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1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32918400" cx="438912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" roundtripDataSignature="AMtx7mgDdRfxFyOh45e2Mm3kemDAUH/X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368" orient="horz"/>
        <p:guide pos="138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Patrick%20Hudak\Downloads\Rubber65A%20Tensile%20Data%20Linear%20Fits%20True%20Values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Summary</a:t>
            </a:r>
            <a:r>
              <a:rPr lang="en-US" baseline="0"/>
              <a:t> Plot (True Values)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Test 1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'Rubber65A Testing_1_1'!$W$9:$W$7359</c:f>
              <c:numCache>
                <c:formatCode>General</c:formatCode>
                <c:ptCount val="7351"/>
                <c:pt idx="0">
                  <c:v>-3.2000512010954934E-5</c:v>
                </c:pt>
                <c:pt idx="1">
                  <c:v>-3.6000648015588422E-5</c:v>
                </c:pt>
                <c:pt idx="2">
                  <c:v>-3.3000544511929031E-5</c:v>
                </c:pt>
                <c:pt idx="3">
                  <c:v>-2.1000220503135806E-5</c:v>
                </c:pt>
                <c:pt idx="4">
                  <c:v>-2.600033800582927E-5</c:v>
                </c:pt>
                <c:pt idx="5">
                  <c:v>-3.2000512010954934E-5</c:v>
                </c:pt>
                <c:pt idx="6">
                  <c:v>-1.8000162001906516E-5</c:v>
                </c:pt>
                <c:pt idx="7">
                  <c:v>4.1999118024792734E-5</c:v>
                </c:pt>
                <c:pt idx="8">
                  <c:v>2.0397919482954808E-4</c:v>
                </c:pt>
                <c:pt idx="9">
                  <c:v>4.7088911431684847E-4</c:v>
                </c:pt>
                <c:pt idx="10">
                  <c:v>7.4772038742475385E-4</c:v>
                </c:pt>
                <c:pt idx="11">
                  <c:v>9.935063091253409E-4</c:v>
                </c:pt>
                <c:pt idx="12">
                  <c:v>1.2282453977074566E-3</c:v>
                </c:pt>
                <c:pt idx="13">
                  <c:v>1.4409613164012129E-3</c:v>
                </c:pt>
                <c:pt idx="14">
                  <c:v>1.6366599411447261E-3</c:v>
                </c:pt>
                <c:pt idx="15">
                  <c:v>1.827329416188438E-3</c:v>
                </c:pt>
                <c:pt idx="16">
                  <c:v>2.0069846582628842E-3</c:v>
                </c:pt>
                <c:pt idx="17">
                  <c:v>2.1995791511547833E-3</c:v>
                </c:pt>
                <c:pt idx="18">
                  <c:v>2.3931341687749626E-3</c:v>
                </c:pt>
                <c:pt idx="19">
                  <c:v>2.570692935706801E-3</c:v>
                </c:pt>
                <c:pt idx="20">
                  <c:v>2.7352557748968258E-3</c:v>
                </c:pt>
                <c:pt idx="21">
                  <c:v>2.8888233289671998E-3</c:v>
                </c:pt>
                <c:pt idx="22">
                  <c:v>3.0294067103486459E-3</c:v>
                </c:pt>
                <c:pt idx="23">
                  <c:v>3.1600019306496112E-3</c:v>
                </c:pt>
                <c:pt idx="24">
                  <c:v>3.2796161748550223E-3</c:v>
                </c:pt>
                <c:pt idx="25">
                  <c:v>3.393236455998031E-3</c:v>
                </c:pt>
                <c:pt idx="26">
                  <c:v>3.5048508284575676E-3</c:v>
                </c:pt>
                <c:pt idx="27">
                  <c:v>3.6144599623961272E-3</c:v>
                </c:pt>
                <c:pt idx="28">
                  <c:v>3.7240570834889278E-3</c:v>
                </c:pt>
                <c:pt idx="29">
                  <c:v>3.8615346688817579E-3</c:v>
                </c:pt>
                <c:pt idx="30">
                  <c:v>4.0009853727859838E-3</c:v>
                </c:pt>
                <c:pt idx="31">
                  <c:v>4.1234867311606329E-3</c:v>
                </c:pt>
                <c:pt idx="32">
                  <c:v>4.2360154049298207E-3</c:v>
                </c:pt>
                <c:pt idx="33">
                  <c:v>4.3326007159722804E-3</c:v>
                </c:pt>
                <c:pt idx="34">
                  <c:v>4.4321634365859404E-3</c:v>
                </c:pt>
                <c:pt idx="35">
                  <c:v>4.5426664493987377E-3</c:v>
                </c:pt>
                <c:pt idx="36">
                  <c:v>4.6541526098013378E-3</c:v>
                </c:pt>
                <c:pt idx="37">
                  <c:v>4.7556738357872408E-3</c:v>
                </c:pt>
                <c:pt idx="38">
                  <c:v>4.8362862914505013E-3</c:v>
                </c:pt>
                <c:pt idx="39">
                  <c:v>4.8989803756872502E-3</c:v>
                </c:pt>
                <c:pt idx="40">
                  <c:v>4.9765961775071988E-3</c:v>
                </c:pt>
                <c:pt idx="41">
                  <c:v>5.0661453868476678E-3</c:v>
                </c:pt>
                <c:pt idx="42">
                  <c:v>5.1546917197691005E-3</c:v>
                </c:pt>
                <c:pt idx="43">
                  <c:v>5.2392511230488501E-3</c:v>
                </c:pt>
                <c:pt idx="44">
                  <c:v>5.3496649911428142E-3</c:v>
                </c:pt>
                <c:pt idx="45">
                  <c:v>5.4451482358952464E-3</c:v>
                </c:pt>
                <c:pt idx="46">
                  <c:v>5.547583663128082E-3</c:v>
                </c:pt>
                <c:pt idx="47">
                  <c:v>5.6510029638473418E-3</c:v>
                </c:pt>
                <c:pt idx="48">
                  <c:v>5.7663426443053233E-3</c:v>
                </c:pt>
                <c:pt idx="49">
                  <c:v>5.8637744222537844E-3</c:v>
                </c:pt>
                <c:pt idx="50">
                  <c:v>5.9611967081757101E-3</c:v>
                </c:pt>
                <c:pt idx="51">
                  <c:v>6.0576155437196298E-3</c:v>
                </c:pt>
                <c:pt idx="52">
                  <c:v>6.1520373518480923E-3</c:v>
                </c:pt>
                <c:pt idx="53">
                  <c:v>6.2593692111277549E-3</c:v>
                </c:pt>
                <c:pt idx="54">
                  <c:v>6.360727612534223E-3</c:v>
                </c:pt>
                <c:pt idx="55">
                  <c:v>6.4590950607384453E-3</c:v>
                </c:pt>
                <c:pt idx="56">
                  <c:v>6.5495050901535467E-3</c:v>
                </c:pt>
                <c:pt idx="57">
                  <c:v>6.6667279030390774E-3</c:v>
                </c:pt>
                <c:pt idx="58">
                  <c:v>6.7988354506944831E-3</c:v>
                </c:pt>
                <c:pt idx="59">
                  <c:v>6.9478079873862026E-3</c:v>
                </c:pt>
                <c:pt idx="60">
                  <c:v>7.1056946499156951E-3</c:v>
                </c:pt>
                <c:pt idx="61">
                  <c:v>7.2357586445629925E-3</c:v>
                </c:pt>
                <c:pt idx="62">
                  <c:v>7.3638204002858107E-3</c:v>
                </c:pt>
                <c:pt idx="63">
                  <c:v>7.5057611675501922E-3</c:v>
                </c:pt>
                <c:pt idx="64">
                  <c:v>7.6536360616898226E-3</c:v>
                </c:pt>
                <c:pt idx="65">
                  <c:v>7.8143879841129811E-3</c:v>
                </c:pt>
                <c:pt idx="66">
                  <c:v>7.984042539074929E-3</c:v>
                </c:pt>
                <c:pt idx="67">
                  <c:v>8.1397819070779236E-3</c:v>
                </c:pt>
                <c:pt idx="68">
                  <c:v>8.2994639715013863E-3</c:v>
                </c:pt>
                <c:pt idx="69">
                  <c:v>8.4551542275395613E-3</c:v>
                </c:pt>
                <c:pt idx="70">
                  <c:v>8.5969401855139731E-3</c:v>
                </c:pt>
                <c:pt idx="71">
                  <c:v>8.7396973419544798E-3</c:v>
                </c:pt>
                <c:pt idx="72">
                  <c:v>8.884416433529739E-3</c:v>
                </c:pt>
                <c:pt idx="73">
                  <c:v>9.0548805522367489E-3</c:v>
                </c:pt>
                <c:pt idx="74">
                  <c:v>9.2461225606626282E-3</c:v>
                </c:pt>
                <c:pt idx="75">
                  <c:v>9.4353467864851347E-3</c:v>
                </c:pt>
                <c:pt idx="76">
                  <c:v>9.6067074649776544E-3</c:v>
                </c:pt>
                <c:pt idx="77">
                  <c:v>9.7532817372958207E-3</c:v>
                </c:pt>
                <c:pt idx="78">
                  <c:v>9.8849821833369121E-3</c:v>
                </c:pt>
                <c:pt idx="79">
                  <c:v>9.9919141469868838E-3</c:v>
                </c:pt>
                <c:pt idx="80">
                  <c:v>1.0088935108540649E-2</c:v>
                </c:pt>
                <c:pt idx="81">
                  <c:v>1.0214652352806042E-2</c:v>
                </c:pt>
                <c:pt idx="82">
                  <c:v>1.0327487443451123E-2</c:v>
                </c:pt>
                <c:pt idx="83">
                  <c:v>1.041358986877206E-2</c:v>
                </c:pt>
                <c:pt idx="84">
                  <c:v>1.0508590838645172E-2</c:v>
                </c:pt>
                <c:pt idx="85">
                  <c:v>1.0623371637131016E-2</c:v>
                </c:pt>
                <c:pt idx="86">
                  <c:v>1.0740117899157204E-2</c:v>
                </c:pt>
                <c:pt idx="87">
                  <c:v>1.0871688451087557E-2</c:v>
                </c:pt>
                <c:pt idx="88">
                  <c:v>1.1024011677311041E-2</c:v>
                </c:pt>
                <c:pt idx="89">
                  <c:v>1.1192133754113581E-2</c:v>
                </c:pt>
                <c:pt idx="90">
                  <c:v>1.1350340481195768E-2</c:v>
                </c:pt>
                <c:pt idx="91">
                  <c:v>1.1500613692016418E-2</c:v>
                </c:pt>
                <c:pt idx="92">
                  <c:v>1.1645922228258838E-2</c:v>
                </c:pt>
                <c:pt idx="93">
                  <c:v>1.1774408785282466E-2</c:v>
                </c:pt>
                <c:pt idx="94">
                  <c:v>1.1898926157099114E-2</c:v>
                </c:pt>
                <c:pt idx="95">
                  <c:v>1.201848777124432E-2</c:v>
                </c:pt>
                <c:pt idx="96">
                  <c:v>1.2139023026964473E-2</c:v>
                </c:pt>
                <c:pt idx="97">
                  <c:v>1.2273373074238382E-2</c:v>
                </c:pt>
                <c:pt idx="98">
                  <c:v>1.2401779042724183E-2</c:v>
                </c:pt>
                <c:pt idx="99">
                  <c:v>1.2533131164867223E-2</c:v>
                </c:pt>
                <c:pt idx="100">
                  <c:v>1.2669403100662925E-2</c:v>
                </c:pt>
                <c:pt idx="101">
                  <c:v>1.2817503710614343E-2</c:v>
                </c:pt>
                <c:pt idx="102">
                  <c:v>1.2947814106211836E-2</c:v>
                </c:pt>
                <c:pt idx="103">
                  <c:v>1.3078107523222591E-2</c:v>
                </c:pt>
                <c:pt idx="104">
                  <c:v>1.3225160759226216E-2</c:v>
                </c:pt>
                <c:pt idx="105">
                  <c:v>1.3372192373755313E-2</c:v>
                </c:pt>
                <c:pt idx="106">
                  <c:v>1.3512296346918636E-2</c:v>
                </c:pt>
                <c:pt idx="107">
                  <c:v>1.3613908778448468E-2</c:v>
                </c:pt>
                <c:pt idx="108">
                  <c:v>1.3699728711512439E-2</c:v>
                </c:pt>
                <c:pt idx="109">
                  <c:v>1.3806253555573999E-2</c:v>
                </c:pt>
                <c:pt idx="110">
                  <c:v>1.3923615013712764E-2</c:v>
                </c:pt>
                <c:pt idx="111">
                  <c:v>1.4040962699755971E-2</c:v>
                </c:pt>
                <c:pt idx="112">
                  <c:v>1.4146465249416471E-2</c:v>
                </c:pt>
                <c:pt idx="113">
                  <c:v>1.4259843431336473E-2</c:v>
                </c:pt>
                <c:pt idx="114">
                  <c:v>1.435940845057997E-2</c:v>
                </c:pt>
                <c:pt idx="115">
                  <c:v>1.4448121403123636E-2</c:v>
                </c:pt>
                <c:pt idx="116">
                  <c:v>1.4528941908709665E-2</c:v>
                </c:pt>
                <c:pt idx="117">
                  <c:v>1.4609755882869658E-2</c:v>
                </c:pt>
                <c:pt idx="118">
                  <c:v>1.4699432038680328E-2</c:v>
                </c:pt>
                <c:pt idx="119">
                  <c:v>1.4799938611599235E-2</c:v>
                </c:pt>
                <c:pt idx="120">
                  <c:v>1.492407984507233E-2</c:v>
                </c:pt>
                <c:pt idx="121">
                  <c:v>1.5076772130517313E-2</c:v>
                </c:pt>
                <c:pt idx="122">
                  <c:v>1.5222546879240182E-2</c:v>
                </c:pt>
                <c:pt idx="123">
                  <c:v>1.5371254623987061E-2</c:v>
                </c:pt>
                <c:pt idx="124">
                  <c:v>1.5519940258028586E-2</c:v>
                </c:pt>
                <c:pt idx="125">
                  <c:v>1.5658759204379372E-2</c:v>
                </c:pt>
                <c:pt idx="126">
                  <c:v>1.5813307983776212E-2</c:v>
                </c:pt>
                <c:pt idx="127">
                  <c:v>1.5967832881538885E-2</c:v>
                </c:pt>
                <c:pt idx="128">
                  <c:v>1.612036588923927E-2</c:v>
                </c:pt>
                <c:pt idx="129">
                  <c:v>1.6285665716936324E-2</c:v>
                </c:pt>
                <c:pt idx="130">
                  <c:v>1.646470970124176E-2</c:v>
                </c:pt>
                <c:pt idx="131">
                  <c:v>1.6635853651425697E-2</c:v>
                </c:pt>
                <c:pt idx="132">
                  <c:v>1.6817784926159502E-2</c:v>
                </c:pt>
                <c:pt idx="133">
                  <c:v>1.697412103731729E-2</c:v>
                </c:pt>
                <c:pt idx="134">
                  <c:v>1.7113721308879611E-2</c:v>
                </c:pt>
                <c:pt idx="135">
                  <c:v>1.7260182334044173E-2</c:v>
                </c:pt>
                <c:pt idx="136">
                  <c:v>1.7399742679869368E-2</c:v>
                </c:pt>
                <c:pt idx="137">
                  <c:v>1.7525526865818361E-2</c:v>
                </c:pt>
                <c:pt idx="138">
                  <c:v>1.7642452660813601E-2</c:v>
                </c:pt>
                <c:pt idx="139">
                  <c:v>1.7748558355939834E-2</c:v>
                </c:pt>
                <c:pt idx="140">
                  <c:v>1.7891979641476354E-2</c:v>
                </c:pt>
                <c:pt idx="141">
                  <c:v>1.805404058558556E-2</c:v>
                </c:pt>
                <c:pt idx="142">
                  <c:v>1.8208219648668825E-2</c:v>
                </c:pt>
                <c:pt idx="143">
                  <c:v>1.8357465906252226E-2</c:v>
                </c:pt>
                <c:pt idx="144">
                  <c:v>1.8496873209457278E-2</c:v>
                </c:pt>
                <c:pt idx="145">
                  <c:v>1.8617611716991209E-2</c:v>
                </c:pt>
                <c:pt idx="146">
                  <c:v>1.874520567784789E-2</c:v>
                </c:pt>
                <c:pt idx="147">
                  <c:v>1.8879652466317655E-2</c:v>
                </c:pt>
                <c:pt idx="148">
                  <c:v>1.9010156511392498E-2</c:v>
                </c:pt>
                <c:pt idx="149">
                  <c:v>1.9144567685185743E-2</c:v>
                </c:pt>
                <c:pt idx="150">
                  <c:v>1.9287788907284137E-2</c:v>
                </c:pt>
                <c:pt idx="151">
                  <c:v>1.9410393519823387E-2</c:v>
                </c:pt>
                <c:pt idx="152">
                  <c:v>1.9501601600334005E-2</c:v>
                </c:pt>
                <c:pt idx="153">
                  <c:v>1.9584956548797921E-2</c:v>
                </c:pt>
                <c:pt idx="154">
                  <c:v>1.9665362973902863E-2</c:v>
                </c:pt>
                <c:pt idx="155">
                  <c:v>1.9737919320310757E-2</c:v>
                </c:pt>
                <c:pt idx="156">
                  <c:v>1.9825176061562141E-2</c:v>
                </c:pt>
                <c:pt idx="157">
                  <c:v>1.9958497500729411E-2</c:v>
                </c:pt>
                <c:pt idx="158">
                  <c:v>2.0119243834539943E-2</c:v>
                </c:pt>
                <c:pt idx="159">
                  <c:v>2.0282904101671287E-2</c:v>
                </c:pt>
                <c:pt idx="160">
                  <c:v>2.0443598300956552E-2</c:v>
                </c:pt>
                <c:pt idx="161">
                  <c:v>2.0614062699292137E-2</c:v>
                </c:pt>
                <c:pt idx="162">
                  <c:v>2.077862144713628E-2</c:v>
                </c:pt>
                <c:pt idx="163">
                  <c:v>2.0910836534833228E-2</c:v>
                </c:pt>
                <c:pt idx="164">
                  <c:v>2.1033242327815661E-2</c:v>
                </c:pt>
                <c:pt idx="165">
                  <c:v>2.1173256182562172E-2</c:v>
                </c:pt>
                <c:pt idx="166">
                  <c:v>2.1313250436173561E-2</c:v>
                </c:pt>
                <c:pt idx="167">
                  <c:v>2.1442458508333984E-2</c:v>
                </c:pt>
                <c:pt idx="168">
                  <c:v>2.1556969889862682E-2</c:v>
                </c:pt>
                <c:pt idx="169">
                  <c:v>2.1666575339712061E-2</c:v>
                </c:pt>
                <c:pt idx="170">
                  <c:v>2.1776168777523155E-2</c:v>
                </c:pt>
                <c:pt idx="171">
                  <c:v>2.1875966638018177E-2</c:v>
                </c:pt>
                <c:pt idx="172">
                  <c:v>2.1994341382268887E-2</c:v>
                </c:pt>
                <c:pt idx="173">
                  <c:v>2.2105855182217124E-2</c:v>
                </c:pt>
                <c:pt idx="174">
                  <c:v>2.2215400491048934E-2</c:v>
                </c:pt>
                <c:pt idx="175">
                  <c:v>2.2351337357874264E-2</c:v>
                </c:pt>
                <c:pt idx="176">
                  <c:v>2.2509744060569079E-2</c:v>
                </c:pt>
                <c:pt idx="177">
                  <c:v>2.268181179702233E-2</c:v>
                </c:pt>
                <c:pt idx="178">
                  <c:v>2.2873397846624916E-2</c:v>
                </c:pt>
                <c:pt idx="179">
                  <c:v>2.3074719140452074E-2</c:v>
                </c:pt>
                <c:pt idx="180">
                  <c:v>2.3260367905248609E-2</c:v>
                </c:pt>
                <c:pt idx="181">
                  <c:v>2.3427422330698715E-2</c:v>
                </c:pt>
                <c:pt idx="182">
                  <c:v>2.3612028970127028E-2</c:v>
                </c:pt>
                <c:pt idx="183">
                  <c:v>2.3809295751626814E-2</c:v>
                </c:pt>
                <c:pt idx="184">
                  <c:v>2.4015310102084787E-2</c:v>
                </c:pt>
                <c:pt idx="185">
                  <c:v>2.4215425584027912E-2</c:v>
                </c:pt>
                <c:pt idx="186">
                  <c:v>2.4389151916692067E-2</c:v>
                </c:pt>
                <c:pt idx="187">
                  <c:v>2.4549187671363184E-2</c:v>
                </c:pt>
                <c:pt idx="188">
                  <c:v>2.4716026950399511E-2</c:v>
                </c:pt>
                <c:pt idx="189">
                  <c:v>2.4870157803897057E-2</c:v>
                </c:pt>
                <c:pt idx="190">
                  <c:v>2.5012561401291565E-2</c:v>
                </c:pt>
                <c:pt idx="191">
                  <c:v>2.5135441356507297E-2</c:v>
                </c:pt>
                <c:pt idx="192">
                  <c:v>2.5253430912130538E-2</c:v>
                </c:pt>
                <c:pt idx="193">
                  <c:v>2.535483229888149E-2</c:v>
                </c:pt>
                <c:pt idx="194">
                  <c:v>2.5442575200536968E-2</c:v>
                </c:pt>
                <c:pt idx="195">
                  <c:v>2.5545906967738761E-2</c:v>
                </c:pt>
                <c:pt idx="196">
                  <c:v>2.5651177410527429E-2</c:v>
                </c:pt>
                <c:pt idx="197">
                  <c:v>2.5731097568382957E-2</c:v>
                </c:pt>
                <c:pt idx="198">
                  <c:v>2.5801266099579803E-2</c:v>
                </c:pt>
                <c:pt idx="199">
                  <c:v>2.5869480784863709E-2</c:v>
                </c:pt>
                <c:pt idx="200">
                  <c:v>2.5916253879818527E-2</c:v>
                </c:pt>
                <c:pt idx="201">
                  <c:v>2.5981537667002966E-2</c:v>
                </c:pt>
                <c:pt idx="202">
                  <c:v>2.6070199866516954E-2</c:v>
                </c:pt>
                <c:pt idx="203">
                  <c:v>2.6179311783302565E-2</c:v>
                </c:pt>
                <c:pt idx="204">
                  <c:v>2.6288411795976872E-2</c:v>
                </c:pt>
                <c:pt idx="205">
                  <c:v>2.6401395691022046E-2</c:v>
                </c:pt>
                <c:pt idx="206">
                  <c:v>2.652605276250183E-2</c:v>
                </c:pt>
                <c:pt idx="207">
                  <c:v>2.6655562791189823E-2</c:v>
                </c:pt>
                <c:pt idx="208">
                  <c:v>2.6788950323547698E-2</c:v>
                </c:pt>
                <c:pt idx="209">
                  <c:v>2.6914532540881435E-2</c:v>
                </c:pt>
                <c:pt idx="210">
                  <c:v>2.7031339051030518E-2</c:v>
                </c:pt>
                <c:pt idx="211">
                  <c:v>2.7135480017114688E-2</c:v>
                </c:pt>
                <c:pt idx="212">
                  <c:v>2.7250314490160441E-2</c:v>
                </c:pt>
                <c:pt idx="213">
                  <c:v>2.7364162771393231E-2</c:v>
                </c:pt>
                <c:pt idx="214">
                  <c:v>2.7498428701809706E-2</c:v>
                </c:pt>
                <c:pt idx="215">
                  <c:v>2.7632676607306429E-2</c:v>
                </c:pt>
                <c:pt idx="216">
                  <c:v>2.7765933877198178E-2</c:v>
                </c:pt>
                <c:pt idx="217">
                  <c:v>2.7895283438732925E-2</c:v>
                </c:pt>
                <c:pt idx="218">
                  <c:v>2.8011975453630669E-2</c:v>
                </c:pt>
                <c:pt idx="219">
                  <c:v>2.8122820256435501E-2</c:v>
                </c:pt>
                <c:pt idx="220">
                  <c:v>2.8215181540789634E-2</c:v>
                </c:pt>
                <c:pt idx="221">
                  <c:v>2.8310450559182656E-2</c:v>
                </c:pt>
                <c:pt idx="222">
                  <c:v>2.8430982025331428E-2</c:v>
                </c:pt>
                <c:pt idx="223">
                  <c:v>2.8578710457977823E-2</c:v>
                </c:pt>
                <c:pt idx="224">
                  <c:v>2.8753623803437496E-2</c:v>
                </c:pt>
                <c:pt idx="225">
                  <c:v>2.8941135796738938E-2</c:v>
                </c:pt>
                <c:pt idx="226">
                  <c:v>2.912084227340694E-2</c:v>
                </c:pt>
                <c:pt idx="227">
                  <c:v>2.9303429830960532E-2</c:v>
                </c:pt>
                <c:pt idx="228">
                  <c:v>2.9474332654671899E-2</c:v>
                </c:pt>
                <c:pt idx="229">
                  <c:v>2.9642293901649869E-2</c:v>
                </c:pt>
                <c:pt idx="230">
                  <c:v>2.9824786282128628E-2</c:v>
                </c:pt>
                <c:pt idx="231">
                  <c:v>2.9992688681732094E-2</c:v>
                </c:pt>
                <c:pt idx="232">
                  <c:v>3.0165414331726204E-2</c:v>
                </c:pt>
                <c:pt idx="233">
                  <c:v>3.0345871062378786E-2</c:v>
                </c:pt>
                <c:pt idx="234">
                  <c:v>3.0515625893160168E-2</c:v>
                </c:pt>
                <c:pt idx="235">
                  <c:v>3.0645590114387101E-2</c:v>
                </c:pt>
                <c:pt idx="236">
                  <c:v>3.0749355387734278E-2</c:v>
                </c:pt>
                <c:pt idx="237">
                  <c:v>3.0867654059048649E-2</c:v>
                </c:pt>
                <c:pt idx="238">
                  <c:v>3.0992725138851252E-2</c:v>
                </c:pt>
                <c:pt idx="239">
                  <c:v>3.1122627373061599E-2</c:v>
                </c:pt>
                <c:pt idx="240">
                  <c:v>3.1262204995893494E-2</c:v>
                </c:pt>
                <c:pt idx="241">
                  <c:v>3.1397886787411455E-2</c:v>
                </c:pt>
                <c:pt idx="242">
                  <c:v>3.1520953632728811E-2</c:v>
                </c:pt>
                <c:pt idx="243">
                  <c:v>3.1656600323690477E-2</c:v>
                </c:pt>
                <c:pt idx="244">
                  <c:v>3.1800946949596495E-2</c:v>
                </c:pt>
                <c:pt idx="245">
                  <c:v>3.1958832484849035E-2</c:v>
                </c:pt>
                <c:pt idx="246">
                  <c:v>3.2119598272686053E-2</c:v>
                </c:pt>
                <c:pt idx="247">
                  <c:v>3.2289052297067869E-2</c:v>
                </c:pt>
                <c:pt idx="248">
                  <c:v>3.246138179536686E-2</c:v>
                </c:pt>
                <c:pt idx="249">
                  <c:v>3.2596900988964055E-2</c:v>
                </c:pt>
                <c:pt idx="250">
                  <c:v>3.2719820372876518E-2</c:v>
                </c:pt>
                <c:pt idx="251">
                  <c:v>3.2829176887319213E-2</c:v>
                </c:pt>
                <c:pt idx="252">
                  <c:v>3.2936586246261154E-2</c:v>
                </c:pt>
                <c:pt idx="253">
                  <c:v>3.3042049075791079E-2</c:v>
                </c:pt>
                <c:pt idx="254">
                  <c:v>3.3149435573928854E-2</c:v>
                </c:pt>
                <c:pt idx="255">
                  <c:v>3.3261646980336047E-2</c:v>
                </c:pt>
                <c:pt idx="256">
                  <c:v>3.3382550351124148E-2</c:v>
                </c:pt>
                <c:pt idx="257">
                  <c:v>3.3471525894513916E-2</c:v>
                </c:pt>
                <c:pt idx="258">
                  <c:v>3.3552757520738351E-2</c:v>
                </c:pt>
                <c:pt idx="259">
                  <c:v>3.3636883320768675E-2</c:v>
                </c:pt>
                <c:pt idx="260">
                  <c:v>3.3709399882374549E-2</c:v>
                </c:pt>
                <c:pt idx="261">
                  <c:v>3.3788678639093052E-2</c:v>
                </c:pt>
                <c:pt idx="262">
                  <c:v>3.3882451493273937E-2</c:v>
                </c:pt>
                <c:pt idx="263">
                  <c:v>3.3990714367237114E-2</c:v>
                </c:pt>
                <c:pt idx="264">
                  <c:v>3.4111529628767817E-2</c:v>
                </c:pt>
                <c:pt idx="265">
                  <c:v>3.4221700422601788E-2</c:v>
                </c:pt>
                <c:pt idx="266">
                  <c:v>3.4345386499765769E-2</c:v>
                </c:pt>
                <c:pt idx="267">
                  <c:v>3.4485481155673695E-2</c:v>
                </c:pt>
                <c:pt idx="268">
                  <c:v>3.465356883987903E-2</c:v>
                </c:pt>
                <c:pt idx="269">
                  <c:v>3.4852532683203208E-2</c:v>
                </c:pt>
                <c:pt idx="270">
                  <c:v>3.5049525834465751E-2</c:v>
                </c:pt>
                <c:pt idx="271">
                  <c:v>3.5250341649385973E-2</c:v>
                </c:pt>
                <c:pt idx="272">
                  <c:v>3.5445326109163205E-2</c:v>
                </c:pt>
                <c:pt idx="273">
                  <c:v>3.5613252546197342E-2</c:v>
                </c:pt>
                <c:pt idx="274">
                  <c:v>3.5748345302053799E-2</c:v>
                </c:pt>
                <c:pt idx="275">
                  <c:v>3.5859300700509661E-2</c:v>
                </c:pt>
                <c:pt idx="276">
                  <c:v>3.5949020846070739E-2</c:v>
                </c:pt>
                <c:pt idx="277">
                  <c:v>3.60271576404858E-2</c:v>
                </c:pt>
                <c:pt idx="278">
                  <c:v>3.61081819420331E-2</c:v>
                </c:pt>
                <c:pt idx="279">
                  <c:v>3.6192093048392569E-2</c:v>
                </c:pt>
                <c:pt idx="280">
                  <c:v>3.6267317709772422E-2</c:v>
                </c:pt>
                <c:pt idx="281">
                  <c:v>3.633867946568755E-2</c:v>
                </c:pt>
                <c:pt idx="282">
                  <c:v>3.6402322141015582E-2</c:v>
                </c:pt>
                <c:pt idx="283">
                  <c:v>3.6473674263771627E-2</c:v>
                </c:pt>
                <c:pt idx="284">
                  <c:v>3.6557554708155721E-2</c:v>
                </c:pt>
                <c:pt idx="285">
                  <c:v>3.6647212230939766E-2</c:v>
                </c:pt>
                <c:pt idx="286">
                  <c:v>3.6753248387440575E-2</c:v>
                </c:pt>
                <c:pt idx="287">
                  <c:v>3.6878549350879732E-2</c:v>
                </c:pt>
                <c:pt idx="288">
                  <c:v>3.7012507630304142E-2</c:v>
                </c:pt>
                <c:pt idx="289">
                  <c:v>3.7130067737862454E-2</c:v>
                </c:pt>
                <c:pt idx="290">
                  <c:v>3.7233162359064244E-2</c:v>
                </c:pt>
                <c:pt idx="291">
                  <c:v>3.7336246352860522E-2</c:v>
                </c:pt>
                <c:pt idx="292">
                  <c:v>3.7445099221939525E-2</c:v>
                </c:pt>
                <c:pt idx="293">
                  <c:v>3.7553940243361061E-2</c:v>
                </c:pt>
                <c:pt idx="294">
                  <c:v>3.7662769419703868E-2</c:v>
                </c:pt>
                <c:pt idx="295">
                  <c:v>3.7787956478221828E-2</c:v>
                </c:pt>
                <c:pt idx="296">
                  <c:v>3.7938160264602526E-2</c:v>
                </c:pt>
                <c:pt idx="297">
                  <c:v>3.8128771047588689E-2</c:v>
                </c:pt>
                <c:pt idx="298">
                  <c:v>3.8336668654916292E-2</c:v>
                </c:pt>
                <c:pt idx="299">
                  <c:v>3.8528165705340338E-2</c:v>
                </c:pt>
                <c:pt idx="300">
                  <c:v>3.8702309574593322E-2</c:v>
                </c:pt>
                <c:pt idx="301">
                  <c:v>3.8860071206714551E-2</c:v>
                </c:pt>
                <c:pt idx="302">
                  <c:v>3.8993764325420982E-2</c:v>
                </c:pt>
                <c:pt idx="303">
                  <c:v>3.9113015046355989E-2</c:v>
                </c:pt>
                <c:pt idx="304">
                  <c:v>3.9243789810090184E-2</c:v>
                </c:pt>
                <c:pt idx="305">
                  <c:v>3.9392813727743184E-2</c:v>
                </c:pt>
                <c:pt idx="306">
                  <c:v>3.9581225084122207E-2</c:v>
                </c:pt>
                <c:pt idx="307">
                  <c:v>3.980227478276082E-2</c:v>
                </c:pt>
                <c:pt idx="308">
                  <c:v>4.0044412281529627E-2</c:v>
                </c:pt>
                <c:pt idx="309">
                  <c:v>4.0281688581286397E-2</c:v>
                </c:pt>
                <c:pt idx="310">
                  <c:v>4.0502583513990449E-2</c:v>
                </c:pt>
                <c:pt idx="311">
                  <c:v>4.069942700916461E-2</c:v>
                </c:pt>
                <c:pt idx="312">
                  <c:v>4.0871273306035745E-2</c:v>
                </c:pt>
                <c:pt idx="313">
                  <c:v>4.1035411745179079E-2</c:v>
                </c:pt>
                <c:pt idx="314">
                  <c:v>4.1190886471252117E-2</c:v>
                </c:pt>
                <c:pt idx="315">
                  <c:v>4.1327146909300221E-2</c:v>
                </c:pt>
                <c:pt idx="316">
                  <c:v>4.144899791253899E-2</c:v>
                </c:pt>
                <c:pt idx="317">
                  <c:v>4.155932262706586E-2</c:v>
                </c:pt>
                <c:pt idx="318">
                  <c:v>4.1653328866079697E-2</c:v>
                </c:pt>
                <c:pt idx="319">
                  <c:v>4.1753080924747665E-2</c:v>
                </c:pt>
                <c:pt idx="320">
                  <c:v>4.1856659070235211E-2</c:v>
                </c:pt>
                <c:pt idx="321">
                  <c:v>4.1953514110440945E-2</c:v>
                </c:pt>
                <c:pt idx="322">
                  <c:v>4.2049400948703443E-2</c:v>
                </c:pt>
                <c:pt idx="323">
                  <c:v>4.215870073030873E-2</c:v>
                </c:pt>
                <c:pt idx="324">
                  <c:v>4.226511272409534E-2</c:v>
                </c:pt>
                <c:pt idx="325">
                  <c:v>4.2360011166058614E-2</c:v>
                </c:pt>
                <c:pt idx="326">
                  <c:v>4.2456817468703875E-2</c:v>
                </c:pt>
                <c:pt idx="327">
                  <c:v>4.2569906032503865E-2</c:v>
                </c:pt>
                <c:pt idx="328">
                  <c:v>4.2693522119426189E-2</c:v>
                </c:pt>
                <c:pt idx="329">
                  <c:v>4.2832452195184556E-2</c:v>
                </c:pt>
                <c:pt idx="330">
                  <c:v>4.2990521564974939E-2</c:v>
                </c:pt>
                <c:pt idx="331">
                  <c:v>4.3155270313927629E-2</c:v>
                </c:pt>
                <c:pt idx="332">
                  <c:v>4.3315203889162254E-2</c:v>
                </c:pt>
                <c:pt idx="333">
                  <c:v>4.3462664879294857E-2</c:v>
                </c:pt>
                <c:pt idx="334">
                  <c:v>4.3601488146488891E-2</c:v>
                </c:pt>
                <c:pt idx="335">
                  <c:v>4.3723062350698526E-2</c:v>
                </c:pt>
                <c:pt idx="336">
                  <c:v>4.3840793358453888E-2</c:v>
                </c:pt>
                <c:pt idx="337">
                  <c:v>4.3975736244799828E-2</c:v>
                </c:pt>
                <c:pt idx="338">
                  <c:v>4.4100135539903502E-2</c:v>
                </c:pt>
                <c:pt idx="339">
                  <c:v>4.4205384396136797E-2</c:v>
                </c:pt>
                <c:pt idx="340">
                  <c:v>4.4332625039457452E-2</c:v>
                </c:pt>
                <c:pt idx="341">
                  <c:v>4.4485675039277868E-2</c:v>
                </c:pt>
                <c:pt idx="342">
                  <c:v>4.4639657960867753E-2</c:v>
                </c:pt>
                <c:pt idx="343">
                  <c:v>4.4786923789341605E-2</c:v>
                </c:pt>
                <c:pt idx="344">
                  <c:v>4.4926519421181144E-2</c:v>
                </c:pt>
                <c:pt idx="345">
                  <c:v>4.5055580236250267E-2</c:v>
                </c:pt>
                <c:pt idx="346">
                  <c:v>4.5168375307798617E-2</c:v>
                </c:pt>
                <c:pt idx="347">
                  <c:v>4.5277334735812233E-2</c:v>
                </c:pt>
                <c:pt idx="348">
                  <c:v>4.538532666423712E-2</c:v>
                </c:pt>
                <c:pt idx="349">
                  <c:v>4.5512417269020396E-2</c:v>
                </c:pt>
                <c:pt idx="350">
                  <c:v>4.5638536337053018E-2</c:v>
                </c:pt>
                <c:pt idx="351">
                  <c:v>4.5752220955980881E-2</c:v>
                </c:pt>
                <c:pt idx="352">
                  <c:v>4.5874489145675552E-2</c:v>
                </c:pt>
                <c:pt idx="353">
                  <c:v>4.599769743230505E-2</c:v>
                </c:pt>
                <c:pt idx="354">
                  <c:v>4.61247102392821E-2</c:v>
                </c:pt>
                <c:pt idx="355">
                  <c:v>4.6237384789467061E-2</c:v>
                </c:pt>
                <c:pt idx="356">
                  <c:v>4.6337635368259446E-2</c:v>
                </c:pt>
                <c:pt idx="357">
                  <c:v>4.6447422090954288E-2</c:v>
                </c:pt>
                <c:pt idx="358">
                  <c:v>4.6553378714702838E-2</c:v>
                </c:pt>
                <c:pt idx="359">
                  <c:v>4.6650734363554748E-2</c:v>
                </c:pt>
                <c:pt idx="360">
                  <c:v>4.6750943514451963E-2</c:v>
                </c:pt>
                <c:pt idx="361">
                  <c:v>4.6846371465943913E-2</c:v>
                </c:pt>
                <c:pt idx="362">
                  <c:v>4.6927478065346209E-2</c:v>
                </c:pt>
                <c:pt idx="363">
                  <c:v>4.6996174980309342E-2</c:v>
                </c:pt>
                <c:pt idx="364">
                  <c:v>4.7056280909872718E-2</c:v>
                </c:pt>
                <c:pt idx="365">
                  <c:v>4.7140232351644815E-2</c:v>
                </c:pt>
                <c:pt idx="366">
                  <c:v>4.7239438606299061E-2</c:v>
                </c:pt>
                <c:pt idx="367">
                  <c:v>4.7358663871132238E-2</c:v>
                </c:pt>
                <c:pt idx="368">
                  <c:v>4.7504576250530672E-2</c:v>
                </c:pt>
                <c:pt idx="369">
                  <c:v>4.7671443396540954E-2</c:v>
                </c:pt>
                <c:pt idx="370">
                  <c:v>4.7847815536492193E-2</c:v>
                </c:pt>
                <c:pt idx="371">
                  <c:v>4.8015578541139955E-2</c:v>
                </c:pt>
                <c:pt idx="372">
                  <c:v>4.8179501562493773E-2</c:v>
                </c:pt>
                <c:pt idx="373">
                  <c:v>4.8326247052715515E-2</c:v>
                </c:pt>
                <c:pt idx="374">
                  <c:v>4.8472018328315165E-2</c:v>
                </c:pt>
                <c:pt idx="375">
                  <c:v>4.8630151368066601E-2</c:v>
                </c:pt>
                <c:pt idx="376">
                  <c:v>4.8781592704125569E-2</c:v>
                </c:pt>
                <c:pt idx="377">
                  <c:v>4.892444086819827E-2</c:v>
                </c:pt>
                <c:pt idx="378">
                  <c:v>4.9066316512054113E-2</c:v>
                </c:pt>
                <c:pt idx="379">
                  <c:v>4.9220547731614751E-2</c:v>
                </c:pt>
                <c:pt idx="380">
                  <c:v>4.9380466097437722E-2</c:v>
                </c:pt>
                <c:pt idx="381">
                  <c:v>4.95384555581561E-2</c:v>
                </c:pt>
                <c:pt idx="382">
                  <c:v>4.9718304742254041E-2</c:v>
                </c:pt>
                <c:pt idx="383">
                  <c:v>4.9900024237307564E-2</c:v>
                </c:pt>
                <c:pt idx="384">
                  <c:v>5.0063638670748603E-2</c:v>
                </c:pt>
                <c:pt idx="385">
                  <c:v>5.0223422278431698E-2</c:v>
                </c:pt>
                <c:pt idx="386">
                  <c:v>5.0396492380813313E-2</c:v>
                </c:pt>
                <c:pt idx="387">
                  <c:v>5.056763115766489E-2</c:v>
                </c:pt>
                <c:pt idx="388">
                  <c:v>5.072828479969109E-2</c:v>
                </c:pt>
                <c:pt idx="389">
                  <c:v>5.08689543680578E-2</c:v>
                </c:pt>
                <c:pt idx="390">
                  <c:v>5.0998200851735634E-2</c:v>
                </c:pt>
                <c:pt idx="391">
                  <c:v>5.1113178167598125E-2</c:v>
                </c:pt>
                <c:pt idx="392">
                  <c:v>5.1225292075445662E-2</c:v>
                </c:pt>
                <c:pt idx="393">
                  <c:v>5.1355442456319296E-2</c:v>
                </c:pt>
                <c:pt idx="394">
                  <c:v>5.1472278368962142E-2</c:v>
                </c:pt>
                <c:pt idx="395">
                  <c:v>5.1588150913092441E-2</c:v>
                </c:pt>
                <c:pt idx="396">
                  <c:v>5.1712556484912998E-2</c:v>
                </c:pt>
                <c:pt idx="397">
                  <c:v>5.1842643467709948E-2</c:v>
                </c:pt>
                <c:pt idx="398">
                  <c:v>5.1967966744963762E-2</c:v>
                </c:pt>
                <c:pt idx="399">
                  <c:v>5.2094223558134166E-2</c:v>
                </c:pt>
                <c:pt idx="400">
                  <c:v>5.222710824764059E-2</c:v>
                </c:pt>
                <c:pt idx="401">
                  <c:v>5.234953636753964E-2</c:v>
                </c:pt>
                <c:pt idx="402">
                  <c:v>5.2463409535728006E-2</c:v>
                </c:pt>
                <c:pt idx="403">
                  <c:v>5.2578218518850556E-2</c:v>
                </c:pt>
                <c:pt idx="404">
                  <c:v>5.2684476245168123E-2</c:v>
                </c:pt>
                <c:pt idx="405">
                  <c:v>5.2797362709489454E-2</c:v>
                </c:pt>
                <c:pt idx="406">
                  <c:v>5.2911184896591745E-2</c:v>
                </c:pt>
                <c:pt idx="407">
                  <c:v>5.302973589998046E-2</c:v>
                </c:pt>
                <c:pt idx="408">
                  <c:v>5.3162496340598546E-2</c:v>
                </c:pt>
                <c:pt idx="409">
                  <c:v>5.3302823929896583E-2</c:v>
                </c:pt>
                <c:pt idx="410">
                  <c:v>5.3441235908631445E-2</c:v>
                </c:pt>
                <c:pt idx="411">
                  <c:v>5.3587211347101329E-2</c:v>
                </c:pt>
                <c:pt idx="412">
                  <c:v>5.3750223663421935E-2</c:v>
                </c:pt>
                <c:pt idx="413">
                  <c:v>5.3910366864003439E-2</c:v>
                </c:pt>
                <c:pt idx="414">
                  <c:v>5.4072379151710689E-2</c:v>
                </c:pt>
                <c:pt idx="415">
                  <c:v>5.424004844006327E-2</c:v>
                </c:pt>
                <c:pt idx="416">
                  <c:v>5.4405795526490594E-2</c:v>
                </c:pt>
                <c:pt idx="417">
                  <c:v>5.4562046192649372E-2</c:v>
                </c:pt>
                <c:pt idx="418">
                  <c:v>5.4685135585055604E-2</c:v>
                </c:pt>
                <c:pt idx="419">
                  <c:v>5.4802529812045316E-2</c:v>
                </c:pt>
                <c:pt idx="420">
                  <c:v>5.492937582399679E-2</c:v>
                </c:pt>
                <c:pt idx="421">
                  <c:v>5.5069455707618849E-2</c:v>
                </c:pt>
                <c:pt idx="422">
                  <c:v>5.520573081699192E-2</c:v>
                </c:pt>
                <c:pt idx="423">
                  <c:v>5.5335364205435229E-2</c:v>
                </c:pt>
                <c:pt idx="424">
                  <c:v>5.5466872879757254E-2</c:v>
                </c:pt>
                <c:pt idx="425">
                  <c:v>5.5608769316408117E-2</c:v>
                </c:pt>
                <c:pt idx="426">
                  <c:v>5.5742133610633543E-2</c:v>
                </c:pt>
                <c:pt idx="427">
                  <c:v>5.5862240837213611E-2</c:v>
                </c:pt>
                <c:pt idx="428">
                  <c:v>5.5983279195173374E-2</c:v>
                </c:pt>
                <c:pt idx="429">
                  <c:v>5.60939030048394E-2</c:v>
                </c:pt>
                <c:pt idx="430">
                  <c:v>5.6209241295956273E-2</c:v>
                </c:pt>
                <c:pt idx="431">
                  <c:v>5.6322675819307784E-2</c:v>
                </c:pt>
                <c:pt idx="432">
                  <c:v>5.6420975332331855E-2</c:v>
                </c:pt>
                <c:pt idx="433">
                  <c:v>5.6517375085169325E-2</c:v>
                </c:pt>
                <c:pt idx="434">
                  <c:v>5.6608095776069699E-2</c:v>
                </c:pt>
                <c:pt idx="435">
                  <c:v>5.6713926181054919E-2</c:v>
                </c:pt>
                <c:pt idx="436">
                  <c:v>5.6852811592782791E-2</c:v>
                </c:pt>
                <c:pt idx="437">
                  <c:v>5.7007735821919571E-2</c:v>
                </c:pt>
                <c:pt idx="438">
                  <c:v>5.7179635836982622E-2</c:v>
                </c:pt>
                <c:pt idx="439">
                  <c:v>5.7331676606866291E-2</c:v>
                </c:pt>
                <c:pt idx="440">
                  <c:v>5.746858795320673E-2</c:v>
                </c:pt>
                <c:pt idx="441">
                  <c:v>5.7610200657802202E-2</c:v>
                </c:pt>
                <c:pt idx="442">
                  <c:v>5.7759344356143952E-2</c:v>
                </c:pt>
                <c:pt idx="443">
                  <c:v>5.7891478415777679E-2</c:v>
                </c:pt>
                <c:pt idx="444">
                  <c:v>5.8027369521913841E-2</c:v>
                </c:pt>
                <c:pt idx="445">
                  <c:v>5.8169846613772835E-2</c:v>
                </c:pt>
                <c:pt idx="446">
                  <c:v>5.8335887012915373E-2</c:v>
                </c:pt>
                <c:pt idx="447">
                  <c:v>5.8486808910176831E-2</c:v>
                </c:pt>
                <c:pt idx="448">
                  <c:v>5.863959412840989E-2</c:v>
                </c:pt>
                <c:pt idx="449">
                  <c:v>5.8801784987801836E-2</c:v>
                </c:pt>
                <c:pt idx="450">
                  <c:v>5.894320903389675E-2</c:v>
                </c:pt>
                <c:pt idx="451">
                  <c:v>5.9088383582979374E-2</c:v>
                </c:pt>
                <c:pt idx="452">
                  <c:v>5.9227882123655019E-2</c:v>
                </c:pt>
                <c:pt idx="453">
                  <c:v>5.9364534121649049E-2</c:v>
                </c:pt>
                <c:pt idx="454">
                  <c:v>5.9497398503589469E-2</c:v>
                </c:pt>
                <c:pt idx="455">
                  <c:v>5.9625534659736558E-2</c:v>
                </c:pt>
                <c:pt idx="456">
                  <c:v>5.975082840543447E-2</c:v>
                </c:pt>
                <c:pt idx="457">
                  <c:v>5.9848791526165797E-2</c:v>
                </c:pt>
                <c:pt idx="458">
                  <c:v>5.9920373892068869E-2</c:v>
                </c:pt>
                <c:pt idx="459">
                  <c:v>5.9988184038753202E-2</c:v>
                </c:pt>
                <c:pt idx="460">
                  <c:v>6.0068231766076063E-2</c:v>
                </c:pt>
                <c:pt idx="461">
                  <c:v>6.0163338971271775E-2</c:v>
                </c:pt>
                <c:pt idx="462">
                  <c:v>6.0263144726757235E-2</c:v>
                </c:pt>
                <c:pt idx="463">
                  <c:v>6.0363881944395605E-2</c:v>
                </c:pt>
                <c:pt idx="464">
                  <c:v>6.0477787507393493E-2</c:v>
                </c:pt>
                <c:pt idx="465">
                  <c:v>6.0594503715830549E-2</c:v>
                </c:pt>
                <c:pt idx="466">
                  <c:v>6.0724381546149828E-2</c:v>
                </c:pt>
                <c:pt idx="467">
                  <c:v>6.0862711117986419E-2</c:v>
                </c:pt>
                <c:pt idx="468">
                  <c:v>6.1017015408234163E-2</c:v>
                </c:pt>
                <c:pt idx="469">
                  <c:v>6.1193871527775612E-2</c:v>
                </c:pt>
                <c:pt idx="470">
                  <c:v>6.1379160609840916E-2</c:v>
                </c:pt>
                <c:pt idx="471">
                  <c:v>6.1596384795928161E-2</c:v>
                </c:pt>
                <c:pt idx="472">
                  <c:v>6.1818262085535446E-2</c:v>
                </c:pt>
                <c:pt idx="473">
                  <c:v>6.2015653882573352E-2</c:v>
                </c:pt>
                <c:pt idx="474">
                  <c:v>6.218857467494384E-2</c:v>
                </c:pt>
                <c:pt idx="475">
                  <c:v>6.2337976714700545E-2</c:v>
                </c:pt>
                <c:pt idx="476">
                  <c:v>6.2461052192536823E-2</c:v>
                </c:pt>
                <c:pt idx="477">
                  <c:v>6.2574719140048612E-2</c:v>
                </c:pt>
                <c:pt idx="478">
                  <c:v>6.2679920008052906E-2</c:v>
                </c:pt>
                <c:pt idx="479">
                  <c:v>6.2793562081664089E-2</c:v>
                </c:pt>
                <c:pt idx="480">
                  <c:v>6.2894044727127882E-2</c:v>
                </c:pt>
                <c:pt idx="481">
                  <c:v>6.3002028837605792E-2</c:v>
                </c:pt>
                <c:pt idx="482">
                  <c:v>6.3094040878103372E-2</c:v>
                </c:pt>
                <c:pt idx="483">
                  <c:v>6.3185105683918982E-2</c:v>
                </c:pt>
                <c:pt idx="484">
                  <c:v>6.328930369026417E-2</c:v>
                </c:pt>
                <c:pt idx="485">
                  <c:v>6.3416016364751637E-2</c:v>
                </c:pt>
                <c:pt idx="486">
                  <c:v>6.3546466714266808E-2</c:v>
                </c:pt>
                <c:pt idx="487">
                  <c:v>6.3671270184152876E-2</c:v>
                </c:pt>
                <c:pt idx="488">
                  <c:v>6.3784799660889888E-2</c:v>
                </c:pt>
                <c:pt idx="489">
                  <c:v>6.389362573722622E-2</c:v>
                </c:pt>
                <c:pt idx="490">
                  <c:v>6.3999625959644549E-2</c:v>
                </c:pt>
                <c:pt idx="491">
                  <c:v>6.4103739133572396E-2</c:v>
                </c:pt>
                <c:pt idx="492">
                  <c:v>6.4204090221786039E-2</c:v>
                </c:pt>
                <c:pt idx="493">
                  <c:v>6.4310995255520684E-2</c:v>
                </c:pt>
                <c:pt idx="494">
                  <c:v>6.4421639307156248E-2</c:v>
                </c:pt>
                <c:pt idx="495">
                  <c:v>6.4535083631662882E-2</c:v>
                </c:pt>
                <c:pt idx="496">
                  <c:v>6.4652264668530551E-2</c:v>
                </c:pt>
                <c:pt idx="497">
                  <c:v>6.477411838236069E-2</c:v>
                </c:pt>
                <c:pt idx="498">
                  <c:v>6.4912826076736402E-2</c:v>
                </c:pt>
                <c:pt idx="499">
                  <c:v>6.5057136633304022E-2</c:v>
                </c:pt>
                <c:pt idx="500">
                  <c:v>6.5205173875246936E-2</c:v>
                </c:pt>
                <c:pt idx="501">
                  <c:v>6.5369113600129827E-2</c:v>
                </c:pt>
                <c:pt idx="502">
                  <c:v>6.5533963020860703E-2</c:v>
                </c:pt>
                <c:pt idx="503">
                  <c:v>6.5691293939613996E-2</c:v>
                </c:pt>
                <c:pt idx="504">
                  <c:v>6.5866389130514749E-2</c:v>
                </c:pt>
                <c:pt idx="505">
                  <c:v>6.6043325850822329E-2</c:v>
                </c:pt>
                <c:pt idx="506">
                  <c:v>6.6209936045130785E-2</c:v>
                </c:pt>
                <c:pt idx="507">
                  <c:v>6.6337215017412535E-2</c:v>
                </c:pt>
                <c:pt idx="508">
                  <c:v>6.6471027643441691E-2</c:v>
                </c:pt>
                <c:pt idx="509">
                  <c:v>6.6597337819297719E-2</c:v>
                </c:pt>
                <c:pt idx="510">
                  <c:v>6.6725502948548121E-2</c:v>
                </c:pt>
                <c:pt idx="511">
                  <c:v>6.6857392974906796E-2</c:v>
                </c:pt>
                <c:pt idx="512">
                  <c:v>6.698178393867156E-2</c:v>
                </c:pt>
                <c:pt idx="513">
                  <c:v>6.7091197784495168E-2</c:v>
                </c:pt>
                <c:pt idx="514">
                  <c:v>6.7200599660238586E-2</c:v>
                </c:pt>
                <c:pt idx="515">
                  <c:v>6.7297835725171756E-2</c:v>
                </c:pt>
                <c:pt idx="516">
                  <c:v>6.7381974689134122E-2</c:v>
                </c:pt>
                <c:pt idx="517">
                  <c:v>6.7454889398587306E-2</c:v>
                </c:pt>
                <c:pt idx="518">
                  <c:v>6.7537145765556986E-2</c:v>
                </c:pt>
                <c:pt idx="519">
                  <c:v>6.7627806876722416E-2</c:v>
                </c:pt>
                <c:pt idx="520">
                  <c:v>6.7741822584846054E-2</c:v>
                </c:pt>
                <c:pt idx="521">
                  <c:v>6.7875447401135561E-2</c:v>
                </c:pt>
                <c:pt idx="522">
                  <c:v>6.8017462597000103E-2</c:v>
                </c:pt>
                <c:pt idx="523">
                  <c:v>6.8152918825461303E-2</c:v>
                </c:pt>
                <c:pt idx="524">
                  <c:v>6.8298630557475065E-2</c:v>
                </c:pt>
                <c:pt idx="525">
                  <c:v>6.8440585671879856E-2</c:v>
                </c:pt>
                <c:pt idx="526">
                  <c:v>6.8557309977140851E-2</c:v>
                </c:pt>
                <c:pt idx="527">
                  <c:v>6.8668418857889185E-2</c:v>
                </c:pt>
                <c:pt idx="528">
                  <c:v>6.8776714793443189E-2</c:v>
                </c:pt>
                <c:pt idx="529">
                  <c:v>6.8861662879478591E-2</c:v>
                </c:pt>
                <c:pt idx="530">
                  <c:v>6.8955004103324474E-2</c:v>
                </c:pt>
                <c:pt idx="531">
                  <c:v>6.9075401414596671E-2</c:v>
                </c:pt>
                <c:pt idx="532">
                  <c:v>6.9210714424122313E-2</c:v>
                </c:pt>
                <c:pt idx="533">
                  <c:v>6.934227710436533E-2</c:v>
                </c:pt>
                <c:pt idx="534">
                  <c:v>6.9501808623140454E-2</c:v>
                </c:pt>
                <c:pt idx="535">
                  <c:v>6.9678103328646213E-2</c:v>
                </c:pt>
                <c:pt idx="536">
                  <c:v>6.9869287322372048E-2</c:v>
                </c:pt>
                <c:pt idx="537">
                  <c:v>7.0068825773813778E-2</c:v>
                </c:pt>
                <c:pt idx="538">
                  <c:v>7.0265527982686635E-2</c:v>
                </c:pt>
                <c:pt idx="539">
                  <c:v>7.044914394064089E-2</c:v>
                </c:pt>
                <c:pt idx="540">
                  <c:v>7.0619680848083205E-2</c:v>
                </c:pt>
                <c:pt idx="541">
                  <c:v>7.0789257019869697E-2</c:v>
                </c:pt>
                <c:pt idx="542">
                  <c:v>7.0981160196921925E-2</c:v>
                </c:pt>
                <c:pt idx="543">
                  <c:v>7.1189789826997835E-2</c:v>
                </c:pt>
                <c:pt idx="544">
                  <c:v>7.1389064987542938E-2</c:v>
                </c:pt>
                <c:pt idx="545">
                  <c:v>7.1565958258053328E-2</c:v>
                </c:pt>
                <c:pt idx="546">
                  <c:v>7.1716758336531725E-2</c:v>
                </c:pt>
                <c:pt idx="547">
                  <c:v>7.1866605023175892E-2</c:v>
                </c:pt>
                <c:pt idx="548">
                  <c:v>7.1991305022127777E-2</c:v>
                </c:pt>
                <c:pt idx="549">
                  <c:v>7.2093659072320418E-2</c:v>
                </c:pt>
                <c:pt idx="550">
                  <c:v>7.2180186597198645E-2</c:v>
                </c:pt>
                <c:pt idx="551">
                  <c:v>7.2258334055910936E-2</c:v>
                </c:pt>
                <c:pt idx="552">
                  <c:v>7.233182430802039E-2</c:v>
                </c:pt>
                <c:pt idx="553">
                  <c:v>7.2404379005457292E-2</c:v>
                </c:pt>
                <c:pt idx="554">
                  <c:v>7.2472277992253753E-2</c:v>
                </c:pt>
                <c:pt idx="555">
                  <c:v>7.2521571628408679E-2</c:v>
                </c:pt>
                <c:pt idx="556">
                  <c:v>7.25820227706514E-2</c:v>
                </c:pt>
                <c:pt idx="557">
                  <c:v>7.2652699472199128E-2</c:v>
                </c:pt>
                <c:pt idx="558">
                  <c:v>7.274754719518102E-2</c:v>
                </c:pt>
                <c:pt idx="559">
                  <c:v>7.2827509854521369E-2</c:v>
                </c:pt>
                <c:pt idx="560">
                  <c:v>7.2925130014556513E-2</c:v>
                </c:pt>
                <c:pt idx="561">
                  <c:v>7.3059923142170385E-2</c:v>
                </c:pt>
                <c:pt idx="562">
                  <c:v>7.321142752051836E-2</c:v>
                </c:pt>
                <c:pt idx="563">
                  <c:v>7.3397291108332152E-2</c:v>
                </c:pt>
                <c:pt idx="564">
                  <c:v>7.3592410703325464E-2</c:v>
                </c:pt>
                <c:pt idx="565">
                  <c:v>7.3768914680232417E-2</c:v>
                </c:pt>
                <c:pt idx="566">
                  <c:v>7.393610024173379E-2</c:v>
                </c:pt>
                <c:pt idx="567">
                  <c:v>7.4093043470861125E-2</c:v>
                </c:pt>
                <c:pt idx="568">
                  <c:v>7.4263888569554362E-2</c:v>
                </c:pt>
                <c:pt idx="569">
                  <c:v>7.4429134861172336E-2</c:v>
                </c:pt>
                <c:pt idx="570">
                  <c:v>7.4593425730635821E-2</c:v>
                </c:pt>
                <c:pt idx="571">
                  <c:v>7.4765113332011107E-2</c:v>
                </c:pt>
                <c:pt idx="572">
                  <c:v>7.4966460689821629E-2</c:v>
                </c:pt>
                <c:pt idx="573">
                  <c:v>7.5175188190334891E-2</c:v>
                </c:pt>
                <c:pt idx="574">
                  <c:v>7.536346940140011E-2</c:v>
                </c:pt>
                <c:pt idx="575">
                  <c:v>7.5516479741024545E-2</c:v>
                </c:pt>
                <c:pt idx="576">
                  <c:v>7.5647215482090607E-2</c:v>
                </c:pt>
                <c:pt idx="577">
                  <c:v>7.577329901259662E-2</c:v>
                </c:pt>
                <c:pt idx="578">
                  <c:v>7.5906781896395811E-2</c:v>
                </c:pt>
                <c:pt idx="579">
                  <c:v>7.602263801064639E-2</c:v>
                </c:pt>
                <c:pt idx="580">
                  <c:v>7.6142187448419926E-2</c:v>
                </c:pt>
                <c:pt idx="581">
                  <c:v>7.6281180453589142E-2</c:v>
                </c:pt>
                <c:pt idx="582">
                  <c:v>7.6420154142387495E-2</c:v>
                </c:pt>
                <c:pt idx="583">
                  <c:v>7.655910852018355E-2</c:v>
                </c:pt>
                <c:pt idx="584">
                  <c:v>7.6707305244195653E-2</c:v>
                </c:pt>
                <c:pt idx="585">
                  <c:v>7.6845293696911107E-2</c:v>
                </c:pt>
                <c:pt idx="586">
                  <c:v>7.6965670755041349E-2</c:v>
                </c:pt>
                <c:pt idx="587">
                  <c:v>7.7062887801432389E-2</c:v>
                </c:pt>
                <c:pt idx="588">
                  <c:v>7.7139728874227181E-2</c:v>
                </c:pt>
                <c:pt idx="589">
                  <c:v>7.720267860610984E-2</c:v>
                </c:pt>
                <c:pt idx="590">
                  <c:v>7.7259144846949734E-2</c:v>
                </c:pt>
                <c:pt idx="591">
                  <c:v>7.7323012653570569E-2</c:v>
                </c:pt>
                <c:pt idx="592">
                  <c:v>7.7405386844394852E-2</c:v>
                </c:pt>
                <c:pt idx="593">
                  <c:v>7.7514591602499003E-2</c:v>
                </c:pt>
                <c:pt idx="594">
                  <c:v>7.7624709748276219E-2</c:v>
                </c:pt>
                <c:pt idx="595">
                  <c:v>7.7747768621924826E-2</c:v>
                </c:pt>
                <c:pt idx="596">
                  <c:v>7.7884688516599215E-2</c:v>
                </c:pt>
                <c:pt idx="597">
                  <c:v>7.8012340179435646E-2</c:v>
                </c:pt>
                <c:pt idx="598">
                  <c:v>7.8138125877767528E-2</c:v>
                </c:pt>
                <c:pt idx="599">
                  <c:v>7.8295335754200696E-2</c:v>
                </c:pt>
                <c:pt idx="600">
                  <c:v>7.8475634301344091E-2</c:v>
                </c:pt>
                <c:pt idx="601">
                  <c:v>7.867438733471549E-2</c:v>
                </c:pt>
                <c:pt idx="602">
                  <c:v>7.8883266550606734E-2</c:v>
                </c:pt>
                <c:pt idx="603">
                  <c:v>7.9092102145082388E-2</c:v>
                </c:pt>
                <c:pt idx="604">
                  <c:v>7.9284266283411051E-2</c:v>
                </c:pt>
                <c:pt idx="605">
                  <c:v>7.9461615795425961E-2</c:v>
                </c:pt>
                <c:pt idx="606">
                  <c:v>7.9622311627192507E-2</c:v>
                </c:pt>
                <c:pt idx="607">
                  <c:v>7.9766361801225247E-2</c:v>
                </c:pt>
                <c:pt idx="608">
                  <c:v>7.9910391227793989E-2</c:v>
                </c:pt>
                <c:pt idx="609">
                  <c:v>8.0059015232875105E-2</c:v>
                </c:pt>
                <c:pt idx="610">
                  <c:v>8.0198387862439213E-2</c:v>
                </c:pt>
                <c:pt idx="611">
                  <c:v>8.0336818264929888E-2</c:v>
                </c:pt>
                <c:pt idx="612">
                  <c:v>8.0445703382933137E-2</c:v>
                </c:pt>
                <c:pt idx="613">
                  <c:v>8.0538892245916649E-2</c:v>
                </c:pt>
                <c:pt idx="614">
                  <c:v>8.0634840020878215E-2</c:v>
                </c:pt>
                <c:pt idx="615">
                  <c:v>8.0730778590747676E-2</c:v>
                </c:pt>
                <c:pt idx="616">
                  <c:v>8.0827630310379553E-2</c:v>
                </c:pt>
                <c:pt idx="617">
                  <c:v>8.0906027213649701E-2</c:v>
                </c:pt>
                <c:pt idx="618">
                  <c:v>8.0994562208547685E-2</c:v>
                </c:pt>
                <c:pt idx="619">
                  <c:v>8.1099687335209572E-2</c:v>
                </c:pt>
                <c:pt idx="620">
                  <c:v>8.1210333425504669E-2</c:v>
                </c:pt>
                <c:pt idx="621">
                  <c:v>8.1325576752697776E-2</c:v>
                </c:pt>
                <c:pt idx="622">
                  <c:v>8.1437119644512238E-2</c:v>
                </c:pt>
                <c:pt idx="623">
                  <c:v>8.1563396993058548E-2</c:v>
                </c:pt>
                <c:pt idx="624">
                  <c:v>8.1695187729834903E-2</c:v>
                </c:pt>
                <c:pt idx="625">
                  <c:v>8.1831568246430869E-2</c:v>
                </c:pt>
                <c:pt idx="626">
                  <c:v>8.1956874486753581E-2</c:v>
                </c:pt>
                <c:pt idx="627">
                  <c:v>8.2055449978847048E-2</c:v>
                </c:pt>
                <c:pt idx="628">
                  <c:v>8.2134671836014653E-2</c:v>
                </c:pt>
                <c:pt idx="629">
                  <c:v>8.2211124188965215E-2</c:v>
                </c:pt>
                <c:pt idx="630">
                  <c:v>8.2272834475767276E-2</c:v>
                </c:pt>
                <c:pt idx="631">
                  <c:v>8.2342829594557271E-2</c:v>
                </c:pt>
                <c:pt idx="632">
                  <c:v>8.2430316603943288E-2</c:v>
                </c:pt>
                <c:pt idx="633">
                  <c:v>8.2496617449579687E-2</c:v>
                </c:pt>
                <c:pt idx="634">
                  <c:v>8.2560151635366605E-2</c:v>
                </c:pt>
                <c:pt idx="635">
                  <c:v>8.2629205954902904E-2</c:v>
                </c:pt>
                <c:pt idx="636">
                  <c:v>8.2695493615755386E-2</c:v>
                </c:pt>
                <c:pt idx="637">
                  <c:v>8.2777426457568193E-2</c:v>
                </c:pt>
                <c:pt idx="638">
                  <c:v>8.286947782229466E-2</c:v>
                </c:pt>
                <c:pt idx="639">
                  <c:v>8.2976246790915809E-2</c:v>
                </c:pt>
                <c:pt idx="640">
                  <c:v>8.308024353305854E-2</c:v>
                </c:pt>
                <c:pt idx="641">
                  <c:v>8.3172267028562327E-2</c:v>
                </c:pt>
                <c:pt idx="642">
                  <c:v>8.3261521728870719E-2</c:v>
                </c:pt>
                <c:pt idx="643">
                  <c:v>8.3359968704902809E-2</c:v>
                </c:pt>
                <c:pt idx="644">
                  <c:v>8.3466685319953063E-2</c:v>
                </c:pt>
                <c:pt idx="645">
                  <c:v>8.3595466069984595E-2</c:v>
                </c:pt>
                <c:pt idx="646">
                  <c:v>8.3725149922089404E-2</c:v>
                </c:pt>
                <c:pt idx="647">
                  <c:v>8.3862173449427493E-2</c:v>
                </c:pt>
                <c:pt idx="648">
                  <c:v>8.4005614207261145E-2</c:v>
                </c:pt>
                <c:pt idx="649">
                  <c:v>8.4121455185309252E-2</c:v>
                </c:pt>
                <c:pt idx="650">
                  <c:v>8.4234525102626773E-2</c:v>
                </c:pt>
                <c:pt idx="651">
                  <c:v>8.4380669711598508E-2</c:v>
                </c:pt>
                <c:pt idx="652">
                  <c:v>8.4548847451051817E-2</c:v>
                </c:pt>
                <c:pt idx="653">
                  <c:v>8.4712403039642253E-2</c:v>
                </c:pt>
                <c:pt idx="654">
                  <c:v>8.4854803255228872E-2</c:v>
                </c:pt>
                <c:pt idx="655">
                  <c:v>8.4981568321151099E-2</c:v>
                </c:pt>
                <c:pt idx="656">
                  <c:v>8.5084438301852555E-2</c:v>
                </c:pt>
                <c:pt idx="657">
                  <c:v>8.5190052718410486E-2</c:v>
                </c:pt>
                <c:pt idx="658">
                  <c:v>8.5300247175006116E-2</c:v>
                </c:pt>
                <c:pt idx="659">
                  <c:v>8.5415938287211446E-2</c:v>
                </c:pt>
                <c:pt idx="660">
                  <c:v>8.555364835265783E-2</c:v>
                </c:pt>
                <c:pt idx="661">
                  <c:v>8.5699600320032765E-2</c:v>
                </c:pt>
                <c:pt idx="662">
                  <c:v>8.586480325845082E-2</c:v>
                </c:pt>
                <c:pt idx="663">
                  <c:v>8.6085948913128985E-2</c:v>
                </c:pt>
                <c:pt idx="664">
                  <c:v>8.6331812804851596E-2</c:v>
                </c:pt>
                <c:pt idx="665">
                  <c:v>8.6575782131963333E-2</c:v>
                </c:pt>
                <c:pt idx="666">
                  <c:v>8.6822442475961839E-2</c:v>
                </c:pt>
                <c:pt idx="667">
                  <c:v>8.7087374101776055E-2</c:v>
                </c:pt>
                <c:pt idx="668">
                  <c:v>8.7327493686148144E-2</c:v>
                </c:pt>
                <c:pt idx="669">
                  <c:v>8.7536405804543915E-2</c:v>
                </c:pt>
                <c:pt idx="670">
                  <c:v>8.7748938257766904E-2</c:v>
                </c:pt>
                <c:pt idx="671">
                  <c:v>8.7988899059215073E-2</c:v>
                </c:pt>
                <c:pt idx="672">
                  <c:v>8.8236126677447305E-2</c:v>
                </c:pt>
                <c:pt idx="673">
                  <c:v>8.8477801263794689E-2</c:v>
                </c:pt>
                <c:pt idx="674">
                  <c:v>8.8709351281691981E-2</c:v>
                </c:pt>
                <c:pt idx="675">
                  <c:v>8.8935358283381075E-2</c:v>
                </c:pt>
                <c:pt idx="676">
                  <c:v>8.9150337781111255E-2</c:v>
                </c:pt>
                <c:pt idx="677">
                  <c:v>8.9327775399449361E-2</c:v>
                </c:pt>
                <c:pt idx="678">
                  <c:v>8.948323609381216E-2</c:v>
                </c:pt>
                <c:pt idx="679">
                  <c:v>8.9636844099285615E-2</c:v>
                </c:pt>
                <c:pt idx="680">
                  <c:v>8.9788600265813756E-2</c:v>
                </c:pt>
                <c:pt idx="681">
                  <c:v>8.99394194197667E-2</c:v>
                </c:pt>
                <c:pt idx="682">
                  <c:v>9.0093871219002974E-2</c:v>
                </c:pt>
                <c:pt idx="683">
                  <c:v>9.023459350836649E-2</c:v>
                </c:pt>
                <c:pt idx="684">
                  <c:v>9.0357024065724711E-2</c:v>
                </c:pt>
                <c:pt idx="685">
                  <c:v>9.0457515560574631E-2</c:v>
                </c:pt>
                <c:pt idx="686">
                  <c:v>9.0566217716318481E-2</c:v>
                </c:pt>
                <c:pt idx="687">
                  <c:v>9.0655728267206012E-2</c:v>
                </c:pt>
                <c:pt idx="688">
                  <c:v>9.0727878899491424E-2</c:v>
                </c:pt>
                <c:pt idx="689">
                  <c:v>9.0805503513290975E-2</c:v>
                </c:pt>
                <c:pt idx="690">
                  <c:v>9.0880382724939104E-2</c:v>
                </c:pt>
                <c:pt idx="691">
                  <c:v>9.0953430211316341E-2</c:v>
                </c:pt>
                <c:pt idx="692">
                  <c:v>9.102190738402112E-2</c:v>
                </c:pt>
                <c:pt idx="693">
                  <c:v>9.1083076359683351E-2</c:v>
                </c:pt>
                <c:pt idx="694">
                  <c:v>9.1145154479539789E-2</c:v>
                </c:pt>
                <c:pt idx="695">
                  <c:v>9.1204490256611676E-2</c:v>
                </c:pt>
                <c:pt idx="696">
                  <c:v>9.1252869130753297E-2</c:v>
                </c:pt>
                <c:pt idx="697">
                  <c:v>9.129576919323891E-2</c:v>
                </c:pt>
                <c:pt idx="698">
                  <c:v>9.1350532556197656E-2</c:v>
                </c:pt>
                <c:pt idx="699">
                  <c:v>9.143267197787272E-2</c:v>
                </c:pt>
                <c:pt idx="700">
                  <c:v>9.1517542292888457E-2</c:v>
                </c:pt>
                <c:pt idx="701">
                  <c:v>9.1599667998189041E-2</c:v>
                </c:pt>
                <c:pt idx="702">
                  <c:v>9.1679049769347487E-2</c:v>
                </c:pt>
                <c:pt idx="703">
                  <c:v>9.1770285400939247E-2</c:v>
                </c:pt>
                <c:pt idx="704">
                  <c:v>9.1866986083210686E-2</c:v>
                </c:pt>
                <c:pt idx="705">
                  <c:v>9.195181954741774E-2</c:v>
                </c:pt>
                <c:pt idx="706">
                  <c:v>9.2037557886828117E-2</c:v>
                </c:pt>
                <c:pt idx="707">
                  <c:v>9.2154296147013329E-2</c:v>
                </c:pt>
                <c:pt idx="708">
                  <c:v>9.2299287978938216E-2</c:v>
                </c:pt>
                <c:pt idx="709">
                  <c:v>9.2451552364911732E-2</c:v>
                </c:pt>
                <c:pt idx="710">
                  <c:v>9.2601058902454764E-2</c:v>
                </c:pt>
                <c:pt idx="711">
                  <c:v>9.274872024780853E-2</c:v>
                </c:pt>
                <c:pt idx="712">
                  <c:v>9.2879956475028197E-2</c:v>
                </c:pt>
                <c:pt idx="713">
                  <c:v>9.3031221313622819E-2</c:v>
                </c:pt>
                <c:pt idx="714">
                  <c:v>9.3184285327478703E-2</c:v>
                </c:pt>
                <c:pt idx="715">
                  <c:v>9.332457342845385E-2</c:v>
                </c:pt>
                <c:pt idx="716">
                  <c:v>9.3457555664591269E-2</c:v>
                </c:pt>
                <c:pt idx="717">
                  <c:v>9.3589609562809373E-2</c:v>
                </c:pt>
                <c:pt idx="718">
                  <c:v>9.3731661872900801E-2</c:v>
                </c:pt>
                <c:pt idx="719">
                  <c:v>9.3873694006999436E-2</c:v>
                </c:pt>
                <c:pt idx="720">
                  <c:v>9.4010244345128058E-2</c:v>
                </c:pt>
                <c:pt idx="721">
                  <c:v>9.4176810511191936E-2</c:v>
                </c:pt>
                <c:pt idx="722">
                  <c:v>9.4344258907445716E-2</c:v>
                </c:pt>
                <c:pt idx="723">
                  <c:v>9.4512589086123144E-2</c:v>
                </c:pt>
                <c:pt idx="724">
                  <c:v>9.4669974916901614E-2</c:v>
                </c:pt>
                <c:pt idx="725">
                  <c:v>9.4831883620757729E-2</c:v>
                </c:pt>
                <c:pt idx="726">
                  <c:v>9.5004678598128556E-2</c:v>
                </c:pt>
                <c:pt idx="727">
                  <c:v>9.5192900200068237E-2</c:v>
                </c:pt>
                <c:pt idx="728">
                  <c:v>9.5393812670635625E-2</c:v>
                </c:pt>
                <c:pt idx="729">
                  <c:v>9.5576507972193275E-2</c:v>
                </c:pt>
                <c:pt idx="730">
                  <c:v>9.5741904779503298E-2</c:v>
                </c:pt>
                <c:pt idx="731">
                  <c:v>9.5892737357445218E-2</c:v>
                </c:pt>
                <c:pt idx="732">
                  <c:v>9.600993491859823E-2</c:v>
                </c:pt>
                <c:pt idx="733">
                  <c:v>9.6114401785663633E-2</c:v>
                </c:pt>
                <c:pt idx="734">
                  <c:v>9.6208866773285495E-2</c:v>
                </c:pt>
                <c:pt idx="735">
                  <c:v>9.6302414649203846E-2</c:v>
                </c:pt>
                <c:pt idx="736">
                  <c:v>9.6403218583367034E-2</c:v>
                </c:pt>
                <c:pt idx="737">
                  <c:v>9.6498564304754647E-2</c:v>
                </c:pt>
                <c:pt idx="738">
                  <c:v>9.6580281973885462E-2</c:v>
                </c:pt>
                <c:pt idx="739">
                  <c:v>9.6650190679499662E-2</c:v>
                </c:pt>
                <c:pt idx="740">
                  <c:v>9.6721910116723417E-2</c:v>
                </c:pt>
                <c:pt idx="741">
                  <c:v>9.6800886330853708E-2</c:v>
                </c:pt>
                <c:pt idx="742">
                  <c:v>9.6892563538194088E-2</c:v>
                </c:pt>
                <c:pt idx="743">
                  <c:v>9.6988770182879991E-2</c:v>
                </c:pt>
                <c:pt idx="744">
                  <c:v>9.7096764728806614E-2</c:v>
                </c:pt>
                <c:pt idx="745">
                  <c:v>9.7220172787691073E-2</c:v>
                </c:pt>
                <c:pt idx="746">
                  <c:v>9.7337214888957274E-2</c:v>
                </c:pt>
                <c:pt idx="747">
                  <c:v>9.745877900192923E-2</c:v>
                </c:pt>
                <c:pt idx="748">
                  <c:v>9.75966547361998E-2</c:v>
                </c:pt>
                <c:pt idx="749">
                  <c:v>9.7758997183891555E-2</c:v>
                </c:pt>
                <c:pt idx="750">
                  <c:v>9.7918593116347583E-2</c:v>
                </c:pt>
                <c:pt idx="751">
                  <c:v>9.8079976736441782E-2</c:v>
                </c:pt>
                <c:pt idx="752">
                  <c:v>9.8234989285063218E-2</c:v>
                </c:pt>
                <c:pt idx="753">
                  <c:v>9.8374570668033762E-2</c:v>
                </c:pt>
                <c:pt idx="754">
                  <c:v>9.8519569653295058E-2</c:v>
                </c:pt>
                <c:pt idx="755">
                  <c:v>9.8661829473426763E-2</c:v>
                </c:pt>
                <c:pt idx="756">
                  <c:v>9.8801351294322243E-2</c:v>
                </c:pt>
                <c:pt idx="757">
                  <c:v>9.8930889842865438E-2</c:v>
                </c:pt>
                <c:pt idx="758">
                  <c:v>9.9044109096599706E-2</c:v>
                </c:pt>
                <c:pt idx="759">
                  <c:v>9.9138297747480411E-2</c:v>
                </c:pt>
                <c:pt idx="760">
                  <c:v>9.9228855392463941E-2</c:v>
                </c:pt>
                <c:pt idx="761">
                  <c:v>9.9299484663074061E-2</c:v>
                </c:pt>
                <c:pt idx="762">
                  <c:v>9.9373730569170718E-2</c:v>
                </c:pt>
                <c:pt idx="763">
                  <c:v>9.9441633583773822E-2</c:v>
                </c:pt>
                <c:pt idx="764">
                  <c:v>9.9515868937036844E-2</c:v>
                </c:pt>
                <c:pt idx="765">
                  <c:v>9.9584667514743888E-2</c:v>
                </c:pt>
                <c:pt idx="766">
                  <c:v>9.9665228253737623E-2</c:v>
                </c:pt>
                <c:pt idx="767">
                  <c:v>9.9753928077301379E-2</c:v>
                </c:pt>
                <c:pt idx="768">
                  <c:v>9.9840810072600927E-2</c:v>
                </c:pt>
                <c:pt idx="769">
                  <c:v>9.9924064902107826E-2</c:v>
                </c:pt>
                <c:pt idx="770">
                  <c:v>0.10001455142103553</c:v>
                </c:pt>
                <c:pt idx="771">
                  <c:v>0.10012131498327612</c:v>
                </c:pt>
                <c:pt idx="772">
                  <c:v>0.10024435037510446</c:v>
                </c:pt>
                <c:pt idx="773">
                  <c:v>0.10038546056883148</c:v>
                </c:pt>
                <c:pt idx="774">
                  <c:v>0.10052745521397262</c:v>
                </c:pt>
                <c:pt idx="775">
                  <c:v>0.10065496188450777</c:v>
                </c:pt>
                <c:pt idx="776">
                  <c:v>0.10077160268387346</c:v>
                </c:pt>
                <c:pt idx="777">
                  <c:v>0.10088461373692691</c:v>
                </c:pt>
                <c:pt idx="778">
                  <c:v>0.10100936310836992</c:v>
                </c:pt>
                <c:pt idx="779">
                  <c:v>0.10112957785000548</c:v>
                </c:pt>
                <c:pt idx="780">
                  <c:v>0.10125700777388712</c:v>
                </c:pt>
                <c:pt idx="781">
                  <c:v>0.10138713221460353</c:v>
                </c:pt>
                <c:pt idx="782">
                  <c:v>0.10151001197420287</c:v>
                </c:pt>
                <c:pt idx="783">
                  <c:v>0.10163287663622227</c:v>
                </c:pt>
                <c:pt idx="784">
                  <c:v>0.10178101688918055</c:v>
                </c:pt>
                <c:pt idx="785">
                  <c:v>0.10195532456977191</c:v>
                </c:pt>
                <c:pt idx="786">
                  <c:v>0.10215488310361577</c:v>
                </c:pt>
                <c:pt idx="787">
                  <c:v>0.1023625261749514</c:v>
                </c:pt>
                <c:pt idx="788">
                  <c:v>0.10256832110824818</c:v>
                </c:pt>
                <c:pt idx="789">
                  <c:v>0.10274790576281609</c:v>
                </c:pt>
                <c:pt idx="790">
                  <c:v>0.1029247515916103</c:v>
                </c:pt>
                <c:pt idx="791">
                  <c:v>0.10310066411572749</c:v>
                </c:pt>
                <c:pt idx="792">
                  <c:v>0.10329097563641738</c:v>
                </c:pt>
                <c:pt idx="793">
                  <c:v>0.10349657960782338</c:v>
                </c:pt>
                <c:pt idx="794">
                  <c:v>0.10369312633653896</c:v>
                </c:pt>
                <c:pt idx="795">
                  <c:v>0.10388512780823868</c:v>
                </c:pt>
                <c:pt idx="796">
                  <c:v>0.10405456327310907</c:v>
                </c:pt>
                <c:pt idx="797">
                  <c:v>0.10421495975914793</c:v>
                </c:pt>
                <c:pt idx="798">
                  <c:v>0.10437442963477041</c:v>
                </c:pt>
                <c:pt idx="799">
                  <c:v>0.10453477482768585</c:v>
                </c:pt>
                <c:pt idx="800">
                  <c:v>0.10469059130861136</c:v>
                </c:pt>
                <c:pt idx="801">
                  <c:v>0.10483647837427072</c:v>
                </c:pt>
                <c:pt idx="802">
                  <c:v>0.10497604175720743</c:v>
                </c:pt>
                <c:pt idx="803">
                  <c:v>0.10510208226679404</c:v>
                </c:pt>
                <c:pt idx="804">
                  <c:v>0.10522180603809177</c:v>
                </c:pt>
                <c:pt idx="805">
                  <c:v>0.10533971544150338</c:v>
                </c:pt>
                <c:pt idx="806">
                  <c:v>0.10545041161706344</c:v>
                </c:pt>
                <c:pt idx="807">
                  <c:v>0.1055628951777098</c:v>
                </c:pt>
                <c:pt idx="808">
                  <c:v>0.10565467238949239</c:v>
                </c:pt>
                <c:pt idx="809">
                  <c:v>0.10573654494994955</c:v>
                </c:pt>
                <c:pt idx="810">
                  <c:v>0.10582020998219827</c:v>
                </c:pt>
                <c:pt idx="811">
                  <c:v>0.10589667190037709</c:v>
                </c:pt>
                <c:pt idx="812">
                  <c:v>0.10597042962248415</c:v>
                </c:pt>
                <c:pt idx="813">
                  <c:v>0.10604777943796249</c:v>
                </c:pt>
                <c:pt idx="814">
                  <c:v>0.10612152601597495</c:v>
                </c:pt>
                <c:pt idx="815">
                  <c:v>0.10621864735747687</c:v>
                </c:pt>
                <c:pt idx="816">
                  <c:v>0.10631396098434037</c:v>
                </c:pt>
                <c:pt idx="817">
                  <c:v>0.10639757772302151</c:v>
                </c:pt>
                <c:pt idx="818">
                  <c:v>0.10647489450700549</c:v>
                </c:pt>
                <c:pt idx="819">
                  <c:v>0.10654051917974845</c:v>
                </c:pt>
                <c:pt idx="820">
                  <c:v>0.10660973505825827</c:v>
                </c:pt>
                <c:pt idx="821">
                  <c:v>0.10668254139657654</c:v>
                </c:pt>
                <c:pt idx="822">
                  <c:v>0.10676073489316436</c:v>
                </c:pt>
                <c:pt idx="823">
                  <c:v>0.10685240224140903</c:v>
                </c:pt>
                <c:pt idx="824">
                  <c:v>0.10696293110415699</c:v>
                </c:pt>
                <c:pt idx="825">
                  <c:v>0.10707075236895107</c:v>
                </c:pt>
                <c:pt idx="826">
                  <c:v>0.10716867994305329</c:v>
                </c:pt>
                <c:pt idx="827">
                  <c:v>0.10729174962445372</c:v>
                </c:pt>
                <c:pt idx="828">
                  <c:v>0.10745611834788092</c:v>
                </c:pt>
                <c:pt idx="829">
                  <c:v>0.10763752131171256</c:v>
                </c:pt>
                <c:pt idx="830">
                  <c:v>0.10781799358389478</c:v>
                </c:pt>
                <c:pt idx="831">
                  <c:v>0.10799214986895304</c:v>
                </c:pt>
                <c:pt idx="832">
                  <c:v>0.10813127356046098</c:v>
                </c:pt>
                <c:pt idx="833">
                  <c:v>0.10825422484004962</c:v>
                </c:pt>
                <c:pt idx="834">
                  <c:v>0.10836908536988048</c:v>
                </c:pt>
                <c:pt idx="835">
                  <c:v>0.10847675513604492</c:v>
                </c:pt>
                <c:pt idx="836">
                  <c:v>0.10860504647058981</c:v>
                </c:pt>
                <c:pt idx="837">
                  <c:v>0.10871896973218351</c:v>
                </c:pt>
                <c:pt idx="838">
                  <c:v>0.10882749872051736</c:v>
                </c:pt>
                <c:pt idx="839">
                  <c:v>0.10893511914339003</c:v>
                </c:pt>
                <c:pt idx="840">
                  <c:v>0.10903017421711599</c:v>
                </c:pt>
                <c:pt idx="841">
                  <c:v>0.10911894390958715</c:v>
                </c:pt>
                <c:pt idx="842">
                  <c:v>0.1091996367925188</c:v>
                </c:pt>
                <c:pt idx="843">
                  <c:v>0.10927942668515409</c:v>
                </c:pt>
                <c:pt idx="844">
                  <c:v>0.10937534543218801</c:v>
                </c:pt>
                <c:pt idx="845">
                  <c:v>0.10949007726905416</c:v>
                </c:pt>
                <c:pt idx="846">
                  <c:v>0.10960210737569398</c:v>
                </c:pt>
                <c:pt idx="847">
                  <c:v>0.10971412493299489</c:v>
                </c:pt>
                <c:pt idx="848">
                  <c:v>0.10983598578418258</c:v>
                </c:pt>
                <c:pt idx="849">
                  <c:v>0.10997395735150758</c:v>
                </c:pt>
                <c:pt idx="850">
                  <c:v>0.11011728427419241</c:v>
                </c:pt>
                <c:pt idx="851">
                  <c:v>0.11025432143252498</c:v>
                </c:pt>
                <c:pt idx="852">
                  <c:v>0.11038865335975417</c:v>
                </c:pt>
                <c:pt idx="853">
                  <c:v>0.11051580429255974</c:v>
                </c:pt>
                <c:pt idx="854">
                  <c:v>0.11064025328139317</c:v>
                </c:pt>
                <c:pt idx="855">
                  <c:v>0.1107870652683185</c:v>
                </c:pt>
                <c:pt idx="856">
                  <c:v>0.11094638559739242</c:v>
                </c:pt>
                <c:pt idx="857">
                  <c:v>0.11112447209868266</c:v>
                </c:pt>
                <c:pt idx="858">
                  <c:v>0.11129626419487923</c:v>
                </c:pt>
                <c:pt idx="859">
                  <c:v>0.11145371436133228</c:v>
                </c:pt>
                <c:pt idx="860">
                  <c:v>0.11159772377138862</c:v>
                </c:pt>
                <c:pt idx="861">
                  <c:v>0.11174350099453695</c:v>
                </c:pt>
                <c:pt idx="862">
                  <c:v>0.11187226810330322</c:v>
                </c:pt>
                <c:pt idx="863">
                  <c:v>0.11197419697313438</c:v>
                </c:pt>
                <c:pt idx="864">
                  <c:v>0.11206449369627393</c:v>
                </c:pt>
                <c:pt idx="865">
                  <c:v>0.11215657007682538</c:v>
                </c:pt>
                <c:pt idx="866">
                  <c:v>0.1122727708826748</c:v>
                </c:pt>
                <c:pt idx="867">
                  <c:v>0.11241398137860287</c:v>
                </c:pt>
                <c:pt idx="868">
                  <c:v>0.11255606548459003</c:v>
                </c:pt>
                <c:pt idx="869">
                  <c:v>0.11269455571789928</c:v>
                </c:pt>
                <c:pt idx="870">
                  <c:v>0.11284463960435324</c:v>
                </c:pt>
                <c:pt idx="871">
                  <c:v>0.11299380781322241</c:v>
                </c:pt>
                <c:pt idx="872">
                  <c:v>0.11313759562196073</c:v>
                </c:pt>
                <c:pt idx="873">
                  <c:v>0.11327511244343146</c:v>
                </c:pt>
                <c:pt idx="874">
                  <c:v>0.1134117175740148</c:v>
                </c:pt>
                <c:pt idx="875">
                  <c:v>0.11355365999829943</c:v>
                </c:pt>
                <c:pt idx="876">
                  <c:v>0.11369468974777683</c:v>
                </c:pt>
                <c:pt idx="877">
                  <c:v>0.11383569961066875</c:v>
                </c:pt>
                <c:pt idx="878">
                  <c:v>0.11397222818885543</c:v>
                </c:pt>
                <c:pt idx="879">
                  <c:v>0.11410070864884939</c:v>
                </c:pt>
                <c:pt idx="880">
                  <c:v>0.11422382026842223</c:v>
                </c:pt>
                <c:pt idx="881">
                  <c:v>0.11434602478452184</c:v>
                </c:pt>
                <c:pt idx="882">
                  <c:v>0.11447891639466355</c:v>
                </c:pt>
                <c:pt idx="883">
                  <c:v>0.11461803231322691</c:v>
                </c:pt>
                <c:pt idx="884">
                  <c:v>0.11474108026463374</c:v>
                </c:pt>
                <c:pt idx="885">
                  <c:v>0.11487035346857381</c:v>
                </c:pt>
                <c:pt idx="886">
                  <c:v>0.11499960996311247</c:v>
                </c:pt>
                <c:pt idx="887">
                  <c:v>0.11511637215653835</c:v>
                </c:pt>
                <c:pt idx="888">
                  <c:v>0.11523044723945552</c:v>
                </c:pt>
                <c:pt idx="889">
                  <c:v>0.11534807354083212</c:v>
                </c:pt>
                <c:pt idx="890">
                  <c:v>0.11548083206263193</c:v>
                </c:pt>
                <c:pt idx="891">
                  <c:v>0.11562069949170013</c:v>
                </c:pt>
                <c:pt idx="892">
                  <c:v>0.11577390759849</c:v>
                </c:pt>
                <c:pt idx="893">
                  <c:v>0.11592976385302756</c:v>
                </c:pt>
                <c:pt idx="894">
                  <c:v>0.11606867809596801</c:v>
                </c:pt>
                <c:pt idx="895">
                  <c:v>0.11620312158249491</c:v>
                </c:pt>
                <c:pt idx="896">
                  <c:v>0.11633754699640046</c:v>
                </c:pt>
                <c:pt idx="897">
                  <c:v>0.11647017423084079</c:v>
                </c:pt>
                <c:pt idx="898">
                  <c:v>0.11659210455715552</c:v>
                </c:pt>
                <c:pt idx="899">
                  <c:v>0.11670334188566989</c:v>
                </c:pt>
                <c:pt idx="900">
                  <c:v>0.1168163463405681</c:v>
                </c:pt>
                <c:pt idx="901">
                  <c:v>0.1169079862456292</c:v>
                </c:pt>
                <c:pt idx="902">
                  <c:v>0.11700495525254252</c:v>
                </c:pt>
                <c:pt idx="903">
                  <c:v>0.11713215721429282</c:v>
                </c:pt>
                <c:pt idx="904">
                  <c:v>0.1172566749306565</c:v>
                </c:pt>
                <c:pt idx="905">
                  <c:v>0.11737584165304556</c:v>
                </c:pt>
                <c:pt idx="906">
                  <c:v>0.11749054844172363</c:v>
                </c:pt>
                <c:pt idx="907">
                  <c:v>0.11759635156532612</c:v>
                </c:pt>
                <c:pt idx="908">
                  <c:v>0.11770036557263967</c:v>
                </c:pt>
                <c:pt idx="909">
                  <c:v>0.11780970196750086</c:v>
                </c:pt>
                <c:pt idx="910">
                  <c:v>0.11792791404989098</c:v>
                </c:pt>
                <c:pt idx="911">
                  <c:v>0.11806566238035474</c:v>
                </c:pt>
                <c:pt idx="912">
                  <c:v>0.11820516876788535</c:v>
                </c:pt>
                <c:pt idx="913">
                  <c:v>0.11835353955474928</c:v>
                </c:pt>
                <c:pt idx="914">
                  <c:v>0.11851343551611783</c:v>
                </c:pt>
                <c:pt idx="915">
                  <c:v>0.11868129876391997</c:v>
                </c:pt>
                <c:pt idx="916">
                  <c:v>0.11885801321646944</c:v>
                </c:pt>
                <c:pt idx="917">
                  <c:v>0.11904890077761709</c:v>
                </c:pt>
                <c:pt idx="918">
                  <c:v>0.11924951540469406</c:v>
                </c:pt>
                <c:pt idx="919">
                  <c:v>0.11945097720151829</c:v>
                </c:pt>
                <c:pt idx="920">
                  <c:v>0.11965151119048308</c:v>
                </c:pt>
                <c:pt idx="921">
                  <c:v>0.11983692498092083</c:v>
                </c:pt>
                <c:pt idx="922">
                  <c:v>0.12001077462447897</c:v>
                </c:pt>
                <c:pt idx="923">
                  <c:v>0.12016331166156548</c:v>
                </c:pt>
                <c:pt idx="924">
                  <c:v>0.12029809247004661</c:v>
                </c:pt>
                <c:pt idx="925">
                  <c:v>0.12040359897896512</c:v>
                </c:pt>
                <c:pt idx="926">
                  <c:v>0.12049845667254913</c:v>
                </c:pt>
                <c:pt idx="927">
                  <c:v>0.12059685094023165</c:v>
                </c:pt>
                <c:pt idx="928">
                  <c:v>0.12070232593455729</c:v>
                </c:pt>
                <c:pt idx="929">
                  <c:v>0.12081399321580533</c:v>
                </c:pt>
                <c:pt idx="930">
                  <c:v>0.12093628117041695</c:v>
                </c:pt>
                <c:pt idx="931">
                  <c:v>0.12106298407310186</c:v>
                </c:pt>
                <c:pt idx="932">
                  <c:v>0.12120650223504001</c:v>
                </c:pt>
                <c:pt idx="933">
                  <c:v>0.12133937105916047</c:v>
                </c:pt>
                <c:pt idx="934">
                  <c:v>0.12146513728117615</c:v>
                </c:pt>
                <c:pt idx="935">
                  <c:v>0.12159442972403586</c:v>
                </c:pt>
                <c:pt idx="936">
                  <c:v>0.12172636162788503</c:v>
                </c:pt>
                <c:pt idx="937">
                  <c:v>0.12183791462275581</c:v>
                </c:pt>
                <c:pt idx="938">
                  <c:v>0.12193529198489778</c:v>
                </c:pt>
                <c:pt idx="939">
                  <c:v>0.12204947699394646</c:v>
                </c:pt>
                <c:pt idx="940">
                  <c:v>0.12215214385423623</c:v>
                </c:pt>
                <c:pt idx="941">
                  <c:v>0.12225126047741393</c:v>
                </c:pt>
                <c:pt idx="942">
                  <c:v>0.12234771275904985</c:v>
                </c:pt>
                <c:pt idx="943">
                  <c:v>0.12243619290902834</c:v>
                </c:pt>
                <c:pt idx="944">
                  <c:v>0.12252554991465502</c:v>
                </c:pt>
                <c:pt idx="945">
                  <c:v>0.12263436004065027</c:v>
                </c:pt>
                <c:pt idx="946">
                  <c:v>0.12273696687347081</c:v>
                </c:pt>
                <c:pt idx="947">
                  <c:v>0.1228492915928545</c:v>
                </c:pt>
                <c:pt idx="948">
                  <c:v>0.12298105805512002</c:v>
                </c:pt>
                <c:pt idx="949">
                  <c:v>0.12312606952808063</c:v>
                </c:pt>
                <c:pt idx="950">
                  <c:v>0.12327459606553698</c:v>
                </c:pt>
                <c:pt idx="951">
                  <c:v>0.12341868108832507</c:v>
                </c:pt>
                <c:pt idx="952">
                  <c:v>0.12355125632717666</c:v>
                </c:pt>
                <c:pt idx="953">
                  <c:v>0.12368293033257639</c:v>
                </c:pt>
                <c:pt idx="954">
                  <c:v>0.12381635408794617</c:v>
                </c:pt>
                <c:pt idx="955">
                  <c:v>0.12395417715515168</c:v>
                </c:pt>
                <c:pt idx="956">
                  <c:v>0.12408756472707289</c:v>
                </c:pt>
                <c:pt idx="957">
                  <c:v>0.12421563538692229</c:v>
                </c:pt>
                <c:pt idx="958">
                  <c:v>0.1243410404144151</c:v>
                </c:pt>
                <c:pt idx="959">
                  <c:v>0.12443905733786595</c:v>
                </c:pt>
                <c:pt idx="960">
                  <c:v>0.12451764054449856</c:v>
                </c:pt>
                <c:pt idx="961">
                  <c:v>0.12461034312951033</c:v>
                </c:pt>
                <c:pt idx="962">
                  <c:v>0.12470568539507368</c:v>
                </c:pt>
                <c:pt idx="963">
                  <c:v>0.12480190124348714</c:v>
                </c:pt>
                <c:pt idx="964">
                  <c:v>0.12490340334224058</c:v>
                </c:pt>
                <c:pt idx="965">
                  <c:v>0.12501283754106624</c:v>
                </c:pt>
                <c:pt idx="966">
                  <c:v>0.12513902501611199</c:v>
                </c:pt>
                <c:pt idx="967">
                  <c:v>0.1252757836686261</c:v>
                </c:pt>
                <c:pt idx="968">
                  <c:v>0.12542134491112919</c:v>
                </c:pt>
                <c:pt idx="969">
                  <c:v>0.12556953095545037</c:v>
                </c:pt>
                <c:pt idx="970">
                  <c:v>0.12570623074924647</c:v>
                </c:pt>
                <c:pt idx="971">
                  <c:v>0.12585701981282801</c:v>
                </c:pt>
                <c:pt idx="972">
                  <c:v>0.12603335244716543</c:v>
                </c:pt>
                <c:pt idx="973">
                  <c:v>0.1262396221658274</c:v>
                </c:pt>
                <c:pt idx="974">
                  <c:v>0.12645554273962259</c:v>
                </c:pt>
                <c:pt idx="975">
                  <c:v>0.12665820126774643</c:v>
                </c:pt>
                <c:pt idx="976">
                  <c:v>0.12685641444270002</c:v>
                </c:pt>
                <c:pt idx="977">
                  <c:v>0.1270528269642334</c:v>
                </c:pt>
                <c:pt idx="978">
                  <c:v>0.12723335153389737</c:v>
                </c:pt>
                <c:pt idx="979">
                  <c:v>0.12739711636444523</c:v>
                </c:pt>
                <c:pt idx="980">
                  <c:v>0.12755469268254738</c:v>
                </c:pt>
                <c:pt idx="981">
                  <c:v>0.12771400438591324</c:v>
                </c:pt>
                <c:pt idx="982">
                  <c:v>0.12787153078181057</c:v>
                </c:pt>
                <c:pt idx="983">
                  <c:v>0.12801495502260099</c:v>
                </c:pt>
                <c:pt idx="984">
                  <c:v>0.12815132095860146</c:v>
                </c:pt>
                <c:pt idx="985">
                  <c:v>0.1282595206954211</c:v>
                </c:pt>
                <c:pt idx="986">
                  <c:v>0.12835451569066361</c:v>
                </c:pt>
                <c:pt idx="987">
                  <c:v>0.12847412618275705</c:v>
                </c:pt>
                <c:pt idx="988">
                  <c:v>0.12859196370605427</c:v>
                </c:pt>
                <c:pt idx="989">
                  <c:v>0.12870627042275343</c:v>
                </c:pt>
                <c:pt idx="990">
                  <c:v>0.1288311135996644</c:v>
                </c:pt>
                <c:pt idx="991">
                  <c:v>0.12894978808492141</c:v>
                </c:pt>
                <c:pt idx="992">
                  <c:v>0.12907372195713016</c:v>
                </c:pt>
                <c:pt idx="993">
                  <c:v>0.12917918549584592</c:v>
                </c:pt>
                <c:pt idx="994">
                  <c:v>0.12926530580245243</c:v>
                </c:pt>
                <c:pt idx="995">
                  <c:v>0.1293584479893401</c:v>
                </c:pt>
                <c:pt idx="996">
                  <c:v>0.12945685295043521</c:v>
                </c:pt>
                <c:pt idx="997">
                  <c:v>0.12954031385454093</c:v>
                </c:pt>
                <c:pt idx="998">
                  <c:v>0.12961234819211104</c:v>
                </c:pt>
                <c:pt idx="999">
                  <c:v>0.12970370135207149</c:v>
                </c:pt>
                <c:pt idx="1000">
                  <c:v>0.12980734194765858</c:v>
                </c:pt>
                <c:pt idx="1001">
                  <c:v>0.12991009362899056</c:v>
                </c:pt>
                <c:pt idx="1002">
                  <c:v>0.13000668814548264</c:v>
                </c:pt>
                <c:pt idx="1003">
                  <c:v>0.13010854134701</c:v>
                </c:pt>
                <c:pt idx="1004">
                  <c:v>0.13022267484997008</c:v>
                </c:pt>
                <c:pt idx="1005">
                  <c:v>0.13035961786082353</c:v>
                </c:pt>
                <c:pt idx="1006">
                  <c:v>0.13051585044406092</c:v>
                </c:pt>
                <c:pt idx="1007">
                  <c:v>0.13067469113551861</c:v>
                </c:pt>
                <c:pt idx="1008">
                  <c:v>0.1308194686806865</c:v>
                </c:pt>
                <c:pt idx="1009">
                  <c:v>0.13095808450539634</c:v>
                </c:pt>
                <c:pt idx="1010">
                  <c:v>0.131076506856657</c:v>
                </c:pt>
                <c:pt idx="1011">
                  <c:v>0.13116597222221782</c:v>
                </c:pt>
                <c:pt idx="1012">
                  <c:v>0.13126770742136892</c:v>
                </c:pt>
                <c:pt idx="1013">
                  <c:v>0.13137206294934692</c:v>
                </c:pt>
                <c:pt idx="1014">
                  <c:v>0.131476407588385</c:v>
                </c:pt>
                <c:pt idx="1015">
                  <c:v>0.13156233029307413</c:v>
                </c:pt>
                <c:pt idx="1016">
                  <c:v>0.13165613542831661</c:v>
                </c:pt>
                <c:pt idx="1017">
                  <c:v>0.13175694422173376</c:v>
                </c:pt>
                <c:pt idx="1018">
                  <c:v>0.13187702491259626</c:v>
                </c:pt>
                <c:pt idx="1019">
                  <c:v>0.13200322557181177</c:v>
                </c:pt>
                <c:pt idx="1020">
                  <c:v>0.13213642010262058</c:v>
                </c:pt>
                <c:pt idx="1021">
                  <c:v>0.13227572960958073</c:v>
                </c:pt>
                <c:pt idx="1022">
                  <c:v>0.13240275595370107</c:v>
                </c:pt>
                <c:pt idx="1023">
                  <c:v>0.13255253870330053</c:v>
                </c:pt>
                <c:pt idx="1024">
                  <c:v>0.13271280767526417</c:v>
                </c:pt>
                <c:pt idx="1025">
                  <c:v>0.13286779749396918</c:v>
                </c:pt>
                <c:pt idx="1026">
                  <c:v>0.13300612969810202</c:v>
                </c:pt>
                <c:pt idx="1027">
                  <c:v>0.13313831537978391</c:v>
                </c:pt>
                <c:pt idx="1028">
                  <c:v>0.13326523220698094</c:v>
                </c:pt>
                <c:pt idx="1029">
                  <c:v>0.13339038268308806</c:v>
                </c:pt>
                <c:pt idx="1030">
                  <c:v>0.13349801706756495</c:v>
                </c:pt>
                <c:pt idx="1031">
                  <c:v>0.13359426564797272</c:v>
                </c:pt>
                <c:pt idx="1032">
                  <c:v>0.13367913171056628</c:v>
                </c:pt>
                <c:pt idx="1033">
                  <c:v>0.13376574016299306</c:v>
                </c:pt>
                <c:pt idx="1034">
                  <c:v>0.13387333415585315</c:v>
                </c:pt>
                <c:pt idx="1035">
                  <c:v>0.13399578477779292</c:v>
                </c:pt>
                <c:pt idx="1036">
                  <c:v>0.1341190948937076</c:v>
                </c:pt>
                <c:pt idx="1037">
                  <c:v>0.13423626914069114</c:v>
                </c:pt>
                <c:pt idx="1038">
                  <c:v>0.13439189728416917</c:v>
                </c:pt>
                <c:pt idx="1039">
                  <c:v>0.13457984280849367</c:v>
                </c:pt>
                <c:pt idx="1040">
                  <c:v>0.13478697904588352</c:v>
                </c:pt>
                <c:pt idx="1041">
                  <c:v>0.13499494610744681</c:v>
                </c:pt>
                <c:pt idx="1042">
                  <c:v>0.13519326095606921</c:v>
                </c:pt>
                <c:pt idx="1043">
                  <c:v>0.1353819293248047</c:v>
                </c:pt>
                <c:pt idx="1044">
                  <c:v>0.13556182989092883</c:v>
                </c:pt>
                <c:pt idx="1045">
                  <c:v>0.13574082503016072</c:v>
                </c:pt>
                <c:pt idx="1046">
                  <c:v>0.13591891522283775</c:v>
                </c:pt>
                <c:pt idx="1047">
                  <c:v>0.13606380835131654</c:v>
                </c:pt>
                <c:pt idx="1048">
                  <c:v>0.13619908117717569</c:v>
                </c:pt>
                <c:pt idx="1049">
                  <c:v>0.13633608080696735</c:v>
                </c:pt>
                <c:pt idx="1050">
                  <c:v>0.13647218924022919</c:v>
                </c:pt>
                <c:pt idx="1051">
                  <c:v>0.13659432206331548</c:v>
                </c:pt>
                <c:pt idx="1052">
                  <c:v>0.13669637876767898</c:v>
                </c:pt>
                <c:pt idx="1053">
                  <c:v>0.13679057571262773</c:v>
                </c:pt>
                <c:pt idx="1054">
                  <c:v>0.13686819430449976</c:v>
                </c:pt>
                <c:pt idx="1055">
                  <c:v>0.13694319081632508</c:v>
                </c:pt>
                <c:pt idx="1056">
                  <c:v>0.13702166951550257</c:v>
                </c:pt>
                <c:pt idx="1057">
                  <c:v>0.13710275770156494</c:v>
                </c:pt>
                <c:pt idx="1058">
                  <c:v>0.13718035206703236</c:v>
                </c:pt>
                <c:pt idx="1059">
                  <c:v>0.13725009467325452</c:v>
                </c:pt>
                <c:pt idx="1060">
                  <c:v>0.13733639441497555</c:v>
                </c:pt>
                <c:pt idx="1061">
                  <c:v>0.13745144915326579</c:v>
                </c:pt>
                <c:pt idx="1062">
                  <c:v>0.13757259097170044</c:v>
                </c:pt>
                <c:pt idx="1063">
                  <c:v>0.13768413304975777</c:v>
                </c:pt>
                <c:pt idx="1064">
                  <c:v>0.13778085087383896</c:v>
                </c:pt>
                <c:pt idx="1065">
                  <c:v>0.13787755934448725</c:v>
                </c:pt>
                <c:pt idx="1066">
                  <c:v>0.13797861405960332</c:v>
                </c:pt>
                <c:pt idx="1067">
                  <c:v>0.13808836881880185</c:v>
                </c:pt>
                <c:pt idx="1068">
                  <c:v>0.13822423897591482</c:v>
                </c:pt>
                <c:pt idx="1069">
                  <c:v>0.13837663545437054</c:v>
                </c:pt>
                <c:pt idx="1070">
                  <c:v>0.13852204358346379</c:v>
                </c:pt>
                <c:pt idx="1071">
                  <c:v>0.13866220745353922</c:v>
                </c:pt>
                <c:pt idx="1072">
                  <c:v>0.13879016600558872</c:v>
                </c:pt>
                <c:pt idx="1073">
                  <c:v>0.13891636758623505</c:v>
                </c:pt>
                <c:pt idx="1074">
                  <c:v>0.13905821655735001</c:v>
                </c:pt>
                <c:pt idx="1075">
                  <c:v>0.13918525438346857</c:v>
                </c:pt>
                <c:pt idx="1076">
                  <c:v>0.13929139690339162</c:v>
                </c:pt>
                <c:pt idx="1077">
                  <c:v>0.13941492565007996</c:v>
                </c:pt>
                <c:pt idx="1078">
                  <c:v>0.13955148544804449</c:v>
                </c:pt>
                <c:pt idx="1079">
                  <c:v>0.13969324436333039</c:v>
                </c:pt>
                <c:pt idx="1080">
                  <c:v>0.13982715763990142</c:v>
                </c:pt>
                <c:pt idx="1081">
                  <c:v>0.13996279176878618</c:v>
                </c:pt>
                <c:pt idx="1082">
                  <c:v>0.14010623092713984</c:v>
                </c:pt>
                <c:pt idx="1083">
                  <c:v>0.14025834088815836</c:v>
                </c:pt>
                <c:pt idx="1084">
                  <c:v>0.14040782070735761</c:v>
                </c:pt>
                <c:pt idx="1085">
                  <c:v>0.14055814705919839</c:v>
                </c:pt>
                <c:pt idx="1086">
                  <c:v>0.14068499449231525</c:v>
                </c:pt>
                <c:pt idx="1087">
                  <c:v>0.14078229120741159</c:v>
                </c:pt>
                <c:pt idx="1088">
                  <c:v>0.14088739577134832</c:v>
                </c:pt>
                <c:pt idx="1089">
                  <c:v>0.14098901530010369</c:v>
                </c:pt>
                <c:pt idx="1090">
                  <c:v>0.14109062450337947</c:v>
                </c:pt>
                <c:pt idx="1091">
                  <c:v>0.14118875008770709</c:v>
                </c:pt>
                <c:pt idx="1092">
                  <c:v>0.14128686604434909</c:v>
                </c:pt>
                <c:pt idx="1093">
                  <c:v>0.14137802711082309</c:v>
                </c:pt>
                <c:pt idx="1094">
                  <c:v>0.14146570753396762</c:v>
                </c:pt>
                <c:pt idx="1095">
                  <c:v>0.14155338026992953</c:v>
                </c:pt>
                <c:pt idx="1096">
                  <c:v>0.14164191325242922</c:v>
                </c:pt>
                <c:pt idx="1097">
                  <c:v>0.14173130625232253</c:v>
                </c:pt>
                <c:pt idx="1098">
                  <c:v>0.14180680673595195</c:v>
                </c:pt>
                <c:pt idx="1099">
                  <c:v>0.14187015331857686</c:v>
                </c:pt>
                <c:pt idx="1100">
                  <c:v>0.14193436356724889</c:v>
                </c:pt>
                <c:pt idx="1101">
                  <c:v>0.14200290779630709</c:v>
                </c:pt>
                <c:pt idx="1102">
                  <c:v>0.1420792553303189</c:v>
                </c:pt>
                <c:pt idx="1103">
                  <c:v>0.14215299457364011</c:v>
                </c:pt>
                <c:pt idx="1104">
                  <c:v>0.14223713742048516</c:v>
                </c:pt>
                <c:pt idx="1105">
                  <c:v>0.14231520177157164</c:v>
                </c:pt>
                <c:pt idx="1106">
                  <c:v>0.14240626914631396</c:v>
                </c:pt>
                <c:pt idx="1107">
                  <c:v>0.14249299226978832</c:v>
                </c:pt>
                <c:pt idx="1108">
                  <c:v>0.14258837901977378</c:v>
                </c:pt>
                <c:pt idx="1109">
                  <c:v>0.14266901708367166</c:v>
                </c:pt>
                <c:pt idx="1110">
                  <c:v>0.14275571742480511</c:v>
                </c:pt>
                <c:pt idx="1111">
                  <c:v>0.14287535155257658</c:v>
                </c:pt>
                <c:pt idx="1112">
                  <c:v>0.14300883940841375</c:v>
                </c:pt>
                <c:pt idx="1113">
                  <c:v>0.14316397498118158</c:v>
                </c:pt>
                <c:pt idx="1114">
                  <c:v>0.14332861769819311</c:v>
                </c:pt>
                <c:pt idx="1115">
                  <c:v>0.14348370367374991</c:v>
                </c:pt>
                <c:pt idx="1116">
                  <c:v>0.14364482898714506</c:v>
                </c:pt>
                <c:pt idx="1117">
                  <c:v>0.14380073199500315</c:v>
                </c:pt>
                <c:pt idx="1118">
                  <c:v>0.1439531469936268</c:v>
                </c:pt>
                <c:pt idx="1119">
                  <c:v>0.14409688076429669</c:v>
                </c:pt>
                <c:pt idx="1120">
                  <c:v>0.14422847429285551</c:v>
                </c:pt>
                <c:pt idx="1121">
                  <c:v>0.14434620119428085</c:v>
                </c:pt>
                <c:pt idx="1122">
                  <c:v>0.14444833536578025</c:v>
                </c:pt>
                <c:pt idx="1123">
                  <c:v>0.14455305533731599</c:v>
                </c:pt>
                <c:pt idx="1124">
                  <c:v>0.14465949497900035</c:v>
                </c:pt>
                <c:pt idx="1125">
                  <c:v>0.14475986670056348</c:v>
                </c:pt>
                <c:pt idx="1126">
                  <c:v>0.14486974487865159</c:v>
                </c:pt>
                <c:pt idx="1127">
                  <c:v>0.14498566624603074</c:v>
                </c:pt>
                <c:pt idx="1128">
                  <c:v>0.14511454810954674</c:v>
                </c:pt>
                <c:pt idx="1129">
                  <c:v>0.14524860222177099</c:v>
                </c:pt>
                <c:pt idx="1130">
                  <c:v>0.14538350305689055</c:v>
                </c:pt>
                <c:pt idx="1131">
                  <c:v>0.14551838569622955</c:v>
                </c:pt>
                <c:pt idx="1132">
                  <c:v>0.14566362357971183</c:v>
                </c:pt>
                <c:pt idx="1133">
                  <c:v>0.14583822691940107</c:v>
                </c:pt>
                <c:pt idx="1134">
                  <c:v>0.14601366392435489</c:v>
                </c:pt>
                <c:pt idx="1135">
                  <c:v>0.14618734216640739</c:v>
                </c:pt>
                <c:pt idx="1136">
                  <c:v>0.14635839870878684</c:v>
                </c:pt>
                <c:pt idx="1137">
                  <c:v>0.14651474298265074</c:v>
                </c:pt>
                <c:pt idx="1138">
                  <c:v>0.1466727899712994</c:v>
                </c:pt>
                <c:pt idx="1139">
                  <c:v>0.14682476788643764</c:v>
                </c:pt>
                <c:pt idx="1140">
                  <c:v>0.14697844933445389</c:v>
                </c:pt>
                <c:pt idx="1141">
                  <c:v>0.14711139063502277</c:v>
                </c:pt>
                <c:pt idx="1142">
                  <c:v>0.14722705245380441</c:v>
                </c:pt>
                <c:pt idx="1143">
                  <c:v>0.14733924889781261</c:v>
                </c:pt>
                <c:pt idx="1144">
                  <c:v>0.14743676327370947</c:v>
                </c:pt>
                <c:pt idx="1145">
                  <c:v>0.14751959987510901</c:v>
                </c:pt>
                <c:pt idx="1146">
                  <c:v>0.14763952821160095</c:v>
                </c:pt>
                <c:pt idx="1147">
                  <c:v>0.14779826015078443</c:v>
                </c:pt>
                <c:pt idx="1148">
                  <c:v>0.14795092960231201</c:v>
                </c:pt>
                <c:pt idx="1149">
                  <c:v>0.14809581464318497</c:v>
                </c:pt>
                <c:pt idx="1150">
                  <c:v>0.14823550534061528</c:v>
                </c:pt>
                <c:pt idx="1151">
                  <c:v>0.14836569329858551</c:v>
                </c:pt>
                <c:pt idx="1152">
                  <c:v>0.14848121014175941</c:v>
                </c:pt>
                <c:pt idx="1153">
                  <c:v>0.14859068020762403</c:v>
                </c:pt>
                <c:pt idx="1154">
                  <c:v>0.14869582914429449</c:v>
                </c:pt>
                <c:pt idx="1155">
                  <c:v>0.14882164858666669</c:v>
                </c:pt>
                <c:pt idx="1156">
                  <c:v>0.14893366627523846</c:v>
                </c:pt>
                <c:pt idx="1157">
                  <c:v>0.14905773276124898</c:v>
                </c:pt>
                <c:pt idx="1158">
                  <c:v>0.14918781372606443</c:v>
                </c:pt>
                <c:pt idx="1159">
                  <c:v>0.14932390682084204</c:v>
                </c:pt>
                <c:pt idx="1160">
                  <c:v>0.14945912022353827</c:v>
                </c:pt>
                <c:pt idx="1161">
                  <c:v>0.14959689851437555</c:v>
                </c:pt>
                <c:pt idx="1162">
                  <c:v>0.14973810156459588</c:v>
                </c:pt>
                <c:pt idx="1163">
                  <c:v>0.14989650076879887</c:v>
                </c:pt>
                <c:pt idx="1164">
                  <c:v>0.15005143223775588</c:v>
                </c:pt>
                <c:pt idx="1165">
                  <c:v>0.15022355016650055</c:v>
                </c:pt>
                <c:pt idx="1166">
                  <c:v>0.15044037658575612</c:v>
                </c:pt>
                <c:pt idx="1167">
                  <c:v>0.15068209982414937</c:v>
                </c:pt>
                <c:pt idx="1168">
                  <c:v>0.15090656623360768</c:v>
                </c:pt>
                <c:pt idx="1169">
                  <c:v>0.15108283594563954</c:v>
                </c:pt>
                <c:pt idx="1170">
                  <c:v>0.15122898726581807</c:v>
                </c:pt>
                <c:pt idx="1171">
                  <c:v>0.15134933113998736</c:v>
                </c:pt>
                <c:pt idx="1172">
                  <c:v>0.1514756766228533</c:v>
                </c:pt>
                <c:pt idx="1173">
                  <c:v>0.15161575533356753</c:v>
                </c:pt>
                <c:pt idx="1174">
                  <c:v>0.1517549552265568</c:v>
                </c:pt>
                <c:pt idx="1175">
                  <c:v>0.15189327666604205</c:v>
                </c:pt>
                <c:pt idx="1176">
                  <c:v>0.15203329689618741</c:v>
                </c:pt>
                <c:pt idx="1177">
                  <c:v>0.15216299139710765</c:v>
                </c:pt>
                <c:pt idx="1178">
                  <c:v>0.15227721169555286</c:v>
                </c:pt>
                <c:pt idx="1179">
                  <c:v>0.15238025640932154</c:v>
                </c:pt>
                <c:pt idx="1180">
                  <c:v>0.15247556331695497</c:v>
                </c:pt>
                <c:pt idx="1181">
                  <c:v>0.15257000264362111</c:v>
                </c:pt>
                <c:pt idx="1182">
                  <c:v>0.15266099937552782</c:v>
                </c:pt>
                <c:pt idx="1183">
                  <c:v>0.15275713786997014</c:v>
                </c:pt>
                <c:pt idx="1184">
                  <c:v>0.15285326712269062</c:v>
                </c:pt>
                <c:pt idx="1185">
                  <c:v>0.15294080536708984</c:v>
                </c:pt>
                <c:pt idx="1186">
                  <c:v>0.15302404541298001</c:v>
                </c:pt>
                <c:pt idx="1187">
                  <c:v>0.15312100703899073</c:v>
                </c:pt>
                <c:pt idx="1188">
                  <c:v>0.15323426004289034</c:v>
                </c:pt>
                <c:pt idx="1189">
                  <c:v>0.15335264719819383</c:v>
                </c:pt>
                <c:pt idx="1190">
                  <c:v>0.15350275568402263</c:v>
                </c:pt>
                <c:pt idx="1191">
                  <c:v>0.15368028349396298</c:v>
                </c:pt>
                <c:pt idx="1192">
                  <c:v>0.15386978323664754</c:v>
                </c:pt>
                <c:pt idx="1193">
                  <c:v>0.15403867355478998</c:v>
                </c:pt>
                <c:pt idx="1194">
                  <c:v>0.15418782199462225</c:v>
                </c:pt>
                <c:pt idx="1195">
                  <c:v>0.15434123309940179</c:v>
                </c:pt>
                <c:pt idx="1196">
                  <c:v>0.15451775530395404</c:v>
                </c:pt>
                <c:pt idx="1197">
                  <c:v>0.15468396617624125</c:v>
                </c:pt>
                <c:pt idx="1198">
                  <c:v>0.15482873560975591</c:v>
                </c:pt>
                <c:pt idx="1199">
                  <c:v>0.1549640632269888</c:v>
                </c:pt>
                <c:pt idx="1200">
                  <c:v>0.1550831021292996</c:v>
                </c:pt>
                <c:pt idx="1201">
                  <c:v>0.15519613315044098</c:v>
                </c:pt>
                <c:pt idx="1202">
                  <c:v>0.15530829524619183</c:v>
                </c:pt>
                <c:pt idx="1203">
                  <c:v>0.15541702053644349</c:v>
                </c:pt>
                <c:pt idx="1204">
                  <c:v>0.15551118249508183</c:v>
                </c:pt>
                <c:pt idx="1205">
                  <c:v>0.15558650567865168</c:v>
                </c:pt>
                <c:pt idx="1206">
                  <c:v>0.15565668808446501</c:v>
                </c:pt>
                <c:pt idx="1207">
                  <c:v>0.15571745179878979</c:v>
                </c:pt>
                <c:pt idx="1208">
                  <c:v>0.15577136580596135</c:v>
                </c:pt>
                <c:pt idx="1209">
                  <c:v>0.15583725675646226</c:v>
                </c:pt>
                <c:pt idx="1210">
                  <c:v>0.15591940043264318</c:v>
                </c:pt>
                <c:pt idx="1211">
                  <c:v>0.15598357048501518</c:v>
                </c:pt>
                <c:pt idx="1212">
                  <c:v>0.15603490356226493</c:v>
                </c:pt>
                <c:pt idx="1213">
                  <c:v>0.15609222238454121</c:v>
                </c:pt>
                <c:pt idx="1214">
                  <c:v>0.15617520053011283</c:v>
                </c:pt>
                <c:pt idx="1215">
                  <c:v>0.15627955502070115</c:v>
                </c:pt>
                <c:pt idx="1216">
                  <c:v>0.15637876722456762</c:v>
                </c:pt>
                <c:pt idx="1217">
                  <c:v>0.15647027320352103</c:v>
                </c:pt>
                <c:pt idx="1218">
                  <c:v>0.15655920557051467</c:v>
                </c:pt>
                <c:pt idx="1219">
                  <c:v>0.15664128996700094</c:v>
                </c:pt>
                <c:pt idx="1220">
                  <c:v>0.15674303106506321</c:v>
                </c:pt>
                <c:pt idx="1221">
                  <c:v>0.15686613250336845</c:v>
                </c:pt>
                <c:pt idx="1222">
                  <c:v>0.15700289410844481</c:v>
                </c:pt>
                <c:pt idx="1223">
                  <c:v>0.15712510896659052</c:v>
                </c:pt>
                <c:pt idx="1224">
                  <c:v>0.15725243583320134</c:v>
                </c:pt>
                <c:pt idx="1225">
                  <c:v>0.15737718334781159</c:v>
                </c:pt>
                <c:pt idx="1226">
                  <c:v>0.15749935247360422</c:v>
                </c:pt>
                <c:pt idx="1227">
                  <c:v>0.15762406919170022</c:v>
                </c:pt>
                <c:pt idx="1228">
                  <c:v>0.15774279188935611</c:v>
                </c:pt>
                <c:pt idx="1229">
                  <c:v>0.15784100505042553</c:v>
                </c:pt>
                <c:pt idx="1230">
                  <c:v>0.15791786079649794</c:v>
                </c:pt>
                <c:pt idx="1231">
                  <c:v>0.15801520292940921</c:v>
                </c:pt>
                <c:pt idx="1232">
                  <c:v>0.15812961051595215</c:v>
                </c:pt>
                <c:pt idx="1233">
                  <c:v>0.15824912685056261</c:v>
                </c:pt>
                <c:pt idx="1234">
                  <c:v>0.15836521475655263</c:v>
                </c:pt>
                <c:pt idx="1235">
                  <c:v>0.1584770219839394</c:v>
                </c:pt>
                <c:pt idx="1236">
                  <c:v>0.15860417684294123</c:v>
                </c:pt>
                <c:pt idx="1237">
                  <c:v>0.15875605877124629</c:v>
                </c:pt>
                <c:pt idx="1238">
                  <c:v>0.15892583204754873</c:v>
                </c:pt>
                <c:pt idx="1239">
                  <c:v>0.15909131192250286</c:v>
                </c:pt>
                <c:pt idx="1240">
                  <c:v>0.15924141430796274</c:v>
                </c:pt>
                <c:pt idx="1241">
                  <c:v>0.15935994515660767</c:v>
                </c:pt>
                <c:pt idx="1242">
                  <c:v>0.15947931454532238</c:v>
                </c:pt>
                <c:pt idx="1243">
                  <c:v>0.1595986696866866</c:v>
                </c:pt>
                <c:pt idx="1244">
                  <c:v>0.15973761522665189</c:v>
                </c:pt>
                <c:pt idx="1245">
                  <c:v>0.15990125637901664</c:v>
                </c:pt>
                <c:pt idx="1246">
                  <c:v>0.16006061030570265</c:v>
                </c:pt>
                <c:pt idx="1247">
                  <c:v>0.16021738297032401</c:v>
                </c:pt>
                <c:pt idx="1248">
                  <c:v>0.16037157558275886</c:v>
                </c:pt>
                <c:pt idx="1249">
                  <c:v>0.16052915120128164</c:v>
                </c:pt>
                <c:pt idx="1250">
                  <c:v>0.16070884227788895</c:v>
                </c:pt>
                <c:pt idx="1251">
                  <c:v>0.16088424412738081</c:v>
                </c:pt>
                <c:pt idx="1252">
                  <c:v>0.16105365650944725</c:v>
                </c:pt>
                <c:pt idx="1253">
                  <c:v>0.16122218909323799</c:v>
                </c:pt>
                <c:pt idx="1254">
                  <c:v>0.16138984231867876</c:v>
                </c:pt>
                <c:pt idx="1255">
                  <c:v>0.1615566166232292</c:v>
                </c:pt>
                <c:pt idx="1256">
                  <c:v>0.16171060288983036</c:v>
                </c:pt>
                <c:pt idx="1257">
                  <c:v>0.16185265758793277</c:v>
                </c:pt>
                <c:pt idx="1258">
                  <c:v>0.16196492606620896</c:v>
                </c:pt>
                <c:pt idx="1259">
                  <c:v>0.16206612699819431</c:v>
                </c:pt>
                <c:pt idx="1260">
                  <c:v>0.16215626374249928</c:v>
                </c:pt>
                <c:pt idx="1261">
                  <c:v>0.16226509728510441</c:v>
                </c:pt>
                <c:pt idx="1262">
                  <c:v>0.16239177141352834</c:v>
                </c:pt>
                <c:pt idx="1263">
                  <c:v>0.16251417948649352</c:v>
                </c:pt>
                <c:pt idx="1264">
                  <c:v>0.16263232306848094</c:v>
                </c:pt>
                <c:pt idx="1265">
                  <c:v>0.16275640129911459</c:v>
                </c:pt>
                <c:pt idx="1266">
                  <c:v>0.16289915720205883</c:v>
                </c:pt>
                <c:pt idx="1267">
                  <c:v>0.16305803415474218</c:v>
                </c:pt>
                <c:pt idx="1268">
                  <c:v>0.16321688586954913</c:v>
                </c:pt>
                <c:pt idx="1269">
                  <c:v>0.16336891815504428</c:v>
                </c:pt>
                <c:pt idx="1270">
                  <c:v>0.16352517306486616</c:v>
                </c:pt>
                <c:pt idx="1271">
                  <c:v>0.16367206438211279</c:v>
                </c:pt>
                <c:pt idx="1272">
                  <c:v>0.16380365388587484</c:v>
                </c:pt>
                <c:pt idx="1273">
                  <c:v>0.16392673807009461</c:v>
                </c:pt>
                <c:pt idx="1274">
                  <c:v>0.16404216877954442</c:v>
                </c:pt>
                <c:pt idx="1275">
                  <c:v>0.16415249450362643</c:v>
                </c:pt>
                <c:pt idx="1276">
                  <c:v>0.16424498899963355</c:v>
                </c:pt>
                <c:pt idx="1277">
                  <c:v>0.16432899034879539</c:v>
                </c:pt>
                <c:pt idx="1278">
                  <c:v>0.16440704588365115</c:v>
                </c:pt>
                <c:pt idx="1279">
                  <c:v>0.16448848864216248</c:v>
                </c:pt>
                <c:pt idx="1280">
                  <c:v>0.16457840731671997</c:v>
                </c:pt>
                <c:pt idx="1281">
                  <c:v>0.16468952205637422</c:v>
                </c:pt>
                <c:pt idx="1282">
                  <c:v>0.16481928165781273</c:v>
                </c:pt>
                <c:pt idx="1283">
                  <c:v>0.16495835168657999</c:v>
                </c:pt>
                <c:pt idx="1284">
                  <c:v>0.16510164142418532</c:v>
                </c:pt>
                <c:pt idx="1285">
                  <c:v>0.16522456596011989</c:v>
                </c:pt>
                <c:pt idx="1286">
                  <c:v>0.16533645653803281</c:v>
                </c:pt>
                <c:pt idx="1287">
                  <c:v>0.16543731685970997</c:v>
                </c:pt>
                <c:pt idx="1288">
                  <c:v>0.16555935272315087</c:v>
                </c:pt>
                <c:pt idx="1289">
                  <c:v>0.16568730489124614</c:v>
                </c:pt>
                <c:pt idx="1290">
                  <c:v>0.16581439348657129</c:v>
                </c:pt>
                <c:pt idx="1291">
                  <c:v>0.16594654849442186</c:v>
                </c:pt>
                <c:pt idx="1292">
                  <c:v>0.1660736041492048</c:v>
                </c:pt>
                <c:pt idx="1293">
                  <c:v>0.16618709355034825</c:v>
                </c:pt>
                <c:pt idx="1294">
                  <c:v>0.16630988473815991</c:v>
                </c:pt>
                <c:pt idx="1295">
                  <c:v>0.16644366762735871</c:v>
                </c:pt>
                <c:pt idx="1296">
                  <c:v>0.16657912573418315</c:v>
                </c:pt>
                <c:pt idx="1297">
                  <c:v>0.16670186879628573</c:v>
                </c:pt>
                <c:pt idx="1298">
                  <c:v>0.16681528692248582</c:v>
                </c:pt>
                <c:pt idx="1299">
                  <c:v>0.16693376973330754</c:v>
                </c:pt>
                <c:pt idx="1300">
                  <c:v>0.16704716156227853</c:v>
                </c:pt>
                <c:pt idx="1301">
                  <c:v>0.16715969447086948</c:v>
                </c:pt>
                <c:pt idx="1302">
                  <c:v>0.16727644455475757</c:v>
                </c:pt>
                <c:pt idx="1303">
                  <c:v>0.16738133880199643</c:v>
                </c:pt>
                <c:pt idx="1304">
                  <c:v>0.16746761453251785</c:v>
                </c:pt>
                <c:pt idx="1305">
                  <c:v>0.16755895719357913</c:v>
                </c:pt>
                <c:pt idx="1306">
                  <c:v>0.16765790232858249</c:v>
                </c:pt>
                <c:pt idx="1307">
                  <c:v>0.1677678298864328</c:v>
                </c:pt>
                <c:pt idx="1308">
                  <c:v>0.1678642179550173</c:v>
                </c:pt>
                <c:pt idx="1309">
                  <c:v>0.1679800404491433</c:v>
                </c:pt>
                <c:pt idx="1310">
                  <c:v>0.16810852854177058</c:v>
                </c:pt>
                <c:pt idx="1311">
                  <c:v>0.16824545162670945</c:v>
                </c:pt>
                <c:pt idx="1312">
                  <c:v>0.16838320099659707</c:v>
                </c:pt>
                <c:pt idx="1313">
                  <c:v>0.16850741268558375</c:v>
                </c:pt>
                <c:pt idx="1314">
                  <c:v>0.16862062622671997</c:v>
                </c:pt>
                <c:pt idx="1315">
                  <c:v>0.16873298221792585</c:v>
                </c:pt>
                <c:pt idx="1316">
                  <c:v>0.168845325586681</c:v>
                </c:pt>
                <c:pt idx="1317">
                  <c:v>0.16896187905022442</c:v>
                </c:pt>
                <c:pt idx="1318">
                  <c:v>0.1690767300438539</c:v>
                </c:pt>
                <c:pt idx="1319">
                  <c:v>0.16920507731120449</c:v>
                </c:pt>
                <c:pt idx="1320">
                  <c:v>0.16937730696805728</c:v>
                </c:pt>
                <c:pt idx="1321">
                  <c:v>0.16955372718289505</c:v>
                </c:pt>
                <c:pt idx="1322">
                  <c:v>0.16973180406278351</c:v>
                </c:pt>
                <c:pt idx="1323">
                  <c:v>0.16989803679489748</c:v>
                </c:pt>
                <c:pt idx="1324">
                  <c:v>0.170069303549191</c:v>
                </c:pt>
                <c:pt idx="1325">
                  <c:v>0.17021523679890682</c:v>
                </c:pt>
                <c:pt idx="1326">
                  <c:v>0.17035693194541054</c:v>
                </c:pt>
                <c:pt idx="1327">
                  <c:v>0.17048342850529435</c:v>
                </c:pt>
                <c:pt idx="1328">
                  <c:v>0.17060063436825137</c:v>
                </c:pt>
                <c:pt idx="1329">
                  <c:v>0.17069674978776797</c:v>
                </c:pt>
                <c:pt idx="1330">
                  <c:v>0.17078864098023036</c:v>
                </c:pt>
                <c:pt idx="1331">
                  <c:v>0.17087799495945005</c:v>
                </c:pt>
                <c:pt idx="1332">
                  <c:v>0.17098251212396082</c:v>
                </c:pt>
                <c:pt idx="1333">
                  <c:v>0.17109628855339995</c:v>
                </c:pt>
                <c:pt idx="1334">
                  <c:v>0.17122690478834104</c:v>
                </c:pt>
                <c:pt idx="1335">
                  <c:v>0.17136171655761262</c:v>
                </c:pt>
                <c:pt idx="1336">
                  <c:v>0.17149987976227524</c:v>
                </c:pt>
                <c:pt idx="1337">
                  <c:v>0.17162623183491221</c:v>
                </c:pt>
                <c:pt idx="1338">
                  <c:v>0.17174246164327228</c:v>
                </c:pt>
                <c:pt idx="1339">
                  <c:v>0.17185952004165117</c:v>
                </c:pt>
                <c:pt idx="1340">
                  <c:v>0.17196814471446303</c:v>
                </c:pt>
                <c:pt idx="1341">
                  <c:v>0.17206833840832206</c:v>
                </c:pt>
                <c:pt idx="1342">
                  <c:v>0.17218030771706219</c:v>
                </c:pt>
                <c:pt idx="1343">
                  <c:v>0.17230825729163618</c:v>
                </c:pt>
                <c:pt idx="1344">
                  <c:v>0.17243534888486653</c:v>
                </c:pt>
                <c:pt idx="1345">
                  <c:v>0.17255485074738644</c:v>
                </c:pt>
                <c:pt idx="1346">
                  <c:v>0.17269369061013273</c:v>
                </c:pt>
                <c:pt idx="1347">
                  <c:v>0.17285186041752904</c:v>
                </c:pt>
                <c:pt idx="1348">
                  <c:v>0.17300916408164074</c:v>
                </c:pt>
                <c:pt idx="1349">
                  <c:v>0.17316055600449803</c:v>
                </c:pt>
                <c:pt idx="1350">
                  <c:v>0.1733018344569939</c:v>
                </c:pt>
                <c:pt idx="1351">
                  <c:v>0.17343720758042261</c:v>
                </c:pt>
                <c:pt idx="1352">
                  <c:v>0.17356499644648707</c:v>
                </c:pt>
                <c:pt idx="1353">
                  <c:v>0.17367847944580481</c:v>
                </c:pt>
                <c:pt idx="1354">
                  <c:v>0.17377177804298938</c:v>
                </c:pt>
                <c:pt idx="1355">
                  <c:v>0.17386338711436869</c:v>
                </c:pt>
                <c:pt idx="1356">
                  <c:v>0.17395582812866359</c:v>
                </c:pt>
                <c:pt idx="1357">
                  <c:v>0.17404237878669182</c:v>
                </c:pt>
                <c:pt idx="1358">
                  <c:v>0.17411463864662319</c:v>
                </c:pt>
                <c:pt idx="1359">
                  <c:v>0.17418773342495777</c:v>
                </c:pt>
                <c:pt idx="1360">
                  <c:v>0.1742801444625981</c:v>
                </c:pt>
                <c:pt idx="1361">
                  <c:v>0.1744053057969813</c:v>
                </c:pt>
                <c:pt idx="1362">
                  <c:v>0.17455228736281797</c:v>
                </c:pt>
                <c:pt idx="1363">
                  <c:v>0.17469840761836844</c:v>
                </c:pt>
                <c:pt idx="1364">
                  <c:v>0.17483359182805094</c:v>
                </c:pt>
                <c:pt idx="1365">
                  <c:v>0.17496372085326184</c:v>
                </c:pt>
                <c:pt idx="1366">
                  <c:v>0.17509467232501616</c:v>
                </c:pt>
                <c:pt idx="1367">
                  <c:v>0.17523399929205982</c:v>
                </c:pt>
                <c:pt idx="1368">
                  <c:v>0.17536407622645589</c:v>
                </c:pt>
                <c:pt idx="1369">
                  <c:v>0.17546057398715326</c:v>
                </c:pt>
                <c:pt idx="1370">
                  <c:v>0.1755402825057287</c:v>
                </c:pt>
                <c:pt idx="1371">
                  <c:v>0.17563424649409942</c:v>
                </c:pt>
                <c:pt idx="1372">
                  <c:v>0.17572987934455969</c:v>
                </c:pt>
                <c:pt idx="1373">
                  <c:v>0.17582466428556834</c:v>
                </c:pt>
                <c:pt idx="1374">
                  <c:v>0.17593369779586762</c:v>
                </c:pt>
                <c:pt idx="1375">
                  <c:v>0.17604188083664621</c:v>
                </c:pt>
                <c:pt idx="1376">
                  <c:v>0.17616095251374383</c:v>
                </c:pt>
                <c:pt idx="1377">
                  <c:v>0.17629677753778492</c:v>
                </c:pt>
                <c:pt idx="1378">
                  <c:v>0.17644851083955373</c:v>
                </c:pt>
                <c:pt idx="1379">
                  <c:v>0.17661698327689754</c:v>
                </c:pt>
                <c:pt idx="1380">
                  <c:v>0.17679799665059276</c:v>
                </c:pt>
                <c:pt idx="1381">
                  <c:v>0.17697227486273831</c:v>
                </c:pt>
                <c:pt idx="1382">
                  <c:v>0.17712223035807154</c:v>
                </c:pt>
                <c:pt idx="1383">
                  <c:v>0.17726295025785652</c:v>
                </c:pt>
                <c:pt idx="1384">
                  <c:v>0.17739025120164661</c:v>
                </c:pt>
                <c:pt idx="1385">
                  <c:v>0.17751586124793584</c:v>
                </c:pt>
                <c:pt idx="1386">
                  <c:v>0.17762805954766309</c:v>
                </c:pt>
                <c:pt idx="1387">
                  <c:v>0.17771429296819041</c:v>
                </c:pt>
                <c:pt idx="1388">
                  <c:v>0.17778210237689723</c:v>
                </c:pt>
                <c:pt idx="1389">
                  <c:v>0.17785576664699723</c:v>
                </c:pt>
                <c:pt idx="1390">
                  <c:v>0.1779461653808069</c:v>
                </c:pt>
                <c:pt idx="1391">
                  <c:v>0.178045761931166</c:v>
                </c:pt>
                <c:pt idx="1392">
                  <c:v>0.1781553903620286</c:v>
                </c:pt>
                <c:pt idx="1393">
                  <c:v>0.17828090434194049</c:v>
                </c:pt>
                <c:pt idx="1394">
                  <c:v>0.17839803651150427</c:v>
                </c:pt>
                <c:pt idx="1395">
                  <c:v>0.17848671317136353</c:v>
                </c:pt>
                <c:pt idx="1396">
                  <c:v>0.17857538196837022</c:v>
                </c:pt>
                <c:pt idx="1397">
                  <c:v>0.17867575225115565</c:v>
                </c:pt>
                <c:pt idx="1398">
                  <c:v>0.17878531164270053</c:v>
                </c:pt>
                <c:pt idx="1399">
                  <c:v>0.1789074018608334</c:v>
                </c:pt>
                <c:pt idx="1400">
                  <c:v>0.17903951009947913</c:v>
                </c:pt>
                <c:pt idx="1401">
                  <c:v>0.17918497619735688</c:v>
                </c:pt>
                <c:pt idx="1402">
                  <c:v>0.17933794357673469</c:v>
                </c:pt>
                <c:pt idx="1403">
                  <c:v>0.17949088756067183</c:v>
                </c:pt>
                <c:pt idx="1404">
                  <c:v>0.17965968381814099</c:v>
                </c:pt>
                <c:pt idx="1405">
                  <c:v>0.1798518428930268</c:v>
                </c:pt>
                <c:pt idx="1406">
                  <c:v>0.18006818652775056</c:v>
                </c:pt>
                <c:pt idx="1407">
                  <c:v>0.18027613300691786</c:v>
                </c:pt>
                <c:pt idx="1408">
                  <c:v>0.1804614946170553</c:v>
                </c:pt>
                <c:pt idx="1409">
                  <c:v>0.18060842355213491</c:v>
                </c:pt>
                <c:pt idx="1410">
                  <c:v>0.1807186060879806</c:v>
                </c:pt>
                <c:pt idx="1411">
                  <c:v>0.18081625773292515</c:v>
                </c:pt>
                <c:pt idx="1412">
                  <c:v>0.18091473434981539</c:v>
                </c:pt>
                <c:pt idx="1413">
                  <c:v>0.18103155843707236</c:v>
                </c:pt>
                <c:pt idx="1414">
                  <c:v>0.18115254042717346</c:v>
                </c:pt>
                <c:pt idx="1415">
                  <c:v>0.18127350778240298</c:v>
                </c:pt>
                <c:pt idx="1416">
                  <c:v>0.1813802805991464</c:v>
                </c:pt>
                <c:pt idx="1417">
                  <c:v>0.18147619958021013</c:v>
                </c:pt>
                <c:pt idx="1418">
                  <c:v>0.18155626403213657</c:v>
                </c:pt>
                <c:pt idx="1419">
                  <c:v>0.18163548816935413</c:v>
                </c:pt>
                <c:pt idx="1420">
                  <c:v>0.18171053682593513</c:v>
                </c:pt>
                <c:pt idx="1421">
                  <c:v>0.18179641893320128</c:v>
                </c:pt>
                <c:pt idx="1422">
                  <c:v>0.18187479034201753</c:v>
                </c:pt>
                <c:pt idx="1423">
                  <c:v>0.18195815743907343</c:v>
                </c:pt>
                <c:pt idx="1424">
                  <c:v>0.18204151758663581</c:v>
                </c:pt>
                <c:pt idx="1425">
                  <c:v>0.18214154059201032</c:v>
                </c:pt>
                <c:pt idx="1426">
                  <c:v>0.18225572129351231</c:v>
                </c:pt>
                <c:pt idx="1427">
                  <c:v>0.18238238827701572</c:v>
                </c:pt>
                <c:pt idx="1428">
                  <c:v>0.182507372862413</c:v>
                </c:pt>
                <c:pt idx="1429">
                  <c:v>0.18262900952551941</c:v>
                </c:pt>
                <c:pt idx="1430">
                  <c:v>0.182745633527371</c:v>
                </c:pt>
                <c:pt idx="1431">
                  <c:v>0.18287806857920802</c:v>
                </c:pt>
                <c:pt idx="1432">
                  <c:v>0.18302297740765708</c:v>
                </c:pt>
                <c:pt idx="1433">
                  <c:v>0.18316619998244432</c:v>
                </c:pt>
                <c:pt idx="1434">
                  <c:v>0.18329108664795773</c:v>
                </c:pt>
                <c:pt idx="1435">
                  <c:v>0.18338848742099739</c:v>
                </c:pt>
                <c:pt idx="1436">
                  <c:v>0.18349087287735752</c:v>
                </c:pt>
                <c:pt idx="1437">
                  <c:v>0.18360157056001888</c:v>
                </c:pt>
                <c:pt idx="1438">
                  <c:v>0.18371808119965263</c:v>
                </c:pt>
                <c:pt idx="1439">
                  <c:v>0.18384123483146728</c:v>
                </c:pt>
                <c:pt idx="1440">
                  <c:v>0.18397851661085471</c:v>
                </c:pt>
                <c:pt idx="1441">
                  <c:v>0.18410829296312345</c:v>
                </c:pt>
                <c:pt idx="1442">
                  <c:v>0.18422474458259802</c:v>
                </c:pt>
                <c:pt idx="1443">
                  <c:v>0.18433286608798755</c:v>
                </c:pt>
                <c:pt idx="1444">
                  <c:v>0.18443349175518534</c:v>
                </c:pt>
                <c:pt idx="1445">
                  <c:v>0.18453826474713222</c:v>
                </c:pt>
                <c:pt idx="1446">
                  <c:v>0.18463554412568511</c:v>
                </c:pt>
                <c:pt idx="1447">
                  <c:v>0.18472782607120361</c:v>
                </c:pt>
                <c:pt idx="1448">
                  <c:v>0.18483173698722211</c:v>
                </c:pt>
                <c:pt idx="1449">
                  <c:v>0.18493813057710859</c:v>
                </c:pt>
                <c:pt idx="1450">
                  <c:v>0.18504949923991051</c:v>
                </c:pt>
                <c:pt idx="1451">
                  <c:v>0.18515171478266215</c:v>
                </c:pt>
                <c:pt idx="1452">
                  <c:v>0.18527386111827865</c:v>
                </c:pt>
                <c:pt idx="1453">
                  <c:v>0.18539931563142004</c:v>
                </c:pt>
                <c:pt idx="1454">
                  <c:v>0.18553056906870391</c:v>
                </c:pt>
                <c:pt idx="1455">
                  <c:v>0.18567841623155362</c:v>
                </c:pt>
                <c:pt idx="1456">
                  <c:v>0.18582125901919086</c:v>
                </c:pt>
                <c:pt idx="1457">
                  <c:v>0.18596325110191761</c:v>
                </c:pt>
                <c:pt idx="1458">
                  <c:v>0.18609193995776496</c:v>
                </c:pt>
                <c:pt idx="1459">
                  <c:v>0.18621397150929844</c:v>
                </c:pt>
                <c:pt idx="1460">
                  <c:v>0.18633349818381018</c:v>
                </c:pt>
                <c:pt idx="1461">
                  <c:v>0.18644803117566178</c:v>
                </c:pt>
                <c:pt idx="1462">
                  <c:v>0.18656421066314219</c:v>
                </c:pt>
                <c:pt idx="1463">
                  <c:v>0.18668535489545579</c:v>
                </c:pt>
                <c:pt idx="1464">
                  <c:v>0.18681726925087419</c:v>
                </c:pt>
                <c:pt idx="1465">
                  <c:v>0.18695248414529109</c:v>
                </c:pt>
                <c:pt idx="1466">
                  <c:v>0.18710592675494581</c:v>
                </c:pt>
                <c:pt idx="1467">
                  <c:v>0.18725022426681059</c:v>
                </c:pt>
                <c:pt idx="1468">
                  <c:v>0.18740445030942729</c:v>
                </c:pt>
                <c:pt idx="1469">
                  <c:v>0.18757357410762143</c:v>
                </c:pt>
                <c:pt idx="1470">
                  <c:v>0.18773769632765161</c:v>
                </c:pt>
                <c:pt idx="1471">
                  <c:v>0.18790344900680156</c:v>
                </c:pt>
                <c:pt idx="1472">
                  <c:v>0.1880608886083239</c:v>
                </c:pt>
                <c:pt idx="1473">
                  <c:v>0.18822990143298859</c:v>
                </c:pt>
                <c:pt idx="1474">
                  <c:v>0.18840468367009114</c:v>
                </c:pt>
                <c:pt idx="1475">
                  <c:v>0.18856784141044508</c:v>
                </c:pt>
                <c:pt idx="1476">
                  <c:v>0.18870695997860937</c:v>
                </c:pt>
                <c:pt idx="1477">
                  <c:v>0.18881873766202151</c:v>
                </c:pt>
                <c:pt idx="1478">
                  <c:v>0.18890401149248667</c:v>
                </c:pt>
                <c:pt idx="1479">
                  <c:v>0.18897023857690495</c:v>
                </c:pt>
                <c:pt idx="1480">
                  <c:v>0.18905053303410582</c:v>
                </c:pt>
                <c:pt idx="1481">
                  <c:v>0.18912751032625644</c:v>
                </c:pt>
                <c:pt idx="1482">
                  <c:v>0.18920282645747624</c:v>
                </c:pt>
                <c:pt idx="1483">
                  <c:v>0.18926158565361764</c:v>
                </c:pt>
                <c:pt idx="1484">
                  <c:v>0.18933689168785958</c:v>
                </c:pt>
                <c:pt idx="1485">
                  <c:v>0.18940226265779356</c:v>
                </c:pt>
                <c:pt idx="1486">
                  <c:v>0.18947176634358542</c:v>
                </c:pt>
                <c:pt idx="1487">
                  <c:v>0.18955284787193405</c:v>
                </c:pt>
                <c:pt idx="1488">
                  <c:v>0.18963640460928227</c:v>
                </c:pt>
                <c:pt idx="1489">
                  <c:v>0.18972409031069579</c:v>
                </c:pt>
                <c:pt idx="1490">
                  <c:v>0.18980432426301802</c:v>
                </c:pt>
                <c:pt idx="1491">
                  <c:v>0.18988289766778052</c:v>
                </c:pt>
                <c:pt idx="1492">
                  <c:v>0.18997056175888816</c:v>
                </c:pt>
                <c:pt idx="1493">
                  <c:v>0.19009542846797331</c:v>
                </c:pt>
                <c:pt idx="1494">
                  <c:v>0.19025252337015333</c:v>
                </c:pt>
                <c:pt idx="1495">
                  <c:v>0.19040794035506259</c:v>
                </c:pt>
                <c:pt idx="1496">
                  <c:v>0.19056663915746763</c:v>
                </c:pt>
                <c:pt idx="1497">
                  <c:v>0.19072200733490657</c:v>
                </c:pt>
                <c:pt idx="1498">
                  <c:v>0.19087817761040179</c:v>
                </c:pt>
                <c:pt idx="1499">
                  <c:v>0.1910252363127003</c:v>
                </c:pt>
                <c:pt idx="1500">
                  <c:v>0.1911813592437174</c:v>
                </c:pt>
                <c:pt idx="1501">
                  <c:v>0.19136388477818361</c:v>
                </c:pt>
                <c:pt idx="1502">
                  <c:v>0.19156454182747246</c:v>
                </c:pt>
                <c:pt idx="1503">
                  <c:v>0.19176928611660618</c:v>
                </c:pt>
                <c:pt idx="1504">
                  <c:v>0.19197316316542043</c:v>
                </c:pt>
                <c:pt idx="1505">
                  <c:v>0.19214976797959846</c:v>
                </c:pt>
                <c:pt idx="1506">
                  <c:v>0.19231149082330262</c:v>
                </c:pt>
                <c:pt idx="1507">
                  <c:v>0.19245503919068654</c:v>
                </c:pt>
                <c:pt idx="1508">
                  <c:v>0.19259361806455899</c:v>
                </c:pt>
                <c:pt idx="1509">
                  <c:v>0.19272393067479765</c:v>
                </c:pt>
                <c:pt idx="1510">
                  <c:v>0.1928344356579427</c:v>
                </c:pt>
                <c:pt idx="1511">
                  <c:v>0.19294410390336478</c:v>
                </c:pt>
                <c:pt idx="1512">
                  <c:v>0.19305211124632021</c:v>
                </c:pt>
                <c:pt idx="1513">
                  <c:v>0.19317494511449251</c:v>
                </c:pt>
                <c:pt idx="1514">
                  <c:v>0.19329693965950939</c:v>
                </c:pt>
                <c:pt idx="1515">
                  <c:v>0.1934230399984577</c:v>
                </c:pt>
                <c:pt idx="1516">
                  <c:v>0.19354006007412694</c:v>
                </c:pt>
                <c:pt idx="1517">
                  <c:v>0.19366530582788277</c:v>
                </c:pt>
                <c:pt idx="1518">
                  <c:v>0.19379630269361994</c:v>
                </c:pt>
                <c:pt idx="1519">
                  <c:v>0.19391822146456619</c:v>
                </c:pt>
                <c:pt idx="1520">
                  <c:v>0.19401459267666521</c:v>
                </c:pt>
                <c:pt idx="1521">
                  <c:v>0.19411424886290546</c:v>
                </c:pt>
                <c:pt idx="1522">
                  <c:v>0.19420977770156977</c:v>
                </c:pt>
                <c:pt idx="1523">
                  <c:v>0.19429541648874643</c:v>
                </c:pt>
                <c:pt idx="1524">
                  <c:v>0.19439175135870909</c:v>
                </c:pt>
                <c:pt idx="1525">
                  <c:v>0.19450618841701114</c:v>
                </c:pt>
                <c:pt idx="1526">
                  <c:v>0.1946304900948736</c:v>
                </c:pt>
                <c:pt idx="1527">
                  <c:v>0.19476547574050734</c:v>
                </c:pt>
                <c:pt idx="1528">
                  <c:v>0.1948922139678067</c:v>
                </c:pt>
                <c:pt idx="1529">
                  <c:v>0.19500247961761769</c:v>
                </c:pt>
                <c:pt idx="1530">
                  <c:v>0.19509545538104245</c:v>
                </c:pt>
                <c:pt idx="1531">
                  <c:v>0.19518430909415771</c:v>
                </c:pt>
                <c:pt idx="1532">
                  <c:v>0.19527726795417064</c:v>
                </c:pt>
                <c:pt idx="1533">
                  <c:v>0.19537433081561051</c:v>
                </c:pt>
                <c:pt idx="1534">
                  <c:v>0.19545986993418213</c:v>
                </c:pt>
                <c:pt idx="1535">
                  <c:v>0.1955519808028362</c:v>
                </c:pt>
                <c:pt idx="1536">
                  <c:v>0.19565148390416684</c:v>
                </c:pt>
                <c:pt idx="1537">
                  <c:v>0.1957526215381834</c:v>
                </c:pt>
                <c:pt idx="1538">
                  <c:v>0.19585210467813427</c:v>
                </c:pt>
                <c:pt idx="1539">
                  <c:v>0.19594582354134368</c:v>
                </c:pt>
                <c:pt idx="1540">
                  <c:v>0.1960387116420749</c:v>
                </c:pt>
                <c:pt idx="1541">
                  <c:v>0.19614145391563803</c:v>
                </c:pt>
                <c:pt idx="1542">
                  <c:v>0.19624911649136786</c:v>
                </c:pt>
                <c:pt idx="1543">
                  <c:v>0.19637320172246736</c:v>
                </c:pt>
                <c:pt idx="1544">
                  <c:v>0.1964956283498365</c:v>
                </c:pt>
                <c:pt idx="1545">
                  <c:v>0.19660078825049151</c:v>
                </c:pt>
                <c:pt idx="1546">
                  <c:v>0.19671907992174587</c:v>
                </c:pt>
                <c:pt idx="1547">
                  <c:v>0.19683242964436573</c:v>
                </c:pt>
                <c:pt idx="1548">
                  <c:v>0.19695808497196796</c:v>
                </c:pt>
                <c:pt idx="1549">
                  <c:v>0.19708290339007292</c:v>
                </c:pt>
                <c:pt idx="1550">
                  <c:v>0.19720606418896733</c:v>
                </c:pt>
                <c:pt idx="1551">
                  <c:v>0.19735383712790644</c:v>
                </c:pt>
                <c:pt idx="1552">
                  <c:v>0.19752703205348177</c:v>
                </c:pt>
                <c:pt idx="1553">
                  <c:v>0.19771086493677811</c:v>
                </c:pt>
                <c:pt idx="1554">
                  <c:v>0.19789220265991123</c:v>
                </c:pt>
                <c:pt idx="1555">
                  <c:v>0.19806038246667115</c:v>
                </c:pt>
                <c:pt idx="1556">
                  <c:v>0.19821459079586709</c:v>
                </c:pt>
                <c:pt idx="1557">
                  <c:v>0.19838271639674829</c:v>
                </c:pt>
                <c:pt idx="1558">
                  <c:v>0.19854425436979783</c:v>
                </c:pt>
                <c:pt idx="1559">
                  <c:v>0.1986983881057145</c:v>
                </c:pt>
                <c:pt idx="1560">
                  <c:v>0.1988467603761111</c:v>
                </c:pt>
                <c:pt idx="1561">
                  <c:v>0.19898445637798098</c:v>
                </c:pt>
                <c:pt idx="1562">
                  <c:v>0.1991000080327725</c:v>
                </c:pt>
                <c:pt idx="1563">
                  <c:v>0.19917457683461329</c:v>
                </c:pt>
                <c:pt idx="1564">
                  <c:v>0.19922947558535278</c:v>
                </c:pt>
                <c:pt idx="1565">
                  <c:v>0.19928846789834384</c:v>
                </c:pt>
                <c:pt idx="1566">
                  <c:v>0.19935728786533738</c:v>
                </c:pt>
                <c:pt idx="1567">
                  <c:v>0.19942446469361683</c:v>
                </c:pt>
                <c:pt idx="1568">
                  <c:v>0.19948426465865576</c:v>
                </c:pt>
                <c:pt idx="1569">
                  <c:v>0.1995309552959218</c:v>
                </c:pt>
                <c:pt idx="1570">
                  <c:v>0.19958747262443652</c:v>
                </c:pt>
                <c:pt idx="1571">
                  <c:v>0.19965954806124084</c:v>
                </c:pt>
                <c:pt idx="1572">
                  <c:v>0.19973898883102273</c:v>
                </c:pt>
                <c:pt idx="1573">
                  <c:v>0.1998102344626515</c:v>
                </c:pt>
                <c:pt idx="1574">
                  <c:v>0.19989293854217963</c:v>
                </c:pt>
                <c:pt idx="1575">
                  <c:v>0.19997481703127268</c:v>
                </c:pt>
                <c:pt idx="1576">
                  <c:v>0.20006241959079699</c:v>
                </c:pt>
                <c:pt idx="1577">
                  <c:v>0.2001524702975922</c:v>
                </c:pt>
                <c:pt idx="1578">
                  <c:v>0.20024578701952531</c:v>
                </c:pt>
                <c:pt idx="1579">
                  <c:v>0.20034973486890106</c:v>
                </c:pt>
                <c:pt idx="1580">
                  <c:v>0.20045203519410065</c:v>
                </c:pt>
                <c:pt idx="1581">
                  <c:v>0.20054614225117656</c:v>
                </c:pt>
                <c:pt idx="1582">
                  <c:v>0.20064678608541528</c:v>
                </c:pt>
                <c:pt idx="1583">
                  <c:v>0.20075151037835604</c:v>
                </c:pt>
                <c:pt idx="1584">
                  <c:v>0.20086276792414562</c:v>
                </c:pt>
                <c:pt idx="1585">
                  <c:v>0.2009772848224661</c:v>
                </c:pt>
                <c:pt idx="1586">
                  <c:v>0.20110323826565993</c:v>
                </c:pt>
                <c:pt idx="1587">
                  <c:v>0.20123162901859451</c:v>
                </c:pt>
                <c:pt idx="1588">
                  <c:v>0.20134528605656107</c:v>
                </c:pt>
                <c:pt idx="1589">
                  <c:v>0.20144666704558675</c:v>
                </c:pt>
                <c:pt idx="1590">
                  <c:v>0.20155866473707992</c:v>
                </c:pt>
                <c:pt idx="1591">
                  <c:v>0.20167964085098428</c:v>
                </c:pt>
                <c:pt idx="1592">
                  <c:v>0.20181531286491644</c:v>
                </c:pt>
                <c:pt idx="1593">
                  <c:v>0.20196567479617375</c:v>
                </c:pt>
                <c:pt idx="1594">
                  <c:v>0.20212418409013433</c:v>
                </c:pt>
                <c:pt idx="1595">
                  <c:v>0.20229655485435555</c:v>
                </c:pt>
                <c:pt idx="1596">
                  <c:v>0.20245582843647345</c:v>
                </c:pt>
                <c:pt idx="1597">
                  <c:v>0.20260119448559039</c:v>
                </c:pt>
                <c:pt idx="1598">
                  <c:v>0.20274572292099494</c:v>
                </c:pt>
                <c:pt idx="1599">
                  <c:v>0.2028853322518602</c:v>
                </c:pt>
                <c:pt idx="1600">
                  <c:v>0.2030355333910592</c:v>
                </c:pt>
                <c:pt idx="1601">
                  <c:v>0.20319550544526185</c:v>
                </c:pt>
                <c:pt idx="1602">
                  <c:v>0.20334810799222533</c:v>
                </c:pt>
                <c:pt idx="1603">
                  <c:v>0.20349008089359019</c:v>
                </c:pt>
                <c:pt idx="1604">
                  <c:v>0.20363284940366805</c:v>
                </c:pt>
                <c:pt idx="1605">
                  <c:v>0.20375194353793327</c:v>
                </c:pt>
                <c:pt idx="1606">
                  <c:v>0.2038506340937758</c:v>
                </c:pt>
                <c:pt idx="1607">
                  <c:v>0.20396480936109038</c:v>
                </c:pt>
                <c:pt idx="1608">
                  <c:v>0.20407897159390148</c:v>
                </c:pt>
                <c:pt idx="1609">
                  <c:v>0.20419556670690459</c:v>
                </c:pt>
                <c:pt idx="1610">
                  <c:v>0.20433008263929667</c:v>
                </c:pt>
                <c:pt idx="1611">
                  <c:v>0.20446784080871652</c:v>
                </c:pt>
                <c:pt idx="1612">
                  <c:v>0.20460965483859994</c:v>
                </c:pt>
                <c:pt idx="1613">
                  <c:v>0.20475715269261058</c:v>
                </c:pt>
                <c:pt idx="1614">
                  <c:v>0.20488833416117549</c:v>
                </c:pt>
                <c:pt idx="1615">
                  <c:v>0.20499750313285522</c:v>
                </c:pt>
                <c:pt idx="1616">
                  <c:v>0.20509281256477313</c:v>
                </c:pt>
                <c:pt idx="1617">
                  <c:v>0.20518078244003482</c:v>
                </c:pt>
                <c:pt idx="1618">
                  <c:v>0.2052597858245972</c:v>
                </c:pt>
                <c:pt idx="1619">
                  <c:v>0.20534529791789172</c:v>
                </c:pt>
                <c:pt idx="1620">
                  <c:v>0.2054397599202144</c:v>
                </c:pt>
                <c:pt idx="1621">
                  <c:v>0.20553177036061443</c:v>
                </c:pt>
                <c:pt idx="1622">
                  <c:v>0.20563028542922521</c:v>
                </c:pt>
                <c:pt idx="1623">
                  <c:v>0.20574344365507391</c:v>
                </c:pt>
                <c:pt idx="1624">
                  <c:v>0.2058842629877658</c:v>
                </c:pt>
                <c:pt idx="1625">
                  <c:v>0.2060323867804616</c:v>
                </c:pt>
                <c:pt idx="1626">
                  <c:v>0.2061511955034401</c:v>
                </c:pt>
                <c:pt idx="1627">
                  <c:v>0.20625290408565719</c:v>
                </c:pt>
                <c:pt idx="1628">
                  <c:v>0.20635541586850015</c:v>
                </c:pt>
                <c:pt idx="1629">
                  <c:v>0.20647174587652634</c:v>
                </c:pt>
                <c:pt idx="1630">
                  <c:v>0.20659375581967471</c:v>
                </c:pt>
                <c:pt idx="1631">
                  <c:v>0.20673120252371163</c:v>
                </c:pt>
                <c:pt idx="1632">
                  <c:v>0.20688001404443751</c:v>
                </c:pt>
                <c:pt idx="1633">
                  <c:v>0.20702067342821542</c:v>
                </c:pt>
                <c:pt idx="1634">
                  <c:v>0.20715399700636256</c:v>
                </c:pt>
                <c:pt idx="1635">
                  <c:v>0.20728730281170249</c:v>
                </c:pt>
                <c:pt idx="1636">
                  <c:v>0.207410838668142</c:v>
                </c:pt>
                <c:pt idx="1637">
                  <c:v>0.20752217041125301</c:v>
                </c:pt>
                <c:pt idx="1638">
                  <c:v>0.20760342663247713</c:v>
                </c:pt>
                <c:pt idx="1639">
                  <c:v>0.2076936133067665</c:v>
                </c:pt>
                <c:pt idx="1640">
                  <c:v>0.20779435276698568</c:v>
                </c:pt>
                <c:pt idx="1641">
                  <c:v>0.20788289762171416</c:v>
                </c:pt>
                <c:pt idx="1642">
                  <c:v>0.2079478796826269</c:v>
                </c:pt>
                <c:pt idx="1643">
                  <c:v>0.20800148670418481</c:v>
                </c:pt>
                <c:pt idx="1644">
                  <c:v>0.20805021786655464</c:v>
                </c:pt>
                <c:pt idx="1645">
                  <c:v>0.20810300727944692</c:v>
                </c:pt>
                <c:pt idx="1646">
                  <c:v>0.20816553882439853</c:v>
                </c:pt>
                <c:pt idx="1647">
                  <c:v>0.20823375059599022</c:v>
                </c:pt>
                <c:pt idx="1648">
                  <c:v>0.20831170120944426</c:v>
                </c:pt>
                <c:pt idx="1649">
                  <c:v>0.20840344779245587</c:v>
                </c:pt>
                <c:pt idx="1650">
                  <c:v>0.20850330397528044</c:v>
                </c:pt>
                <c:pt idx="1651">
                  <c:v>0.20860720876611544</c:v>
                </c:pt>
                <c:pt idx="1652">
                  <c:v>0.20872652360687216</c:v>
                </c:pt>
                <c:pt idx="1653">
                  <c:v>0.20885069332349873</c:v>
                </c:pt>
                <c:pt idx="1654">
                  <c:v>0.20898296174744546</c:v>
                </c:pt>
                <c:pt idx="1655">
                  <c:v>0.20912738213109203</c:v>
                </c:pt>
                <c:pt idx="1656">
                  <c:v>0.20928557153605779</c:v>
                </c:pt>
                <c:pt idx="1657">
                  <c:v>0.20943968073651992</c:v>
                </c:pt>
                <c:pt idx="1658">
                  <c:v>0.20956214006051099</c:v>
                </c:pt>
                <c:pt idx="1659">
                  <c:v>0.20966836745941397</c:v>
                </c:pt>
                <c:pt idx="1660">
                  <c:v>0.2097859342486342</c:v>
                </c:pt>
                <c:pt idx="1661">
                  <c:v>0.20990997249635177</c:v>
                </c:pt>
                <c:pt idx="1662">
                  <c:v>0.21002264750243901</c:v>
                </c:pt>
                <c:pt idx="1663">
                  <c:v>0.21012963647619262</c:v>
                </c:pt>
                <c:pt idx="1664">
                  <c:v>0.21022932044567469</c:v>
                </c:pt>
                <c:pt idx="1665">
                  <c:v>0.21034114916956614</c:v>
                </c:pt>
                <c:pt idx="1666">
                  <c:v>0.2104513449535545</c:v>
                </c:pt>
                <c:pt idx="1667">
                  <c:v>0.21056557923360369</c:v>
                </c:pt>
                <c:pt idx="1668">
                  <c:v>0.2106806104987424</c:v>
                </c:pt>
                <c:pt idx="1669">
                  <c:v>0.2107761897943958</c:v>
                </c:pt>
                <c:pt idx="1670">
                  <c:v>0.21084665342486503</c:v>
                </c:pt>
                <c:pt idx="1671">
                  <c:v>0.21092197112589658</c:v>
                </c:pt>
                <c:pt idx="1672">
                  <c:v>0.21098432665039363</c:v>
                </c:pt>
                <c:pt idx="1673">
                  <c:v>0.21106449232616648</c:v>
                </c:pt>
                <c:pt idx="1674">
                  <c:v>0.21116003493945903</c:v>
                </c:pt>
                <c:pt idx="1675">
                  <c:v>0.21124504399702293</c:v>
                </c:pt>
                <c:pt idx="1676">
                  <c:v>0.21130980795266613</c:v>
                </c:pt>
                <c:pt idx="1677">
                  <c:v>0.21138347185346207</c:v>
                </c:pt>
                <c:pt idx="1678">
                  <c:v>0.21146765252465827</c:v>
                </c:pt>
                <c:pt idx="1679">
                  <c:v>0.21157691494274428</c:v>
                </c:pt>
                <c:pt idx="1680">
                  <c:v>0.21170154045941361</c:v>
                </c:pt>
                <c:pt idx="1681">
                  <c:v>0.21182695955151942</c:v>
                </c:pt>
                <c:pt idx="1682">
                  <c:v>0.21195802592226098</c:v>
                </c:pt>
                <c:pt idx="1683">
                  <c:v>0.21207855945722268</c:v>
                </c:pt>
                <c:pt idx="1684">
                  <c:v>0.21220069607162623</c:v>
                </c:pt>
                <c:pt idx="1685">
                  <c:v>0.21232443517637403</c:v>
                </c:pt>
                <c:pt idx="1686">
                  <c:v>0.21245786215138215</c:v>
                </c:pt>
                <c:pt idx="1687">
                  <c:v>0.21260986634310944</c:v>
                </c:pt>
                <c:pt idx="1688">
                  <c:v>0.21276103908412289</c:v>
                </c:pt>
                <c:pt idx="1689">
                  <c:v>0.21292835338685487</c:v>
                </c:pt>
                <c:pt idx="1690">
                  <c:v>0.21311503340451346</c:v>
                </c:pt>
                <c:pt idx="1691">
                  <c:v>0.21330167857924726</c:v>
                </c:pt>
                <c:pt idx="1692">
                  <c:v>0.21348101904305641</c:v>
                </c:pt>
                <c:pt idx="1693">
                  <c:v>0.21365386634743239</c:v>
                </c:pt>
                <c:pt idx="1694">
                  <c:v>0.21381295638505718</c:v>
                </c:pt>
                <c:pt idx="1695">
                  <c:v>0.2139776726979159</c:v>
                </c:pt>
                <c:pt idx="1696">
                  <c:v>0.21414639804292146</c:v>
                </c:pt>
                <c:pt idx="1697">
                  <c:v>0.21431025234855991</c:v>
                </c:pt>
                <c:pt idx="1698">
                  <c:v>0.21444664259920893</c:v>
                </c:pt>
                <c:pt idx="1699">
                  <c:v>0.21457736608935721</c:v>
                </c:pt>
                <c:pt idx="1700">
                  <c:v>0.21469355040299185</c:v>
                </c:pt>
                <c:pt idx="1701">
                  <c:v>0.21480730113170401</c:v>
                </c:pt>
                <c:pt idx="1702">
                  <c:v>0.2149250719401673</c:v>
                </c:pt>
                <c:pt idx="1703">
                  <c:v>0.2150162137985</c:v>
                </c:pt>
                <c:pt idx="1704">
                  <c:v>0.21509928276958529</c:v>
                </c:pt>
                <c:pt idx="1705">
                  <c:v>0.21518798958555269</c:v>
                </c:pt>
                <c:pt idx="1706">
                  <c:v>0.2152903958506478</c:v>
                </c:pt>
                <c:pt idx="1707">
                  <c:v>0.21540004762574588</c:v>
                </c:pt>
                <c:pt idx="1708">
                  <c:v>0.21551129963827248</c:v>
                </c:pt>
                <c:pt idx="1709">
                  <c:v>0.21562415135285162</c:v>
                </c:pt>
                <c:pt idx="1710">
                  <c:v>0.21574907946897312</c:v>
                </c:pt>
                <c:pt idx="1711">
                  <c:v>0.215867545264531</c:v>
                </c:pt>
                <c:pt idx="1712">
                  <c:v>0.21597632802184605</c:v>
                </c:pt>
                <c:pt idx="1713">
                  <c:v>0.21607301387267216</c:v>
                </c:pt>
                <c:pt idx="1714">
                  <c:v>0.21617371836107568</c:v>
                </c:pt>
                <c:pt idx="1715">
                  <c:v>0.21627924578279642</c:v>
                </c:pt>
                <c:pt idx="1716">
                  <c:v>0.21635898812646623</c:v>
                </c:pt>
                <c:pt idx="1717">
                  <c:v>0.21642905948249239</c:v>
                </c:pt>
                <c:pt idx="1718">
                  <c:v>0.21648624051402957</c:v>
                </c:pt>
                <c:pt idx="1719">
                  <c:v>0.21654825004982761</c:v>
                </c:pt>
                <c:pt idx="1720">
                  <c:v>0.21662716571639989</c:v>
                </c:pt>
                <c:pt idx="1721">
                  <c:v>0.2167205680494326</c:v>
                </c:pt>
                <c:pt idx="1722">
                  <c:v>0.21682201242418739</c:v>
                </c:pt>
                <c:pt idx="1723">
                  <c:v>0.21692666647020847</c:v>
                </c:pt>
                <c:pt idx="1724">
                  <c:v>0.21703211446934981</c:v>
                </c:pt>
                <c:pt idx="1725">
                  <c:v>0.21714157543857512</c:v>
                </c:pt>
                <c:pt idx="1726">
                  <c:v>0.2172381486975147</c:v>
                </c:pt>
                <c:pt idx="1727">
                  <c:v>0.21732907999093823</c:v>
                </c:pt>
                <c:pt idx="1728">
                  <c:v>0.21742241678960209</c:v>
                </c:pt>
                <c:pt idx="1729">
                  <c:v>0.21752700802302113</c:v>
                </c:pt>
                <c:pt idx="1730">
                  <c:v>0.21762193521072168</c:v>
                </c:pt>
                <c:pt idx="1731">
                  <c:v>0.21772650557943554</c:v>
                </c:pt>
                <c:pt idx="1732">
                  <c:v>0.21784312886103324</c:v>
                </c:pt>
                <c:pt idx="1733">
                  <c:v>0.21797180083774095</c:v>
                </c:pt>
                <c:pt idx="1734">
                  <c:v>0.21812859742745488</c:v>
                </c:pt>
                <c:pt idx="1735">
                  <c:v>0.21829099669203061</c:v>
                </c:pt>
                <c:pt idx="1736">
                  <c:v>0.21844613571257868</c:v>
                </c:pt>
                <c:pt idx="1737">
                  <c:v>0.21859160691697108</c:v>
                </c:pt>
                <c:pt idx="1738">
                  <c:v>0.21873705696257015</c:v>
                </c:pt>
                <c:pt idx="1739">
                  <c:v>0.21889051998451003</c:v>
                </c:pt>
                <c:pt idx="1740">
                  <c:v>0.21903030349703129</c:v>
                </c:pt>
                <c:pt idx="1741">
                  <c:v>0.21915801962361495</c:v>
                </c:pt>
                <c:pt idx="1742">
                  <c:v>0.21926885436190544</c:v>
                </c:pt>
                <c:pt idx="1743">
                  <c:v>0.2193668284663037</c:v>
                </c:pt>
                <c:pt idx="1744">
                  <c:v>0.21945756641076611</c:v>
                </c:pt>
                <c:pt idx="1745">
                  <c:v>0.21954829612260093</c:v>
                </c:pt>
                <c:pt idx="1746">
                  <c:v>0.21965105965897727</c:v>
                </c:pt>
                <c:pt idx="1747">
                  <c:v>0.21976505060244003</c:v>
                </c:pt>
                <c:pt idx="1748">
                  <c:v>0.21988544945992014</c:v>
                </c:pt>
                <c:pt idx="1749">
                  <c:v>0.22002589647490961</c:v>
                </c:pt>
                <c:pt idx="1750">
                  <c:v>0.22016873092040096</c:v>
                </c:pt>
                <c:pt idx="1751">
                  <c:v>0.22031395177067953</c:v>
                </c:pt>
                <c:pt idx="1752">
                  <c:v>0.22046236013139658</c:v>
                </c:pt>
                <c:pt idx="1753">
                  <c:v>0.22061395458044256</c:v>
                </c:pt>
                <c:pt idx="1754">
                  <c:v>0.22076151652063655</c:v>
                </c:pt>
                <c:pt idx="1755">
                  <c:v>0.22088740813614055</c:v>
                </c:pt>
                <c:pt idx="1756">
                  <c:v>0.22099805137434803</c:v>
                </c:pt>
                <c:pt idx="1757">
                  <c:v>0.22109184800968307</c:v>
                </c:pt>
                <c:pt idx="1758">
                  <c:v>0.22118563584803427</c:v>
                </c:pt>
                <c:pt idx="1759">
                  <c:v>0.22127781190436707</c:v>
                </c:pt>
                <c:pt idx="1760">
                  <c:v>0.22136356808357299</c:v>
                </c:pt>
                <c:pt idx="1761">
                  <c:v>0.22147656266035418</c:v>
                </c:pt>
                <c:pt idx="1762">
                  <c:v>0.22159355068363859</c:v>
                </c:pt>
                <c:pt idx="1763">
                  <c:v>0.22171693417973026</c:v>
                </c:pt>
                <c:pt idx="1764">
                  <c:v>0.22186433346382883</c:v>
                </c:pt>
                <c:pt idx="1765">
                  <c:v>0.22203173347375108</c:v>
                </c:pt>
                <c:pt idx="1766">
                  <c:v>0.22218709405475978</c:v>
                </c:pt>
                <c:pt idx="1767">
                  <c:v>0.22233842728882763</c:v>
                </c:pt>
                <c:pt idx="1768">
                  <c:v>0.22249614178988206</c:v>
                </c:pt>
                <c:pt idx="1769">
                  <c:v>0.22262021439733112</c:v>
                </c:pt>
                <c:pt idx="1770">
                  <c:v>0.22274267097242165</c:v>
                </c:pt>
                <c:pt idx="1771">
                  <c:v>0.22285711029389754</c:v>
                </c:pt>
                <c:pt idx="1772">
                  <c:v>0.22296353511226555</c:v>
                </c:pt>
                <c:pt idx="1773">
                  <c:v>0.2230619479847486</c:v>
                </c:pt>
                <c:pt idx="1774">
                  <c:v>0.22314515131292981</c:v>
                </c:pt>
                <c:pt idx="1775">
                  <c:v>0.2232155487223341</c:v>
                </c:pt>
                <c:pt idx="1776">
                  <c:v>0.22328114184819814</c:v>
                </c:pt>
                <c:pt idx="1777">
                  <c:v>0.22334593083409321</c:v>
                </c:pt>
                <c:pt idx="1778">
                  <c:v>0.22343230961951724</c:v>
                </c:pt>
                <c:pt idx="1779">
                  <c:v>0.22352827729767683</c:v>
                </c:pt>
                <c:pt idx="1780">
                  <c:v>0.22363702953380205</c:v>
                </c:pt>
                <c:pt idx="1781">
                  <c:v>0.22374656946221477</c:v>
                </c:pt>
                <c:pt idx="1782">
                  <c:v>0.22385529796246029</c:v>
                </c:pt>
                <c:pt idx="1783">
                  <c:v>0.2239568205211398</c:v>
                </c:pt>
                <c:pt idx="1784">
                  <c:v>0.22405353715147994</c:v>
                </c:pt>
                <c:pt idx="1785">
                  <c:v>0.22414704764330529</c:v>
                </c:pt>
                <c:pt idx="1786">
                  <c:v>0.22423415638823918</c:v>
                </c:pt>
                <c:pt idx="1787">
                  <c:v>0.22433324334991447</c:v>
                </c:pt>
                <c:pt idx="1788">
                  <c:v>0.22444110912185258</c:v>
                </c:pt>
                <c:pt idx="1789">
                  <c:v>0.22455854973159231</c:v>
                </c:pt>
                <c:pt idx="1790">
                  <c:v>0.22466958633024789</c:v>
                </c:pt>
                <c:pt idx="1791">
                  <c:v>0.22477501974554953</c:v>
                </c:pt>
                <c:pt idx="1792">
                  <c:v>0.22487565036417739</c:v>
                </c:pt>
                <c:pt idx="1793">
                  <c:v>0.22497307671153302</c:v>
                </c:pt>
                <c:pt idx="1794">
                  <c:v>0.22505612118588936</c:v>
                </c:pt>
                <c:pt idx="1795">
                  <c:v>0.22514155397688276</c:v>
                </c:pt>
                <c:pt idx="1796">
                  <c:v>0.22524933259969607</c:v>
                </c:pt>
                <c:pt idx="1797">
                  <c:v>0.22536348543609891</c:v>
                </c:pt>
                <c:pt idx="1798">
                  <c:v>0.22548241404116279</c:v>
                </c:pt>
                <c:pt idx="1799">
                  <c:v>0.22558855984329571</c:v>
                </c:pt>
                <c:pt idx="1800">
                  <c:v>0.22569629030179297</c:v>
                </c:pt>
                <c:pt idx="1801">
                  <c:v>0.22581358360340267</c:v>
                </c:pt>
                <c:pt idx="1802">
                  <c:v>0.22593086314890742</c:v>
                </c:pt>
                <c:pt idx="1803">
                  <c:v>0.22603377060368593</c:v>
                </c:pt>
                <c:pt idx="1804">
                  <c:v>0.22611672704362604</c:v>
                </c:pt>
                <c:pt idx="1805">
                  <c:v>0.22620286683260493</c:v>
                </c:pt>
                <c:pt idx="1806">
                  <c:v>0.22628979668943669</c:v>
                </c:pt>
                <c:pt idx="1807">
                  <c:v>0.22639904643486189</c:v>
                </c:pt>
                <c:pt idx="1808">
                  <c:v>0.22650509499004967</c:v>
                </c:pt>
                <c:pt idx="1809">
                  <c:v>0.22661113230013408</c:v>
                </c:pt>
                <c:pt idx="1810">
                  <c:v>0.22670041815683531</c:v>
                </c:pt>
                <c:pt idx="1811">
                  <c:v>0.22678172512656139</c:v>
                </c:pt>
                <c:pt idx="1812">
                  <c:v>0.22684788180233217</c:v>
                </c:pt>
                <c:pt idx="1813">
                  <c:v>0.22690686117232201</c:v>
                </c:pt>
                <c:pt idx="1814">
                  <c:v>0.22698974521838614</c:v>
                </c:pt>
                <c:pt idx="1815">
                  <c:v>0.22709652799681598</c:v>
                </c:pt>
                <c:pt idx="1816">
                  <c:v>0.22722242140192087</c:v>
                </c:pt>
                <c:pt idx="1817">
                  <c:v>0.22735546872354395</c:v>
                </c:pt>
                <c:pt idx="1818">
                  <c:v>0.22749964972591541</c:v>
                </c:pt>
                <c:pt idx="1819">
                  <c:v>0.22765894157839434</c:v>
                </c:pt>
                <c:pt idx="1820">
                  <c:v>0.22783174454243491</c:v>
                </c:pt>
                <c:pt idx="1821">
                  <c:v>0.22800372152979009</c:v>
                </c:pt>
                <c:pt idx="1822">
                  <c:v>0.22817726091371507</c:v>
                </c:pt>
                <c:pt idx="1823">
                  <c:v>0.22834281170475737</c:v>
                </c:pt>
                <c:pt idx="1824">
                  <c:v>0.22850515220954731</c:v>
                </c:pt>
                <c:pt idx="1825">
                  <c:v>0.22864757634009575</c:v>
                </c:pt>
                <c:pt idx="1826">
                  <c:v>0.22877884318868252</c:v>
                </c:pt>
                <c:pt idx="1827">
                  <c:v>0.22891566059334256</c:v>
                </c:pt>
                <c:pt idx="1828">
                  <c:v>0.22903575811904045</c:v>
                </c:pt>
                <c:pt idx="1829">
                  <c:v>0.22914709393421717</c:v>
                </c:pt>
                <c:pt idx="1830">
                  <c:v>0.2292687539011215</c:v>
                </c:pt>
                <c:pt idx="1831">
                  <c:v>0.22938483392650322</c:v>
                </c:pt>
                <c:pt idx="1832">
                  <c:v>0.22951600403962077</c:v>
                </c:pt>
                <c:pt idx="1833">
                  <c:v>0.22965431024978999</c:v>
                </c:pt>
                <c:pt idx="1834">
                  <c:v>0.22979180263527296</c:v>
                </c:pt>
                <c:pt idx="1835">
                  <c:v>0.22990384892242649</c:v>
                </c:pt>
                <c:pt idx="1836">
                  <c:v>0.23000158117665112</c:v>
                </c:pt>
                <c:pt idx="1837">
                  <c:v>0.23009056484026252</c:v>
                </c:pt>
                <c:pt idx="1838">
                  <c:v>0.2301557085735777</c:v>
                </c:pt>
                <c:pt idx="1839">
                  <c:v>0.23021290445040613</c:v>
                </c:pt>
                <c:pt idx="1840">
                  <c:v>0.23028995483464351</c:v>
                </c:pt>
                <c:pt idx="1841">
                  <c:v>0.23039479736840254</c:v>
                </c:pt>
                <c:pt idx="1842">
                  <c:v>0.23052504096381801</c:v>
                </c:pt>
                <c:pt idx="1843">
                  <c:v>0.23065447358459251</c:v>
                </c:pt>
                <c:pt idx="1844">
                  <c:v>0.23077436247710945</c:v>
                </c:pt>
                <c:pt idx="1845">
                  <c:v>0.23089264934990533</c:v>
                </c:pt>
                <c:pt idx="1846">
                  <c:v>0.2309926662576087</c:v>
                </c:pt>
                <c:pt idx="1847">
                  <c:v>0.23108632381548497</c:v>
                </c:pt>
                <c:pt idx="1848">
                  <c:v>0.2311855277634072</c:v>
                </c:pt>
                <c:pt idx="1849">
                  <c:v>0.23129662450259414</c:v>
                </c:pt>
                <c:pt idx="1850">
                  <c:v>0.23142040347476786</c:v>
                </c:pt>
                <c:pt idx="1851">
                  <c:v>0.23154496043494568</c:v>
                </c:pt>
                <c:pt idx="1852">
                  <c:v>0.23165839690568588</c:v>
                </c:pt>
                <c:pt idx="1853">
                  <c:v>0.23177578613757957</c:v>
                </c:pt>
                <c:pt idx="1854">
                  <c:v>0.23191060811725597</c:v>
                </c:pt>
                <c:pt idx="1855">
                  <c:v>0.232054133895644</c:v>
                </c:pt>
                <c:pt idx="1856">
                  <c:v>0.23219288232949592</c:v>
                </c:pt>
                <c:pt idx="1857">
                  <c:v>0.23232844077699635</c:v>
                </c:pt>
                <c:pt idx="1858">
                  <c:v>0.23243386242206018</c:v>
                </c:pt>
                <c:pt idx="1859">
                  <c:v>0.23252262992496964</c:v>
                </c:pt>
                <c:pt idx="1860">
                  <c:v>0.23260108749670055</c:v>
                </c:pt>
                <c:pt idx="1861">
                  <c:v>0.23268825535749008</c:v>
                </c:pt>
                <c:pt idx="1862">
                  <c:v>0.23279839297019028</c:v>
                </c:pt>
                <c:pt idx="1863">
                  <c:v>0.2329061417729755</c:v>
                </c:pt>
                <c:pt idx="1864">
                  <c:v>0.23300120460561857</c:v>
                </c:pt>
                <c:pt idx="1865">
                  <c:v>0.23309309008785625</c:v>
                </c:pt>
                <c:pt idx="1866">
                  <c:v>0.23319684716333053</c:v>
                </c:pt>
                <c:pt idx="1867">
                  <c:v>0.23332197496411916</c:v>
                </c:pt>
                <c:pt idx="1868">
                  <c:v>0.23345738045030698</c:v>
                </c:pt>
                <c:pt idx="1869">
                  <c:v>0.23359593433591608</c:v>
                </c:pt>
                <c:pt idx="1870">
                  <c:v>0.23373051115929872</c:v>
                </c:pt>
                <c:pt idx="1871">
                  <c:v>0.23386744427718292</c:v>
                </c:pt>
                <c:pt idx="1872">
                  <c:v>0.23402889045541411</c:v>
                </c:pt>
                <c:pt idx="1873">
                  <c:v>0.23419822265394052</c:v>
                </c:pt>
                <c:pt idx="1874">
                  <c:v>0.23436594404063013</c:v>
                </c:pt>
                <c:pt idx="1875">
                  <c:v>0.2345233550335421</c:v>
                </c:pt>
                <c:pt idx="1876">
                  <c:v>0.23468390454027627</c:v>
                </c:pt>
                <c:pt idx="1877">
                  <c:v>0.23483414920212894</c:v>
                </c:pt>
                <c:pt idx="1878">
                  <c:v>0.23498911478189577</c:v>
                </c:pt>
                <c:pt idx="1879">
                  <c:v>0.23512824708666497</c:v>
                </c:pt>
                <c:pt idx="1880">
                  <c:v>0.23526103714025273</c:v>
                </c:pt>
                <c:pt idx="1881">
                  <c:v>0.23537247232677891</c:v>
                </c:pt>
                <c:pt idx="1882">
                  <c:v>0.23546888140479572</c:v>
                </c:pt>
                <c:pt idx="1883">
                  <c:v>0.23556765155843196</c:v>
                </c:pt>
                <c:pt idx="1884">
                  <c:v>0.23566878208721739</c:v>
                </c:pt>
                <c:pt idx="1885">
                  <c:v>0.23578333166064555</c:v>
                </c:pt>
                <c:pt idx="1886">
                  <c:v>0.2359073464051307</c:v>
                </c:pt>
                <c:pt idx="1887">
                  <c:v>0.23604556127734996</c:v>
                </c:pt>
                <c:pt idx="1888">
                  <c:v>0.2361798088632667</c:v>
                </c:pt>
                <c:pt idx="1889">
                  <c:v>0.23629508946506433</c:v>
                </c:pt>
                <c:pt idx="1890">
                  <c:v>0.23639772539262396</c:v>
                </c:pt>
                <c:pt idx="1891">
                  <c:v>0.23650271894114328</c:v>
                </c:pt>
                <c:pt idx="1892">
                  <c:v>0.23660138704028763</c:v>
                </c:pt>
                <c:pt idx="1893">
                  <c:v>0.23669846694778268</c:v>
                </c:pt>
                <c:pt idx="1894">
                  <c:v>0.23678764587430906</c:v>
                </c:pt>
                <c:pt idx="1895">
                  <c:v>0.2368697150270859</c:v>
                </c:pt>
                <c:pt idx="1896">
                  <c:v>0.23695019938515205</c:v>
                </c:pt>
                <c:pt idx="1897">
                  <c:v>0.23703541105730908</c:v>
                </c:pt>
                <c:pt idx="1898">
                  <c:v>0.23711982657261541</c:v>
                </c:pt>
                <c:pt idx="1899">
                  <c:v>0.23720975675845299</c:v>
                </c:pt>
                <c:pt idx="1900">
                  <c:v>0.23730283387211987</c:v>
                </c:pt>
                <c:pt idx="1901">
                  <c:v>0.23740221173523063</c:v>
                </c:pt>
                <c:pt idx="1902">
                  <c:v>0.23750946564872111</c:v>
                </c:pt>
                <c:pt idx="1903">
                  <c:v>0.23762222757883594</c:v>
                </c:pt>
                <c:pt idx="1904">
                  <c:v>0.23772551581104726</c:v>
                </c:pt>
                <c:pt idx="1905">
                  <c:v>0.23781933327937677</c:v>
                </c:pt>
                <c:pt idx="1906">
                  <c:v>0.23789501154587597</c:v>
                </c:pt>
                <c:pt idx="1907">
                  <c:v>0.23797304876020781</c:v>
                </c:pt>
                <c:pt idx="1908">
                  <c:v>0.23806526670832917</c:v>
                </c:pt>
                <c:pt idx="1909">
                  <c:v>0.23815747615308491</c:v>
                </c:pt>
                <c:pt idx="1910">
                  <c:v>0.2382520411110069</c:v>
                </c:pt>
                <c:pt idx="1911">
                  <c:v>0.23835132469336623</c:v>
                </c:pt>
                <c:pt idx="1912">
                  <c:v>0.23846320390175621</c:v>
                </c:pt>
                <c:pt idx="1913">
                  <c:v>0.23858373580208761</c:v>
                </c:pt>
                <c:pt idx="1914">
                  <c:v>0.23871685546149793</c:v>
                </c:pt>
                <c:pt idx="1915">
                  <c:v>0.23886255785162919</c:v>
                </c:pt>
                <c:pt idx="1916">
                  <c:v>0.23898776618783307</c:v>
                </c:pt>
                <c:pt idx="1917">
                  <c:v>0.23908933879166325</c:v>
                </c:pt>
                <c:pt idx="1918">
                  <c:v>0.23917751749215538</c:v>
                </c:pt>
                <c:pt idx="1919">
                  <c:v>0.23926962443861932</c:v>
                </c:pt>
                <c:pt idx="1920">
                  <c:v>0.23934283160114625</c:v>
                </c:pt>
                <c:pt idx="1921">
                  <c:v>0.23941209796023508</c:v>
                </c:pt>
                <c:pt idx="1922">
                  <c:v>0.23949237796433945</c:v>
                </c:pt>
                <c:pt idx="1923">
                  <c:v>0.2395813080916821</c:v>
                </c:pt>
                <c:pt idx="1924">
                  <c:v>0.23968518105828532</c:v>
                </c:pt>
                <c:pt idx="1925">
                  <c:v>0.23978983002992924</c:v>
                </c:pt>
                <c:pt idx="1926">
                  <c:v>0.23990626864488171</c:v>
                </c:pt>
                <c:pt idx="1927">
                  <c:v>0.24003134637613474</c:v>
                </c:pt>
                <c:pt idx="1928">
                  <c:v>0.24016270048379429</c:v>
                </c:pt>
                <c:pt idx="1929">
                  <c:v>0.24028931894910374</c:v>
                </c:pt>
                <c:pt idx="1930">
                  <c:v>0.24040963095839263</c:v>
                </c:pt>
                <c:pt idx="1931">
                  <c:v>0.24052285256937397</c:v>
                </c:pt>
                <c:pt idx="1932">
                  <c:v>0.24063841974292208</c:v>
                </c:pt>
                <c:pt idx="1933">
                  <c:v>0.24074061087816601</c:v>
                </c:pt>
                <c:pt idx="1934">
                  <c:v>0.24085536693521092</c:v>
                </c:pt>
                <c:pt idx="1935">
                  <c:v>0.24099604303736311</c:v>
                </c:pt>
                <c:pt idx="1936">
                  <c:v>0.24113748508643418</c:v>
                </c:pt>
                <c:pt idx="1937">
                  <c:v>0.24126083765218642</c:v>
                </c:pt>
                <c:pt idx="1938">
                  <c:v>0.24136532187143278</c:v>
                </c:pt>
                <c:pt idx="1939">
                  <c:v>0.24146586780451312</c:v>
                </c:pt>
                <c:pt idx="1940">
                  <c:v>0.24156169123812854</c:v>
                </c:pt>
                <c:pt idx="1941">
                  <c:v>0.24165907613946194</c:v>
                </c:pt>
                <c:pt idx="1942">
                  <c:v>0.24176508924199541</c:v>
                </c:pt>
                <c:pt idx="1943">
                  <c:v>0.24189307527206302</c:v>
                </c:pt>
                <c:pt idx="1944">
                  <c:v>0.2420383156471014</c:v>
                </c:pt>
                <c:pt idx="1945">
                  <c:v>0.24220786690968329</c:v>
                </c:pt>
                <c:pt idx="1946">
                  <c:v>0.24236169410710587</c:v>
                </c:pt>
                <c:pt idx="1947">
                  <c:v>0.24249745049600607</c:v>
                </c:pt>
                <c:pt idx="1948">
                  <c:v>0.24261906629145863</c:v>
                </c:pt>
                <c:pt idx="1949">
                  <c:v>0.24273360699903745</c:v>
                </c:pt>
                <c:pt idx="1950">
                  <c:v>0.24284421262772157</c:v>
                </c:pt>
                <c:pt idx="1951">
                  <c:v>0.24295323740900554</c:v>
                </c:pt>
                <c:pt idx="1952">
                  <c:v>0.24306538719103882</c:v>
                </c:pt>
                <c:pt idx="1953">
                  <c:v>0.24315792089729141</c:v>
                </c:pt>
                <c:pt idx="1954">
                  <c:v>0.24325750269303731</c:v>
                </c:pt>
                <c:pt idx="1955">
                  <c:v>0.24336177851129528</c:v>
                </c:pt>
                <c:pt idx="1956">
                  <c:v>0.24346055609952486</c:v>
                </c:pt>
                <c:pt idx="1957">
                  <c:v>0.243561675427865</c:v>
                </c:pt>
                <c:pt idx="1958">
                  <c:v>0.24366278453212059</c:v>
                </c:pt>
                <c:pt idx="1959">
                  <c:v>0.24377798942257797</c:v>
                </c:pt>
                <c:pt idx="1960">
                  <c:v>0.24388377814222972</c:v>
                </c:pt>
                <c:pt idx="1961">
                  <c:v>0.24398328768562963</c:v>
                </c:pt>
                <c:pt idx="1962">
                  <c:v>0.2440914049412489</c:v>
                </c:pt>
                <c:pt idx="1963">
                  <c:v>0.24420499381310831</c:v>
                </c:pt>
                <c:pt idx="1964">
                  <c:v>0.24431308710242183</c:v>
                </c:pt>
                <c:pt idx="1965">
                  <c:v>0.2444180360730393</c:v>
                </c:pt>
                <c:pt idx="1966">
                  <c:v>0.2445331539926803</c:v>
                </c:pt>
                <c:pt idx="1967">
                  <c:v>0.24464590971926373</c:v>
                </c:pt>
                <c:pt idx="1968">
                  <c:v>0.24476335008318187</c:v>
                </c:pt>
                <c:pt idx="1969">
                  <c:v>0.24487216584294272</c:v>
                </c:pt>
                <c:pt idx="1970">
                  <c:v>0.24498488335263124</c:v>
                </c:pt>
                <c:pt idx="1971">
                  <c:v>0.24510071866625185</c:v>
                </c:pt>
                <c:pt idx="1972">
                  <c:v>0.24520323737894145</c:v>
                </c:pt>
                <c:pt idx="1973">
                  <c:v>0.24529322605999104</c:v>
                </c:pt>
                <c:pt idx="1974">
                  <c:v>0.24536129907341023</c:v>
                </c:pt>
                <c:pt idx="1975">
                  <c:v>0.24541528472028279</c:v>
                </c:pt>
                <c:pt idx="1976">
                  <c:v>0.24546692043812862</c:v>
                </c:pt>
                <c:pt idx="1977">
                  <c:v>0.24551777119078938</c:v>
                </c:pt>
                <c:pt idx="1978">
                  <c:v>0.24557096613384027</c:v>
                </c:pt>
                <c:pt idx="1979">
                  <c:v>0.24563119816799198</c:v>
                </c:pt>
                <c:pt idx="1980">
                  <c:v>0.24570003033642024</c:v>
                </c:pt>
                <c:pt idx="1981">
                  <c:v>0.24579310266581017</c:v>
                </c:pt>
                <c:pt idx="1982">
                  <c:v>0.24592370216854467</c:v>
                </c:pt>
                <c:pt idx="1983">
                  <c:v>0.24607304955592721</c:v>
                </c:pt>
                <c:pt idx="1984">
                  <c:v>0.24623019209508756</c:v>
                </c:pt>
                <c:pt idx="1985">
                  <c:v>0.24637402232563582</c:v>
                </c:pt>
                <c:pt idx="1986">
                  <c:v>0.24653268059286559</c:v>
                </c:pt>
                <c:pt idx="1987">
                  <c:v>0.24670069022998087</c:v>
                </c:pt>
                <c:pt idx="1988">
                  <c:v>0.24686476542053948</c:v>
                </c:pt>
                <c:pt idx="1989">
                  <c:v>0.24701162894709053</c:v>
                </c:pt>
                <c:pt idx="1990">
                  <c:v>0.24712644870168196</c:v>
                </c:pt>
                <c:pt idx="1991">
                  <c:v>0.2472271980346934</c:v>
                </c:pt>
                <c:pt idx="1992">
                  <c:v>0.2473365269116824</c:v>
                </c:pt>
                <c:pt idx="1993">
                  <c:v>0.24744662462937417</c:v>
                </c:pt>
                <c:pt idx="1994">
                  <c:v>0.24756842074750773</c:v>
                </c:pt>
                <c:pt idx="1995">
                  <c:v>0.247701910990623</c:v>
                </c:pt>
                <c:pt idx="1996">
                  <c:v>0.24783226145794229</c:v>
                </c:pt>
                <c:pt idx="1997">
                  <c:v>0.24796961841376619</c:v>
                </c:pt>
                <c:pt idx="1998">
                  <c:v>0.24810149455494934</c:v>
                </c:pt>
                <c:pt idx="1999">
                  <c:v>0.24823413348466963</c:v>
                </c:pt>
                <c:pt idx="2000">
                  <c:v>0.24839717723887525</c:v>
                </c:pt>
                <c:pt idx="2001">
                  <c:v>0.24858749134351882</c:v>
                </c:pt>
                <c:pt idx="2002">
                  <c:v>0.2487808882436886</c:v>
                </c:pt>
                <c:pt idx="2003">
                  <c:v>0.24898516208986185</c:v>
                </c:pt>
                <c:pt idx="2004">
                  <c:v>0.24918861478410959</c:v>
                </c:pt>
                <c:pt idx="2005">
                  <c:v>0.24941306628170698</c:v>
                </c:pt>
                <c:pt idx="2006">
                  <c:v>0.24963980465892777</c:v>
                </c:pt>
                <c:pt idx="2007">
                  <c:v>0.2498361138902207</c:v>
                </c:pt>
                <c:pt idx="2008">
                  <c:v>0.24999266624932115</c:v>
                </c:pt>
                <c:pt idx="2009">
                  <c:v>0.25010714425117414</c:v>
                </c:pt>
                <c:pt idx="2010">
                  <c:v>0.25020759374326845</c:v>
                </c:pt>
                <c:pt idx="2011">
                  <c:v>0.25030102607341426</c:v>
                </c:pt>
                <c:pt idx="2012">
                  <c:v>0.25039834213542916</c:v>
                </c:pt>
                <c:pt idx="2013">
                  <c:v>0.25049409189700372</c:v>
                </c:pt>
                <c:pt idx="2014">
                  <c:v>0.25057893565027756</c:v>
                </c:pt>
                <c:pt idx="2015">
                  <c:v>0.25065988077808654</c:v>
                </c:pt>
                <c:pt idx="2016">
                  <c:v>0.25073692822651167</c:v>
                </c:pt>
                <c:pt idx="2017">
                  <c:v>0.25082019505667336</c:v>
                </c:pt>
                <c:pt idx="2018">
                  <c:v>0.25089878635821289</c:v>
                </c:pt>
                <c:pt idx="2019">
                  <c:v>0.25097348127619223</c:v>
                </c:pt>
                <c:pt idx="2020">
                  <c:v>0.25104428068321832</c:v>
                </c:pt>
                <c:pt idx="2021">
                  <c:v>0.25109407067061779</c:v>
                </c:pt>
                <c:pt idx="2022">
                  <c:v>0.25115708256938551</c:v>
                </c:pt>
                <c:pt idx="2023">
                  <c:v>0.25122709113379504</c:v>
                </c:pt>
                <c:pt idx="2024">
                  <c:v>0.2513056504646034</c:v>
                </c:pt>
                <c:pt idx="2025">
                  <c:v>0.25140131339517402</c:v>
                </c:pt>
                <c:pt idx="2026">
                  <c:v>0.2515062987614769</c:v>
                </c:pt>
                <c:pt idx="2027">
                  <c:v>0.2516136057450874</c:v>
                </c:pt>
                <c:pt idx="2028">
                  <c:v>0.25171468150223086</c:v>
                </c:pt>
                <c:pt idx="2029">
                  <c:v>0.2518235208934908</c:v>
                </c:pt>
                <c:pt idx="2030">
                  <c:v>0.25194323054331974</c:v>
                </c:pt>
                <c:pt idx="2031">
                  <c:v>0.25204349577993046</c:v>
                </c:pt>
                <c:pt idx="2032">
                  <c:v>0.25213675674282437</c:v>
                </c:pt>
                <c:pt idx="2033">
                  <c:v>0.25222845487574369</c:v>
                </c:pt>
                <c:pt idx="2034">
                  <c:v>0.2523193676046373</c:v>
                </c:pt>
                <c:pt idx="2035">
                  <c:v>0.2524227028066427</c:v>
                </c:pt>
                <c:pt idx="2036">
                  <c:v>0.25253068833668668</c:v>
                </c:pt>
                <c:pt idx="2037">
                  <c:v>0.25263011793711593</c:v>
                </c:pt>
                <c:pt idx="2038">
                  <c:v>0.25272876097406549</c:v>
                </c:pt>
                <c:pt idx="2039">
                  <c:v>0.25282351126440616</c:v>
                </c:pt>
                <c:pt idx="2040">
                  <c:v>0.25291592298119042</c:v>
                </c:pt>
                <c:pt idx="2041">
                  <c:v>0.25302463171565603</c:v>
                </c:pt>
                <c:pt idx="2042">
                  <c:v>0.25312634133013628</c:v>
                </c:pt>
                <c:pt idx="2043">
                  <c:v>0.25321794876903492</c:v>
                </c:pt>
                <c:pt idx="2044">
                  <c:v>0.25331265272221948</c:v>
                </c:pt>
                <c:pt idx="2045">
                  <c:v>0.25341898991445122</c:v>
                </c:pt>
                <c:pt idx="2046">
                  <c:v>0.2535330763711543</c:v>
                </c:pt>
                <c:pt idx="2047">
                  <c:v>0.25364792577887491</c:v>
                </c:pt>
                <c:pt idx="2048">
                  <c:v>0.2537627619977238</c:v>
                </c:pt>
                <c:pt idx="2049">
                  <c:v>0.25387758503072955</c:v>
                </c:pt>
                <c:pt idx="2050">
                  <c:v>0.25400403027874824</c:v>
                </c:pt>
                <c:pt idx="2051">
                  <c:v>0.25411339640134339</c:v>
                </c:pt>
                <c:pt idx="2052">
                  <c:v>0.25421266876601523</c:v>
                </c:pt>
                <c:pt idx="2053">
                  <c:v>0.25430340129163276</c:v>
                </c:pt>
                <c:pt idx="2054">
                  <c:v>0.25440110403653732</c:v>
                </c:pt>
                <c:pt idx="2055">
                  <c:v>0.25450499965719764</c:v>
                </c:pt>
                <c:pt idx="2056">
                  <c:v>0.25461353579169677</c:v>
                </c:pt>
                <c:pt idx="2057">
                  <c:v>0.25473368705841015</c:v>
                </c:pt>
                <c:pt idx="2058">
                  <c:v>0.25486157415830268</c:v>
                </c:pt>
                <c:pt idx="2059">
                  <c:v>0.25499486936320509</c:v>
                </c:pt>
                <c:pt idx="2060">
                  <c:v>0.25513202088136572</c:v>
                </c:pt>
                <c:pt idx="2061">
                  <c:v>0.25526915359156693</c:v>
                </c:pt>
                <c:pt idx="2062">
                  <c:v>0.25538767688443775</c:v>
                </c:pt>
                <c:pt idx="2063">
                  <c:v>0.25548372467293379</c:v>
                </c:pt>
                <c:pt idx="2064">
                  <c:v>0.25556504824903187</c:v>
                </c:pt>
                <c:pt idx="2065">
                  <c:v>0.25564249312574344</c:v>
                </c:pt>
                <c:pt idx="2066">
                  <c:v>0.2557346447143975</c:v>
                </c:pt>
                <c:pt idx="2067">
                  <c:v>0.25584691878714133</c:v>
                </c:pt>
                <c:pt idx="2068">
                  <c:v>0.25598317934851339</c:v>
                </c:pt>
                <c:pt idx="2069">
                  <c:v>0.25612096944332663</c:v>
                </c:pt>
                <c:pt idx="2070">
                  <c:v>0.25626880174603756</c:v>
                </c:pt>
                <c:pt idx="2071">
                  <c:v>0.25641661219758904</c:v>
                </c:pt>
                <c:pt idx="2072">
                  <c:v>0.25655047401447945</c:v>
                </c:pt>
                <c:pt idx="2073">
                  <c:v>0.25666884554726976</c:v>
                </c:pt>
                <c:pt idx="2074">
                  <c:v>0.25677637355203659</c:v>
                </c:pt>
                <c:pt idx="2075">
                  <c:v>0.25689394489941586</c:v>
                </c:pt>
                <c:pt idx="2076">
                  <c:v>0.25702000934171471</c:v>
                </c:pt>
                <c:pt idx="2077">
                  <c:v>0.25713909857216799</c:v>
                </c:pt>
                <c:pt idx="2078">
                  <c:v>0.25725353459984707</c:v>
                </c:pt>
                <c:pt idx="2079">
                  <c:v>0.25736641136482624</c:v>
                </c:pt>
                <c:pt idx="2080">
                  <c:v>0.25747231838706314</c:v>
                </c:pt>
                <c:pt idx="2081">
                  <c:v>0.25758517046053053</c:v>
                </c:pt>
                <c:pt idx="2082">
                  <c:v>0.25768796297778968</c:v>
                </c:pt>
                <c:pt idx="2083">
                  <c:v>0.25779615421363217</c:v>
                </c:pt>
                <c:pt idx="2084">
                  <c:v>0.25790201573527022</c:v>
                </c:pt>
                <c:pt idx="2085">
                  <c:v>0.25801713707831481</c:v>
                </c:pt>
                <c:pt idx="2086">
                  <c:v>0.25813842509540069</c:v>
                </c:pt>
                <c:pt idx="2087">
                  <c:v>0.25825815361306131</c:v>
                </c:pt>
                <c:pt idx="2088">
                  <c:v>0.25838327390634586</c:v>
                </c:pt>
                <c:pt idx="2089">
                  <c:v>0.25851610054229734</c:v>
                </c:pt>
                <c:pt idx="2090">
                  <c:v>0.25863269543117207</c:v>
                </c:pt>
                <c:pt idx="2091">
                  <c:v>0.25875082075919392</c:v>
                </c:pt>
                <c:pt idx="2092">
                  <c:v>0.25886738828569755</c:v>
                </c:pt>
                <c:pt idx="2093">
                  <c:v>0.25897468015790076</c:v>
                </c:pt>
                <c:pt idx="2094">
                  <c:v>0.2590757864226006</c:v>
                </c:pt>
                <c:pt idx="2095">
                  <c:v>0.25916762218482287</c:v>
                </c:pt>
                <c:pt idx="2096">
                  <c:v>0.25925790626722167</c:v>
                </c:pt>
                <c:pt idx="2097">
                  <c:v>0.25935203996337358</c:v>
                </c:pt>
                <c:pt idx="2098">
                  <c:v>0.25944847923274739</c:v>
                </c:pt>
                <c:pt idx="2099">
                  <c:v>0.25954259499211496</c:v>
                </c:pt>
                <c:pt idx="2100">
                  <c:v>0.25964672915712445</c:v>
                </c:pt>
                <c:pt idx="2101">
                  <c:v>0.2597554799309239</c:v>
                </c:pt>
                <c:pt idx="2102">
                  <c:v>0.25984879563459784</c:v>
                </c:pt>
                <c:pt idx="2103">
                  <c:v>0.25995521118123849</c:v>
                </c:pt>
                <c:pt idx="2104">
                  <c:v>0.26004542418808752</c:v>
                </c:pt>
                <c:pt idx="2105">
                  <c:v>0.26012406478517985</c:v>
                </c:pt>
                <c:pt idx="2106">
                  <c:v>0.26020192830280758</c:v>
                </c:pt>
                <c:pt idx="2107">
                  <c:v>0.26028518159482961</c:v>
                </c:pt>
                <c:pt idx="2108">
                  <c:v>0.26037305255099163</c:v>
                </c:pt>
                <c:pt idx="2109">
                  <c:v>0.26047093478794864</c:v>
                </c:pt>
                <c:pt idx="2110">
                  <c:v>0.26057111928163063</c:v>
                </c:pt>
                <c:pt idx="2111">
                  <c:v>0.26067668746394096</c:v>
                </c:pt>
                <c:pt idx="2112">
                  <c:v>0.26079688292038905</c:v>
                </c:pt>
                <c:pt idx="2113">
                  <c:v>0.26094402563637759</c:v>
                </c:pt>
                <c:pt idx="2114">
                  <c:v>0.26110115939373058</c:v>
                </c:pt>
                <c:pt idx="2115">
                  <c:v>0.26124979752600019</c:v>
                </c:pt>
                <c:pt idx="2116">
                  <c:v>0.26138378395352962</c:v>
                </c:pt>
                <c:pt idx="2117">
                  <c:v>0.26151159335446994</c:v>
                </c:pt>
                <c:pt idx="2118">
                  <c:v>0.26163707705387879</c:v>
                </c:pt>
                <c:pt idx="2119">
                  <c:v>0.26174869042527638</c:v>
                </c:pt>
                <c:pt idx="2120">
                  <c:v>0.26184566848137342</c:v>
                </c:pt>
                <c:pt idx="2121">
                  <c:v>0.26194263713363908</c:v>
                </c:pt>
                <c:pt idx="2122">
                  <c:v>0.26204575220938542</c:v>
                </c:pt>
                <c:pt idx="2123">
                  <c:v>0.26216039753419385</c:v>
                </c:pt>
                <c:pt idx="2124">
                  <c:v>0.26226964460655777</c:v>
                </c:pt>
                <c:pt idx="2125">
                  <c:v>0.26237811052548021</c:v>
                </c:pt>
                <c:pt idx="2126">
                  <c:v>0.26249041035691772</c:v>
                </c:pt>
                <c:pt idx="2127">
                  <c:v>0.26259962138426352</c:v>
                </c:pt>
                <c:pt idx="2128">
                  <c:v>0.26271881699093141</c:v>
                </c:pt>
                <c:pt idx="2129">
                  <c:v>0.26285875757023708</c:v>
                </c:pt>
                <c:pt idx="2130">
                  <c:v>0.26299252860670075</c:v>
                </c:pt>
                <c:pt idx="2131">
                  <c:v>0.26310783410490218</c:v>
                </c:pt>
                <c:pt idx="2132">
                  <c:v>0.26320852336524792</c:v>
                </c:pt>
                <c:pt idx="2133">
                  <c:v>0.26330997099222886</c:v>
                </c:pt>
                <c:pt idx="2134">
                  <c:v>0.2634044924734586</c:v>
                </c:pt>
                <c:pt idx="2135">
                  <c:v>0.26350131009372646</c:v>
                </c:pt>
                <c:pt idx="2136">
                  <c:v>0.26360810596044365</c:v>
                </c:pt>
                <c:pt idx="2137">
                  <c:v>0.26370029465848199</c:v>
                </c:pt>
                <c:pt idx="2138">
                  <c:v>0.26380553303309928</c:v>
                </c:pt>
                <c:pt idx="2139">
                  <c:v>0.26391306445734142</c:v>
                </c:pt>
                <c:pt idx="2140">
                  <c:v>0.26405437388913633</c:v>
                </c:pt>
                <c:pt idx="2141">
                  <c:v>0.26421101970328931</c:v>
                </c:pt>
                <c:pt idx="2142">
                  <c:v>0.26436917636470147</c:v>
                </c:pt>
                <c:pt idx="2143">
                  <c:v>0.26451195652494996</c:v>
                </c:pt>
                <c:pt idx="2144">
                  <c:v>0.26465318135895782</c:v>
                </c:pt>
                <c:pt idx="2145">
                  <c:v>0.26477596935259506</c:v>
                </c:pt>
                <c:pt idx="2146">
                  <c:v>0.26486728314714186</c:v>
                </c:pt>
                <c:pt idx="2147">
                  <c:v>0.26495935584166819</c:v>
                </c:pt>
                <c:pt idx="2148">
                  <c:v>0.26504451553724684</c:v>
                </c:pt>
                <c:pt idx="2149">
                  <c:v>0.26511662708617284</c:v>
                </c:pt>
                <c:pt idx="2150">
                  <c:v>0.26518259692724017</c:v>
                </c:pt>
                <c:pt idx="2151">
                  <c:v>0.26524626136810192</c:v>
                </c:pt>
                <c:pt idx="2152">
                  <c:v>0.26530225204451841</c:v>
                </c:pt>
                <c:pt idx="2153">
                  <c:v>0.2653835479940308</c:v>
                </c:pt>
                <c:pt idx="2154">
                  <c:v>0.26549090987499141</c:v>
                </c:pt>
                <c:pt idx="2155">
                  <c:v>0.26560592767220542</c:v>
                </c:pt>
                <c:pt idx="2156">
                  <c:v>0.26572936538979164</c:v>
                </c:pt>
                <c:pt idx="2157">
                  <c:v>0.26585278787238847</c:v>
                </c:pt>
                <c:pt idx="2158">
                  <c:v>0.26598002740327609</c:v>
                </c:pt>
                <c:pt idx="2159">
                  <c:v>0.26610418531390395</c:v>
                </c:pt>
                <c:pt idx="2160">
                  <c:v>0.26622296394783651</c:v>
                </c:pt>
                <c:pt idx="2161">
                  <c:v>0.26634249465204535</c:v>
                </c:pt>
                <c:pt idx="2162">
                  <c:v>0.26645435018996877</c:v>
                </c:pt>
                <c:pt idx="2163">
                  <c:v>0.26655776712385609</c:v>
                </c:pt>
                <c:pt idx="2164">
                  <c:v>0.26666270522770558</c:v>
                </c:pt>
                <c:pt idx="2165">
                  <c:v>0.26678294922359669</c:v>
                </c:pt>
                <c:pt idx="2166">
                  <c:v>0.26691007046373594</c:v>
                </c:pt>
                <c:pt idx="2167">
                  <c:v>0.26703640990121874</c:v>
                </c:pt>
                <c:pt idx="2168">
                  <c:v>0.26715125008591617</c:v>
                </c:pt>
                <c:pt idx="2169">
                  <c:v>0.26726990442338805</c:v>
                </c:pt>
                <c:pt idx="2170">
                  <c:v>0.26739313692692052</c:v>
                </c:pt>
                <c:pt idx="2171">
                  <c:v>0.2675301291518693</c:v>
                </c:pt>
                <c:pt idx="2172">
                  <c:v>0.26766251162722482</c:v>
                </c:pt>
                <c:pt idx="2173">
                  <c:v>0.26781553311327022</c:v>
                </c:pt>
                <c:pt idx="2174">
                  <c:v>0.26797541555029558</c:v>
                </c:pt>
                <c:pt idx="2175">
                  <c:v>0.26812150585654576</c:v>
                </c:pt>
                <c:pt idx="2176">
                  <c:v>0.26823851568206303</c:v>
                </c:pt>
                <c:pt idx="2177">
                  <c:v>0.26833792503763598</c:v>
                </c:pt>
                <c:pt idx="2178">
                  <c:v>0.26842126834290375</c:v>
                </c:pt>
                <c:pt idx="2179">
                  <c:v>0.26849619492635535</c:v>
                </c:pt>
                <c:pt idx="2180">
                  <c:v>0.26857264483717552</c:v>
                </c:pt>
                <c:pt idx="2181">
                  <c:v>0.26865979060687706</c:v>
                </c:pt>
                <c:pt idx="2182">
                  <c:v>0.2687454001083609</c:v>
                </c:pt>
                <c:pt idx="2183">
                  <c:v>0.26883711644203412</c:v>
                </c:pt>
                <c:pt idx="2184">
                  <c:v>0.26893111695490296</c:v>
                </c:pt>
                <c:pt idx="2185">
                  <c:v>0.2690220521315575</c:v>
                </c:pt>
                <c:pt idx="2186">
                  <c:v>0.26910610250375916</c:v>
                </c:pt>
                <c:pt idx="2187">
                  <c:v>0.26916951765411828</c:v>
                </c:pt>
                <c:pt idx="2188">
                  <c:v>0.26923445671265456</c:v>
                </c:pt>
                <c:pt idx="2189">
                  <c:v>0.26932078093196099</c:v>
                </c:pt>
                <c:pt idx="2190">
                  <c:v>0.26941855511797341</c:v>
                </c:pt>
                <c:pt idx="2191">
                  <c:v>0.26951708349365233</c:v>
                </c:pt>
                <c:pt idx="2192">
                  <c:v>0.26961636583514748</c:v>
                </c:pt>
                <c:pt idx="2193">
                  <c:v>0.26972251066643305</c:v>
                </c:pt>
                <c:pt idx="2194">
                  <c:v>0.26984315082295351</c:v>
                </c:pt>
                <c:pt idx="2195">
                  <c:v>0.26996835685957482</c:v>
                </c:pt>
                <c:pt idx="2196">
                  <c:v>0.27010499677734556</c:v>
                </c:pt>
                <c:pt idx="2197">
                  <c:v>0.27025306588772824</c:v>
                </c:pt>
                <c:pt idx="2198">
                  <c:v>0.2704041653656542</c:v>
                </c:pt>
                <c:pt idx="2199">
                  <c:v>0.27054456057840803</c:v>
                </c:pt>
                <c:pt idx="2200">
                  <c:v>0.27068569893962918</c:v>
                </c:pt>
                <c:pt idx="2201">
                  <c:v>0.27082986837328937</c:v>
                </c:pt>
                <c:pt idx="2202">
                  <c:v>0.27098469387648594</c:v>
                </c:pt>
                <c:pt idx="2203">
                  <c:v>0.27114025792228835</c:v>
                </c:pt>
                <c:pt idx="2204">
                  <c:v>0.27128741143607282</c:v>
                </c:pt>
                <c:pt idx="2205">
                  <c:v>0.27140633834952599</c:v>
                </c:pt>
                <c:pt idx="2206">
                  <c:v>0.27149704873001912</c:v>
                </c:pt>
                <c:pt idx="2207">
                  <c:v>0.27158546437507264</c:v>
                </c:pt>
                <c:pt idx="2208">
                  <c:v>0.27166548903795434</c:v>
                </c:pt>
                <c:pt idx="2209">
                  <c:v>0.27174855548544441</c:v>
                </c:pt>
                <c:pt idx="2210">
                  <c:v>0.27184609259724968</c:v>
                </c:pt>
                <c:pt idx="2211">
                  <c:v>0.27196342932789547</c:v>
                </c:pt>
                <c:pt idx="2212">
                  <c:v>0.27208151408469994</c:v>
                </c:pt>
                <c:pt idx="2213">
                  <c:v>0.27220110830242394</c:v>
                </c:pt>
                <c:pt idx="2214">
                  <c:v>0.27232068821908134</c:v>
                </c:pt>
                <c:pt idx="2215">
                  <c:v>0.27242730793255815</c:v>
                </c:pt>
                <c:pt idx="2216">
                  <c:v>0.27251868721145639</c:v>
                </c:pt>
                <c:pt idx="2217">
                  <c:v>0.27260853536053076</c:v>
                </c:pt>
                <c:pt idx="2218">
                  <c:v>0.27268619420526508</c:v>
                </c:pt>
                <c:pt idx="2219">
                  <c:v>0.27275851809757051</c:v>
                </c:pt>
                <c:pt idx="2220">
                  <c:v>0.27283540407836343</c:v>
                </c:pt>
                <c:pt idx="2221">
                  <c:v>0.27293664095714176</c:v>
                </c:pt>
                <c:pt idx="2222">
                  <c:v>0.27305917715208966</c:v>
                </c:pt>
                <c:pt idx="2223">
                  <c:v>0.27318930784991458</c:v>
                </c:pt>
                <c:pt idx="2224">
                  <c:v>0.27332170416249013</c:v>
                </c:pt>
                <c:pt idx="2225">
                  <c:v>0.27344495393973145</c:v>
                </c:pt>
                <c:pt idx="2226">
                  <c:v>0.27354917183586425</c:v>
                </c:pt>
                <c:pt idx="2227">
                  <c:v>0.27364196987165501</c:v>
                </c:pt>
                <c:pt idx="2228">
                  <c:v>0.27371878795999494</c:v>
                </c:pt>
                <c:pt idx="2229">
                  <c:v>0.2737948396599772</c:v>
                </c:pt>
                <c:pt idx="2230">
                  <c:v>0.27386632298462105</c:v>
                </c:pt>
                <c:pt idx="2231">
                  <c:v>0.27392259349675829</c:v>
                </c:pt>
                <c:pt idx="2232">
                  <c:v>0.27396669519833067</c:v>
                </c:pt>
                <c:pt idx="2233">
                  <c:v>0.2740138362458745</c:v>
                </c:pt>
                <c:pt idx="2234">
                  <c:v>0.27406477649259597</c:v>
                </c:pt>
                <c:pt idx="2235">
                  <c:v>0.27412483703211732</c:v>
                </c:pt>
                <c:pt idx="2236">
                  <c:v>0.27419249585076694</c:v>
                </c:pt>
                <c:pt idx="2237">
                  <c:v>0.27426775140612564</c:v>
                </c:pt>
                <c:pt idx="2238">
                  <c:v>0.27433920093466518</c:v>
                </c:pt>
                <c:pt idx="2239">
                  <c:v>0.27442128558070222</c:v>
                </c:pt>
                <c:pt idx="2240">
                  <c:v>0.27450412343856267</c:v>
                </c:pt>
                <c:pt idx="2241">
                  <c:v>0.27459987241218392</c:v>
                </c:pt>
                <c:pt idx="2242">
                  <c:v>0.27471612669919171</c:v>
                </c:pt>
                <c:pt idx="2243">
                  <c:v>0.27484300320863209</c:v>
                </c:pt>
                <c:pt idx="2244">
                  <c:v>0.27498429582359335</c:v>
                </c:pt>
                <c:pt idx="2245">
                  <c:v>0.27512860638016096</c:v>
                </c:pt>
                <c:pt idx="2246">
                  <c:v>0.27528428652233417</c:v>
                </c:pt>
                <c:pt idx="2247">
                  <c:v>0.27545133093755453</c:v>
                </c:pt>
                <c:pt idx="2248">
                  <c:v>0.27562290205876</c:v>
                </c:pt>
                <c:pt idx="2249">
                  <c:v>0.27578457710365822</c:v>
                </c:pt>
                <c:pt idx="2250">
                  <c:v>0.27592194239955681</c:v>
                </c:pt>
                <c:pt idx="2251">
                  <c:v>0.27603956066770657</c:v>
                </c:pt>
                <c:pt idx="2252">
                  <c:v>0.27615185423355504</c:v>
                </c:pt>
                <c:pt idx="2253">
                  <c:v>0.2762785487251313</c:v>
                </c:pt>
                <c:pt idx="2254">
                  <c:v>0.27642722358486577</c:v>
                </c:pt>
                <c:pt idx="2255">
                  <c:v>0.27658118496210032</c:v>
                </c:pt>
                <c:pt idx="2256">
                  <c:v>0.2767222322154389</c:v>
                </c:pt>
                <c:pt idx="2257">
                  <c:v>0.27685719429357453</c:v>
                </c:pt>
                <c:pt idx="2258">
                  <c:v>0.27699365427916994</c:v>
                </c:pt>
                <c:pt idx="2259">
                  <c:v>0.27713615927466589</c:v>
                </c:pt>
                <c:pt idx="2260">
                  <c:v>0.27726121341758836</c:v>
                </c:pt>
                <c:pt idx="2261">
                  <c:v>0.27737488543302474</c:v>
                </c:pt>
                <c:pt idx="2262">
                  <c:v>0.27747945227633791</c:v>
                </c:pt>
                <c:pt idx="2263">
                  <c:v>0.27757340156349108</c:v>
                </c:pt>
                <c:pt idx="2264">
                  <c:v>0.27764688799864795</c:v>
                </c:pt>
                <c:pt idx="2265">
                  <c:v>0.27772491407530547</c:v>
                </c:pt>
                <c:pt idx="2266">
                  <c:v>0.27782035517231413</c:v>
                </c:pt>
                <c:pt idx="2267">
                  <c:v>0.27794608112625513</c:v>
                </c:pt>
                <c:pt idx="2268">
                  <c:v>0.27809602274018036</c:v>
                </c:pt>
                <c:pt idx="2269">
                  <c:v>0.2782429134280292</c:v>
                </c:pt>
                <c:pt idx="2270">
                  <c:v>0.27837691343050081</c:v>
                </c:pt>
                <c:pt idx="2271">
                  <c:v>0.2784980279262374</c:v>
                </c:pt>
                <c:pt idx="2272">
                  <c:v>0.27859869318745978</c:v>
                </c:pt>
                <c:pt idx="2273">
                  <c:v>0.27869480770154431</c:v>
                </c:pt>
                <c:pt idx="2274">
                  <c:v>0.27879393976634581</c:v>
                </c:pt>
                <c:pt idx="2275">
                  <c:v>0.27890668108680222</c:v>
                </c:pt>
                <c:pt idx="2276">
                  <c:v>0.27902773144087112</c:v>
                </c:pt>
                <c:pt idx="2277">
                  <c:v>0.2791525492731895</c:v>
                </c:pt>
                <c:pt idx="2278">
                  <c:v>0.27927659519757014</c:v>
                </c:pt>
                <c:pt idx="2279">
                  <c:v>0.27938928211901082</c:v>
                </c:pt>
                <c:pt idx="2280">
                  <c:v>0.2795064932947392</c:v>
                </c:pt>
                <c:pt idx="2281">
                  <c:v>0.27959722799636355</c:v>
                </c:pt>
                <c:pt idx="2282">
                  <c:v>0.27967585807891265</c:v>
                </c:pt>
                <c:pt idx="2283">
                  <c:v>0.27973936247850384</c:v>
                </c:pt>
                <c:pt idx="2284">
                  <c:v>0.27979908317465318</c:v>
                </c:pt>
                <c:pt idx="2285">
                  <c:v>0.27987467387824211</c:v>
                </c:pt>
                <c:pt idx="2286">
                  <c:v>0.27997368905523318</c:v>
                </c:pt>
                <c:pt idx="2287">
                  <c:v>0.28010896875377339</c:v>
                </c:pt>
                <c:pt idx="2288">
                  <c:v>0.28025027492935284</c:v>
                </c:pt>
                <c:pt idx="2289">
                  <c:v>0.28040289339406554</c:v>
                </c:pt>
                <c:pt idx="2290">
                  <c:v>0.28054566878934833</c:v>
                </c:pt>
                <c:pt idx="2291">
                  <c:v>0.28068011586838598</c:v>
                </c:pt>
                <c:pt idx="2292">
                  <c:v>0.2807971758504319</c:v>
                </c:pt>
                <c:pt idx="2293">
                  <c:v>0.28090742627002374</c:v>
                </c:pt>
                <c:pt idx="2294">
                  <c:v>0.28101539948824023</c:v>
                </c:pt>
                <c:pt idx="2295">
                  <c:v>0.2811263807857407</c:v>
                </c:pt>
                <c:pt idx="2296">
                  <c:v>0.28124112400639167</c:v>
                </c:pt>
                <c:pt idx="2297">
                  <c:v>0.28134679690509012</c:v>
                </c:pt>
                <c:pt idx="2298">
                  <c:v>0.28145396801065498</c:v>
                </c:pt>
                <c:pt idx="2299">
                  <c:v>0.28155810920810137</c:v>
                </c:pt>
                <c:pt idx="2300">
                  <c:v>0.28167506646337609</c:v>
                </c:pt>
                <c:pt idx="2301">
                  <c:v>0.28180332643595341</c:v>
                </c:pt>
                <c:pt idx="2302">
                  <c:v>0.28192855265426253</c:v>
                </c:pt>
                <c:pt idx="2303">
                  <c:v>0.28204320387331172</c:v>
                </c:pt>
                <c:pt idx="2304">
                  <c:v>0.28216010441031991</c:v>
                </c:pt>
                <c:pt idx="2305">
                  <c:v>0.2822717128157553</c:v>
                </c:pt>
                <c:pt idx="2306">
                  <c:v>0.28237275292574882</c:v>
                </c:pt>
                <c:pt idx="2307">
                  <c:v>0.28248810713681444</c:v>
                </c:pt>
                <c:pt idx="2308">
                  <c:v>0.28259741747538186</c:v>
                </c:pt>
                <c:pt idx="2309">
                  <c:v>0.28269013343107285</c:v>
                </c:pt>
                <c:pt idx="2310">
                  <c:v>0.28279414597899921</c:v>
                </c:pt>
                <c:pt idx="2311">
                  <c:v>0.28289513331873939</c:v>
                </c:pt>
                <c:pt idx="2312">
                  <c:v>0.28299535693806394</c:v>
                </c:pt>
                <c:pt idx="2313">
                  <c:v>0.28311289966234232</c:v>
                </c:pt>
                <c:pt idx="2314">
                  <c:v>0.28324624871649612</c:v>
                </c:pt>
                <c:pt idx="2315">
                  <c:v>0.28339087843453947</c:v>
                </c:pt>
                <c:pt idx="2316">
                  <c:v>0.28352946228853737</c:v>
                </c:pt>
                <c:pt idx="2317">
                  <c:v>0.28365673162715321</c:v>
                </c:pt>
                <c:pt idx="2318">
                  <c:v>0.28377043195162283</c:v>
                </c:pt>
                <c:pt idx="2319">
                  <c:v>0.28386303921895029</c:v>
                </c:pt>
                <c:pt idx="2320">
                  <c:v>0.28395187390368309</c:v>
                </c:pt>
                <c:pt idx="2321">
                  <c:v>0.28405575530433885</c:v>
                </c:pt>
                <c:pt idx="2322">
                  <c:v>0.28417994716360917</c:v>
                </c:pt>
                <c:pt idx="2323">
                  <c:v>0.2843018659853922</c:v>
                </c:pt>
                <c:pt idx="2324">
                  <c:v>0.28441248316540646</c:v>
                </c:pt>
                <c:pt idx="2325">
                  <c:v>0.28451556435246633</c:v>
                </c:pt>
                <c:pt idx="2326">
                  <c:v>0.28461111187558236</c:v>
                </c:pt>
                <c:pt idx="2327">
                  <c:v>0.28469611892632896</c:v>
                </c:pt>
                <c:pt idx="2328">
                  <c:v>0.28477058819180689</c:v>
                </c:pt>
                <c:pt idx="2329">
                  <c:v>0.28484053911712437</c:v>
                </c:pt>
                <c:pt idx="2330">
                  <c:v>0.28491349347142231</c:v>
                </c:pt>
                <c:pt idx="2331">
                  <c:v>0.28498569047903821</c:v>
                </c:pt>
                <c:pt idx="2332">
                  <c:v>0.28507893723332894</c:v>
                </c:pt>
                <c:pt idx="2333">
                  <c:v>0.28516616019708524</c:v>
                </c:pt>
                <c:pt idx="2334">
                  <c:v>0.28524510545836174</c:v>
                </c:pt>
                <c:pt idx="2335">
                  <c:v>0.28531502319979168</c:v>
                </c:pt>
                <c:pt idx="2336">
                  <c:v>0.28538117742184582</c:v>
                </c:pt>
                <c:pt idx="2337">
                  <c:v>0.28546611903956864</c:v>
                </c:pt>
                <c:pt idx="2338">
                  <c:v>0.28555781781966327</c:v>
                </c:pt>
                <c:pt idx="2339">
                  <c:v>0.28565176276724169</c:v>
                </c:pt>
                <c:pt idx="2340">
                  <c:v>0.28576072785080353</c:v>
                </c:pt>
                <c:pt idx="2341">
                  <c:v>0.28588245410963714</c:v>
                </c:pt>
                <c:pt idx="2342">
                  <c:v>0.28601017561082387</c:v>
                </c:pt>
                <c:pt idx="2343">
                  <c:v>0.28612961801775294</c:v>
                </c:pt>
                <c:pt idx="2344">
                  <c:v>0.28624529077514488</c:v>
                </c:pt>
                <c:pt idx="2345">
                  <c:v>0.28636245213576267</c:v>
                </c:pt>
                <c:pt idx="2346">
                  <c:v>0.28647509434667295</c:v>
                </c:pt>
                <c:pt idx="2347">
                  <c:v>0.28657420899762637</c:v>
                </c:pt>
                <c:pt idx="2348">
                  <c:v>0.28667031079352762</c:v>
                </c:pt>
                <c:pt idx="2349">
                  <c:v>0.28677616223900554</c:v>
                </c:pt>
                <c:pt idx="2350">
                  <c:v>0.28687674826528919</c:v>
                </c:pt>
                <c:pt idx="2351">
                  <c:v>0.28697657364601259</c:v>
                </c:pt>
                <c:pt idx="2352">
                  <c:v>0.28709064759457348</c:v>
                </c:pt>
                <c:pt idx="2353">
                  <c:v>0.28720620924684348</c:v>
                </c:pt>
                <c:pt idx="2354">
                  <c:v>0.28732700942436395</c:v>
                </c:pt>
                <c:pt idx="2355">
                  <c:v>0.28744704483495409</c:v>
                </c:pt>
                <c:pt idx="2356">
                  <c:v>0.28755356419494854</c:v>
                </c:pt>
                <c:pt idx="2357">
                  <c:v>0.287646571821641</c:v>
                </c:pt>
                <c:pt idx="2358">
                  <c:v>0.28771782181276484</c:v>
                </c:pt>
                <c:pt idx="2359">
                  <c:v>0.28779206640222454</c:v>
                </c:pt>
                <c:pt idx="2360">
                  <c:v>0.28788805123669436</c:v>
                </c:pt>
                <c:pt idx="2361">
                  <c:v>0.28799302410130528</c:v>
                </c:pt>
                <c:pt idx="2362">
                  <c:v>0.28811447895061443</c:v>
                </c:pt>
                <c:pt idx="2363">
                  <c:v>0.28824491402674035</c:v>
                </c:pt>
                <c:pt idx="2364">
                  <c:v>0.2883678372613353</c:v>
                </c:pt>
                <c:pt idx="2365">
                  <c:v>0.28847201036865466</c:v>
                </c:pt>
                <c:pt idx="2366">
                  <c:v>0.28857167663661382</c:v>
                </c:pt>
                <c:pt idx="2367">
                  <c:v>0.28867433000139281</c:v>
                </c:pt>
                <c:pt idx="2368">
                  <c:v>0.28877772200853352</c:v>
                </c:pt>
                <c:pt idx="2369">
                  <c:v>0.2888968343297203</c:v>
                </c:pt>
                <c:pt idx="2370">
                  <c:v>0.28902417143390202</c:v>
                </c:pt>
                <c:pt idx="2371">
                  <c:v>0.28917395903536358</c:v>
                </c:pt>
                <c:pt idx="2372">
                  <c:v>0.28934618704470622</c:v>
                </c:pt>
                <c:pt idx="2373">
                  <c:v>0.28952736884466657</c:v>
                </c:pt>
                <c:pt idx="2374">
                  <c:v>0.28970552389242743</c:v>
                </c:pt>
                <c:pt idx="2375">
                  <c:v>0.28988664060468133</c:v>
                </c:pt>
                <c:pt idx="2376">
                  <c:v>0.29004901902232738</c:v>
                </c:pt>
                <c:pt idx="2377">
                  <c:v>0.29018967578489507</c:v>
                </c:pt>
                <c:pt idx="2378">
                  <c:v>0.2903138562686704</c:v>
                </c:pt>
                <c:pt idx="2379">
                  <c:v>0.29042231455665407</c:v>
                </c:pt>
                <c:pt idx="2380">
                  <c:v>0.29052926534854712</c:v>
                </c:pt>
                <c:pt idx="2381">
                  <c:v>0.29065415144623202</c:v>
                </c:pt>
                <c:pt idx="2382">
                  <c:v>0.29078201266837828</c:v>
                </c:pt>
                <c:pt idx="2383">
                  <c:v>0.29092331394873555</c:v>
                </c:pt>
                <c:pt idx="2384">
                  <c:v>0.29107431229476832</c:v>
                </c:pt>
                <c:pt idx="2385">
                  <c:v>0.29122827722843786</c:v>
                </c:pt>
                <c:pt idx="2386">
                  <c:v>0.29135531781807694</c:v>
                </c:pt>
                <c:pt idx="2387">
                  <c:v>0.29146067453472124</c:v>
                </c:pt>
                <c:pt idx="2388">
                  <c:v>0.29154734266085369</c:v>
                </c:pt>
                <c:pt idx="2389">
                  <c:v>0.29162055643164952</c:v>
                </c:pt>
                <c:pt idx="2390">
                  <c:v>0.29168853584810611</c:v>
                </c:pt>
                <c:pt idx="2391">
                  <c:v>0.29174605328356135</c:v>
                </c:pt>
                <c:pt idx="2392">
                  <c:v>0.29179759207117889</c:v>
                </c:pt>
                <c:pt idx="2393">
                  <c:v>0.29185734386225665</c:v>
                </c:pt>
                <c:pt idx="2394">
                  <c:v>0.29193576267026355</c:v>
                </c:pt>
                <c:pt idx="2395">
                  <c:v>0.29204255172874322</c:v>
                </c:pt>
                <c:pt idx="2396">
                  <c:v>0.29215978252832053</c:v>
                </c:pt>
                <c:pt idx="2397">
                  <c:v>0.29228073238803176</c:v>
                </c:pt>
                <c:pt idx="2398">
                  <c:v>0.29238524517563974</c:v>
                </c:pt>
                <c:pt idx="2399">
                  <c:v>0.29247556528584689</c:v>
                </c:pt>
                <c:pt idx="2400">
                  <c:v>0.29258602838009024</c:v>
                </c:pt>
                <c:pt idx="2401">
                  <c:v>0.29270021050966627</c:v>
                </c:pt>
                <c:pt idx="2402">
                  <c:v>0.29281960271394486</c:v>
                </c:pt>
                <c:pt idx="2403">
                  <c:v>0.29293823459748453</c:v>
                </c:pt>
                <c:pt idx="2404">
                  <c:v>0.29306058230085746</c:v>
                </c:pt>
                <c:pt idx="2405">
                  <c:v>0.293188882104854</c:v>
                </c:pt>
                <c:pt idx="2406">
                  <c:v>0.29331194493753548</c:v>
                </c:pt>
                <c:pt idx="2407">
                  <c:v>0.29343648402190164</c:v>
                </c:pt>
                <c:pt idx="2408">
                  <c:v>0.29354758664094327</c:v>
                </c:pt>
                <c:pt idx="2409">
                  <c:v>0.29363780183406313</c:v>
                </c:pt>
                <c:pt idx="2410">
                  <c:v>0.29373546365362507</c:v>
                </c:pt>
                <c:pt idx="2411">
                  <c:v>0.29383162513342309</c:v>
                </c:pt>
                <c:pt idx="2412">
                  <c:v>0.29393150401173207</c:v>
                </c:pt>
                <c:pt idx="2413">
                  <c:v>0.2940380801707464</c:v>
                </c:pt>
                <c:pt idx="2414">
                  <c:v>0.29413495773248838</c:v>
                </c:pt>
                <c:pt idx="2415">
                  <c:v>0.2942422573077893</c:v>
                </c:pt>
                <c:pt idx="2416">
                  <c:v>0.29435997554113852</c:v>
                </c:pt>
                <c:pt idx="2417">
                  <c:v>0.29447246546093103</c:v>
                </c:pt>
                <c:pt idx="2418">
                  <c:v>0.29457525975251203</c:v>
                </c:pt>
                <c:pt idx="2419">
                  <c:v>0.29467283006559264</c:v>
                </c:pt>
                <c:pt idx="2420">
                  <c:v>0.2947681567494656</c:v>
                </c:pt>
                <c:pt idx="2421">
                  <c:v>0.2948664528755604</c:v>
                </c:pt>
                <c:pt idx="2422">
                  <c:v>0.29496771756740386</c:v>
                </c:pt>
                <c:pt idx="2423">
                  <c:v>0.29507046096511413</c:v>
                </c:pt>
                <c:pt idx="2424">
                  <c:v>0.29517244940477572</c:v>
                </c:pt>
                <c:pt idx="2425">
                  <c:v>0.2952766604232499</c:v>
                </c:pt>
                <c:pt idx="2426">
                  <c:v>0.29537118531109041</c:v>
                </c:pt>
                <c:pt idx="2427">
                  <c:v>0.2954619803332042</c:v>
                </c:pt>
                <c:pt idx="2428">
                  <c:v>0.29554383763067921</c:v>
                </c:pt>
                <c:pt idx="2429">
                  <c:v>0.29562420009520113</c:v>
                </c:pt>
                <c:pt idx="2430">
                  <c:v>0.29571125214456917</c:v>
                </c:pt>
                <c:pt idx="2431">
                  <c:v>0.2958139191813241</c:v>
                </c:pt>
                <c:pt idx="2432">
                  <c:v>0.2959225264567793</c:v>
                </c:pt>
                <c:pt idx="2433">
                  <c:v>0.29604227833994645</c:v>
                </c:pt>
                <c:pt idx="2434">
                  <c:v>0.29616052854934621</c:v>
                </c:pt>
                <c:pt idx="2435">
                  <c:v>0.29626835460148904</c:v>
                </c:pt>
                <c:pt idx="2436">
                  <c:v>0.29638137356872002</c:v>
                </c:pt>
                <c:pt idx="2437">
                  <c:v>0.29649958368920526</c:v>
                </c:pt>
                <c:pt idx="2438">
                  <c:v>0.29661703650936011</c:v>
                </c:pt>
                <c:pt idx="2439">
                  <c:v>0.29673001607801736</c:v>
                </c:pt>
                <c:pt idx="2440">
                  <c:v>0.29681548556007592</c:v>
                </c:pt>
                <c:pt idx="2441">
                  <c:v>0.2968920302865718</c:v>
                </c:pt>
                <c:pt idx="2442">
                  <c:v>0.29696708301858227</c:v>
                </c:pt>
                <c:pt idx="2443">
                  <c:v>0.29703321392585186</c:v>
                </c:pt>
                <c:pt idx="2444">
                  <c:v>0.29710899902609167</c:v>
                </c:pt>
                <c:pt idx="2445">
                  <c:v>0.29718106384285331</c:v>
                </c:pt>
                <c:pt idx="2446">
                  <c:v>0.29725089489630546</c:v>
                </c:pt>
                <c:pt idx="2447">
                  <c:v>0.29732294948846122</c:v>
                </c:pt>
                <c:pt idx="2448">
                  <c:v>0.29739128512938701</c:v>
                </c:pt>
                <c:pt idx="2449">
                  <c:v>0.29746704309905025</c:v>
                </c:pt>
                <c:pt idx="2450">
                  <c:v>0.29755096434532258</c:v>
                </c:pt>
                <c:pt idx="2451">
                  <c:v>0.2976593831390098</c:v>
                </c:pt>
                <c:pt idx="2452">
                  <c:v>0.29778338200610122</c:v>
                </c:pt>
                <c:pt idx="2453">
                  <c:v>0.29789994177076756</c:v>
                </c:pt>
                <c:pt idx="2454">
                  <c:v>0.29802316853043082</c:v>
                </c:pt>
                <c:pt idx="2455">
                  <c:v>0.29815231763102013</c:v>
                </c:pt>
                <c:pt idx="2456">
                  <c:v>0.29829480762913124</c:v>
                </c:pt>
                <c:pt idx="2457">
                  <c:v>0.29845211675301392</c:v>
                </c:pt>
                <c:pt idx="2458">
                  <c:v>0.29861756144163365</c:v>
                </c:pt>
                <c:pt idx="2459">
                  <c:v>0.29878965422380471</c:v>
                </c:pt>
                <c:pt idx="2460">
                  <c:v>0.29895800944927747</c:v>
                </c:pt>
                <c:pt idx="2461">
                  <c:v>0.29912411193637656</c:v>
                </c:pt>
                <c:pt idx="2462">
                  <c:v>0.29927535984310477</c:v>
                </c:pt>
                <c:pt idx="2463">
                  <c:v>0.29941175990469626</c:v>
                </c:pt>
                <c:pt idx="2464">
                  <c:v>0.29954072980596858</c:v>
                </c:pt>
                <c:pt idx="2465">
                  <c:v>0.29967338838411495</c:v>
                </c:pt>
                <c:pt idx="2466">
                  <c:v>0.29981195704418134</c:v>
                </c:pt>
                <c:pt idx="2467">
                  <c:v>0.2999379118932391</c:v>
                </c:pt>
                <c:pt idx="2468">
                  <c:v>0.30004459065026612</c:v>
                </c:pt>
                <c:pt idx="2469">
                  <c:v>0.3001327402023346</c:v>
                </c:pt>
                <c:pt idx="2470">
                  <c:v>0.30022014132986463</c:v>
                </c:pt>
                <c:pt idx="2471">
                  <c:v>0.30031345952498079</c:v>
                </c:pt>
                <c:pt idx="2472">
                  <c:v>0.30038529379077106</c:v>
                </c:pt>
                <c:pt idx="2473">
                  <c:v>0.30045934433326216</c:v>
                </c:pt>
                <c:pt idx="2474">
                  <c:v>0.30052598513345025</c:v>
                </c:pt>
                <c:pt idx="2475">
                  <c:v>0.30058817920711545</c:v>
                </c:pt>
                <c:pt idx="2476">
                  <c:v>0.30064222567746857</c:v>
                </c:pt>
                <c:pt idx="2477">
                  <c:v>0.30068886617364299</c:v>
                </c:pt>
                <c:pt idx="2478">
                  <c:v>0.30073772531275478</c:v>
                </c:pt>
                <c:pt idx="2479">
                  <c:v>0.30080508778692239</c:v>
                </c:pt>
                <c:pt idx="2480">
                  <c:v>0.30086726450501833</c:v>
                </c:pt>
                <c:pt idx="2481">
                  <c:v>0.30093017748713302</c:v>
                </c:pt>
                <c:pt idx="2482">
                  <c:v>0.30098198520649483</c:v>
                </c:pt>
                <c:pt idx="2483">
                  <c:v>0.30104341088163228</c:v>
                </c:pt>
                <c:pt idx="2484">
                  <c:v>0.30110631278317745</c:v>
                </c:pt>
                <c:pt idx="2485">
                  <c:v>0.30118844930966987</c:v>
                </c:pt>
                <c:pt idx="2486">
                  <c:v>0.3012838967975312</c:v>
                </c:pt>
                <c:pt idx="2487">
                  <c:v>0.30138969228164236</c:v>
                </c:pt>
                <c:pt idx="2488">
                  <c:v>0.30150805158511768</c:v>
                </c:pt>
                <c:pt idx="2489">
                  <c:v>0.30164414746783552</c:v>
                </c:pt>
                <c:pt idx="2490">
                  <c:v>0.30178022483098449</c:v>
                </c:pt>
                <c:pt idx="2491">
                  <c:v>0.30190667143389888</c:v>
                </c:pt>
                <c:pt idx="2492">
                  <c:v>0.30204936681683631</c:v>
                </c:pt>
                <c:pt idx="2493">
                  <c:v>0.30220978238961449</c:v>
                </c:pt>
                <c:pt idx="2494">
                  <c:v>0.30238643151870942</c:v>
                </c:pt>
                <c:pt idx="2495">
                  <c:v>0.30258078341670924</c:v>
                </c:pt>
                <c:pt idx="2496">
                  <c:v>0.30276770986982171</c:v>
                </c:pt>
                <c:pt idx="2497">
                  <c:v>0.30293539675521652</c:v>
                </c:pt>
                <c:pt idx="2498">
                  <c:v>0.30308385374450825</c:v>
                </c:pt>
                <c:pt idx="2499">
                  <c:v>0.30321825847575706</c:v>
                </c:pt>
                <c:pt idx="2500">
                  <c:v>0.30334821510291582</c:v>
                </c:pt>
                <c:pt idx="2501">
                  <c:v>0.30347889308928749</c:v>
                </c:pt>
                <c:pt idx="2502">
                  <c:v>0.30360291063792966</c:v>
                </c:pt>
                <c:pt idx="2503">
                  <c:v>0.30372322248934563</c:v>
                </c:pt>
                <c:pt idx="2504">
                  <c:v>0.30384351986756136</c:v>
                </c:pt>
                <c:pt idx="2505">
                  <c:v>0.30397339526853123</c:v>
                </c:pt>
                <c:pt idx="2506">
                  <c:v>0.30409808929795168</c:v>
                </c:pt>
                <c:pt idx="2507">
                  <c:v>0.30421170227179017</c:v>
                </c:pt>
                <c:pt idx="2508">
                  <c:v>0.3043149755935799</c:v>
                </c:pt>
                <c:pt idx="2509">
                  <c:v>0.3044256137471863</c:v>
                </c:pt>
                <c:pt idx="2510">
                  <c:v>0.30454213936636038</c:v>
                </c:pt>
                <c:pt idx="2511">
                  <c:v>0.30466455039176465</c:v>
                </c:pt>
                <c:pt idx="2512">
                  <c:v>0.30480316647263156</c:v>
                </c:pt>
                <c:pt idx="2513">
                  <c:v>0.30495650655912682</c:v>
                </c:pt>
                <c:pt idx="2514">
                  <c:v>0.30510834905010714</c:v>
                </c:pt>
                <c:pt idx="2515">
                  <c:v>0.30526164235060582</c:v>
                </c:pt>
                <c:pt idx="2516">
                  <c:v>0.30538986004379143</c:v>
                </c:pt>
                <c:pt idx="2517">
                  <c:v>0.30550332635878513</c:v>
                </c:pt>
                <c:pt idx="2518">
                  <c:v>0.30560425635139687</c:v>
                </c:pt>
                <c:pt idx="2519">
                  <c:v>0.30568970735966028</c:v>
                </c:pt>
                <c:pt idx="2520">
                  <c:v>0.30577220485347734</c:v>
                </c:pt>
                <c:pt idx="2521">
                  <c:v>0.30586132396269877</c:v>
                </c:pt>
                <c:pt idx="2522">
                  <c:v>0.30596000858513717</c:v>
                </c:pt>
                <c:pt idx="2523">
                  <c:v>0.30605352905274874</c:v>
                </c:pt>
                <c:pt idx="2524">
                  <c:v>0.30612568847503335</c:v>
                </c:pt>
                <c:pt idx="2525">
                  <c:v>0.30619931517151777</c:v>
                </c:pt>
                <c:pt idx="2526">
                  <c:v>0.30628103445698329</c:v>
                </c:pt>
                <c:pt idx="2527">
                  <c:v>0.30637378879717997</c:v>
                </c:pt>
                <c:pt idx="2528">
                  <c:v>0.30645843802738265</c:v>
                </c:pt>
                <c:pt idx="2529">
                  <c:v>0.30652468025314561</c:v>
                </c:pt>
                <c:pt idx="2530">
                  <c:v>0.3065828225907562</c:v>
                </c:pt>
                <c:pt idx="2531">
                  <c:v>0.30663728196738654</c:v>
                </c:pt>
                <c:pt idx="2532">
                  <c:v>0.30670571995137735</c:v>
                </c:pt>
                <c:pt idx="2533">
                  <c:v>0.30679917070896673</c:v>
                </c:pt>
                <c:pt idx="2534">
                  <c:v>0.30690217717344925</c:v>
                </c:pt>
                <c:pt idx="2535">
                  <c:v>0.30700811561154484</c:v>
                </c:pt>
                <c:pt idx="2536">
                  <c:v>0.30710448041492683</c:v>
                </c:pt>
                <c:pt idx="2537">
                  <c:v>0.30718833230605669</c:v>
                </c:pt>
                <c:pt idx="2538">
                  <c:v>0.30726849990787125</c:v>
                </c:pt>
                <c:pt idx="2539">
                  <c:v>0.30734277791282749</c:v>
                </c:pt>
                <c:pt idx="2540">
                  <c:v>0.30742366847382563</c:v>
                </c:pt>
                <c:pt idx="2541">
                  <c:v>0.30750675832819785</c:v>
                </c:pt>
                <c:pt idx="2542">
                  <c:v>0.30758616518840409</c:v>
                </c:pt>
                <c:pt idx="2543">
                  <c:v>0.30767512279281245</c:v>
                </c:pt>
                <c:pt idx="2544">
                  <c:v>0.30777656891471711</c:v>
                </c:pt>
                <c:pt idx="2545">
                  <c:v>0.30788461976928755</c:v>
                </c:pt>
                <c:pt idx="2546">
                  <c:v>0.30798898433981559</c:v>
                </c:pt>
                <c:pt idx="2547">
                  <c:v>0.30810142130082901</c:v>
                </c:pt>
                <c:pt idx="2548">
                  <c:v>0.30821898891520166</c:v>
                </c:pt>
                <c:pt idx="2549">
                  <c:v>0.30834095070751522</c:v>
                </c:pt>
                <c:pt idx="2550">
                  <c:v>0.30847979271398318</c:v>
                </c:pt>
                <c:pt idx="2551">
                  <c:v>0.30860539506372031</c:v>
                </c:pt>
                <c:pt idx="2552">
                  <c:v>0.30871702835435227</c:v>
                </c:pt>
                <c:pt idx="2553">
                  <c:v>0.30880074514490502</c:v>
                </c:pt>
                <c:pt idx="2554">
                  <c:v>0.30889179755664525</c:v>
                </c:pt>
                <c:pt idx="2555">
                  <c:v>0.30900706976622172</c:v>
                </c:pt>
                <c:pt idx="2556">
                  <c:v>0.30914655339804364</c:v>
                </c:pt>
                <c:pt idx="2557">
                  <c:v>0.30929115535937712</c:v>
                </c:pt>
                <c:pt idx="2558">
                  <c:v>0.30941665584778288</c:v>
                </c:pt>
                <c:pt idx="2559">
                  <c:v>0.30953627030777259</c:v>
                </c:pt>
                <c:pt idx="2560">
                  <c:v>0.30964706603029074</c:v>
                </c:pt>
                <c:pt idx="2561">
                  <c:v>0.30975931672656454</c:v>
                </c:pt>
                <c:pt idx="2562">
                  <c:v>0.30987595606136842</c:v>
                </c:pt>
                <c:pt idx="2563">
                  <c:v>0.30998744761306485</c:v>
                </c:pt>
                <c:pt idx="2564">
                  <c:v>0.31009379310178781</c:v>
                </c:pt>
                <c:pt idx="2565">
                  <c:v>0.31019866068089852</c:v>
                </c:pt>
                <c:pt idx="2566">
                  <c:v>0.31030351726395322</c:v>
                </c:pt>
                <c:pt idx="2567">
                  <c:v>0.31041936000536186</c:v>
                </c:pt>
                <c:pt idx="2568">
                  <c:v>0.31052932487536228</c:v>
                </c:pt>
                <c:pt idx="2569">
                  <c:v>0.31062241901302778</c:v>
                </c:pt>
                <c:pt idx="2570">
                  <c:v>0.31071697032862589</c:v>
                </c:pt>
                <c:pt idx="2571">
                  <c:v>0.31081884119822573</c:v>
                </c:pt>
                <c:pt idx="2572">
                  <c:v>0.31092070169120878</c:v>
                </c:pt>
                <c:pt idx="2573">
                  <c:v>0.31102255180968835</c:v>
                </c:pt>
                <c:pt idx="2574">
                  <c:v>0.31112805466275928</c:v>
                </c:pt>
                <c:pt idx="2575">
                  <c:v>0.31123501147062543</c:v>
                </c:pt>
                <c:pt idx="2576">
                  <c:v>0.31134488668911303</c:v>
                </c:pt>
                <c:pt idx="2577">
                  <c:v>0.31145328507379011</c:v>
                </c:pt>
                <c:pt idx="2578">
                  <c:v>0.31155947479977764</c:v>
                </c:pt>
                <c:pt idx="2579">
                  <c:v>0.3116671177022417</c:v>
                </c:pt>
                <c:pt idx="2580">
                  <c:v>0.31178865970430536</c:v>
                </c:pt>
                <c:pt idx="2581">
                  <c:v>0.31191018693570594</c:v>
                </c:pt>
                <c:pt idx="2582">
                  <c:v>0.31202730764043796</c:v>
                </c:pt>
                <c:pt idx="2583">
                  <c:v>0.31214734212853967</c:v>
                </c:pt>
                <c:pt idx="2584">
                  <c:v>0.31227248469792396</c:v>
                </c:pt>
                <c:pt idx="2585">
                  <c:v>0.31239395314920415</c:v>
                </c:pt>
                <c:pt idx="2586">
                  <c:v>0.31252711244889531</c:v>
                </c:pt>
                <c:pt idx="2587">
                  <c:v>0.3126704949446254</c:v>
                </c:pt>
                <c:pt idx="2588">
                  <c:v>0.31281093133631382</c:v>
                </c:pt>
                <c:pt idx="2589">
                  <c:v>0.31294110995912011</c:v>
                </c:pt>
                <c:pt idx="2590">
                  <c:v>0.31306395963295525</c:v>
                </c:pt>
                <c:pt idx="2591">
                  <c:v>0.31317070959393933</c:v>
                </c:pt>
                <c:pt idx="2592">
                  <c:v>0.31326721344941638</c:v>
                </c:pt>
                <c:pt idx="2593">
                  <c:v>0.31335347416443948</c:v>
                </c:pt>
                <c:pt idx="2594">
                  <c:v>0.3134316871941123</c:v>
                </c:pt>
                <c:pt idx="2595">
                  <c:v>0.3135084323516219</c:v>
                </c:pt>
                <c:pt idx="2596">
                  <c:v>0.31359028736159628</c:v>
                </c:pt>
                <c:pt idx="2597">
                  <c:v>0.31366994339373749</c:v>
                </c:pt>
                <c:pt idx="2598">
                  <c:v>0.31373790178130834</c:v>
                </c:pt>
                <c:pt idx="2599">
                  <c:v>0.31378758886231228</c:v>
                </c:pt>
                <c:pt idx="2600">
                  <c:v>0.31382850578124466</c:v>
                </c:pt>
                <c:pt idx="2601">
                  <c:v>0.3138869556185151</c:v>
                </c:pt>
                <c:pt idx="2602">
                  <c:v>0.31396293529983144</c:v>
                </c:pt>
                <c:pt idx="2603">
                  <c:v>0.3140389092086745</c:v>
                </c:pt>
                <c:pt idx="2604">
                  <c:v>0.31411633821507984</c:v>
                </c:pt>
                <c:pt idx="2605">
                  <c:v>0.31421494194975796</c:v>
                </c:pt>
                <c:pt idx="2606">
                  <c:v>0.31431426625245162</c:v>
                </c:pt>
                <c:pt idx="2607">
                  <c:v>0.31440335760108334</c:v>
                </c:pt>
                <c:pt idx="2608">
                  <c:v>0.31448221872959775</c:v>
                </c:pt>
                <c:pt idx="2609">
                  <c:v>0.31455377252019029</c:v>
                </c:pt>
                <c:pt idx="2610">
                  <c:v>0.3146209408074388</c:v>
                </c:pt>
                <c:pt idx="2611">
                  <c:v>0.31468299445466191</c:v>
                </c:pt>
                <c:pt idx="2612">
                  <c:v>0.31475161400454449</c:v>
                </c:pt>
                <c:pt idx="2613">
                  <c:v>0.31483555705033217</c:v>
                </c:pt>
                <c:pt idx="2614">
                  <c:v>0.3149333600590935</c:v>
                </c:pt>
                <c:pt idx="2615">
                  <c:v>0.31506910062259608</c:v>
                </c:pt>
                <c:pt idx="2616">
                  <c:v>0.31524349290424591</c:v>
                </c:pt>
                <c:pt idx="2617">
                  <c:v>0.31543025592950352</c:v>
                </c:pt>
                <c:pt idx="2618">
                  <c:v>0.31560823197760662</c:v>
                </c:pt>
                <c:pt idx="2619">
                  <c:v>0.3157759672887625</c:v>
                </c:pt>
                <c:pt idx="2620">
                  <c:v>0.31592617590401939</c:v>
                </c:pt>
                <c:pt idx="2621">
                  <c:v>0.31605011747957751</c:v>
                </c:pt>
                <c:pt idx="2622">
                  <c:v>0.31615290442747518</c:v>
                </c:pt>
                <c:pt idx="2623">
                  <c:v>0.31625932516999877</c:v>
                </c:pt>
                <c:pt idx="2624">
                  <c:v>0.31636354820739293</c:v>
                </c:pt>
                <c:pt idx="2625">
                  <c:v>0.31646921781942516</c:v>
                </c:pt>
                <c:pt idx="2626">
                  <c:v>0.31656758983550776</c:v>
                </c:pt>
                <c:pt idx="2627">
                  <c:v>0.31665939498715279</c:v>
                </c:pt>
                <c:pt idx="2628">
                  <c:v>0.31674754914478948</c:v>
                </c:pt>
                <c:pt idx="2629">
                  <c:v>0.31683788088086662</c:v>
                </c:pt>
                <c:pt idx="2630">
                  <c:v>0.31692019221223316</c:v>
                </c:pt>
                <c:pt idx="2631">
                  <c:v>0.31702143314206105</c:v>
                </c:pt>
                <c:pt idx="2632">
                  <c:v>0.31713504385072089</c:v>
                </c:pt>
                <c:pt idx="2633">
                  <c:v>0.3172522823952475</c:v>
                </c:pt>
                <c:pt idx="2634">
                  <c:v>0.31738188416849766</c:v>
                </c:pt>
                <c:pt idx="2635">
                  <c:v>0.31750491750085785</c:v>
                </c:pt>
                <c:pt idx="2636">
                  <c:v>0.31760682714203486</c:v>
                </c:pt>
                <c:pt idx="2637">
                  <c:v>0.31769562564736686</c:v>
                </c:pt>
                <c:pt idx="2638">
                  <c:v>0.31779242159249288</c:v>
                </c:pt>
                <c:pt idx="2639">
                  <c:v>0.31791613209261571</c:v>
                </c:pt>
                <c:pt idx="2640">
                  <c:v>0.31803909971626859</c:v>
                </c:pt>
                <c:pt idx="2641">
                  <c:v>0.31816568963857023</c:v>
                </c:pt>
                <c:pt idx="2642">
                  <c:v>0.31828644439961895</c:v>
                </c:pt>
                <c:pt idx="2643">
                  <c:v>0.31841154841067482</c:v>
                </c:pt>
                <c:pt idx="2644">
                  <c:v>0.31853009183934422</c:v>
                </c:pt>
                <c:pt idx="2645">
                  <c:v>0.31864425842160071</c:v>
                </c:pt>
                <c:pt idx="2646">
                  <c:v>0.31875332260016115</c:v>
                </c:pt>
                <c:pt idx="2647">
                  <c:v>0.31885365113986158</c:v>
                </c:pt>
                <c:pt idx="2648">
                  <c:v>0.31896123867842069</c:v>
                </c:pt>
                <c:pt idx="2649">
                  <c:v>0.3190833510481193</c:v>
                </c:pt>
                <c:pt idx="2650">
                  <c:v>0.31918509996676142</c:v>
                </c:pt>
                <c:pt idx="2651">
                  <c:v>0.31926939837153673</c:v>
                </c:pt>
                <c:pt idx="2652">
                  <c:v>0.31933770393577804</c:v>
                </c:pt>
                <c:pt idx="2653">
                  <c:v>0.31940309850848786</c:v>
                </c:pt>
                <c:pt idx="2654">
                  <c:v>0.31946776226966717</c:v>
                </c:pt>
                <c:pt idx="2655">
                  <c:v>0.319528789399878</c:v>
                </c:pt>
                <c:pt idx="2656">
                  <c:v>0.31957964249691523</c:v>
                </c:pt>
                <c:pt idx="2657">
                  <c:v>0.31963703074330957</c:v>
                </c:pt>
                <c:pt idx="2658">
                  <c:v>0.31971330116338958</c:v>
                </c:pt>
                <c:pt idx="2659">
                  <c:v>0.3198142597250701</c:v>
                </c:pt>
                <c:pt idx="2660">
                  <c:v>0.31992319637996547</c:v>
                </c:pt>
                <c:pt idx="2661">
                  <c:v>0.32002994278944813</c:v>
                </c:pt>
                <c:pt idx="2662">
                  <c:v>0.32012215670401212</c:v>
                </c:pt>
                <c:pt idx="2663">
                  <c:v>0.32021654009376738</c:v>
                </c:pt>
                <c:pt idx="2664">
                  <c:v>0.32031164049917721</c:v>
                </c:pt>
                <c:pt idx="2665">
                  <c:v>0.32041616791557981</c:v>
                </c:pt>
                <c:pt idx="2666">
                  <c:v>0.32053519972261579</c:v>
                </c:pt>
                <c:pt idx="2667">
                  <c:v>0.32066002273898092</c:v>
                </c:pt>
                <c:pt idx="2668">
                  <c:v>0.32077684877172719</c:v>
                </c:pt>
                <c:pt idx="2669">
                  <c:v>0.32089801415064606</c:v>
                </c:pt>
                <c:pt idx="2670">
                  <c:v>0.3210119107304984</c:v>
                </c:pt>
                <c:pt idx="2671">
                  <c:v>0.32111709031748625</c:v>
                </c:pt>
                <c:pt idx="2672">
                  <c:v>0.32121790726120075</c:v>
                </c:pt>
                <c:pt idx="2673">
                  <c:v>0.32132088961577288</c:v>
                </c:pt>
                <c:pt idx="2674">
                  <c:v>0.32140573330582822</c:v>
                </c:pt>
                <c:pt idx="2675">
                  <c:v>0.32148694445413334</c:v>
                </c:pt>
                <c:pt idx="2676">
                  <c:v>0.3215710490483964</c:v>
                </c:pt>
                <c:pt idx="2677">
                  <c:v>0.32165079687132297</c:v>
                </c:pt>
                <c:pt idx="2678">
                  <c:v>0.32173561257663263</c:v>
                </c:pt>
                <c:pt idx="2679">
                  <c:v>0.32184144088986449</c:v>
                </c:pt>
                <c:pt idx="2680">
                  <c:v>0.32194870747642568</c:v>
                </c:pt>
                <c:pt idx="2681">
                  <c:v>0.32206610771353505</c:v>
                </c:pt>
                <c:pt idx="2682">
                  <c:v>0.32219363803114243</c:v>
                </c:pt>
                <c:pt idx="2683">
                  <c:v>0.32233419238062516</c:v>
                </c:pt>
                <c:pt idx="2684">
                  <c:v>0.32248848961317961</c:v>
                </c:pt>
                <c:pt idx="2685">
                  <c:v>0.32264059034181791</c:v>
                </c:pt>
                <c:pt idx="2686">
                  <c:v>0.3227941161862401</c:v>
                </c:pt>
                <c:pt idx="2687">
                  <c:v>0.32293893028501452</c:v>
                </c:pt>
                <c:pt idx="2688">
                  <c:v>0.32306200578257588</c:v>
                </c:pt>
                <c:pt idx="2689">
                  <c:v>0.32318868532729256</c:v>
                </c:pt>
                <c:pt idx="2690">
                  <c:v>0.32332548121320676</c:v>
                </c:pt>
                <c:pt idx="2691">
                  <c:v>0.32348903268307394</c:v>
                </c:pt>
                <c:pt idx="2692">
                  <c:v>0.32366413336641403</c:v>
                </c:pt>
                <c:pt idx="2693">
                  <c:v>0.32384137349216152</c:v>
                </c:pt>
                <c:pt idx="2694">
                  <c:v>0.32401858220941354</c:v>
                </c:pt>
                <c:pt idx="2695">
                  <c:v>0.32418635907236532</c:v>
                </c:pt>
                <c:pt idx="2696">
                  <c:v>0.32431868044864276</c:v>
                </c:pt>
                <c:pt idx="2697">
                  <c:v>0.32443580279608214</c:v>
                </c:pt>
                <c:pt idx="2698">
                  <c:v>0.32454712860708634</c:v>
                </c:pt>
                <c:pt idx="2699">
                  <c:v>0.32464470922230476</c:v>
                </c:pt>
                <c:pt idx="2700">
                  <c:v>0.32472638049115671</c:v>
                </c:pt>
                <c:pt idx="2701">
                  <c:v>0.32479431434095785</c:v>
                </c:pt>
                <c:pt idx="2702">
                  <c:v>0.32486079832123366</c:v>
                </c:pt>
                <c:pt idx="2703">
                  <c:v>0.32492438755790976</c:v>
                </c:pt>
                <c:pt idx="2704">
                  <c:v>0.3249886952870345</c:v>
                </c:pt>
                <c:pt idx="2705">
                  <c:v>0.32504505146968393</c:v>
                </c:pt>
                <c:pt idx="2706">
                  <c:v>0.32511151878260108</c:v>
                </c:pt>
                <c:pt idx="2707">
                  <c:v>0.32519242954890626</c:v>
                </c:pt>
                <c:pt idx="2708">
                  <c:v>0.32528489098063634</c:v>
                </c:pt>
                <c:pt idx="2709">
                  <c:v>0.3253795106259843</c:v>
                </c:pt>
                <c:pt idx="2710">
                  <c:v>0.32546689944453228</c:v>
                </c:pt>
                <c:pt idx="2711">
                  <c:v>0.3255708894095945</c:v>
                </c:pt>
                <c:pt idx="2712">
                  <c:v>0.3256705363130411</c:v>
                </c:pt>
                <c:pt idx="2713">
                  <c:v>0.32577017328797164</c:v>
                </c:pt>
                <c:pt idx="2714">
                  <c:v>0.32586258131858398</c:v>
                </c:pt>
                <c:pt idx="2715">
                  <c:v>0.32594704056470197</c:v>
                </c:pt>
                <c:pt idx="2716">
                  <c:v>0.32603004911210354</c:v>
                </c:pt>
                <c:pt idx="2717">
                  <c:v>0.32611810282203646</c:v>
                </c:pt>
                <c:pt idx="2718">
                  <c:v>0.32621264366573599</c:v>
                </c:pt>
                <c:pt idx="2719">
                  <c:v>0.32631727769029062</c:v>
                </c:pt>
                <c:pt idx="2720">
                  <c:v>0.32640819216004052</c:v>
                </c:pt>
                <c:pt idx="2721">
                  <c:v>0.32649332678824111</c:v>
                </c:pt>
                <c:pt idx="2722">
                  <c:v>0.32656691189811093</c:v>
                </c:pt>
                <c:pt idx="2723">
                  <c:v>0.32663255678885206</c:v>
                </c:pt>
                <c:pt idx="2724">
                  <c:v>0.32668016467301514</c:v>
                </c:pt>
                <c:pt idx="2725">
                  <c:v>0.32673065540689422</c:v>
                </c:pt>
                <c:pt idx="2726">
                  <c:v>0.326786192269862</c:v>
                </c:pt>
                <c:pt idx="2727">
                  <c:v>0.32683812005275198</c:v>
                </c:pt>
                <c:pt idx="2728">
                  <c:v>0.32689797790119757</c:v>
                </c:pt>
                <c:pt idx="2729">
                  <c:v>0.32696792771403821</c:v>
                </c:pt>
                <c:pt idx="2730">
                  <c:v>0.32704364106908096</c:v>
                </c:pt>
                <c:pt idx="2731">
                  <c:v>0.32711718569664289</c:v>
                </c:pt>
                <c:pt idx="2732">
                  <c:v>0.3272130739991006</c:v>
                </c:pt>
                <c:pt idx="2733">
                  <c:v>0.32732192852162695</c:v>
                </c:pt>
                <c:pt idx="2734">
                  <c:v>0.3274466280805467</c:v>
                </c:pt>
                <c:pt idx="2735">
                  <c:v>0.3275792394508687</c:v>
                </c:pt>
                <c:pt idx="2736">
                  <c:v>0.32773200901197502</c:v>
                </c:pt>
                <c:pt idx="2737">
                  <c:v>0.32790492752383688</c:v>
                </c:pt>
                <c:pt idx="2738">
                  <c:v>0.32808141766840088</c:v>
                </c:pt>
                <c:pt idx="2739">
                  <c:v>0.32824491339464829</c:v>
                </c:pt>
                <c:pt idx="2740">
                  <c:v>0.32840910246304983</c:v>
                </c:pt>
                <c:pt idx="2741">
                  <c:v>0.32856966482045025</c:v>
                </c:pt>
                <c:pt idx="2742">
                  <c:v>0.32871148545933432</c:v>
                </c:pt>
                <c:pt idx="2743">
                  <c:v>0.32883097353226337</c:v>
                </c:pt>
                <c:pt idx="2744">
                  <c:v>0.32895332604006666</c:v>
                </c:pt>
                <c:pt idx="2745">
                  <c:v>0.3290648696927907</c:v>
                </c:pt>
                <c:pt idx="2746">
                  <c:v>0.3291648885813333</c:v>
                </c:pt>
                <c:pt idx="2747">
                  <c:v>0.32925122777787114</c:v>
                </c:pt>
                <c:pt idx="2748">
                  <c:v>0.32932245200363458</c:v>
                </c:pt>
                <c:pt idx="2749">
                  <c:v>0.32939151307523096</c:v>
                </c:pt>
                <c:pt idx="2750">
                  <c:v>0.32945625349852642</c:v>
                </c:pt>
                <c:pt idx="2751">
                  <c:v>0.3295296209117754</c:v>
                </c:pt>
                <c:pt idx="2752">
                  <c:v>0.32960729818862178</c:v>
                </c:pt>
                <c:pt idx="2753">
                  <c:v>0.32969647577001227</c:v>
                </c:pt>
                <c:pt idx="2754">
                  <c:v>0.32979786964828189</c:v>
                </c:pt>
                <c:pt idx="2755">
                  <c:v>0.32990141023304786</c:v>
                </c:pt>
                <c:pt idx="2756">
                  <c:v>0.32999487516507342</c:v>
                </c:pt>
                <c:pt idx="2757">
                  <c:v>0.33009048794059476</c:v>
                </c:pt>
                <c:pt idx="2758">
                  <c:v>0.33018968551853001</c:v>
                </c:pt>
                <c:pt idx="2759">
                  <c:v>0.33029390425722543</c:v>
                </c:pt>
                <c:pt idx="2760">
                  <c:v>0.33040026804591766</c:v>
                </c:pt>
                <c:pt idx="2761">
                  <c:v>0.33050159059267825</c:v>
                </c:pt>
                <c:pt idx="2762">
                  <c:v>0.33060505834316606</c:v>
                </c:pt>
                <c:pt idx="2763">
                  <c:v>0.33071067063049953</c:v>
                </c:pt>
                <c:pt idx="2764">
                  <c:v>0.33082417344233023</c:v>
                </c:pt>
                <c:pt idx="2765">
                  <c:v>0.33094125461599094</c:v>
                </c:pt>
                <c:pt idx="2766">
                  <c:v>0.33105401309427296</c:v>
                </c:pt>
                <c:pt idx="2767">
                  <c:v>0.33116245033776104</c:v>
                </c:pt>
                <c:pt idx="2768">
                  <c:v>0.33127087582388792</c:v>
                </c:pt>
                <c:pt idx="2769">
                  <c:v>0.33137426401288472</c:v>
                </c:pt>
                <c:pt idx="2770">
                  <c:v>0.33147835937581732</c:v>
                </c:pt>
                <c:pt idx="2771">
                  <c:v>0.33157957275200522</c:v>
                </c:pt>
                <c:pt idx="2772">
                  <c:v>0.33168077588508216</c:v>
                </c:pt>
                <c:pt idx="2773">
                  <c:v>0.33178340406364049</c:v>
                </c:pt>
                <c:pt idx="2774">
                  <c:v>0.33188745684791782</c:v>
                </c:pt>
                <c:pt idx="2775">
                  <c:v>0.33199652124768375</c:v>
                </c:pt>
                <c:pt idx="2776">
                  <c:v>0.33209337768248848</c:v>
                </c:pt>
                <c:pt idx="2777">
                  <c:v>0.3321873553295081</c:v>
                </c:pt>
                <c:pt idx="2778">
                  <c:v>0.33228132414555933</c:v>
                </c:pt>
                <c:pt idx="2779">
                  <c:v>0.33237313247565187</c:v>
                </c:pt>
                <c:pt idx="2780">
                  <c:v>0.33246349806908532</c:v>
                </c:pt>
                <c:pt idx="2781">
                  <c:v>0.3325567238533968</c:v>
                </c:pt>
                <c:pt idx="2782">
                  <c:v>0.3326535260467951</c:v>
                </c:pt>
                <c:pt idx="2783">
                  <c:v>0.33274673411810796</c:v>
                </c:pt>
                <c:pt idx="2784">
                  <c:v>0.33283849973158958</c:v>
                </c:pt>
                <c:pt idx="2785">
                  <c:v>0.33292667281756499</c:v>
                </c:pt>
                <c:pt idx="2786">
                  <c:v>0.33301698840609684</c:v>
                </c:pt>
                <c:pt idx="2787">
                  <c:v>0.33309152846173545</c:v>
                </c:pt>
                <c:pt idx="2788">
                  <c:v>0.33317394609342177</c:v>
                </c:pt>
                <c:pt idx="2789">
                  <c:v>0.33326280619042375</c:v>
                </c:pt>
                <c:pt idx="2790">
                  <c:v>0.33334664275217074</c:v>
                </c:pt>
                <c:pt idx="2791">
                  <c:v>0.33344551786868032</c:v>
                </c:pt>
                <c:pt idx="2792">
                  <c:v>0.33356372528558109</c:v>
                </c:pt>
                <c:pt idx="2793">
                  <c:v>0.33368764896737613</c:v>
                </c:pt>
                <c:pt idx="2794">
                  <c:v>0.33382230006724223</c:v>
                </c:pt>
                <c:pt idx="2795">
                  <c:v>0.33396122953712737</c:v>
                </c:pt>
                <c:pt idx="2796">
                  <c:v>0.33410371961229035</c:v>
                </c:pt>
                <c:pt idx="2797">
                  <c:v>0.33424618938692441</c:v>
                </c:pt>
                <c:pt idx="2798">
                  <c:v>0.33437074431795738</c:v>
                </c:pt>
                <c:pt idx="2799">
                  <c:v>0.33447595967133653</c:v>
                </c:pt>
                <c:pt idx="2800">
                  <c:v>0.33459476098058089</c:v>
                </c:pt>
                <c:pt idx="2801">
                  <c:v>0.33471927250557137</c:v>
                </c:pt>
                <c:pt idx="2802">
                  <c:v>0.33484233762864157</c:v>
                </c:pt>
                <c:pt idx="2803">
                  <c:v>0.33495322636621533</c:v>
                </c:pt>
                <c:pt idx="2804">
                  <c:v>0.33506267222335184</c:v>
                </c:pt>
                <c:pt idx="2805">
                  <c:v>0.33516853002209473</c:v>
                </c:pt>
                <c:pt idx="2806">
                  <c:v>0.33525721306466783</c:v>
                </c:pt>
                <c:pt idx="2807">
                  <c:v>0.33534588824325623</c:v>
                </c:pt>
                <c:pt idx="2808">
                  <c:v>0.33543312550363269</c:v>
                </c:pt>
                <c:pt idx="2809">
                  <c:v>0.33553250950167524</c:v>
                </c:pt>
                <c:pt idx="2810">
                  <c:v>0.33563545804822575</c:v>
                </c:pt>
                <c:pt idx="2811">
                  <c:v>0.3357383959974638</c:v>
                </c:pt>
                <c:pt idx="2812">
                  <c:v>0.33584132335157107</c:v>
                </c:pt>
                <c:pt idx="2813">
                  <c:v>0.33594709876045953</c:v>
                </c:pt>
                <c:pt idx="2814">
                  <c:v>0.33607001288294674</c:v>
                </c:pt>
                <c:pt idx="2815">
                  <c:v>0.33621291728657476</c:v>
                </c:pt>
                <c:pt idx="2816">
                  <c:v>0.33635437253265693</c:v>
                </c:pt>
                <c:pt idx="2817">
                  <c:v>0.33648652223345882</c:v>
                </c:pt>
                <c:pt idx="2818">
                  <c:v>0.33661079844965075</c:v>
                </c:pt>
                <c:pt idx="2819">
                  <c:v>0.33670649489488658</c:v>
                </c:pt>
                <c:pt idx="2820">
                  <c:v>0.33677576198130138</c:v>
                </c:pt>
                <c:pt idx="2821">
                  <c:v>0.33682931571802621</c:v>
                </c:pt>
                <c:pt idx="2822">
                  <c:v>0.33688643654286637</c:v>
                </c:pt>
                <c:pt idx="2823">
                  <c:v>0.33695640510701869</c:v>
                </c:pt>
                <c:pt idx="2824">
                  <c:v>0.33704207423291754</c:v>
                </c:pt>
                <c:pt idx="2825">
                  <c:v>0.33712987747091472</c:v>
                </c:pt>
                <c:pt idx="2826">
                  <c:v>0.3372183867533835</c:v>
                </c:pt>
                <c:pt idx="2827">
                  <c:v>0.33730974295771088</c:v>
                </c:pt>
                <c:pt idx="2828">
                  <c:v>0.33739894994688796</c:v>
                </c:pt>
                <c:pt idx="2829">
                  <c:v>0.33750313363566975</c:v>
                </c:pt>
                <c:pt idx="2830">
                  <c:v>0.3376108738420287</c:v>
                </c:pt>
                <c:pt idx="2831">
                  <c:v>0.33770790144431745</c:v>
                </c:pt>
                <c:pt idx="2832">
                  <c:v>0.33780634630100986</c:v>
                </c:pt>
                <c:pt idx="2833">
                  <c:v>0.33790834777690987</c:v>
                </c:pt>
                <c:pt idx="2834">
                  <c:v>0.33802174979109395</c:v>
                </c:pt>
                <c:pt idx="2835">
                  <c:v>0.33814797464479251</c:v>
                </c:pt>
                <c:pt idx="2836">
                  <c:v>0.33828131354005281</c:v>
                </c:pt>
                <c:pt idx="2837">
                  <c:v>0.33840679273170365</c:v>
                </c:pt>
                <c:pt idx="2838">
                  <c:v>0.3385179997629541</c:v>
                </c:pt>
                <c:pt idx="2839">
                  <c:v>0.33861921592512317</c:v>
                </c:pt>
                <c:pt idx="2840">
                  <c:v>0.3387132950015071</c:v>
                </c:pt>
                <c:pt idx="2841">
                  <c:v>0.33880380212294708</c:v>
                </c:pt>
                <c:pt idx="2842">
                  <c:v>0.33889643872458969</c:v>
                </c:pt>
                <c:pt idx="2843">
                  <c:v>0.33898764176399432</c:v>
                </c:pt>
                <c:pt idx="2844">
                  <c:v>0.33907598677697581</c:v>
                </c:pt>
                <c:pt idx="2845">
                  <c:v>0.33917287233383714</c:v>
                </c:pt>
                <c:pt idx="2846">
                  <c:v>0.33927687138226836</c:v>
                </c:pt>
                <c:pt idx="2847">
                  <c:v>0.33937231304576082</c:v>
                </c:pt>
                <c:pt idx="2848">
                  <c:v>0.33945919977329808</c:v>
                </c:pt>
                <c:pt idx="2849">
                  <c:v>0.33954180638215864</c:v>
                </c:pt>
                <c:pt idx="2850">
                  <c:v>0.33961799780781188</c:v>
                </c:pt>
                <c:pt idx="2851">
                  <c:v>0.33969987931676998</c:v>
                </c:pt>
                <c:pt idx="2852">
                  <c:v>0.33979456870184038</c:v>
                </c:pt>
                <c:pt idx="2853">
                  <c:v>0.33989352020749669</c:v>
                </c:pt>
                <c:pt idx="2854">
                  <c:v>0.3399938854730844</c:v>
                </c:pt>
                <c:pt idx="2855">
                  <c:v>0.34008925873134926</c:v>
                </c:pt>
                <c:pt idx="2856">
                  <c:v>0.34018533453309563</c:v>
                </c:pt>
                <c:pt idx="2857">
                  <c:v>0.34029563240506333</c:v>
                </c:pt>
                <c:pt idx="2858">
                  <c:v>0.34041160994824121</c:v>
                </c:pt>
                <c:pt idx="2859">
                  <c:v>0.34052970822464157</c:v>
                </c:pt>
                <c:pt idx="2860">
                  <c:v>0.34062574172119892</c:v>
                </c:pt>
                <c:pt idx="2861">
                  <c:v>0.34071607592580899</c:v>
                </c:pt>
                <c:pt idx="2862">
                  <c:v>0.3408163586734555</c:v>
                </c:pt>
                <c:pt idx="2863">
                  <c:v>0.3409422312926646</c:v>
                </c:pt>
                <c:pt idx="2864">
                  <c:v>0.3410979500648772</c:v>
                </c:pt>
                <c:pt idx="2865">
                  <c:v>0.34124795754775933</c:v>
                </c:pt>
                <c:pt idx="2866">
                  <c:v>0.34139936408276866</c:v>
                </c:pt>
                <c:pt idx="2867">
                  <c:v>0.34155074769730959</c:v>
                </c:pt>
                <c:pt idx="2868">
                  <c:v>0.34170352951699673</c:v>
                </c:pt>
                <c:pt idx="2869">
                  <c:v>0.34185912979511751</c:v>
                </c:pt>
                <c:pt idx="2870">
                  <c:v>0.3420097334888868</c:v>
                </c:pt>
                <c:pt idx="2871">
                  <c:v>0.3421517916562628</c:v>
                </c:pt>
                <c:pt idx="2872">
                  <c:v>0.34228317749653808</c:v>
                </c:pt>
                <c:pt idx="2873">
                  <c:v>0.34240034490013238</c:v>
                </c:pt>
                <c:pt idx="2874">
                  <c:v>0.34249335894212474</c:v>
                </c:pt>
                <c:pt idx="2875">
                  <c:v>0.34258281466798984</c:v>
                </c:pt>
                <c:pt idx="2876">
                  <c:v>0.34266729328412415</c:v>
                </c:pt>
                <c:pt idx="2877">
                  <c:v>0.34275815307333513</c:v>
                </c:pt>
                <c:pt idx="2878">
                  <c:v>0.34284829486217122</c:v>
                </c:pt>
                <c:pt idx="2879">
                  <c:v>0.34294410596533192</c:v>
                </c:pt>
                <c:pt idx="2880">
                  <c:v>0.34305551918537097</c:v>
                </c:pt>
                <c:pt idx="2881">
                  <c:v>0.34317046758643738</c:v>
                </c:pt>
                <c:pt idx="2882">
                  <c:v>0.34328185559105789</c:v>
                </c:pt>
                <c:pt idx="2883">
                  <c:v>0.34338188137793096</c:v>
                </c:pt>
                <c:pt idx="2884">
                  <c:v>0.34347693207407143</c:v>
                </c:pt>
                <c:pt idx="2885">
                  <c:v>0.34358544906187405</c:v>
                </c:pt>
                <c:pt idx="2886">
                  <c:v>0.3436854444876985</c:v>
                </c:pt>
                <c:pt idx="2887">
                  <c:v>0.34376912091808248</c:v>
                </c:pt>
                <c:pt idx="2888">
                  <c:v>0.343862716764197</c:v>
                </c:pt>
                <c:pt idx="2889">
                  <c:v>0.34396055760133887</c:v>
                </c:pt>
                <c:pt idx="2890">
                  <c:v>0.3440520088584143</c:v>
                </c:pt>
                <c:pt idx="2891">
                  <c:v>0.34411935133640903</c:v>
                </c:pt>
                <c:pt idx="2892">
                  <c:v>0.34418456288766608</c:v>
                </c:pt>
                <c:pt idx="2893">
                  <c:v>0.34424126512791592</c:v>
                </c:pt>
                <c:pt idx="2894">
                  <c:v>0.34430859486255944</c:v>
                </c:pt>
                <c:pt idx="2895">
                  <c:v>0.34437662872644131</c:v>
                </c:pt>
                <c:pt idx="2896">
                  <c:v>0.3444559957180347</c:v>
                </c:pt>
                <c:pt idx="2897">
                  <c:v>0.34454952730060062</c:v>
                </c:pt>
                <c:pt idx="2898">
                  <c:v>0.34465013484270868</c:v>
                </c:pt>
                <c:pt idx="2899">
                  <c:v>0.34475144066061841</c:v>
                </c:pt>
                <c:pt idx="2900">
                  <c:v>0.34483644461689533</c:v>
                </c:pt>
                <c:pt idx="2901">
                  <c:v>0.34491577512412103</c:v>
                </c:pt>
                <c:pt idx="2902">
                  <c:v>0.34499084998654256</c:v>
                </c:pt>
                <c:pt idx="2903">
                  <c:v>0.34506167016210704</c:v>
                </c:pt>
                <c:pt idx="2904">
                  <c:v>0.34514735586911088</c:v>
                </c:pt>
                <c:pt idx="2905">
                  <c:v>0.34525356762855175</c:v>
                </c:pt>
                <c:pt idx="2906">
                  <c:v>0.34536684773923426</c:v>
                </c:pt>
                <c:pt idx="2907">
                  <c:v>0.34547869925716895</c:v>
                </c:pt>
                <c:pt idx="2908">
                  <c:v>0.34557496649509567</c:v>
                </c:pt>
                <c:pt idx="2909">
                  <c:v>0.34566131598551036</c:v>
                </c:pt>
                <c:pt idx="2910">
                  <c:v>0.34574907340142219</c:v>
                </c:pt>
                <c:pt idx="2911">
                  <c:v>0.34583894599823106</c:v>
                </c:pt>
                <c:pt idx="2912">
                  <c:v>0.34593234832670577</c:v>
                </c:pt>
                <c:pt idx="2913">
                  <c:v>0.34600168683734234</c:v>
                </c:pt>
                <c:pt idx="2914">
                  <c:v>0.34606323842555187</c:v>
                </c:pt>
                <c:pt idx="2915">
                  <c:v>0.34612832334016502</c:v>
                </c:pt>
                <c:pt idx="2916">
                  <c:v>0.34619694089107594</c:v>
                </c:pt>
                <c:pt idx="2917">
                  <c:v>0.34626060244927787</c:v>
                </c:pt>
                <c:pt idx="2918">
                  <c:v>0.34632850364457707</c:v>
                </c:pt>
                <c:pt idx="2919">
                  <c:v>0.34639781469278602</c:v>
                </c:pt>
                <c:pt idx="2920">
                  <c:v>0.34648267882183037</c:v>
                </c:pt>
                <c:pt idx="2921">
                  <c:v>0.34660076941725365</c:v>
                </c:pt>
                <c:pt idx="2922">
                  <c:v>0.34673581402283349</c:v>
                </c:pt>
                <c:pt idx="2923">
                  <c:v>0.34686801280333335</c:v>
                </c:pt>
                <c:pt idx="2924">
                  <c:v>0.34699383284267316</c:v>
                </c:pt>
                <c:pt idx="2925">
                  <c:v>0.34712387736897132</c:v>
                </c:pt>
                <c:pt idx="2926">
                  <c:v>0.3472425989077419</c:v>
                </c:pt>
                <c:pt idx="2927">
                  <c:v>0.34734717525351572</c:v>
                </c:pt>
                <c:pt idx="2928">
                  <c:v>0.34743973032826714</c:v>
                </c:pt>
                <c:pt idx="2929">
                  <c:v>0.34754852457725594</c:v>
                </c:pt>
                <c:pt idx="2930">
                  <c:v>0.34768273494019281</c:v>
                </c:pt>
                <c:pt idx="2931">
                  <c:v>0.34781410237651311</c:v>
                </c:pt>
                <c:pt idx="2932">
                  <c:v>0.34792285590581357</c:v>
                </c:pt>
                <c:pt idx="2933">
                  <c:v>0.34801747597804966</c:v>
                </c:pt>
                <c:pt idx="2934">
                  <c:v>0.34810361482545216</c:v>
                </c:pt>
                <c:pt idx="2935">
                  <c:v>0.34819045221825273</c:v>
                </c:pt>
                <c:pt idx="2936">
                  <c:v>0.3482645757341839</c:v>
                </c:pt>
                <c:pt idx="2937">
                  <c:v>0.34834151719130257</c:v>
                </c:pt>
                <c:pt idx="2938">
                  <c:v>0.34842692233464989</c:v>
                </c:pt>
                <c:pt idx="2939">
                  <c:v>0.348534903520621</c:v>
                </c:pt>
                <c:pt idx="2940">
                  <c:v>0.34864146175673844</c:v>
                </c:pt>
                <c:pt idx="2941">
                  <c:v>0.34874377520501321</c:v>
                </c:pt>
                <c:pt idx="2942">
                  <c:v>0.34883479009518265</c:v>
                </c:pt>
                <c:pt idx="2943">
                  <c:v>0.3489222694688015</c:v>
                </c:pt>
                <c:pt idx="2944">
                  <c:v>0.34903513477335074</c:v>
                </c:pt>
                <c:pt idx="2945">
                  <c:v>0.34914939791726324</c:v>
                </c:pt>
                <c:pt idx="2946">
                  <c:v>0.34926787924072533</c:v>
                </c:pt>
                <c:pt idx="2947">
                  <c:v>0.34938282091852785</c:v>
                </c:pt>
                <c:pt idx="2948">
                  <c:v>0.34948928884516556</c:v>
                </c:pt>
                <c:pt idx="2949">
                  <c:v>0.34959222056627492</c:v>
                </c:pt>
                <c:pt idx="2950">
                  <c:v>0.34969443679033441</c:v>
                </c:pt>
                <c:pt idx="2951">
                  <c:v>0.34978466036158562</c:v>
                </c:pt>
                <c:pt idx="2952">
                  <c:v>0.34986641844228955</c:v>
                </c:pt>
                <c:pt idx="2953">
                  <c:v>0.34994816983915655</c:v>
                </c:pt>
                <c:pt idx="2954">
                  <c:v>0.35003202855207294</c:v>
                </c:pt>
                <c:pt idx="2955">
                  <c:v>0.35012292627282249</c:v>
                </c:pt>
                <c:pt idx="2956">
                  <c:v>0.35022367920733677</c:v>
                </c:pt>
                <c:pt idx="2957">
                  <c:v>0.35031667290708068</c:v>
                </c:pt>
                <c:pt idx="2958">
                  <c:v>0.35040543155406273</c:v>
                </c:pt>
                <c:pt idx="2959">
                  <c:v>0.35048150412451406</c:v>
                </c:pt>
                <c:pt idx="2960">
                  <c:v>0.35056320525478196</c:v>
                </c:pt>
                <c:pt idx="2961">
                  <c:v>0.35064137853540572</c:v>
                </c:pt>
                <c:pt idx="2962">
                  <c:v>0.3507209540668873</c:v>
                </c:pt>
                <c:pt idx="2963">
                  <c:v>0.35079981914216329</c:v>
                </c:pt>
                <c:pt idx="2964">
                  <c:v>0.3508765657884958</c:v>
                </c:pt>
                <c:pt idx="2965">
                  <c:v>0.35094908243655465</c:v>
                </c:pt>
                <c:pt idx="2966">
                  <c:v>0.35102511366289751</c:v>
                </c:pt>
                <c:pt idx="2967">
                  <c:v>0.35110817820972967</c:v>
                </c:pt>
                <c:pt idx="2968">
                  <c:v>0.35119545894333742</c:v>
                </c:pt>
                <c:pt idx="2969">
                  <c:v>0.35128625097720823</c:v>
                </c:pt>
                <c:pt idx="2970">
                  <c:v>0.35137210872785823</c:v>
                </c:pt>
                <c:pt idx="2971">
                  <c:v>0.35145021880188088</c:v>
                </c:pt>
                <c:pt idx="2972">
                  <c:v>0.35151917577838393</c:v>
                </c:pt>
                <c:pt idx="2973">
                  <c:v>0.35159305297692384</c:v>
                </c:pt>
                <c:pt idx="2974">
                  <c:v>0.35166973877169178</c:v>
                </c:pt>
                <c:pt idx="2975">
                  <c:v>0.3517527497925077</c:v>
                </c:pt>
                <c:pt idx="2976">
                  <c:v>0.35185122850746825</c:v>
                </c:pt>
                <c:pt idx="2977">
                  <c:v>0.35196587365098297</c:v>
                </c:pt>
                <c:pt idx="2978">
                  <c:v>0.35207417662091084</c:v>
                </c:pt>
                <c:pt idx="2979">
                  <c:v>0.35218387416520225</c:v>
                </c:pt>
                <c:pt idx="2980">
                  <c:v>0.35229215352887849</c:v>
                </c:pt>
                <c:pt idx="2981">
                  <c:v>0.3523947971650282</c:v>
                </c:pt>
                <c:pt idx="2982">
                  <c:v>0.35249321267539202</c:v>
                </c:pt>
                <c:pt idx="2983">
                  <c:v>0.35258810417406344</c:v>
                </c:pt>
                <c:pt idx="2984">
                  <c:v>0.3526893118487841</c:v>
                </c:pt>
                <c:pt idx="2985">
                  <c:v>0.35280175280861426</c:v>
                </c:pt>
                <c:pt idx="2986">
                  <c:v>0.35293174690987572</c:v>
                </c:pt>
                <c:pt idx="2987">
                  <c:v>0.35307436964383004</c:v>
                </c:pt>
                <c:pt idx="2988">
                  <c:v>0.35320854290667186</c:v>
                </c:pt>
                <c:pt idx="2989">
                  <c:v>0.35333637712132238</c:v>
                </c:pt>
                <c:pt idx="2990">
                  <c:v>0.35345717246045472</c:v>
                </c:pt>
                <c:pt idx="2991">
                  <c:v>0.35357444234740265</c:v>
                </c:pt>
                <c:pt idx="2992">
                  <c:v>0.35367274183653497</c:v>
                </c:pt>
                <c:pt idx="2993">
                  <c:v>0.35378577430470526</c:v>
                </c:pt>
                <c:pt idx="2994">
                  <c:v>0.35392336180636141</c:v>
                </c:pt>
                <c:pt idx="2995">
                  <c:v>0.35405531570691368</c:v>
                </c:pt>
                <c:pt idx="2996">
                  <c:v>0.35418725219793118</c:v>
                </c:pt>
                <c:pt idx="2997">
                  <c:v>0.35432338118105444</c:v>
                </c:pt>
                <c:pt idx="2998">
                  <c:v>0.3544629993921265</c:v>
                </c:pt>
                <c:pt idx="2999">
                  <c:v>0.35459909084579316</c:v>
                </c:pt>
                <c:pt idx="3000">
                  <c:v>0.35474287870213939</c:v>
                </c:pt>
                <c:pt idx="3001">
                  <c:v>0.35488594463333595</c:v>
                </c:pt>
                <c:pt idx="3002">
                  <c:v>0.35502408201574004</c:v>
                </c:pt>
                <c:pt idx="3003">
                  <c:v>0.35517061300011893</c:v>
                </c:pt>
                <c:pt idx="3004">
                  <c:v>0.35531922536746507</c:v>
                </c:pt>
                <c:pt idx="3005">
                  <c:v>0.35546080717289769</c:v>
                </c:pt>
                <c:pt idx="3006">
                  <c:v>0.35559045609431256</c:v>
                </c:pt>
                <c:pt idx="3007">
                  <c:v>0.35571798620069983</c:v>
                </c:pt>
                <c:pt idx="3008">
                  <c:v>0.35584059596724671</c:v>
                </c:pt>
                <c:pt idx="3009">
                  <c:v>0.35595058165170507</c:v>
                </c:pt>
                <c:pt idx="3010">
                  <c:v>0.35606475781303737</c:v>
                </c:pt>
                <c:pt idx="3011">
                  <c:v>0.35618172232494721</c:v>
                </c:pt>
                <c:pt idx="3012">
                  <c:v>0.3562916704988503</c:v>
                </c:pt>
                <c:pt idx="3013">
                  <c:v>0.35639530484336485</c:v>
                </c:pt>
                <c:pt idx="3014">
                  <c:v>0.35648352561941482</c:v>
                </c:pt>
                <c:pt idx="3015">
                  <c:v>0.3565528364839205</c:v>
                </c:pt>
                <c:pt idx="3016">
                  <c:v>0.35661234197927061</c:v>
                </c:pt>
                <c:pt idx="3017">
                  <c:v>0.35667324393728739</c:v>
                </c:pt>
                <c:pt idx="3018">
                  <c:v>0.35674604141124722</c:v>
                </c:pt>
                <c:pt idx="3019">
                  <c:v>0.35682793223542608</c:v>
                </c:pt>
                <c:pt idx="3020">
                  <c:v>0.35692521261891341</c:v>
                </c:pt>
                <c:pt idx="3021">
                  <c:v>0.35702038426735133</c:v>
                </c:pt>
                <c:pt idx="3022">
                  <c:v>0.35714283446088818</c:v>
                </c:pt>
                <c:pt idx="3023">
                  <c:v>0.35726387048744418</c:v>
                </c:pt>
                <c:pt idx="3024">
                  <c:v>0.35736670461713299</c:v>
                </c:pt>
                <c:pt idx="3025">
                  <c:v>0.35745763755415461</c:v>
                </c:pt>
                <c:pt idx="3026">
                  <c:v>0.35754296709760253</c:v>
                </c:pt>
                <c:pt idx="3027">
                  <c:v>0.35760730915117128</c:v>
                </c:pt>
                <c:pt idx="3028">
                  <c:v>0.35767514357227076</c:v>
                </c:pt>
                <c:pt idx="3029">
                  <c:v>0.35774786814964354</c:v>
                </c:pt>
                <c:pt idx="3030">
                  <c:v>0.35783946562007923</c:v>
                </c:pt>
                <c:pt idx="3031">
                  <c:v>0.35794014323645384</c:v>
                </c:pt>
                <c:pt idx="3032">
                  <c:v>0.35803521834586177</c:v>
                </c:pt>
                <c:pt idx="3033">
                  <c:v>0.35813377932075863</c:v>
                </c:pt>
                <c:pt idx="3034">
                  <c:v>0.35821625550755393</c:v>
                </c:pt>
                <c:pt idx="3035">
                  <c:v>0.35829662829756376</c:v>
                </c:pt>
                <c:pt idx="3036">
                  <c:v>0.35839236832084514</c:v>
                </c:pt>
                <c:pt idx="3037">
                  <c:v>0.35848670171399288</c:v>
                </c:pt>
                <c:pt idx="3038">
                  <c:v>0.358574039514652</c:v>
                </c:pt>
                <c:pt idx="3039">
                  <c:v>0.35865578078541105</c:v>
                </c:pt>
                <c:pt idx="3040">
                  <c:v>0.35872563982387157</c:v>
                </c:pt>
                <c:pt idx="3041">
                  <c:v>0.3587975895317555</c:v>
                </c:pt>
                <c:pt idx="3042">
                  <c:v>0.35888350327510848</c:v>
                </c:pt>
                <c:pt idx="3043">
                  <c:v>0.35898407584039438</c:v>
                </c:pt>
                <c:pt idx="3044">
                  <c:v>0.35908393997636801</c:v>
                </c:pt>
                <c:pt idx="3045">
                  <c:v>0.35918309589424191</c:v>
                </c:pt>
                <c:pt idx="3046">
                  <c:v>0.35928712921013234</c:v>
                </c:pt>
                <c:pt idx="3047">
                  <c:v>0.3593960384009191</c:v>
                </c:pt>
                <c:pt idx="3048">
                  <c:v>0.35949935154174445</c:v>
                </c:pt>
                <c:pt idx="3049">
                  <c:v>0.35959567444970975</c:v>
                </c:pt>
                <c:pt idx="3050">
                  <c:v>0.35970175851026037</c:v>
                </c:pt>
                <c:pt idx="3051">
                  <c:v>0.35981969402479314</c:v>
                </c:pt>
                <c:pt idx="3052">
                  <c:v>0.35992226567763691</c:v>
                </c:pt>
                <c:pt idx="3053">
                  <c:v>0.36000808285431135</c:v>
                </c:pt>
                <c:pt idx="3054">
                  <c:v>0.36008552130212079</c:v>
                </c:pt>
                <c:pt idx="3055">
                  <c:v>0.36016434887800086</c:v>
                </c:pt>
                <c:pt idx="3056">
                  <c:v>0.36025851527008518</c:v>
                </c:pt>
                <c:pt idx="3057">
                  <c:v>0.36036592388394073</c:v>
                </c:pt>
                <c:pt idx="3058">
                  <c:v>0.36047959705834465</c:v>
                </c:pt>
                <c:pt idx="3059">
                  <c:v>0.36060720246633754</c:v>
                </c:pt>
                <c:pt idx="3060">
                  <c:v>0.36072503125148819</c:v>
                </c:pt>
                <c:pt idx="3061">
                  <c:v>0.36083936070587785</c:v>
                </c:pt>
                <c:pt idx="3062">
                  <c:v>0.36094600993700665</c:v>
                </c:pt>
                <c:pt idx="3063">
                  <c:v>0.36104498140054769</c:v>
                </c:pt>
                <c:pt idx="3064">
                  <c:v>0.361141852431481</c:v>
                </c:pt>
                <c:pt idx="3065">
                  <c:v>0.36122895865478805</c:v>
                </c:pt>
                <c:pt idx="3066">
                  <c:v>0.36131954107893316</c:v>
                </c:pt>
                <c:pt idx="3067">
                  <c:v>0.36141847558228257</c:v>
                </c:pt>
                <c:pt idx="3068">
                  <c:v>0.3615006813154123</c:v>
                </c:pt>
                <c:pt idx="3069">
                  <c:v>0.36157800426939668</c:v>
                </c:pt>
                <c:pt idx="3070">
                  <c:v>0.36165044557629744</c:v>
                </c:pt>
                <c:pt idx="3071">
                  <c:v>0.36173332871147257</c:v>
                </c:pt>
                <c:pt idx="3072">
                  <c:v>0.36184615017441307</c:v>
                </c:pt>
                <c:pt idx="3073">
                  <c:v>0.36196104784075894</c:v>
                </c:pt>
                <c:pt idx="3074">
                  <c:v>0.3620815021276324</c:v>
                </c:pt>
                <c:pt idx="3075">
                  <c:v>0.36220403033015774</c:v>
                </c:pt>
                <c:pt idx="3076">
                  <c:v>0.36231053412732761</c:v>
                </c:pt>
                <c:pt idx="3077">
                  <c:v>0.36240241064257173</c:v>
                </c:pt>
                <c:pt idx="3078">
                  <c:v>0.36248453553369808</c:v>
                </c:pt>
                <c:pt idx="3079">
                  <c:v>0.36257709194533116</c:v>
                </c:pt>
                <c:pt idx="3080">
                  <c:v>0.36266824815756826</c:v>
                </c:pt>
                <c:pt idx="3081">
                  <c:v>0.36276426632594949</c:v>
                </c:pt>
                <c:pt idx="3082">
                  <c:v>0.36286584072928718</c:v>
                </c:pt>
                <c:pt idx="3083">
                  <c:v>0.36296044870105321</c:v>
                </c:pt>
                <c:pt idx="3084">
                  <c:v>0.36305296107638829</c:v>
                </c:pt>
                <c:pt idx="3085">
                  <c:v>0.36313781452687971</c:v>
                </c:pt>
                <c:pt idx="3086">
                  <c:v>0.36321709730983032</c:v>
                </c:pt>
                <c:pt idx="3087">
                  <c:v>0.36330680445777697</c:v>
                </c:pt>
                <c:pt idx="3088">
                  <c:v>0.36338676916209434</c:v>
                </c:pt>
                <c:pt idx="3089">
                  <c:v>0.3634688132559738</c:v>
                </c:pt>
                <c:pt idx="3090">
                  <c:v>0.36355154582230526</c:v>
                </c:pt>
                <c:pt idx="3091">
                  <c:v>0.36366346722440107</c:v>
                </c:pt>
                <c:pt idx="3092">
                  <c:v>0.36379692233572136</c:v>
                </c:pt>
                <c:pt idx="3093">
                  <c:v>0.36394634312195967</c:v>
                </c:pt>
                <c:pt idx="3094">
                  <c:v>0.36408045532543304</c:v>
                </c:pt>
                <c:pt idx="3095">
                  <c:v>0.36419092803409647</c:v>
                </c:pt>
                <c:pt idx="3096">
                  <c:v>0.36428888418941652</c:v>
                </c:pt>
                <c:pt idx="3097">
                  <c:v>0.36438335763202967</c:v>
                </c:pt>
                <c:pt idx="3098">
                  <c:v>0.36447643303081023</c:v>
                </c:pt>
                <c:pt idx="3099">
                  <c:v>0.3645653327852833</c:v>
                </c:pt>
                <c:pt idx="3100">
                  <c:v>0.36465283576287089</c:v>
                </c:pt>
                <c:pt idx="3101">
                  <c:v>0.36475491289368955</c:v>
                </c:pt>
                <c:pt idx="3102">
                  <c:v>0.36485697960583086</c:v>
                </c:pt>
                <c:pt idx="3103">
                  <c:v>0.36495001093454504</c:v>
                </c:pt>
                <c:pt idx="3104">
                  <c:v>0.36502776182351299</c:v>
                </c:pt>
                <c:pt idx="3105">
                  <c:v>0.36509301236827396</c:v>
                </c:pt>
                <c:pt idx="3106">
                  <c:v>0.36514923548661032</c:v>
                </c:pt>
                <c:pt idx="3107">
                  <c:v>0.36520545544408534</c:v>
                </c:pt>
                <c:pt idx="3108">
                  <c:v>0.36527902246610477</c:v>
                </c:pt>
                <c:pt idx="3109">
                  <c:v>0.36537479029165842</c:v>
                </c:pt>
                <c:pt idx="3110">
                  <c:v>0.36546916120550255</c:v>
                </c:pt>
                <c:pt idx="3111">
                  <c:v>0.3655711550464118</c:v>
                </c:pt>
                <c:pt idx="3112">
                  <c:v>0.36567244475588034</c:v>
                </c:pt>
                <c:pt idx="3113">
                  <c:v>0.36576817491345032</c:v>
                </c:pt>
                <c:pt idx="3114">
                  <c:v>0.36585210468578289</c:v>
                </c:pt>
                <c:pt idx="3115">
                  <c:v>0.36594504348703644</c:v>
                </c:pt>
                <c:pt idx="3116">
                  <c:v>0.36604282797495763</c:v>
                </c:pt>
                <c:pt idx="3117">
                  <c:v>0.36612326761926345</c:v>
                </c:pt>
                <c:pt idx="3118">
                  <c:v>0.36621271445306125</c:v>
                </c:pt>
                <c:pt idx="3119">
                  <c:v>0.36632988463386967</c:v>
                </c:pt>
                <c:pt idx="3120">
                  <c:v>0.3664602116647816</c:v>
                </c:pt>
                <c:pt idx="3121">
                  <c:v>0.36657250112216722</c:v>
                </c:pt>
                <c:pt idx="3122">
                  <c:v>0.36668755008047721</c:v>
                </c:pt>
                <c:pt idx="3123">
                  <c:v>0.36681228700699636</c:v>
                </c:pt>
                <c:pt idx="3124">
                  <c:v>0.36693908693385791</c:v>
                </c:pt>
                <c:pt idx="3125">
                  <c:v>0.36704300931086398</c:v>
                </c:pt>
                <c:pt idx="3126">
                  <c:v>0.36712059764383448</c:v>
                </c:pt>
                <c:pt idx="3127">
                  <c:v>0.36719333123906395</c:v>
                </c:pt>
                <c:pt idx="3128">
                  <c:v>0.36726605954450225</c:v>
                </c:pt>
                <c:pt idx="3129">
                  <c:v>0.367335319680058</c:v>
                </c:pt>
                <c:pt idx="3130">
                  <c:v>0.36741357786076162</c:v>
                </c:pt>
                <c:pt idx="3131">
                  <c:v>0.36750429428163855</c:v>
                </c:pt>
                <c:pt idx="3132">
                  <c:v>0.36761715894975094</c:v>
                </c:pt>
                <c:pt idx="3133">
                  <c:v>0.36773347239523185</c:v>
                </c:pt>
                <c:pt idx="3134">
                  <c:v>0.36784908009206418</c:v>
                </c:pt>
                <c:pt idx="3135">
                  <c:v>0.36796329014108059</c:v>
                </c:pt>
                <c:pt idx="3136">
                  <c:v>0.36808233158079195</c:v>
                </c:pt>
                <c:pt idx="3137">
                  <c:v>0.3682020508289181</c:v>
                </c:pt>
                <c:pt idx="3138">
                  <c:v>0.36832867466737418</c:v>
                </c:pt>
                <c:pt idx="3139">
                  <c:v>0.36844144633565312</c:v>
                </c:pt>
                <c:pt idx="3140">
                  <c:v>0.36854521270921514</c:v>
                </c:pt>
                <c:pt idx="3141">
                  <c:v>0.36865173498526804</c:v>
                </c:pt>
                <c:pt idx="3142">
                  <c:v>0.36877622716109565</c:v>
                </c:pt>
                <c:pt idx="3143">
                  <c:v>0.36892905469552084</c:v>
                </c:pt>
                <c:pt idx="3144">
                  <c:v>0.36909430343846794</c:v>
                </c:pt>
                <c:pt idx="3145">
                  <c:v>0.36925330364550329</c:v>
                </c:pt>
                <c:pt idx="3146">
                  <c:v>0.3693949999159834</c:v>
                </c:pt>
                <c:pt idx="3147">
                  <c:v>0.36951870853465807</c:v>
                </c:pt>
                <c:pt idx="3148">
                  <c:v>0.36963963792206317</c:v>
                </c:pt>
                <c:pt idx="3149">
                  <c:v>0.36975640728025794</c:v>
                </c:pt>
                <c:pt idx="3150">
                  <c:v>0.36986141896290425</c:v>
                </c:pt>
                <c:pt idx="3151">
                  <c:v>0.36995467667236198</c:v>
                </c:pt>
                <c:pt idx="3152">
                  <c:v>0.37003273014317356</c:v>
                </c:pt>
                <c:pt idx="3153">
                  <c:v>0.37010387092009533</c:v>
                </c:pt>
                <c:pt idx="3154">
                  <c:v>0.37017086294703339</c:v>
                </c:pt>
                <c:pt idx="3155">
                  <c:v>0.37022472956914637</c:v>
                </c:pt>
                <c:pt idx="3156">
                  <c:v>0.37028204599345971</c:v>
                </c:pt>
                <c:pt idx="3157">
                  <c:v>0.37034143063053349</c:v>
                </c:pt>
                <c:pt idx="3158">
                  <c:v>0.37041323989962199</c:v>
                </c:pt>
                <c:pt idx="3159">
                  <c:v>0.37049194798243035</c:v>
                </c:pt>
                <c:pt idx="3160">
                  <c:v>0.37057686291394354</c:v>
                </c:pt>
                <c:pt idx="3161">
                  <c:v>0.37065555811985856</c:v>
                </c:pt>
                <c:pt idx="3162">
                  <c:v>0.370715610821299</c:v>
                </c:pt>
                <c:pt idx="3163">
                  <c:v>0.3707653068815851</c:v>
                </c:pt>
                <c:pt idx="3164">
                  <c:v>0.3708267333208552</c:v>
                </c:pt>
                <c:pt idx="3165">
                  <c:v>0.37089919786415843</c:v>
                </c:pt>
                <c:pt idx="3166">
                  <c:v>0.3709826981117747</c:v>
                </c:pt>
                <c:pt idx="3167">
                  <c:v>0.37106343139080078</c:v>
                </c:pt>
                <c:pt idx="3168">
                  <c:v>0.3711427782625919</c:v>
                </c:pt>
                <c:pt idx="3169">
                  <c:v>0.37123729631888813</c:v>
                </c:pt>
                <c:pt idx="3170">
                  <c:v>0.37135249967881462</c:v>
                </c:pt>
                <c:pt idx="3171">
                  <c:v>0.37147458695757524</c:v>
                </c:pt>
                <c:pt idx="3172">
                  <c:v>0.37158769407220232</c:v>
                </c:pt>
                <c:pt idx="3173">
                  <c:v>0.37169182406790707</c:v>
                </c:pt>
                <c:pt idx="3174">
                  <c:v>0.37179870119757885</c:v>
                </c:pt>
                <c:pt idx="3175">
                  <c:v>0.37190074095870129</c:v>
                </c:pt>
                <c:pt idx="3176">
                  <c:v>0.3719993235411691</c:v>
                </c:pt>
                <c:pt idx="3177">
                  <c:v>0.37210823565402695</c:v>
                </c:pt>
                <c:pt idx="3178">
                  <c:v>0.37223919020953716</c:v>
                </c:pt>
                <c:pt idx="3179">
                  <c:v>0.37237908586690099</c:v>
                </c:pt>
                <c:pt idx="3180">
                  <c:v>0.37252171793875655</c:v>
                </c:pt>
                <c:pt idx="3181">
                  <c:v>0.37265261836161412</c:v>
                </c:pt>
                <c:pt idx="3182">
                  <c:v>0.37277661348463142</c:v>
                </c:pt>
                <c:pt idx="3183">
                  <c:v>0.37290610308913902</c:v>
                </c:pt>
                <c:pt idx="3184">
                  <c:v>0.37303626456875605</c:v>
                </c:pt>
                <c:pt idx="3185">
                  <c:v>0.37314712950473483</c:v>
                </c:pt>
                <c:pt idx="3186">
                  <c:v>0.37323388479496866</c:v>
                </c:pt>
                <c:pt idx="3187">
                  <c:v>0.37331305964164307</c:v>
                </c:pt>
                <c:pt idx="3188">
                  <c:v>0.3733784602219416</c:v>
                </c:pt>
                <c:pt idx="3189">
                  <c:v>0.37344041472120038</c:v>
                </c:pt>
                <c:pt idx="3190">
                  <c:v>0.37349685881231071</c:v>
                </c:pt>
                <c:pt idx="3191">
                  <c:v>0.37355054657667564</c:v>
                </c:pt>
                <c:pt idx="3192">
                  <c:v>0.37360010195482074</c:v>
                </c:pt>
                <c:pt idx="3193">
                  <c:v>0.37366410735056638</c:v>
                </c:pt>
                <c:pt idx="3194">
                  <c:v>0.37373154946392489</c:v>
                </c:pt>
                <c:pt idx="3195">
                  <c:v>0.37381687786477796</c:v>
                </c:pt>
                <c:pt idx="3196">
                  <c:v>0.37390082289596943</c:v>
                </c:pt>
                <c:pt idx="3197">
                  <c:v>0.37398751282678194</c:v>
                </c:pt>
                <c:pt idx="3198">
                  <c:v>0.3740803865567574</c:v>
                </c:pt>
                <c:pt idx="3199">
                  <c:v>0.37417600308913512</c:v>
                </c:pt>
                <c:pt idx="3200">
                  <c:v>0.3742722982697046</c:v>
                </c:pt>
                <c:pt idx="3201">
                  <c:v>0.37438165083727759</c:v>
                </c:pt>
                <c:pt idx="3202">
                  <c:v>0.37449099144817416</c:v>
                </c:pt>
                <c:pt idx="3203">
                  <c:v>0.37460444548067562</c:v>
                </c:pt>
                <c:pt idx="3204">
                  <c:v>0.37472132405291003</c:v>
                </c:pt>
                <c:pt idx="3205">
                  <c:v>0.37483406455464224</c:v>
                </c:pt>
                <c:pt idx="3206">
                  <c:v>0.37494885432280706</c:v>
                </c:pt>
                <c:pt idx="3207">
                  <c:v>0.37506363091579337</c:v>
                </c:pt>
                <c:pt idx="3208">
                  <c:v>0.37517152264620302</c:v>
                </c:pt>
                <c:pt idx="3209">
                  <c:v>0.37526153804851764</c:v>
                </c:pt>
                <c:pt idx="3210">
                  <c:v>0.37534604895202034</c:v>
                </c:pt>
                <c:pt idx="3211">
                  <c:v>0.37542780473654525</c:v>
                </c:pt>
                <c:pt idx="3212">
                  <c:v>0.3754958149600881</c:v>
                </c:pt>
                <c:pt idx="3213">
                  <c:v>0.37554115253959114</c:v>
                </c:pt>
                <c:pt idx="3214">
                  <c:v>0.37558786183536769</c:v>
                </c:pt>
                <c:pt idx="3215">
                  <c:v>0.37565242697543466</c:v>
                </c:pt>
                <c:pt idx="3216">
                  <c:v>0.37573484450129352</c:v>
                </c:pt>
                <c:pt idx="3217">
                  <c:v>0.37581931541639374</c:v>
                </c:pt>
                <c:pt idx="3218">
                  <c:v>0.37592300572717646</c:v>
                </c:pt>
                <c:pt idx="3219">
                  <c:v>0.37602462553323879</c:v>
                </c:pt>
                <c:pt idx="3220">
                  <c:v>0.37612074287336156</c:v>
                </c:pt>
                <c:pt idx="3221">
                  <c:v>0.37621959678589451</c:v>
                </c:pt>
                <c:pt idx="3222">
                  <c:v>0.37630814511841226</c:v>
                </c:pt>
                <c:pt idx="3223">
                  <c:v>0.3764069805081513</c:v>
                </c:pt>
                <c:pt idx="3224">
                  <c:v>0.37651747239963435</c:v>
                </c:pt>
                <c:pt idx="3225">
                  <c:v>0.37661217001922648</c:v>
                </c:pt>
                <c:pt idx="3226">
                  <c:v>0.37670205584027916</c:v>
                </c:pt>
                <c:pt idx="3227">
                  <c:v>0.3768015383597389</c:v>
                </c:pt>
                <c:pt idx="3228">
                  <c:v>0.37689758105765209</c:v>
                </c:pt>
                <c:pt idx="3229">
                  <c:v>0.37698675530418879</c:v>
                </c:pt>
                <c:pt idx="3230">
                  <c:v>0.37707797918927149</c:v>
                </c:pt>
                <c:pt idx="3231">
                  <c:v>0.37718908275642754</c:v>
                </c:pt>
                <c:pt idx="3232">
                  <c:v>0.37730977387782194</c:v>
                </c:pt>
                <c:pt idx="3233">
                  <c:v>0.37740576777816898</c:v>
                </c:pt>
                <c:pt idx="3234">
                  <c:v>0.37747844274489728</c:v>
                </c:pt>
                <c:pt idx="3235">
                  <c:v>0.37755659672060921</c:v>
                </c:pt>
                <c:pt idx="3236">
                  <c:v>0.37763748650831769</c:v>
                </c:pt>
                <c:pt idx="3237">
                  <c:v>0.37772042602181188</c:v>
                </c:pt>
                <c:pt idx="3238">
                  <c:v>0.37779787571981394</c:v>
                </c:pt>
                <c:pt idx="3239">
                  <c:v>0.37786983687726827</c:v>
                </c:pt>
                <c:pt idx="3240">
                  <c:v>0.37796235075698603</c:v>
                </c:pt>
                <c:pt idx="3241">
                  <c:v>0.37806513391954988</c:v>
                </c:pt>
                <c:pt idx="3242">
                  <c:v>0.37817818319785079</c:v>
                </c:pt>
                <c:pt idx="3243">
                  <c:v>0.37830218013302463</c:v>
                </c:pt>
                <c:pt idx="3244">
                  <c:v>0.37842821650838532</c:v>
                </c:pt>
                <c:pt idx="3245">
                  <c:v>0.37853574585732336</c:v>
                </c:pt>
                <c:pt idx="3246">
                  <c:v>0.37863367654096802</c:v>
                </c:pt>
                <c:pt idx="3247">
                  <c:v>0.37872201137799127</c:v>
                </c:pt>
                <c:pt idx="3248">
                  <c:v>0.37879801417849135</c:v>
                </c:pt>
                <c:pt idx="3249">
                  <c:v>0.37886442631098538</c:v>
                </c:pt>
                <c:pt idx="3250">
                  <c:v>0.37893631076189616</c:v>
                </c:pt>
                <c:pt idx="3251">
                  <c:v>0.37901777355996924</c:v>
                </c:pt>
                <c:pt idx="3252">
                  <c:v>0.37910539000261972</c:v>
                </c:pt>
                <c:pt idx="3253">
                  <c:v>0.3791964208309912</c:v>
                </c:pt>
                <c:pt idx="3254">
                  <c:v>0.37927923115331102</c:v>
                </c:pt>
                <c:pt idx="3255">
                  <c:v>0.37935998172305702</c:v>
                </c:pt>
                <c:pt idx="3256">
                  <c:v>0.37944072577267507</c:v>
                </c:pt>
                <c:pt idx="3257">
                  <c:v>0.37954677796619035</c:v>
                </c:pt>
                <c:pt idx="3258">
                  <c:v>0.37968565512067692</c:v>
                </c:pt>
                <c:pt idx="3259">
                  <c:v>0.37984024444009412</c:v>
                </c:pt>
                <c:pt idx="3260">
                  <c:v>0.37999480986534739</c:v>
                </c:pt>
                <c:pt idx="3261">
                  <c:v>0.3801349923558266</c:v>
                </c:pt>
                <c:pt idx="3262">
                  <c:v>0.38025122634728914</c:v>
                </c:pt>
                <c:pt idx="3263">
                  <c:v>0.38034283656093482</c:v>
                </c:pt>
                <c:pt idx="3264">
                  <c:v>0.38042145057539317</c:v>
                </c:pt>
                <c:pt idx="3265">
                  <c:v>0.38049048909105143</c:v>
                </c:pt>
                <c:pt idx="3266">
                  <c:v>0.3805636237055946</c:v>
                </c:pt>
                <c:pt idx="3267">
                  <c:v>0.38063743639772052</c:v>
                </c:pt>
                <c:pt idx="3268">
                  <c:v>0.38071602725682385</c:v>
                </c:pt>
                <c:pt idx="3269">
                  <c:v>0.38080281172491875</c:v>
                </c:pt>
                <c:pt idx="3270">
                  <c:v>0.38089300492290956</c:v>
                </c:pt>
                <c:pt idx="3271">
                  <c:v>0.38097772445689349</c:v>
                </c:pt>
                <c:pt idx="3272">
                  <c:v>0.38106585248442992</c:v>
                </c:pt>
                <c:pt idx="3273">
                  <c:v>0.38116900023274131</c:v>
                </c:pt>
                <c:pt idx="3274">
                  <c:v>0.38127213734269172</c:v>
                </c:pt>
                <c:pt idx="3275">
                  <c:v>0.38137662965867464</c:v>
                </c:pt>
                <c:pt idx="3276">
                  <c:v>0.38147701395305572</c:v>
                </c:pt>
                <c:pt idx="3277">
                  <c:v>0.38157124310065876</c:v>
                </c:pt>
                <c:pt idx="3278">
                  <c:v>0.38167638688488054</c:v>
                </c:pt>
                <c:pt idx="3279">
                  <c:v>0.38177537579854431</c:v>
                </c:pt>
                <c:pt idx="3280">
                  <c:v>0.38186206838430053</c:v>
                </c:pt>
                <c:pt idx="3281">
                  <c:v>0.3819617214415818</c:v>
                </c:pt>
                <c:pt idx="3282">
                  <c:v>0.38208183795474393</c:v>
                </c:pt>
                <c:pt idx="3283">
                  <c:v>0.38219238699461527</c:v>
                </c:pt>
                <c:pt idx="3284">
                  <c:v>0.38230769982172563</c:v>
                </c:pt>
                <c:pt idx="3285">
                  <c:v>0.38242572817527498</c:v>
                </c:pt>
                <c:pt idx="3286">
                  <c:v>0.38253964984708622</c:v>
                </c:pt>
                <c:pt idx="3287">
                  <c:v>0.38264946623896418</c:v>
                </c:pt>
                <c:pt idx="3288">
                  <c:v>0.38275245077875697</c:v>
                </c:pt>
                <c:pt idx="3289">
                  <c:v>0.38285474280211412</c:v>
                </c:pt>
                <c:pt idx="3290">
                  <c:v>0.38295497883418772</c:v>
                </c:pt>
                <c:pt idx="3291">
                  <c:v>0.38303679671853191</c:v>
                </c:pt>
                <c:pt idx="3292">
                  <c:v>0.38309747399283189</c:v>
                </c:pt>
                <c:pt idx="3293">
                  <c:v>0.38313974137905032</c:v>
                </c:pt>
                <c:pt idx="3294">
                  <c:v>0.38317996191027354</c:v>
                </c:pt>
                <c:pt idx="3295">
                  <c:v>0.38322358913203086</c:v>
                </c:pt>
                <c:pt idx="3296">
                  <c:v>0.38328357345432812</c:v>
                </c:pt>
                <c:pt idx="3297">
                  <c:v>0.38335036994249366</c:v>
                </c:pt>
                <c:pt idx="3298">
                  <c:v>0.38341716196918618</c:v>
                </c:pt>
                <c:pt idx="3299">
                  <c:v>0.38350439381649842</c:v>
                </c:pt>
                <c:pt idx="3300">
                  <c:v>0.38360320195196373</c:v>
                </c:pt>
                <c:pt idx="3301">
                  <c:v>0.38369518695779131</c:v>
                </c:pt>
                <c:pt idx="3302">
                  <c:v>0.38379056987941529</c:v>
                </c:pt>
                <c:pt idx="3303">
                  <c:v>0.38389752419197298</c:v>
                </c:pt>
                <c:pt idx="3304">
                  <c:v>0.38399629349251124</c:v>
                </c:pt>
                <c:pt idx="3305">
                  <c:v>0.38409437197171964</c:v>
                </c:pt>
                <c:pt idx="3306">
                  <c:v>0.38420810371815223</c:v>
                </c:pt>
                <c:pt idx="3307">
                  <c:v>0.3843231843547365</c:v>
                </c:pt>
                <c:pt idx="3308">
                  <c:v>0.3844355284136412</c:v>
                </c:pt>
                <c:pt idx="3309">
                  <c:v>0.38453356382492715</c:v>
                </c:pt>
                <c:pt idx="3310">
                  <c:v>0.38462750540966822</c:v>
                </c:pt>
                <c:pt idx="3311">
                  <c:v>0.38471054786755504</c:v>
                </c:pt>
                <c:pt idx="3312">
                  <c:v>0.38479018046863944</c:v>
                </c:pt>
                <c:pt idx="3313">
                  <c:v>0.38488001476525646</c:v>
                </c:pt>
                <c:pt idx="3314">
                  <c:v>0.38496303625766309</c:v>
                </c:pt>
                <c:pt idx="3315">
                  <c:v>0.38504605085807381</c:v>
                </c:pt>
                <c:pt idx="3316">
                  <c:v>0.38512565674772692</c:v>
                </c:pt>
                <c:pt idx="3317">
                  <c:v>0.38519641221888917</c:v>
                </c:pt>
                <c:pt idx="3318">
                  <c:v>0.3852542374920192</c:v>
                </c:pt>
                <c:pt idx="3319">
                  <c:v>0.38531546060743777</c:v>
                </c:pt>
                <c:pt idx="3320">
                  <c:v>0.38538144132408708</c:v>
                </c:pt>
                <c:pt idx="3321">
                  <c:v>0.38545966024528405</c:v>
                </c:pt>
                <c:pt idx="3322">
                  <c:v>0.38553923321731187</c:v>
                </c:pt>
                <c:pt idx="3323">
                  <c:v>0.38562083994501589</c:v>
                </c:pt>
                <c:pt idx="3324">
                  <c:v>0.38571059965425458</c:v>
                </c:pt>
                <c:pt idx="3325">
                  <c:v>0.38581598902899544</c:v>
                </c:pt>
                <c:pt idx="3326">
                  <c:v>0.38593428387018652</c:v>
                </c:pt>
                <c:pt idx="3327">
                  <c:v>0.38605936204420821</c:v>
                </c:pt>
                <c:pt idx="3328">
                  <c:v>0.38619258028442921</c:v>
                </c:pt>
                <c:pt idx="3329">
                  <c:v>0.38633189670316248</c:v>
                </c:pt>
                <c:pt idx="3330">
                  <c:v>0.38646847591065131</c:v>
                </c:pt>
                <c:pt idx="3331">
                  <c:v>0.38658941107935718</c:v>
                </c:pt>
                <c:pt idx="3332">
                  <c:v>0.38669606647824262</c:v>
                </c:pt>
                <c:pt idx="3333">
                  <c:v>0.3867999935989333</c:v>
                </c:pt>
                <c:pt idx="3334">
                  <c:v>0.38689304335922753</c:v>
                </c:pt>
                <c:pt idx="3335">
                  <c:v>0.38697657700924504</c:v>
                </c:pt>
                <c:pt idx="3336">
                  <c:v>0.38705942463146381</c:v>
                </c:pt>
                <c:pt idx="3337">
                  <c:v>0.38714294438478269</c:v>
                </c:pt>
                <c:pt idx="3338">
                  <c:v>0.38724614615179725</c:v>
                </c:pt>
                <c:pt idx="3339">
                  <c:v>0.38735544693578267</c:v>
                </c:pt>
                <c:pt idx="3340">
                  <c:v>0.38746405699861186</c:v>
                </c:pt>
                <c:pt idx="3341">
                  <c:v>0.3875841931394744</c:v>
                </c:pt>
                <c:pt idx="3342">
                  <c:v>0.3876948142226761</c:v>
                </c:pt>
                <c:pt idx="3343">
                  <c:v>0.38778913787297642</c:v>
                </c:pt>
                <c:pt idx="3344">
                  <c:v>0.38788345262716478</c:v>
                </c:pt>
                <c:pt idx="3345">
                  <c:v>0.38798250746766894</c:v>
                </c:pt>
                <c:pt idx="3346">
                  <c:v>0.38809376284908453</c:v>
                </c:pt>
                <c:pt idx="3347">
                  <c:v>0.38821246683235294</c:v>
                </c:pt>
                <c:pt idx="3348">
                  <c:v>0.38834132949071026</c:v>
                </c:pt>
                <c:pt idx="3349">
                  <c:v>0.3884837373225678</c:v>
                </c:pt>
                <c:pt idx="3350">
                  <c:v>0.38862002296935755</c:v>
                </c:pt>
                <c:pt idx="3351">
                  <c:v>0.38872713994322916</c:v>
                </c:pt>
                <c:pt idx="3352">
                  <c:v>0.38881662127694033</c:v>
                </c:pt>
                <c:pt idx="3353">
                  <c:v>0.38890135000779202</c:v>
                </c:pt>
                <c:pt idx="3354">
                  <c:v>0.38897387209910328</c:v>
                </c:pt>
                <c:pt idx="3355">
                  <c:v>0.38902673535610222</c:v>
                </c:pt>
                <c:pt idx="3356">
                  <c:v>0.38908569492307138</c:v>
                </c:pt>
                <c:pt idx="3357">
                  <c:v>0.38916294702518028</c:v>
                </c:pt>
                <c:pt idx="3358">
                  <c:v>0.38924764641861381</c:v>
                </c:pt>
                <c:pt idx="3359">
                  <c:v>0.38933775869654036</c:v>
                </c:pt>
                <c:pt idx="3360">
                  <c:v>0.38943734703096722</c:v>
                </c:pt>
                <c:pt idx="3361">
                  <c:v>0.38953421596297494</c:v>
                </c:pt>
                <c:pt idx="3362">
                  <c:v>0.38962362511080939</c:v>
                </c:pt>
                <c:pt idx="3363">
                  <c:v>0.38971573526649333</c:v>
                </c:pt>
                <c:pt idx="3364">
                  <c:v>0.38981122286790715</c:v>
                </c:pt>
                <c:pt idx="3365">
                  <c:v>0.38990737847212631</c:v>
                </c:pt>
                <c:pt idx="3366">
                  <c:v>0.38999269190085029</c:v>
                </c:pt>
                <c:pt idx="3367">
                  <c:v>0.39007732104751736</c:v>
                </c:pt>
                <c:pt idx="3368">
                  <c:v>0.39017006636656842</c:v>
                </c:pt>
                <c:pt idx="3369">
                  <c:v>0.39027363308952223</c:v>
                </c:pt>
                <c:pt idx="3370">
                  <c:v>0.39036839062873985</c:v>
                </c:pt>
                <c:pt idx="3371">
                  <c:v>0.39047126007734878</c:v>
                </c:pt>
                <c:pt idx="3372">
                  <c:v>0.39057344227641905</c:v>
                </c:pt>
                <c:pt idx="3373">
                  <c:v>0.390675614035354</c:v>
                </c:pt>
                <c:pt idx="3374">
                  <c:v>0.3907831875854898</c:v>
                </c:pt>
                <c:pt idx="3375">
                  <c:v>0.39089007311051793</c:v>
                </c:pt>
                <c:pt idx="3376">
                  <c:v>0.39101250388232633</c:v>
                </c:pt>
                <c:pt idx="3377">
                  <c:v>0.39112883304800528</c:v>
                </c:pt>
                <c:pt idx="3378">
                  <c:v>0.39124176760525448</c:v>
                </c:pt>
                <c:pt idx="3379">
                  <c:v>0.39135671782855358</c:v>
                </c:pt>
                <c:pt idx="3380">
                  <c:v>0.39145678138251588</c:v>
                </c:pt>
                <c:pt idx="3381">
                  <c:v>0.39153452655618542</c:v>
                </c:pt>
                <c:pt idx="3382">
                  <c:v>0.39161023778548121</c:v>
                </c:pt>
                <c:pt idx="3383">
                  <c:v>0.3916954060672424</c:v>
                </c:pt>
                <c:pt idx="3384">
                  <c:v>0.39179273236522277</c:v>
                </c:pt>
                <c:pt idx="3385">
                  <c:v>0.39189275230171244</c:v>
                </c:pt>
                <c:pt idx="3386">
                  <c:v>0.39198397797957402</c:v>
                </c:pt>
                <c:pt idx="3387">
                  <c:v>0.39205492553145715</c:v>
                </c:pt>
                <c:pt idx="3388">
                  <c:v>0.39211573371274383</c:v>
                </c:pt>
                <c:pt idx="3389">
                  <c:v>0.39218734749559009</c:v>
                </c:pt>
                <c:pt idx="3390">
                  <c:v>0.39226368484320157</c:v>
                </c:pt>
                <c:pt idx="3391">
                  <c:v>0.39234204278502172</c:v>
                </c:pt>
                <c:pt idx="3392">
                  <c:v>0.39242782418098066</c:v>
                </c:pt>
                <c:pt idx="3393">
                  <c:v>0.39252035176794414</c:v>
                </c:pt>
                <c:pt idx="3394">
                  <c:v>0.39261354608423893</c:v>
                </c:pt>
                <c:pt idx="3395">
                  <c:v>0.39273036437284881</c:v>
                </c:pt>
                <c:pt idx="3396">
                  <c:v>0.39285054467044644</c:v>
                </c:pt>
                <c:pt idx="3397">
                  <c:v>0.39296598517567743</c:v>
                </c:pt>
                <c:pt idx="3398">
                  <c:v>0.39307061271691418</c:v>
                </c:pt>
                <c:pt idx="3399">
                  <c:v>0.39317387949051669</c:v>
                </c:pt>
                <c:pt idx="3400">
                  <c:v>0.39327241169814298</c:v>
                </c:pt>
                <c:pt idx="3401">
                  <c:v>0.39337295853128923</c:v>
                </c:pt>
                <c:pt idx="3402">
                  <c:v>0.39346944699239</c:v>
                </c:pt>
                <c:pt idx="3403">
                  <c:v>0.39355985430437912</c:v>
                </c:pt>
                <c:pt idx="3404">
                  <c:v>0.39365767390554884</c:v>
                </c:pt>
                <c:pt idx="3405">
                  <c:v>0.39376290362008898</c:v>
                </c:pt>
                <c:pt idx="3406">
                  <c:v>0.39385935446513703</c:v>
                </c:pt>
                <c:pt idx="3407">
                  <c:v>0.3939483777582754</c:v>
                </c:pt>
                <c:pt idx="3408">
                  <c:v>0.39403469580797273</c:v>
                </c:pt>
                <c:pt idx="3409">
                  <c:v>0.39411089226945945</c:v>
                </c:pt>
                <c:pt idx="3410">
                  <c:v>0.39418371178026584</c:v>
                </c:pt>
                <c:pt idx="3411">
                  <c:v>0.394257200169639</c:v>
                </c:pt>
                <c:pt idx="3412">
                  <c:v>0.39433540206540069</c:v>
                </c:pt>
                <c:pt idx="3413">
                  <c:v>0.39442168671581934</c:v>
                </c:pt>
                <c:pt idx="3414">
                  <c:v>0.39452616206933599</c:v>
                </c:pt>
                <c:pt idx="3415">
                  <c:v>0.39464140931355485</c:v>
                </c:pt>
                <c:pt idx="3416">
                  <c:v>0.39476338169471137</c:v>
                </c:pt>
                <c:pt idx="3417">
                  <c:v>0.39489207675060689</c:v>
                </c:pt>
                <c:pt idx="3418">
                  <c:v>0.39500795550921697</c:v>
                </c:pt>
                <c:pt idx="3419">
                  <c:v>0.39511641125112862</c:v>
                </c:pt>
                <c:pt idx="3420">
                  <c:v>0.39520734333536461</c:v>
                </c:pt>
                <c:pt idx="3421">
                  <c:v>0.39529085885380882</c:v>
                </c:pt>
                <c:pt idx="3422">
                  <c:v>0.39538783586494569</c:v>
                </c:pt>
                <c:pt idx="3423">
                  <c:v>0.39549423037724396</c:v>
                </c:pt>
                <c:pt idx="3424">
                  <c:v>0.39559388079289559</c:v>
                </c:pt>
                <c:pt idx="3425">
                  <c:v>0.39570900505822204</c:v>
                </c:pt>
                <c:pt idx="3426">
                  <c:v>0.39583488601471994</c:v>
                </c:pt>
                <c:pt idx="3427">
                  <c:v>0.39596613537759173</c:v>
                </c:pt>
                <c:pt idx="3428">
                  <c:v>0.39608525450190424</c:v>
                </c:pt>
                <c:pt idx="3429">
                  <c:v>0.3961693696293192</c:v>
                </c:pt>
                <c:pt idx="3430">
                  <c:v>0.39624136655837855</c:v>
                </c:pt>
                <c:pt idx="3431">
                  <c:v>0.39630999431941138</c:v>
                </c:pt>
                <c:pt idx="3432">
                  <c:v>0.39638130837510538</c:v>
                </c:pt>
                <c:pt idx="3433">
                  <c:v>0.39644992653324607</c:v>
                </c:pt>
                <c:pt idx="3434">
                  <c:v>0.3965225759219469</c:v>
                </c:pt>
                <c:pt idx="3435">
                  <c:v>0.3965905117784172</c:v>
                </c:pt>
                <c:pt idx="3436">
                  <c:v>0.3966644960749478</c:v>
                </c:pt>
                <c:pt idx="3437">
                  <c:v>0.39671829939825742</c:v>
                </c:pt>
                <c:pt idx="3438">
                  <c:v>0.39677546225761312</c:v>
                </c:pt>
                <c:pt idx="3439">
                  <c:v>0.39683262184956292</c:v>
                </c:pt>
                <c:pt idx="3440">
                  <c:v>0.39689784703955439</c:v>
                </c:pt>
                <c:pt idx="3441">
                  <c:v>0.39697382565934186</c:v>
                </c:pt>
                <c:pt idx="3442">
                  <c:v>0.39705383230195285</c:v>
                </c:pt>
                <c:pt idx="3443">
                  <c:v>0.39712845457713991</c:v>
                </c:pt>
                <c:pt idx="3444">
                  <c:v>0.39720441567837045</c:v>
                </c:pt>
                <c:pt idx="3445">
                  <c:v>0.39727902671794857</c:v>
                </c:pt>
                <c:pt idx="3446">
                  <c:v>0.39736236940497849</c:v>
                </c:pt>
                <c:pt idx="3447">
                  <c:v>0.39744637718078768</c:v>
                </c:pt>
                <c:pt idx="3448">
                  <c:v>0.39753440975692966</c:v>
                </c:pt>
                <c:pt idx="3449">
                  <c:v>0.39762176266812171</c:v>
                </c:pt>
                <c:pt idx="3450">
                  <c:v>0.39772120131019434</c:v>
                </c:pt>
                <c:pt idx="3451">
                  <c:v>0.39783608094367323</c:v>
                </c:pt>
                <c:pt idx="3452">
                  <c:v>0.3979529624642334</c:v>
                </c:pt>
                <c:pt idx="3453">
                  <c:v>0.39806580062621943</c:v>
                </c:pt>
                <c:pt idx="3454">
                  <c:v>0.39815982270267225</c:v>
                </c:pt>
                <c:pt idx="3455">
                  <c:v>0.39824644950539501</c:v>
                </c:pt>
                <c:pt idx="3456">
                  <c:v>0.39833776886200606</c:v>
                </c:pt>
                <c:pt idx="3457">
                  <c:v>0.39843042262703793</c:v>
                </c:pt>
                <c:pt idx="3458">
                  <c:v>0.39851971124853797</c:v>
                </c:pt>
                <c:pt idx="3459">
                  <c:v>0.39861503315808261</c:v>
                </c:pt>
                <c:pt idx="3460">
                  <c:v>0.3987257831200206</c:v>
                </c:pt>
                <c:pt idx="3461">
                  <c:v>0.39884188960657746</c:v>
                </c:pt>
                <c:pt idx="3462">
                  <c:v>0.39895596955527124</c:v>
                </c:pt>
                <c:pt idx="3463">
                  <c:v>0.39905661752699773</c:v>
                </c:pt>
                <c:pt idx="3464">
                  <c:v>0.39914585025641436</c:v>
                </c:pt>
                <c:pt idx="3465">
                  <c:v>0.39923306252307617</c:v>
                </c:pt>
                <c:pt idx="3466">
                  <c:v>0.39932227950991556</c:v>
                </c:pt>
                <c:pt idx="3467">
                  <c:v>0.39942289062189401</c:v>
                </c:pt>
                <c:pt idx="3468">
                  <c:v>0.3995355630510698</c:v>
                </c:pt>
                <c:pt idx="3469">
                  <c:v>0.39964956389748202</c:v>
                </c:pt>
                <c:pt idx="3470">
                  <c:v>0.39974880111205519</c:v>
                </c:pt>
                <c:pt idx="3471">
                  <c:v>0.39982992692381875</c:v>
                </c:pt>
                <c:pt idx="3472">
                  <c:v>0.39991037577481786</c:v>
                </c:pt>
                <c:pt idx="3473">
                  <c:v>0.39998277420755762</c:v>
                </c:pt>
                <c:pt idx="3474">
                  <c:v>0.40004712396998837</c:v>
                </c:pt>
                <c:pt idx="3475">
                  <c:v>0.40010677786347826</c:v>
                </c:pt>
                <c:pt idx="3476">
                  <c:v>0.40017178985218105</c:v>
                </c:pt>
                <c:pt idx="3477">
                  <c:v>0.40024014841565919</c:v>
                </c:pt>
                <c:pt idx="3478">
                  <c:v>0.40031051264439077</c:v>
                </c:pt>
                <c:pt idx="3479">
                  <c:v>0.4003882426078566</c:v>
                </c:pt>
                <c:pt idx="3480">
                  <c:v>0.40048338658018912</c:v>
                </c:pt>
                <c:pt idx="3481">
                  <c:v>0.40057919143314669</c:v>
                </c:pt>
                <c:pt idx="3482">
                  <c:v>0.40066962815212409</c:v>
                </c:pt>
                <c:pt idx="3483">
                  <c:v>0.40074800002670891</c:v>
                </c:pt>
                <c:pt idx="3484">
                  <c:v>0.40083373316228332</c:v>
                </c:pt>
                <c:pt idx="3485">
                  <c:v>0.4009201286520907</c:v>
                </c:pt>
                <c:pt idx="3486">
                  <c:v>0.40100316844427109</c:v>
                </c:pt>
                <c:pt idx="3487">
                  <c:v>0.40108620134141693</c:v>
                </c:pt>
                <c:pt idx="3488">
                  <c:v>0.40117592268973445</c:v>
                </c:pt>
                <c:pt idx="3489">
                  <c:v>0.40127233068845952</c:v>
                </c:pt>
                <c:pt idx="3490">
                  <c:v>0.40136872939357815</c:v>
                </c:pt>
                <c:pt idx="3491">
                  <c:v>0.40146177210794898</c:v>
                </c:pt>
                <c:pt idx="3492">
                  <c:v>0.40156886091881</c:v>
                </c:pt>
                <c:pt idx="3493">
                  <c:v>0.4016779458535859</c:v>
                </c:pt>
                <c:pt idx="3494">
                  <c:v>0.40178568064275916</c:v>
                </c:pt>
                <c:pt idx="3495">
                  <c:v>0.40189474192962327</c:v>
                </c:pt>
                <c:pt idx="3496">
                  <c:v>0.40200579825603422</c:v>
                </c:pt>
                <c:pt idx="3497">
                  <c:v>0.40211884895604871</c:v>
                </c:pt>
                <c:pt idx="3498">
                  <c:v>0.40223054922488094</c:v>
                </c:pt>
                <c:pt idx="3499">
                  <c:v>0.40235159950001703</c:v>
                </c:pt>
                <c:pt idx="3500">
                  <c:v>0.40245926174160196</c:v>
                </c:pt>
                <c:pt idx="3501">
                  <c:v>0.40256557518918312</c:v>
                </c:pt>
                <c:pt idx="3502">
                  <c:v>0.40267321439737003</c:v>
                </c:pt>
                <c:pt idx="3503">
                  <c:v>0.40277616279958811</c:v>
                </c:pt>
                <c:pt idx="3504">
                  <c:v>0.40286773786062141</c:v>
                </c:pt>
                <c:pt idx="3505">
                  <c:v>0.40295262112112529</c:v>
                </c:pt>
                <c:pt idx="3506">
                  <c:v>0.40304685315186517</c:v>
                </c:pt>
                <c:pt idx="3507">
                  <c:v>0.40313172121048579</c:v>
                </c:pt>
                <c:pt idx="3508">
                  <c:v>0.40320990037110188</c:v>
                </c:pt>
                <c:pt idx="3509">
                  <c:v>0.40329542270885355</c:v>
                </c:pt>
                <c:pt idx="3510">
                  <c:v>0.40338093773316064</c:v>
                </c:pt>
                <c:pt idx="3511">
                  <c:v>0.40345375335635253</c:v>
                </c:pt>
                <c:pt idx="3512">
                  <c:v>0.40351186844361331</c:v>
                </c:pt>
                <c:pt idx="3513">
                  <c:v>0.40359335747536845</c:v>
                </c:pt>
                <c:pt idx="3514">
                  <c:v>0.40370622885321039</c:v>
                </c:pt>
                <c:pt idx="3515">
                  <c:v>0.40384579773251511</c:v>
                </c:pt>
                <c:pt idx="3516">
                  <c:v>0.40401071766159269</c:v>
                </c:pt>
                <c:pt idx="3517">
                  <c:v>0.40417694544945371</c:v>
                </c:pt>
                <c:pt idx="3518">
                  <c:v>0.40432646009449141</c:v>
                </c:pt>
                <c:pt idx="3519">
                  <c:v>0.40445793441230726</c:v>
                </c:pt>
                <c:pt idx="3520">
                  <c:v>0.40457671360259972</c:v>
                </c:pt>
                <c:pt idx="3521">
                  <c:v>0.40466879113194454</c:v>
                </c:pt>
                <c:pt idx="3522">
                  <c:v>0.40475418879823832</c:v>
                </c:pt>
                <c:pt idx="3523">
                  <c:v>0.40485558905582841</c:v>
                </c:pt>
                <c:pt idx="3524">
                  <c:v>0.40496765106359006</c:v>
                </c:pt>
                <c:pt idx="3525">
                  <c:v>0.40507970051486503</c:v>
                </c:pt>
                <c:pt idx="3526">
                  <c:v>0.40520507430230462</c:v>
                </c:pt>
                <c:pt idx="3527">
                  <c:v>0.4053177639202093</c:v>
                </c:pt>
                <c:pt idx="3528">
                  <c:v>0.40541244005456017</c:v>
                </c:pt>
                <c:pt idx="3529">
                  <c:v>0.40550844050263596</c:v>
                </c:pt>
                <c:pt idx="3530">
                  <c:v>0.40559909913096642</c:v>
                </c:pt>
                <c:pt idx="3531">
                  <c:v>0.40569041605775524</c:v>
                </c:pt>
                <c:pt idx="3532">
                  <c:v>0.40578105819068011</c:v>
                </c:pt>
                <c:pt idx="3533">
                  <c:v>0.40586702732781271</c:v>
                </c:pt>
                <c:pt idx="3534">
                  <c:v>0.40595365541615824</c:v>
                </c:pt>
                <c:pt idx="3535">
                  <c:v>0.40603228056878488</c:v>
                </c:pt>
                <c:pt idx="3536">
                  <c:v>0.40610556963555472</c:v>
                </c:pt>
                <c:pt idx="3537">
                  <c:v>0.40617485617740462</c:v>
                </c:pt>
                <c:pt idx="3538">
                  <c:v>0.40625079937193159</c:v>
                </c:pt>
                <c:pt idx="3539">
                  <c:v>0.40633739422265619</c:v>
                </c:pt>
                <c:pt idx="3540">
                  <c:v>0.40642997580691304</c:v>
                </c:pt>
                <c:pt idx="3541">
                  <c:v>0.40651855304015783</c:v>
                </c:pt>
                <c:pt idx="3542">
                  <c:v>0.40661045195142032</c:v>
                </c:pt>
                <c:pt idx="3543">
                  <c:v>0.40670500578391727</c:v>
                </c:pt>
                <c:pt idx="3544">
                  <c:v>0.40678756660765492</c:v>
                </c:pt>
                <c:pt idx="3545">
                  <c:v>0.40685281146897956</c:v>
                </c:pt>
                <c:pt idx="3546">
                  <c:v>0.40692470903893907</c:v>
                </c:pt>
                <c:pt idx="3547">
                  <c:v>0.40699127625421089</c:v>
                </c:pt>
                <c:pt idx="3548">
                  <c:v>0.40704252999050305</c:v>
                </c:pt>
                <c:pt idx="3549">
                  <c:v>0.40710110247263515</c:v>
                </c:pt>
                <c:pt idx="3550">
                  <c:v>0.40717630983367425</c:v>
                </c:pt>
                <c:pt idx="3551">
                  <c:v>0.40726415551814515</c:v>
                </c:pt>
                <c:pt idx="3552">
                  <c:v>0.40734467395042162</c:v>
                </c:pt>
                <c:pt idx="3553">
                  <c:v>0.40742318981432596</c:v>
                </c:pt>
                <c:pt idx="3554">
                  <c:v>0.40750635667537377</c:v>
                </c:pt>
                <c:pt idx="3555">
                  <c:v>0.40758685560913904</c:v>
                </c:pt>
                <c:pt idx="3556">
                  <c:v>0.40765936563002253</c:v>
                </c:pt>
                <c:pt idx="3557">
                  <c:v>0.40772189298576089</c:v>
                </c:pt>
                <c:pt idx="3558">
                  <c:v>0.40780370479138317</c:v>
                </c:pt>
                <c:pt idx="3559">
                  <c:v>0.40791410686120166</c:v>
                </c:pt>
                <c:pt idx="3560">
                  <c:v>0.40803314122004453</c:v>
                </c:pt>
                <c:pt idx="3561">
                  <c:v>0.40814285308023934</c:v>
                </c:pt>
                <c:pt idx="3562">
                  <c:v>0.40824656958854327</c:v>
                </c:pt>
                <c:pt idx="3563">
                  <c:v>0.40832966800270781</c:v>
                </c:pt>
                <c:pt idx="3564">
                  <c:v>0.40841010069072836</c:v>
                </c:pt>
                <c:pt idx="3565">
                  <c:v>0.40849650876687971</c:v>
                </c:pt>
                <c:pt idx="3566">
                  <c:v>0.40858822609414158</c:v>
                </c:pt>
                <c:pt idx="3567">
                  <c:v>0.40867129612322073</c:v>
                </c:pt>
                <c:pt idx="3568">
                  <c:v>0.40873907615445215</c:v>
                </c:pt>
                <c:pt idx="3569">
                  <c:v>0.40880485826220775</c:v>
                </c:pt>
                <c:pt idx="3570">
                  <c:v>0.40889322539381162</c:v>
                </c:pt>
                <c:pt idx="3571">
                  <c:v>0.40899022092412102</c:v>
                </c:pt>
                <c:pt idx="3572">
                  <c:v>0.4090818929826745</c:v>
                </c:pt>
                <c:pt idx="3573">
                  <c:v>0.40916824303254562</c:v>
                </c:pt>
                <c:pt idx="3574">
                  <c:v>0.40925458562672923</c:v>
                </c:pt>
                <c:pt idx="3575">
                  <c:v>0.4093395925900461</c:v>
                </c:pt>
                <c:pt idx="3576">
                  <c:v>0.40942592039137043</c:v>
                </c:pt>
                <c:pt idx="3577">
                  <c:v>0.40950825688872938</c:v>
                </c:pt>
                <c:pt idx="3578">
                  <c:v>0.40958527521713789</c:v>
                </c:pt>
                <c:pt idx="3579">
                  <c:v>0.40966095986447693</c:v>
                </c:pt>
                <c:pt idx="3580">
                  <c:v>0.40975920858118192</c:v>
                </c:pt>
                <c:pt idx="3581">
                  <c:v>0.40985081017537939</c:v>
                </c:pt>
                <c:pt idx="3582">
                  <c:v>0.40992249252701601</c:v>
                </c:pt>
                <c:pt idx="3583">
                  <c:v>0.40999416974066138</c:v>
                </c:pt>
                <c:pt idx="3584">
                  <c:v>0.41006451460305993</c:v>
                </c:pt>
                <c:pt idx="3585">
                  <c:v>0.41012357392086235</c:v>
                </c:pt>
                <c:pt idx="3586">
                  <c:v>0.41017400383589864</c:v>
                </c:pt>
                <c:pt idx="3587">
                  <c:v>0.41023372018326643</c:v>
                </c:pt>
                <c:pt idx="3588">
                  <c:v>0.41031798051855961</c:v>
                </c:pt>
                <c:pt idx="3589">
                  <c:v>0.41040090698704423</c:v>
                </c:pt>
                <c:pt idx="3590">
                  <c:v>0.4104811732588351</c:v>
                </c:pt>
                <c:pt idx="3591">
                  <c:v>0.41056408619598717</c:v>
                </c:pt>
                <c:pt idx="3592">
                  <c:v>0.41065495087963333</c:v>
                </c:pt>
                <c:pt idx="3593">
                  <c:v>0.41075310199130666</c:v>
                </c:pt>
                <c:pt idx="3594">
                  <c:v>0.41086715739715923</c:v>
                </c:pt>
                <c:pt idx="3595">
                  <c:v>0.41098782976784126</c:v>
                </c:pt>
                <c:pt idx="3596">
                  <c:v>0.41111975707012277</c:v>
                </c:pt>
                <c:pt idx="3597">
                  <c:v>0.411257632333</c:v>
                </c:pt>
                <c:pt idx="3598">
                  <c:v>0.41140145309413939</c:v>
                </c:pt>
                <c:pt idx="3599">
                  <c:v>0.41153266320943477</c:v>
                </c:pt>
                <c:pt idx="3600">
                  <c:v>0.41164927997176859</c:v>
                </c:pt>
                <c:pt idx="3601">
                  <c:v>0.41175925832072025</c:v>
                </c:pt>
                <c:pt idx="3602">
                  <c:v>0.41189174629266229</c:v>
                </c:pt>
                <c:pt idx="3603">
                  <c:v>0.41202156747740987</c:v>
                </c:pt>
                <c:pt idx="3604">
                  <c:v>0.41214011393898659</c:v>
                </c:pt>
                <c:pt idx="3605">
                  <c:v>0.41224805184499674</c:v>
                </c:pt>
                <c:pt idx="3606">
                  <c:v>0.41234538462884079</c:v>
                </c:pt>
                <c:pt idx="3607">
                  <c:v>0.41244866620230813</c:v>
                </c:pt>
                <c:pt idx="3608">
                  <c:v>0.41254266964343295</c:v>
                </c:pt>
                <c:pt idx="3609">
                  <c:v>0.41263269282446291</c:v>
                </c:pt>
                <c:pt idx="3610">
                  <c:v>0.41271476572112625</c:v>
                </c:pt>
                <c:pt idx="3611">
                  <c:v>0.41277697778353567</c:v>
                </c:pt>
                <c:pt idx="3612">
                  <c:v>0.41283455358424409</c:v>
                </c:pt>
                <c:pt idx="3613">
                  <c:v>0.41290006684259595</c:v>
                </c:pt>
                <c:pt idx="3614">
                  <c:v>0.41295631217548878</c:v>
                </c:pt>
                <c:pt idx="3615">
                  <c:v>0.41301652426099877</c:v>
                </c:pt>
                <c:pt idx="3616">
                  <c:v>0.41307607110949951</c:v>
                </c:pt>
                <c:pt idx="3617">
                  <c:v>0.4131329681186508</c:v>
                </c:pt>
                <c:pt idx="3618">
                  <c:v>0.41319647723553826</c:v>
                </c:pt>
                <c:pt idx="3619">
                  <c:v>0.41326858165600022</c:v>
                </c:pt>
                <c:pt idx="3620">
                  <c:v>0.41334134231447678</c:v>
                </c:pt>
                <c:pt idx="3621">
                  <c:v>0.4134293094954995</c:v>
                </c:pt>
                <c:pt idx="3622">
                  <c:v>0.41352189816906099</c:v>
                </c:pt>
                <c:pt idx="3623">
                  <c:v>0.41361712329057798</c:v>
                </c:pt>
                <c:pt idx="3624">
                  <c:v>0.41369977663489499</c:v>
                </c:pt>
                <c:pt idx="3625">
                  <c:v>0.41378242314820146</c:v>
                </c:pt>
                <c:pt idx="3626">
                  <c:v>0.41387564021809942</c:v>
                </c:pt>
                <c:pt idx="3627">
                  <c:v>0.41397611980991944</c:v>
                </c:pt>
                <c:pt idx="3628">
                  <c:v>0.41408716445593013</c:v>
                </c:pt>
                <c:pt idx="3629">
                  <c:v>0.41421141408416712</c:v>
                </c:pt>
                <c:pt idx="3630">
                  <c:v>0.41434093449537734</c:v>
                </c:pt>
                <c:pt idx="3631">
                  <c:v>0.41446581329207788</c:v>
                </c:pt>
                <c:pt idx="3632">
                  <c:v>0.41459728258048012</c:v>
                </c:pt>
                <c:pt idx="3633">
                  <c:v>0.41472411094026385</c:v>
                </c:pt>
                <c:pt idx="3634">
                  <c:v>0.41484233747631466</c:v>
                </c:pt>
                <c:pt idx="3635">
                  <c:v>0.4149559274614984</c:v>
                </c:pt>
                <c:pt idx="3636">
                  <c:v>0.4150543176592727</c:v>
                </c:pt>
                <c:pt idx="3637">
                  <c:v>0.41515137769758537</c:v>
                </c:pt>
                <c:pt idx="3638">
                  <c:v>0.41526031141812625</c:v>
                </c:pt>
                <c:pt idx="3639">
                  <c:v>0.41536989336969232</c:v>
                </c:pt>
                <c:pt idx="3640">
                  <c:v>0.41547220302679017</c:v>
                </c:pt>
                <c:pt idx="3641">
                  <c:v>0.41558242171860577</c:v>
                </c:pt>
                <c:pt idx="3642">
                  <c:v>0.41567811073070954</c:v>
                </c:pt>
                <c:pt idx="3643">
                  <c:v>0.41576455293144976</c:v>
                </c:pt>
                <c:pt idx="3644">
                  <c:v>0.41584570941802551</c:v>
                </c:pt>
                <c:pt idx="3645">
                  <c:v>0.41594665097855549</c:v>
                </c:pt>
                <c:pt idx="3646">
                  <c:v>0.41606605234904248</c:v>
                </c:pt>
                <c:pt idx="3647">
                  <c:v>0.41618082254822886</c:v>
                </c:pt>
                <c:pt idx="3648">
                  <c:v>0.4162850277560774</c:v>
                </c:pt>
                <c:pt idx="3649">
                  <c:v>0.41638328727669616</c:v>
                </c:pt>
                <c:pt idx="3650">
                  <c:v>0.41648549331162282</c:v>
                </c:pt>
                <c:pt idx="3651">
                  <c:v>0.41658439243262219</c:v>
                </c:pt>
                <c:pt idx="3652">
                  <c:v>0.4166878963706438</c:v>
                </c:pt>
                <c:pt idx="3653">
                  <c:v>0.41679995861936264</c:v>
                </c:pt>
                <c:pt idx="3654">
                  <c:v>0.41691398554631892</c:v>
                </c:pt>
                <c:pt idx="3655">
                  <c:v>0.41702997647806683</c:v>
                </c:pt>
                <c:pt idx="3656">
                  <c:v>0.41714727180609124</c:v>
                </c:pt>
                <c:pt idx="3657">
                  <c:v>0.41725664718711986</c:v>
                </c:pt>
                <c:pt idx="3658">
                  <c:v>0.41736271670228059</c:v>
                </c:pt>
                <c:pt idx="3659">
                  <c:v>0.41746679882976057</c:v>
                </c:pt>
                <c:pt idx="3660">
                  <c:v>0.41756560095290091</c:v>
                </c:pt>
                <c:pt idx="3661">
                  <c:v>0.41764397702703093</c:v>
                </c:pt>
                <c:pt idx="3662">
                  <c:v>0.41770456608440226</c:v>
                </c:pt>
                <c:pt idx="3663">
                  <c:v>0.41776251740004494</c:v>
                </c:pt>
                <c:pt idx="3664">
                  <c:v>0.41782968404116527</c:v>
                </c:pt>
                <c:pt idx="3665">
                  <c:v>0.41790606415076836</c:v>
                </c:pt>
                <c:pt idx="3666">
                  <c:v>0.41799626418091818</c:v>
                </c:pt>
                <c:pt idx="3667">
                  <c:v>0.4180923808060083</c:v>
                </c:pt>
                <c:pt idx="3668">
                  <c:v>0.41818717171642084</c:v>
                </c:pt>
                <c:pt idx="3669">
                  <c:v>0.41827537185443892</c:v>
                </c:pt>
                <c:pt idx="3670">
                  <c:v>0.41835698296307239</c:v>
                </c:pt>
                <c:pt idx="3671">
                  <c:v>0.41844648426320424</c:v>
                </c:pt>
                <c:pt idx="3672">
                  <c:v>0.41854255762647757</c:v>
                </c:pt>
                <c:pt idx="3673">
                  <c:v>0.41864322734336823</c:v>
                </c:pt>
                <c:pt idx="3674">
                  <c:v>0.4187294136235527</c:v>
                </c:pt>
                <c:pt idx="3675">
                  <c:v>0.41880704070833946</c:v>
                </c:pt>
                <c:pt idx="3676">
                  <c:v>0.41887282165649015</c:v>
                </c:pt>
                <c:pt idx="3677">
                  <c:v>0.41893596729600874</c:v>
                </c:pt>
                <c:pt idx="3678">
                  <c:v>0.41899121645988607</c:v>
                </c:pt>
                <c:pt idx="3679">
                  <c:v>0.41905303928620846</c:v>
                </c:pt>
                <c:pt idx="3680">
                  <c:v>0.41911025487951192</c:v>
                </c:pt>
                <c:pt idx="3681">
                  <c:v>0.41917075516427643</c:v>
                </c:pt>
                <c:pt idx="3682">
                  <c:v>0.4192292791306792</c:v>
                </c:pt>
                <c:pt idx="3683">
                  <c:v>0.4192891147012342</c:v>
                </c:pt>
                <c:pt idx="3684">
                  <c:v>0.41934631678932321</c:v>
                </c:pt>
                <c:pt idx="3685">
                  <c:v>0.41939562630814137</c:v>
                </c:pt>
                <c:pt idx="3686">
                  <c:v>0.41944230374569008</c:v>
                </c:pt>
                <c:pt idx="3687">
                  <c:v>0.41949752494275488</c:v>
                </c:pt>
                <c:pt idx="3688">
                  <c:v>0.41956457515418544</c:v>
                </c:pt>
                <c:pt idx="3689">
                  <c:v>0.4196381937376526</c:v>
                </c:pt>
                <c:pt idx="3690">
                  <c:v>0.41972758044630282</c:v>
                </c:pt>
                <c:pt idx="3691">
                  <c:v>0.41981104464431784</c:v>
                </c:pt>
                <c:pt idx="3692">
                  <c:v>0.4198912162905411</c:v>
                </c:pt>
                <c:pt idx="3693">
                  <c:v>0.41999240738870181</c:v>
                </c:pt>
                <c:pt idx="3694">
                  <c:v>0.42008439041132883</c:v>
                </c:pt>
                <c:pt idx="3695">
                  <c:v>0.42018162040764762</c:v>
                </c:pt>
                <c:pt idx="3696">
                  <c:v>0.42029723296382548</c:v>
                </c:pt>
                <c:pt idx="3697">
                  <c:v>0.42041611602802209</c:v>
                </c:pt>
                <c:pt idx="3698">
                  <c:v>0.42052841798511675</c:v>
                </c:pt>
                <c:pt idx="3699">
                  <c:v>0.42064333383236824</c:v>
                </c:pt>
                <c:pt idx="3700">
                  <c:v>0.4207431357387989</c:v>
                </c:pt>
                <c:pt idx="3701">
                  <c:v>0.42084095820423278</c:v>
                </c:pt>
                <c:pt idx="3702">
                  <c:v>0.42094467895655074</c:v>
                </c:pt>
                <c:pt idx="3703">
                  <c:v>0.42105298344981618</c:v>
                </c:pt>
                <c:pt idx="3704">
                  <c:v>0.42115930735980095</c:v>
                </c:pt>
                <c:pt idx="3705">
                  <c:v>0.42125840156664424</c:v>
                </c:pt>
                <c:pt idx="3706">
                  <c:v>0.42136404748820316</c:v>
                </c:pt>
                <c:pt idx="3707">
                  <c:v>0.42147099441277719</c:v>
                </c:pt>
                <c:pt idx="3708">
                  <c:v>0.4215733378143412</c:v>
                </c:pt>
                <c:pt idx="3709">
                  <c:v>0.42168813365334773</c:v>
                </c:pt>
                <c:pt idx="3710">
                  <c:v>0.42180160458834881</c:v>
                </c:pt>
                <c:pt idx="3711">
                  <c:v>0.42190981631749086</c:v>
                </c:pt>
                <c:pt idx="3712">
                  <c:v>0.42200293461320476</c:v>
                </c:pt>
                <c:pt idx="3713">
                  <c:v>0.42207506254458077</c:v>
                </c:pt>
                <c:pt idx="3714">
                  <c:v>0.42214259580063707</c:v>
                </c:pt>
                <c:pt idx="3715">
                  <c:v>0.42222061398153538</c:v>
                </c:pt>
                <c:pt idx="3716">
                  <c:v>0.42229731499871365</c:v>
                </c:pt>
                <c:pt idx="3717">
                  <c:v>0.42237466562191645</c:v>
                </c:pt>
                <c:pt idx="3718">
                  <c:v>0.42245790918443499</c:v>
                </c:pt>
                <c:pt idx="3719">
                  <c:v>0.42256146236957437</c:v>
                </c:pt>
                <c:pt idx="3720">
                  <c:v>0.42268335301153853</c:v>
                </c:pt>
                <c:pt idx="3721">
                  <c:v>0.42279409022993925</c:v>
                </c:pt>
                <c:pt idx="3722">
                  <c:v>0.42289564317104889</c:v>
                </c:pt>
                <c:pt idx="3723">
                  <c:v>0.42299849596030081</c:v>
                </c:pt>
                <c:pt idx="3724">
                  <c:v>0.42311050830142666</c:v>
                </c:pt>
                <c:pt idx="3725">
                  <c:v>0.42322578275627681</c:v>
                </c:pt>
                <c:pt idx="3726">
                  <c:v>0.42334890215670978</c:v>
                </c:pt>
                <c:pt idx="3727">
                  <c:v>0.42349492307070008</c:v>
                </c:pt>
                <c:pt idx="3728">
                  <c:v>0.42364943319534876</c:v>
                </c:pt>
                <c:pt idx="3729">
                  <c:v>0.42380130123802229</c:v>
                </c:pt>
                <c:pt idx="3730">
                  <c:v>0.42393351239120741</c:v>
                </c:pt>
                <c:pt idx="3731">
                  <c:v>0.4240480376269683</c:v>
                </c:pt>
                <c:pt idx="3732">
                  <c:v>0.42415011763815474</c:v>
                </c:pt>
                <c:pt idx="3733">
                  <c:v>0.42425676703164661</c:v>
                </c:pt>
                <c:pt idx="3734">
                  <c:v>0.42434050827648306</c:v>
                </c:pt>
                <c:pt idx="3735">
                  <c:v>0.42441900932516652</c:v>
                </c:pt>
                <c:pt idx="3736">
                  <c:v>0.42449488781495931</c:v>
                </c:pt>
                <c:pt idx="3737">
                  <c:v>0.42457730103094626</c:v>
                </c:pt>
                <c:pt idx="3738">
                  <c:v>0.42464662752409338</c:v>
                </c:pt>
                <c:pt idx="3739">
                  <c:v>0.4247048319058534</c:v>
                </c:pt>
                <c:pt idx="3740">
                  <c:v>0.42475257004971839</c:v>
                </c:pt>
                <c:pt idx="3741">
                  <c:v>0.42479899811320232</c:v>
                </c:pt>
                <c:pt idx="3742">
                  <c:v>0.42483953916625522</c:v>
                </c:pt>
                <c:pt idx="3743">
                  <c:v>0.42488400165724743</c:v>
                </c:pt>
                <c:pt idx="3744">
                  <c:v>0.42493369269018383</c:v>
                </c:pt>
                <c:pt idx="3745">
                  <c:v>0.42500299448120532</c:v>
                </c:pt>
                <c:pt idx="3746">
                  <c:v>0.42509321037181497</c:v>
                </c:pt>
                <c:pt idx="3747">
                  <c:v>0.42519518375292886</c:v>
                </c:pt>
                <c:pt idx="3748">
                  <c:v>0.42529322527555297</c:v>
                </c:pt>
                <c:pt idx="3749">
                  <c:v>0.42538472202519478</c:v>
                </c:pt>
                <c:pt idx="3750">
                  <c:v>0.42547621040394729</c:v>
                </c:pt>
                <c:pt idx="3751">
                  <c:v>0.42557030400493318</c:v>
                </c:pt>
                <c:pt idx="3752">
                  <c:v>0.42566112206995005</c:v>
                </c:pt>
                <c:pt idx="3753">
                  <c:v>0.42574539908266062</c:v>
                </c:pt>
                <c:pt idx="3754">
                  <c:v>0.42581660435606189</c:v>
                </c:pt>
                <c:pt idx="3755">
                  <c:v>0.42587996625343882</c:v>
                </c:pt>
                <c:pt idx="3756">
                  <c:v>0.42595442768180025</c:v>
                </c:pt>
                <c:pt idx="3757">
                  <c:v>0.42603672070509635</c:v>
                </c:pt>
                <c:pt idx="3758">
                  <c:v>0.42612880248815205</c:v>
                </c:pt>
                <c:pt idx="3759">
                  <c:v>0.42621761092710181</c:v>
                </c:pt>
                <c:pt idx="3760">
                  <c:v>0.42629988229599353</c:v>
                </c:pt>
                <c:pt idx="3761">
                  <c:v>0.42637039522535181</c:v>
                </c:pt>
                <c:pt idx="3762">
                  <c:v>0.42645330684650756</c:v>
                </c:pt>
                <c:pt idx="3763">
                  <c:v>0.42653621159389626</c:v>
                </c:pt>
                <c:pt idx="3764">
                  <c:v>0.4266360798396957</c:v>
                </c:pt>
                <c:pt idx="3765">
                  <c:v>0.42675160125093459</c:v>
                </c:pt>
                <c:pt idx="3766">
                  <c:v>0.42687102461243953</c:v>
                </c:pt>
                <c:pt idx="3767">
                  <c:v>0.42700739778445918</c:v>
                </c:pt>
                <c:pt idx="3768">
                  <c:v>0.42714179525016011</c:v>
                </c:pt>
                <c:pt idx="3769">
                  <c:v>0.4272735655186729</c:v>
                </c:pt>
                <c:pt idx="3770">
                  <c:v>0.42740075302159597</c:v>
                </c:pt>
                <c:pt idx="3771">
                  <c:v>0.42752009888899567</c:v>
                </c:pt>
                <c:pt idx="3772">
                  <c:v>0.42764464687289766</c:v>
                </c:pt>
                <c:pt idx="3773">
                  <c:v>0.4277730911101823</c:v>
                </c:pt>
                <c:pt idx="3774">
                  <c:v>0.42790803758650753</c:v>
                </c:pt>
                <c:pt idx="3775">
                  <c:v>0.428033840845369</c:v>
                </c:pt>
                <c:pt idx="3776">
                  <c:v>0.42813486309283505</c:v>
                </c:pt>
                <c:pt idx="3777">
                  <c:v>0.42822479689379767</c:v>
                </c:pt>
                <c:pt idx="3778">
                  <c:v>0.42829908393374105</c:v>
                </c:pt>
                <c:pt idx="3779">
                  <c:v>0.42835512138240978</c:v>
                </c:pt>
                <c:pt idx="3780">
                  <c:v>0.42839226075180709</c:v>
                </c:pt>
                <c:pt idx="3781">
                  <c:v>0.42842483801040765</c:v>
                </c:pt>
                <c:pt idx="3782">
                  <c:v>0.42846848987312741</c:v>
                </c:pt>
                <c:pt idx="3783">
                  <c:v>0.42851995753206729</c:v>
                </c:pt>
                <c:pt idx="3784">
                  <c:v>0.42858575409887822</c:v>
                </c:pt>
                <c:pt idx="3785">
                  <c:v>0.42867108775188462</c:v>
                </c:pt>
                <c:pt idx="3786">
                  <c:v>0.4287518548833536</c:v>
                </c:pt>
                <c:pt idx="3787">
                  <c:v>0.42881893875091331</c:v>
                </c:pt>
                <c:pt idx="3788">
                  <c:v>0.42888406441415994</c:v>
                </c:pt>
                <c:pt idx="3789">
                  <c:v>0.42895569774530967</c:v>
                </c:pt>
                <c:pt idx="3790">
                  <c:v>0.42902537251717748</c:v>
                </c:pt>
                <c:pt idx="3791">
                  <c:v>0.4290891825352417</c:v>
                </c:pt>
                <c:pt idx="3792">
                  <c:v>0.42916731170623984</c:v>
                </c:pt>
                <c:pt idx="3793">
                  <c:v>0.42926170964439847</c:v>
                </c:pt>
                <c:pt idx="3794">
                  <c:v>0.42935544774412254</c:v>
                </c:pt>
                <c:pt idx="3795">
                  <c:v>0.42942314201857956</c:v>
                </c:pt>
                <c:pt idx="3796">
                  <c:v>0.42947781481815961</c:v>
                </c:pt>
                <c:pt idx="3797">
                  <c:v>0.42952142074167327</c:v>
                </c:pt>
                <c:pt idx="3798">
                  <c:v>0.42955981841334717</c:v>
                </c:pt>
                <c:pt idx="3799">
                  <c:v>0.42960016692032776</c:v>
                </c:pt>
                <c:pt idx="3800">
                  <c:v>0.42965417930870042</c:v>
                </c:pt>
                <c:pt idx="3801">
                  <c:v>0.42973551776227997</c:v>
                </c:pt>
                <c:pt idx="3802">
                  <c:v>0.42984092255582318</c:v>
                </c:pt>
                <c:pt idx="3803">
                  <c:v>0.42996323024177768</c:v>
                </c:pt>
                <c:pt idx="3804">
                  <c:v>0.4300907265845616</c:v>
                </c:pt>
                <c:pt idx="3805">
                  <c:v>0.43021885704105367</c:v>
                </c:pt>
                <c:pt idx="3806">
                  <c:v>0.43033981793896531</c:v>
                </c:pt>
                <c:pt idx="3807">
                  <c:v>0.43044971058566461</c:v>
                </c:pt>
                <c:pt idx="3808">
                  <c:v>0.43055764071986274</c:v>
                </c:pt>
                <c:pt idx="3809">
                  <c:v>0.43066295889787759</c:v>
                </c:pt>
                <c:pt idx="3810">
                  <c:v>0.43075396567339486</c:v>
                </c:pt>
                <c:pt idx="3811">
                  <c:v>0.43084106440180853</c:v>
                </c:pt>
                <c:pt idx="3812">
                  <c:v>0.43091515734819391</c:v>
                </c:pt>
                <c:pt idx="3813">
                  <c:v>0.43099574344310687</c:v>
                </c:pt>
                <c:pt idx="3814">
                  <c:v>0.43108022189270462</c:v>
                </c:pt>
                <c:pt idx="3815">
                  <c:v>0.43117508918253422</c:v>
                </c:pt>
                <c:pt idx="3816">
                  <c:v>0.43126604936477719</c:v>
                </c:pt>
                <c:pt idx="3817">
                  <c:v>0.43134660718877205</c:v>
                </c:pt>
                <c:pt idx="3818">
                  <c:v>0.43140897007975409</c:v>
                </c:pt>
                <c:pt idx="3819">
                  <c:v>0.43146938042189303</c:v>
                </c:pt>
                <c:pt idx="3820">
                  <c:v>0.43155057136973146</c:v>
                </c:pt>
                <c:pt idx="3821">
                  <c:v>0.43163565240947316</c:v>
                </c:pt>
                <c:pt idx="3822">
                  <c:v>0.43171618046575128</c:v>
                </c:pt>
                <c:pt idx="3823">
                  <c:v>0.43180059807843235</c:v>
                </c:pt>
                <c:pt idx="3824">
                  <c:v>0.43189799416175834</c:v>
                </c:pt>
                <c:pt idx="3825">
                  <c:v>0.43200836492322725</c:v>
                </c:pt>
                <c:pt idx="3826">
                  <c:v>0.43212716218869301</c:v>
                </c:pt>
                <c:pt idx="3827">
                  <c:v>0.43224529629310771</c:v>
                </c:pt>
                <c:pt idx="3828">
                  <c:v>0.43234848994192226</c:v>
                </c:pt>
                <c:pt idx="3829">
                  <c:v>0.43245297077448952</c:v>
                </c:pt>
                <c:pt idx="3830">
                  <c:v>0.43257236407498006</c:v>
                </c:pt>
                <c:pt idx="3831">
                  <c:v>0.43270471824715201</c:v>
                </c:pt>
                <c:pt idx="3832">
                  <c:v>0.43284613618930246</c:v>
                </c:pt>
                <c:pt idx="3833">
                  <c:v>0.43298429128710481</c:v>
                </c:pt>
                <c:pt idx="3834">
                  <c:v>0.43310426966519949</c:v>
                </c:pt>
                <c:pt idx="3835">
                  <c:v>0.43320024200448853</c:v>
                </c:pt>
                <c:pt idx="3836">
                  <c:v>0.43328064417098122</c:v>
                </c:pt>
                <c:pt idx="3837">
                  <c:v>0.43336557814783239</c:v>
                </c:pt>
                <c:pt idx="3838">
                  <c:v>0.43346022888990654</c:v>
                </c:pt>
                <c:pt idx="3839">
                  <c:v>0.43355875987084913</c:v>
                </c:pt>
                <c:pt idx="3840">
                  <c:v>0.43365209605618932</c:v>
                </c:pt>
                <c:pt idx="3841">
                  <c:v>0.43374996006094663</c:v>
                </c:pt>
                <c:pt idx="3842">
                  <c:v>0.43383161408640586</c:v>
                </c:pt>
                <c:pt idx="3843">
                  <c:v>0.43389252623943603</c:v>
                </c:pt>
                <c:pt idx="3844">
                  <c:v>0.43394695523714594</c:v>
                </c:pt>
                <c:pt idx="3845">
                  <c:v>0.43401045199040994</c:v>
                </c:pt>
                <c:pt idx="3846">
                  <c:v>0.43407070538510761</c:v>
                </c:pt>
                <c:pt idx="3847">
                  <c:v>0.43412836383654069</c:v>
                </c:pt>
                <c:pt idx="3848">
                  <c:v>0.43419249686011396</c:v>
                </c:pt>
                <c:pt idx="3849">
                  <c:v>0.43426375095158642</c:v>
                </c:pt>
                <c:pt idx="3850">
                  <c:v>0.43432657989269008</c:v>
                </c:pt>
                <c:pt idx="3851">
                  <c:v>0.43440041504602872</c:v>
                </c:pt>
                <c:pt idx="3852">
                  <c:v>0.43447748276819442</c:v>
                </c:pt>
                <c:pt idx="3853">
                  <c:v>0.43456620043851368</c:v>
                </c:pt>
                <c:pt idx="3854">
                  <c:v>0.43465879515958</c:v>
                </c:pt>
                <c:pt idx="3855">
                  <c:v>0.43476432973600981</c:v>
                </c:pt>
                <c:pt idx="3856">
                  <c:v>0.43487308991539014</c:v>
                </c:pt>
                <c:pt idx="3857">
                  <c:v>0.43498766373811582</c:v>
                </c:pt>
                <c:pt idx="3858">
                  <c:v>0.43509639963168245</c:v>
                </c:pt>
                <c:pt idx="3859">
                  <c:v>0.43519088669964429</c:v>
                </c:pt>
                <c:pt idx="3860">
                  <c:v>0.43527824693545597</c:v>
                </c:pt>
                <c:pt idx="3861">
                  <c:v>0.43537659895683101</c:v>
                </c:pt>
                <c:pt idx="3862">
                  <c:v>0.43549046816135117</c:v>
                </c:pt>
                <c:pt idx="3863">
                  <c:v>0.43559914939874239</c:v>
                </c:pt>
                <c:pt idx="3864">
                  <c:v>0.43570005711548682</c:v>
                </c:pt>
                <c:pt idx="3865">
                  <c:v>0.43579707416469238</c:v>
                </c:pt>
                <c:pt idx="3866">
                  <c:v>0.43589537517410298</c:v>
                </c:pt>
                <c:pt idx="3867">
                  <c:v>0.43597103450152763</c:v>
                </c:pt>
                <c:pt idx="3868">
                  <c:v>0.43603957561684781</c:v>
                </c:pt>
                <c:pt idx="3869">
                  <c:v>0.43611393094807854</c:v>
                </c:pt>
                <c:pt idx="3870">
                  <c:v>0.43619022023709941</c:v>
                </c:pt>
                <c:pt idx="3871">
                  <c:v>0.43626779659651849</c:v>
                </c:pt>
                <c:pt idx="3872">
                  <c:v>0.43634924529745667</c:v>
                </c:pt>
                <c:pt idx="3873">
                  <c:v>0.43642810200451909</c:v>
                </c:pt>
                <c:pt idx="3874">
                  <c:v>0.43650824507286523</c:v>
                </c:pt>
                <c:pt idx="3875">
                  <c:v>0.4365922591355762</c:v>
                </c:pt>
                <c:pt idx="3876">
                  <c:v>0.4366788508595294</c:v>
                </c:pt>
                <c:pt idx="3877">
                  <c:v>0.43677383464935704</c:v>
                </c:pt>
                <c:pt idx="3878">
                  <c:v>0.43686751730492185</c:v>
                </c:pt>
                <c:pt idx="3879">
                  <c:v>0.43694697916085012</c:v>
                </c:pt>
                <c:pt idx="3880">
                  <c:v>0.43702320492610008</c:v>
                </c:pt>
                <c:pt idx="3881">
                  <c:v>0.43710846754146621</c:v>
                </c:pt>
                <c:pt idx="3882">
                  <c:v>0.4372079314054868</c:v>
                </c:pt>
                <c:pt idx="3883">
                  <c:v>0.43732159228030709</c:v>
                </c:pt>
                <c:pt idx="3884">
                  <c:v>0.43744105143397444</c:v>
                </c:pt>
                <c:pt idx="3885">
                  <c:v>0.43755081212994174</c:v>
                </c:pt>
                <c:pt idx="3886">
                  <c:v>0.43766120632448124</c:v>
                </c:pt>
                <c:pt idx="3887">
                  <c:v>0.43776836096228172</c:v>
                </c:pt>
                <c:pt idx="3888">
                  <c:v>0.43787873114463038</c:v>
                </c:pt>
                <c:pt idx="3889">
                  <c:v>0.43797876376825645</c:v>
                </c:pt>
                <c:pt idx="3890">
                  <c:v>0.4380600732379506</c:v>
                </c:pt>
                <c:pt idx="3891">
                  <c:v>0.43813750468212453</c:v>
                </c:pt>
                <c:pt idx="3892">
                  <c:v>0.43821363975610578</c:v>
                </c:pt>
                <c:pt idx="3893">
                  <c:v>0.43830073633368466</c:v>
                </c:pt>
                <c:pt idx="3894">
                  <c:v>0.43838395486527398</c:v>
                </c:pt>
                <c:pt idx="3895">
                  <c:v>0.43847297167467358</c:v>
                </c:pt>
                <c:pt idx="3896">
                  <c:v>0.43857358983143391</c:v>
                </c:pt>
                <c:pt idx="3897">
                  <c:v>0.43868903024480016</c:v>
                </c:pt>
                <c:pt idx="3898">
                  <c:v>0.43879800924388102</c:v>
                </c:pt>
                <c:pt idx="3899">
                  <c:v>0.43890826584850834</c:v>
                </c:pt>
                <c:pt idx="3900">
                  <c:v>0.43901979963481885</c:v>
                </c:pt>
                <c:pt idx="3901">
                  <c:v>0.43912616420043438</c:v>
                </c:pt>
                <c:pt idx="3902">
                  <c:v>0.43923316198452217</c:v>
                </c:pt>
                <c:pt idx="3903">
                  <c:v>0.43932983688366894</c:v>
                </c:pt>
                <c:pt idx="3904">
                  <c:v>0.43941232540782182</c:v>
                </c:pt>
                <c:pt idx="3905">
                  <c:v>0.43949416276610614</c:v>
                </c:pt>
                <c:pt idx="3906">
                  <c:v>0.43958501372066738</c:v>
                </c:pt>
                <c:pt idx="3907">
                  <c:v>0.43966812544961642</c:v>
                </c:pt>
                <c:pt idx="3908">
                  <c:v>0.43974736508416351</c:v>
                </c:pt>
                <c:pt idx="3909">
                  <c:v>0.43981242708150597</c:v>
                </c:pt>
                <c:pt idx="3910">
                  <c:v>0.4398768407305228</c:v>
                </c:pt>
                <c:pt idx="3911">
                  <c:v>0.43994511466877684</c:v>
                </c:pt>
                <c:pt idx="3912">
                  <c:v>0.44001273991800971</c:v>
                </c:pt>
                <c:pt idx="3913">
                  <c:v>0.44009130827380777</c:v>
                </c:pt>
                <c:pt idx="3914">
                  <c:v>0.44015763576873579</c:v>
                </c:pt>
                <c:pt idx="3915">
                  <c:v>0.44022460275661152</c:v>
                </c:pt>
                <c:pt idx="3916">
                  <c:v>0.44028512675278481</c:v>
                </c:pt>
                <c:pt idx="3917">
                  <c:v>0.44035079758356377</c:v>
                </c:pt>
                <c:pt idx="3918">
                  <c:v>0.44042676434106232</c:v>
                </c:pt>
                <c:pt idx="3919">
                  <c:v>0.44051431209004671</c:v>
                </c:pt>
                <c:pt idx="3920">
                  <c:v>0.44060507041453006</c:v>
                </c:pt>
                <c:pt idx="3921">
                  <c:v>0.44070418711744902</c:v>
                </c:pt>
                <c:pt idx="3922">
                  <c:v>0.44080972916929739</c:v>
                </c:pt>
                <c:pt idx="3923">
                  <c:v>0.44089788685707476</c:v>
                </c:pt>
                <c:pt idx="3924">
                  <c:v>0.44097123842538344</c:v>
                </c:pt>
                <c:pt idx="3925">
                  <c:v>0.44105037487306703</c:v>
                </c:pt>
                <c:pt idx="3926">
                  <c:v>0.44113465152054032</c:v>
                </c:pt>
                <c:pt idx="3927">
                  <c:v>0.44123821843595668</c:v>
                </c:pt>
                <c:pt idx="3928">
                  <c:v>0.44135335167064271</c:v>
                </c:pt>
                <c:pt idx="3929">
                  <c:v>0.44146654237523419</c:v>
                </c:pt>
                <c:pt idx="3930">
                  <c:v>0.44156685978990706</c:v>
                </c:pt>
                <c:pt idx="3931">
                  <c:v>0.44164659209516455</c:v>
                </c:pt>
                <c:pt idx="3932">
                  <c:v>0.44170831596573384</c:v>
                </c:pt>
                <c:pt idx="3933">
                  <c:v>0.44176939312903357</c:v>
                </c:pt>
                <c:pt idx="3934">
                  <c:v>0.44184525220091486</c:v>
                </c:pt>
                <c:pt idx="3935">
                  <c:v>0.44192174831877412</c:v>
                </c:pt>
                <c:pt idx="3936">
                  <c:v>0.44200852254482675</c:v>
                </c:pt>
                <c:pt idx="3937">
                  <c:v>0.44209850267855927</c:v>
                </c:pt>
                <c:pt idx="3938">
                  <c:v>0.44219297310601186</c:v>
                </c:pt>
                <c:pt idx="3939">
                  <c:v>0.44229386023813649</c:v>
                </c:pt>
                <c:pt idx="3940">
                  <c:v>0.44239602218418556</c:v>
                </c:pt>
                <c:pt idx="3941">
                  <c:v>0.44250138583664966</c:v>
                </c:pt>
                <c:pt idx="3942">
                  <c:v>0.44260866546624617</c:v>
                </c:pt>
                <c:pt idx="3943">
                  <c:v>0.44271529129831766</c:v>
                </c:pt>
                <c:pt idx="3944">
                  <c:v>0.44280841901855739</c:v>
                </c:pt>
                <c:pt idx="3945">
                  <c:v>0.44288805239680151</c:v>
                </c:pt>
                <c:pt idx="3946">
                  <c:v>0.44296896368917227</c:v>
                </c:pt>
                <c:pt idx="3947">
                  <c:v>0.44304537389902621</c:v>
                </c:pt>
                <c:pt idx="3948">
                  <c:v>0.44312755651526614</c:v>
                </c:pt>
                <c:pt idx="3949">
                  <c:v>0.44320074472198223</c:v>
                </c:pt>
                <c:pt idx="3950">
                  <c:v>0.44327328564103047</c:v>
                </c:pt>
                <c:pt idx="3951">
                  <c:v>0.44335031448451895</c:v>
                </c:pt>
                <c:pt idx="3952">
                  <c:v>0.44342477006024911</c:v>
                </c:pt>
                <c:pt idx="3953">
                  <c:v>0.44350371258980764</c:v>
                </c:pt>
                <c:pt idx="3954">
                  <c:v>0.44359420001869476</c:v>
                </c:pt>
                <c:pt idx="3955">
                  <c:v>0.4437007208246832</c:v>
                </c:pt>
                <c:pt idx="3956">
                  <c:v>0.44380338074326131</c:v>
                </c:pt>
                <c:pt idx="3957">
                  <c:v>0.44390346401776171</c:v>
                </c:pt>
                <c:pt idx="3958">
                  <c:v>0.44399648115703844</c:v>
                </c:pt>
                <c:pt idx="3959">
                  <c:v>0.44407858564916253</c:v>
                </c:pt>
                <c:pt idx="3960">
                  <c:v>0.44415042155033957</c:v>
                </c:pt>
                <c:pt idx="3961">
                  <c:v>0.44420365375532295</c:v>
                </c:pt>
                <c:pt idx="3962">
                  <c:v>0.44425047009962276</c:v>
                </c:pt>
                <c:pt idx="3963">
                  <c:v>0.44430049062087268</c:v>
                </c:pt>
                <c:pt idx="3964">
                  <c:v>0.44436525706572083</c:v>
                </c:pt>
                <c:pt idx="3965">
                  <c:v>0.4444428430266763</c:v>
                </c:pt>
                <c:pt idx="3966">
                  <c:v>0.4445242697511646</c:v>
                </c:pt>
                <c:pt idx="3967">
                  <c:v>0.44460889522579111</c:v>
                </c:pt>
                <c:pt idx="3968">
                  <c:v>0.44468453920934181</c:v>
                </c:pt>
                <c:pt idx="3969">
                  <c:v>0.44476530528199443</c:v>
                </c:pt>
                <c:pt idx="3970">
                  <c:v>0.44484991036219529</c:v>
                </c:pt>
                <c:pt idx="3971">
                  <c:v>0.44493322655166873</c:v>
                </c:pt>
                <c:pt idx="3972">
                  <c:v>0.44503576002573358</c:v>
                </c:pt>
                <c:pt idx="3973">
                  <c:v>0.44515045689133503</c:v>
                </c:pt>
                <c:pt idx="3974">
                  <c:v>0.44526001535481985</c:v>
                </c:pt>
                <c:pt idx="3975">
                  <c:v>0.44535290640297626</c:v>
                </c:pt>
                <c:pt idx="3976">
                  <c:v>0.4454227291652893</c:v>
                </c:pt>
                <c:pt idx="3977">
                  <c:v>0.44548486091857431</c:v>
                </c:pt>
                <c:pt idx="3978">
                  <c:v>0.44555659587331925</c:v>
                </c:pt>
                <c:pt idx="3979">
                  <c:v>0.44563857237813048</c:v>
                </c:pt>
                <c:pt idx="3980">
                  <c:v>0.44572694576985628</c:v>
                </c:pt>
                <c:pt idx="3981">
                  <c:v>0.44583195906630096</c:v>
                </c:pt>
                <c:pt idx="3982">
                  <c:v>0.44593440043631322</c:v>
                </c:pt>
                <c:pt idx="3983">
                  <c:v>0.4460297895262425</c:v>
                </c:pt>
                <c:pt idx="3984">
                  <c:v>0.44611300747473764</c:v>
                </c:pt>
                <c:pt idx="3985">
                  <c:v>0.44619173808136564</c:v>
                </c:pt>
                <c:pt idx="3986">
                  <c:v>0.4462704624899731</c:v>
                </c:pt>
                <c:pt idx="3987">
                  <c:v>0.44635174053934468</c:v>
                </c:pt>
                <c:pt idx="3988">
                  <c:v>0.44644261053643797</c:v>
                </c:pt>
                <c:pt idx="3989">
                  <c:v>0.44655202753271794</c:v>
                </c:pt>
                <c:pt idx="3990">
                  <c:v>0.44664927703535057</c:v>
                </c:pt>
                <c:pt idx="3991">
                  <c:v>0.44674395825399404</c:v>
                </c:pt>
                <c:pt idx="3992">
                  <c:v>0.44684758552852955</c:v>
                </c:pt>
                <c:pt idx="3993">
                  <c:v>0.4469460854515363</c:v>
                </c:pt>
                <c:pt idx="3994">
                  <c:v>0.4470253900271961</c:v>
                </c:pt>
                <c:pt idx="3995">
                  <c:v>0.4470950961137487</c:v>
                </c:pt>
                <c:pt idx="3996">
                  <c:v>0.44716863396547252</c:v>
                </c:pt>
                <c:pt idx="3997">
                  <c:v>0.4472491996646058</c:v>
                </c:pt>
                <c:pt idx="3998">
                  <c:v>0.44732975887343013</c:v>
                </c:pt>
                <c:pt idx="3999">
                  <c:v>0.44741862221860534</c:v>
                </c:pt>
                <c:pt idx="4000">
                  <c:v>0.4475074776677882</c:v>
                </c:pt>
                <c:pt idx="4001">
                  <c:v>0.44760079935089331</c:v>
                </c:pt>
                <c:pt idx="4002">
                  <c:v>0.44769730782150391</c:v>
                </c:pt>
                <c:pt idx="4003">
                  <c:v>0.44779125083012028</c:v>
                </c:pt>
                <c:pt idx="4004">
                  <c:v>0.44787687826520267</c:v>
                </c:pt>
                <c:pt idx="4005">
                  <c:v>0.4479720822525966</c:v>
                </c:pt>
                <c:pt idx="4006">
                  <c:v>0.44806663831514804</c:v>
                </c:pt>
                <c:pt idx="4007">
                  <c:v>0.44817268380237318</c:v>
                </c:pt>
                <c:pt idx="4008">
                  <c:v>0.44827041456442202</c:v>
                </c:pt>
                <c:pt idx="4009">
                  <c:v>0.44833684047975075</c:v>
                </c:pt>
                <c:pt idx="4010">
                  <c:v>0.44838474104584869</c:v>
                </c:pt>
                <c:pt idx="4011">
                  <c:v>0.44844924351628385</c:v>
                </c:pt>
                <c:pt idx="4012">
                  <c:v>0.44852204328693296</c:v>
                </c:pt>
                <c:pt idx="4013">
                  <c:v>0.44860569262003769</c:v>
                </c:pt>
                <c:pt idx="4014">
                  <c:v>0.44870848870557689</c:v>
                </c:pt>
                <c:pt idx="4015">
                  <c:v>0.44880616711958682</c:v>
                </c:pt>
                <c:pt idx="4016">
                  <c:v>0.44890000602124253</c:v>
                </c:pt>
                <c:pt idx="4017">
                  <c:v>0.44900021879794494</c:v>
                </c:pt>
                <c:pt idx="4018">
                  <c:v>0.44909659231368376</c:v>
                </c:pt>
                <c:pt idx="4019">
                  <c:v>0.4491789172989486</c:v>
                </c:pt>
                <c:pt idx="4020">
                  <c:v>0.44924209234265777</c:v>
                </c:pt>
                <c:pt idx="4021">
                  <c:v>0.44929058764819402</c:v>
                </c:pt>
                <c:pt idx="4022">
                  <c:v>0.44933908060204969</c:v>
                </c:pt>
                <c:pt idx="4023">
                  <c:v>0.44939139930976402</c:v>
                </c:pt>
                <c:pt idx="4024">
                  <c:v>0.44945519890759295</c:v>
                </c:pt>
                <c:pt idx="4025">
                  <c:v>0.44953111512547067</c:v>
                </c:pt>
                <c:pt idx="4026">
                  <c:v>0.44959937100594849</c:v>
                </c:pt>
                <c:pt idx="4027">
                  <c:v>0.44966060596194229</c:v>
                </c:pt>
                <c:pt idx="4028">
                  <c:v>0.44972375058323755</c:v>
                </c:pt>
                <c:pt idx="4029">
                  <c:v>0.44978561568862724</c:v>
                </c:pt>
                <c:pt idx="4030">
                  <c:v>0.44985002786535694</c:v>
                </c:pt>
                <c:pt idx="4031">
                  <c:v>0.44991826198237822</c:v>
                </c:pt>
                <c:pt idx="4032">
                  <c:v>0.4500049827390456</c:v>
                </c:pt>
                <c:pt idx="4033">
                  <c:v>0.45010954776774964</c:v>
                </c:pt>
                <c:pt idx="4034">
                  <c:v>0.45022685161545034</c:v>
                </c:pt>
                <c:pt idx="4035">
                  <c:v>0.45034414170457238</c:v>
                </c:pt>
                <c:pt idx="4036">
                  <c:v>0.45044994596042409</c:v>
                </c:pt>
                <c:pt idx="4037">
                  <c:v>0.45055127809570322</c:v>
                </c:pt>
                <c:pt idx="4038">
                  <c:v>0.45063093451530395</c:v>
                </c:pt>
                <c:pt idx="4039">
                  <c:v>0.45070166409734386</c:v>
                </c:pt>
                <c:pt idx="4040">
                  <c:v>0.45078640556741695</c:v>
                </c:pt>
                <c:pt idx="4041">
                  <c:v>0.45088770361598707</c:v>
                </c:pt>
                <c:pt idx="4042">
                  <c:v>0.45101064909682859</c:v>
                </c:pt>
                <c:pt idx="4043">
                  <c:v>0.45115013887656219</c:v>
                </c:pt>
                <c:pt idx="4044">
                  <c:v>0.45129470363975799</c:v>
                </c:pt>
                <c:pt idx="4045">
                  <c:v>0.45143606394640134</c:v>
                </c:pt>
                <c:pt idx="4046">
                  <c:v>0.45156849150935485</c:v>
                </c:pt>
                <c:pt idx="4047">
                  <c:v>0.45170408425515973</c:v>
                </c:pt>
                <c:pt idx="4048">
                  <c:v>0.45184093152967786</c:v>
                </c:pt>
                <c:pt idx="4049">
                  <c:v>0.45197076000353564</c:v>
                </c:pt>
                <c:pt idx="4050">
                  <c:v>0.45208530054337581</c:v>
                </c:pt>
                <c:pt idx="4051">
                  <c:v>0.45218455840009841</c:v>
                </c:pt>
                <c:pt idx="4052">
                  <c:v>0.45227362757636924</c:v>
                </c:pt>
                <c:pt idx="4053">
                  <c:v>0.452362052696413</c:v>
                </c:pt>
                <c:pt idx="4054">
                  <c:v>0.4524364764135686</c:v>
                </c:pt>
                <c:pt idx="4055">
                  <c:v>0.45250071807418046</c:v>
                </c:pt>
                <c:pt idx="4056">
                  <c:v>0.45255605164179441</c:v>
                </c:pt>
                <c:pt idx="4057">
                  <c:v>0.45260756634909588</c:v>
                </c:pt>
                <c:pt idx="4058">
                  <c:v>0.45265526278608553</c:v>
                </c:pt>
                <c:pt idx="4059">
                  <c:v>0.45271313140843106</c:v>
                </c:pt>
                <c:pt idx="4060">
                  <c:v>0.45277417599579811</c:v>
                </c:pt>
                <c:pt idx="4061">
                  <c:v>0.45283585267964688</c:v>
                </c:pt>
                <c:pt idx="4062">
                  <c:v>0.45289498242335569</c:v>
                </c:pt>
                <c:pt idx="4063">
                  <c:v>0.45295029417982002</c:v>
                </c:pt>
                <c:pt idx="4064">
                  <c:v>0.45299034561094881</c:v>
                </c:pt>
                <c:pt idx="4065">
                  <c:v>0.45302912403959456</c:v>
                </c:pt>
                <c:pt idx="4066">
                  <c:v>0.4530844283771534</c:v>
                </c:pt>
                <c:pt idx="4067">
                  <c:v>0.45314163654242667</c:v>
                </c:pt>
                <c:pt idx="4068">
                  <c:v>0.45319566347136808</c:v>
                </c:pt>
                <c:pt idx="4069">
                  <c:v>0.45324968748155814</c:v>
                </c:pt>
                <c:pt idx="4070">
                  <c:v>0.45331578347711809</c:v>
                </c:pt>
                <c:pt idx="4071">
                  <c:v>0.45339013625055841</c:v>
                </c:pt>
                <c:pt idx="4072">
                  <c:v>0.45346956686652751</c:v>
                </c:pt>
                <c:pt idx="4073">
                  <c:v>0.45355598021083482</c:v>
                </c:pt>
                <c:pt idx="4074">
                  <c:v>0.45365000977812037</c:v>
                </c:pt>
                <c:pt idx="4075">
                  <c:v>0.4537522886596852</c:v>
                </c:pt>
                <c:pt idx="4076">
                  <c:v>0.45385138120076585</c:v>
                </c:pt>
                <c:pt idx="4077">
                  <c:v>0.45393585619034399</c:v>
                </c:pt>
                <c:pt idx="4078">
                  <c:v>0.45401968897447337</c:v>
                </c:pt>
                <c:pt idx="4079">
                  <c:v>0.45409462445379073</c:v>
                </c:pt>
                <c:pt idx="4080">
                  <c:v>0.45416129960833512</c:v>
                </c:pt>
                <c:pt idx="4081">
                  <c:v>0.45424003406625729</c:v>
                </c:pt>
                <c:pt idx="4082">
                  <c:v>0.4543213018436284</c:v>
                </c:pt>
                <c:pt idx="4083">
                  <c:v>0.45441208537860478</c:v>
                </c:pt>
                <c:pt idx="4084">
                  <c:v>0.45452190339502724</c:v>
                </c:pt>
                <c:pt idx="4085">
                  <c:v>0.45463869082680125</c:v>
                </c:pt>
                <c:pt idx="4086">
                  <c:v>0.45476117603274069</c:v>
                </c:pt>
                <c:pt idx="4087">
                  <c:v>0.45487032119146792</c:v>
                </c:pt>
                <c:pt idx="4088">
                  <c:v>0.45496232384501634</c:v>
                </c:pt>
                <c:pt idx="4089">
                  <c:v>0.45505114596228946</c:v>
                </c:pt>
                <c:pt idx="4090">
                  <c:v>0.45513298221560489</c:v>
                </c:pt>
                <c:pt idx="4091">
                  <c:v>0.455202759777453</c:v>
                </c:pt>
                <c:pt idx="4092">
                  <c:v>0.45525730975285561</c:v>
                </c:pt>
                <c:pt idx="4093">
                  <c:v>0.45530741699187172</c:v>
                </c:pt>
                <c:pt idx="4094">
                  <c:v>0.45536766920766514</c:v>
                </c:pt>
                <c:pt idx="4095">
                  <c:v>0.45543869873631904</c:v>
                </c:pt>
                <c:pt idx="4096">
                  <c:v>0.45550972322013705</c:v>
                </c:pt>
                <c:pt idx="4097">
                  <c:v>0.45558201081827998</c:v>
                </c:pt>
                <c:pt idx="4098">
                  <c:v>0.45565556125647722</c:v>
                </c:pt>
                <c:pt idx="4099">
                  <c:v>0.45572466837666215</c:v>
                </c:pt>
                <c:pt idx="4100">
                  <c:v>0.45578616335770827</c:v>
                </c:pt>
                <c:pt idx="4101">
                  <c:v>0.45584448500031582</c:v>
                </c:pt>
                <c:pt idx="4102">
                  <c:v>0.45591294519739384</c:v>
                </c:pt>
                <c:pt idx="4103">
                  <c:v>0.45599154186658353</c:v>
                </c:pt>
                <c:pt idx="4104">
                  <c:v>0.45609168028584907</c:v>
                </c:pt>
                <c:pt idx="4105">
                  <c:v>0.45619497713478507</c:v>
                </c:pt>
                <c:pt idx="4106">
                  <c:v>0.45628622437050081</c:v>
                </c:pt>
                <c:pt idx="4107">
                  <c:v>0.45637746328091799</c:v>
                </c:pt>
                <c:pt idx="4108">
                  <c:v>0.45645665697511395</c:v>
                </c:pt>
                <c:pt idx="4109">
                  <c:v>0.45653901176466161</c:v>
                </c:pt>
                <c:pt idx="4110">
                  <c:v>0.45662199319238894</c:v>
                </c:pt>
                <c:pt idx="4111">
                  <c:v>0.45670306763143631</c:v>
                </c:pt>
                <c:pt idx="4112">
                  <c:v>0.45677906894882903</c:v>
                </c:pt>
                <c:pt idx="4113">
                  <c:v>0.45684809847291058</c:v>
                </c:pt>
                <c:pt idx="4114">
                  <c:v>0.4569348535939709</c:v>
                </c:pt>
                <c:pt idx="4115">
                  <c:v>0.45703046548322385</c:v>
                </c:pt>
                <c:pt idx="4116">
                  <c:v>0.4571165716788077</c:v>
                </c:pt>
                <c:pt idx="4117">
                  <c:v>0.45721216619606014</c:v>
                </c:pt>
                <c:pt idx="4118">
                  <c:v>0.45731408141091889</c:v>
                </c:pt>
                <c:pt idx="4119">
                  <c:v>0.45740965705009029</c:v>
                </c:pt>
                <c:pt idx="4120">
                  <c:v>0.45751788068579502</c:v>
                </c:pt>
                <c:pt idx="4121">
                  <c:v>0.45761660080484562</c:v>
                </c:pt>
                <c:pt idx="4122">
                  <c:v>0.45770835115158398</c:v>
                </c:pt>
                <c:pt idx="4123">
                  <c:v>0.45778047999650973</c:v>
                </c:pt>
                <c:pt idx="4124">
                  <c:v>0.45783678749620904</c:v>
                </c:pt>
                <c:pt idx="4125">
                  <c:v>0.45791586570998094</c:v>
                </c:pt>
                <c:pt idx="4126">
                  <c:v>0.45799936551582915</c:v>
                </c:pt>
                <c:pt idx="4127">
                  <c:v>0.4580853883271076</c:v>
                </c:pt>
                <c:pt idx="4128">
                  <c:v>0.45815179793590671</c:v>
                </c:pt>
                <c:pt idx="4129">
                  <c:v>0.4582087169477575</c:v>
                </c:pt>
                <c:pt idx="4130">
                  <c:v>0.45825172027483035</c:v>
                </c:pt>
                <c:pt idx="4131">
                  <c:v>0.45829598647405317</c:v>
                </c:pt>
                <c:pt idx="4132">
                  <c:v>0.45835163263027773</c:v>
                </c:pt>
                <c:pt idx="4133">
                  <c:v>0.45842371509264584</c:v>
                </c:pt>
                <c:pt idx="4134">
                  <c:v>0.45849768905953348</c:v>
                </c:pt>
                <c:pt idx="4135">
                  <c:v>0.45857987593863414</c:v>
                </c:pt>
                <c:pt idx="4136">
                  <c:v>0.45866774520691977</c:v>
                </c:pt>
                <c:pt idx="4137">
                  <c:v>0.45876445569151786</c:v>
                </c:pt>
                <c:pt idx="4138">
                  <c:v>0.45886052482091466</c:v>
                </c:pt>
                <c:pt idx="4139">
                  <c:v>0.45897238316413136</c:v>
                </c:pt>
                <c:pt idx="4140">
                  <c:v>0.45910128912551529</c:v>
                </c:pt>
                <c:pt idx="4141">
                  <c:v>0.45923775968125718</c:v>
                </c:pt>
                <c:pt idx="4142">
                  <c:v>0.45938305507969163</c:v>
                </c:pt>
                <c:pt idx="4143">
                  <c:v>0.45954601349533858</c:v>
                </c:pt>
                <c:pt idx="4144">
                  <c:v>0.45971147122631784</c:v>
                </c:pt>
                <c:pt idx="4145">
                  <c:v>0.45987121931717873</c:v>
                </c:pt>
                <c:pt idx="4146">
                  <c:v>0.46001642271266785</c:v>
                </c:pt>
                <c:pt idx="4147">
                  <c:v>0.46014708774420865</c:v>
                </c:pt>
                <c:pt idx="4148">
                  <c:v>0.46026826903472323</c:v>
                </c:pt>
                <c:pt idx="4149">
                  <c:v>0.46036987327745033</c:v>
                </c:pt>
                <c:pt idx="4150">
                  <c:v>0.46045884739645238</c:v>
                </c:pt>
                <c:pt idx="4151">
                  <c:v>0.46053267097516903</c:v>
                </c:pt>
                <c:pt idx="4152">
                  <c:v>0.4606014418844705</c:v>
                </c:pt>
                <c:pt idx="4153">
                  <c:v>0.46066705375620526</c:v>
                </c:pt>
                <c:pt idx="4154">
                  <c:v>0.46073896951638577</c:v>
                </c:pt>
                <c:pt idx="4155">
                  <c:v>0.46081655703656665</c:v>
                </c:pt>
                <c:pt idx="4156">
                  <c:v>0.46089666141197982</c:v>
                </c:pt>
                <c:pt idx="4157">
                  <c:v>0.46098937263833517</c:v>
                </c:pt>
                <c:pt idx="4158">
                  <c:v>0.46108396707108196</c:v>
                </c:pt>
                <c:pt idx="4159">
                  <c:v>0.46117666093453075</c:v>
                </c:pt>
                <c:pt idx="4160">
                  <c:v>0.46125673647039395</c:v>
                </c:pt>
                <c:pt idx="4161">
                  <c:v>0.46132545760478622</c:v>
                </c:pt>
                <c:pt idx="4162">
                  <c:v>0.46138786995564335</c:v>
                </c:pt>
                <c:pt idx="4163">
                  <c:v>0.46145153914819131</c:v>
                </c:pt>
                <c:pt idx="4164">
                  <c:v>0.46150827065688654</c:v>
                </c:pt>
                <c:pt idx="4165">
                  <c:v>0.46157130189203593</c:v>
                </c:pt>
                <c:pt idx="4166">
                  <c:v>0.46164000141327766</c:v>
                </c:pt>
                <c:pt idx="4167">
                  <c:v>0.46170743580263607</c:v>
                </c:pt>
                <c:pt idx="4168">
                  <c:v>0.46177423548050994</c:v>
                </c:pt>
                <c:pt idx="4169">
                  <c:v>0.46184607166379615</c:v>
                </c:pt>
                <c:pt idx="4170">
                  <c:v>0.46193554460522213</c:v>
                </c:pt>
                <c:pt idx="4171">
                  <c:v>0.46203193959036337</c:v>
                </c:pt>
                <c:pt idx="4172">
                  <c:v>0.46211887611730396</c:v>
                </c:pt>
                <c:pt idx="4173">
                  <c:v>0.46219950614018873</c:v>
                </c:pt>
                <c:pt idx="4174">
                  <c:v>0.46227446103343972</c:v>
                </c:pt>
                <c:pt idx="4175">
                  <c:v>0.46234752090036485</c:v>
                </c:pt>
                <c:pt idx="4176">
                  <c:v>0.46241994567231348</c:v>
                </c:pt>
                <c:pt idx="4177">
                  <c:v>0.46249677317508586</c:v>
                </c:pt>
                <c:pt idx="4178">
                  <c:v>0.4625975216101072</c:v>
                </c:pt>
                <c:pt idx="4179">
                  <c:v>0.46270770358992441</c:v>
                </c:pt>
                <c:pt idx="4180">
                  <c:v>0.46282290947650595</c:v>
                </c:pt>
                <c:pt idx="4181">
                  <c:v>0.46292803113603942</c:v>
                </c:pt>
                <c:pt idx="4182">
                  <c:v>0.46302936550839913</c:v>
                </c:pt>
                <c:pt idx="4183">
                  <c:v>0.46312124991284825</c:v>
                </c:pt>
                <c:pt idx="4184">
                  <c:v>0.46320935031716026</c:v>
                </c:pt>
                <c:pt idx="4185">
                  <c:v>0.46329178009537325</c:v>
                </c:pt>
                <c:pt idx="4186">
                  <c:v>0.4633666531651065</c:v>
                </c:pt>
                <c:pt idx="4187">
                  <c:v>0.46344152062928312</c:v>
                </c:pt>
                <c:pt idx="4188">
                  <c:v>0.46352959282337569</c:v>
                </c:pt>
                <c:pt idx="4189">
                  <c:v>0.46363338223789208</c:v>
                </c:pt>
                <c:pt idx="4190">
                  <c:v>0.46375225505952239</c:v>
                </c:pt>
                <c:pt idx="4191">
                  <c:v>0.46387488681255873</c:v>
                </c:pt>
                <c:pt idx="4192">
                  <c:v>0.46399184462676296</c:v>
                </c:pt>
                <c:pt idx="4193">
                  <c:v>0.46410878876343681</c:v>
                </c:pt>
                <c:pt idx="4194">
                  <c:v>0.46423011956762222</c:v>
                </c:pt>
                <c:pt idx="4195">
                  <c:v>0.46433320775022485</c:v>
                </c:pt>
                <c:pt idx="4196">
                  <c:v>0.46441805895112453</c:v>
                </c:pt>
                <c:pt idx="4197">
                  <c:v>0.46447650781262956</c:v>
                </c:pt>
                <c:pt idx="4198">
                  <c:v>0.46452049932604544</c:v>
                </c:pt>
                <c:pt idx="4199">
                  <c:v>0.46456386049537091</c:v>
                </c:pt>
                <c:pt idx="4200">
                  <c:v>0.46460407787028779</c:v>
                </c:pt>
                <c:pt idx="4201">
                  <c:v>0.46465434731451927</c:v>
                </c:pt>
                <c:pt idx="4202">
                  <c:v>0.46471843719116812</c:v>
                </c:pt>
                <c:pt idx="4203">
                  <c:v>0.464790690459639</c:v>
                </c:pt>
                <c:pt idx="4204">
                  <c:v>0.46485539982508589</c:v>
                </c:pt>
                <c:pt idx="4205">
                  <c:v>0.46490942579651429</c:v>
                </c:pt>
                <c:pt idx="4206">
                  <c:v>0.46496596147839658</c:v>
                </c:pt>
                <c:pt idx="4207">
                  <c:v>0.46502814703698275</c:v>
                </c:pt>
                <c:pt idx="4208">
                  <c:v>0.46508090750884956</c:v>
                </c:pt>
                <c:pt idx="4209">
                  <c:v>0.4651292688294747</c:v>
                </c:pt>
                <c:pt idx="4210">
                  <c:v>0.4651920722485135</c:v>
                </c:pt>
                <c:pt idx="4211">
                  <c:v>0.46525675564685115</c:v>
                </c:pt>
                <c:pt idx="4212">
                  <c:v>0.46531075993957766</c:v>
                </c:pt>
                <c:pt idx="4213">
                  <c:v>0.46537229615994186</c:v>
                </c:pt>
                <c:pt idx="4214">
                  <c:v>0.46545705924246789</c:v>
                </c:pt>
                <c:pt idx="4215">
                  <c:v>0.46556755439900016</c:v>
                </c:pt>
                <c:pt idx="4216">
                  <c:v>0.46568494212671879</c:v>
                </c:pt>
                <c:pt idx="4217">
                  <c:v>0.46578976337050315</c:v>
                </c:pt>
                <c:pt idx="4218">
                  <c:v>0.46588390482249736</c:v>
                </c:pt>
                <c:pt idx="4219">
                  <c:v>0.46597991997413862</c:v>
                </c:pt>
                <c:pt idx="4220">
                  <c:v>0.46608659266477603</c:v>
                </c:pt>
                <c:pt idx="4221">
                  <c:v>0.46622336805345022</c:v>
                </c:pt>
                <c:pt idx="4222">
                  <c:v>0.46638270661058151</c:v>
                </c:pt>
                <c:pt idx="4223">
                  <c:v>0.4665639703959848</c:v>
                </c:pt>
                <c:pt idx="4224">
                  <c:v>0.46675272578054161</c:v>
                </c:pt>
                <c:pt idx="4225">
                  <c:v>0.46693078790086684</c:v>
                </c:pt>
                <c:pt idx="4226">
                  <c:v>0.46707559673934856</c:v>
                </c:pt>
                <c:pt idx="4227">
                  <c:v>0.46719343434422256</c:v>
                </c:pt>
                <c:pt idx="4228">
                  <c:v>0.46728869715056132</c:v>
                </c:pt>
                <c:pt idx="4229">
                  <c:v>0.46738520416086798</c:v>
                </c:pt>
                <c:pt idx="4230">
                  <c:v>0.46748483474453173</c:v>
                </c:pt>
                <c:pt idx="4231">
                  <c:v>0.46757756372722969</c:v>
                </c:pt>
                <c:pt idx="4232">
                  <c:v>0.46766026070113142</c:v>
                </c:pt>
                <c:pt idx="4233">
                  <c:v>0.46774044517558078</c:v>
                </c:pt>
                <c:pt idx="4234">
                  <c:v>0.4678131068023188</c:v>
                </c:pt>
                <c:pt idx="4235">
                  <c:v>0.46787574189841197</c:v>
                </c:pt>
                <c:pt idx="4236">
                  <c:v>0.46793524160609817</c:v>
                </c:pt>
                <c:pt idx="4237">
                  <c:v>0.46799035396643662</c:v>
                </c:pt>
                <c:pt idx="4238">
                  <c:v>0.46803982724821314</c:v>
                </c:pt>
                <c:pt idx="4239">
                  <c:v>0.46811810275738047</c:v>
                </c:pt>
                <c:pt idx="4240">
                  <c:v>0.46819637213997201</c:v>
                </c:pt>
                <c:pt idx="4241">
                  <c:v>0.46826774847611718</c:v>
                </c:pt>
                <c:pt idx="4242">
                  <c:v>0.46835101442981242</c:v>
                </c:pt>
                <c:pt idx="4243">
                  <c:v>0.46844679300484449</c:v>
                </c:pt>
                <c:pt idx="4244">
                  <c:v>0.46853630324928908</c:v>
                </c:pt>
                <c:pt idx="4245">
                  <c:v>0.46862768306580443</c:v>
                </c:pt>
                <c:pt idx="4246">
                  <c:v>0.46872218354479206</c:v>
                </c:pt>
                <c:pt idx="4247">
                  <c:v>0.46881417212200321</c:v>
                </c:pt>
                <c:pt idx="4248">
                  <c:v>0.46890740360991073</c:v>
                </c:pt>
                <c:pt idx="4249">
                  <c:v>0.46900312891215207</c:v>
                </c:pt>
                <c:pt idx="4250">
                  <c:v>0.46910885405378294</c:v>
                </c:pt>
                <c:pt idx="4251">
                  <c:v>0.46922832877798382</c:v>
                </c:pt>
                <c:pt idx="4252">
                  <c:v>0.46934904004896671</c:v>
                </c:pt>
                <c:pt idx="4253">
                  <c:v>0.46947473940815937</c:v>
                </c:pt>
                <c:pt idx="4254">
                  <c:v>0.46959479568468326</c:v>
                </c:pt>
                <c:pt idx="4255">
                  <c:v>0.46969920791426356</c:v>
                </c:pt>
                <c:pt idx="4256">
                  <c:v>0.46979235692931132</c:v>
                </c:pt>
                <c:pt idx="4257">
                  <c:v>0.46988237189436011</c:v>
                </c:pt>
                <c:pt idx="4258">
                  <c:v>0.46997487883244632</c:v>
                </c:pt>
                <c:pt idx="4259">
                  <c:v>0.47005237805749284</c:v>
                </c:pt>
                <c:pt idx="4260">
                  <c:v>0.47012112234315123</c:v>
                </c:pt>
                <c:pt idx="4261">
                  <c:v>0.47018736236577202</c:v>
                </c:pt>
                <c:pt idx="4262">
                  <c:v>0.47025609737297563</c:v>
                </c:pt>
                <c:pt idx="4263">
                  <c:v>0.47033107562931653</c:v>
                </c:pt>
                <c:pt idx="4264">
                  <c:v>0.47042041737749407</c:v>
                </c:pt>
                <c:pt idx="4265">
                  <c:v>0.4705085017761485</c:v>
                </c:pt>
                <c:pt idx="4266">
                  <c:v>0.47058658429441808</c:v>
                </c:pt>
                <c:pt idx="4267">
                  <c:v>0.47064467373280644</c:v>
                </c:pt>
                <c:pt idx="4268">
                  <c:v>0.47069963697615119</c:v>
                </c:pt>
                <c:pt idx="4269">
                  <c:v>0.4707695858260833</c:v>
                </c:pt>
                <c:pt idx="4270">
                  <c:v>0.47085201926113124</c:v>
                </c:pt>
                <c:pt idx="4271">
                  <c:v>0.47094256330915524</c:v>
                </c:pt>
                <c:pt idx="4272">
                  <c:v>0.47103122608720538</c:v>
                </c:pt>
                <c:pt idx="4273">
                  <c:v>0.4711161351814574</c:v>
                </c:pt>
                <c:pt idx="4274">
                  <c:v>0.47119666729274401</c:v>
                </c:pt>
                <c:pt idx="4275">
                  <c:v>0.4712815623412912</c:v>
                </c:pt>
                <c:pt idx="4276">
                  <c:v>0.47136769848013599</c:v>
                </c:pt>
                <c:pt idx="4277">
                  <c:v>0.47143635240757331</c:v>
                </c:pt>
                <c:pt idx="4278">
                  <c:v>0.47150687380725875</c:v>
                </c:pt>
                <c:pt idx="4279">
                  <c:v>0.47157427014329495</c:v>
                </c:pt>
                <c:pt idx="4280">
                  <c:v>0.47165039757816174</c:v>
                </c:pt>
                <c:pt idx="4281">
                  <c:v>0.47173525411762568</c:v>
                </c:pt>
                <c:pt idx="4282">
                  <c:v>0.47181573638739377</c:v>
                </c:pt>
                <c:pt idx="4283">
                  <c:v>0.47189870745019163</c:v>
                </c:pt>
                <c:pt idx="4284">
                  <c:v>0.47199040430046901</c:v>
                </c:pt>
                <c:pt idx="4285">
                  <c:v>0.47208708234923208</c:v>
                </c:pt>
                <c:pt idx="4286">
                  <c:v>0.47216441805922182</c:v>
                </c:pt>
                <c:pt idx="4287">
                  <c:v>0.47223675895449685</c:v>
                </c:pt>
                <c:pt idx="4288">
                  <c:v>0.47230971817749473</c:v>
                </c:pt>
                <c:pt idx="4289">
                  <c:v>0.47237706042829775</c:v>
                </c:pt>
                <c:pt idx="4290">
                  <c:v>0.47244190423579913</c:v>
                </c:pt>
                <c:pt idx="4291">
                  <c:v>0.47251734222035646</c:v>
                </c:pt>
                <c:pt idx="4292">
                  <c:v>0.47260087847202126</c:v>
                </c:pt>
                <c:pt idx="4293">
                  <c:v>0.47267817445896432</c:v>
                </c:pt>
                <c:pt idx="4294">
                  <c:v>0.47275047819953009</c:v>
                </c:pt>
                <c:pt idx="4295">
                  <c:v>0.47281903726256652</c:v>
                </c:pt>
                <c:pt idx="4296">
                  <c:v>0.47288883802504361</c:v>
                </c:pt>
                <c:pt idx="4297">
                  <c:v>0.4729686043595796</c:v>
                </c:pt>
                <c:pt idx="4298">
                  <c:v>0.47304151020918489</c:v>
                </c:pt>
                <c:pt idx="4299">
                  <c:v>0.47310568788291563</c:v>
                </c:pt>
                <c:pt idx="4300">
                  <c:v>0.4731636311763851</c:v>
                </c:pt>
                <c:pt idx="4301">
                  <c:v>0.47323340789092705</c:v>
                </c:pt>
                <c:pt idx="4302">
                  <c:v>0.47330380267800398</c:v>
                </c:pt>
                <c:pt idx="4303">
                  <c:v>0.47336858642179191</c:v>
                </c:pt>
                <c:pt idx="4304">
                  <c:v>0.47344893734984178</c:v>
                </c:pt>
                <c:pt idx="4305">
                  <c:v>0.47354609729012742</c:v>
                </c:pt>
                <c:pt idx="4306">
                  <c:v>0.47365881590441822</c:v>
                </c:pt>
                <c:pt idx="4307">
                  <c:v>0.47376778591068741</c:v>
                </c:pt>
                <c:pt idx="4308">
                  <c:v>0.47387363111901798</c:v>
                </c:pt>
                <c:pt idx="4309">
                  <c:v>0.4739888028822663</c:v>
                </c:pt>
                <c:pt idx="4310">
                  <c:v>0.47411267554008757</c:v>
                </c:pt>
                <c:pt idx="4311">
                  <c:v>0.47422719741140051</c:v>
                </c:pt>
                <c:pt idx="4312">
                  <c:v>0.4743280155946053</c:v>
                </c:pt>
                <c:pt idx="4313">
                  <c:v>0.47441637872981179</c:v>
                </c:pt>
                <c:pt idx="4314">
                  <c:v>0.4745128225356588</c:v>
                </c:pt>
                <c:pt idx="4315">
                  <c:v>0.47461796679648111</c:v>
                </c:pt>
                <c:pt idx="4316">
                  <c:v>0.47472621028471446</c:v>
                </c:pt>
                <c:pt idx="4317">
                  <c:v>0.47483195410237616</c:v>
                </c:pt>
                <c:pt idx="4318">
                  <c:v>0.47492711397881482</c:v>
                </c:pt>
                <c:pt idx="4319">
                  <c:v>0.47500236472397267</c:v>
                </c:pt>
                <c:pt idx="4320">
                  <c:v>0.47506890405387159</c:v>
                </c:pt>
                <c:pt idx="4321">
                  <c:v>0.47513979155295294</c:v>
                </c:pt>
                <c:pt idx="4322">
                  <c:v>0.47521253928777923</c:v>
                </c:pt>
                <c:pt idx="4323">
                  <c:v>0.47528963367497301</c:v>
                </c:pt>
                <c:pt idx="4324">
                  <c:v>0.47537729023290515</c:v>
                </c:pt>
                <c:pt idx="4325">
                  <c:v>0.47547053345605528</c:v>
                </c:pt>
                <c:pt idx="4326">
                  <c:v>0.47556563258764817</c:v>
                </c:pt>
                <c:pt idx="4327">
                  <c:v>0.47566134415036165</c:v>
                </c:pt>
                <c:pt idx="4328">
                  <c:v>0.475749589552181</c:v>
                </c:pt>
                <c:pt idx="4329">
                  <c:v>0.47583720580300093</c:v>
                </c:pt>
                <c:pt idx="4330">
                  <c:v>0.47592481437788603</c:v>
                </c:pt>
                <c:pt idx="4331">
                  <c:v>0.47601179402221899</c:v>
                </c:pt>
                <c:pt idx="4332">
                  <c:v>0.47609876610175139</c:v>
                </c:pt>
                <c:pt idx="4333">
                  <c:v>0.47619753236215906</c:v>
                </c:pt>
                <c:pt idx="4334">
                  <c:v>0.47629194130325275</c:v>
                </c:pt>
                <c:pt idx="4335">
                  <c:v>0.47636895252270756</c:v>
                </c:pt>
                <c:pt idx="4336">
                  <c:v>0.47643850594628562</c:v>
                </c:pt>
                <c:pt idx="4337">
                  <c:v>0.47650432883802074</c:v>
                </c:pt>
                <c:pt idx="4338">
                  <c:v>0.47656704284571172</c:v>
                </c:pt>
                <c:pt idx="4339">
                  <c:v>0.47661857715562117</c:v>
                </c:pt>
                <c:pt idx="4340">
                  <c:v>0.47666948796238218</c:v>
                </c:pt>
                <c:pt idx="4341">
                  <c:v>0.47674647011311538</c:v>
                </c:pt>
                <c:pt idx="4342">
                  <c:v>0.47683275757643845</c:v>
                </c:pt>
                <c:pt idx="4343">
                  <c:v>0.47692089967148404</c:v>
                </c:pt>
                <c:pt idx="4344">
                  <c:v>0.47702765293252519</c:v>
                </c:pt>
                <c:pt idx="4345">
                  <c:v>0.47713749758932916</c:v>
                </c:pt>
                <c:pt idx="4346">
                  <c:v>0.47723926379149628</c:v>
                </c:pt>
                <c:pt idx="4347">
                  <c:v>0.47732985181954368</c:v>
                </c:pt>
                <c:pt idx="4348">
                  <c:v>0.47740306080517275</c:v>
                </c:pt>
                <c:pt idx="4349">
                  <c:v>0.47747502373684958</c:v>
                </c:pt>
                <c:pt idx="4350">
                  <c:v>0.47754884239793044</c:v>
                </c:pt>
                <c:pt idx="4351">
                  <c:v>0.47761707328881048</c:v>
                </c:pt>
                <c:pt idx="4352">
                  <c:v>0.47769460274151315</c:v>
                </c:pt>
                <c:pt idx="4353">
                  <c:v>0.47779135106756337</c:v>
                </c:pt>
                <c:pt idx="4354">
                  <c:v>0.47789429093093022</c:v>
                </c:pt>
                <c:pt idx="4355">
                  <c:v>0.47799722019877244</c:v>
                </c:pt>
                <c:pt idx="4356">
                  <c:v>0.47810137879272557</c:v>
                </c:pt>
                <c:pt idx="4357">
                  <c:v>0.47820118726592792</c:v>
                </c:pt>
                <c:pt idx="4358">
                  <c:v>0.47829106835950042</c:v>
                </c:pt>
                <c:pt idx="4359">
                  <c:v>0.4783728841240803</c:v>
                </c:pt>
                <c:pt idx="4360">
                  <c:v>0.4784361008123153</c:v>
                </c:pt>
                <c:pt idx="4361">
                  <c:v>0.47849311635836306</c:v>
                </c:pt>
                <c:pt idx="4362">
                  <c:v>0.47854517119194512</c:v>
                </c:pt>
                <c:pt idx="4363">
                  <c:v>0.47860341981692212</c:v>
                </c:pt>
                <c:pt idx="4364">
                  <c:v>0.4786678611508553</c:v>
                </c:pt>
                <c:pt idx="4365">
                  <c:v>0.47874468962203748</c:v>
                </c:pt>
                <c:pt idx="4366">
                  <c:v>0.47882399024019012</c:v>
                </c:pt>
                <c:pt idx="4367">
                  <c:v>0.4789051429557068</c:v>
                </c:pt>
                <c:pt idx="4368">
                  <c:v>0.47897699787817161</c:v>
                </c:pt>
                <c:pt idx="4369">
                  <c:v>0.47904141514350757</c:v>
                </c:pt>
                <c:pt idx="4370">
                  <c:v>0.47909468013250472</c:v>
                </c:pt>
                <c:pt idx="4371">
                  <c:v>0.47914051052661089</c:v>
                </c:pt>
                <c:pt idx="4372">
                  <c:v>0.47920429798434622</c:v>
                </c:pt>
                <c:pt idx="4373">
                  <c:v>0.47927117755099152</c:v>
                </c:pt>
                <c:pt idx="4374">
                  <c:v>0.47934052941451016</c:v>
                </c:pt>
                <c:pt idx="4375">
                  <c:v>0.47940306581024839</c:v>
                </c:pt>
                <c:pt idx="4376">
                  <c:v>0.47946869386143459</c:v>
                </c:pt>
                <c:pt idx="4377">
                  <c:v>0.47954731802528078</c:v>
                </c:pt>
                <c:pt idx="4378">
                  <c:v>0.47963831622921227</c:v>
                </c:pt>
                <c:pt idx="4379">
                  <c:v>0.47972992510394813</c:v>
                </c:pt>
                <c:pt idx="4380">
                  <c:v>0.47982400115955703</c:v>
                </c:pt>
                <c:pt idx="4381">
                  <c:v>0.47991683069674473</c:v>
                </c:pt>
                <c:pt idx="4382">
                  <c:v>0.48000160747860071</c:v>
                </c:pt>
                <c:pt idx="4383">
                  <c:v>0.48007771481721023</c:v>
                </c:pt>
                <c:pt idx="4384">
                  <c:v>0.48014762946259348</c:v>
                </c:pt>
                <c:pt idx="4385">
                  <c:v>0.48021320866930667</c:v>
                </c:pt>
                <c:pt idx="4386">
                  <c:v>0.48029239292306425</c:v>
                </c:pt>
                <c:pt idx="4387">
                  <c:v>0.48038950879815301</c:v>
                </c:pt>
                <c:pt idx="4388">
                  <c:v>0.48049403700339072</c:v>
                </c:pt>
                <c:pt idx="4389">
                  <c:v>0.48059979110911411</c:v>
                </c:pt>
                <c:pt idx="4390">
                  <c:v>0.48070738907128785</c:v>
                </c:pt>
                <c:pt idx="4391">
                  <c:v>0.48082981405058828</c:v>
                </c:pt>
                <c:pt idx="4392">
                  <c:v>0.48095160584920493</c:v>
                </c:pt>
                <c:pt idx="4393">
                  <c:v>0.48105854783698748</c:v>
                </c:pt>
                <c:pt idx="4394">
                  <c:v>0.48115558933837599</c:v>
                </c:pt>
                <c:pt idx="4395">
                  <c:v>0.48126436352142543</c:v>
                </c:pt>
                <c:pt idx="4396">
                  <c:v>0.48136941826122098</c:v>
                </c:pt>
                <c:pt idx="4397">
                  <c:v>0.48146395809175624</c:v>
                </c:pt>
                <c:pt idx="4398">
                  <c:v>0.48153748289235343</c:v>
                </c:pt>
                <c:pt idx="4399">
                  <c:v>0.48160111764127234</c:v>
                </c:pt>
                <c:pt idx="4400">
                  <c:v>0.48166969036189716</c:v>
                </c:pt>
                <c:pt idx="4401">
                  <c:v>0.48173949379730485</c:v>
                </c:pt>
                <c:pt idx="4402">
                  <c:v>0.48182226323813326</c:v>
                </c:pt>
                <c:pt idx="4403">
                  <c:v>0.48190193779540258</c:v>
                </c:pt>
                <c:pt idx="4404">
                  <c:v>0.48197790064775153</c:v>
                </c:pt>
                <c:pt idx="4405">
                  <c:v>0.48203903728909026</c:v>
                </c:pt>
                <c:pt idx="4406">
                  <c:v>0.48209584778719156</c:v>
                </c:pt>
                <c:pt idx="4407">
                  <c:v>0.48216253425400057</c:v>
                </c:pt>
                <c:pt idx="4408">
                  <c:v>0.48223539031022339</c:v>
                </c:pt>
                <c:pt idx="4409">
                  <c:v>0.48231194519239401</c:v>
                </c:pt>
                <c:pt idx="4410">
                  <c:v>0.48238232112336077</c:v>
                </c:pt>
                <c:pt idx="4411">
                  <c:v>0.48244775394918105</c:v>
                </c:pt>
                <c:pt idx="4412">
                  <c:v>0.4825063929382617</c:v>
                </c:pt>
                <c:pt idx="4413">
                  <c:v>0.48256502848901284</c:v>
                </c:pt>
                <c:pt idx="4414">
                  <c:v>0.48262057478686649</c:v>
                </c:pt>
                <c:pt idx="4415">
                  <c:v>0.48267735225807484</c:v>
                </c:pt>
                <c:pt idx="4416">
                  <c:v>0.48273165812725666</c:v>
                </c:pt>
                <c:pt idx="4417">
                  <c:v>0.48278842929196319</c:v>
                </c:pt>
                <c:pt idx="4418">
                  <c:v>0.48286123976386897</c:v>
                </c:pt>
                <c:pt idx="4419">
                  <c:v>0.48295070299993714</c:v>
                </c:pt>
                <c:pt idx="4420">
                  <c:v>0.48303645679590623</c:v>
                </c:pt>
                <c:pt idx="4421">
                  <c:v>0.48312528750622163</c:v>
                </c:pt>
                <c:pt idx="4422">
                  <c:v>0.48322397904159053</c:v>
                </c:pt>
                <c:pt idx="4423">
                  <c:v>0.48332327756850746</c:v>
                </c:pt>
                <c:pt idx="4424">
                  <c:v>0.48341393283035211</c:v>
                </c:pt>
                <c:pt idx="4425">
                  <c:v>0.48350827957939041</c:v>
                </c:pt>
                <c:pt idx="4426">
                  <c:v>0.48360508365756888</c:v>
                </c:pt>
                <c:pt idx="4427">
                  <c:v>0.48370989279406235</c:v>
                </c:pt>
                <c:pt idx="4428">
                  <c:v>0.48381838950443751</c:v>
                </c:pt>
                <c:pt idx="4429">
                  <c:v>0.48393118894314879</c:v>
                </c:pt>
                <c:pt idx="4430">
                  <c:v>0.48404459194549154</c:v>
                </c:pt>
                <c:pt idx="4431">
                  <c:v>0.48416660907364312</c:v>
                </c:pt>
                <c:pt idx="4432">
                  <c:v>0.48429723717316547</c:v>
                </c:pt>
                <c:pt idx="4433">
                  <c:v>0.48441614320088616</c:v>
                </c:pt>
                <c:pt idx="4434">
                  <c:v>0.4845288752372634</c:v>
                </c:pt>
                <c:pt idx="4435">
                  <c:v>0.48464036272999128</c:v>
                </c:pt>
                <c:pt idx="4436">
                  <c:v>0.48474444756723395</c:v>
                </c:pt>
                <c:pt idx="4437">
                  <c:v>0.48483805307918904</c:v>
                </c:pt>
                <c:pt idx="4438">
                  <c:v>0.48491687197803129</c:v>
                </c:pt>
                <c:pt idx="4439">
                  <c:v>0.48500184164452731</c:v>
                </c:pt>
                <c:pt idx="4440">
                  <c:v>0.48509111358878476</c:v>
                </c:pt>
                <c:pt idx="4441">
                  <c:v>0.48516621898261869</c:v>
                </c:pt>
                <c:pt idx="4442">
                  <c:v>0.48523639433484772</c:v>
                </c:pt>
                <c:pt idx="4443">
                  <c:v>0.48530471823571353</c:v>
                </c:pt>
                <c:pt idx="4444">
                  <c:v>0.48537180653286222</c:v>
                </c:pt>
                <c:pt idx="4445">
                  <c:v>0.48544504458086096</c:v>
                </c:pt>
                <c:pt idx="4446">
                  <c:v>0.4855195080210386</c:v>
                </c:pt>
                <c:pt idx="4447">
                  <c:v>0.48560504182432662</c:v>
                </c:pt>
                <c:pt idx="4448">
                  <c:v>0.48570164314980896</c:v>
                </c:pt>
                <c:pt idx="4449">
                  <c:v>0.48579208306623517</c:v>
                </c:pt>
                <c:pt idx="4450">
                  <c:v>0.48587759355931687</c:v>
                </c:pt>
                <c:pt idx="4451">
                  <c:v>0.48595940610713129</c:v>
                </c:pt>
                <c:pt idx="4452">
                  <c:v>0.48604613240176775</c:v>
                </c:pt>
                <c:pt idx="4453">
                  <c:v>0.4861353111729742</c:v>
                </c:pt>
                <c:pt idx="4454">
                  <c:v>0.48622386704809939</c:v>
                </c:pt>
                <c:pt idx="4455">
                  <c:v>0.48630872573691136</c:v>
                </c:pt>
                <c:pt idx="4456">
                  <c:v>0.48638681396496619</c:v>
                </c:pt>
                <c:pt idx="4457">
                  <c:v>0.48645874811758072</c:v>
                </c:pt>
                <c:pt idx="4458">
                  <c:v>0.48652391476285556</c:v>
                </c:pt>
                <c:pt idx="4459">
                  <c:v>0.48658846244194326</c:v>
                </c:pt>
                <c:pt idx="4460">
                  <c:v>0.48665239127442161</c:v>
                </c:pt>
                <c:pt idx="4461">
                  <c:v>0.48671078423261621</c:v>
                </c:pt>
                <c:pt idx="4462">
                  <c:v>0.48676794456274813</c:v>
                </c:pt>
                <c:pt idx="4463">
                  <c:v>0.48683186192254035</c:v>
                </c:pt>
                <c:pt idx="4464">
                  <c:v>0.48690130596158121</c:v>
                </c:pt>
                <c:pt idx="4465">
                  <c:v>0.48698549270996072</c:v>
                </c:pt>
                <c:pt idx="4466">
                  <c:v>0.48707151564249868</c:v>
                </c:pt>
                <c:pt idx="4467">
                  <c:v>0.48716736105130048</c:v>
                </c:pt>
                <c:pt idx="4468">
                  <c:v>0.487264425884542</c:v>
                </c:pt>
                <c:pt idx="4469">
                  <c:v>0.4873608670519724</c:v>
                </c:pt>
                <c:pt idx="4470">
                  <c:v>0.48744378673386646</c:v>
                </c:pt>
                <c:pt idx="4471">
                  <c:v>0.48751195998854235</c:v>
                </c:pt>
                <c:pt idx="4472">
                  <c:v>0.48757153100965334</c:v>
                </c:pt>
                <c:pt idx="4473">
                  <c:v>0.48762802808072508</c:v>
                </c:pt>
                <c:pt idx="4474">
                  <c:v>0.48767960957550682</c:v>
                </c:pt>
                <c:pt idx="4475">
                  <c:v>0.48773978462351147</c:v>
                </c:pt>
                <c:pt idx="4476">
                  <c:v>0.48780118400130962</c:v>
                </c:pt>
                <c:pt idx="4477">
                  <c:v>0.48786626322607918</c:v>
                </c:pt>
                <c:pt idx="4478">
                  <c:v>0.48793133821581919</c:v>
                </c:pt>
                <c:pt idx="4479">
                  <c:v>0.48799395354775615</c:v>
                </c:pt>
                <c:pt idx="4480">
                  <c:v>0.48806270312193484</c:v>
                </c:pt>
                <c:pt idx="4481">
                  <c:v>0.48813697190437527</c:v>
                </c:pt>
                <c:pt idx="4482">
                  <c:v>0.48821369006123766</c:v>
                </c:pt>
                <c:pt idx="4483">
                  <c:v>0.48828181085108463</c:v>
                </c:pt>
                <c:pt idx="4484">
                  <c:v>0.48834747244536564</c:v>
                </c:pt>
                <c:pt idx="4485">
                  <c:v>0.48842478804769274</c:v>
                </c:pt>
                <c:pt idx="4486">
                  <c:v>0.48851927677783435</c:v>
                </c:pt>
                <c:pt idx="4487">
                  <c:v>0.48861621048261838</c:v>
                </c:pt>
                <c:pt idx="4488">
                  <c:v>0.4887039335207996</c:v>
                </c:pt>
                <c:pt idx="4489">
                  <c:v>0.48878490180335926</c:v>
                </c:pt>
                <c:pt idx="4490">
                  <c:v>0.48885789031812749</c:v>
                </c:pt>
                <c:pt idx="4491">
                  <c:v>0.48893210006864818</c:v>
                </c:pt>
                <c:pt idx="4492">
                  <c:v>0.48901550280209855</c:v>
                </c:pt>
                <c:pt idx="4493">
                  <c:v>0.48909889858011291</c:v>
                </c:pt>
                <c:pt idx="4494">
                  <c:v>0.4891933236388768</c:v>
                </c:pt>
                <c:pt idx="4495">
                  <c:v>0.48929019203098023</c:v>
                </c:pt>
                <c:pt idx="4496">
                  <c:v>0.48937846897542919</c:v>
                </c:pt>
                <c:pt idx="4497">
                  <c:v>0.48946918993742783</c:v>
                </c:pt>
                <c:pt idx="4498">
                  <c:v>0.48955009628469737</c:v>
                </c:pt>
                <c:pt idx="4499">
                  <c:v>0.48963344749364468</c:v>
                </c:pt>
                <c:pt idx="4500">
                  <c:v>0.48973027326310226</c:v>
                </c:pt>
                <c:pt idx="4501">
                  <c:v>0.48982647692571712</c:v>
                </c:pt>
                <c:pt idx="4502">
                  <c:v>0.48992757271222287</c:v>
                </c:pt>
                <c:pt idx="4503">
                  <c:v>0.49002682045120177</c:v>
                </c:pt>
                <c:pt idx="4504">
                  <c:v>0.49011625750625859</c:v>
                </c:pt>
                <c:pt idx="4505">
                  <c:v>0.49020201155390219</c:v>
                </c:pt>
                <c:pt idx="4506">
                  <c:v>0.49028224618204697</c:v>
                </c:pt>
                <c:pt idx="4507">
                  <c:v>0.49034900138614523</c:v>
                </c:pt>
                <c:pt idx="4508">
                  <c:v>0.49040044272343525</c:v>
                </c:pt>
                <c:pt idx="4509">
                  <c:v>0.49045433081013967</c:v>
                </c:pt>
                <c:pt idx="4510">
                  <c:v>0.49051066525058212</c:v>
                </c:pt>
                <c:pt idx="4511">
                  <c:v>0.49055903685719321</c:v>
                </c:pt>
                <c:pt idx="4512">
                  <c:v>0.49060801837831192</c:v>
                </c:pt>
                <c:pt idx="4513">
                  <c:v>0.49065577305154423</c:v>
                </c:pt>
                <c:pt idx="4514">
                  <c:v>0.49070536202933285</c:v>
                </c:pt>
                <c:pt idx="4515">
                  <c:v>0.49076229449000264</c:v>
                </c:pt>
                <c:pt idx="4516">
                  <c:v>0.49083207824608666</c:v>
                </c:pt>
                <c:pt idx="4517">
                  <c:v>0.4909140985406466</c:v>
                </c:pt>
                <c:pt idx="4518">
                  <c:v>0.49100100822807147</c:v>
                </c:pt>
                <c:pt idx="4519">
                  <c:v>0.49108974624199536</c:v>
                </c:pt>
                <c:pt idx="4520">
                  <c:v>0.49116685012237804</c:v>
                </c:pt>
                <c:pt idx="4521">
                  <c:v>0.49124211246214855</c:v>
                </c:pt>
                <c:pt idx="4522">
                  <c:v>0.49130941544797907</c:v>
                </c:pt>
                <c:pt idx="4523">
                  <c:v>0.49138283172134073</c:v>
                </c:pt>
                <c:pt idx="4524">
                  <c:v>0.49146970068262619</c:v>
                </c:pt>
                <c:pt idx="4525">
                  <c:v>0.49156390215395152</c:v>
                </c:pt>
                <c:pt idx="4526">
                  <c:v>0.49166604566934918</c:v>
                </c:pt>
                <c:pt idx="4527">
                  <c:v>0.49176328638760053</c:v>
                </c:pt>
                <c:pt idx="4528">
                  <c:v>0.49186418657019315</c:v>
                </c:pt>
                <c:pt idx="4529">
                  <c:v>0.49196935652983637</c:v>
                </c:pt>
                <c:pt idx="4530">
                  <c:v>0.49207206999969771</c:v>
                </c:pt>
                <c:pt idx="4531">
                  <c:v>0.4921662147467043</c:v>
                </c:pt>
                <c:pt idx="4532">
                  <c:v>0.49226462932461124</c:v>
                </c:pt>
                <c:pt idx="4533">
                  <c:v>0.49236303421804212</c:v>
                </c:pt>
                <c:pt idx="4534">
                  <c:v>0.49246754061334796</c:v>
                </c:pt>
                <c:pt idx="4535">
                  <c:v>0.4925836460225238</c:v>
                </c:pt>
                <c:pt idx="4536">
                  <c:v>0.49270706962225036</c:v>
                </c:pt>
                <c:pt idx="4537">
                  <c:v>0.49282131452618128</c:v>
                </c:pt>
                <c:pt idx="4538">
                  <c:v>0.49291599960825089</c:v>
                </c:pt>
                <c:pt idx="4539">
                  <c:v>0.4929990707483462</c:v>
                </c:pt>
                <c:pt idx="4540">
                  <c:v>0.49308702090509471</c:v>
                </c:pt>
                <c:pt idx="4541">
                  <c:v>0.49315908540651887</c:v>
                </c:pt>
                <c:pt idx="4542">
                  <c:v>0.49322442754131857</c:v>
                </c:pt>
                <c:pt idx="4543">
                  <c:v>0.49329465030933967</c:v>
                </c:pt>
                <c:pt idx="4544">
                  <c:v>0.49336914211649635</c:v>
                </c:pt>
                <c:pt idx="4545">
                  <c:v>0.4934436283750373</c:v>
                </c:pt>
                <c:pt idx="4546">
                  <c:v>0.49350650999552348</c:v>
                </c:pt>
                <c:pt idx="4547">
                  <c:v>0.49356816677423276</c:v>
                </c:pt>
                <c:pt idx="4548">
                  <c:v>0.49363714460521241</c:v>
                </c:pt>
                <c:pt idx="4549">
                  <c:v>0.49371161090466864</c:v>
                </c:pt>
                <c:pt idx="4550">
                  <c:v>0.49378912321131191</c:v>
                </c:pt>
                <c:pt idx="4551">
                  <c:v>0.49386601924790829</c:v>
                </c:pt>
                <c:pt idx="4552">
                  <c:v>0.49393741741630093</c:v>
                </c:pt>
                <c:pt idx="4553">
                  <c:v>0.49400881048735923</c:v>
                </c:pt>
                <c:pt idx="4554">
                  <c:v>0.49407775793143466</c:v>
                </c:pt>
                <c:pt idx="4555">
                  <c:v>0.49415524186347182</c:v>
                </c:pt>
                <c:pt idx="4556">
                  <c:v>0.49424004023100143</c:v>
                </c:pt>
                <c:pt idx="4557">
                  <c:v>0.4943272713358387</c:v>
                </c:pt>
                <c:pt idx="4558">
                  <c:v>0.4944157146871675</c:v>
                </c:pt>
                <c:pt idx="4559">
                  <c:v>0.49449866134275716</c:v>
                </c:pt>
                <c:pt idx="4560">
                  <c:v>0.49458769936021985</c:v>
                </c:pt>
                <c:pt idx="4561">
                  <c:v>0.49466575356646647</c:v>
                </c:pt>
                <c:pt idx="4562">
                  <c:v>0.49473038759459742</c:v>
                </c:pt>
                <c:pt idx="4563">
                  <c:v>0.49480416284169415</c:v>
                </c:pt>
                <c:pt idx="4564">
                  <c:v>0.49486939757549403</c:v>
                </c:pt>
                <c:pt idx="4565">
                  <c:v>0.4949334088317428</c:v>
                </c:pt>
                <c:pt idx="4566">
                  <c:v>0.49500046384858049</c:v>
                </c:pt>
                <c:pt idx="4567">
                  <c:v>0.49505776184572642</c:v>
                </c:pt>
                <c:pt idx="4568">
                  <c:v>0.49510774252393797</c:v>
                </c:pt>
                <c:pt idx="4569">
                  <c:v>0.49517600478023932</c:v>
                </c:pt>
                <c:pt idx="4570">
                  <c:v>0.49524670006227289</c:v>
                </c:pt>
                <c:pt idx="4571">
                  <c:v>0.49532043722952546</c:v>
                </c:pt>
                <c:pt idx="4572">
                  <c:v>0.49540757414513475</c:v>
                </c:pt>
                <c:pt idx="4573">
                  <c:v>0.49549287565861821</c:v>
                </c:pt>
                <c:pt idx="4574">
                  <c:v>0.49556415777101154</c:v>
                </c:pt>
                <c:pt idx="4575">
                  <c:v>0.4956244694361282</c:v>
                </c:pt>
                <c:pt idx="4576">
                  <c:v>0.49568295000140833</c:v>
                </c:pt>
                <c:pt idx="4577">
                  <c:v>0.49574508185496768</c:v>
                </c:pt>
                <c:pt idx="4578">
                  <c:v>0.49581208246896191</c:v>
                </c:pt>
                <c:pt idx="4579">
                  <c:v>0.49588273279919037</c:v>
                </c:pt>
                <c:pt idx="4580">
                  <c:v>0.49596555786478214</c:v>
                </c:pt>
                <c:pt idx="4581">
                  <c:v>0.4960483760709507</c:v>
                </c:pt>
                <c:pt idx="4582">
                  <c:v>0.49612936077188891</c:v>
                </c:pt>
                <c:pt idx="4583">
                  <c:v>0.49620973008108488</c:v>
                </c:pt>
                <c:pt idx="4584">
                  <c:v>0.49628461385146283</c:v>
                </c:pt>
                <c:pt idx="4585">
                  <c:v>0.49634731708529622</c:v>
                </c:pt>
                <c:pt idx="4586">
                  <c:v>0.49641245123274819</c:v>
                </c:pt>
                <c:pt idx="4587">
                  <c:v>0.49649036314484951</c:v>
                </c:pt>
                <c:pt idx="4588">
                  <c:v>0.49657800679071068</c:v>
                </c:pt>
                <c:pt idx="4589">
                  <c:v>0.49665894861275534</c:v>
                </c:pt>
                <c:pt idx="4590">
                  <c:v>0.49675327104157313</c:v>
                </c:pt>
                <c:pt idx="4591">
                  <c:v>0.49683845784716191</c:v>
                </c:pt>
                <c:pt idx="4592">
                  <c:v>0.49692242059695479</c:v>
                </c:pt>
                <c:pt idx="4593">
                  <c:v>0.49702340992745708</c:v>
                </c:pt>
                <c:pt idx="4594">
                  <c:v>0.4971414206799552</c:v>
                </c:pt>
                <c:pt idx="4595">
                  <c:v>0.4972618502853472</c:v>
                </c:pt>
                <c:pt idx="4596">
                  <c:v>0.49737496791685742</c:v>
                </c:pt>
                <c:pt idx="4597">
                  <c:v>0.49748016799320943</c:v>
                </c:pt>
                <c:pt idx="4598">
                  <c:v>0.49756954895713007</c:v>
                </c:pt>
                <c:pt idx="4599">
                  <c:v>0.49765770602755144</c:v>
                </c:pt>
                <c:pt idx="4600">
                  <c:v>0.49774524742739429</c:v>
                </c:pt>
                <c:pt idx="4601">
                  <c:v>0.49783885961163549</c:v>
                </c:pt>
                <c:pt idx="4602">
                  <c:v>0.49792942409893071</c:v>
                </c:pt>
                <c:pt idx="4603">
                  <c:v>0.49802119584988769</c:v>
                </c:pt>
                <c:pt idx="4604">
                  <c:v>0.49810384399369395</c:v>
                </c:pt>
                <c:pt idx="4605">
                  <c:v>0.49818162424265405</c:v>
                </c:pt>
                <c:pt idx="4606">
                  <c:v>0.49825818326696508</c:v>
                </c:pt>
                <c:pt idx="4607">
                  <c:v>0.4983456721182678</c:v>
                </c:pt>
                <c:pt idx="4608">
                  <c:v>0.49843497575951612</c:v>
                </c:pt>
                <c:pt idx="4609">
                  <c:v>0.49851394512430341</c:v>
                </c:pt>
                <c:pt idx="4610">
                  <c:v>0.49858501222108736</c:v>
                </c:pt>
                <c:pt idx="4611">
                  <c:v>0.49865121548517549</c:v>
                </c:pt>
                <c:pt idx="4612">
                  <c:v>0.49871255588218849</c:v>
                </c:pt>
                <c:pt idx="4613">
                  <c:v>0.49876296151086824</c:v>
                </c:pt>
                <c:pt idx="4614">
                  <c:v>0.49881397184958198</c:v>
                </c:pt>
                <c:pt idx="4615">
                  <c:v>0.49886133626288531</c:v>
                </c:pt>
                <c:pt idx="4616">
                  <c:v>0.49891173439294323</c:v>
                </c:pt>
                <c:pt idx="4617">
                  <c:v>0.49896759441260591</c:v>
                </c:pt>
                <c:pt idx="4618">
                  <c:v>0.49902891540647454</c:v>
                </c:pt>
                <c:pt idx="4619">
                  <c:v>0.49909691052785071</c:v>
                </c:pt>
                <c:pt idx="4620">
                  <c:v>0.49917218544828607</c:v>
                </c:pt>
                <c:pt idx="4621">
                  <c:v>0.49924502675079357</c:v>
                </c:pt>
                <c:pt idx="4622">
                  <c:v>0.49932635993526325</c:v>
                </c:pt>
                <c:pt idx="4623">
                  <c:v>0.4994155760443531</c:v>
                </c:pt>
                <c:pt idx="4624">
                  <c:v>0.49950053636793312</c:v>
                </c:pt>
                <c:pt idx="4625">
                  <c:v>0.49956121789431057</c:v>
                </c:pt>
                <c:pt idx="4626">
                  <c:v>0.49960369277194366</c:v>
                </c:pt>
                <c:pt idx="4627">
                  <c:v>0.49964191861935631</c:v>
                </c:pt>
                <c:pt idx="4628">
                  <c:v>0.49968863711524758</c:v>
                </c:pt>
                <c:pt idx="4629">
                  <c:v>0.49974991391135193</c:v>
                </c:pt>
                <c:pt idx="4630">
                  <c:v>0.49980694042748408</c:v>
                </c:pt>
                <c:pt idx="4631">
                  <c:v>0.49986578352964861</c:v>
                </c:pt>
                <c:pt idx="4632">
                  <c:v>0.49993008234202324</c:v>
                </c:pt>
                <c:pt idx="4633">
                  <c:v>0.49999498355421268</c:v>
                </c:pt>
                <c:pt idx="4634">
                  <c:v>0.50006837143923999</c:v>
                </c:pt>
                <c:pt idx="4635">
                  <c:v>0.50015448919622896</c:v>
                </c:pt>
                <c:pt idx="4636">
                  <c:v>0.50024666336666612</c:v>
                </c:pt>
                <c:pt idx="4637">
                  <c:v>0.50034671123814023</c:v>
                </c:pt>
                <c:pt idx="4638">
                  <c:v>0.50045341793608733</c:v>
                </c:pt>
                <c:pt idx="4639">
                  <c:v>0.50057163081215339</c:v>
                </c:pt>
                <c:pt idx="4640">
                  <c:v>0.50070134578489811</c:v>
                </c:pt>
                <c:pt idx="4641">
                  <c:v>0.50083286201264465</c:v>
                </c:pt>
                <c:pt idx="4642">
                  <c:v>0.50097284415454557</c:v>
                </c:pt>
                <c:pt idx="4643">
                  <c:v>0.5011176535411126</c:v>
                </c:pt>
                <c:pt idx="4644">
                  <c:v>0.50126486501975442</c:v>
                </c:pt>
                <c:pt idx="4645">
                  <c:v>0.50140781509771171</c:v>
                </c:pt>
                <c:pt idx="4646">
                  <c:v>0.50155074474386496</c:v>
                </c:pt>
                <c:pt idx="4647">
                  <c:v>0.50169002093179826</c:v>
                </c:pt>
                <c:pt idx="4648">
                  <c:v>0.50182019635092734</c:v>
                </c:pt>
                <c:pt idx="4649">
                  <c:v>0.50194309061388753</c:v>
                </c:pt>
                <c:pt idx="4650">
                  <c:v>0.5020562852667414</c:v>
                </c:pt>
                <c:pt idx="4651">
                  <c:v>0.50214102154027229</c:v>
                </c:pt>
                <c:pt idx="4652">
                  <c:v>0.50221062096534863</c:v>
                </c:pt>
                <c:pt idx="4653">
                  <c:v>0.50227597949320735</c:v>
                </c:pt>
                <c:pt idx="4654">
                  <c:v>0.50234314908465083</c:v>
                </c:pt>
                <c:pt idx="4655">
                  <c:v>0.50241636485124508</c:v>
                </c:pt>
                <c:pt idx="4656">
                  <c:v>0.50249562546472148</c:v>
                </c:pt>
                <c:pt idx="4657">
                  <c:v>0.50257669470757915</c:v>
                </c:pt>
                <c:pt idx="4658">
                  <c:v>0.50264868352575032</c:v>
                </c:pt>
                <c:pt idx="4659">
                  <c:v>0.50271461831626651</c:v>
                </c:pt>
                <c:pt idx="4660">
                  <c:v>0.50276603233797024</c:v>
                </c:pt>
                <c:pt idx="4661">
                  <c:v>0.50279869399047128</c:v>
                </c:pt>
                <c:pt idx="4662">
                  <c:v>0.50282772567492806</c:v>
                </c:pt>
                <c:pt idx="4663">
                  <c:v>0.50285857091619013</c:v>
                </c:pt>
                <c:pt idx="4664">
                  <c:v>0.50289304388349054</c:v>
                </c:pt>
                <c:pt idx="4665">
                  <c:v>0.50292388711009361</c:v>
                </c:pt>
                <c:pt idx="4666">
                  <c:v>0.50297166199484578</c:v>
                </c:pt>
                <c:pt idx="4667">
                  <c:v>0.50303092387006609</c:v>
                </c:pt>
                <c:pt idx="4668">
                  <c:v>0.5030883682540922</c:v>
                </c:pt>
                <c:pt idx="4669">
                  <c:v>0.50314701858897515</c:v>
                </c:pt>
                <c:pt idx="4670">
                  <c:v>0.5032141297005146</c:v>
                </c:pt>
                <c:pt idx="4671">
                  <c:v>0.5032945361825294</c:v>
                </c:pt>
                <c:pt idx="4672">
                  <c:v>0.50337735414536977</c:v>
                </c:pt>
                <c:pt idx="4673">
                  <c:v>0.50346137412041259</c:v>
                </c:pt>
                <c:pt idx="4674">
                  <c:v>0.50354840895253272</c:v>
                </c:pt>
                <c:pt idx="4675">
                  <c:v>0.50362516255326606</c:v>
                </c:pt>
                <c:pt idx="4676">
                  <c:v>0.50370493170621444</c:v>
                </c:pt>
                <c:pt idx="4677">
                  <c:v>0.5037846944965525</c:v>
                </c:pt>
                <c:pt idx="4678">
                  <c:v>0.50387472212421913</c:v>
                </c:pt>
                <c:pt idx="4679">
                  <c:v>0.50397078293622433</c:v>
                </c:pt>
                <c:pt idx="4680">
                  <c:v>0.50405958566705733</c:v>
                </c:pt>
                <c:pt idx="4681">
                  <c:v>0.50415381667565262</c:v>
                </c:pt>
                <c:pt idx="4682">
                  <c:v>0.50424501900324736</c:v>
                </c:pt>
                <c:pt idx="4683">
                  <c:v>0.50433319347763972</c:v>
                </c:pt>
                <c:pt idx="4684">
                  <c:v>0.50442075632290839</c:v>
                </c:pt>
                <c:pt idx="4685">
                  <c:v>0.5045071038960971</c:v>
                </c:pt>
                <c:pt idx="4686">
                  <c:v>0.50457472755836674</c:v>
                </c:pt>
                <c:pt idx="4687">
                  <c:v>0.50464053548196652</c:v>
                </c:pt>
                <c:pt idx="4688">
                  <c:v>0.50470211328644743</c:v>
                </c:pt>
                <c:pt idx="4689">
                  <c:v>0.50476549824232109</c:v>
                </c:pt>
                <c:pt idx="4690">
                  <c:v>0.504830690005727</c:v>
                </c:pt>
                <c:pt idx="4691">
                  <c:v>0.50489346324286077</c:v>
                </c:pt>
                <c:pt idx="4692">
                  <c:v>0.50495925019515919</c:v>
                </c:pt>
                <c:pt idx="4693">
                  <c:v>0.50502925724417325</c:v>
                </c:pt>
                <c:pt idx="4694">
                  <c:v>0.50510046628316507</c:v>
                </c:pt>
                <c:pt idx="4695">
                  <c:v>0.50516322258838398</c:v>
                </c:pt>
                <c:pt idx="4696">
                  <c:v>0.50521149398951903</c:v>
                </c:pt>
                <c:pt idx="4697">
                  <c:v>0.50524829936721127</c:v>
                </c:pt>
                <c:pt idx="4698">
                  <c:v>0.5052832933880641</c:v>
                </c:pt>
                <c:pt idx="4699">
                  <c:v>0.50533155899370119</c:v>
                </c:pt>
                <c:pt idx="4700">
                  <c:v>0.50538947464560324</c:v>
                </c:pt>
                <c:pt idx="4701">
                  <c:v>0.50545341928163534</c:v>
                </c:pt>
                <c:pt idx="4702">
                  <c:v>0.50550710548818389</c:v>
                </c:pt>
                <c:pt idx="4703">
                  <c:v>0.50556682046679924</c:v>
                </c:pt>
                <c:pt idx="4704">
                  <c:v>0.50563015063867145</c:v>
                </c:pt>
                <c:pt idx="4705">
                  <c:v>0.50570071382034021</c:v>
                </c:pt>
                <c:pt idx="4706">
                  <c:v>0.50578031758660513</c:v>
                </c:pt>
                <c:pt idx="4707">
                  <c:v>0.50585147316529289</c:v>
                </c:pt>
                <c:pt idx="4708">
                  <c:v>0.50592925609849038</c:v>
                </c:pt>
                <c:pt idx="4709">
                  <c:v>0.50600522428594408</c:v>
                </c:pt>
                <c:pt idx="4710">
                  <c:v>0.50607636386363419</c:v>
                </c:pt>
                <c:pt idx="4711">
                  <c:v>0.50613845613819941</c:v>
                </c:pt>
                <c:pt idx="4712">
                  <c:v>0.50619933899387759</c:v>
                </c:pt>
                <c:pt idx="4713">
                  <c:v>0.50625840990490678</c:v>
                </c:pt>
                <c:pt idx="4714">
                  <c:v>0.50633314768983417</c:v>
                </c:pt>
                <c:pt idx="4715">
                  <c:v>0.50642053559606648</c:v>
                </c:pt>
                <c:pt idx="4716">
                  <c:v>0.50653081426072166</c:v>
                </c:pt>
                <c:pt idx="4717">
                  <c:v>0.50664529836834371</c:v>
                </c:pt>
                <c:pt idx="4718">
                  <c:v>0.5067597693708551</c:v>
                </c:pt>
                <c:pt idx="4719">
                  <c:v>0.50687001063366899</c:v>
                </c:pt>
                <c:pt idx="4720">
                  <c:v>0.506974818924944</c:v>
                </c:pt>
                <c:pt idx="4721">
                  <c:v>0.50706576434480566</c:v>
                </c:pt>
                <c:pt idx="4722">
                  <c:v>0.50715007721304683</c:v>
                </c:pt>
                <c:pt idx="4723">
                  <c:v>0.50724160885053948</c:v>
                </c:pt>
                <c:pt idx="4724">
                  <c:v>0.50734156146345033</c:v>
                </c:pt>
                <c:pt idx="4725">
                  <c:v>0.50744511628377897</c:v>
                </c:pt>
                <c:pt idx="4726">
                  <c:v>0.50754866038161695</c:v>
                </c:pt>
                <c:pt idx="4727">
                  <c:v>0.5076467765807704</c:v>
                </c:pt>
                <c:pt idx="4728">
                  <c:v>0.5077286330370937</c:v>
                </c:pt>
                <c:pt idx="4729">
                  <c:v>0.50780807554332985</c:v>
                </c:pt>
                <c:pt idx="4730">
                  <c:v>0.50789653818010971</c:v>
                </c:pt>
                <c:pt idx="4731">
                  <c:v>0.50796934849272979</c:v>
                </c:pt>
                <c:pt idx="4732">
                  <c:v>0.50803072166328689</c:v>
                </c:pt>
                <c:pt idx="4733">
                  <c:v>0.50808607462567745</c:v>
                </c:pt>
                <c:pt idx="4734">
                  <c:v>0.50813781484167431</c:v>
                </c:pt>
                <c:pt idx="4735">
                  <c:v>0.50818834921257727</c:v>
                </c:pt>
                <c:pt idx="4736">
                  <c:v>0.50823948258376039</c:v>
                </c:pt>
                <c:pt idx="4737">
                  <c:v>0.50829121486321038</c:v>
                </c:pt>
                <c:pt idx="4738">
                  <c:v>0.50835076382495581</c:v>
                </c:pt>
                <c:pt idx="4739">
                  <c:v>0.50842354107397791</c:v>
                </c:pt>
                <c:pt idx="4740">
                  <c:v>0.50849811722287608</c:v>
                </c:pt>
                <c:pt idx="4741">
                  <c:v>0.50856787697273143</c:v>
                </c:pt>
                <c:pt idx="4742">
                  <c:v>0.50863462528082193</c:v>
                </c:pt>
                <c:pt idx="4743">
                  <c:v>0.5086983627498165</c:v>
                </c:pt>
                <c:pt idx="4744">
                  <c:v>0.50876329863467196</c:v>
                </c:pt>
                <c:pt idx="4745">
                  <c:v>0.50883544467271347</c:v>
                </c:pt>
                <c:pt idx="4746">
                  <c:v>0.50891239470993388</c:v>
                </c:pt>
                <c:pt idx="4747">
                  <c:v>0.50899414763700468</c:v>
                </c:pt>
                <c:pt idx="4748">
                  <c:v>0.50909031899520474</c:v>
                </c:pt>
                <c:pt idx="4749">
                  <c:v>0.50918467815086255</c:v>
                </c:pt>
                <c:pt idx="4750">
                  <c:v>0.50928503767240607</c:v>
                </c:pt>
                <c:pt idx="4751">
                  <c:v>0.5093841853926756</c:v>
                </c:pt>
                <c:pt idx="4752">
                  <c:v>0.50947010546603089</c:v>
                </c:pt>
                <c:pt idx="4753">
                  <c:v>0.50955001051724413</c:v>
                </c:pt>
                <c:pt idx="4754">
                  <c:v>0.50963411420031424</c:v>
                </c:pt>
                <c:pt idx="4755">
                  <c:v>0.50972241545542085</c:v>
                </c:pt>
                <c:pt idx="4756">
                  <c:v>0.50981851680397683</c:v>
                </c:pt>
                <c:pt idx="4757">
                  <c:v>0.50991941328127388</c:v>
                </c:pt>
                <c:pt idx="4758">
                  <c:v>0.51001909861199957</c:v>
                </c:pt>
                <c:pt idx="4759">
                  <c:v>0.51012778032989003</c:v>
                </c:pt>
                <c:pt idx="4760">
                  <c:v>0.51024905758364936</c:v>
                </c:pt>
                <c:pt idx="4761">
                  <c:v>0.51037692311490812</c:v>
                </c:pt>
                <c:pt idx="4762">
                  <c:v>0.51049937055119798</c:v>
                </c:pt>
                <c:pt idx="4763">
                  <c:v>0.51060139862941356</c:v>
                </c:pt>
                <c:pt idx="4764">
                  <c:v>0.51068481385274012</c:v>
                </c:pt>
                <c:pt idx="4765">
                  <c:v>0.5107610216793208</c:v>
                </c:pt>
                <c:pt idx="4766">
                  <c:v>0.51084502357781303</c:v>
                </c:pt>
                <c:pt idx="4767">
                  <c:v>0.51091581969821531</c:v>
                </c:pt>
                <c:pt idx="4768">
                  <c:v>0.51098721071011732</c:v>
                </c:pt>
                <c:pt idx="4769">
                  <c:v>0.51105559732004568</c:v>
                </c:pt>
                <c:pt idx="4770">
                  <c:v>0.51113237671249434</c:v>
                </c:pt>
                <c:pt idx="4771">
                  <c:v>0.51120915021032065</c:v>
                </c:pt>
                <c:pt idx="4772">
                  <c:v>0.5112733235334922</c:v>
                </c:pt>
                <c:pt idx="4773">
                  <c:v>0.51133629335207909</c:v>
                </c:pt>
                <c:pt idx="4774">
                  <c:v>0.51139626092163548</c:v>
                </c:pt>
                <c:pt idx="4775">
                  <c:v>0.51144663090113829</c:v>
                </c:pt>
                <c:pt idx="4776">
                  <c:v>0.51148320751040088</c:v>
                </c:pt>
                <c:pt idx="4777">
                  <c:v>0.51152637818025448</c:v>
                </c:pt>
                <c:pt idx="4778">
                  <c:v>0.51157554250662918</c:v>
                </c:pt>
                <c:pt idx="4779">
                  <c:v>0.51162950057043499</c:v>
                </c:pt>
                <c:pt idx="4780">
                  <c:v>0.51169124900433749</c:v>
                </c:pt>
                <c:pt idx="4781">
                  <c:v>0.51177097677898864</c:v>
                </c:pt>
                <c:pt idx="4782">
                  <c:v>0.51185189696745104</c:v>
                </c:pt>
                <c:pt idx="4783">
                  <c:v>0.51193281060836615</c:v>
                </c:pt>
                <c:pt idx="4784">
                  <c:v>0.51202270697589436</c:v>
                </c:pt>
                <c:pt idx="4785">
                  <c:v>0.51212098442399567</c:v>
                </c:pt>
                <c:pt idx="4786">
                  <c:v>0.51221685555409624</c:v>
                </c:pt>
                <c:pt idx="4787">
                  <c:v>0.51229773967146541</c:v>
                </c:pt>
                <c:pt idx="4788">
                  <c:v>0.51236663579680453</c:v>
                </c:pt>
                <c:pt idx="4789">
                  <c:v>0.51243612621045032</c:v>
                </c:pt>
                <c:pt idx="4790">
                  <c:v>0.51250441380908951</c:v>
                </c:pt>
                <c:pt idx="4791">
                  <c:v>0.51256730615627955</c:v>
                </c:pt>
                <c:pt idx="4792">
                  <c:v>0.51262719995261785</c:v>
                </c:pt>
                <c:pt idx="4793">
                  <c:v>0.51268589239286877</c:v>
                </c:pt>
                <c:pt idx="4794">
                  <c:v>0.5127415871353892</c:v>
                </c:pt>
                <c:pt idx="4795">
                  <c:v>0.51280147049460012</c:v>
                </c:pt>
                <c:pt idx="4796">
                  <c:v>0.51286194904763616</c:v>
                </c:pt>
                <c:pt idx="4797">
                  <c:v>0.51291523899857117</c:v>
                </c:pt>
                <c:pt idx="4798">
                  <c:v>0.51298349388870124</c:v>
                </c:pt>
                <c:pt idx="4799">
                  <c:v>0.5130535401162466</c:v>
                </c:pt>
                <c:pt idx="4800">
                  <c:v>0.51311579931087226</c:v>
                </c:pt>
                <c:pt idx="4801">
                  <c:v>0.51317147011565001</c:v>
                </c:pt>
                <c:pt idx="4802">
                  <c:v>0.51322115219524433</c:v>
                </c:pt>
                <c:pt idx="4803">
                  <c:v>0.51327621860415029</c:v>
                </c:pt>
                <c:pt idx="4804">
                  <c:v>0.5133402594179215</c:v>
                </c:pt>
                <c:pt idx="4805">
                  <c:v>0.51340788685302119</c:v>
                </c:pt>
                <c:pt idx="4806">
                  <c:v>0.51347969859139875</c:v>
                </c:pt>
                <c:pt idx="4807">
                  <c:v>0.51354911170356365</c:v>
                </c:pt>
                <c:pt idx="4808">
                  <c:v>0.51361851999788255</c:v>
                </c:pt>
                <c:pt idx="4809">
                  <c:v>0.51368852175992119</c:v>
                </c:pt>
                <c:pt idx="4810">
                  <c:v>0.51375074143487942</c:v>
                </c:pt>
                <c:pt idx="4811">
                  <c:v>0.51383449257678548</c:v>
                </c:pt>
                <c:pt idx="4812">
                  <c:v>0.51392661073214274</c:v>
                </c:pt>
                <c:pt idx="4813">
                  <c:v>0.51402111274845552</c:v>
                </c:pt>
                <c:pt idx="4814">
                  <c:v>0.51411500780554775</c:v>
                </c:pt>
                <c:pt idx="4815">
                  <c:v>0.51420351227149286</c:v>
                </c:pt>
                <c:pt idx="4816">
                  <c:v>0.51428304000832803</c:v>
                </c:pt>
                <c:pt idx="4817">
                  <c:v>0.51436913809682416</c:v>
                </c:pt>
                <c:pt idx="4818">
                  <c:v>0.5144582178995325</c:v>
                </c:pt>
                <c:pt idx="4819">
                  <c:v>0.51454848530932273</c:v>
                </c:pt>
                <c:pt idx="4820">
                  <c:v>0.51463575598475753</c:v>
                </c:pt>
                <c:pt idx="4821">
                  <c:v>0.51471524935502233</c:v>
                </c:pt>
                <c:pt idx="4822">
                  <c:v>0.5147917482858676</c:v>
                </c:pt>
                <c:pt idx="4823">
                  <c:v>0.51487242441160475</c:v>
                </c:pt>
                <c:pt idx="4824">
                  <c:v>0.51495309402922962</c:v>
                </c:pt>
                <c:pt idx="4825">
                  <c:v>0.51503435462003899</c:v>
                </c:pt>
                <c:pt idx="4826">
                  <c:v>0.51513353139315898</c:v>
                </c:pt>
                <c:pt idx="4827">
                  <c:v>0.51524165871467886</c:v>
                </c:pt>
                <c:pt idx="4828">
                  <c:v>0.51535096892851295</c:v>
                </c:pt>
                <c:pt idx="4829">
                  <c:v>0.51545728106223188</c:v>
                </c:pt>
                <c:pt idx="4830">
                  <c:v>0.51555820740489922</c:v>
                </c:pt>
                <c:pt idx="4831">
                  <c:v>0.51564777846705701</c:v>
                </c:pt>
                <c:pt idx="4832">
                  <c:v>0.51572301195961023</c:v>
                </c:pt>
                <c:pt idx="4833">
                  <c:v>0.5157898814238735</c:v>
                </c:pt>
                <c:pt idx="4834">
                  <c:v>0.51584182158285175</c:v>
                </c:pt>
                <c:pt idx="4835">
                  <c:v>0.51589853476727954</c:v>
                </c:pt>
                <c:pt idx="4836">
                  <c:v>0.51596181094513294</c:v>
                </c:pt>
                <c:pt idx="4837">
                  <c:v>0.51602568000760762</c:v>
                </c:pt>
                <c:pt idx="4838">
                  <c:v>0.51608357647382042</c:v>
                </c:pt>
                <c:pt idx="4839">
                  <c:v>0.51614624412846821</c:v>
                </c:pt>
                <c:pt idx="4840">
                  <c:v>0.51620950463465687</c:v>
                </c:pt>
                <c:pt idx="4841">
                  <c:v>0.51626977743174163</c:v>
                </c:pt>
                <c:pt idx="4842">
                  <c:v>0.51633601364262482</c:v>
                </c:pt>
                <c:pt idx="4843">
                  <c:v>0.51639985881035799</c:v>
                </c:pt>
                <c:pt idx="4844">
                  <c:v>0.51646727965577532</c:v>
                </c:pt>
                <c:pt idx="4845">
                  <c:v>0.51655855904384917</c:v>
                </c:pt>
                <c:pt idx="4846">
                  <c:v>0.5166462510005545</c:v>
                </c:pt>
                <c:pt idx="4847">
                  <c:v>0.51673035646886145</c:v>
                </c:pt>
                <c:pt idx="4848">
                  <c:v>0.5168269795518331</c:v>
                </c:pt>
                <c:pt idx="4849">
                  <c:v>0.51692061153348523</c:v>
                </c:pt>
                <c:pt idx="4850">
                  <c:v>0.51701065695281345</c:v>
                </c:pt>
                <c:pt idx="4851">
                  <c:v>0.51709532802958191</c:v>
                </c:pt>
                <c:pt idx="4852">
                  <c:v>0.51718714630577611</c:v>
                </c:pt>
                <c:pt idx="4853">
                  <c:v>0.51728670594819492</c:v>
                </c:pt>
                <c:pt idx="4854">
                  <c:v>0.51738923605756271</c:v>
                </c:pt>
                <c:pt idx="4855">
                  <c:v>0.51750009981148715</c:v>
                </c:pt>
                <c:pt idx="4856">
                  <c:v>0.5176169106840901</c:v>
                </c:pt>
                <c:pt idx="4857">
                  <c:v>0.51772715332826114</c:v>
                </c:pt>
                <c:pt idx="4858">
                  <c:v>0.51782665922496152</c:v>
                </c:pt>
                <c:pt idx="4859">
                  <c:v>0.5179237721993013</c:v>
                </c:pt>
                <c:pt idx="4860">
                  <c:v>0.51802206713960386</c:v>
                </c:pt>
                <c:pt idx="4861">
                  <c:v>0.51810546133088931</c:v>
                </c:pt>
                <c:pt idx="4862">
                  <c:v>0.51817991455389945</c:v>
                </c:pt>
                <c:pt idx="4863">
                  <c:v>0.51823173072561912</c:v>
                </c:pt>
                <c:pt idx="4864">
                  <c:v>0.51826925110499622</c:v>
                </c:pt>
                <c:pt idx="4865">
                  <c:v>0.51831093876438317</c:v>
                </c:pt>
                <c:pt idx="4866">
                  <c:v>0.51836632110951808</c:v>
                </c:pt>
                <c:pt idx="4867">
                  <c:v>0.51841931854630052</c:v>
                </c:pt>
                <c:pt idx="4868">
                  <c:v>0.51846993145373399</c:v>
                </c:pt>
                <c:pt idx="4869">
                  <c:v>0.51852411419785316</c:v>
                </c:pt>
                <c:pt idx="4870">
                  <c:v>0.51858901054382467</c:v>
                </c:pt>
                <c:pt idx="4871">
                  <c:v>0.51864556814463059</c:v>
                </c:pt>
                <c:pt idx="4872">
                  <c:v>0.51869736019420554</c:v>
                </c:pt>
                <c:pt idx="4873">
                  <c:v>0.51875807849168298</c:v>
                </c:pt>
                <c:pt idx="4874">
                  <c:v>0.5188110551709445</c:v>
                </c:pt>
                <c:pt idx="4875">
                  <c:v>0.51886105305794894</c:v>
                </c:pt>
                <c:pt idx="4876">
                  <c:v>0.51890985810797186</c:v>
                </c:pt>
                <c:pt idx="4877">
                  <c:v>0.51896342188458811</c:v>
                </c:pt>
                <c:pt idx="4878">
                  <c:v>0.51902412402989195</c:v>
                </c:pt>
                <c:pt idx="4879">
                  <c:v>0.5190889879362155</c:v>
                </c:pt>
                <c:pt idx="4880">
                  <c:v>0.51915682275013919</c:v>
                </c:pt>
                <c:pt idx="4881">
                  <c:v>0.51922346299873179</c:v>
                </c:pt>
                <c:pt idx="4882">
                  <c:v>0.51928831397685904</c:v>
                </c:pt>
                <c:pt idx="4883">
                  <c:v>0.51935316074960969</c:v>
                </c:pt>
                <c:pt idx="4884">
                  <c:v>0.51941859818400959</c:v>
                </c:pt>
                <c:pt idx="4885">
                  <c:v>0.51949830709187916</c:v>
                </c:pt>
                <c:pt idx="4886">
                  <c:v>0.51960120546555111</c:v>
                </c:pt>
                <c:pt idx="4887">
                  <c:v>0.5197088508128932</c:v>
                </c:pt>
                <c:pt idx="4888">
                  <c:v>0.51981826846135548</c:v>
                </c:pt>
                <c:pt idx="4889">
                  <c:v>0.51991875564590484</c:v>
                </c:pt>
                <c:pt idx="4890">
                  <c:v>0.52000793699683556</c:v>
                </c:pt>
                <c:pt idx="4891">
                  <c:v>0.52009116574932623</c:v>
                </c:pt>
                <c:pt idx="4892">
                  <c:v>0.52016963222902157</c:v>
                </c:pt>
                <c:pt idx="4893">
                  <c:v>0.52023263873297776</c:v>
                </c:pt>
                <c:pt idx="4894">
                  <c:v>0.52028910345309276</c:v>
                </c:pt>
                <c:pt idx="4895">
                  <c:v>0.52034794224284919</c:v>
                </c:pt>
                <c:pt idx="4896">
                  <c:v>0.52041509743882952</c:v>
                </c:pt>
                <c:pt idx="4897">
                  <c:v>0.52049829231217182</c:v>
                </c:pt>
                <c:pt idx="4898">
                  <c:v>0.52060049368223427</c:v>
                </c:pt>
                <c:pt idx="4899">
                  <c:v>0.52071575478738319</c:v>
                </c:pt>
                <c:pt idx="4900">
                  <c:v>0.52081496375928249</c:v>
                </c:pt>
                <c:pt idx="4901">
                  <c:v>0.52089753138681982</c:v>
                </c:pt>
                <c:pt idx="4902">
                  <c:v>0.52096643152678568</c:v>
                </c:pt>
                <c:pt idx="4903">
                  <c:v>0.52103532691984933</c:v>
                </c:pt>
                <c:pt idx="4904">
                  <c:v>0.52110956233225381</c:v>
                </c:pt>
                <c:pt idx="4905">
                  <c:v>0.52118260459911425</c:v>
                </c:pt>
                <c:pt idx="4906">
                  <c:v>0.52125682907951021</c:v>
                </c:pt>
                <c:pt idx="4907">
                  <c:v>0.52133045432112624</c:v>
                </c:pt>
                <c:pt idx="4908">
                  <c:v>0.52140288676899471</c:v>
                </c:pt>
                <c:pt idx="4909">
                  <c:v>0.52147768854432508</c:v>
                </c:pt>
                <c:pt idx="4910">
                  <c:v>0.52155011032882947</c:v>
                </c:pt>
                <c:pt idx="4911">
                  <c:v>0.52163499148191073</c:v>
                </c:pt>
                <c:pt idx="4912">
                  <c:v>0.52171689793173348</c:v>
                </c:pt>
                <c:pt idx="4913">
                  <c:v>0.52179226967917391</c:v>
                </c:pt>
                <c:pt idx="4914">
                  <c:v>0.5218611082012381</c:v>
                </c:pt>
                <c:pt idx="4915">
                  <c:v>0.52192934861044593</c:v>
                </c:pt>
                <c:pt idx="4916">
                  <c:v>0.52201360425636567</c:v>
                </c:pt>
                <c:pt idx="4917">
                  <c:v>0.52211446435578068</c:v>
                </c:pt>
                <c:pt idx="4918">
                  <c:v>0.52223607624138635</c:v>
                </c:pt>
                <c:pt idx="4919">
                  <c:v>0.52237190813035539</c:v>
                </c:pt>
                <c:pt idx="4920">
                  <c:v>0.52252314027227764</c:v>
                </c:pt>
                <c:pt idx="4921">
                  <c:v>0.52266960607351609</c:v>
                </c:pt>
                <c:pt idx="4922">
                  <c:v>0.52279885766547685</c:v>
                </c:pt>
                <c:pt idx="4923">
                  <c:v>0.52290497377735168</c:v>
                </c:pt>
                <c:pt idx="4924">
                  <c:v>0.5230104858965241</c:v>
                </c:pt>
                <c:pt idx="4925">
                  <c:v>0.52311124550551991</c:v>
                </c:pt>
                <c:pt idx="4926">
                  <c:v>0.52320429095117538</c:v>
                </c:pt>
                <c:pt idx="4927">
                  <c:v>0.52329495748358335</c:v>
                </c:pt>
                <c:pt idx="4928">
                  <c:v>0.52336487769161855</c:v>
                </c:pt>
                <c:pt idx="4929">
                  <c:v>0.52344368020160814</c:v>
                </c:pt>
                <c:pt idx="4930">
                  <c:v>0.52352188407202871</c:v>
                </c:pt>
                <c:pt idx="4931">
                  <c:v>0.52359771228798102</c:v>
                </c:pt>
                <c:pt idx="4932">
                  <c:v>0.52367945814253447</c:v>
                </c:pt>
                <c:pt idx="4933">
                  <c:v>0.52376356646699807</c:v>
                </c:pt>
                <c:pt idx="4934">
                  <c:v>0.52382753144264216</c:v>
                </c:pt>
                <c:pt idx="4935">
                  <c:v>0.52389208453832603</c:v>
                </c:pt>
                <c:pt idx="4936">
                  <c:v>0.52396255517859858</c:v>
                </c:pt>
                <c:pt idx="4937">
                  <c:v>0.5240377578631924</c:v>
                </c:pt>
                <c:pt idx="4938">
                  <c:v>0.52410644198789058</c:v>
                </c:pt>
                <c:pt idx="4939">
                  <c:v>0.52417985773240361</c:v>
                </c:pt>
                <c:pt idx="4940">
                  <c:v>0.52424853209812494</c:v>
                </c:pt>
                <c:pt idx="4941">
                  <c:v>0.52432016154069805</c:v>
                </c:pt>
                <c:pt idx="4942">
                  <c:v>0.52437757978556843</c:v>
                </c:pt>
                <c:pt idx="4943">
                  <c:v>0.52443972984008813</c:v>
                </c:pt>
                <c:pt idx="4944">
                  <c:v>0.52449891677731142</c:v>
                </c:pt>
                <c:pt idx="4945">
                  <c:v>0.5245563247595818</c:v>
                </c:pt>
                <c:pt idx="4946">
                  <c:v>0.5246226061656003</c:v>
                </c:pt>
                <c:pt idx="4947">
                  <c:v>0.52468888317868523</c:v>
                </c:pt>
                <c:pt idx="4948">
                  <c:v>0.52476343956820237</c:v>
                </c:pt>
                <c:pt idx="4949">
                  <c:v>0.52484686512824485</c:v>
                </c:pt>
                <c:pt idx="4950">
                  <c:v>0.52493560808433093</c:v>
                </c:pt>
                <c:pt idx="4951">
                  <c:v>0.52501606155801217</c:v>
                </c:pt>
                <c:pt idx="4952">
                  <c:v>0.52508112948599439</c:v>
                </c:pt>
                <c:pt idx="4953">
                  <c:v>0.52514560171135238</c:v>
                </c:pt>
                <c:pt idx="4954">
                  <c:v>0.52520060683778491</c:v>
                </c:pt>
                <c:pt idx="4955">
                  <c:v>0.52525974875948878</c:v>
                </c:pt>
                <c:pt idx="4956">
                  <c:v>0.52531415623840161</c:v>
                </c:pt>
                <c:pt idx="4957">
                  <c:v>0.52537329144515554</c:v>
                </c:pt>
                <c:pt idx="4958">
                  <c:v>0.52543419705242245</c:v>
                </c:pt>
                <c:pt idx="4959">
                  <c:v>0.52548741250762221</c:v>
                </c:pt>
                <c:pt idx="4960">
                  <c:v>0.52553412151788759</c:v>
                </c:pt>
                <c:pt idx="4961">
                  <c:v>0.5255873316559686</c:v>
                </c:pt>
                <c:pt idx="4962">
                  <c:v>0.52564763305657558</c:v>
                </c:pt>
                <c:pt idx="4963">
                  <c:v>0.52571798009509774</c:v>
                </c:pt>
                <c:pt idx="4964">
                  <c:v>0.52579127762695432</c:v>
                </c:pt>
                <c:pt idx="4965">
                  <c:v>0.5258568861832793</c:v>
                </c:pt>
                <c:pt idx="4966">
                  <c:v>0.52592071740409674</c:v>
                </c:pt>
                <c:pt idx="4967">
                  <c:v>0.52598927232548043</c:v>
                </c:pt>
                <c:pt idx="4968">
                  <c:v>0.52606550460705204</c:v>
                </c:pt>
                <c:pt idx="4969">
                  <c:v>0.52615059424371746</c:v>
                </c:pt>
                <c:pt idx="4970">
                  <c:v>0.52622681422881168</c:v>
                </c:pt>
                <c:pt idx="4971">
                  <c:v>0.52628589549156091</c:v>
                </c:pt>
                <c:pt idx="4972">
                  <c:v>0.52633197645345586</c:v>
                </c:pt>
                <c:pt idx="4973">
                  <c:v>0.52638573489199314</c:v>
                </c:pt>
                <c:pt idx="4974">
                  <c:v>0.52644480676653216</c:v>
                </c:pt>
                <c:pt idx="4975">
                  <c:v>0.52652100433090498</c:v>
                </c:pt>
                <c:pt idx="4976">
                  <c:v>0.52659837731153092</c:v>
                </c:pt>
                <c:pt idx="4977">
                  <c:v>0.52668164993759303</c:v>
                </c:pt>
                <c:pt idx="4978">
                  <c:v>0.52676668716505282</c:v>
                </c:pt>
                <c:pt idx="4979">
                  <c:v>0.52685585038014837</c:v>
                </c:pt>
                <c:pt idx="4980">
                  <c:v>0.52694795767103697</c:v>
                </c:pt>
                <c:pt idx="4981">
                  <c:v>0.52704714065131897</c:v>
                </c:pt>
                <c:pt idx="4982">
                  <c:v>0.52714277206666593</c:v>
                </c:pt>
                <c:pt idx="4983">
                  <c:v>0.52724193572751532</c:v>
                </c:pt>
                <c:pt idx="4984">
                  <c:v>0.52735053226492723</c:v>
                </c:pt>
                <c:pt idx="4985">
                  <c:v>0.527452035755967</c:v>
                </c:pt>
                <c:pt idx="4986">
                  <c:v>0.52754998865840175</c:v>
                </c:pt>
                <c:pt idx="4987">
                  <c:v>0.52763967205835949</c:v>
                </c:pt>
                <c:pt idx="4988">
                  <c:v>0.52771636858557847</c:v>
                </c:pt>
                <c:pt idx="4989">
                  <c:v>0.52779010969943885</c:v>
                </c:pt>
                <c:pt idx="4990">
                  <c:v>0.52785735685458512</c:v>
                </c:pt>
                <c:pt idx="4991">
                  <c:v>0.5279204706845273</c:v>
                </c:pt>
                <c:pt idx="4992">
                  <c:v>0.52798063156180908</c:v>
                </c:pt>
                <c:pt idx="4993">
                  <c:v>0.52803842977998861</c:v>
                </c:pt>
                <c:pt idx="4994">
                  <c:v>0.52809622465772732</c:v>
                </c:pt>
                <c:pt idx="4995">
                  <c:v>0.52815519557977231</c:v>
                </c:pt>
                <c:pt idx="4996">
                  <c:v>0.52820119048496028</c:v>
                </c:pt>
                <c:pt idx="4997">
                  <c:v>0.52824364544290969</c:v>
                </c:pt>
                <c:pt idx="4998">
                  <c:v>0.52827607509930263</c:v>
                </c:pt>
                <c:pt idx="4999">
                  <c:v>0.52831970606857148</c:v>
                </c:pt>
                <c:pt idx="5000">
                  <c:v>0.52838043249221944</c:v>
                </c:pt>
                <c:pt idx="5001">
                  <c:v>0.52844940851954003</c:v>
                </c:pt>
                <c:pt idx="5002">
                  <c:v>0.52851307447607776</c:v>
                </c:pt>
                <c:pt idx="5003">
                  <c:v>0.52857202082195198</c:v>
                </c:pt>
                <c:pt idx="5004">
                  <c:v>0.52863273192582516</c:v>
                </c:pt>
                <c:pt idx="5005">
                  <c:v>0.52869697558495388</c:v>
                </c:pt>
                <c:pt idx="5006">
                  <c:v>0.52876062578234995</c:v>
                </c:pt>
                <c:pt idx="5007">
                  <c:v>0.52881955753821519</c:v>
                </c:pt>
                <c:pt idx="5008">
                  <c:v>0.52887966435157618</c:v>
                </c:pt>
                <c:pt idx="5009">
                  <c:v>0.52893505370634564</c:v>
                </c:pt>
                <c:pt idx="5010">
                  <c:v>0.52898749399145606</c:v>
                </c:pt>
                <c:pt idx="5011">
                  <c:v>0.52903816401413883</c:v>
                </c:pt>
                <c:pt idx="5012">
                  <c:v>0.52908470747026981</c:v>
                </c:pt>
                <c:pt idx="5013">
                  <c:v>0.52913065964349149</c:v>
                </c:pt>
                <c:pt idx="5014">
                  <c:v>0.52917778788415593</c:v>
                </c:pt>
                <c:pt idx="5015">
                  <c:v>0.52923080450016502</c:v>
                </c:pt>
                <c:pt idx="5016">
                  <c:v>0.52928440733205662</c:v>
                </c:pt>
                <c:pt idx="5017">
                  <c:v>0.52934919812848791</c:v>
                </c:pt>
                <c:pt idx="5018">
                  <c:v>0.52941751842111362</c:v>
                </c:pt>
                <c:pt idx="5019">
                  <c:v>0.52948465623032615</c:v>
                </c:pt>
                <c:pt idx="5020">
                  <c:v>0.52956356683995742</c:v>
                </c:pt>
                <c:pt idx="5021">
                  <c:v>0.52964423766798718</c:v>
                </c:pt>
                <c:pt idx="5022">
                  <c:v>0.52972607952189799</c:v>
                </c:pt>
                <c:pt idx="5023">
                  <c:v>0.5298108582641502</c:v>
                </c:pt>
                <c:pt idx="5024">
                  <c:v>0.5298938638188001</c:v>
                </c:pt>
                <c:pt idx="5025">
                  <c:v>0.52998274865266304</c:v>
                </c:pt>
                <c:pt idx="5026">
                  <c:v>0.53008398532938494</c:v>
                </c:pt>
                <c:pt idx="5027">
                  <c:v>0.53020051253626543</c:v>
                </c:pt>
                <c:pt idx="5028">
                  <c:v>0.53032408716196211</c:v>
                </c:pt>
                <c:pt idx="5029">
                  <c:v>0.53042940776474046</c:v>
                </c:pt>
                <c:pt idx="5030">
                  <c:v>0.53052000991019066</c:v>
                </c:pt>
                <c:pt idx="5031">
                  <c:v>0.53061472155888245</c:v>
                </c:pt>
                <c:pt idx="5032">
                  <c:v>0.5307106006125295</c:v>
                </c:pt>
                <c:pt idx="5033">
                  <c:v>0.53079235524340151</c:v>
                </c:pt>
                <c:pt idx="5034">
                  <c:v>0.53086116511205772</c:v>
                </c:pt>
                <c:pt idx="5035">
                  <c:v>0.53092114933975232</c:v>
                </c:pt>
                <c:pt idx="5036">
                  <c:v>0.53097642573645087</c:v>
                </c:pt>
                <c:pt idx="5037">
                  <c:v>0.53103052308110765</c:v>
                </c:pt>
                <c:pt idx="5038">
                  <c:v>0.53108932122357377</c:v>
                </c:pt>
                <c:pt idx="5039">
                  <c:v>0.53115517103898302</c:v>
                </c:pt>
                <c:pt idx="5040">
                  <c:v>0.53121043450167615</c:v>
                </c:pt>
                <c:pt idx="5041">
                  <c:v>0.53126451918890349</c:v>
                </c:pt>
                <c:pt idx="5042">
                  <c:v>0.53132036443761888</c:v>
                </c:pt>
                <c:pt idx="5043">
                  <c:v>0.53137855774699183</c:v>
                </c:pt>
                <c:pt idx="5044">
                  <c:v>0.53144791504584676</c:v>
                </c:pt>
                <c:pt idx="5045">
                  <c:v>0.53153666186152515</c:v>
                </c:pt>
                <c:pt idx="5046">
                  <c:v>0.53163127727491677</c:v>
                </c:pt>
                <c:pt idx="5047">
                  <c:v>0.5317223581909718</c:v>
                </c:pt>
                <c:pt idx="5048">
                  <c:v>0.53180638032468397</c:v>
                </c:pt>
                <c:pt idx="5049">
                  <c:v>0.53189157038522916</c:v>
                </c:pt>
                <c:pt idx="5050">
                  <c:v>0.53197381597177174</c:v>
                </c:pt>
                <c:pt idx="5051">
                  <c:v>0.53205957916437674</c:v>
                </c:pt>
                <c:pt idx="5052">
                  <c:v>0.53214239828013343</c:v>
                </c:pt>
                <c:pt idx="5053">
                  <c:v>0.53222227404986111</c:v>
                </c:pt>
                <c:pt idx="5054">
                  <c:v>0.53231212666520522</c:v>
                </c:pt>
                <c:pt idx="5055">
                  <c:v>0.53241254062329957</c:v>
                </c:pt>
                <c:pt idx="5056">
                  <c:v>0.53252527410502803</c:v>
                </c:pt>
                <c:pt idx="5057">
                  <c:v>0.53263212431932916</c:v>
                </c:pt>
                <c:pt idx="5058">
                  <c:v>0.53273837612270125</c:v>
                </c:pt>
                <c:pt idx="5059">
                  <c:v>0.53283639954215956</c:v>
                </c:pt>
                <c:pt idx="5060">
                  <c:v>0.53293793462951566</c:v>
                </c:pt>
                <c:pt idx="5061">
                  <c:v>0.53303241756001207</c:v>
                </c:pt>
                <c:pt idx="5062">
                  <c:v>0.53312102387370996</c:v>
                </c:pt>
                <c:pt idx="5063">
                  <c:v>0.5332049285756203</c:v>
                </c:pt>
                <c:pt idx="5064">
                  <c:v>0.53328413284846832</c:v>
                </c:pt>
                <c:pt idx="5065">
                  <c:v>0.53335218484256453</c:v>
                </c:pt>
                <c:pt idx="5066">
                  <c:v>0.53340439400892214</c:v>
                </c:pt>
                <c:pt idx="5067">
                  <c:v>0.53346187960087821</c:v>
                </c:pt>
                <c:pt idx="5068">
                  <c:v>0.53351877535116232</c:v>
                </c:pt>
                <c:pt idx="5069">
                  <c:v>0.53356628375531989</c:v>
                </c:pt>
                <c:pt idx="5070">
                  <c:v>0.53361261693842077</c:v>
                </c:pt>
                <c:pt idx="5071">
                  <c:v>0.53365718860761957</c:v>
                </c:pt>
                <c:pt idx="5072">
                  <c:v>0.53370410400801893</c:v>
                </c:pt>
                <c:pt idx="5073">
                  <c:v>0.53375864039450427</c:v>
                </c:pt>
                <c:pt idx="5074">
                  <c:v>0.53382314195868952</c:v>
                </c:pt>
                <c:pt idx="5075">
                  <c:v>0.53389760677219411</c:v>
                </c:pt>
                <c:pt idx="5076">
                  <c:v>0.53396737585707188</c:v>
                </c:pt>
                <c:pt idx="5077">
                  <c:v>0.53403538137257989</c:v>
                </c:pt>
                <c:pt idx="5078">
                  <c:v>0.53410807180983311</c:v>
                </c:pt>
                <c:pt idx="5079">
                  <c:v>0.53417782621281495</c:v>
                </c:pt>
                <c:pt idx="5080">
                  <c:v>0.53424405908350947</c:v>
                </c:pt>
                <c:pt idx="5081">
                  <c:v>0.53430911542026882</c:v>
                </c:pt>
                <c:pt idx="5082">
                  <c:v>0.53438471611618288</c:v>
                </c:pt>
                <c:pt idx="5083">
                  <c:v>0.53446910084025379</c:v>
                </c:pt>
                <c:pt idx="5084">
                  <c:v>0.53456754068597034</c:v>
                </c:pt>
                <c:pt idx="5085">
                  <c:v>0.53467007188850224</c:v>
                </c:pt>
                <c:pt idx="5086">
                  <c:v>0.53477200677680181</c:v>
                </c:pt>
                <c:pt idx="5087">
                  <c:v>0.53486397359266191</c:v>
                </c:pt>
                <c:pt idx="5088">
                  <c:v>0.53495358916826041</c:v>
                </c:pt>
                <c:pt idx="5089">
                  <c:v>0.53503558331275314</c:v>
                </c:pt>
                <c:pt idx="5090">
                  <c:v>0.5351093722950373</c:v>
                </c:pt>
                <c:pt idx="5091">
                  <c:v>0.53518315583290965</c:v>
                </c:pt>
                <c:pt idx="5092">
                  <c:v>0.53525459184910562</c:v>
                </c:pt>
                <c:pt idx="5093">
                  <c:v>0.53532895015017568</c:v>
                </c:pt>
                <c:pt idx="5094">
                  <c:v>0.53539920488215353</c:v>
                </c:pt>
                <c:pt idx="5095">
                  <c:v>0.53546711309837114</c:v>
                </c:pt>
                <c:pt idx="5096">
                  <c:v>0.5355467237554703</c:v>
                </c:pt>
                <c:pt idx="5097">
                  <c:v>0.53563218108392741</c:v>
                </c:pt>
                <c:pt idx="5098">
                  <c:v>0.53571763111005333</c:v>
                </c:pt>
                <c:pt idx="5099">
                  <c:v>0.53580014783509911</c:v>
                </c:pt>
                <c:pt idx="5100">
                  <c:v>0.53587622105268173</c:v>
                </c:pt>
                <c:pt idx="5101">
                  <c:v>0.53593356472973797</c:v>
                </c:pt>
                <c:pt idx="5102">
                  <c:v>0.53597686287845625</c:v>
                </c:pt>
                <c:pt idx="5103">
                  <c:v>0.53602425464897197</c:v>
                </c:pt>
                <c:pt idx="5104">
                  <c:v>0.53608041976506704</c:v>
                </c:pt>
                <c:pt idx="5105">
                  <c:v>0.53615003672846773</c:v>
                </c:pt>
                <c:pt idx="5106">
                  <c:v>0.53621730902128772</c:v>
                </c:pt>
                <c:pt idx="5107">
                  <c:v>0.53628574662303874</c:v>
                </c:pt>
                <c:pt idx="5108">
                  <c:v>0.53635944341808017</c:v>
                </c:pt>
                <c:pt idx="5109">
                  <c:v>0.53642319261356075</c:v>
                </c:pt>
                <c:pt idx="5110">
                  <c:v>0.53648752254425269</c:v>
                </c:pt>
                <c:pt idx="5111">
                  <c:v>0.53654833976396554</c:v>
                </c:pt>
                <c:pt idx="5112">
                  <c:v>0.53660681437196844</c:v>
                </c:pt>
                <c:pt idx="5113">
                  <c:v>0.53667464063385539</c:v>
                </c:pt>
                <c:pt idx="5114">
                  <c:v>0.53674597018753201</c:v>
                </c:pt>
                <c:pt idx="5115">
                  <c:v>0.53682197149011401</c:v>
                </c:pt>
                <c:pt idx="5116">
                  <c:v>0.53689095228717354</c:v>
                </c:pt>
                <c:pt idx="5117">
                  <c:v>0.53695934380349564</c:v>
                </c:pt>
                <c:pt idx="5118">
                  <c:v>0.53703065305303699</c:v>
                </c:pt>
                <c:pt idx="5119">
                  <c:v>0.53710838603211064</c:v>
                </c:pt>
                <c:pt idx="5120">
                  <c:v>0.53719195685565624</c:v>
                </c:pt>
                <c:pt idx="5121">
                  <c:v>0.53728428572883036</c:v>
                </c:pt>
                <c:pt idx="5122">
                  <c:v>0.53737485323952161</c:v>
                </c:pt>
                <c:pt idx="5123">
                  <c:v>0.53745664910279978</c:v>
                </c:pt>
                <c:pt idx="5124">
                  <c:v>0.53752733870914948</c:v>
                </c:pt>
                <c:pt idx="5125">
                  <c:v>0.53759101349807303</c:v>
                </c:pt>
                <c:pt idx="5126">
                  <c:v>0.53765468423277607</c:v>
                </c:pt>
                <c:pt idx="5127">
                  <c:v>0.53771776683420669</c:v>
                </c:pt>
                <c:pt idx="5128">
                  <c:v>0.53777792523772583</c:v>
                </c:pt>
                <c:pt idx="5129">
                  <c:v>0.53784216808036533</c:v>
                </c:pt>
                <c:pt idx="5130">
                  <c:v>0.53791049457474926</c:v>
                </c:pt>
                <c:pt idx="5131">
                  <c:v>0.53798173603310362</c:v>
                </c:pt>
                <c:pt idx="5132">
                  <c:v>0.53805355630028828</c:v>
                </c:pt>
                <c:pt idx="5133">
                  <c:v>0.53813179364791874</c:v>
                </c:pt>
                <c:pt idx="5134">
                  <c:v>0.53820885728968093</c:v>
                </c:pt>
                <c:pt idx="5135">
                  <c:v>0.53829408743154739</c:v>
                </c:pt>
                <c:pt idx="5136">
                  <c:v>0.53838047769611863</c:v>
                </c:pt>
                <c:pt idx="5137">
                  <c:v>0.53847386418199472</c:v>
                </c:pt>
                <c:pt idx="5138">
                  <c:v>0.53856782553126703</c:v>
                </c:pt>
                <c:pt idx="5139">
                  <c:v>0.53866936389593323</c:v>
                </c:pt>
                <c:pt idx="5140">
                  <c:v>0.53876389034765571</c:v>
                </c:pt>
                <c:pt idx="5141">
                  <c:v>0.53885490737548747</c:v>
                </c:pt>
                <c:pt idx="5142">
                  <c:v>0.53894241593679748</c:v>
                </c:pt>
                <c:pt idx="5143">
                  <c:v>0.53903283340598074</c:v>
                </c:pt>
                <c:pt idx="5144">
                  <c:v>0.53913665757692431</c:v>
                </c:pt>
                <c:pt idx="5145">
                  <c:v>0.53923638862395262</c:v>
                </c:pt>
                <c:pt idx="5146">
                  <c:v>0.53932619637710455</c:v>
                </c:pt>
                <c:pt idx="5147">
                  <c:v>0.53939850325217864</c:v>
                </c:pt>
                <c:pt idx="5148">
                  <c:v>0.53946847266974107</c:v>
                </c:pt>
                <c:pt idx="5149">
                  <c:v>0.53954018624226507</c:v>
                </c:pt>
                <c:pt idx="5150">
                  <c:v>0.53962413706112622</c:v>
                </c:pt>
                <c:pt idx="5151">
                  <c:v>0.53973955793063011</c:v>
                </c:pt>
                <c:pt idx="5152">
                  <c:v>0.53986195944856175</c:v>
                </c:pt>
                <c:pt idx="5153">
                  <c:v>0.53998259771254276</c:v>
                </c:pt>
                <c:pt idx="5154">
                  <c:v>0.54008981950850565</c:v>
                </c:pt>
                <c:pt idx="5155">
                  <c:v>0.54018129858244002</c:v>
                </c:pt>
                <c:pt idx="5156">
                  <c:v>0.54025878704733021</c:v>
                </c:pt>
                <c:pt idx="5157">
                  <c:v>0.54033335674235727</c:v>
                </c:pt>
                <c:pt idx="5158">
                  <c:v>0.54040617334387564</c:v>
                </c:pt>
                <c:pt idx="5159">
                  <c:v>0.54049005149692775</c:v>
                </c:pt>
                <c:pt idx="5160">
                  <c:v>0.54057799950398655</c:v>
                </c:pt>
                <c:pt idx="5161">
                  <c:v>0.54066885157416589</c:v>
                </c:pt>
                <c:pt idx="5162">
                  <c:v>0.54075678385821124</c:v>
                </c:pt>
                <c:pt idx="5163">
                  <c:v>0.54084761968765138</c:v>
                </c:pt>
                <c:pt idx="5164">
                  <c:v>0.54093029641064949</c:v>
                </c:pt>
                <c:pt idx="5165">
                  <c:v>0.54099899440323951</c:v>
                </c:pt>
                <c:pt idx="5166">
                  <c:v>0.54105662721413872</c:v>
                </c:pt>
                <c:pt idx="5167">
                  <c:v>0.54110261465026288</c:v>
                </c:pt>
                <c:pt idx="5168">
                  <c:v>0.54115616697380609</c:v>
                </c:pt>
                <c:pt idx="5169">
                  <c:v>0.54120331392825261</c:v>
                </c:pt>
                <c:pt idx="5170">
                  <c:v>0.54125045865996846</c:v>
                </c:pt>
                <c:pt idx="5171">
                  <c:v>0.54129701917642614</c:v>
                </c:pt>
                <c:pt idx="5172">
                  <c:v>0.54134765127747997</c:v>
                </c:pt>
                <c:pt idx="5173">
                  <c:v>0.54140817364371341</c:v>
                </c:pt>
                <c:pt idx="5174">
                  <c:v>0.54147800259191425</c:v>
                </c:pt>
                <c:pt idx="5175">
                  <c:v>0.54156470008376356</c:v>
                </c:pt>
                <c:pt idx="5176">
                  <c:v>0.54166942528493167</c:v>
                </c:pt>
                <c:pt idx="5177">
                  <c:v>0.5417927542359775</c:v>
                </c:pt>
                <c:pt idx="5178">
                  <c:v>0.54190734344976776</c:v>
                </c:pt>
                <c:pt idx="5179">
                  <c:v>0.54201435908054973</c:v>
                </c:pt>
                <c:pt idx="5180">
                  <c:v>0.54211438507576093</c:v>
                </c:pt>
                <c:pt idx="5181">
                  <c:v>0.54221381960736215</c:v>
                </c:pt>
                <c:pt idx="5182">
                  <c:v>0.54232080244718417</c:v>
                </c:pt>
                <c:pt idx="5183">
                  <c:v>0.54241847243664609</c:v>
                </c:pt>
                <c:pt idx="5184">
                  <c:v>0.54250101939399475</c:v>
                </c:pt>
                <c:pt idx="5185">
                  <c:v>0.54256089074037095</c:v>
                </c:pt>
                <c:pt idx="5186">
                  <c:v>0.54261145889099105</c:v>
                </c:pt>
                <c:pt idx="5187">
                  <c:v>0.54266144328540855</c:v>
                </c:pt>
                <c:pt idx="5188">
                  <c:v>0.5427183992009641</c:v>
                </c:pt>
                <c:pt idx="5189">
                  <c:v>0.54278116318747427</c:v>
                </c:pt>
                <c:pt idx="5190">
                  <c:v>0.5428572882918562</c:v>
                </c:pt>
                <c:pt idx="5191">
                  <c:v>0.54292469194388127</c:v>
                </c:pt>
                <c:pt idx="5192">
                  <c:v>0.54299325306673007</c:v>
                </c:pt>
                <c:pt idx="5193">
                  <c:v>0.54304554228888757</c:v>
                </c:pt>
                <c:pt idx="5194">
                  <c:v>0.54310073350176336</c:v>
                </c:pt>
                <c:pt idx="5195">
                  <c:v>0.54315592166873727</c:v>
                </c:pt>
                <c:pt idx="5196">
                  <c:v>0.543213430307393</c:v>
                </c:pt>
                <c:pt idx="5197">
                  <c:v>0.54326686971408888</c:v>
                </c:pt>
                <c:pt idx="5198">
                  <c:v>0.54331275562140213</c:v>
                </c:pt>
                <c:pt idx="5199">
                  <c:v>0.54335341226098544</c:v>
                </c:pt>
                <c:pt idx="5200">
                  <c:v>0.54339174415010183</c:v>
                </c:pt>
                <c:pt idx="5201">
                  <c:v>0.54343123607487953</c:v>
                </c:pt>
                <c:pt idx="5202">
                  <c:v>0.54347130716913639</c:v>
                </c:pt>
                <c:pt idx="5203">
                  <c:v>0.54351718369682545</c:v>
                </c:pt>
                <c:pt idx="5204">
                  <c:v>0.54356131609169456</c:v>
                </c:pt>
                <c:pt idx="5205">
                  <c:v>0.54360254327992774</c:v>
                </c:pt>
                <c:pt idx="5206">
                  <c:v>0.54365015566403396</c:v>
                </c:pt>
                <c:pt idx="5207">
                  <c:v>0.54369718518377552</c:v>
                </c:pt>
                <c:pt idx="5208">
                  <c:v>0.54375466270442019</c:v>
                </c:pt>
                <c:pt idx="5209">
                  <c:v>0.54380575106058204</c:v>
                </c:pt>
                <c:pt idx="5210">
                  <c:v>0.54385683680685715</c:v>
                </c:pt>
                <c:pt idx="5211">
                  <c:v>0.54391952938338017</c:v>
                </c:pt>
                <c:pt idx="5212">
                  <c:v>0.54398570061714369</c:v>
                </c:pt>
                <c:pt idx="5213">
                  <c:v>0.54405941253764234</c:v>
                </c:pt>
                <c:pt idx="5214">
                  <c:v>0.54414066347715118</c:v>
                </c:pt>
                <c:pt idx="5215">
                  <c:v>0.54422364869335338</c:v>
                </c:pt>
                <c:pt idx="5216">
                  <c:v>0.5443101084813371</c:v>
                </c:pt>
                <c:pt idx="5217">
                  <c:v>0.5444052636336254</c:v>
                </c:pt>
                <c:pt idx="5218">
                  <c:v>0.54449402826498106</c:v>
                </c:pt>
                <c:pt idx="5219">
                  <c:v>0.54457408372373295</c:v>
                </c:pt>
                <c:pt idx="5220">
                  <c:v>0.544646012148021</c:v>
                </c:pt>
                <c:pt idx="5221">
                  <c:v>0.54471271533712518</c:v>
                </c:pt>
                <c:pt idx="5222">
                  <c:v>0.5447770941957103</c:v>
                </c:pt>
                <c:pt idx="5223">
                  <c:v>0.54485828684619619</c:v>
                </c:pt>
                <c:pt idx="5224">
                  <c:v>0.54494121253409922</c:v>
                </c:pt>
                <c:pt idx="5225">
                  <c:v>0.54502239186101642</c:v>
                </c:pt>
                <c:pt idx="5226">
                  <c:v>0.54510588372263791</c:v>
                </c:pt>
                <c:pt idx="5227">
                  <c:v>0.54518357127724659</c:v>
                </c:pt>
                <c:pt idx="5228">
                  <c:v>0.54526125279696791</c:v>
                </c:pt>
                <c:pt idx="5229">
                  <c:v>0.54534066721710328</c:v>
                </c:pt>
                <c:pt idx="5230">
                  <c:v>0.54541369972993536</c:v>
                </c:pt>
                <c:pt idx="5231">
                  <c:v>0.54548614734961354</c:v>
                </c:pt>
                <c:pt idx="5232">
                  <c:v>0.54555858972101445</c:v>
                </c:pt>
                <c:pt idx="5233">
                  <c:v>0.5456275499828358</c:v>
                </c:pt>
                <c:pt idx="5234">
                  <c:v>0.54569476717377352</c:v>
                </c:pt>
                <c:pt idx="5235">
                  <c:v>0.54574749473885853</c:v>
                </c:pt>
                <c:pt idx="5236">
                  <c:v>0.54579442572742787</c:v>
                </c:pt>
                <c:pt idx="5237">
                  <c:v>0.54584135451358295</c:v>
                </c:pt>
                <c:pt idx="5238">
                  <c:v>0.54588422580066087</c:v>
                </c:pt>
                <c:pt idx="5239">
                  <c:v>0.54593115037289541</c:v>
                </c:pt>
                <c:pt idx="5240">
                  <c:v>0.54598676182956507</c:v>
                </c:pt>
                <c:pt idx="5241">
                  <c:v>0.54604816255388122</c:v>
                </c:pt>
                <c:pt idx="5242">
                  <c:v>0.54610724271061151</c:v>
                </c:pt>
                <c:pt idx="5243">
                  <c:v>0.54615994853192362</c:v>
                </c:pt>
                <c:pt idx="5244">
                  <c:v>0.54620686016807396</c:v>
                </c:pt>
                <c:pt idx="5245">
                  <c:v>0.5462508740231794</c:v>
                </c:pt>
                <c:pt idx="5246">
                  <c:v>0.5463012559267052</c:v>
                </c:pt>
                <c:pt idx="5247">
                  <c:v>0.54635974207925653</c:v>
                </c:pt>
                <c:pt idx="5248">
                  <c:v>0.54642401499481696</c:v>
                </c:pt>
                <c:pt idx="5249">
                  <c:v>0.54647902006542981</c:v>
                </c:pt>
                <c:pt idx="5250">
                  <c:v>0.54654096952221953</c:v>
                </c:pt>
                <c:pt idx="5251">
                  <c:v>0.5466098620744696</c:v>
                </c:pt>
                <c:pt idx="5252">
                  <c:v>0.54669958895459037</c:v>
                </c:pt>
                <c:pt idx="5253">
                  <c:v>0.54681361730725597</c:v>
                </c:pt>
                <c:pt idx="5254">
                  <c:v>0.54692994755681124</c:v>
                </c:pt>
                <c:pt idx="5255">
                  <c:v>0.54703121909337504</c:v>
                </c:pt>
                <c:pt idx="5256">
                  <c:v>0.54712206540202524</c:v>
                </c:pt>
                <c:pt idx="5257">
                  <c:v>0.54720306788884587</c:v>
                </c:pt>
                <c:pt idx="5258">
                  <c:v>0.54727075779159207</c:v>
                </c:pt>
                <c:pt idx="5259">
                  <c:v>0.54734538493791629</c:v>
                </c:pt>
                <c:pt idx="5260">
                  <c:v>0.54743331055290279</c:v>
                </c:pt>
                <c:pt idx="5261">
                  <c:v>0.54753800136661102</c:v>
                </c:pt>
                <c:pt idx="5262">
                  <c:v>0.54764846431927072</c:v>
                </c:pt>
                <c:pt idx="5263">
                  <c:v>0.54776122804555472</c:v>
                </c:pt>
                <c:pt idx="5264">
                  <c:v>0.54788612071607845</c:v>
                </c:pt>
                <c:pt idx="5265">
                  <c:v>0.54801331018172472</c:v>
                </c:pt>
                <c:pt idx="5266">
                  <c:v>0.54813181307983738</c:v>
                </c:pt>
                <c:pt idx="5267">
                  <c:v>0.54824567824453163</c:v>
                </c:pt>
                <c:pt idx="5268">
                  <c:v>0.54834797243751821</c:v>
                </c:pt>
                <c:pt idx="5269">
                  <c:v>0.54843985491007663</c:v>
                </c:pt>
                <c:pt idx="5270">
                  <c:v>0.54853172894102187</c:v>
                </c:pt>
                <c:pt idx="5271">
                  <c:v>0.54863399387836398</c:v>
                </c:pt>
                <c:pt idx="5272">
                  <c:v>0.54871891782670845</c:v>
                </c:pt>
                <c:pt idx="5273">
                  <c:v>0.5487818839893488</c:v>
                </c:pt>
                <c:pt idx="5274">
                  <c:v>0.54884426857067325</c:v>
                </c:pt>
                <c:pt idx="5275">
                  <c:v>0.54891069231897827</c:v>
                </c:pt>
                <c:pt idx="5276">
                  <c:v>0.54897306886541697</c:v>
                </c:pt>
                <c:pt idx="5277">
                  <c:v>0.54903544152126493</c:v>
                </c:pt>
                <c:pt idx="5278">
                  <c:v>0.54911166948449075</c:v>
                </c:pt>
                <c:pt idx="5279">
                  <c:v>0.54919770770456899</c:v>
                </c:pt>
                <c:pt idx="5280">
                  <c:v>0.54926814959465775</c:v>
                </c:pt>
                <c:pt idx="5281">
                  <c:v>0.54933223585594204</c:v>
                </c:pt>
                <c:pt idx="5282">
                  <c:v>0.54939400881493561</c:v>
                </c:pt>
                <c:pt idx="5283">
                  <c:v>0.54944654169345786</c:v>
                </c:pt>
                <c:pt idx="5284">
                  <c:v>0.54948694972219236</c:v>
                </c:pt>
                <c:pt idx="5285">
                  <c:v>0.54952447000118609</c:v>
                </c:pt>
                <c:pt idx="5286">
                  <c:v>0.54956602928233189</c:v>
                </c:pt>
                <c:pt idx="5287">
                  <c:v>0.5496197074643282</c:v>
                </c:pt>
                <c:pt idx="5288">
                  <c:v>0.54967799986073651</c:v>
                </c:pt>
                <c:pt idx="5289">
                  <c:v>0.54973167203285356</c:v>
                </c:pt>
                <c:pt idx="5290">
                  <c:v>0.54978649547109903</c:v>
                </c:pt>
                <c:pt idx="5291">
                  <c:v>0.54984073886236295</c:v>
                </c:pt>
                <c:pt idx="5292">
                  <c:v>0.54988690113313943</c:v>
                </c:pt>
                <c:pt idx="5293">
                  <c:v>0.54992786836368823</c:v>
                </c:pt>
                <c:pt idx="5294">
                  <c:v>0.54996191027852037</c:v>
                </c:pt>
                <c:pt idx="5295">
                  <c:v>0.55000287443633045</c:v>
                </c:pt>
                <c:pt idx="5296">
                  <c:v>0.55005018306572173</c:v>
                </c:pt>
                <c:pt idx="5297">
                  <c:v>0.55009056671035106</c:v>
                </c:pt>
                <c:pt idx="5298">
                  <c:v>0.55012864122448746</c:v>
                </c:pt>
                <c:pt idx="5299">
                  <c:v>0.55018459659173213</c:v>
                </c:pt>
                <c:pt idx="5300">
                  <c:v>0.55026016021128854</c:v>
                </c:pt>
                <c:pt idx="5301">
                  <c:v>0.55034956017322345</c:v>
                </c:pt>
                <c:pt idx="5302">
                  <c:v>0.55044471909301651</c:v>
                </c:pt>
                <c:pt idx="5303">
                  <c:v>0.55053640912196311</c:v>
                </c:pt>
                <c:pt idx="5304">
                  <c:v>0.55062866733200011</c:v>
                </c:pt>
                <c:pt idx="5305">
                  <c:v>0.55072322316469524</c:v>
                </c:pt>
                <c:pt idx="5306">
                  <c:v>0.55080220502513955</c:v>
                </c:pt>
                <c:pt idx="5307">
                  <c:v>0.55086561660261602</c:v>
                </c:pt>
                <c:pt idx="5308">
                  <c:v>0.55092441283621563</c:v>
                </c:pt>
                <c:pt idx="5309">
                  <c:v>0.55097859453975917</c:v>
                </c:pt>
                <c:pt idx="5310">
                  <c:v>0.55103796048268794</c:v>
                </c:pt>
                <c:pt idx="5311">
                  <c:v>0.5510938649931878</c:v>
                </c:pt>
                <c:pt idx="5312">
                  <c:v>0.55115380037825035</c:v>
                </c:pt>
                <c:pt idx="5313">
                  <c:v>0.55123101952102938</c:v>
                </c:pt>
                <c:pt idx="5314">
                  <c:v>0.55132782315723383</c:v>
                </c:pt>
                <c:pt idx="5315">
                  <c:v>0.55143268318935268</c:v>
                </c:pt>
                <c:pt idx="5316">
                  <c:v>0.55154329284453629</c:v>
                </c:pt>
                <c:pt idx="5317">
                  <c:v>0.5516515862783733</c:v>
                </c:pt>
                <c:pt idx="5318">
                  <c:v>0.55174950109601617</c:v>
                </c:pt>
                <c:pt idx="5319">
                  <c:v>0.55183588856228516</c:v>
                </c:pt>
                <c:pt idx="5320">
                  <c:v>0.5519170859765663</c:v>
                </c:pt>
                <c:pt idx="5321">
                  <c:v>0.55199251880122457</c:v>
                </c:pt>
                <c:pt idx="5322">
                  <c:v>0.55206737017809304</c:v>
                </c:pt>
                <c:pt idx="5323">
                  <c:v>0.55213703450258889</c:v>
                </c:pt>
                <c:pt idx="5324">
                  <c:v>0.55221129938819891</c:v>
                </c:pt>
                <c:pt idx="5325">
                  <c:v>0.5522717434795914</c:v>
                </c:pt>
                <c:pt idx="5326">
                  <c:v>0.55232470101399322</c:v>
                </c:pt>
                <c:pt idx="5327">
                  <c:v>0.55237305109622659</c:v>
                </c:pt>
                <c:pt idx="5328">
                  <c:v>0.55241161436690323</c:v>
                </c:pt>
                <c:pt idx="5329">
                  <c:v>0.55245535597830508</c:v>
                </c:pt>
                <c:pt idx="5330">
                  <c:v>0.55250657727532582</c:v>
                </c:pt>
                <c:pt idx="5331">
                  <c:v>0.55256642805124567</c:v>
                </c:pt>
                <c:pt idx="5332">
                  <c:v>0.55263835934020777</c:v>
                </c:pt>
                <c:pt idx="5333">
                  <c:v>0.55271316239243728</c:v>
                </c:pt>
                <c:pt idx="5334">
                  <c:v>0.55279083656313932</c:v>
                </c:pt>
                <c:pt idx="5335">
                  <c:v>0.55286390231285354</c:v>
                </c:pt>
                <c:pt idx="5336">
                  <c:v>0.55292258117553605</c:v>
                </c:pt>
                <c:pt idx="5337">
                  <c:v>0.55298355752190975</c:v>
                </c:pt>
                <c:pt idx="5338">
                  <c:v>0.55304107896879706</c:v>
                </c:pt>
                <c:pt idx="5339">
                  <c:v>0.55309572127881157</c:v>
                </c:pt>
                <c:pt idx="5340">
                  <c:v>0.55315668706896992</c:v>
                </c:pt>
                <c:pt idx="5341">
                  <c:v>0.55321649894912261</c:v>
                </c:pt>
                <c:pt idx="5342">
                  <c:v>0.55327918256108766</c:v>
                </c:pt>
                <c:pt idx="5343">
                  <c:v>0.55335048758099137</c:v>
                </c:pt>
                <c:pt idx="5344">
                  <c:v>0.55343386200262956</c:v>
                </c:pt>
                <c:pt idx="5345">
                  <c:v>0.55351837932111203</c:v>
                </c:pt>
                <c:pt idx="5346">
                  <c:v>0.55360403924608836</c:v>
                </c:pt>
                <c:pt idx="5347">
                  <c:v>0.55368049459232327</c:v>
                </c:pt>
                <c:pt idx="5348">
                  <c:v>0.55374372392109605</c:v>
                </c:pt>
                <c:pt idx="5349">
                  <c:v>0.55380062689894771</c:v>
                </c:pt>
                <c:pt idx="5350">
                  <c:v>0.55386212445645078</c:v>
                </c:pt>
                <c:pt idx="5351">
                  <c:v>0.55392017008320327</c:v>
                </c:pt>
                <c:pt idx="5352">
                  <c:v>0.55397878699983227</c:v>
                </c:pt>
                <c:pt idx="5353">
                  <c:v>0.55404314671549948</c:v>
                </c:pt>
                <c:pt idx="5354">
                  <c:v>0.55410922604231894</c:v>
                </c:pt>
                <c:pt idx="5355">
                  <c:v>0.55417415191050245</c:v>
                </c:pt>
                <c:pt idx="5356">
                  <c:v>0.5542339029669362</c:v>
                </c:pt>
                <c:pt idx="5357">
                  <c:v>0.55429365045339452</c:v>
                </c:pt>
                <c:pt idx="5358">
                  <c:v>0.55434994770288659</c:v>
                </c:pt>
                <c:pt idx="5359">
                  <c:v>0.55440968825657289</c:v>
                </c:pt>
                <c:pt idx="5360">
                  <c:v>0.55446827648701824</c:v>
                </c:pt>
                <c:pt idx="5361">
                  <c:v>0.55452686128508411</c:v>
                </c:pt>
                <c:pt idx="5362">
                  <c:v>0.55458429402991982</c:v>
                </c:pt>
                <c:pt idx="5363">
                  <c:v>0.55466412006663113</c:v>
                </c:pt>
                <c:pt idx="5364">
                  <c:v>0.55475083033923989</c:v>
                </c:pt>
                <c:pt idx="5365">
                  <c:v>0.55482490137224616</c:v>
                </c:pt>
                <c:pt idx="5366">
                  <c:v>0.55489322560001497</c:v>
                </c:pt>
                <c:pt idx="5367">
                  <c:v>0.55496211925407546</c:v>
                </c:pt>
                <c:pt idx="5368">
                  <c:v>0.55503445248295924</c:v>
                </c:pt>
                <c:pt idx="5369">
                  <c:v>0.55510448443363014</c:v>
                </c:pt>
                <c:pt idx="5370">
                  <c:v>0.55518025118457581</c:v>
                </c:pt>
                <c:pt idx="5371">
                  <c:v>0.55526462103795715</c:v>
                </c:pt>
                <c:pt idx="5372">
                  <c:v>0.5553524269994643</c:v>
                </c:pt>
                <c:pt idx="5373">
                  <c:v>0.55543965143200147</c:v>
                </c:pt>
                <c:pt idx="5374">
                  <c:v>0.55553203217269098</c:v>
                </c:pt>
                <c:pt idx="5375">
                  <c:v>0.55562784665756204</c:v>
                </c:pt>
                <c:pt idx="5376">
                  <c:v>0.55574258246415154</c:v>
                </c:pt>
                <c:pt idx="5377">
                  <c:v>0.55585042212045399</c:v>
                </c:pt>
                <c:pt idx="5378">
                  <c:v>0.5559398972627706</c:v>
                </c:pt>
                <c:pt idx="5379">
                  <c:v>0.55600871884799974</c:v>
                </c:pt>
                <c:pt idx="5380">
                  <c:v>0.55606606655115398</c:v>
                </c:pt>
                <c:pt idx="5381">
                  <c:v>0.5561262781001487</c:v>
                </c:pt>
                <c:pt idx="5382">
                  <c:v>0.55618992636723141</c:v>
                </c:pt>
                <c:pt idx="5383">
                  <c:v>0.55625185052277493</c:v>
                </c:pt>
                <c:pt idx="5384">
                  <c:v>0.55631262420618333</c:v>
                </c:pt>
                <c:pt idx="5385">
                  <c:v>0.55637855374243872</c:v>
                </c:pt>
                <c:pt idx="5386">
                  <c:v>0.55644734514629213</c:v>
                </c:pt>
                <c:pt idx="5387">
                  <c:v>0.5565172782226594</c:v>
                </c:pt>
                <c:pt idx="5388">
                  <c:v>0.55658090160891804</c:v>
                </c:pt>
                <c:pt idx="5389">
                  <c:v>0.55665197159626434</c:v>
                </c:pt>
                <c:pt idx="5390">
                  <c:v>0.55673449814664977</c:v>
                </c:pt>
                <c:pt idx="5391">
                  <c:v>0.55681357970040279</c:v>
                </c:pt>
                <c:pt idx="5392">
                  <c:v>0.55689208201382601</c:v>
                </c:pt>
                <c:pt idx="5393">
                  <c:v>0.55696083810163177</c:v>
                </c:pt>
                <c:pt idx="5394">
                  <c:v>0.55702557909613915</c:v>
                </c:pt>
                <c:pt idx="5395">
                  <c:v>0.55708687865248119</c:v>
                </c:pt>
                <c:pt idx="5396">
                  <c:v>0.55713614473113471</c:v>
                </c:pt>
                <c:pt idx="5397">
                  <c:v>0.55718598120164609</c:v>
                </c:pt>
                <c:pt idx="5398">
                  <c:v>0.55723925192375467</c:v>
                </c:pt>
                <c:pt idx="5399">
                  <c:v>0.55729767461422797</c:v>
                </c:pt>
                <c:pt idx="5400">
                  <c:v>0.55735323028116368</c:v>
                </c:pt>
                <c:pt idx="5401">
                  <c:v>0.55742023661844187</c:v>
                </c:pt>
                <c:pt idx="5402">
                  <c:v>0.55749010169297686</c:v>
                </c:pt>
                <c:pt idx="5403">
                  <c:v>0.55755767146595081</c:v>
                </c:pt>
                <c:pt idx="5404">
                  <c:v>0.55762294640228827</c:v>
                </c:pt>
                <c:pt idx="5405">
                  <c:v>0.55769336984473539</c:v>
                </c:pt>
                <c:pt idx="5406">
                  <c:v>0.55778554262926883</c:v>
                </c:pt>
                <c:pt idx="5407">
                  <c:v>0.55788457596666163</c:v>
                </c:pt>
                <c:pt idx="5408">
                  <c:v>0.55798359949742371</c:v>
                </c:pt>
                <c:pt idx="5409">
                  <c:v>0.55807803477027007</c:v>
                </c:pt>
                <c:pt idx="5410">
                  <c:v>0.55817875589930177</c:v>
                </c:pt>
                <c:pt idx="5411">
                  <c:v>0.5582582955308234</c:v>
                </c:pt>
                <c:pt idx="5412">
                  <c:v>0.55832867424558263</c:v>
                </c:pt>
                <c:pt idx="5413">
                  <c:v>0.55839504312958566</c:v>
                </c:pt>
                <c:pt idx="5414">
                  <c:v>0.55846369596082668</c:v>
                </c:pt>
                <c:pt idx="5415">
                  <c:v>0.55853634840728672</c:v>
                </c:pt>
                <c:pt idx="5416">
                  <c:v>0.55859583939327595</c:v>
                </c:pt>
                <c:pt idx="5417">
                  <c:v>0.55864731912085652</c:v>
                </c:pt>
                <c:pt idx="5418">
                  <c:v>0.55869822424544069</c:v>
                </c:pt>
                <c:pt idx="5419">
                  <c:v>0.55875370216052622</c:v>
                </c:pt>
                <c:pt idx="5420">
                  <c:v>0.55880860510814212</c:v>
                </c:pt>
                <c:pt idx="5421">
                  <c:v>0.55886007388404868</c:v>
                </c:pt>
                <c:pt idx="5422">
                  <c:v>0.55890410617859865</c:v>
                </c:pt>
                <c:pt idx="5423">
                  <c:v>0.55895671365081601</c:v>
                </c:pt>
                <c:pt idx="5424">
                  <c:v>0.55900874658023869</c:v>
                </c:pt>
                <c:pt idx="5425">
                  <c:v>0.5590550593279453</c:v>
                </c:pt>
                <c:pt idx="5426">
                  <c:v>0.55910480026059806</c:v>
                </c:pt>
                <c:pt idx="5427">
                  <c:v>0.55915225194778584</c:v>
                </c:pt>
                <c:pt idx="5428">
                  <c:v>0.55920141638110132</c:v>
                </c:pt>
                <c:pt idx="5429">
                  <c:v>0.55926315433893226</c:v>
                </c:pt>
                <c:pt idx="5430">
                  <c:v>0.55932374529512185</c:v>
                </c:pt>
                <c:pt idx="5431">
                  <c:v>0.55939061972982196</c:v>
                </c:pt>
                <c:pt idx="5432">
                  <c:v>0.55945806121150266</c:v>
                </c:pt>
                <c:pt idx="5433">
                  <c:v>0.55953178440722506</c:v>
                </c:pt>
                <c:pt idx="5434">
                  <c:v>0.55961007363338178</c:v>
                </c:pt>
                <c:pt idx="5435">
                  <c:v>0.55969635611829083</c:v>
                </c:pt>
                <c:pt idx="5436">
                  <c:v>0.55977691781044991</c:v>
                </c:pt>
                <c:pt idx="5437">
                  <c:v>0.55986318590145068</c:v>
                </c:pt>
                <c:pt idx="5438">
                  <c:v>0.55995058902613937</c:v>
                </c:pt>
                <c:pt idx="5439">
                  <c:v>0.56004769465028781</c:v>
                </c:pt>
                <c:pt idx="5440">
                  <c:v>0.56014250633778417</c:v>
                </c:pt>
                <c:pt idx="5441">
                  <c:v>0.5602310272083505</c:v>
                </c:pt>
                <c:pt idx="5442">
                  <c:v>0.56032696356150635</c:v>
                </c:pt>
                <c:pt idx="5443">
                  <c:v>0.560412613242942</c:v>
                </c:pt>
                <c:pt idx="5444">
                  <c:v>0.56049768466444816</c:v>
                </c:pt>
                <c:pt idx="5445">
                  <c:v>0.56058274884942327</c:v>
                </c:pt>
                <c:pt idx="5446">
                  <c:v>0.56067408488446402</c:v>
                </c:pt>
                <c:pt idx="5447">
                  <c:v>0.56076655412138465</c:v>
                </c:pt>
                <c:pt idx="5448">
                  <c:v>0.56085387832796707</c:v>
                </c:pt>
                <c:pt idx="5449">
                  <c:v>0.56094747227867026</c:v>
                </c:pt>
                <c:pt idx="5450">
                  <c:v>0.56103421007038046</c:v>
                </c:pt>
                <c:pt idx="5451">
                  <c:v>0.56111466405915866</c:v>
                </c:pt>
                <c:pt idx="5452">
                  <c:v>0.56118541257275623</c:v>
                </c:pt>
                <c:pt idx="5453">
                  <c:v>0.56126014951728787</c:v>
                </c:pt>
                <c:pt idx="5454">
                  <c:v>0.56135598719571633</c:v>
                </c:pt>
                <c:pt idx="5455">
                  <c:v>0.5614540972090627</c:v>
                </c:pt>
                <c:pt idx="5456">
                  <c:v>0.56155618985166533</c:v>
                </c:pt>
                <c:pt idx="5457">
                  <c:v>0.56164971809640818</c:v>
                </c:pt>
                <c:pt idx="5458">
                  <c:v>0.56173810565366433</c:v>
                </c:pt>
                <c:pt idx="5459">
                  <c:v>0.56182306439313312</c:v>
                </c:pt>
                <c:pt idx="5460">
                  <c:v>0.56190402506567538</c:v>
                </c:pt>
                <c:pt idx="5461">
                  <c:v>0.56197015708916265</c:v>
                </c:pt>
                <c:pt idx="5462">
                  <c:v>0.56203172435227222</c:v>
                </c:pt>
                <c:pt idx="5463">
                  <c:v>0.56208929771486038</c:v>
                </c:pt>
                <c:pt idx="5464">
                  <c:v>0.56214800773043538</c:v>
                </c:pt>
                <c:pt idx="5465">
                  <c:v>0.56220158473656512</c:v>
                </c:pt>
                <c:pt idx="5466">
                  <c:v>0.56225629871639948</c:v>
                </c:pt>
                <c:pt idx="5467">
                  <c:v>0.56232297733205083</c:v>
                </c:pt>
                <c:pt idx="5468">
                  <c:v>0.56238338317958314</c:v>
                </c:pt>
                <c:pt idx="5469">
                  <c:v>0.56243523811910545</c:v>
                </c:pt>
                <c:pt idx="5470">
                  <c:v>0.56248481120651306</c:v>
                </c:pt>
                <c:pt idx="5471">
                  <c:v>0.56253666088689436</c:v>
                </c:pt>
                <c:pt idx="5472">
                  <c:v>0.56259477491575116</c:v>
                </c:pt>
                <c:pt idx="5473">
                  <c:v>0.56265630373604103</c:v>
                </c:pt>
                <c:pt idx="5474">
                  <c:v>0.56271953774547712</c:v>
                </c:pt>
                <c:pt idx="5475">
                  <c:v>0.5627810588899721</c:v>
                </c:pt>
                <c:pt idx="5476">
                  <c:v>0.56283004524272584</c:v>
                </c:pt>
                <c:pt idx="5477">
                  <c:v>0.56288016832908805</c:v>
                </c:pt>
                <c:pt idx="5478">
                  <c:v>0.56292858028867399</c:v>
                </c:pt>
                <c:pt idx="5479">
                  <c:v>0.56297414234505705</c:v>
                </c:pt>
                <c:pt idx="5480">
                  <c:v>0.56301913283868721</c:v>
                </c:pt>
                <c:pt idx="5481">
                  <c:v>0.56306582969127084</c:v>
                </c:pt>
                <c:pt idx="5482">
                  <c:v>0.56311423266367833</c:v>
                </c:pt>
                <c:pt idx="5483">
                  <c:v>0.56316604971987194</c:v>
                </c:pt>
                <c:pt idx="5484">
                  <c:v>0.56320932344555286</c:v>
                </c:pt>
                <c:pt idx="5485">
                  <c:v>0.56325430335975124</c:v>
                </c:pt>
                <c:pt idx="5486">
                  <c:v>0.56330782112823263</c:v>
                </c:pt>
                <c:pt idx="5487">
                  <c:v>0.56337670680564667</c:v>
                </c:pt>
                <c:pt idx="5488">
                  <c:v>0.56346266492132679</c:v>
                </c:pt>
                <c:pt idx="5489">
                  <c:v>0.56354975401950591</c:v>
                </c:pt>
                <c:pt idx="5490">
                  <c:v>0.56363455898946946</c:v>
                </c:pt>
                <c:pt idx="5491">
                  <c:v>0.56372618580659717</c:v>
                </c:pt>
                <c:pt idx="5492">
                  <c:v>0.56380813063046176</c:v>
                </c:pt>
                <c:pt idx="5493">
                  <c:v>0.56388324082055996</c:v>
                </c:pt>
                <c:pt idx="5494">
                  <c:v>0.56395891432186962</c:v>
                </c:pt>
                <c:pt idx="5495">
                  <c:v>0.56404140898323163</c:v>
                </c:pt>
                <c:pt idx="5496">
                  <c:v>0.56414039359461865</c:v>
                </c:pt>
                <c:pt idx="5497">
                  <c:v>0.56425074419679555</c:v>
                </c:pt>
                <c:pt idx="5498">
                  <c:v>0.56435312046379127</c:v>
                </c:pt>
                <c:pt idx="5499">
                  <c:v>0.56445434891089108</c:v>
                </c:pt>
                <c:pt idx="5500">
                  <c:v>0.56455897878281502</c:v>
                </c:pt>
                <c:pt idx="5501">
                  <c:v>0.56465279517397204</c:v>
                </c:pt>
                <c:pt idx="5502">
                  <c:v>0.56473295857089612</c:v>
                </c:pt>
                <c:pt idx="5503">
                  <c:v>0.56481368400837817</c:v>
                </c:pt>
                <c:pt idx="5504">
                  <c:v>0.56488758186452126</c:v>
                </c:pt>
                <c:pt idx="5505">
                  <c:v>0.56495692719348745</c:v>
                </c:pt>
                <c:pt idx="5506">
                  <c:v>0.56503081446541537</c:v>
                </c:pt>
                <c:pt idx="5507">
                  <c:v>0.5650973083427463</c:v>
                </c:pt>
                <c:pt idx="5508">
                  <c:v>0.56516436606583198</c:v>
                </c:pt>
                <c:pt idx="5509">
                  <c:v>0.56523198752095227</c:v>
                </c:pt>
                <c:pt idx="5510">
                  <c:v>0.56529449068164372</c:v>
                </c:pt>
                <c:pt idx="5511">
                  <c:v>0.56535358098641919</c:v>
                </c:pt>
                <c:pt idx="5512">
                  <c:v>0.56540698652708632</c:v>
                </c:pt>
                <c:pt idx="5513">
                  <c:v>0.56546266160733238</c:v>
                </c:pt>
                <c:pt idx="5514">
                  <c:v>0.56552458229036573</c:v>
                </c:pt>
                <c:pt idx="5515">
                  <c:v>0.56558365900092356</c:v>
                </c:pt>
                <c:pt idx="5516">
                  <c:v>0.56565125210974665</c:v>
                </c:pt>
                <c:pt idx="5517">
                  <c:v>0.56572963167475743</c:v>
                </c:pt>
                <c:pt idx="5518">
                  <c:v>0.5658040297813316</c:v>
                </c:pt>
                <c:pt idx="5519">
                  <c:v>0.56587274372605867</c:v>
                </c:pt>
                <c:pt idx="5520">
                  <c:v>0.56593123204161455</c:v>
                </c:pt>
                <c:pt idx="5521">
                  <c:v>0.5659897169364877</c:v>
                </c:pt>
                <c:pt idx="5522">
                  <c:v>0.5660516049935036</c:v>
                </c:pt>
                <c:pt idx="5523">
                  <c:v>0.56611576012859055</c:v>
                </c:pt>
                <c:pt idx="5524">
                  <c:v>0.56616798958851566</c:v>
                </c:pt>
                <c:pt idx="5525">
                  <c:v>0.56620318616423315</c:v>
                </c:pt>
                <c:pt idx="5526">
                  <c:v>0.56623384023699819</c:v>
                </c:pt>
                <c:pt idx="5527">
                  <c:v>0.56628379300893328</c:v>
                </c:pt>
                <c:pt idx="5528">
                  <c:v>0.56634225728855214</c:v>
                </c:pt>
                <c:pt idx="5529">
                  <c:v>0.56641263693569543</c:v>
                </c:pt>
                <c:pt idx="5530">
                  <c:v>0.56648528169886281</c:v>
                </c:pt>
                <c:pt idx="5531">
                  <c:v>0.56654827405722952</c:v>
                </c:pt>
                <c:pt idx="5532">
                  <c:v>0.56660502053215389</c:v>
                </c:pt>
                <c:pt idx="5533">
                  <c:v>0.56665438734603246</c:v>
                </c:pt>
                <c:pt idx="5534">
                  <c:v>0.56669864517627133</c:v>
                </c:pt>
                <c:pt idx="5535">
                  <c:v>0.56673665995381139</c:v>
                </c:pt>
                <c:pt idx="5536">
                  <c:v>0.5667826161881655</c:v>
                </c:pt>
                <c:pt idx="5537">
                  <c:v>0.56684105131257112</c:v>
                </c:pt>
                <c:pt idx="5538">
                  <c:v>0.56690572310043386</c:v>
                </c:pt>
                <c:pt idx="5539">
                  <c:v>0.56696642000873909</c:v>
                </c:pt>
                <c:pt idx="5540">
                  <c:v>0.56702711323315336</c:v>
                </c:pt>
                <c:pt idx="5541">
                  <c:v>0.56709631035934494</c:v>
                </c:pt>
                <c:pt idx="5542">
                  <c:v>0.56716209990767796</c:v>
                </c:pt>
                <c:pt idx="5543">
                  <c:v>0.56722788512803113</c:v>
                </c:pt>
                <c:pt idx="5544">
                  <c:v>0.56728912954658561</c:v>
                </c:pt>
                <c:pt idx="5545">
                  <c:v>0.56734356588103774</c:v>
                </c:pt>
                <c:pt idx="5546">
                  <c:v>0.56739970024744724</c:v>
                </c:pt>
                <c:pt idx="5547">
                  <c:v>0.56747170638671041</c:v>
                </c:pt>
                <c:pt idx="5548">
                  <c:v>0.56756524992661928</c:v>
                </c:pt>
                <c:pt idx="5549">
                  <c:v>0.56767125536133933</c:v>
                </c:pt>
                <c:pt idx="5550">
                  <c:v>0.56778858517302355</c:v>
                </c:pt>
                <c:pt idx="5551">
                  <c:v>0.56789910066556615</c:v>
                </c:pt>
                <c:pt idx="5552">
                  <c:v>0.56800337075238627</c:v>
                </c:pt>
                <c:pt idx="5553">
                  <c:v>0.56809573136795877</c:v>
                </c:pt>
                <c:pt idx="5554">
                  <c:v>0.56817221989854105</c:v>
                </c:pt>
                <c:pt idx="5555">
                  <c:v>0.56824077131368722</c:v>
                </c:pt>
                <c:pt idx="5556">
                  <c:v>0.5683127169183092</c:v>
                </c:pt>
                <c:pt idx="5557">
                  <c:v>0.56839088816435879</c:v>
                </c:pt>
                <c:pt idx="5558">
                  <c:v>0.56848094745911948</c:v>
                </c:pt>
                <c:pt idx="5559">
                  <c:v>0.56856590162356713</c:v>
                </c:pt>
                <c:pt idx="5560">
                  <c:v>0.56865254743677396</c:v>
                </c:pt>
                <c:pt idx="5561">
                  <c:v>0.56874314940765525</c:v>
                </c:pt>
                <c:pt idx="5562">
                  <c:v>0.56883714027702104</c:v>
                </c:pt>
                <c:pt idx="5563">
                  <c:v>0.56892942392077317</c:v>
                </c:pt>
                <c:pt idx="5564">
                  <c:v>0.56900358435813869</c:v>
                </c:pt>
                <c:pt idx="5565">
                  <c:v>0.56907094670617775</c:v>
                </c:pt>
                <c:pt idx="5566">
                  <c:v>0.56914056856611162</c:v>
                </c:pt>
                <c:pt idx="5567">
                  <c:v>0.56919943204812984</c:v>
                </c:pt>
                <c:pt idx="5568">
                  <c:v>0.56924867095332687</c:v>
                </c:pt>
                <c:pt idx="5569">
                  <c:v>0.56928545705882283</c:v>
                </c:pt>
                <c:pt idx="5570">
                  <c:v>0.56931148948504073</c:v>
                </c:pt>
                <c:pt idx="5571">
                  <c:v>0.56935280042257008</c:v>
                </c:pt>
                <c:pt idx="5572">
                  <c:v>0.56942183681043257</c:v>
                </c:pt>
                <c:pt idx="5573">
                  <c:v>0.5694936974957937</c:v>
                </c:pt>
                <c:pt idx="5574">
                  <c:v>0.56956725032967614</c:v>
                </c:pt>
                <c:pt idx="5575">
                  <c:v>0.56962835164699432</c:v>
                </c:pt>
                <c:pt idx="5576">
                  <c:v>0.56968152938454297</c:v>
                </c:pt>
                <c:pt idx="5577">
                  <c:v>0.5697375326678209</c:v>
                </c:pt>
                <c:pt idx="5578">
                  <c:v>0.56980654250118379</c:v>
                </c:pt>
                <c:pt idx="5579">
                  <c:v>0.5698891217801666</c:v>
                </c:pt>
                <c:pt idx="5580">
                  <c:v>0.5699649077199882</c:v>
                </c:pt>
                <c:pt idx="5581">
                  <c:v>0.57002768127628056</c:v>
                </c:pt>
                <c:pt idx="5582">
                  <c:v>0.57008705804081294</c:v>
                </c:pt>
                <c:pt idx="5583">
                  <c:v>0.57014303861839444</c:v>
                </c:pt>
                <c:pt idx="5584">
                  <c:v>0.57018657690113272</c:v>
                </c:pt>
                <c:pt idx="5585">
                  <c:v>0.57023067868353028</c:v>
                </c:pt>
                <c:pt idx="5586">
                  <c:v>0.57026799405724238</c:v>
                </c:pt>
                <c:pt idx="5587">
                  <c:v>0.57031152690009379</c:v>
                </c:pt>
                <c:pt idx="5588">
                  <c:v>0.57035788446732472</c:v>
                </c:pt>
                <c:pt idx="5589">
                  <c:v>0.57041780691864585</c:v>
                </c:pt>
                <c:pt idx="5590">
                  <c:v>0.57048846557321575</c:v>
                </c:pt>
                <c:pt idx="5591">
                  <c:v>0.57057777096946893</c:v>
                </c:pt>
                <c:pt idx="5592">
                  <c:v>0.57066932898170675</c:v>
                </c:pt>
                <c:pt idx="5593">
                  <c:v>0.57075579274115407</c:v>
                </c:pt>
                <c:pt idx="5594">
                  <c:v>0.57085298490482961</c:v>
                </c:pt>
                <c:pt idx="5595">
                  <c:v>0.57094790766715331</c:v>
                </c:pt>
                <c:pt idx="5596">
                  <c:v>0.57103491228466752</c:v>
                </c:pt>
                <c:pt idx="5597">
                  <c:v>0.57110891674813091</c:v>
                </c:pt>
                <c:pt idx="5598">
                  <c:v>0.57118065630532522</c:v>
                </c:pt>
                <c:pt idx="5599">
                  <c:v>0.57125634443187134</c:v>
                </c:pt>
                <c:pt idx="5600">
                  <c:v>0.57133541546028777</c:v>
                </c:pt>
                <c:pt idx="5601">
                  <c:v>0.57142069220455227</c:v>
                </c:pt>
                <c:pt idx="5602">
                  <c:v>0.57150200894856173</c:v>
                </c:pt>
                <c:pt idx="5603">
                  <c:v>0.5715951762559387</c:v>
                </c:pt>
                <c:pt idx="5604">
                  <c:v>0.57168268915356069</c:v>
                </c:pt>
                <c:pt idx="5605">
                  <c:v>0.57176567818127333</c:v>
                </c:pt>
                <c:pt idx="5606">
                  <c:v>0.57184357998101365</c:v>
                </c:pt>
                <c:pt idx="5607">
                  <c:v>0.57192204015221548</c:v>
                </c:pt>
                <c:pt idx="5608">
                  <c:v>0.57200331614011624</c:v>
                </c:pt>
                <c:pt idx="5609">
                  <c:v>0.57206596187259384</c:v>
                </c:pt>
                <c:pt idx="5610">
                  <c:v>0.57212973232607134</c:v>
                </c:pt>
                <c:pt idx="5611">
                  <c:v>0.57219519157066112</c:v>
                </c:pt>
                <c:pt idx="5612">
                  <c:v>0.57225161851499351</c:v>
                </c:pt>
                <c:pt idx="5613">
                  <c:v>0.57231424869480485</c:v>
                </c:pt>
                <c:pt idx="5614">
                  <c:v>0.57239436446778147</c:v>
                </c:pt>
                <c:pt idx="5615">
                  <c:v>0.57247785858375144</c:v>
                </c:pt>
                <c:pt idx="5616">
                  <c:v>0.57256585834914231</c:v>
                </c:pt>
                <c:pt idx="5617">
                  <c:v>0.57264933814820751</c:v>
                </c:pt>
                <c:pt idx="5618">
                  <c:v>0.57272378722507322</c:v>
                </c:pt>
                <c:pt idx="5619">
                  <c:v>0.57279371918806932</c:v>
                </c:pt>
                <c:pt idx="5620">
                  <c:v>0.57285969889510402</c:v>
                </c:pt>
                <c:pt idx="5621">
                  <c:v>0.57291552447795313</c:v>
                </c:pt>
                <c:pt idx="5622">
                  <c:v>0.57296683615382338</c:v>
                </c:pt>
                <c:pt idx="5623">
                  <c:v>0.57300968784356798</c:v>
                </c:pt>
                <c:pt idx="5624">
                  <c:v>0.57306832402244534</c:v>
                </c:pt>
                <c:pt idx="5625">
                  <c:v>0.57313372185836409</c:v>
                </c:pt>
                <c:pt idx="5626">
                  <c:v>0.57321940910110825</c:v>
                </c:pt>
                <c:pt idx="5627">
                  <c:v>0.57332256229129652</c:v>
                </c:pt>
                <c:pt idx="5628">
                  <c:v>0.57341499654749772</c:v>
                </c:pt>
                <c:pt idx="5629">
                  <c:v>0.57350629516900831</c:v>
                </c:pt>
                <c:pt idx="5630">
                  <c:v>0.57360209340222401</c:v>
                </c:pt>
                <c:pt idx="5631">
                  <c:v>0.57368886740951908</c:v>
                </c:pt>
                <c:pt idx="5632">
                  <c:v>0.57376661953914965</c:v>
                </c:pt>
                <c:pt idx="5633">
                  <c:v>0.57384154884226046</c:v>
                </c:pt>
                <c:pt idx="5634">
                  <c:v>0.57393224522435382</c:v>
                </c:pt>
                <c:pt idx="5635">
                  <c:v>0.5740195538460231</c:v>
                </c:pt>
                <c:pt idx="5636">
                  <c:v>0.57409502741453933</c:v>
                </c:pt>
                <c:pt idx="5637">
                  <c:v>0.57415472635169063</c:v>
                </c:pt>
                <c:pt idx="5638">
                  <c:v>0.5742042850260739</c:v>
                </c:pt>
                <c:pt idx="5639">
                  <c:v>0.57422906344227254</c:v>
                </c:pt>
                <c:pt idx="5640">
                  <c:v>0.57425721998816448</c:v>
                </c:pt>
                <c:pt idx="5641">
                  <c:v>0.57429382231264126</c:v>
                </c:pt>
                <c:pt idx="5642">
                  <c:v>0.57432817096782451</c:v>
                </c:pt>
                <c:pt idx="5643">
                  <c:v>0.57435914005532851</c:v>
                </c:pt>
                <c:pt idx="5644">
                  <c:v>0.57439911691380041</c:v>
                </c:pt>
                <c:pt idx="5645">
                  <c:v>0.57443965519461115</c:v>
                </c:pt>
                <c:pt idx="5646">
                  <c:v>0.57447625084226672</c:v>
                </c:pt>
                <c:pt idx="5647">
                  <c:v>0.57451622301938476</c:v>
                </c:pt>
                <c:pt idx="5648">
                  <c:v>0.57455788246133443</c:v>
                </c:pt>
                <c:pt idx="5649">
                  <c:v>0.57459616258061541</c:v>
                </c:pt>
                <c:pt idx="5650">
                  <c:v>0.57464401066913573</c:v>
                </c:pt>
                <c:pt idx="5651">
                  <c:v>0.5747031139707478</c:v>
                </c:pt>
                <c:pt idx="5652">
                  <c:v>0.5747593995819652</c:v>
                </c:pt>
                <c:pt idx="5653">
                  <c:v>0.57481005392350337</c:v>
                </c:pt>
                <c:pt idx="5654">
                  <c:v>0.57485845456375206</c:v>
                </c:pt>
                <c:pt idx="5655">
                  <c:v>0.57491079215473218</c:v>
                </c:pt>
                <c:pt idx="5656">
                  <c:v>0.5749620015547634</c:v>
                </c:pt>
                <c:pt idx="5657">
                  <c:v>0.57501827259663096</c:v>
                </c:pt>
                <c:pt idx="5658">
                  <c:v>0.5750722898180094</c:v>
                </c:pt>
                <c:pt idx="5659">
                  <c:v>0.57512574148772566</c:v>
                </c:pt>
                <c:pt idx="5660">
                  <c:v>0.575183128521085</c:v>
                </c:pt>
                <c:pt idx="5661">
                  <c:v>0.57524501280761564</c:v>
                </c:pt>
                <c:pt idx="5662">
                  <c:v>0.57530689326471807</c:v>
                </c:pt>
                <c:pt idx="5663">
                  <c:v>0.5753738323566383</c:v>
                </c:pt>
                <c:pt idx="5664">
                  <c:v>0.57546720209298718</c:v>
                </c:pt>
                <c:pt idx="5665">
                  <c:v>0.57556956130416836</c:v>
                </c:pt>
                <c:pt idx="5666">
                  <c:v>0.57566516209334129</c:v>
                </c:pt>
                <c:pt idx="5667">
                  <c:v>0.57576075374387703</c:v>
                </c:pt>
                <c:pt idx="5668">
                  <c:v>0.57586139625361521</c:v>
                </c:pt>
                <c:pt idx="5669">
                  <c:v>0.57596596377425147</c:v>
                </c:pt>
                <c:pt idx="5670">
                  <c:v>0.57606939615542452</c:v>
                </c:pt>
                <c:pt idx="5671">
                  <c:v>0.57617281783944652</c:v>
                </c:pt>
                <c:pt idx="5672">
                  <c:v>0.57628578256506657</c:v>
                </c:pt>
                <c:pt idx="5673">
                  <c:v>0.57638805802556403</c:v>
                </c:pt>
                <c:pt idx="5674">
                  <c:v>0.57647290500184556</c:v>
                </c:pt>
                <c:pt idx="5675">
                  <c:v>0.57654145160597825</c:v>
                </c:pt>
                <c:pt idx="5676">
                  <c:v>0.57660493730219453</c:v>
                </c:pt>
                <c:pt idx="5677">
                  <c:v>0.57666617189841229</c:v>
                </c:pt>
                <c:pt idx="5678">
                  <c:v>0.57672627927717279</c:v>
                </c:pt>
                <c:pt idx="5679">
                  <c:v>0.57677851920449819</c:v>
                </c:pt>
                <c:pt idx="5680">
                  <c:v>0.57682682466577706</c:v>
                </c:pt>
                <c:pt idx="5681">
                  <c:v>0.57688523745549858</c:v>
                </c:pt>
                <c:pt idx="5682">
                  <c:v>0.57695207098135415</c:v>
                </c:pt>
                <c:pt idx="5683">
                  <c:v>0.57702676198946212</c:v>
                </c:pt>
                <c:pt idx="5684">
                  <c:v>0.57710425503337703</c:v>
                </c:pt>
                <c:pt idx="5685">
                  <c:v>0.57716882798300473</c:v>
                </c:pt>
                <c:pt idx="5686">
                  <c:v>0.57723171241323368</c:v>
                </c:pt>
                <c:pt idx="5687">
                  <c:v>0.57730750535481345</c:v>
                </c:pt>
                <c:pt idx="5688">
                  <c:v>0.57738048572144318</c:v>
                </c:pt>
                <c:pt idx="5689">
                  <c:v>0.57744672482780079</c:v>
                </c:pt>
                <c:pt idx="5690">
                  <c:v>0.57750454012254449</c:v>
                </c:pt>
                <c:pt idx="5691">
                  <c:v>0.57755786194586034</c:v>
                </c:pt>
                <c:pt idx="5692">
                  <c:v>0.57760051735749152</c:v>
                </c:pt>
                <c:pt idx="5693">
                  <c:v>0.57764036484824144</c:v>
                </c:pt>
                <c:pt idx="5694">
                  <c:v>0.57768526152696098</c:v>
                </c:pt>
                <c:pt idx="5695">
                  <c:v>0.57773520671353207</c:v>
                </c:pt>
                <c:pt idx="5696">
                  <c:v>0.577789638514287</c:v>
                </c:pt>
                <c:pt idx="5697">
                  <c:v>0.57785192281633435</c:v>
                </c:pt>
                <c:pt idx="5698">
                  <c:v>0.57793496251833687</c:v>
                </c:pt>
                <c:pt idx="5699">
                  <c:v>0.57804885035465003</c:v>
                </c:pt>
                <c:pt idx="5700">
                  <c:v>0.57816665171028725</c:v>
                </c:pt>
                <c:pt idx="5701">
                  <c:v>0.57827939144008356</c:v>
                </c:pt>
                <c:pt idx="5702">
                  <c:v>0.57838707125426059</c:v>
                </c:pt>
                <c:pt idx="5703">
                  <c:v>0.57849361799052634</c:v>
                </c:pt>
                <c:pt idx="5704">
                  <c:v>0.57859342516091328</c:v>
                </c:pt>
                <c:pt idx="5705">
                  <c:v>0.57869826803266122</c:v>
                </c:pt>
                <c:pt idx="5706">
                  <c:v>0.57880085763537903</c:v>
                </c:pt>
                <c:pt idx="5707">
                  <c:v>0.57890007363289098</c:v>
                </c:pt>
                <c:pt idx="5708">
                  <c:v>0.57900488436134578</c:v>
                </c:pt>
                <c:pt idx="5709">
                  <c:v>0.57911865041866473</c:v>
                </c:pt>
                <c:pt idx="5710">
                  <c:v>0.57922343824163103</c:v>
                </c:pt>
                <c:pt idx="5711">
                  <c:v>0.57929964067118078</c:v>
                </c:pt>
                <c:pt idx="5712">
                  <c:v>0.57935734894132418</c:v>
                </c:pt>
                <c:pt idx="5713">
                  <c:v>0.57942177657049099</c:v>
                </c:pt>
                <c:pt idx="5714">
                  <c:v>0.57947611664807608</c:v>
                </c:pt>
                <c:pt idx="5715">
                  <c:v>0.57951532930278904</c:v>
                </c:pt>
                <c:pt idx="5716">
                  <c:v>0.57954781862332827</c:v>
                </c:pt>
                <c:pt idx="5717">
                  <c:v>0.5795752656750266</c:v>
                </c:pt>
                <c:pt idx="5718">
                  <c:v>0.57960495245430155</c:v>
                </c:pt>
                <c:pt idx="5719">
                  <c:v>0.57964640044548021</c:v>
                </c:pt>
                <c:pt idx="5720">
                  <c:v>0.57969064708071283</c:v>
                </c:pt>
                <c:pt idx="5721">
                  <c:v>0.57973377166400009</c:v>
                </c:pt>
                <c:pt idx="5722">
                  <c:v>0.57977297421687546</c:v>
                </c:pt>
                <c:pt idx="5723">
                  <c:v>0.57981161522927493</c:v>
                </c:pt>
                <c:pt idx="5724">
                  <c:v>0.57984353493944663</c:v>
                </c:pt>
                <c:pt idx="5725">
                  <c:v>0.57987713353368453</c:v>
                </c:pt>
                <c:pt idx="5726">
                  <c:v>0.57991969013256761</c:v>
                </c:pt>
                <c:pt idx="5727">
                  <c:v>0.57997232342078286</c:v>
                </c:pt>
                <c:pt idx="5728">
                  <c:v>0.58003783119705532</c:v>
                </c:pt>
                <c:pt idx="5729">
                  <c:v>0.58010949290901692</c:v>
                </c:pt>
                <c:pt idx="5730">
                  <c:v>0.5801755515007726</c:v>
                </c:pt>
                <c:pt idx="5731">
                  <c:v>0.5802326494792398</c:v>
                </c:pt>
                <c:pt idx="5732">
                  <c:v>0.58027854941179724</c:v>
                </c:pt>
                <c:pt idx="5733">
                  <c:v>0.58031773061422864</c:v>
                </c:pt>
                <c:pt idx="5734">
                  <c:v>0.58036642511195602</c:v>
                </c:pt>
                <c:pt idx="5735">
                  <c:v>0.58042071388289662</c:v>
                </c:pt>
                <c:pt idx="5736">
                  <c:v>0.58047947675653</c:v>
                </c:pt>
                <c:pt idx="5737">
                  <c:v>0.58053431898998809</c:v>
                </c:pt>
                <c:pt idx="5738">
                  <c:v>0.58058524122810429</c:v>
                </c:pt>
                <c:pt idx="5739">
                  <c:v>0.58064903026323844</c:v>
                </c:pt>
                <c:pt idx="5740">
                  <c:v>0.58071896970410386</c:v>
                </c:pt>
                <c:pt idx="5741">
                  <c:v>0.58079617716618748</c:v>
                </c:pt>
                <c:pt idx="5742">
                  <c:v>0.58087225984795965</c:v>
                </c:pt>
                <c:pt idx="5743">
                  <c:v>0.5809421836785611</c:v>
                </c:pt>
                <c:pt idx="5744">
                  <c:v>0.58100930595635836</c:v>
                </c:pt>
                <c:pt idx="5745">
                  <c:v>0.58107922020516256</c:v>
                </c:pt>
                <c:pt idx="5746">
                  <c:v>0.58114409625557595</c:v>
                </c:pt>
                <c:pt idx="5747">
                  <c:v>0.5811972243690009</c:v>
                </c:pt>
                <c:pt idx="5748">
                  <c:v>0.58125258645241873</c:v>
                </c:pt>
                <c:pt idx="5749">
                  <c:v>0.58131856957865613</c:v>
                </c:pt>
                <c:pt idx="5750">
                  <c:v>0.58139237605252381</c:v>
                </c:pt>
                <c:pt idx="5751">
                  <c:v>0.58147959486276923</c:v>
                </c:pt>
                <c:pt idx="5752">
                  <c:v>0.58157295528746489</c:v>
                </c:pt>
                <c:pt idx="5753">
                  <c:v>0.58166127628852338</c:v>
                </c:pt>
                <c:pt idx="5754">
                  <c:v>0.58173952888571112</c:v>
                </c:pt>
                <c:pt idx="5755">
                  <c:v>0.58181330429774114</c:v>
                </c:pt>
                <c:pt idx="5756">
                  <c:v>0.58188372120498144</c:v>
                </c:pt>
                <c:pt idx="5757">
                  <c:v>0.58196027999364652</c:v>
                </c:pt>
                <c:pt idx="5758">
                  <c:v>0.58203292160010844</c:v>
                </c:pt>
                <c:pt idx="5759">
                  <c:v>0.58211002768582809</c:v>
                </c:pt>
                <c:pt idx="5760">
                  <c:v>0.58218209973779833</c:v>
                </c:pt>
                <c:pt idx="5761">
                  <c:v>0.58225472523328969</c:v>
                </c:pt>
                <c:pt idx="5762">
                  <c:v>0.58232455246677695</c:v>
                </c:pt>
                <c:pt idx="5763">
                  <c:v>0.58239325770541095</c:v>
                </c:pt>
                <c:pt idx="5764">
                  <c:v>0.58246307526656671</c:v>
                </c:pt>
                <c:pt idx="5765">
                  <c:v>0.58253958971512887</c:v>
                </c:pt>
                <c:pt idx="5766">
                  <c:v>0.58260995549996264</c:v>
                </c:pt>
                <c:pt idx="5767">
                  <c:v>0.58267975793397386</c:v>
                </c:pt>
                <c:pt idx="5768">
                  <c:v>0.58275402237404439</c:v>
                </c:pt>
                <c:pt idx="5769">
                  <c:v>0.58283163119602888</c:v>
                </c:pt>
                <c:pt idx="5770">
                  <c:v>0.58290253471061182</c:v>
                </c:pt>
                <c:pt idx="5771">
                  <c:v>0.58297175848878402</c:v>
                </c:pt>
                <c:pt idx="5772">
                  <c:v>0.58304432665963457</c:v>
                </c:pt>
                <c:pt idx="5773">
                  <c:v>0.58311744772051421</c:v>
                </c:pt>
                <c:pt idx="5774">
                  <c:v>0.5831972607905328</c:v>
                </c:pt>
                <c:pt idx="5775">
                  <c:v>0.58327371908605774</c:v>
                </c:pt>
                <c:pt idx="5776">
                  <c:v>0.58333454669310458</c:v>
                </c:pt>
                <c:pt idx="5777">
                  <c:v>0.58339090658619197</c:v>
                </c:pt>
                <c:pt idx="5778">
                  <c:v>0.58345507487452486</c:v>
                </c:pt>
                <c:pt idx="5779">
                  <c:v>0.58351923904555281</c:v>
                </c:pt>
                <c:pt idx="5780">
                  <c:v>0.58357224112519945</c:v>
                </c:pt>
                <c:pt idx="5781">
                  <c:v>0.58363360844488943</c:v>
                </c:pt>
                <c:pt idx="5782">
                  <c:v>0.58370668643112689</c:v>
                </c:pt>
                <c:pt idx="5783">
                  <c:v>0.58377585456717929</c:v>
                </c:pt>
                <c:pt idx="5784">
                  <c:v>0.5838360938846191</c:v>
                </c:pt>
                <c:pt idx="5785">
                  <c:v>0.58389075234732435</c:v>
                </c:pt>
                <c:pt idx="5786">
                  <c:v>0.5839526578143498</c:v>
                </c:pt>
                <c:pt idx="5787">
                  <c:v>0.58400898288250547</c:v>
                </c:pt>
                <c:pt idx="5788">
                  <c:v>0.58405972849448473</c:v>
                </c:pt>
                <c:pt idx="5789">
                  <c:v>0.58411437473536665</c:v>
                </c:pt>
                <c:pt idx="5790">
                  <c:v>0.58417124826370981</c:v>
                </c:pt>
                <c:pt idx="5791">
                  <c:v>0.58423313636947682</c:v>
                </c:pt>
                <c:pt idx="5792">
                  <c:v>0.58429780813520027</c:v>
                </c:pt>
                <c:pt idx="5793">
                  <c:v>0.58435021149839317</c:v>
                </c:pt>
                <c:pt idx="5794">
                  <c:v>0.58440372699253518</c:v>
                </c:pt>
                <c:pt idx="5795">
                  <c:v>0.58444664880878117</c:v>
                </c:pt>
                <c:pt idx="5796">
                  <c:v>0.58449904437300704</c:v>
                </c:pt>
                <c:pt idx="5797">
                  <c:v>0.58455478132137895</c:v>
                </c:pt>
                <c:pt idx="5798">
                  <c:v>0.58461051516331652</c:v>
                </c:pt>
                <c:pt idx="5799">
                  <c:v>0.58466178755459408</c:v>
                </c:pt>
                <c:pt idx="5800">
                  <c:v>0.58470135466808637</c:v>
                </c:pt>
                <c:pt idx="5801">
                  <c:v>0.58474482095998381</c:v>
                </c:pt>
                <c:pt idx="5802">
                  <c:v>0.58479385758533775</c:v>
                </c:pt>
                <c:pt idx="5803">
                  <c:v>0.58485236404906493</c:v>
                </c:pt>
                <c:pt idx="5804">
                  <c:v>0.58491253855515069</c:v>
                </c:pt>
                <c:pt idx="5805">
                  <c:v>0.58497605216129067</c:v>
                </c:pt>
                <c:pt idx="5806">
                  <c:v>0.58504011881737572</c:v>
                </c:pt>
                <c:pt idx="5807">
                  <c:v>0.58509693972124455</c:v>
                </c:pt>
                <c:pt idx="5808">
                  <c:v>0.58516099863318405</c:v>
                </c:pt>
                <c:pt idx="5809">
                  <c:v>0.58523118020854403</c:v>
                </c:pt>
                <c:pt idx="5810">
                  <c:v>0.5853136094197211</c:v>
                </c:pt>
                <c:pt idx="5811">
                  <c:v>0.5854054988417261</c:v>
                </c:pt>
                <c:pt idx="5812">
                  <c:v>0.58549236834874618</c:v>
                </c:pt>
                <c:pt idx="5813">
                  <c:v>0.58557032173822687</c:v>
                </c:pt>
                <c:pt idx="5814">
                  <c:v>0.58562098818293695</c:v>
                </c:pt>
                <c:pt idx="5815">
                  <c:v>0.58566385778502739</c:v>
                </c:pt>
                <c:pt idx="5816">
                  <c:v>0.58570227184123624</c:v>
                </c:pt>
                <c:pt idx="5817">
                  <c:v>0.58575070485240688</c:v>
                </c:pt>
                <c:pt idx="5818">
                  <c:v>0.58580024883898762</c:v>
                </c:pt>
                <c:pt idx="5819">
                  <c:v>0.5858419974837632</c:v>
                </c:pt>
                <c:pt idx="5820">
                  <c:v>0.58587706499847347</c:v>
                </c:pt>
                <c:pt idx="5821">
                  <c:v>0.58591992362429346</c:v>
                </c:pt>
                <c:pt idx="5822">
                  <c:v>0.58597057235946348</c:v>
                </c:pt>
                <c:pt idx="5823">
                  <c:v>0.58602956655300487</c:v>
                </c:pt>
                <c:pt idx="5824">
                  <c:v>0.58608299225345084</c:v>
                </c:pt>
                <c:pt idx="5825">
                  <c:v>0.58613641509974368</c:v>
                </c:pt>
                <c:pt idx="5826">
                  <c:v>0.58620096389810117</c:v>
                </c:pt>
                <c:pt idx="5827">
                  <c:v>0.58626995973055773</c:v>
                </c:pt>
                <c:pt idx="5828">
                  <c:v>0.58633227445554748</c:v>
                </c:pt>
                <c:pt idx="5829">
                  <c:v>0.58639124731525294</c:v>
                </c:pt>
                <c:pt idx="5830">
                  <c:v>0.58644576629927736</c:v>
                </c:pt>
                <c:pt idx="5831">
                  <c:v>0.58650250739135845</c:v>
                </c:pt>
                <c:pt idx="5832">
                  <c:v>0.58656258268574535</c:v>
                </c:pt>
                <c:pt idx="5833">
                  <c:v>0.58661987335441823</c:v>
                </c:pt>
                <c:pt idx="5834">
                  <c:v>0.58667437987574766</c:v>
                </c:pt>
                <c:pt idx="5835">
                  <c:v>0.58673166414002631</c:v>
                </c:pt>
                <c:pt idx="5836">
                  <c:v>0.5867811595510054</c:v>
                </c:pt>
                <c:pt idx="5837">
                  <c:v>0.58683287685754626</c:v>
                </c:pt>
                <c:pt idx="5838">
                  <c:v>0.58689460046425967</c:v>
                </c:pt>
                <c:pt idx="5839">
                  <c:v>0.5869641044698034</c:v>
                </c:pt>
                <c:pt idx="5840">
                  <c:v>0.58704361112824999</c:v>
                </c:pt>
                <c:pt idx="5841">
                  <c:v>0.58712700292854936</c:v>
                </c:pt>
                <c:pt idx="5842">
                  <c:v>0.58720705251486371</c:v>
                </c:pt>
                <c:pt idx="5843">
                  <c:v>0.58729932394858264</c:v>
                </c:pt>
                <c:pt idx="5844">
                  <c:v>0.58738325020801907</c:v>
                </c:pt>
                <c:pt idx="5845">
                  <c:v>0.58745772191741819</c:v>
                </c:pt>
                <c:pt idx="5846">
                  <c:v>0.58752551969556654</c:v>
                </c:pt>
                <c:pt idx="5847">
                  <c:v>0.58758831189812921</c:v>
                </c:pt>
                <c:pt idx="5848">
                  <c:v>0.58765332267910664</c:v>
                </c:pt>
                <c:pt idx="5849">
                  <c:v>0.58772388515373408</c:v>
                </c:pt>
                <c:pt idx="5850">
                  <c:v>0.58779555375150183</c:v>
                </c:pt>
                <c:pt idx="5851">
                  <c:v>0.58786999476342294</c:v>
                </c:pt>
                <c:pt idx="5852">
                  <c:v>0.587944985702053</c:v>
                </c:pt>
                <c:pt idx="5853">
                  <c:v>0.58801052873163084</c:v>
                </c:pt>
                <c:pt idx="5854">
                  <c:v>0.58808051061412769</c:v>
                </c:pt>
                <c:pt idx="5855">
                  <c:v>0.58816103925973773</c:v>
                </c:pt>
                <c:pt idx="5856">
                  <c:v>0.58825322271376146</c:v>
                </c:pt>
                <c:pt idx="5857">
                  <c:v>0.58835206059140399</c:v>
                </c:pt>
                <c:pt idx="5858">
                  <c:v>0.5884581061016837</c:v>
                </c:pt>
                <c:pt idx="5859">
                  <c:v>0.58855969936730324</c:v>
                </c:pt>
                <c:pt idx="5860">
                  <c:v>0.58865295623007685</c:v>
                </c:pt>
                <c:pt idx="5861">
                  <c:v>0.58873232873220882</c:v>
                </c:pt>
                <c:pt idx="5862">
                  <c:v>0.58880781002259741</c:v>
                </c:pt>
                <c:pt idx="5863">
                  <c:v>0.5888799559305129</c:v>
                </c:pt>
                <c:pt idx="5864">
                  <c:v>0.58895653589168317</c:v>
                </c:pt>
                <c:pt idx="5865">
                  <c:v>0.58904254262412126</c:v>
                </c:pt>
                <c:pt idx="5866">
                  <c:v>0.58912743233828524</c:v>
                </c:pt>
                <c:pt idx="5867">
                  <c:v>0.5892023290432814</c:v>
                </c:pt>
                <c:pt idx="5868">
                  <c:v>0.58925724972867199</c:v>
                </c:pt>
                <c:pt idx="5869">
                  <c:v>0.58929774486773534</c:v>
                </c:pt>
                <c:pt idx="5870">
                  <c:v>0.58933324610639959</c:v>
                </c:pt>
                <c:pt idx="5871">
                  <c:v>0.58937096479157502</c:v>
                </c:pt>
                <c:pt idx="5872">
                  <c:v>0.58939869821129054</c:v>
                </c:pt>
                <c:pt idx="5873">
                  <c:v>0.58942532157062755</c:v>
                </c:pt>
                <c:pt idx="5874">
                  <c:v>0.58944917106148365</c:v>
                </c:pt>
                <c:pt idx="5875">
                  <c:v>0.58946691915065286</c:v>
                </c:pt>
                <c:pt idx="5876">
                  <c:v>0.58950019596885961</c:v>
                </c:pt>
                <c:pt idx="5877">
                  <c:v>0.58955731859145788</c:v>
                </c:pt>
                <c:pt idx="5878">
                  <c:v>0.58963051951249135</c:v>
                </c:pt>
                <c:pt idx="5879">
                  <c:v>0.58971425035945546</c:v>
                </c:pt>
                <c:pt idx="5880">
                  <c:v>0.5898007463887317</c:v>
                </c:pt>
                <c:pt idx="5881">
                  <c:v>0.58989222443281752</c:v>
                </c:pt>
                <c:pt idx="5882">
                  <c:v>0.58997925940901419</c:v>
                </c:pt>
                <c:pt idx="5883">
                  <c:v>0.59006573252008787</c:v>
                </c:pt>
                <c:pt idx="5884">
                  <c:v>0.59014831844621818</c:v>
                </c:pt>
                <c:pt idx="5885">
                  <c:v>0.59023311434724635</c:v>
                </c:pt>
                <c:pt idx="5886">
                  <c:v>0.59031568645172083</c:v>
                </c:pt>
                <c:pt idx="5887">
                  <c:v>0.59040933380853733</c:v>
                </c:pt>
                <c:pt idx="5888">
                  <c:v>0.5904974318955637</c:v>
                </c:pt>
                <c:pt idx="5889">
                  <c:v>0.59057444210444066</c:v>
                </c:pt>
                <c:pt idx="5890">
                  <c:v>0.59065033845001258</c:v>
                </c:pt>
                <c:pt idx="5891">
                  <c:v>0.5907328761120223</c:v>
                </c:pt>
                <c:pt idx="5892">
                  <c:v>0.5907976827901239</c:v>
                </c:pt>
                <c:pt idx="5893">
                  <c:v>0.59085362363906024</c:v>
                </c:pt>
                <c:pt idx="5894">
                  <c:v>0.59091122282737063</c:v>
                </c:pt>
                <c:pt idx="5895">
                  <c:v>0.59096161939576275</c:v>
                </c:pt>
                <c:pt idx="5896">
                  <c:v>0.59100592197351542</c:v>
                </c:pt>
                <c:pt idx="5897">
                  <c:v>0.59105077633390668</c:v>
                </c:pt>
                <c:pt idx="5898">
                  <c:v>0.59109950471692585</c:v>
                </c:pt>
                <c:pt idx="5899">
                  <c:v>0.59114767703429771</c:v>
                </c:pt>
                <c:pt idx="5900">
                  <c:v>0.59120415196857756</c:v>
                </c:pt>
                <c:pt idx="5901">
                  <c:v>0.5912877511630843</c:v>
                </c:pt>
                <c:pt idx="5902">
                  <c:v>0.59138020041224926</c:v>
                </c:pt>
                <c:pt idx="5903">
                  <c:v>0.59147042706664787</c:v>
                </c:pt>
                <c:pt idx="5904">
                  <c:v>0.59155179013610626</c:v>
                </c:pt>
                <c:pt idx="5905">
                  <c:v>0.59163314658615418</c:v>
                </c:pt>
                <c:pt idx="5906">
                  <c:v>0.59171449641786855</c:v>
                </c:pt>
                <c:pt idx="5907">
                  <c:v>0.59178698627001269</c:v>
                </c:pt>
                <c:pt idx="5908">
                  <c:v>0.59185504447806636</c:v>
                </c:pt>
                <c:pt idx="5909">
                  <c:v>0.59191424581880037</c:v>
                </c:pt>
                <c:pt idx="5910">
                  <c:v>0.59197842275241541</c:v>
                </c:pt>
                <c:pt idx="5911">
                  <c:v>0.59203706359057562</c:v>
                </c:pt>
                <c:pt idx="5912">
                  <c:v>0.59210455161977382</c:v>
                </c:pt>
                <c:pt idx="5913">
                  <c:v>0.59218420376121395</c:v>
                </c:pt>
                <c:pt idx="5914">
                  <c:v>0.59226827413923167</c:v>
                </c:pt>
                <c:pt idx="5915">
                  <c:v>0.59235676163904738</c:v>
                </c:pt>
                <c:pt idx="5916">
                  <c:v>0.59245187696922186</c:v>
                </c:pt>
                <c:pt idx="5917">
                  <c:v>0.59254587741828146</c:v>
                </c:pt>
                <c:pt idx="5918">
                  <c:v>0.59261720127478712</c:v>
                </c:pt>
                <c:pt idx="5919">
                  <c:v>0.59267856889365711</c:v>
                </c:pt>
                <c:pt idx="5920">
                  <c:v>0.59274214398650504</c:v>
                </c:pt>
                <c:pt idx="5921">
                  <c:v>0.59281566492355975</c:v>
                </c:pt>
                <c:pt idx="5922">
                  <c:v>0.59290355128158079</c:v>
                </c:pt>
                <c:pt idx="5923">
                  <c:v>0.59300027262167232</c:v>
                </c:pt>
                <c:pt idx="5924">
                  <c:v>0.59309422153784719</c:v>
                </c:pt>
                <c:pt idx="5925">
                  <c:v>0.59317821544833804</c:v>
                </c:pt>
                <c:pt idx="5926">
                  <c:v>0.59325943969111172</c:v>
                </c:pt>
                <c:pt idx="5927">
                  <c:v>0.59332905522004376</c:v>
                </c:pt>
                <c:pt idx="5928">
                  <c:v>0.59339535121844167</c:v>
                </c:pt>
                <c:pt idx="5929">
                  <c:v>0.59345722351845376</c:v>
                </c:pt>
                <c:pt idx="5930">
                  <c:v>0.59352185388662904</c:v>
                </c:pt>
                <c:pt idx="5931">
                  <c:v>0.5935920034903539</c:v>
                </c:pt>
                <c:pt idx="5932">
                  <c:v>0.59365275901291148</c:v>
                </c:pt>
                <c:pt idx="5933">
                  <c:v>0.59370025621417544</c:v>
                </c:pt>
                <c:pt idx="5934">
                  <c:v>0.59373670602472339</c:v>
                </c:pt>
                <c:pt idx="5935">
                  <c:v>0.59375216917933971</c:v>
                </c:pt>
                <c:pt idx="5936">
                  <c:v>0.59376100516033792</c:v>
                </c:pt>
                <c:pt idx="5937">
                  <c:v>0.59377094554563847</c:v>
                </c:pt>
                <c:pt idx="5938">
                  <c:v>0.59380187055690636</c:v>
                </c:pt>
                <c:pt idx="5939">
                  <c:v>0.59384162988047307</c:v>
                </c:pt>
                <c:pt idx="5940">
                  <c:v>0.59388746158370598</c:v>
                </c:pt>
                <c:pt idx="5941">
                  <c:v>0.59393605193886123</c:v>
                </c:pt>
                <c:pt idx="5942">
                  <c:v>0.59398960902672671</c:v>
                </c:pt>
                <c:pt idx="5943">
                  <c:v>0.59404978831132371</c:v>
                </c:pt>
                <c:pt idx="5944">
                  <c:v>0.59409616253697906</c:v>
                </c:pt>
                <c:pt idx="5945">
                  <c:v>0.59413259791993545</c:v>
                </c:pt>
                <c:pt idx="5946">
                  <c:v>0.59416351174929471</c:v>
                </c:pt>
                <c:pt idx="5947">
                  <c:v>0.5942082247045497</c:v>
                </c:pt>
                <c:pt idx="5948">
                  <c:v>0.59425459158359228</c:v>
                </c:pt>
                <c:pt idx="5949">
                  <c:v>0.59430261215627733</c:v>
                </c:pt>
                <c:pt idx="5950">
                  <c:v>0.59435283810406114</c:v>
                </c:pt>
                <c:pt idx="5951">
                  <c:v>0.5943859527336659</c:v>
                </c:pt>
                <c:pt idx="5952">
                  <c:v>0.59442568884176228</c:v>
                </c:pt>
                <c:pt idx="5953">
                  <c:v>0.59447039007610325</c:v>
                </c:pt>
                <c:pt idx="5954">
                  <c:v>0.59452115942489236</c:v>
                </c:pt>
                <c:pt idx="5955">
                  <c:v>0.59457578877990713</c:v>
                </c:pt>
                <c:pt idx="5956">
                  <c:v>0.59463427750842845</c:v>
                </c:pt>
                <c:pt idx="5957">
                  <c:v>0.5946949697419931</c:v>
                </c:pt>
                <c:pt idx="5958">
                  <c:v>0.59476614048698484</c:v>
                </c:pt>
                <c:pt idx="5959">
                  <c:v>0.5948268247182612</c:v>
                </c:pt>
                <c:pt idx="5960">
                  <c:v>0.594886402017342</c:v>
                </c:pt>
                <c:pt idx="5961">
                  <c:v>0.59495424961841747</c:v>
                </c:pt>
                <c:pt idx="5962">
                  <c:v>0.59502043796399773</c:v>
                </c:pt>
                <c:pt idx="5963">
                  <c:v>0.59508993101223906</c:v>
                </c:pt>
                <c:pt idx="5964">
                  <c:v>0.5951583162816374</c:v>
                </c:pt>
                <c:pt idx="5965">
                  <c:v>0.59522614543711605</c:v>
                </c:pt>
                <c:pt idx="5966">
                  <c:v>0.59529893258382027</c:v>
                </c:pt>
                <c:pt idx="5967">
                  <c:v>0.59538053611531361</c:v>
                </c:pt>
                <c:pt idx="5968">
                  <c:v>0.59545441465021443</c:v>
                </c:pt>
                <c:pt idx="5969">
                  <c:v>0.59552773645606971</c:v>
                </c:pt>
                <c:pt idx="5970">
                  <c:v>0.59559884795921225</c:v>
                </c:pt>
                <c:pt idx="5971">
                  <c:v>0.59565341847411513</c:v>
                </c:pt>
                <c:pt idx="5972">
                  <c:v>0.59569861603984808</c:v>
                </c:pt>
                <c:pt idx="5973">
                  <c:v>0.59573885117841252</c:v>
                </c:pt>
                <c:pt idx="5974">
                  <c:v>0.59577853356500465</c:v>
                </c:pt>
                <c:pt idx="5975">
                  <c:v>0.59582978765053141</c:v>
                </c:pt>
                <c:pt idx="5976">
                  <c:v>0.59589150951419856</c:v>
                </c:pt>
                <c:pt idx="5977">
                  <c:v>0.59595763585520978</c:v>
                </c:pt>
                <c:pt idx="5978">
                  <c:v>0.59602265582683323</c:v>
                </c:pt>
                <c:pt idx="5979">
                  <c:v>0.59608105999360161</c:v>
                </c:pt>
                <c:pt idx="5980">
                  <c:v>0.59614552100999774</c:v>
                </c:pt>
                <c:pt idx="5981">
                  <c:v>0.5962077742866474</c:v>
                </c:pt>
                <c:pt idx="5982">
                  <c:v>0.5962821425899193</c:v>
                </c:pt>
                <c:pt idx="5983">
                  <c:v>0.59637247886677103</c:v>
                </c:pt>
                <c:pt idx="5984">
                  <c:v>0.59646611151621398</c:v>
                </c:pt>
                <c:pt idx="5985">
                  <c:v>0.59655918469630798</c:v>
                </c:pt>
                <c:pt idx="5986">
                  <c:v>0.596645090712976</c:v>
                </c:pt>
                <c:pt idx="5987">
                  <c:v>0.59671667342324897</c:v>
                </c:pt>
                <c:pt idx="5988">
                  <c:v>0.5967750370717424</c:v>
                </c:pt>
                <c:pt idx="5989">
                  <c:v>0.59683615007162516</c:v>
                </c:pt>
                <c:pt idx="5990">
                  <c:v>0.59690386552032515</c:v>
                </c:pt>
                <c:pt idx="5991">
                  <c:v>0.59698093443538702</c:v>
                </c:pt>
                <c:pt idx="5992">
                  <c:v>0.59706845550035959</c:v>
                </c:pt>
                <c:pt idx="5993">
                  <c:v>0.59715541853121912</c:v>
                </c:pt>
                <c:pt idx="5994">
                  <c:v>0.59724072301737885</c:v>
                </c:pt>
                <c:pt idx="5995">
                  <c:v>0.59731281339342734</c:v>
                </c:pt>
                <c:pt idx="5996">
                  <c:v>0.59737664480807973</c:v>
                </c:pt>
                <c:pt idx="5997">
                  <c:v>0.59744047214854268</c:v>
                </c:pt>
                <c:pt idx="5998">
                  <c:v>0.59751309830488475</c:v>
                </c:pt>
                <c:pt idx="5999">
                  <c:v>0.59757471636207604</c:v>
                </c:pt>
                <c:pt idx="6000">
                  <c:v>0.59763578051218513</c:v>
                </c:pt>
                <c:pt idx="6001">
                  <c:v>0.59768693949699281</c:v>
                </c:pt>
                <c:pt idx="6002">
                  <c:v>0.59772874489616645</c:v>
                </c:pt>
                <c:pt idx="6003">
                  <c:v>0.59777549886441794</c:v>
                </c:pt>
                <c:pt idx="6004">
                  <c:v>0.59782005061196752</c:v>
                </c:pt>
                <c:pt idx="6005">
                  <c:v>0.59786295041892512</c:v>
                </c:pt>
                <c:pt idx="6006">
                  <c:v>0.59790474846069286</c:v>
                </c:pt>
                <c:pt idx="6007">
                  <c:v>0.59795424388237639</c:v>
                </c:pt>
                <c:pt idx="6008">
                  <c:v>0.59801473495996094</c:v>
                </c:pt>
                <c:pt idx="6009">
                  <c:v>0.59807962132087067</c:v>
                </c:pt>
                <c:pt idx="6010">
                  <c:v>0.59814890210933569</c:v>
                </c:pt>
                <c:pt idx="6011">
                  <c:v>0.59822532534786543</c:v>
                </c:pt>
                <c:pt idx="6012">
                  <c:v>0.59830888939865934</c:v>
                </c:pt>
                <c:pt idx="6013">
                  <c:v>0.59839629432181107</c:v>
                </c:pt>
                <c:pt idx="6014">
                  <c:v>0.59848918803525464</c:v>
                </c:pt>
                <c:pt idx="6015">
                  <c:v>0.59858482106829614</c:v>
                </c:pt>
                <c:pt idx="6016">
                  <c:v>0.59866780554172894</c:v>
                </c:pt>
                <c:pt idx="6017">
                  <c:v>0.59874199112827287</c:v>
                </c:pt>
                <c:pt idx="6018">
                  <c:v>0.5988051819169451</c:v>
                </c:pt>
                <c:pt idx="6019">
                  <c:v>0.59886672041231537</c:v>
                </c:pt>
                <c:pt idx="6020">
                  <c:v>0.59891671765148924</c:v>
                </c:pt>
                <c:pt idx="6021">
                  <c:v>0.5989683605267343</c:v>
                </c:pt>
                <c:pt idx="6022">
                  <c:v>0.59903483306796834</c:v>
                </c:pt>
                <c:pt idx="6023">
                  <c:v>0.59911063933355724</c:v>
                </c:pt>
                <c:pt idx="6024">
                  <c:v>0.5991930309309792</c:v>
                </c:pt>
                <c:pt idx="6025">
                  <c:v>0.59926772677885853</c:v>
                </c:pt>
                <c:pt idx="6026">
                  <c:v>0.5993248433686621</c:v>
                </c:pt>
                <c:pt idx="6027">
                  <c:v>0.59937262108695566</c:v>
                </c:pt>
                <c:pt idx="6028">
                  <c:v>0.5994176508697715</c:v>
                </c:pt>
                <c:pt idx="6029">
                  <c:v>0.59945883487138518</c:v>
                </c:pt>
                <c:pt idx="6030">
                  <c:v>0.59949946809069476</c:v>
                </c:pt>
                <c:pt idx="6031">
                  <c:v>0.59953955059476949</c:v>
                </c:pt>
                <c:pt idx="6032">
                  <c:v>0.59957194486933141</c:v>
                </c:pt>
                <c:pt idx="6033">
                  <c:v>0.59960049488539269</c:v>
                </c:pt>
                <c:pt idx="6034">
                  <c:v>0.59963453422389079</c:v>
                </c:pt>
                <c:pt idx="6035">
                  <c:v>0.59968888495908024</c:v>
                </c:pt>
                <c:pt idx="6036">
                  <c:v>0.59975695646053329</c:v>
                </c:pt>
                <c:pt idx="6037">
                  <c:v>0.59982557223609545</c:v>
                </c:pt>
                <c:pt idx="6038">
                  <c:v>0.59989198782259567</c:v>
                </c:pt>
                <c:pt idx="6039">
                  <c:v>0.59994961760831922</c:v>
                </c:pt>
                <c:pt idx="6040">
                  <c:v>0.60000724407304218</c:v>
                </c:pt>
                <c:pt idx="6041">
                  <c:v>0.60007200128018523</c:v>
                </c:pt>
                <c:pt idx="6042">
                  <c:v>0.60015211880055785</c:v>
                </c:pt>
                <c:pt idx="6043">
                  <c:v>0.60024265484809569</c:v>
                </c:pt>
                <c:pt idx="6044">
                  <c:v>0.60033153681180917</c:v>
                </c:pt>
                <c:pt idx="6045">
                  <c:v>0.60041657080214084</c:v>
                </c:pt>
                <c:pt idx="6046">
                  <c:v>0.60048568987952744</c:v>
                </c:pt>
                <c:pt idx="6047">
                  <c:v>0.60054822207128467</c:v>
                </c:pt>
                <c:pt idx="6048">
                  <c:v>0.6006123957813122</c:v>
                </c:pt>
                <c:pt idx="6049">
                  <c:v>0.60068588881760598</c:v>
                </c:pt>
                <c:pt idx="6050">
                  <c:v>0.60075882805788006</c:v>
                </c:pt>
                <c:pt idx="6051">
                  <c:v>0.60082518169261678</c:v>
                </c:pt>
                <c:pt idx="6052">
                  <c:v>0.60089811077405242</c:v>
                </c:pt>
                <c:pt idx="6053">
                  <c:v>0.60096993797866449</c:v>
                </c:pt>
                <c:pt idx="6054">
                  <c:v>0.6010286021730451</c:v>
                </c:pt>
                <c:pt idx="6055">
                  <c:v>0.6010823289766476</c:v>
                </c:pt>
                <c:pt idx="6056">
                  <c:v>0.6011387938326348</c:v>
                </c:pt>
                <c:pt idx="6057">
                  <c:v>0.60119635181203668</c:v>
                </c:pt>
                <c:pt idx="6058">
                  <c:v>0.60125774333870974</c:v>
                </c:pt>
                <c:pt idx="6059">
                  <c:v>0.60132680430147989</c:v>
                </c:pt>
                <c:pt idx="6060">
                  <c:v>0.60140736939716166</c:v>
                </c:pt>
                <c:pt idx="6061">
                  <c:v>0.60148518802062234</c:v>
                </c:pt>
                <c:pt idx="6062">
                  <c:v>0.6015613567239253</c:v>
                </c:pt>
                <c:pt idx="6063">
                  <c:v>0.60164738202363555</c:v>
                </c:pt>
                <c:pt idx="6064">
                  <c:v>0.60173394778462996</c:v>
                </c:pt>
                <c:pt idx="6065">
                  <c:v>0.601825984171938</c:v>
                </c:pt>
                <c:pt idx="6066">
                  <c:v>0.60191582104685848</c:v>
                </c:pt>
                <c:pt idx="6067">
                  <c:v>0.60201003153836197</c:v>
                </c:pt>
                <c:pt idx="6068">
                  <c:v>0.6020976612372182</c:v>
                </c:pt>
                <c:pt idx="6069">
                  <c:v>0.6021803547229081</c:v>
                </c:pt>
                <c:pt idx="6070">
                  <c:v>0.60226632679189518</c:v>
                </c:pt>
                <c:pt idx="6071">
                  <c:v>0.60235010137916956</c:v>
                </c:pt>
                <c:pt idx="6072">
                  <c:v>0.6024349639033002</c:v>
                </c:pt>
                <c:pt idx="6073">
                  <c:v>0.60250941799335511</c:v>
                </c:pt>
                <c:pt idx="6074">
                  <c:v>0.60258769830094361</c:v>
                </c:pt>
                <c:pt idx="6075">
                  <c:v>0.60265447805531747</c:v>
                </c:pt>
                <c:pt idx="6076">
                  <c:v>0.60271359083814557</c:v>
                </c:pt>
                <c:pt idx="6077">
                  <c:v>0.60276667989614741</c:v>
                </c:pt>
                <c:pt idx="6078">
                  <c:v>0.60280936802217799</c:v>
                </c:pt>
                <c:pt idx="6079">
                  <c:v>0.60285150707723512</c:v>
                </c:pt>
                <c:pt idx="6080">
                  <c:v>0.60288543593499044</c:v>
                </c:pt>
                <c:pt idx="6081">
                  <c:v>0.6029177220048948</c:v>
                </c:pt>
                <c:pt idx="6082">
                  <c:v>0.60294344067060102</c:v>
                </c:pt>
                <c:pt idx="6083">
                  <c:v>0.6029757248678449</c:v>
                </c:pt>
                <c:pt idx="6084">
                  <c:v>0.6030178569135124</c:v>
                </c:pt>
                <c:pt idx="6085">
                  <c:v>0.60306326998783488</c:v>
                </c:pt>
                <c:pt idx="6086">
                  <c:v>0.60310758678289522</c:v>
                </c:pt>
                <c:pt idx="6087">
                  <c:v>0.60314971327343381</c:v>
                </c:pt>
                <c:pt idx="6088">
                  <c:v>0.60320004389640081</c:v>
                </c:pt>
                <c:pt idx="6089">
                  <c:v>0.60326131254027682</c:v>
                </c:pt>
                <c:pt idx="6090">
                  <c:v>0.60333187623758122</c:v>
                </c:pt>
                <c:pt idx="6091">
                  <c:v>0.6034051696898286</c:v>
                </c:pt>
                <c:pt idx="6092">
                  <c:v>0.60348119229647268</c:v>
                </c:pt>
                <c:pt idx="6093">
                  <c:v>0.60355228734620903</c:v>
                </c:pt>
                <c:pt idx="6094">
                  <c:v>0.60361954954769348</c:v>
                </c:pt>
                <c:pt idx="6095">
                  <c:v>0.60369883657689638</c:v>
                </c:pt>
                <c:pt idx="6096">
                  <c:v>0.60378577167989678</c:v>
                </c:pt>
                <c:pt idx="6097">
                  <c:v>0.60387488598490668</c:v>
                </c:pt>
                <c:pt idx="6098">
                  <c:v>0.60396180578504588</c:v>
                </c:pt>
                <c:pt idx="6099">
                  <c:v>0.60404762484190333</c:v>
                </c:pt>
                <c:pt idx="6100">
                  <c:v>0.60413398308217292</c:v>
                </c:pt>
                <c:pt idx="6101">
                  <c:v>0.60420995030481217</c:v>
                </c:pt>
                <c:pt idx="6102">
                  <c:v>0.60427552887725566</c:v>
                </c:pt>
                <c:pt idx="6103">
                  <c:v>0.60432853508036011</c:v>
                </c:pt>
                <c:pt idx="6104">
                  <c:v>0.60438590976245854</c:v>
                </c:pt>
                <c:pt idx="6105">
                  <c:v>0.60445038404844187</c:v>
                </c:pt>
                <c:pt idx="6106">
                  <c:v>0.6045154005170269</c:v>
                </c:pt>
                <c:pt idx="6107">
                  <c:v>0.60457385709405032</c:v>
                </c:pt>
                <c:pt idx="6108">
                  <c:v>0.6046284863200444</c:v>
                </c:pt>
                <c:pt idx="6109">
                  <c:v>0.60468256631420159</c:v>
                </c:pt>
                <c:pt idx="6110">
                  <c:v>0.60473828203730229</c:v>
                </c:pt>
                <c:pt idx="6111">
                  <c:v>0.60479071752936941</c:v>
                </c:pt>
                <c:pt idx="6112">
                  <c:v>0.60484096562937384</c:v>
                </c:pt>
                <c:pt idx="6113">
                  <c:v>0.60490158769369384</c:v>
                </c:pt>
                <c:pt idx="6114">
                  <c:v>0.60496821311087823</c:v>
                </c:pt>
                <c:pt idx="6115">
                  <c:v>0.60503920252311028</c:v>
                </c:pt>
                <c:pt idx="6116">
                  <c:v>0.60511510101246635</c:v>
                </c:pt>
                <c:pt idx="6117">
                  <c:v>0.60518335013050961</c:v>
                </c:pt>
                <c:pt idx="6118">
                  <c:v>0.60524722708495449</c:v>
                </c:pt>
                <c:pt idx="6119">
                  <c:v>0.6053056408988009</c:v>
                </c:pt>
                <c:pt idx="6120">
                  <c:v>0.60536951004241102</c:v>
                </c:pt>
                <c:pt idx="6121">
                  <c:v>0.60544483763559898</c:v>
                </c:pt>
                <c:pt idx="6122">
                  <c:v>0.60551415584194446</c:v>
                </c:pt>
                <c:pt idx="6123">
                  <c:v>0.60557146254168648</c:v>
                </c:pt>
                <c:pt idx="6124">
                  <c:v>0.60563476898253776</c:v>
                </c:pt>
                <c:pt idx="6125">
                  <c:v>0.60569425155511636</c:v>
                </c:pt>
                <c:pt idx="6126">
                  <c:v>0.60574663694571607</c:v>
                </c:pt>
                <c:pt idx="6127">
                  <c:v>0.60578428725023781</c:v>
                </c:pt>
                <c:pt idx="6128">
                  <c:v>0.60582248176289133</c:v>
                </c:pt>
                <c:pt idx="6129">
                  <c:v>0.60587595162990615</c:v>
                </c:pt>
                <c:pt idx="6130">
                  <c:v>0.60594087548216102</c:v>
                </c:pt>
                <c:pt idx="6131">
                  <c:v>0.60600033985006563</c:v>
                </c:pt>
                <c:pt idx="6132">
                  <c:v>0.60605380020813171</c:v>
                </c:pt>
                <c:pt idx="6133">
                  <c:v>0.60610943958642516</c:v>
                </c:pt>
                <c:pt idx="6134">
                  <c:v>0.6061678030583264</c:v>
                </c:pt>
                <c:pt idx="6135">
                  <c:v>0.60622834474279452</c:v>
                </c:pt>
                <c:pt idx="6136">
                  <c:v>0.60628124753828339</c:v>
                </c:pt>
                <c:pt idx="6137">
                  <c:v>0.60633360218869725</c:v>
                </c:pt>
                <c:pt idx="6138">
                  <c:v>0.60639086194925251</c:v>
                </c:pt>
                <c:pt idx="6139">
                  <c:v>0.60645793349908039</c:v>
                </c:pt>
                <c:pt idx="6140">
                  <c:v>0.60653099819790357</c:v>
                </c:pt>
                <c:pt idx="6141">
                  <c:v>0.60660187675951294</c:v>
                </c:pt>
                <c:pt idx="6142">
                  <c:v>0.60666947932189386</c:v>
                </c:pt>
                <c:pt idx="6143">
                  <c:v>0.60673108090305683</c:v>
                </c:pt>
                <c:pt idx="6144">
                  <c:v>0.60678450221075764</c:v>
                </c:pt>
                <c:pt idx="6145">
                  <c:v>0.60682647409341817</c:v>
                </c:pt>
                <c:pt idx="6146">
                  <c:v>0.6068678991592954</c:v>
                </c:pt>
                <c:pt idx="6147">
                  <c:v>0.60692022310557936</c:v>
                </c:pt>
                <c:pt idx="6148">
                  <c:v>0.60697908427281333</c:v>
                </c:pt>
                <c:pt idx="6149">
                  <c:v>0.60704938612665849</c:v>
                </c:pt>
                <c:pt idx="6150">
                  <c:v>0.60711368892090956</c:v>
                </c:pt>
                <c:pt idx="6151">
                  <c:v>0.60717035914219464</c:v>
                </c:pt>
                <c:pt idx="6152">
                  <c:v>0.60722975044672578</c:v>
                </c:pt>
                <c:pt idx="6153">
                  <c:v>0.60729404164446577</c:v>
                </c:pt>
                <c:pt idx="6154">
                  <c:v>0.60734688809312842</c:v>
                </c:pt>
                <c:pt idx="6155">
                  <c:v>0.60738502297074737</c:v>
                </c:pt>
                <c:pt idx="6156">
                  <c:v>0.60741988787198253</c:v>
                </c:pt>
                <c:pt idx="6157">
                  <c:v>0.60745529629314388</c:v>
                </c:pt>
                <c:pt idx="6158">
                  <c:v>0.60750105301121848</c:v>
                </c:pt>
                <c:pt idx="6159">
                  <c:v>0.6075582459647354</c:v>
                </c:pt>
                <c:pt idx="6160">
                  <c:v>0.60762469462173452</c:v>
                </c:pt>
                <c:pt idx="6161">
                  <c:v>0.60769113886360293</c:v>
                </c:pt>
                <c:pt idx="6162">
                  <c:v>0.60775540040592368</c:v>
                </c:pt>
                <c:pt idx="6163">
                  <c:v>0.60782292503474089</c:v>
                </c:pt>
                <c:pt idx="6164">
                  <c:v>0.6078975235572347</c:v>
                </c:pt>
                <c:pt idx="6165">
                  <c:v>0.60796558304778947</c:v>
                </c:pt>
                <c:pt idx="6166">
                  <c:v>0.60802764926484076</c:v>
                </c:pt>
                <c:pt idx="6167">
                  <c:v>0.60808807845912838</c:v>
                </c:pt>
                <c:pt idx="6168">
                  <c:v>0.60815177014349286</c:v>
                </c:pt>
                <c:pt idx="6169">
                  <c:v>0.60821926801379733</c:v>
                </c:pt>
                <c:pt idx="6170">
                  <c:v>0.60829764692033206</c:v>
                </c:pt>
                <c:pt idx="6171">
                  <c:v>0.60837656391792405</c:v>
                </c:pt>
                <c:pt idx="6172">
                  <c:v>0.60844622340279864</c:v>
                </c:pt>
                <c:pt idx="6173">
                  <c:v>0.60850499481901077</c:v>
                </c:pt>
                <c:pt idx="6174">
                  <c:v>0.60855505663448028</c:v>
                </c:pt>
                <c:pt idx="6175">
                  <c:v>0.60860021894811522</c:v>
                </c:pt>
                <c:pt idx="6176">
                  <c:v>0.6086502759968383</c:v>
                </c:pt>
                <c:pt idx="6177">
                  <c:v>0.60871338783484452</c:v>
                </c:pt>
                <c:pt idx="6178">
                  <c:v>0.60877703970591834</c:v>
                </c:pt>
                <c:pt idx="6179">
                  <c:v>0.60884939118617687</c:v>
                </c:pt>
                <c:pt idx="6180">
                  <c:v>0.60892663285363435</c:v>
                </c:pt>
                <c:pt idx="6181">
                  <c:v>0.60899027115314253</c:v>
                </c:pt>
                <c:pt idx="6182">
                  <c:v>0.6090533615377538</c:v>
                </c:pt>
                <c:pt idx="6183">
                  <c:v>0.60911862326449351</c:v>
                </c:pt>
                <c:pt idx="6184">
                  <c:v>0.60917028577777743</c:v>
                </c:pt>
                <c:pt idx="6185">
                  <c:v>0.60922031429948309</c:v>
                </c:pt>
                <c:pt idx="6186">
                  <c:v>0.60927251530599569</c:v>
                </c:pt>
                <c:pt idx="6187">
                  <c:v>0.60931547034050904</c:v>
                </c:pt>
                <c:pt idx="6188">
                  <c:v>0.60936005462738252</c:v>
                </c:pt>
                <c:pt idx="6189">
                  <c:v>0.60941116099878145</c:v>
                </c:pt>
                <c:pt idx="6190">
                  <c:v>0.60945465372571717</c:v>
                </c:pt>
                <c:pt idx="6191">
                  <c:v>0.60949868818459108</c:v>
                </c:pt>
                <c:pt idx="6192">
                  <c:v>0.60955141825691672</c:v>
                </c:pt>
                <c:pt idx="6193">
                  <c:v>0.60961936528109428</c:v>
                </c:pt>
                <c:pt idx="6194">
                  <c:v>0.60970633073575287</c:v>
                </c:pt>
                <c:pt idx="6195">
                  <c:v>0.60980741857138532</c:v>
                </c:pt>
                <c:pt idx="6196">
                  <c:v>0.60991229998619589</c:v>
                </c:pt>
                <c:pt idx="6197">
                  <c:v>0.61001445369066065</c:v>
                </c:pt>
                <c:pt idx="6198">
                  <c:v>0.61010247138553397</c:v>
                </c:pt>
                <c:pt idx="6199">
                  <c:v>0.61018178933810763</c:v>
                </c:pt>
                <c:pt idx="6200">
                  <c:v>0.61024697746563439</c:v>
                </c:pt>
                <c:pt idx="6201">
                  <c:v>0.61029695215237967</c:v>
                </c:pt>
                <c:pt idx="6202">
                  <c:v>0.61035344226933996</c:v>
                </c:pt>
                <c:pt idx="6203">
                  <c:v>0.61040504102978621</c:v>
                </c:pt>
                <c:pt idx="6204">
                  <c:v>0.61045283540103046</c:v>
                </c:pt>
                <c:pt idx="6205">
                  <c:v>0.61050117056685527</c:v>
                </c:pt>
                <c:pt idx="6206">
                  <c:v>0.61054950339650482</c:v>
                </c:pt>
                <c:pt idx="6207">
                  <c:v>0.61060000599237618</c:v>
                </c:pt>
                <c:pt idx="6208">
                  <c:v>0.61065973695328579</c:v>
                </c:pt>
                <c:pt idx="6209">
                  <c:v>0.61072597984645216</c:v>
                </c:pt>
                <c:pt idx="6210">
                  <c:v>0.61079656170705188</c:v>
                </c:pt>
                <c:pt idx="6211">
                  <c:v>0.61087093873837317</c:v>
                </c:pt>
                <c:pt idx="6212">
                  <c:v>0.61093391058617796</c:v>
                </c:pt>
                <c:pt idx="6213">
                  <c:v>0.61099525003900046</c:v>
                </c:pt>
                <c:pt idx="6214">
                  <c:v>0.61106581289723794</c:v>
                </c:pt>
                <c:pt idx="6215">
                  <c:v>0.61113582804279076</c:v>
                </c:pt>
                <c:pt idx="6216">
                  <c:v>0.61120692367811869</c:v>
                </c:pt>
                <c:pt idx="6217">
                  <c:v>0.61127855691597155</c:v>
                </c:pt>
                <c:pt idx="6218">
                  <c:v>0.61135723902861072</c:v>
                </c:pt>
                <c:pt idx="6219">
                  <c:v>0.61142669119752657</c:v>
                </c:pt>
                <c:pt idx="6220">
                  <c:v>0.61148691534531219</c:v>
                </c:pt>
                <c:pt idx="6221">
                  <c:v>0.61154442330828196</c:v>
                </c:pt>
                <c:pt idx="6222">
                  <c:v>0.61159596065374588</c:v>
                </c:pt>
                <c:pt idx="6223">
                  <c:v>0.61164641042978396</c:v>
                </c:pt>
                <c:pt idx="6224">
                  <c:v>0.61169468793976955</c:v>
                </c:pt>
                <c:pt idx="6225">
                  <c:v>0.61174025109220509</c:v>
                </c:pt>
                <c:pt idx="6226">
                  <c:v>0.61179123596814944</c:v>
                </c:pt>
                <c:pt idx="6227">
                  <c:v>0.61184492999518991</c:v>
                </c:pt>
                <c:pt idx="6228">
                  <c:v>0.61190133273681191</c:v>
                </c:pt>
                <c:pt idx="6229">
                  <c:v>0.61194742876895492</c:v>
                </c:pt>
                <c:pt idx="6230">
                  <c:v>0.61199514948132594</c:v>
                </c:pt>
                <c:pt idx="6231">
                  <c:v>0.61204720584319428</c:v>
                </c:pt>
                <c:pt idx="6232">
                  <c:v>0.6121052238032938</c:v>
                </c:pt>
                <c:pt idx="6233">
                  <c:v>0.6121502260710362</c:v>
                </c:pt>
                <c:pt idx="6234">
                  <c:v>0.61219359983414523</c:v>
                </c:pt>
                <c:pt idx="6235">
                  <c:v>0.61222775534854279</c:v>
                </c:pt>
                <c:pt idx="6236">
                  <c:v>0.61225703057525172</c:v>
                </c:pt>
                <c:pt idx="6237">
                  <c:v>0.61229172603047577</c:v>
                </c:pt>
                <c:pt idx="6238">
                  <c:v>0.6123350936567663</c:v>
                </c:pt>
                <c:pt idx="6239">
                  <c:v>0.61238550615842702</c:v>
                </c:pt>
                <c:pt idx="6240">
                  <c:v>0.61243971031405608</c:v>
                </c:pt>
                <c:pt idx="6241">
                  <c:v>0.61250962933539177</c:v>
                </c:pt>
                <c:pt idx="6242">
                  <c:v>0.61258442101620703</c:v>
                </c:pt>
                <c:pt idx="6243">
                  <c:v>0.61266137473291982</c:v>
                </c:pt>
                <c:pt idx="6244">
                  <c:v>0.61273290386318857</c:v>
                </c:pt>
                <c:pt idx="6245">
                  <c:v>0.61280226055819653</c:v>
                </c:pt>
                <c:pt idx="6246">
                  <c:v>0.61287052885697146</c:v>
                </c:pt>
                <c:pt idx="6247">
                  <c:v>0.61294962756515747</c:v>
                </c:pt>
                <c:pt idx="6248">
                  <c:v>0.61302763660124382</c:v>
                </c:pt>
                <c:pt idx="6249">
                  <c:v>0.61310563955239505</c:v>
                </c:pt>
                <c:pt idx="6250">
                  <c:v>0.61318851102177252</c:v>
                </c:pt>
                <c:pt idx="6251">
                  <c:v>0.61328058237822192</c:v>
                </c:pt>
                <c:pt idx="6252">
                  <c:v>0.61337264525831714</c:v>
                </c:pt>
                <c:pt idx="6253">
                  <c:v>0.61346307524756238</c:v>
                </c:pt>
                <c:pt idx="6254">
                  <c:v>0.61356378405354961</c:v>
                </c:pt>
                <c:pt idx="6255">
                  <c:v>0.61367855806797267</c:v>
                </c:pt>
                <c:pt idx="6256">
                  <c:v>0.61379440149758735</c:v>
                </c:pt>
                <c:pt idx="6257">
                  <c:v>0.61390590165656356</c:v>
                </c:pt>
                <c:pt idx="6258">
                  <c:v>0.61400602469974896</c:v>
                </c:pt>
                <c:pt idx="6259">
                  <c:v>0.61410397321949239</c:v>
                </c:pt>
                <c:pt idx="6260">
                  <c:v>0.61418892632083222</c:v>
                </c:pt>
                <c:pt idx="6261">
                  <c:v>0.61426088731475825</c:v>
                </c:pt>
                <c:pt idx="6262">
                  <c:v>0.61431607193709037</c:v>
                </c:pt>
                <c:pt idx="6263">
                  <c:v>0.61436692565745665</c:v>
                </c:pt>
                <c:pt idx="6264">
                  <c:v>0.61441561296646996</c:v>
                </c:pt>
                <c:pt idx="6265">
                  <c:v>0.61445347923471594</c:v>
                </c:pt>
                <c:pt idx="6266">
                  <c:v>0.61449026223664571</c:v>
                </c:pt>
                <c:pt idx="6267">
                  <c:v>0.61452758478214509</c:v>
                </c:pt>
                <c:pt idx="6268">
                  <c:v>0.61458221382257794</c:v>
                </c:pt>
                <c:pt idx="6269">
                  <c:v>0.61465090154900059</c:v>
                </c:pt>
                <c:pt idx="6270">
                  <c:v>0.61470714625241396</c:v>
                </c:pt>
                <c:pt idx="6271">
                  <c:v>0.61475311313193337</c:v>
                </c:pt>
                <c:pt idx="6272">
                  <c:v>0.61478934435963239</c:v>
                </c:pt>
                <c:pt idx="6273">
                  <c:v>0.61482557427467732</c:v>
                </c:pt>
                <c:pt idx="6274">
                  <c:v>0.61485909929543081</c:v>
                </c:pt>
                <c:pt idx="6275">
                  <c:v>0.61489532668339408</c:v>
                </c:pt>
                <c:pt idx="6276">
                  <c:v>0.6149277680065055</c:v>
                </c:pt>
                <c:pt idx="6277">
                  <c:v>0.61496020827721154</c:v>
                </c:pt>
                <c:pt idx="6278">
                  <c:v>0.61499426942887636</c:v>
                </c:pt>
                <c:pt idx="6279">
                  <c:v>0.61503806063350119</c:v>
                </c:pt>
                <c:pt idx="6280">
                  <c:v>0.61510023003757874</c:v>
                </c:pt>
                <c:pt idx="6281">
                  <c:v>0.6151715849374203</c:v>
                </c:pt>
                <c:pt idx="6282">
                  <c:v>0.61524725881332099</c:v>
                </c:pt>
                <c:pt idx="6283">
                  <c:v>0.61532508882612658</c:v>
                </c:pt>
                <c:pt idx="6284">
                  <c:v>0.61540507447198844</c:v>
                </c:pt>
                <c:pt idx="6285">
                  <c:v>0.61548883636453733</c:v>
                </c:pt>
                <c:pt idx="6286">
                  <c:v>0.61557205091005573</c:v>
                </c:pt>
                <c:pt idx="6287">
                  <c:v>0.61565039593890103</c:v>
                </c:pt>
                <c:pt idx="6288">
                  <c:v>0.61572765433558996</c:v>
                </c:pt>
                <c:pt idx="6289">
                  <c:v>0.61580544696963924</c:v>
                </c:pt>
                <c:pt idx="6290">
                  <c:v>0.61587513106573089</c:v>
                </c:pt>
                <c:pt idx="6291">
                  <c:v>0.61593616818360974</c:v>
                </c:pt>
                <c:pt idx="6292">
                  <c:v>0.61599180054123948</c:v>
                </c:pt>
                <c:pt idx="6293">
                  <c:v>0.61605607096528181</c:v>
                </c:pt>
                <c:pt idx="6294">
                  <c:v>0.61611925718725014</c:v>
                </c:pt>
                <c:pt idx="6295">
                  <c:v>0.61619377939463238</c:v>
                </c:pt>
                <c:pt idx="6296">
                  <c:v>0.61628881415258663</c:v>
                </c:pt>
                <c:pt idx="6297">
                  <c:v>0.61638599945047123</c:v>
                </c:pt>
                <c:pt idx="6298">
                  <c:v>0.61647939641978056</c:v>
                </c:pt>
                <c:pt idx="6299">
                  <c:v>0.61657008570700866</c:v>
                </c:pt>
                <c:pt idx="6300">
                  <c:v>0.61665482957142825</c:v>
                </c:pt>
                <c:pt idx="6301">
                  <c:v>0.61671905739780519</c:v>
                </c:pt>
                <c:pt idx="6302">
                  <c:v>0.61677680494658615</c:v>
                </c:pt>
                <c:pt idx="6303">
                  <c:v>0.61683832670345107</c:v>
                </c:pt>
                <c:pt idx="6304">
                  <c:v>0.61690362197164494</c:v>
                </c:pt>
                <c:pt idx="6305">
                  <c:v>0.61696837339903188</c:v>
                </c:pt>
                <c:pt idx="6306">
                  <c:v>0.61704175328186206</c:v>
                </c:pt>
                <c:pt idx="6307">
                  <c:v>0.61712429921426926</c:v>
                </c:pt>
                <c:pt idx="6308">
                  <c:v>0.61720521998478695</c:v>
                </c:pt>
                <c:pt idx="6309">
                  <c:v>0.6172812795389151</c:v>
                </c:pt>
                <c:pt idx="6310">
                  <c:v>0.61735463646516331</c:v>
                </c:pt>
                <c:pt idx="6311">
                  <c:v>0.61742313403042526</c:v>
                </c:pt>
                <c:pt idx="6312">
                  <c:v>0.61748623393458302</c:v>
                </c:pt>
                <c:pt idx="6313">
                  <c:v>0.61755418322502431</c:v>
                </c:pt>
                <c:pt idx="6314">
                  <c:v>0.61761619640473231</c:v>
                </c:pt>
                <c:pt idx="6315">
                  <c:v>0.61766310816829695</c:v>
                </c:pt>
                <c:pt idx="6316">
                  <c:v>0.61770085166779243</c:v>
                </c:pt>
                <c:pt idx="6317">
                  <c:v>0.61774236787192327</c:v>
                </c:pt>
                <c:pt idx="6318">
                  <c:v>0.6177914302547528</c:v>
                </c:pt>
                <c:pt idx="6319">
                  <c:v>0.61783887290710804</c:v>
                </c:pt>
                <c:pt idx="6320">
                  <c:v>0.61788577422593316</c:v>
                </c:pt>
                <c:pt idx="6321">
                  <c:v>0.6179450715952497</c:v>
                </c:pt>
                <c:pt idx="6322">
                  <c:v>0.6180081385748285</c:v>
                </c:pt>
                <c:pt idx="6323">
                  <c:v>0.61806742868892006</c:v>
                </c:pt>
                <c:pt idx="6324">
                  <c:v>0.61811378032972253</c:v>
                </c:pt>
                <c:pt idx="6325">
                  <c:v>0.61815420151851519</c:v>
                </c:pt>
                <c:pt idx="6326">
                  <c:v>0.61819300432266944</c:v>
                </c:pt>
                <c:pt idx="6327">
                  <c:v>0.61823719457139759</c:v>
                </c:pt>
                <c:pt idx="6328">
                  <c:v>0.61827761077204868</c:v>
                </c:pt>
                <c:pt idx="6329">
                  <c:v>0.61832287497760752</c:v>
                </c:pt>
                <c:pt idx="6330">
                  <c:v>0.6183837628794967</c:v>
                </c:pt>
                <c:pt idx="6331">
                  <c:v>0.6184414143783572</c:v>
                </c:pt>
                <c:pt idx="6332">
                  <c:v>0.61849636878776204</c:v>
                </c:pt>
                <c:pt idx="6333">
                  <c:v>0.6185567074059507</c:v>
                </c:pt>
                <c:pt idx="6334">
                  <c:v>0.61861758107237141</c:v>
                </c:pt>
                <c:pt idx="6335">
                  <c:v>0.61868060565440319</c:v>
                </c:pt>
                <c:pt idx="6336">
                  <c:v>0.61874901245729796</c:v>
                </c:pt>
                <c:pt idx="6337">
                  <c:v>0.61881687599989788</c:v>
                </c:pt>
                <c:pt idx="6338">
                  <c:v>0.6188917359942403</c:v>
                </c:pt>
                <c:pt idx="6339">
                  <c:v>0.61895905134757834</c:v>
                </c:pt>
                <c:pt idx="6340">
                  <c:v>0.61902797757392702</c:v>
                </c:pt>
                <c:pt idx="6341">
                  <c:v>0.6190968990497786</c:v>
                </c:pt>
                <c:pt idx="6342">
                  <c:v>0.61916743095459192</c:v>
                </c:pt>
                <c:pt idx="6343">
                  <c:v>0.6192255756541537</c:v>
                </c:pt>
                <c:pt idx="6344">
                  <c:v>0.61928694694726605</c:v>
                </c:pt>
                <c:pt idx="6345">
                  <c:v>0.61934831447417393</c:v>
                </c:pt>
                <c:pt idx="6346">
                  <c:v>0.61940806344776089</c:v>
                </c:pt>
                <c:pt idx="6347">
                  <c:v>0.61946888531264788</c:v>
                </c:pt>
                <c:pt idx="6348">
                  <c:v>0.61954262013481221</c:v>
                </c:pt>
                <c:pt idx="6349">
                  <c:v>0.61960989168938374</c:v>
                </c:pt>
                <c:pt idx="6350">
                  <c:v>0.61966962503651113</c:v>
                </c:pt>
                <c:pt idx="6351">
                  <c:v>0.61972397390080813</c:v>
                </c:pt>
                <c:pt idx="6352">
                  <c:v>0.61978531461513464</c:v>
                </c:pt>
                <c:pt idx="6353">
                  <c:v>0.61985149379771665</c:v>
                </c:pt>
                <c:pt idx="6354">
                  <c:v>0.61992251048774472</c:v>
                </c:pt>
                <c:pt idx="6355">
                  <c:v>0.61998868059173928</c:v>
                </c:pt>
                <c:pt idx="6356">
                  <c:v>0.62005323257143641</c:v>
                </c:pt>
                <c:pt idx="6357">
                  <c:v>0.62012046978623814</c:v>
                </c:pt>
                <c:pt idx="6358">
                  <c:v>0.62019200521903239</c:v>
                </c:pt>
                <c:pt idx="6359">
                  <c:v>0.62027375373375604</c:v>
                </c:pt>
                <c:pt idx="6360">
                  <c:v>0.62035979758283</c:v>
                </c:pt>
                <c:pt idx="6361">
                  <c:v>0.62043024047236195</c:v>
                </c:pt>
                <c:pt idx="6362">
                  <c:v>0.62048938715777202</c:v>
                </c:pt>
                <c:pt idx="6363">
                  <c:v>0.62053455136192193</c:v>
                </c:pt>
                <c:pt idx="6364">
                  <c:v>0.62056519733879312</c:v>
                </c:pt>
                <c:pt idx="6365">
                  <c:v>0.62060498194280178</c:v>
                </c:pt>
                <c:pt idx="6366">
                  <c:v>0.62065874240661689</c:v>
                </c:pt>
                <c:pt idx="6367">
                  <c:v>0.62071034973293349</c:v>
                </c:pt>
                <c:pt idx="6368">
                  <c:v>0.62075120364419045</c:v>
                </c:pt>
                <c:pt idx="6369">
                  <c:v>0.62078990581006521</c:v>
                </c:pt>
                <c:pt idx="6370">
                  <c:v>0.6208264564803172</c:v>
                </c:pt>
                <c:pt idx="6371">
                  <c:v>0.6208624683341335</c:v>
                </c:pt>
                <c:pt idx="6372">
                  <c:v>0.62090116619414659</c:v>
                </c:pt>
                <c:pt idx="6373">
                  <c:v>0.62094631180487236</c:v>
                </c:pt>
                <c:pt idx="6374">
                  <c:v>0.62099091796606543</c:v>
                </c:pt>
                <c:pt idx="6375">
                  <c:v>0.6210371342993557</c:v>
                </c:pt>
                <c:pt idx="6376">
                  <c:v>0.62108549794237256</c:v>
                </c:pt>
                <c:pt idx="6377">
                  <c:v>0.62114084457485319</c:v>
                </c:pt>
                <c:pt idx="6378">
                  <c:v>0.6211945762389357</c:v>
                </c:pt>
                <c:pt idx="6379">
                  <c:v>0.62123917132762685</c:v>
                </c:pt>
                <c:pt idx="6380">
                  <c:v>0.62128054089676876</c:v>
                </c:pt>
                <c:pt idx="6381">
                  <c:v>0.62133104168733166</c:v>
                </c:pt>
                <c:pt idx="6382">
                  <c:v>0.62138798632802372</c:v>
                </c:pt>
                <c:pt idx="6383">
                  <c:v>0.62144653922803406</c:v>
                </c:pt>
                <c:pt idx="6384">
                  <c:v>0.62150401442844083</c:v>
                </c:pt>
                <c:pt idx="6385">
                  <c:v>0.62156685736221673</c:v>
                </c:pt>
                <c:pt idx="6386">
                  <c:v>0.62162647393102166</c:v>
                </c:pt>
                <c:pt idx="6387">
                  <c:v>0.62168823509631865</c:v>
                </c:pt>
                <c:pt idx="6388">
                  <c:v>0.62175536247161245</c:v>
                </c:pt>
                <c:pt idx="6389">
                  <c:v>0.62181604174114935</c:v>
                </c:pt>
                <c:pt idx="6390">
                  <c:v>0.6218734957088583</c:v>
                </c:pt>
                <c:pt idx="6391">
                  <c:v>0.62193148328235237</c:v>
                </c:pt>
                <c:pt idx="6392">
                  <c:v>0.62199376248648719</c:v>
                </c:pt>
                <c:pt idx="6393">
                  <c:v>0.62207375336005433</c:v>
                </c:pt>
                <c:pt idx="6394">
                  <c:v>0.6221617896095738</c:v>
                </c:pt>
                <c:pt idx="6395">
                  <c:v>0.62225089157985969</c:v>
                </c:pt>
                <c:pt idx="6396">
                  <c:v>0.62233730217245675</c:v>
                </c:pt>
                <c:pt idx="6397">
                  <c:v>0.62242692514691</c:v>
                </c:pt>
                <c:pt idx="6398">
                  <c:v>0.62251010096050463</c:v>
                </c:pt>
                <c:pt idx="6399">
                  <c:v>0.62258200221757354</c:v>
                </c:pt>
                <c:pt idx="6400">
                  <c:v>0.6226458504926321</c:v>
                </c:pt>
                <c:pt idx="6401">
                  <c:v>0.62271237713147864</c:v>
                </c:pt>
                <c:pt idx="6402">
                  <c:v>0.62277836289306288</c:v>
                </c:pt>
                <c:pt idx="6403">
                  <c:v>0.62283951654054825</c:v>
                </c:pt>
                <c:pt idx="6404">
                  <c:v>0.62289315701208225</c:v>
                </c:pt>
                <c:pt idx="6405">
                  <c:v>0.62293714005180012</c:v>
                </c:pt>
                <c:pt idx="6406">
                  <c:v>0.62297414867186296</c:v>
                </c:pt>
                <c:pt idx="6407">
                  <c:v>0.62300901061187974</c:v>
                </c:pt>
                <c:pt idx="6408">
                  <c:v>0.62303743560195313</c:v>
                </c:pt>
                <c:pt idx="6409">
                  <c:v>0.62307444051047067</c:v>
                </c:pt>
                <c:pt idx="6410">
                  <c:v>0.62311680676784453</c:v>
                </c:pt>
                <c:pt idx="6411">
                  <c:v>0.62317204109143254</c:v>
                </c:pt>
                <c:pt idx="6412">
                  <c:v>0.62323102583531365</c:v>
                </c:pt>
                <c:pt idx="6413">
                  <c:v>0.62328786238788114</c:v>
                </c:pt>
                <c:pt idx="6414">
                  <c:v>0.62333826191134811</c:v>
                </c:pt>
                <c:pt idx="6415">
                  <c:v>0.62340313415460213</c:v>
                </c:pt>
                <c:pt idx="6416">
                  <c:v>0.62346532177574732</c:v>
                </c:pt>
                <c:pt idx="6417">
                  <c:v>0.62351571235636472</c:v>
                </c:pt>
                <c:pt idx="6418">
                  <c:v>0.62356610039789939</c:v>
                </c:pt>
                <c:pt idx="6419">
                  <c:v>0.62362666989592275</c:v>
                </c:pt>
                <c:pt idx="6420">
                  <c:v>0.62368937958145421</c:v>
                </c:pt>
                <c:pt idx="6421">
                  <c:v>0.62374726195484065</c:v>
                </c:pt>
                <c:pt idx="6422">
                  <c:v>0.62380567687928101</c:v>
                </c:pt>
                <c:pt idx="6423">
                  <c:v>0.6238560503125572</c:v>
                </c:pt>
                <c:pt idx="6424">
                  <c:v>0.62390052687301534</c:v>
                </c:pt>
                <c:pt idx="6425">
                  <c:v>0.62394875223334845</c:v>
                </c:pt>
                <c:pt idx="6426">
                  <c:v>0.62400072585112309</c:v>
                </c:pt>
                <c:pt idx="6427">
                  <c:v>0.62404841060880656</c:v>
                </c:pt>
                <c:pt idx="6428">
                  <c:v>0.62409180711978751</c:v>
                </c:pt>
                <c:pt idx="6429">
                  <c:v>0.62413734464338444</c:v>
                </c:pt>
                <c:pt idx="6430">
                  <c:v>0.62418073729519374</c:v>
                </c:pt>
                <c:pt idx="6431">
                  <c:v>0.62421930696058547</c:v>
                </c:pt>
                <c:pt idx="6432">
                  <c:v>0.62426001777134688</c:v>
                </c:pt>
                <c:pt idx="6433">
                  <c:v>0.62431358210265708</c:v>
                </c:pt>
                <c:pt idx="6434">
                  <c:v>0.62438053348232248</c:v>
                </c:pt>
                <c:pt idx="6435">
                  <c:v>0.62445176482864373</c:v>
                </c:pt>
                <c:pt idx="6436">
                  <c:v>0.62452084903187199</c:v>
                </c:pt>
                <c:pt idx="6437">
                  <c:v>0.62459581873611414</c:v>
                </c:pt>
                <c:pt idx="6438">
                  <c:v>0.62469005839083835</c:v>
                </c:pt>
                <c:pt idx="6439">
                  <c:v>0.62478589529470518</c:v>
                </c:pt>
                <c:pt idx="6440">
                  <c:v>0.62488065236468404</c:v>
                </c:pt>
                <c:pt idx="6441">
                  <c:v>0.62498075318824398</c:v>
                </c:pt>
                <c:pt idx="6442">
                  <c:v>0.62507442135411584</c:v>
                </c:pt>
                <c:pt idx="6443">
                  <c:v>0.62514667365919663</c:v>
                </c:pt>
                <c:pt idx="6444">
                  <c:v>0.62520072567383811</c:v>
                </c:pt>
                <c:pt idx="6445">
                  <c:v>0.62525049375725528</c:v>
                </c:pt>
                <c:pt idx="6446">
                  <c:v>0.62530079446452602</c:v>
                </c:pt>
                <c:pt idx="6447">
                  <c:v>0.62534841727050816</c:v>
                </c:pt>
                <c:pt idx="6448">
                  <c:v>0.62539924810043401</c:v>
                </c:pt>
                <c:pt idx="6449">
                  <c:v>0.62545489152029299</c:v>
                </c:pt>
                <c:pt idx="6450">
                  <c:v>0.6255089268781554</c:v>
                </c:pt>
                <c:pt idx="6451">
                  <c:v>0.62555546984574861</c:v>
                </c:pt>
                <c:pt idx="6452">
                  <c:v>0.62560040582803011</c:v>
                </c:pt>
                <c:pt idx="6453">
                  <c:v>0.62564747945332844</c:v>
                </c:pt>
                <c:pt idx="6454">
                  <c:v>0.62569882997198001</c:v>
                </c:pt>
                <c:pt idx="6455">
                  <c:v>0.62574964299371028</c:v>
                </c:pt>
                <c:pt idx="6456">
                  <c:v>0.62580205793176569</c:v>
                </c:pt>
                <c:pt idx="6457">
                  <c:v>0.62584858725848658</c:v>
                </c:pt>
                <c:pt idx="6458">
                  <c:v>0.62590313612599613</c:v>
                </c:pt>
                <c:pt idx="6459">
                  <c:v>0.62594645222469836</c:v>
                </c:pt>
                <c:pt idx="6460">
                  <c:v>0.62598174543642704</c:v>
                </c:pt>
                <c:pt idx="6461">
                  <c:v>0.62601543324932918</c:v>
                </c:pt>
                <c:pt idx="6462">
                  <c:v>0.62606676487732305</c:v>
                </c:pt>
                <c:pt idx="6463">
                  <c:v>0.6261298563937272</c:v>
                </c:pt>
                <c:pt idx="6464">
                  <c:v>0.62621486324378006</c:v>
                </c:pt>
                <c:pt idx="6465">
                  <c:v>0.62631643428051209</c:v>
                </c:pt>
                <c:pt idx="6466">
                  <c:v>0.62643082299057817</c:v>
                </c:pt>
                <c:pt idx="6467">
                  <c:v>0.62655481840076899</c:v>
                </c:pt>
                <c:pt idx="6468">
                  <c:v>0.62666437051709145</c:v>
                </c:pt>
                <c:pt idx="6469">
                  <c:v>0.6267525378940968</c:v>
                </c:pt>
                <c:pt idx="6470">
                  <c:v>0.6268236004855765</c:v>
                </c:pt>
                <c:pt idx="6471">
                  <c:v>0.62688931553073923</c:v>
                </c:pt>
                <c:pt idx="6472">
                  <c:v>0.62696517631021831</c:v>
                </c:pt>
                <c:pt idx="6473">
                  <c:v>0.6270388946527643</c:v>
                </c:pt>
                <c:pt idx="6474">
                  <c:v>0.6271136758243957</c:v>
                </c:pt>
                <c:pt idx="6475">
                  <c:v>0.62718578094407729</c:v>
                </c:pt>
                <c:pt idx="6476">
                  <c:v>0.62725788086498557</c:v>
                </c:pt>
                <c:pt idx="6477">
                  <c:v>0.62732570345287064</c:v>
                </c:pt>
                <c:pt idx="6478">
                  <c:v>0.62738337573548064</c:v>
                </c:pt>
                <c:pt idx="6479">
                  <c:v>0.62743250135289819</c:v>
                </c:pt>
                <c:pt idx="6480">
                  <c:v>0.62748749782219204</c:v>
                </c:pt>
                <c:pt idx="6481">
                  <c:v>0.62754516077477551</c:v>
                </c:pt>
                <c:pt idx="6482">
                  <c:v>0.62760068492005161</c:v>
                </c:pt>
                <c:pt idx="6483">
                  <c:v>0.62764979986344327</c:v>
                </c:pt>
                <c:pt idx="6484">
                  <c:v>0.62770318293557692</c:v>
                </c:pt>
                <c:pt idx="6485">
                  <c:v>0.62775175905476555</c:v>
                </c:pt>
                <c:pt idx="6486">
                  <c:v>0.62779713022161043</c:v>
                </c:pt>
                <c:pt idx="6487">
                  <c:v>0.62784623551778651</c:v>
                </c:pt>
                <c:pt idx="6488">
                  <c:v>0.62789427097436745</c:v>
                </c:pt>
                <c:pt idx="6489">
                  <c:v>0.62794443887674056</c:v>
                </c:pt>
                <c:pt idx="6490">
                  <c:v>0.62799727256351157</c:v>
                </c:pt>
                <c:pt idx="6491">
                  <c:v>0.62803836350123121</c:v>
                </c:pt>
                <c:pt idx="6492">
                  <c:v>0.6280847888928337</c:v>
                </c:pt>
                <c:pt idx="6493">
                  <c:v>0.62813601440998246</c:v>
                </c:pt>
                <c:pt idx="6494">
                  <c:v>0.62820271036953934</c:v>
                </c:pt>
                <c:pt idx="6495">
                  <c:v>0.62828754120277031</c:v>
                </c:pt>
                <c:pt idx="6496">
                  <c:v>0.62837183138082731</c:v>
                </c:pt>
                <c:pt idx="6497">
                  <c:v>0.6284401118857027</c:v>
                </c:pt>
                <c:pt idx="6498">
                  <c:v>0.6285009202853884</c:v>
                </c:pt>
                <c:pt idx="6499">
                  <c:v>0.62856065827033725</c:v>
                </c:pt>
                <c:pt idx="6500">
                  <c:v>0.62861452607183199</c:v>
                </c:pt>
                <c:pt idx="6501">
                  <c:v>0.62867745705576272</c:v>
                </c:pt>
                <c:pt idx="6502">
                  <c:v>0.62874465017521253</c:v>
                </c:pt>
                <c:pt idx="6503">
                  <c:v>0.62881717101565426</c:v>
                </c:pt>
                <c:pt idx="6504">
                  <c:v>0.62889875067517109</c:v>
                </c:pt>
                <c:pt idx="6505">
                  <c:v>0.62898085681499694</c:v>
                </c:pt>
                <c:pt idx="6506">
                  <c:v>0.62906082384729778</c:v>
                </c:pt>
                <c:pt idx="6507">
                  <c:v>0.6291359870273967</c:v>
                </c:pt>
                <c:pt idx="6508">
                  <c:v>0.62920155029450708</c:v>
                </c:pt>
                <c:pt idx="6509">
                  <c:v>0.62926444434842799</c:v>
                </c:pt>
                <c:pt idx="6510">
                  <c:v>0.62932946624537411</c:v>
                </c:pt>
                <c:pt idx="6511">
                  <c:v>0.62938329264990334</c:v>
                </c:pt>
                <c:pt idx="6512">
                  <c:v>0.62943285301483753</c:v>
                </c:pt>
                <c:pt idx="6513">
                  <c:v>0.6294770822341057</c:v>
                </c:pt>
                <c:pt idx="6514">
                  <c:v>0.62951704671368169</c:v>
                </c:pt>
                <c:pt idx="6515">
                  <c:v>0.62955487828274503</c:v>
                </c:pt>
                <c:pt idx="6516">
                  <c:v>0.62958844594142815</c:v>
                </c:pt>
                <c:pt idx="6517">
                  <c:v>0.62962361085154017</c:v>
                </c:pt>
                <c:pt idx="6518">
                  <c:v>0.62966463501717695</c:v>
                </c:pt>
                <c:pt idx="6519">
                  <c:v>0.62970938673306642</c:v>
                </c:pt>
                <c:pt idx="6520">
                  <c:v>0.62975360372342548</c:v>
                </c:pt>
                <c:pt idx="6521">
                  <c:v>0.62979728605909491</c:v>
                </c:pt>
                <c:pt idx="6522">
                  <c:v>0.62983936845590138</c:v>
                </c:pt>
                <c:pt idx="6523">
                  <c:v>0.62986653463220243</c:v>
                </c:pt>
                <c:pt idx="6524">
                  <c:v>0.62987985111574551</c:v>
                </c:pt>
                <c:pt idx="6525">
                  <c:v>0.62988837357215188</c:v>
                </c:pt>
                <c:pt idx="6526">
                  <c:v>0.62991074467465402</c:v>
                </c:pt>
                <c:pt idx="6527">
                  <c:v>0.6299533549140075</c:v>
                </c:pt>
                <c:pt idx="6528">
                  <c:v>0.63000554998297009</c:v>
                </c:pt>
                <c:pt idx="6529">
                  <c:v>0.63006839349200194</c:v>
                </c:pt>
                <c:pt idx="6530">
                  <c:v>0.63013016800758415</c:v>
                </c:pt>
                <c:pt idx="6531">
                  <c:v>0.63018608130471276</c:v>
                </c:pt>
                <c:pt idx="6532">
                  <c:v>0.63024092654928432</c:v>
                </c:pt>
                <c:pt idx="6533">
                  <c:v>0.63029789852095319</c:v>
                </c:pt>
                <c:pt idx="6534">
                  <c:v>0.63035273763339339</c:v>
                </c:pt>
                <c:pt idx="6535">
                  <c:v>0.63040810611330311</c:v>
                </c:pt>
                <c:pt idx="6536">
                  <c:v>0.63046719793589046</c:v>
                </c:pt>
                <c:pt idx="6537">
                  <c:v>0.63052575395512012</c:v>
                </c:pt>
                <c:pt idx="6538">
                  <c:v>0.6305864356662565</c:v>
                </c:pt>
                <c:pt idx="6539">
                  <c:v>0.63064711369534621</c:v>
                </c:pt>
                <c:pt idx="6540">
                  <c:v>0.6307109813275712</c:v>
                </c:pt>
                <c:pt idx="6541">
                  <c:v>0.63077271616157737</c:v>
                </c:pt>
                <c:pt idx="6542">
                  <c:v>0.63084881506571</c:v>
                </c:pt>
                <c:pt idx="6543">
                  <c:v>0.63092810077072514</c:v>
                </c:pt>
                <c:pt idx="6544">
                  <c:v>0.63101216867848942</c:v>
                </c:pt>
                <c:pt idx="6545">
                  <c:v>0.63109782554299509</c:v>
                </c:pt>
                <c:pt idx="6546">
                  <c:v>0.63118985859303278</c:v>
                </c:pt>
                <c:pt idx="6547">
                  <c:v>0.63128720225480039</c:v>
                </c:pt>
                <c:pt idx="6548">
                  <c:v>0.63137496300734397</c:v>
                </c:pt>
                <c:pt idx="6549">
                  <c:v>0.63144622970917785</c:v>
                </c:pt>
                <c:pt idx="6550">
                  <c:v>0.63149941050581748</c:v>
                </c:pt>
                <c:pt idx="6551">
                  <c:v>0.63155152494275146</c:v>
                </c:pt>
                <c:pt idx="6552">
                  <c:v>0.6316004462284126</c:v>
                </c:pt>
                <c:pt idx="6553">
                  <c:v>0.63165415053622875</c:v>
                </c:pt>
                <c:pt idx="6554">
                  <c:v>0.63171263709550229</c:v>
                </c:pt>
                <c:pt idx="6555">
                  <c:v>0.6317780316519872</c:v>
                </c:pt>
                <c:pt idx="6556">
                  <c:v>0.63183916903594817</c:v>
                </c:pt>
                <c:pt idx="6557">
                  <c:v>0.6319045553187268</c:v>
                </c:pt>
                <c:pt idx="6558">
                  <c:v>0.63196993732641882</c:v>
                </c:pt>
                <c:pt idx="6559">
                  <c:v>0.63202787390714033</c:v>
                </c:pt>
                <c:pt idx="6560">
                  <c:v>0.63208421268391268</c:v>
                </c:pt>
                <c:pt idx="6561">
                  <c:v>0.63213310791738131</c:v>
                </c:pt>
                <c:pt idx="6562">
                  <c:v>0.63219050361930917</c:v>
                </c:pt>
                <c:pt idx="6563">
                  <c:v>0.63226064944826521</c:v>
                </c:pt>
                <c:pt idx="6564">
                  <c:v>0.63234301137584648</c:v>
                </c:pt>
                <c:pt idx="6565">
                  <c:v>0.63243227341791308</c:v>
                </c:pt>
                <c:pt idx="6566">
                  <c:v>0.63252258999350996</c:v>
                </c:pt>
                <c:pt idx="6567">
                  <c:v>0.63260174310834594</c:v>
                </c:pt>
                <c:pt idx="6568">
                  <c:v>0.63267823412546942</c:v>
                </c:pt>
                <c:pt idx="6569">
                  <c:v>0.63275843717200653</c:v>
                </c:pt>
                <c:pt idx="6570">
                  <c:v>0.63284819321884933</c:v>
                </c:pt>
                <c:pt idx="6571">
                  <c:v>0.63294006532550673</c:v>
                </c:pt>
                <c:pt idx="6572">
                  <c:v>0.63302715016584343</c:v>
                </c:pt>
                <c:pt idx="6573">
                  <c:v>0.63310997992789864</c:v>
                </c:pt>
                <c:pt idx="6574">
                  <c:v>0.63318165399250981</c:v>
                </c:pt>
                <c:pt idx="6575">
                  <c:v>0.63325279205825336</c:v>
                </c:pt>
                <c:pt idx="6576">
                  <c:v>0.63332392506373247</c:v>
                </c:pt>
                <c:pt idx="6577">
                  <c:v>0.63338709117762804</c:v>
                </c:pt>
                <c:pt idx="6578">
                  <c:v>0.63344016886054499</c:v>
                </c:pt>
                <c:pt idx="6579">
                  <c:v>0.63348634415310934</c:v>
                </c:pt>
                <c:pt idx="6580">
                  <c:v>0.63352296442083944</c:v>
                </c:pt>
                <c:pt idx="6581">
                  <c:v>0.63355533774363226</c:v>
                </c:pt>
                <c:pt idx="6582">
                  <c:v>0.63358611796384057</c:v>
                </c:pt>
                <c:pt idx="6583">
                  <c:v>0.63362538790382106</c:v>
                </c:pt>
                <c:pt idx="6584">
                  <c:v>0.63366890144157928</c:v>
                </c:pt>
                <c:pt idx="6585">
                  <c:v>0.63371878048490959</c:v>
                </c:pt>
                <c:pt idx="6586">
                  <c:v>0.63376653468450261</c:v>
                </c:pt>
                <c:pt idx="6587">
                  <c:v>0.63381693942128503</c:v>
                </c:pt>
                <c:pt idx="6588">
                  <c:v>0.63385513921363146</c:v>
                </c:pt>
                <c:pt idx="6589">
                  <c:v>0.63387370803006371</c:v>
                </c:pt>
                <c:pt idx="6590">
                  <c:v>0.63389333754680943</c:v>
                </c:pt>
                <c:pt idx="6591">
                  <c:v>0.6339150887234295</c:v>
                </c:pt>
                <c:pt idx="6592">
                  <c:v>0.63392675989145364</c:v>
                </c:pt>
                <c:pt idx="6593">
                  <c:v>0.63394638836685491</c:v>
                </c:pt>
                <c:pt idx="6594">
                  <c:v>0.63397238224132024</c:v>
                </c:pt>
                <c:pt idx="6595">
                  <c:v>0.63399890590653174</c:v>
                </c:pt>
                <c:pt idx="6596">
                  <c:v>0.63402436796329431</c:v>
                </c:pt>
                <c:pt idx="6597">
                  <c:v>0.63404664673115207</c:v>
                </c:pt>
                <c:pt idx="6598">
                  <c:v>0.63407316842669614</c:v>
                </c:pt>
                <c:pt idx="6599">
                  <c:v>0.63410234147939037</c:v>
                </c:pt>
                <c:pt idx="6600">
                  <c:v>0.63412514890962768</c:v>
                </c:pt>
                <c:pt idx="6601">
                  <c:v>0.63414477349137954</c:v>
                </c:pt>
                <c:pt idx="6602">
                  <c:v>0.63416121541201897</c:v>
                </c:pt>
                <c:pt idx="6603">
                  <c:v>0.63418667333643586</c:v>
                </c:pt>
                <c:pt idx="6604">
                  <c:v>0.63422432866134071</c:v>
                </c:pt>
                <c:pt idx="6605">
                  <c:v>0.63427577096840693</c:v>
                </c:pt>
                <c:pt idx="6606">
                  <c:v>0.63434205869907623</c:v>
                </c:pt>
                <c:pt idx="6607">
                  <c:v>0.63440887228495424</c:v>
                </c:pt>
                <c:pt idx="6608">
                  <c:v>0.63447303033648039</c:v>
                </c:pt>
                <c:pt idx="6609">
                  <c:v>0.63453983517253909</c:v>
                </c:pt>
                <c:pt idx="6610">
                  <c:v>0.63460239438511923</c:v>
                </c:pt>
                <c:pt idx="6611">
                  <c:v>0.63467608199686021</c:v>
                </c:pt>
                <c:pt idx="6612">
                  <c:v>0.63475877529647073</c:v>
                </c:pt>
                <c:pt idx="6613">
                  <c:v>0.6348435818342576</c:v>
                </c:pt>
                <c:pt idx="6614">
                  <c:v>0.63492308143203158</c:v>
                </c:pt>
                <c:pt idx="6615">
                  <c:v>0.63499568554278107</c:v>
                </c:pt>
                <c:pt idx="6616">
                  <c:v>0.63506616478309685</c:v>
                </c:pt>
                <c:pt idx="6617">
                  <c:v>0.63513928836834699</c:v>
                </c:pt>
                <c:pt idx="6618">
                  <c:v>0.63522247319209224</c:v>
                </c:pt>
                <c:pt idx="6619">
                  <c:v>0.63530406177482202</c:v>
                </c:pt>
                <c:pt idx="6620">
                  <c:v>0.63538829235369731</c:v>
                </c:pt>
                <c:pt idx="6621">
                  <c:v>0.63546562990779265</c:v>
                </c:pt>
                <c:pt idx="6622">
                  <c:v>0.6355381946394052</c:v>
                </c:pt>
                <c:pt idx="6623">
                  <c:v>0.635609694881345</c:v>
                </c:pt>
                <c:pt idx="6624">
                  <c:v>0.63566689139427979</c:v>
                </c:pt>
                <c:pt idx="6625">
                  <c:v>0.63572779149245373</c:v>
                </c:pt>
                <c:pt idx="6626">
                  <c:v>0.63577703842479005</c:v>
                </c:pt>
                <c:pt idx="6627">
                  <c:v>0.63582098794004194</c:v>
                </c:pt>
                <c:pt idx="6628">
                  <c:v>0.63586811238273133</c:v>
                </c:pt>
                <c:pt idx="6629">
                  <c:v>0.6359231763337001</c:v>
                </c:pt>
                <c:pt idx="6630">
                  <c:v>0.63597241364510937</c:v>
                </c:pt>
                <c:pt idx="6631">
                  <c:v>0.6360137075854414</c:v>
                </c:pt>
                <c:pt idx="6632">
                  <c:v>0.63605552919721531</c:v>
                </c:pt>
                <c:pt idx="6633">
                  <c:v>0.63611164152351996</c:v>
                </c:pt>
                <c:pt idx="6634">
                  <c:v>0.63617727836232507</c:v>
                </c:pt>
                <c:pt idx="6635">
                  <c:v>0.63624661582699948</c:v>
                </c:pt>
                <c:pt idx="6636">
                  <c:v>0.63632282856218447</c:v>
                </c:pt>
                <c:pt idx="6637">
                  <c:v>0.63639533112031288</c:v>
                </c:pt>
                <c:pt idx="6638">
                  <c:v>0.6364540702142395</c:v>
                </c:pt>
                <c:pt idx="6639">
                  <c:v>0.63651756805639248</c:v>
                </c:pt>
                <c:pt idx="6640">
                  <c:v>0.63658000366968659</c:v>
                </c:pt>
                <c:pt idx="6641">
                  <c:v>0.63663979005242977</c:v>
                </c:pt>
                <c:pt idx="6642">
                  <c:v>0.63670962448665369</c:v>
                </c:pt>
                <c:pt idx="6643">
                  <c:v>0.63678368598206336</c:v>
                </c:pt>
                <c:pt idx="6644">
                  <c:v>0.6368566840883767</c:v>
                </c:pt>
                <c:pt idx="6645">
                  <c:v>0.63692756120863725</c:v>
                </c:pt>
                <c:pt idx="6646">
                  <c:v>0.63698944234768251</c:v>
                </c:pt>
                <c:pt idx="6647">
                  <c:v>0.63704391573678443</c:v>
                </c:pt>
                <c:pt idx="6648">
                  <c:v>0.63708516545518157</c:v>
                </c:pt>
                <c:pt idx="6649">
                  <c:v>0.63712376941949611</c:v>
                </c:pt>
                <c:pt idx="6650">
                  <c:v>0.63716290068427128</c:v>
                </c:pt>
                <c:pt idx="6651">
                  <c:v>0.63720097287761479</c:v>
                </c:pt>
                <c:pt idx="6652">
                  <c:v>0.63723798612042859</c:v>
                </c:pt>
                <c:pt idx="6653">
                  <c:v>0.63728874491149201</c:v>
                </c:pt>
                <c:pt idx="6654">
                  <c:v>0.6373331567402728</c:v>
                </c:pt>
                <c:pt idx="6655">
                  <c:v>0.63738232467866296</c:v>
                </c:pt>
                <c:pt idx="6656">
                  <c:v>0.63743519073248345</c:v>
                </c:pt>
                <c:pt idx="6657">
                  <c:v>0.63748435365445189</c:v>
                </c:pt>
                <c:pt idx="6658">
                  <c:v>0.63753668572204836</c:v>
                </c:pt>
                <c:pt idx="6659">
                  <c:v>0.63758531508753469</c:v>
                </c:pt>
                <c:pt idx="6660">
                  <c:v>0.63763024229093745</c:v>
                </c:pt>
                <c:pt idx="6661">
                  <c:v>0.63768150969246562</c:v>
                </c:pt>
                <c:pt idx="6662">
                  <c:v>0.63772854654267541</c:v>
                </c:pt>
                <c:pt idx="6663">
                  <c:v>0.63778139429676395</c:v>
                </c:pt>
                <c:pt idx="6664">
                  <c:v>0.63784322262382798</c:v>
                </c:pt>
                <c:pt idx="6665">
                  <c:v>0.63789923473091237</c:v>
                </c:pt>
                <c:pt idx="6666">
                  <c:v>0.63795630044368135</c:v>
                </c:pt>
                <c:pt idx="6667">
                  <c:v>0.63802445799967278</c:v>
                </c:pt>
                <c:pt idx="6668">
                  <c:v>0.63810159195550487</c:v>
                </c:pt>
                <c:pt idx="6669">
                  <c:v>0.63817819170836276</c:v>
                </c:pt>
                <c:pt idx="6670">
                  <c:v>0.6382495034455391</c:v>
                </c:pt>
                <c:pt idx="6671">
                  <c:v>0.6383118310213387</c:v>
                </c:pt>
                <c:pt idx="6672">
                  <c:v>0.63837626731209118</c:v>
                </c:pt>
                <c:pt idx="6673">
                  <c:v>0.63843911510400231</c:v>
                </c:pt>
                <c:pt idx="6674">
                  <c:v>0.63851727323378127</c:v>
                </c:pt>
                <c:pt idx="6675">
                  <c:v>0.63860228966814314</c:v>
                </c:pt>
                <c:pt idx="6676">
                  <c:v>0.63868360297310367</c:v>
                </c:pt>
                <c:pt idx="6677">
                  <c:v>0.6387675493836652</c:v>
                </c:pt>
                <c:pt idx="6678">
                  <c:v>0.63885518402960351</c:v>
                </c:pt>
                <c:pt idx="6679">
                  <c:v>0.63894703378879991</c:v>
                </c:pt>
                <c:pt idx="6680">
                  <c:v>0.63904045850952396</c:v>
                </c:pt>
                <c:pt idx="6681">
                  <c:v>0.63913967972859076</c:v>
                </c:pt>
                <c:pt idx="6682">
                  <c:v>0.6392351972396354</c:v>
                </c:pt>
                <c:pt idx="6683">
                  <c:v>0.63933387149568122</c:v>
                </c:pt>
                <c:pt idx="6684">
                  <c:v>0.63942989805395745</c:v>
                </c:pt>
                <c:pt idx="6685">
                  <c:v>0.63952380521993457</c:v>
                </c:pt>
                <c:pt idx="6686">
                  <c:v>0.63960557113156058</c:v>
                </c:pt>
                <c:pt idx="6687">
                  <c:v>0.63966834171433229</c:v>
                </c:pt>
                <c:pt idx="6688">
                  <c:v>0.63972003217708417</c:v>
                </c:pt>
                <c:pt idx="6689">
                  <c:v>0.63976802807159827</c:v>
                </c:pt>
                <c:pt idx="6690">
                  <c:v>0.63981602166261731</c:v>
                </c:pt>
                <c:pt idx="6691">
                  <c:v>0.63987086866060172</c:v>
                </c:pt>
                <c:pt idx="6692">
                  <c:v>0.63992413065451659</c:v>
                </c:pt>
                <c:pt idx="6693">
                  <c:v>0.63997422598065945</c:v>
                </c:pt>
                <c:pt idx="6694">
                  <c:v>0.64001482771952678</c:v>
                </c:pt>
                <c:pt idx="6695">
                  <c:v>0.64005542780995994</c:v>
                </c:pt>
                <c:pt idx="6696">
                  <c:v>0.64009549901016094</c:v>
                </c:pt>
                <c:pt idx="6697">
                  <c:v>0.64013345971872315</c:v>
                </c:pt>
                <c:pt idx="6698">
                  <c:v>0.64016351092439827</c:v>
                </c:pt>
                <c:pt idx="6699">
                  <c:v>0.64019303403651617</c:v>
                </c:pt>
                <c:pt idx="6700">
                  <c:v>0.64023309972316034</c:v>
                </c:pt>
                <c:pt idx="6701">
                  <c:v>0.64027421810086682</c:v>
                </c:pt>
                <c:pt idx="6702">
                  <c:v>0.64030637360276821</c:v>
                </c:pt>
                <c:pt idx="6703">
                  <c:v>0.64033694672762342</c:v>
                </c:pt>
                <c:pt idx="6704">
                  <c:v>0.64037015440766676</c:v>
                </c:pt>
                <c:pt idx="6705">
                  <c:v>0.64040019850132957</c:v>
                </c:pt>
                <c:pt idx="6706">
                  <c:v>0.64042918756059719</c:v>
                </c:pt>
                <c:pt idx="6707">
                  <c:v>0.64046660855815563</c:v>
                </c:pt>
                <c:pt idx="6708">
                  <c:v>0.64051140650230631</c:v>
                </c:pt>
                <c:pt idx="6709">
                  <c:v>0.64054882442333416</c:v>
                </c:pt>
                <c:pt idx="6710">
                  <c:v>0.64058729491054656</c:v>
                </c:pt>
                <c:pt idx="6711">
                  <c:v>0.64063419528336041</c:v>
                </c:pt>
                <c:pt idx="6712">
                  <c:v>0.6406774049159536</c:v>
                </c:pt>
                <c:pt idx="6713">
                  <c:v>0.64071165512745198</c:v>
                </c:pt>
                <c:pt idx="6714">
                  <c:v>0.64075696898918089</c:v>
                </c:pt>
                <c:pt idx="6715">
                  <c:v>0.64080965694425218</c:v>
                </c:pt>
                <c:pt idx="6716">
                  <c:v>0.64085707373043566</c:v>
                </c:pt>
                <c:pt idx="6717">
                  <c:v>0.64090870278517187</c:v>
                </c:pt>
                <c:pt idx="6718">
                  <c:v>0.64096507023988281</c:v>
                </c:pt>
                <c:pt idx="6719">
                  <c:v>0.64102512178941529</c:v>
                </c:pt>
                <c:pt idx="6720">
                  <c:v>0.64108780333217064</c:v>
                </c:pt>
                <c:pt idx="6721">
                  <c:v>0.64116786143754345</c:v>
                </c:pt>
                <c:pt idx="6722">
                  <c:v>0.64124475332022113</c:v>
                </c:pt>
                <c:pt idx="6723">
                  <c:v>0.64133269774572044</c:v>
                </c:pt>
                <c:pt idx="6724">
                  <c:v>0.64142537332124405</c:v>
                </c:pt>
                <c:pt idx="6725">
                  <c:v>0.64151856680124308</c:v>
                </c:pt>
                <c:pt idx="6726">
                  <c:v>0.64161754245594504</c:v>
                </c:pt>
                <c:pt idx="6727">
                  <c:v>0.64172493048954693</c:v>
                </c:pt>
                <c:pt idx="6728">
                  <c:v>0.64182967535299951</c:v>
                </c:pt>
                <c:pt idx="6729">
                  <c:v>0.64193493551938674</c:v>
                </c:pt>
                <c:pt idx="6730">
                  <c:v>0.64202808152581903</c:v>
                </c:pt>
                <c:pt idx="6731">
                  <c:v>0.6421191141542385</c:v>
                </c:pt>
                <c:pt idx="6732">
                  <c:v>0.64220645559143941</c:v>
                </c:pt>
                <c:pt idx="6733">
                  <c:v>0.64229168506131651</c:v>
                </c:pt>
                <c:pt idx="6734">
                  <c:v>0.64237217289125803</c:v>
                </c:pt>
                <c:pt idx="6735">
                  <c:v>0.64244529020591779</c:v>
                </c:pt>
                <c:pt idx="6736">
                  <c:v>0.64250525293436622</c:v>
                </c:pt>
                <c:pt idx="6737">
                  <c:v>0.64255995263826515</c:v>
                </c:pt>
                <c:pt idx="6738">
                  <c:v>0.64262096031683658</c:v>
                </c:pt>
                <c:pt idx="6739">
                  <c:v>0.64268722306126402</c:v>
                </c:pt>
                <c:pt idx="6740">
                  <c:v>0.64275032635506657</c:v>
                </c:pt>
                <c:pt idx="6741">
                  <c:v>0.64279870285040919</c:v>
                </c:pt>
                <c:pt idx="6742">
                  <c:v>0.64284234485453062</c:v>
                </c:pt>
                <c:pt idx="6743">
                  <c:v>0.64288440763428711</c:v>
                </c:pt>
                <c:pt idx="6744">
                  <c:v>0.64292436563632926</c:v>
                </c:pt>
                <c:pt idx="6745">
                  <c:v>0.6429701050734844</c:v>
                </c:pt>
                <c:pt idx="6746">
                  <c:v>0.6430210994507084</c:v>
                </c:pt>
                <c:pt idx="6747">
                  <c:v>0.64310678517706954</c:v>
                </c:pt>
                <c:pt idx="6748">
                  <c:v>0.64320875739340821</c:v>
                </c:pt>
                <c:pt idx="6749">
                  <c:v>0.64330441259746596</c:v>
                </c:pt>
                <c:pt idx="6750">
                  <c:v>0.64338954854438413</c:v>
                </c:pt>
                <c:pt idx="6751">
                  <c:v>0.64346311698145586</c:v>
                </c:pt>
                <c:pt idx="6752">
                  <c:v>0.6435335274165217</c:v>
                </c:pt>
                <c:pt idx="6753">
                  <c:v>0.64358606928715045</c:v>
                </c:pt>
                <c:pt idx="6754">
                  <c:v>0.64363072770672802</c:v>
                </c:pt>
                <c:pt idx="6755">
                  <c:v>0.64367275733867535</c:v>
                </c:pt>
                <c:pt idx="6756">
                  <c:v>0.64370900647743401</c:v>
                </c:pt>
                <c:pt idx="6757">
                  <c:v>0.64373789977736862</c:v>
                </c:pt>
                <c:pt idx="6758">
                  <c:v>0.64377519716652942</c:v>
                </c:pt>
                <c:pt idx="6759">
                  <c:v>0.64382089770456941</c:v>
                </c:pt>
                <c:pt idx="6760">
                  <c:v>0.64386029304389569</c:v>
                </c:pt>
                <c:pt idx="6761">
                  <c:v>0.64389495965874088</c:v>
                </c:pt>
                <c:pt idx="6762">
                  <c:v>0.64393382685845335</c:v>
                </c:pt>
                <c:pt idx="6763">
                  <c:v>0.64396954133174755</c:v>
                </c:pt>
                <c:pt idx="6764">
                  <c:v>0.64401313226914614</c:v>
                </c:pt>
                <c:pt idx="6765">
                  <c:v>0.64406722440487163</c:v>
                </c:pt>
                <c:pt idx="6766">
                  <c:v>0.64412078849089993</c:v>
                </c:pt>
                <c:pt idx="6767">
                  <c:v>0.64416752343785777</c:v>
                </c:pt>
                <c:pt idx="6768">
                  <c:v>0.64420480480691789</c:v>
                </c:pt>
                <c:pt idx="6769">
                  <c:v>0.64425678636765238</c:v>
                </c:pt>
                <c:pt idx="6770">
                  <c:v>0.64432504087930209</c:v>
                </c:pt>
                <c:pt idx="6771">
                  <c:v>0.64440536522168967</c:v>
                </c:pt>
                <c:pt idx="6772">
                  <c:v>0.64447623428377787</c:v>
                </c:pt>
                <c:pt idx="6773">
                  <c:v>0.64453974969376626</c:v>
                </c:pt>
                <c:pt idx="6774">
                  <c:v>0.64460431081072744</c:v>
                </c:pt>
                <c:pt idx="6775">
                  <c:v>0.64466834292337882</c:v>
                </c:pt>
                <c:pt idx="6776">
                  <c:v>0.64473499494761743</c:v>
                </c:pt>
                <c:pt idx="6777">
                  <c:v>0.64479324622844059</c:v>
                </c:pt>
                <c:pt idx="6778">
                  <c:v>0.64483837551861689</c:v>
                </c:pt>
                <c:pt idx="6779">
                  <c:v>0.64488560166469922</c:v>
                </c:pt>
                <c:pt idx="6780">
                  <c:v>0.64493702315406587</c:v>
                </c:pt>
                <c:pt idx="6781">
                  <c:v>0.64499159000608108</c:v>
                </c:pt>
                <c:pt idx="6782">
                  <c:v>0.64504562924225206</c:v>
                </c:pt>
                <c:pt idx="6783">
                  <c:v>0.64509389482889834</c:v>
                </c:pt>
                <c:pt idx="6784">
                  <c:v>0.64514110890961474</c:v>
                </c:pt>
                <c:pt idx="6785">
                  <c:v>0.64519304182384196</c:v>
                </c:pt>
                <c:pt idx="6786">
                  <c:v>0.64524182483204806</c:v>
                </c:pt>
                <c:pt idx="6787">
                  <c:v>0.64529165448022696</c:v>
                </c:pt>
                <c:pt idx="6788">
                  <c:v>0.64533466333796019</c:v>
                </c:pt>
                <c:pt idx="6789">
                  <c:v>0.64538186605264947</c:v>
                </c:pt>
                <c:pt idx="6790">
                  <c:v>0.6454227732698421</c:v>
                </c:pt>
                <c:pt idx="6791">
                  <c:v>0.64546630090688306</c:v>
                </c:pt>
                <c:pt idx="6792">
                  <c:v>0.64551979010705929</c:v>
                </c:pt>
                <c:pt idx="6793">
                  <c:v>0.64558271491508068</c:v>
                </c:pt>
                <c:pt idx="6794">
                  <c:v>0.64564878170233442</c:v>
                </c:pt>
                <c:pt idx="6795">
                  <c:v>0.64571589269975493</c:v>
                </c:pt>
                <c:pt idx="6796">
                  <c:v>0.64577461112813117</c:v>
                </c:pt>
                <c:pt idx="6797">
                  <c:v>0.64583122920462055</c:v>
                </c:pt>
                <c:pt idx="6798">
                  <c:v>0.6458862714836574</c:v>
                </c:pt>
                <c:pt idx="6799">
                  <c:v>0.6459428832386841</c:v>
                </c:pt>
                <c:pt idx="6800">
                  <c:v>0.64600525729487079</c:v>
                </c:pt>
                <c:pt idx="6801">
                  <c:v>0.64606972386936745</c:v>
                </c:pt>
                <c:pt idx="6802">
                  <c:v>0.64613785475616448</c:v>
                </c:pt>
                <c:pt idx="6803">
                  <c:v>0.64620545697113208</c:v>
                </c:pt>
                <c:pt idx="6804">
                  <c:v>0.64626414666094256</c:v>
                </c:pt>
                <c:pt idx="6805">
                  <c:v>0.64631602128679544</c:v>
                </c:pt>
                <c:pt idx="6806">
                  <c:v>0.64635898611118581</c:v>
                </c:pt>
                <c:pt idx="6807">
                  <c:v>0.64640456872378482</c:v>
                </c:pt>
                <c:pt idx="6808">
                  <c:v>0.64646010335199722</c:v>
                </c:pt>
                <c:pt idx="6809">
                  <c:v>0.64650934846115604</c:v>
                </c:pt>
                <c:pt idx="6810">
                  <c:v>0.64655335267718594</c:v>
                </c:pt>
                <c:pt idx="6811">
                  <c:v>0.64658111624578063</c:v>
                </c:pt>
                <c:pt idx="6812">
                  <c:v>0.64660625994464016</c:v>
                </c:pt>
                <c:pt idx="6813">
                  <c:v>0.64663978389305188</c:v>
                </c:pt>
                <c:pt idx="6814">
                  <c:v>0.64667906833995159</c:v>
                </c:pt>
                <c:pt idx="6815">
                  <c:v>0.64671363737667842</c:v>
                </c:pt>
                <c:pt idx="6816">
                  <c:v>0.64674925271013073</c:v>
                </c:pt>
                <c:pt idx="6817">
                  <c:v>0.64678067695100228</c:v>
                </c:pt>
                <c:pt idx="6818">
                  <c:v>0.64680791049434971</c:v>
                </c:pt>
                <c:pt idx="6819">
                  <c:v>0.64683252478965292</c:v>
                </c:pt>
                <c:pt idx="6820">
                  <c:v>0.64685137788268665</c:v>
                </c:pt>
                <c:pt idx="6821">
                  <c:v>0.64687494374915366</c:v>
                </c:pt>
                <c:pt idx="6822">
                  <c:v>0.64691578993551324</c:v>
                </c:pt>
                <c:pt idx="6823">
                  <c:v>0.64695820536321502</c:v>
                </c:pt>
                <c:pt idx="6824">
                  <c:v>0.64701161482424252</c:v>
                </c:pt>
                <c:pt idx="6825">
                  <c:v>0.64707496940756204</c:v>
                </c:pt>
                <c:pt idx="6826">
                  <c:v>0.64712627844241366</c:v>
                </c:pt>
                <c:pt idx="6827">
                  <c:v>0.64717706132335828</c:v>
                </c:pt>
                <c:pt idx="6828">
                  <c:v>0.64723360005371233</c:v>
                </c:pt>
                <c:pt idx="6829">
                  <c:v>0.64729432327779934</c:v>
                </c:pt>
                <c:pt idx="6830">
                  <c:v>0.64735608967103841</c:v>
                </c:pt>
                <c:pt idx="6831">
                  <c:v>0.64742099261760255</c:v>
                </c:pt>
                <c:pt idx="6832">
                  <c:v>0.64748432127109179</c:v>
                </c:pt>
                <c:pt idx="6833">
                  <c:v>0.64754502927294844</c:v>
                </c:pt>
                <c:pt idx="6834">
                  <c:v>0.64761515289464244</c:v>
                </c:pt>
                <c:pt idx="6835">
                  <c:v>0.6476837018314151</c:v>
                </c:pt>
                <c:pt idx="6836">
                  <c:v>0.64775538538778732</c:v>
                </c:pt>
                <c:pt idx="6837">
                  <c:v>0.64783229560613254</c:v>
                </c:pt>
                <c:pt idx="6838">
                  <c:v>0.64790606107435311</c:v>
                </c:pt>
                <c:pt idx="6839">
                  <c:v>0.64797511317733081</c:v>
                </c:pt>
                <c:pt idx="6840">
                  <c:v>0.64803212988036329</c:v>
                </c:pt>
                <c:pt idx="6841">
                  <c:v>0.64809175855068257</c:v>
                </c:pt>
                <c:pt idx="6842">
                  <c:v>0.64815033764162511</c:v>
                </c:pt>
                <c:pt idx="6843">
                  <c:v>0.64820995926399938</c:v>
                </c:pt>
                <c:pt idx="6844">
                  <c:v>0.64826748552998525</c:v>
                </c:pt>
                <c:pt idx="6845">
                  <c:v>0.64832187095637794</c:v>
                </c:pt>
                <c:pt idx="6846">
                  <c:v>0.64837834499951086</c:v>
                </c:pt>
                <c:pt idx="6847">
                  <c:v>0.64843115580220811</c:v>
                </c:pt>
                <c:pt idx="6848">
                  <c:v>0.64848030394465339</c:v>
                </c:pt>
                <c:pt idx="6849">
                  <c:v>0.64852526715064218</c:v>
                </c:pt>
                <c:pt idx="6850">
                  <c:v>0.64856500039419751</c:v>
                </c:pt>
                <c:pt idx="6851">
                  <c:v>0.64859898152108297</c:v>
                </c:pt>
                <c:pt idx="6852">
                  <c:v>0.64863191597290115</c:v>
                </c:pt>
                <c:pt idx="6853">
                  <c:v>0.64868000877948107</c:v>
                </c:pt>
                <c:pt idx="6854">
                  <c:v>0.64872809927325426</c:v>
                </c:pt>
                <c:pt idx="6855">
                  <c:v>0.64878611842115741</c:v>
                </c:pt>
                <c:pt idx="6856">
                  <c:v>0.64884047564955838</c:v>
                </c:pt>
                <c:pt idx="6857">
                  <c:v>0.64889587516895575</c:v>
                </c:pt>
                <c:pt idx="6858">
                  <c:v>0.64894970383754269</c:v>
                </c:pt>
                <c:pt idx="6859">
                  <c:v>0.6489983039327144</c:v>
                </c:pt>
                <c:pt idx="6860">
                  <c:v>0.64904846929552762</c:v>
                </c:pt>
                <c:pt idx="6861">
                  <c:v>0.64909863214190344</c:v>
                </c:pt>
                <c:pt idx="6862">
                  <c:v>0.64914409004802076</c:v>
                </c:pt>
                <c:pt idx="6863">
                  <c:v>0.64918693353918666</c:v>
                </c:pt>
                <c:pt idx="6864">
                  <c:v>0.64924492607279494</c:v>
                </c:pt>
                <c:pt idx="6865">
                  <c:v>0.6493091841415799</c:v>
                </c:pt>
                <c:pt idx="6866">
                  <c:v>0.64937343808153081</c:v>
                </c:pt>
                <c:pt idx="6867">
                  <c:v>0.6494402995868277</c:v>
                </c:pt>
                <c:pt idx="6868">
                  <c:v>0.64950350049339001</c:v>
                </c:pt>
                <c:pt idx="6869">
                  <c:v>0.64956043012185594</c:v>
                </c:pt>
                <c:pt idx="6870">
                  <c:v>0.64961370078383485</c:v>
                </c:pt>
                <c:pt idx="6871">
                  <c:v>0.64966017972953372</c:v>
                </c:pt>
                <c:pt idx="6872">
                  <c:v>0.64970978970375981</c:v>
                </c:pt>
                <c:pt idx="6873">
                  <c:v>0.64976253024043562</c:v>
                </c:pt>
                <c:pt idx="6874">
                  <c:v>0.6498168344211398</c:v>
                </c:pt>
                <c:pt idx="6875">
                  <c:v>0.64987165776597799</c:v>
                </c:pt>
                <c:pt idx="6876">
                  <c:v>0.64992752227315653</c:v>
                </c:pt>
                <c:pt idx="6877">
                  <c:v>0.64998442776802401</c:v>
                </c:pt>
                <c:pt idx="6878">
                  <c:v>0.65003402165931967</c:v>
                </c:pt>
                <c:pt idx="6879">
                  <c:v>0.6500778710512819</c:v>
                </c:pt>
                <c:pt idx="6880">
                  <c:v>0.650121718520559</c:v>
                </c:pt>
                <c:pt idx="6881">
                  <c:v>0.65017130560370828</c:v>
                </c:pt>
                <c:pt idx="6882">
                  <c:v>0.6502355041746074</c:v>
                </c:pt>
                <c:pt idx="6883">
                  <c:v>0.65030804881895266</c:v>
                </c:pt>
                <c:pt idx="6884">
                  <c:v>0.65037589156575404</c:v>
                </c:pt>
                <c:pt idx="6885">
                  <c:v>0.65044581696477477</c:v>
                </c:pt>
                <c:pt idx="6886">
                  <c:v>0.65051678102724664</c:v>
                </c:pt>
                <c:pt idx="6887">
                  <c:v>0.65058460961503972</c:v>
                </c:pt>
                <c:pt idx="6888">
                  <c:v>0.65064825995141673</c:v>
                </c:pt>
                <c:pt idx="6889">
                  <c:v>0.65070564612595527</c:v>
                </c:pt>
                <c:pt idx="6890">
                  <c:v>0.65075520426300726</c:v>
                </c:pt>
                <c:pt idx="6891">
                  <c:v>0.65081310592253194</c:v>
                </c:pt>
                <c:pt idx="6892">
                  <c:v>0.65087830648077616</c:v>
                </c:pt>
                <c:pt idx="6893">
                  <c:v>0.65094037346254396</c:v>
                </c:pt>
                <c:pt idx="6894">
                  <c:v>0.65100713028571577</c:v>
                </c:pt>
                <c:pt idx="6895">
                  <c:v>0.65107179670868909</c:v>
                </c:pt>
                <c:pt idx="6896">
                  <c:v>0.65113124440828918</c:v>
                </c:pt>
                <c:pt idx="6897">
                  <c:v>0.65120007417197479</c:v>
                </c:pt>
                <c:pt idx="6898">
                  <c:v>0.65126994196545318</c:v>
                </c:pt>
                <c:pt idx="6899">
                  <c:v>0.65134658236326992</c:v>
                </c:pt>
                <c:pt idx="6900">
                  <c:v>0.65142165297660093</c:v>
                </c:pt>
                <c:pt idx="6901">
                  <c:v>0.65148681387060026</c:v>
                </c:pt>
                <c:pt idx="6902">
                  <c:v>0.65154832185883904</c:v>
                </c:pt>
                <c:pt idx="6903">
                  <c:v>0.65160200794276757</c:v>
                </c:pt>
                <c:pt idx="6904">
                  <c:v>0.65165204286298284</c:v>
                </c:pt>
                <c:pt idx="6905">
                  <c:v>0.65169269439234589</c:v>
                </c:pt>
                <c:pt idx="6906">
                  <c:v>0.65174220363846813</c:v>
                </c:pt>
                <c:pt idx="6907">
                  <c:v>0.65178597819326456</c:v>
                </c:pt>
                <c:pt idx="6908">
                  <c:v>0.65183913043380037</c:v>
                </c:pt>
                <c:pt idx="6909">
                  <c:v>0.65188498499876046</c:v>
                </c:pt>
                <c:pt idx="6910">
                  <c:v>0.65192927434366321</c:v>
                </c:pt>
                <c:pt idx="6911">
                  <c:v>0.65197512477539488</c:v>
                </c:pt>
                <c:pt idx="6912">
                  <c:v>0.65202462004092232</c:v>
                </c:pt>
                <c:pt idx="6913">
                  <c:v>0.65207098706720223</c:v>
                </c:pt>
                <c:pt idx="6914">
                  <c:v>0.65212099852817251</c:v>
                </c:pt>
                <c:pt idx="6915">
                  <c:v>0.65216423558786096</c:v>
                </c:pt>
                <c:pt idx="6916">
                  <c:v>0.65220955435460459</c:v>
                </c:pt>
                <c:pt idx="6917">
                  <c:v>0.65225695454530808</c:v>
                </c:pt>
                <c:pt idx="6918">
                  <c:v>0.6523048733333886</c:v>
                </c:pt>
                <c:pt idx="6919">
                  <c:v>0.65235278982536882</c:v>
                </c:pt>
                <c:pt idx="6920">
                  <c:v>0.65239237128271121</c:v>
                </c:pt>
                <c:pt idx="6921">
                  <c:v>0.65243611738658081</c:v>
                </c:pt>
                <c:pt idx="6922">
                  <c:v>0.6524772578095257</c:v>
                </c:pt>
                <c:pt idx="6923">
                  <c:v>0.65253297694966372</c:v>
                </c:pt>
                <c:pt idx="6924">
                  <c:v>0.65258661019875008</c:v>
                </c:pt>
                <c:pt idx="6925">
                  <c:v>0.65263815789222357</c:v>
                </c:pt>
                <c:pt idx="6926">
                  <c:v>0.65268345518696746</c:v>
                </c:pt>
                <c:pt idx="6927">
                  <c:v>0.65272458543579837</c:v>
                </c:pt>
                <c:pt idx="6928">
                  <c:v>0.65277664661602652</c:v>
                </c:pt>
                <c:pt idx="6929">
                  <c:v>0.65284640434849128</c:v>
                </c:pt>
                <c:pt idx="6930">
                  <c:v>0.65291719826586581</c:v>
                </c:pt>
                <c:pt idx="6931">
                  <c:v>0.65298850765991967</c:v>
                </c:pt>
                <c:pt idx="6932">
                  <c:v>0.65305720971163994</c:v>
                </c:pt>
                <c:pt idx="6933">
                  <c:v>0.65311445781609268</c:v>
                </c:pt>
                <c:pt idx="6934">
                  <c:v>0.65318315121562076</c:v>
                </c:pt>
                <c:pt idx="6935">
                  <c:v>0.65326016547682664</c:v>
                </c:pt>
                <c:pt idx="6936">
                  <c:v>0.65333821441979734</c:v>
                </c:pt>
                <c:pt idx="6937">
                  <c:v>0.65340949379883329</c:v>
                </c:pt>
                <c:pt idx="6938">
                  <c:v>0.6534667217398189</c:v>
                </c:pt>
                <c:pt idx="6939">
                  <c:v>0.6535099006547811</c:v>
                </c:pt>
                <c:pt idx="6940">
                  <c:v>0.65354579496010134</c:v>
                </c:pt>
                <c:pt idx="6941">
                  <c:v>0.65357908707710333</c:v>
                </c:pt>
                <c:pt idx="6942">
                  <c:v>0.65362070066477806</c:v>
                </c:pt>
                <c:pt idx="6943">
                  <c:v>0.65366335279505028</c:v>
                </c:pt>
                <c:pt idx="6944">
                  <c:v>0.65370600310619598</c:v>
                </c:pt>
                <c:pt idx="6945">
                  <c:v>0.65375073196609601</c:v>
                </c:pt>
                <c:pt idx="6946">
                  <c:v>0.65379701902858423</c:v>
                </c:pt>
                <c:pt idx="6947">
                  <c:v>0.65383550326955242</c:v>
                </c:pt>
                <c:pt idx="6948">
                  <c:v>0.65388126638511324</c:v>
                </c:pt>
                <c:pt idx="6949">
                  <c:v>0.65392962740167127</c:v>
                </c:pt>
                <c:pt idx="6950">
                  <c:v>0.6539759061845476</c:v>
                </c:pt>
                <c:pt idx="6951">
                  <c:v>0.654016463356907</c:v>
                </c:pt>
                <c:pt idx="6952">
                  <c:v>0.65407105695309165</c:v>
                </c:pt>
                <c:pt idx="6953">
                  <c:v>0.6541214883888361</c:v>
                </c:pt>
                <c:pt idx="6954">
                  <c:v>0.65417555638142943</c:v>
                </c:pt>
                <c:pt idx="6955">
                  <c:v>0.65422442301348316</c:v>
                </c:pt>
                <c:pt idx="6956">
                  <c:v>0.65427068815590372</c:v>
                </c:pt>
                <c:pt idx="6957">
                  <c:v>0.65432162931990989</c:v>
                </c:pt>
                <c:pt idx="6958">
                  <c:v>0.65437620625898352</c:v>
                </c:pt>
                <c:pt idx="6959">
                  <c:v>0.65443753678845684</c:v>
                </c:pt>
                <c:pt idx="6960">
                  <c:v>0.65449574533723021</c:v>
                </c:pt>
                <c:pt idx="6961">
                  <c:v>0.65455395049796561</c:v>
                </c:pt>
                <c:pt idx="6962">
                  <c:v>0.6546142308431615</c:v>
                </c:pt>
                <c:pt idx="6963">
                  <c:v>0.65467087027008963</c:v>
                </c:pt>
                <c:pt idx="6964">
                  <c:v>0.65472231063941178</c:v>
                </c:pt>
                <c:pt idx="6965">
                  <c:v>0.65478258083696028</c:v>
                </c:pt>
                <c:pt idx="6966">
                  <c:v>0.65485167926614141</c:v>
                </c:pt>
                <c:pt idx="6967">
                  <c:v>0.65491246115502755</c:v>
                </c:pt>
                <c:pt idx="6968">
                  <c:v>0.65497375880552855</c:v>
                </c:pt>
                <c:pt idx="6969">
                  <c:v>0.65503764981476076</c:v>
                </c:pt>
                <c:pt idx="6970">
                  <c:v>0.65509842040139998</c:v>
                </c:pt>
                <c:pt idx="6971">
                  <c:v>0.65515347432569404</c:v>
                </c:pt>
                <c:pt idx="6972">
                  <c:v>0.65522046982429671</c:v>
                </c:pt>
                <c:pt idx="6973">
                  <c:v>0.65529940449706769</c:v>
                </c:pt>
                <c:pt idx="6974">
                  <c:v>0.65537833293964809</c:v>
                </c:pt>
                <c:pt idx="6975">
                  <c:v>0.65545673594828691</c:v>
                </c:pt>
                <c:pt idx="6976">
                  <c:v>0.65553253698617442</c:v>
                </c:pt>
                <c:pt idx="6977">
                  <c:v>0.65561715738456883</c:v>
                </c:pt>
                <c:pt idx="6978">
                  <c:v>0.6556903508492038</c:v>
                </c:pt>
                <c:pt idx="6979">
                  <c:v>0.65575627229214939</c:v>
                </c:pt>
                <c:pt idx="6980">
                  <c:v>0.65581440413206449</c:v>
                </c:pt>
                <c:pt idx="6981">
                  <c:v>0.65587253259286515</c:v>
                </c:pt>
                <c:pt idx="6982">
                  <c:v>0.65591197498129372</c:v>
                </c:pt>
                <c:pt idx="6983">
                  <c:v>0.65595193476203917</c:v>
                </c:pt>
                <c:pt idx="6984">
                  <c:v>0.65599448757813394</c:v>
                </c:pt>
                <c:pt idx="6985">
                  <c:v>0.65602769827405671</c:v>
                </c:pt>
                <c:pt idx="6986">
                  <c:v>0.65605675672825281</c:v>
                </c:pt>
                <c:pt idx="6987">
                  <c:v>0.65608944647994072</c:v>
                </c:pt>
                <c:pt idx="6988">
                  <c:v>0.65612421059891124</c:v>
                </c:pt>
                <c:pt idx="6989">
                  <c:v>0.65616208654688457</c:v>
                </c:pt>
                <c:pt idx="6990">
                  <c:v>0.65619996106032474</c:v>
                </c:pt>
                <c:pt idx="6991">
                  <c:v>0.65624198452654581</c:v>
                </c:pt>
                <c:pt idx="6992">
                  <c:v>0.65627778090120703</c:v>
                </c:pt>
                <c:pt idx="6993">
                  <c:v>0.65630631332558564</c:v>
                </c:pt>
                <c:pt idx="6994">
                  <c:v>0.65634573860871348</c:v>
                </c:pt>
                <c:pt idx="6995">
                  <c:v>0.65638049381921026</c:v>
                </c:pt>
                <c:pt idx="6996">
                  <c:v>0.65640642975640962</c:v>
                </c:pt>
                <c:pt idx="6997">
                  <c:v>0.65643703329713787</c:v>
                </c:pt>
                <c:pt idx="6998">
                  <c:v>0.65647178533486861</c:v>
                </c:pt>
                <c:pt idx="6999">
                  <c:v>0.65651016677900109</c:v>
                </c:pt>
                <c:pt idx="7000">
                  <c:v>0.65655528902528748</c:v>
                </c:pt>
                <c:pt idx="7001">
                  <c:v>0.65660092784692181</c:v>
                </c:pt>
                <c:pt idx="7002">
                  <c:v>0.65665486195086897</c:v>
                </c:pt>
                <c:pt idx="7003">
                  <c:v>0.65670308902260066</c:v>
                </c:pt>
                <c:pt idx="7004">
                  <c:v>0.65674249866614554</c:v>
                </c:pt>
                <c:pt idx="7005">
                  <c:v>0.65678812894474692</c:v>
                </c:pt>
                <c:pt idx="7006">
                  <c:v>0.65683842354407684</c:v>
                </c:pt>
                <c:pt idx="7007">
                  <c:v>0.65689027099850805</c:v>
                </c:pt>
                <c:pt idx="7008">
                  <c:v>0.65694833695626786</c:v>
                </c:pt>
                <c:pt idx="7009">
                  <c:v>0.65700484433866135</c:v>
                </c:pt>
                <c:pt idx="7010">
                  <c:v>0.65707223428960115</c:v>
                </c:pt>
                <c:pt idx="7011">
                  <c:v>0.65714635799068843</c:v>
                </c:pt>
                <c:pt idx="7012">
                  <c:v>0.65721943961745577</c:v>
                </c:pt>
                <c:pt idx="7013">
                  <c:v>0.65728474208451282</c:v>
                </c:pt>
                <c:pt idx="7014">
                  <c:v>0.65734952206451591</c:v>
                </c:pt>
                <c:pt idx="7015">
                  <c:v>0.6574028976146401</c:v>
                </c:pt>
                <c:pt idx="7016">
                  <c:v>0.65744487056075063</c:v>
                </c:pt>
                <c:pt idx="7017">
                  <c:v>0.65747699681069771</c:v>
                </c:pt>
                <c:pt idx="7018">
                  <c:v>0.65750238618130941</c:v>
                </c:pt>
                <c:pt idx="7019">
                  <c:v>0.65752673864540445</c:v>
                </c:pt>
                <c:pt idx="7020">
                  <c:v>0.65755782603568802</c:v>
                </c:pt>
                <c:pt idx="7021">
                  <c:v>0.65759253914608196</c:v>
                </c:pt>
                <c:pt idx="7022">
                  <c:v>0.65763916680095236</c:v>
                </c:pt>
                <c:pt idx="7023">
                  <c:v>0.65769304493897851</c:v>
                </c:pt>
                <c:pt idx="7024">
                  <c:v>0.65775831648677141</c:v>
                </c:pt>
                <c:pt idx="7025">
                  <c:v>0.65782254781904459</c:v>
                </c:pt>
                <c:pt idx="7026">
                  <c:v>0.65788781091480708</c:v>
                </c:pt>
                <c:pt idx="7027">
                  <c:v>0.6579546234814988</c:v>
                </c:pt>
                <c:pt idx="7028">
                  <c:v>0.65802816393655061</c:v>
                </c:pt>
                <c:pt idx="7029">
                  <c:v>0.6581177516905341</c:v>
                </c:pt>
                <c:pt idx="7030">
                  <c:v>0.65821613361857834</c:v>
                </c:pt>
                <c:pt idx="7031">
                  <c:v>0.65831554131447256</c:v>
                </c:pt>
                <c:pt idx="7032">
                  <c:v>0.6584051033278141</c:v>
                </c:pt>
                <c:pt idx="7033">
                  <c:v>0.65847705774705001</c:v>
                </c:pt>
                <c:pt idx="7034">
                  <c:v>0.65852778508915</c:v>
                </c:pt>
                <c:pt idx="7035">
                  <c:v>0.65856505251711173</c:v>
                </c:pt>
                <c:pt idx="7036">
                  <c:v>0.65860490642408087</c:v>
                </c:pt>
                <c:pt idx="7037">
                  <c:v>0.65864734650076917</c:v>
                </c:pt>
                <c:pt idx="7038">
                  <c:v>0.6586944425262099</c:v>
                </c:pt>
                <c:pt idx="7039">
                  <c:v>0.65874050132881856</c:v>
                </c:pt>
                <c:pt idx="7040">
                  <c:v>0.65878655801011166</c:v>
                </c:pt>
                <c:pt idx="7041">
                  <c:v>0.65883778710742202</c:v>
                </c:pt>
                <c:pt idx="7042">
                  <c:v>0.65889315297882645</c:v>
                </c:pt>
                <c:pt idx="7043">
                  <c:v>0.65894644620255383</c:v>
                </c:pt>
                <c:pt idx="7044">
                  <c:v>0.65900697972016231</c:v>
                </c:pt>
                <c:pt idx="7045">
                  <c:v>0.65907682153365654</c:v>
                </c:pt>
                <c:pt idx="7046">
                  <c:v>0.65914458929717823</c:v>
                </c:pt>
                <c:pt idx="7047">
                  <c:v>0.65919631732364137</c:v>
                </c:pt>
                <c:pt idx="7048">
                  <c:v>0.65924804267445425</c:v>
                </c:pt>
                <c:pt idx="7049">
                  <c:v>0.65930079977611544</c:v>
                </c:pt>
                <c:pt idx="7050">
                  <c:v>0.65935872593682698</c:v>
                </c:pt>
                <c:pt idx="7051">
                  <c:v>0.65941302866524232</c:v>
                </c:pt>
                <c:pt idx="7052">
                  <c:v>0.65946836269793596</c:v>
                </c:pt>
                <c:pt idx="7053">
                  <c:v>0.65952007397938395</c:v>
                </c:pt>
                <c:pt idx="7054">
                  <c:v>0.65957126551407341</c:v>
                </c:pt>
                <c:pt idx="7055">
                  <c:v>0.6596224544283239</c:v>
                </c:pt>
                <c:pt idx="7056">
                  <c:v>0.65966123216442774</c:v>
                </c:pt>
                <c:pt idx="7057">
                  <c:v>0.65969380430072588</c:v>
                </c:pt>
                <c:pt idx="7058">
                  <c:v>0.65973257927019535</c:v>
                </c:pt>
                <c:pt idx="7059">
                  <c:v>0.65978014117952544</c:v>
                </c:pt>
                <c:pt idx="7060">
                  <c:v>0.65983959038523698</c:v>
                </c:pt>
                <c:pt idx="7061">
                  <c:v>0.6599083402770346</c:v>
                </c:pt>
                <c:pt idx="7062">
                  <c:v>0.65998483836022626</c:v>
                </c:pt>
                <c:pt idx="7063">
                  <c:v>0.66004892684370287</c:v>
                </c:pt>
                <c:pt idx="7064">
                  <c:v>0.66009957451371426</c:v>
                </c:pt>
                <c:pt idx="7065">
                  <c:v>0.66013936731210154</c:v>
                </c:pt>
                <c:pt idx="7066">
                  <c:v>0.66018432610117772</c:v>
                </c:pt>
                <c:pt idx="7067">
                  <c:v>0.66023289999241053</c:v>
                </c:pt>
                <c:pt idx="7068">
                  <c:v>0.66027165406449961</c:v>
                </c:pt>
                <c:pt idx="7069">
                  <c:v>0.66030937325238415</c:v>
                </c:pt>
                <c:pt idx="7070">
                  <c:v>0.66035484106712095</c:v>
                </c:pt>
                <c:pt idx="7071">
                  <c:v>0.66040030681462958</c:v>
                </c:pt>
                <c:pt idx="7072">
                  <c:v>0.66044112089538975</c:v>
                </c:pt>
                <c:pt idx="7073">
                  <c:v>0.66048709932015126</c:v>
                </c:pt>
                <c:pt idx="7074">
                  <c:v>0.66054082423927973</c:v>
                </c:pt>
                <c:pt idx="7075">
                  <c:v>0.66060642671670078</c:v>
                </c:pt>
                <c:pt idx="7076">
                  <c:v>0.66067615691509596</c:v>
                </c:pt>
                <c:pt idx="7077">
                  <c:v>0.6607453657854282</c:v>
                </c:pt>
                <c:pt idx="7078">
                  <c:v>0.66080630694417608</c:v>
                </c:pt>
                <c:pt idx="7079">
                  <c:v>0.66085433422368012</c:v>
                </c:pt>
                <c:pt idx="7080">
                  <c:v>0.6609085557993879</c:v>
                </c:pt>
                <c:pt idx="7081">
                  <c:v>0.66095502909584003</c:v>
                </c:pt>
                <c:pt idx="7082">
                  <c:v>0.66100201656645885</c:v>
                </c:pt>
                <c:pt idx="7083">
                  <c:v>0.66104745289983724</c:v>
                </c:pt>
                <c:pt idx="7084">
                  <c:v>0.66109650116979846</c:v>
                </c:pt>
                <c:pt idx="7085">
                  <c:v>0.66114399825415748</c:v>
                </c:pt>
                <c:pt idx="7086">
                  <c:v>0.66118736318711135</c:v>
                </c:pt>
                <c:pt idx="7087">
                  <c:v>0.66124001807767885</c:v>
                </c:pt>
                <c:pt idx="7088">
                  <c:v>0.66129989674081258</c:v>
                </c:pt>
                <c:pt idx="7089">
                  <c:v>0.66135822337047123</c:v>
                </c:pt>
                <c:pt idx="7090">
                  <c:v>0.6614165465983326</c:v>
                </c:pt>
                <c:pt idx="7091">
                  <c:v>0.66148776858180214</c:v>
                </c:pt>
                <c:pt idx="7092">
                  <c:v>0.6615620817654595</c:v>
                </c:pt>
                <c:pt idx="7093">
                  <c:v>0.66163071334215251</c:v>
                </c:pt>
                <c:pt idx="7094">
                  <c:v>0.66169985618251626</c:v>
                </c:pt>
                <c:pt idx="7095">
                  <c:v>0.66176331891018103</c:v>
                </c:pt>
                <c:pt idx="7096">
                  <c:v>0.66181852304813227</c:v>
                </c:pt>
                <c:pt idx="7097">
                  <c:v>0.66186959705980319</c:v>
                </c:pt>
                <c:pt idx="7098">
                  <c:v>0.66192789047119394</c:v>
                </c:pt>
                <c:pt idx="7099">
                  <c:v>0.6619995918653524</c:v>
                </c:pt>
                <c:pt idx="7100">
                  <c:v>0.66207954059504859</c:v>
                </c:pt>
                <c:pt idx="7101">
                  <c:v>0.66215793572303772</c:v>
                </c:pt>
                <c:pt idx="7102">
                  <c:v>0.66223735609873779</c:v>
                </c:pt>
                <c:pt idx="7103">
                  <c:v>0.66231677016734281</c:v>
                </c:pt>
                <c:pt idx="7104">
                  <c:v>0.6623889593029092</c:v>
                </c:pt>
                <c:pt idx="7105">
                  <c:v>0.66244722244764542</c:v>
                </c:pt>
                <c:pt idx="7106">
                  <c:v>0.66250084216527827</c:v>
                </c:pt>
                <c:pt idx="7107">
                  <c:v>0.66255652113684027</c:v>
                </c:pt>
                <c:pt idx="7108">
                  <c:v>0.66260807297609237</c:v>
                </c:pt>
                <c:pt idx="7109">
                  <c:v>0.66265498284034319</c:v>
                </c:pt>
                <c:pt idx="7110">
                  <c:v>0.66270137504728566</c:v>
                </c:pt>
                <c:pt idx="7111">
                  <c:v>0.66274157988578875</c:v>
                </c:pt>
                <c:pt idx="7112">
                  <c:v>0.66277972144354602</c:v>
                </c:pt>
                <c:pt idx="7113">
                  <c:v>0.66281631535447805</c:v>
                </c:pt>
                <c:pt idx="7114">
                  <c:v>0.66285239254730521</c:v>
                </c:pt>
                <c:pt idx="7115">
                  <c:v>0.66289156059731347</c:v>
                </c:pt>
                <c:pt idx="7116">
                  <c:v>0.66292660439433304</c:v>
                </c:pt>
                <c:pt idx="7117">
                  <c:v>0.6629647388957548</c:v>
                </c:pt>
                <c:pt idx="7118">
                  <c:v>0.6630075096468544</c:v>
                </c:pt>
                <c:pt idx="7119">
                  <c:v>0.66304667162181841</c:v>
                </c:pt>
                <c:pt idx="7120">
                  <c:v>0.66308325576548177</c:v>
                </c:pt>
                <c:pt idx="7121">
                  <c:v>0.6631213842936633</c:v>
                </c:pt>
                <c:pt idx="7122">
                  <c:v>0.66316620921756508</c:v>
                </c:pt>
                <c:pt idx="7123">
                  <c:v>0.66321566887086303</c:v>
                </c:pt>
                <c:pt idx="7124">
                  <c:v>0.6632630654098941</c:v>
                </c:pt>
                <c:pt idx="7125">
                  <c:v>0.66330685369406228</c:v>
                </c:pt>
                <c:pt idx="7126">
                  <c:v>0.66335991222200963</c:v>
                </c:pt>
                <c:pt idx="7127">
                  <c:v>0.66340833211105521</c:v>
                </c:pt>
                <c:pt idx="7128">
                  <c:v>0.66344747839247253</c:v>
                </c:pt>
                <c:pt idx="7129">
                  <c:v>0.66348713819379246</c:v>
                </c:pt>
                <c:pt idx="7130">
                  <c:v>0.66352731145385779</c:v>
                </c:pt>
                <c:pt idx="7131">
                  <c:v>0.66356851312108911</c:v>
                </c:pt>
                <c:pt idx="7132">
                  <c:v>0.66360662315196295</c:v>
                </c:pt>
                <c:pt idx="7133">
                  <c:v>0.66364576167194478</c:v>
                </c:pt>
                <c:pt idx="7134">
                  <c:v>0.66368747340832035</c:v>
                </c:pt>
                <c:pt idx="7135">
                  <c:v>0.66373021325935</c:v>
                </c:pt>
                <c:pt idx="7136">
                  <c:v>0.6637693469425916</c:v>
                </c:pt>
                <c:pt idx="7137">
                  <c:v>0.6638023004354332</c:v>
                </c:pt>
                <c:pt idx="7138">
                  <c:v>0.66383885694601019</c:v>
                </c:pt>
                <c:pt idx="7139">
                  <c:v>0.66387077843973286</c:v>
                </c:pt>
                <c:pt idx="7140">
                  <c:v>0.6638996098808333</c:v>
                </c:pt>
                <c:pt idx="7141">
                  <c:v>0.66392586636290374</c:v>
                </c:pt>
                <c:pt idx="7142">
                  <c:v>0.66395624064875636</c:v>
                </c:pt>
                <c:pt idx="7143">
                  <c:v>0.66400514645849329</c:v>
                </c:pt>
                <c:pt idx="7144">
                  <c:v>0.66406588929188703</c:v>
                </c:pt>
                <c:pt idx="7145">
                  <c:v>0.66412765788103489</c:v>
                </c:pt>
                <c:pt idx="7146">
                  <c:v>0.66419559892264879</c:v>
                </c:pt>
                <c:pt idx="7147">
                  <c:v>0.66426610860733759</c:v>
                </c:pt>
                <c:pt idx="7148">
                  <c:v>0.66432940868756452</c:v>
                </c:pt>
                <c:pt idx="7149">
                  <c:v>0.66438086921452133</c:v>
                </c:pt>
                <c:pt idx="7150">
                  <c:v>0.66442821056055801</c:v>
                </c:pt>
                <c:pt idx="7151">
                  <c:v>0.66448481140217608</c:v>
                </c:pt>
                <c:pt idx="7152">
                  <c:v>0.66455787320632054</c:v>
                </c:pt>
                <c:pt idx="7153">
                  <c:v>0.664630929672828</c:v>
                </c:pt>
                <c:pt idx="7154">
                  <c:v>0.66470809620029014</c:v>
                </c:pt>
                <c:pt idx="7155">
                  <c:v>0.6647873143073274</c:v>
                </c:pt>
                <c:pt idx="7156">
                  <c:v>0.66487064086828274</c:v>
                </c:pt>
                <c:pt idx="7157">
                  <c:v>0.66494881750122414</c:v>
                </c:pt>
                <c:pt idx="7158">
                  <c:v>0.66501721704199668</c:v>
                </c:pt>
                <c:pt idx="7159">
                  <c:v>0.66508355498447003</c:v>
                </c:pt>
                <c:pt idx="7160">
                  <c:v>0.66515554467146432</c:v>
                </c:pt>
                <c:pt idx="7161">
                  <c:v>0.66522393007413827</c:v>
                </c:pt>
                <c:pt idx="7162">
                  <c:v>0.66528305653975262</c:v>
                </c:pt>
                <c:pt idx="7163">
                  <c:v>0.66534269360708675</c:v>
                </c:pt>
                <c:pt idx="7164">
                  <c:v>0.66539770050738212</c:v>
                </c:pt>
                <c:pt idx="7165">
                  <c:v>0.66544962013272946</c:v>
                </c:pt>
                <c:pt idx="7166">
                  <c:v>0.66550359312311602</c:v>
                </c:pt>
                <c:pt idx="7167">
                  <c:v>0.66556167508706354</c:v>
                </c:pt>
                <c:pt idx="7168">
                  <c:v>0.66562180949519334</c:v>
                </c:pt>
                <c:pt idx="7169">
                  <c:v>0.66568091244097849</c:v>
                </c:pt>
                <c:pt idx="7170">
                  <c:v>0.66573230346760248</c:v>
                </c:pt>
                <c:pt idx="7171">
                  <c:v>0.66578009475227995</c:v>
                </c:pt>
                <c:pt idx="7172">
                  <c:v>0.66582582835916648</c:v>
                </c:pt>
                <c:pt idx="7173">
                  <c:v>0.66587772576161031</c:v>
                </c:pt>
                <c:pt idx="7174">
                  <c:v>0.6659229411048283</c:v>
                </c:pt>
                <c:pt idx="7175">
                  <c:v>0.66596353041016842</c:v>
                </c:pt>
                <c:pt idx="7176">
                  <c:v>0.66600360431055616</c:v>
                </c:pt>
                <c:pt idx="7177">
                  <c:v>0.66605549248794926</c:v>
                </c:pt>
                <c:pt idx="7178">
                  <c:v>0.6661017272093086</c:v>
                </c:pt>
                <c:pt idx="7179">
                  <c:v>0.66614128188530575</c:v>
                </c:pt>
                <c:pt idx="7180">
                  <c:v>0.66616902059488226</c:v>
                </c:pt>
                <c:pt idx="7181">
                  <c:v>0.66619008095309917</c:v>
                </c:pt>
                <c:pt idx="7182">
                  <c:v>0.66621165451870179</c:v>
                </c:pt>
                <c:pt idx="7183">
                  <c:v>0.66622398206151456</c:v>
                </c:pt>
                <c:pt idx="7184">
                  <c:v>0.66623733672807184</c:v>
                </c:pt>
                <c:pt idx="7185">
                  <c:v>0.66627688604054824</c:v>
                </c:pt>
                <c:pt idx="7186">
                  <c:v>0.66633030081087474</c:v>
                </c:pt>
                <c:pt idx="7187">
                  <c:v>0.66639295680892319</c:v>
                </c:pt>
                <c:pt idx="7188">
                  <c:v>0.6664581765056028</c:v>
                </c:pt>
                <c:pt idx="7189">
                  <c:v>0.66651774353547477</c:v>
                </c:pt>
                <c:pt idx="7190">
                  <c:v>0.66657319930489156</c:v>
                </c:pt>
                <c:pt idx="7191">
                  <c:v>0.66663173261421205</c:v>
                </c:pt>
                <c:pt idx="7192">
                  <c:v>0.66668923568704841</c:v>
                </c:pt>
                <c:pt idx="7193">
                  <c:v>0.66674673545347152</c:v>
                </c:pt>
                <c:pt idx="7194">
                  <c:v>0.66679293822718622</c:v>
                </c:pt>
                <c:pt idx="7195">
                  <c:v>0.66683041224242612</c:v>
                </c:pt>
                <c:pt idx="7196">
                  <c:v>0.66687045141922596</c:v>
                </c:pt>
                <c:pt idx="7197">
                  <c:v>0.6669212680658464</c:v>
                </c:pt>
                <c:pt idx="7198">
                  <c:v>0.66697002908680925</c:v>
                </c:pt>
                <c:pt idx="7199">
                  <c:v>0.66701365535342139</c:v>
                </c:pt>
                <c:pt idx="7200">
                  <c:v>0.66706343829723058</c:v>
                </c:pt>
                <c:pt idx="7201">
                  <c:v>0.66711065282001591</c:v>
                </c:pt>
                <c:pt idx="7202">
                  <c:v>0.66715632561753657</c:v>
                </c:pt>
                <c:pt idx="7203">
                  <c:v>0.66720353575499869</c:v>
                </c:pt>
                <c:pt idx="7204">
                  <c:v>0.66725690105278979</c:v>
                </c:pt>
                <c:pt idx="7205">
                  <c:v>0.6673138551039699</c:v>
                </c:pt>
                <c:pt idx="7206">
                  <c:v>0.66737850171789503</c:v>
                </c:pt>
                <c:pt idx="7207">
                  <c:v>0.66743750093219656</c:v>
                </c:pt>
                <c:pt idx="7208">
                  <c:v>0.66749803563835253</c:v>
                </c:pt>
                <c:pt idx="7209">
                  <c:v>0.66755138522280255</c:v>
                </c:pt>
                <c:pt idx="7210">
                  <c:v>0.66760319315286432</c:v>
                </c:pt>
                <c:pt idx="7211">
                  <c:v>0.66765910167013109</c:v>
                </c:pt>
                <c:pt idx="7212">
                  <c:v>0.66771090402007161</c:v>
                </c:pt>
                <c:pt idx="7213">
                  <c:v>0.66775654941129259</c:v>
                </c:pt>
                <c:pt idx="7214">
                  <c:v>0.66779706436144304</c:v>
                </c:pt>
                <c:pt idx="7215">
                  <c:v>0.66784116737789134</c:v>
                </c:pt>
                <c:pt idx="7216">
                  <c:v>0.66788116610614234</c:v>
                </c:pt>
                <c:pt idx="7217">
                  <c:v>0.6679252654136878</c:v>
                </c:pt>
                <c:pt idx="7218">
                  <c:v>0.667967824529203</c:v>
                </c:pt>
                <c:pt idx="7219">
                  <c:v>0.66801089456108131</c:v>
                </c:pt>
                <c:pt idx="7220">
                  <c:v>0.66804986108678988</c:v>
                </c:pt>
                <c:pt idx="7221">
                  <c:v>0.66809651637675194</c:v>
                </c:pt>
                <c:pt idx="7222">
                  <c:v>0.66815239732062126</c:v>
                </c:pt>
                <c:pt idx="7223">
                  <c:v>0.6682067372620808</c:v>
                </c:pt>
                <c:pt idx="7224">
                  <c:v>0.66825133481911614</c:v>
                </c:pt>
                <c:pt idx="7225">
                  <c:v>0.66829029197701184</c:v>
                </c:pt>
                <c:pt idx="7226">
                  <c:v>0.66833386068474265</c:v>
                </c:pt>
                <c:pt idx="7227">
                  <c:v>0.66837281462786047</c:v>
                </c:pt>
                <c:pt idx="7228">
                  <c:v>0.6684086919172838</c:v>
                </c:pt>
                <c:pt idx="7229">
                  <c:v>0.66844303040301634</c:v>
                </c:pt>
                <c:pt idx="7230">
                  <c:v>0.66847634273250189</c:v>
                </c:pt>
                <c:pt idx="7231">
                  <c:v>0.66850914148041263</c:v>
                </c:pt>
                <c:pt idx="7232">
                  <c:v>0.66854142669724537</c:v>
                </c:pt>
                <c:pt idx="7233">
                  <c:v>0.66856858646921768</c:v>
                </c:pt>
                <c:pt idx="7234">
                  <c:v>0.66858344716429363</c:v>
                </c:pt>
                <c:pt idx="7235">
                  <c:v>0.66860189461647035</c:v>
                </c:pt>
                <c:pt idx="7236">
                  <c:v>0.6686244410403267</c:v>
                </c:pt>
                <c:pt idx="7237">
                  <c:v>0.66865364815179917</c:v>
                </c:pt>
                <c:pt idx="7238">
                  <c:v>0.66868644108492503</c:v>
                </c:pt>
                <c:pt idx="7239">
                  <c:v>0.66871872057820136</c:v>
                </c:pt>
                <c:pt idx="7240">
                  <c:v>0.66876227062425608</c:v>
                </c:pt>
                <c:pt idx="7241">
                  <c:v>0.668806843413293</c:v>
                </c:pt>
                <c:pt idx="7242">
                  <c:v>0.6688585863431582</c:v>
                </c:pt>
                <c:pt idx="7243">
                  <c:v>0.66891903508801986</c:v>
                </c:pt>
                <c:pt idx="7244">
                  <c:v>0.66898972474763763</c:v>
                </c:pt>
                <c:pt idx="7245">
                  <c:v>0.66906809222507224</c:v>
                </c:pt>
                <c:pt idx="7246">
                  <c:v>0.66914081994481367</c:v>
                </c:pt>
                <c:pt idx="7247">
                  <c:v>0.66920688490820623</c:v>
                </c:pt>
                <c:pt idx="7248">
                  <c:v>0.66926321592566684</c:v>
                </c:pt>
                <c:pt idx="7249">
                  <c:v>0.66931647142405359</c:v>
                </c:pt>
                <c:pt idx="7250">
                  <c:v>0.6693830368089515</c:v>
                </c:pt>
                <c:pt idx="7251">
                  <c:v>0.6694629094224156</c:v>
                </c:pt>
                <c:pt idx="7252">
                  <c:v>0.66954379954142451</c:v>
                </c:pt>
                <c:pt idx="7253">
                  <c:v>0.66961393314596984</c:v>
                </c:pt>
                <c:pt idx="7254">
                  <c:v>0.66967382437430323</c:v>
                </c:pt>
                <c:pt idx="7255">
                  <c:v>0.66973064094202961</c:v>
                </c:pt>
                <c:pt idx="7256">
                  <c:v>0.66978284791505038</c:v>
                </c:pt>
                <c:pt idx="7257">
                  <c:v>0.66983146960529838</c:v>
                </c:pt>
                <c:pt idx="7258">
                  <c:v>0.66987957716152058</c:v>
                </c:pt>
                <c:pt idx="7259">
                  <c:v>0.6699246119252954</c:v>
                </c:pt>
                <c:pt idx="7260">
                  <c:v>0.66997169155538083</c:v>
                </c:pt>
                <c:pt idx="7261">
                  <c:v>0.67002183915820812</c:v>
                </c:pt>
                <c:pt idx="7262">
                  <c:v>0.67007965929308844</c:v>
                </c:pt>
                <c:pt idx="7263">
                  <c:v>0.67013133640732703</c:v>
                </c:pt>
                <c:pt idx="7264">
                  <c:v>0.67017738307102415</c:v>
                </c:pt>
                <c:pt idx="7265">
                  <c:v>0.67022035804424818</c:v>
                </c:pt>
                <c:pt idx="7266">
                  <c:v>0.67025412279906549</c:v>
                </c:pt>
                <c:pt idx="7267">
                  <c:v>0.6702837939152082</c:v>
                </c:pt>
                <c:pt idx="7268">
                  <c:v>0.67030988330718599</c:v>
                </c:pt>
                <c:pt idx="7269">
                  <c:v>0.67032625277424263</c:v>
                </c:pt>
                <c:pt idx="7270">
                  <c:v>0.67034773729311303</c:v>
                </c:pt>
                <c:pt idx="7271">
                  <c:v>0.67037177894553268</c:v>
                </c:pt>
                <c:pt idx="7272">
                  <c:v>0.67040860759003829</c:v>
                </c:pt>
                <c:pt idx="7273">
                  <c:v>0.6704459463588095</c:v>
                </c:pt>
                <c:pt idx="7274">
                  <c:v>0.67048942125065969</c:v>
                </c:pt>
                <c:pt idx="7275">
                  <c:v>0.67053187138007497</c:v>
                </c:pt>
                <c:pt idx="7276">
                  <c:v>0.6705871049952673</c:v>
                </c:pt>
                <c:pt idx="7277">
                  <c:v>0.67065205173257303</c:v>
                </c:pt>
                <c:pt idx="7278">
                  <c:v>0.67071034678635666</c:v>
                </c:pt>
                <c:pt idx="7279">
                  <c:v>0.67074920826767936</c:v>
                </c:pt>
                <c:pt idx="7280">
                  <c:v>0.67077630814376288</c:v>
                </c:pt>
                <c:pt idx="7281">
                  <c:v>0.67079931689603767</c:v>
                </c:pt>
                <c:pt idx="7282">
                  <c:v>0.6708187460967977</c:v>
                </c:pt>
                <c:pt idx="7283">
                  <c:v>0.67084379898267421</c:v>
                </c:pt>
                <c:pt idx="7284">
                  <c:v>0.67087549765307097</c:v>
                </c:pt>
                <c:pt idx="7285">
                  <c:v>0.67090821780730847</c:v>
                </c:pt>
                <c:pt idx="7286">
                  <c:v>0.67094553792625666</c:v>
                </c:pt>
                <c:pt idx="7287">
                  <c:v>0.67097825578888348</c:v>
                </c:pt>
                <c:pt idx="7288">
                  <c:v>0.67100892781293264</c:v>
                </c:pt>
                <c:pt idx="7289">
                  <c:v>0.67103397593472103</c:v>
                </c:pt>
                <c:pt idx="7290">
                  <c:v>0.67106617974085592</c:v>
                </c:pt>
                <c:pt idx="7291">
                  <c:v>0.67110656082585007</c:v>
                </c:pt>
                <c:pt idx="7292">
                  <c:v>0.67113569553272501</c:v>
                </c:pt>
                <c:pt idx="7293">
                  <c:v>0.67116022936436892</c:v>
                </c:pt>
                <c:pt idx="7294">
                  <c:v>0.67118936250769146</c:v>
                </c:pt>
                <c:pt idx="7295">
                  <c:v>0.67121338393480556</c:v>
                </c:pt>
                <c:pt idx="7296">
                  <c:v>0.67123740478490457</c:v>
                </c:pt>
                <c:pt idx="7297">
                  <c:v>0.67125427014338213</c:v>
                </c:pt>
                <c:pt idx="7298">
                  <c:v>0.67126500249613619</c:v>
                </c:pt>
                <c:pt idx="7299">
                  <c:v>0.67127880106614468</c:v>
                </c:pt>
                <c:pt idx="7300">
                  <c:v>0.67130435347080619</c:v>
                </c:pt>
                <c:pt idx="7301">
                  <c:v>0.67133808164523101</c:v>
                </c:pt>
                <c:pt idx="7302">
                  <c:v>0.67136363253519549</c:v>
                </c:pt>
                <c:pt idx="7303">
                  <c:v>0.67138611677834115</c:v>
                </c:pt>
                <c:pt idx="7304">
                  <c:v>0.67141064446703691</c:v>
                </c:pt>
                <c:pt idx="7305">
                  <c:v>0.67144130323192031</c:v>
                </c:pt>
                <c:pt idx="7306">
                  <c:v>0.67147196105687257</c:v>
                </c:pt>
                <c:pt idx="7307">
                  <c:v>0.67149035530070111</c:v>
                </c:pt>
                <c:pt idx="7308">
                  <c:v>0.67150670545561919</c:v>
                </c:pt>
                <c:pt idx="7309">
                  <c:v>0.67152254441327308</c:v>
                </c:pt>
                <c:pt idx="7310">
                  <c:v>0.6715394049634944</c:v>
                </c:pt>
                <c:pt idx="7311">
                  <c:v>0.67155881979039389</c:v>
                </c:pt>
                <c:pt idx="7312">
                  <c:v>0.67157823424036533</c:v>
                </c:pt>
                <c:pt idx="7313">
                  <c:v>0.67158538683744784</c:v>
                </c:pt>
                <c:pt idx="7314">
                  <c:v>0.67158794132400756</c:v>
                </c:pt>
                <c:pt idx="7315">
                  <c:v>0.67159713742159244</c:v>
                </c:pt>
                <c:pt idx="7316">
                  <c:v>0.67159918098734916</c:v>
                </c:pt>
                <c:pt idx="7317">
                  <c:v>0.67159407206512745</c:v>
                </c:pt>
                <c:pt idx="7318">
                  <c:v>0.67158589773528188</c:v>
                </c:pt>
                <c:pt idx="7319">
                  <c:v>0.67158589773528188</c:v>
                </c:pt>
                <c:pt idx="7320">
                  <c:v>0.67159100669926575</c:v>
                </c:pt>
                <c:pt idx="7321">
                  <c:v>0.67159202848893029</c:v>
                </c:pt>
                <c:pt idx="7322">
                  <c:v>0.67159509385165983</c:v>
                </c:pt>
                <c:pt idx="7323">
                  <c:v>0.67159049580404195</c:v>
                </c:pt>
                <c:pt idx="7324">
                  <c:v>0.67158640863285468</c:v>
                </c:pt>
                <c:pt idx="7325">
                  <c:v>0.67158334324350177</c:v>
                </c:pt>
                <c:pt idx="7326">
                  <c:v>0.67157721243660584</c:v>
                </c:pt>
                <c:pt idx="7327">
                  <c:v>0.67157465792263926</c:v>
                </c:pt>
                <c:pt idx="7328">
                  <c:v>0.6715649507100524</c:v>
                </c:pt>
                <c:pt idx="7329">
                  <c:v>0.67155064517237861</c:v>
                </c:pt>
                <c:pt idx="7330">
                  <c:v>0.67152203348307093</c:v>
                </c:pt>
                <c:pt idx="7331">
                  <c:v>0.67147758155616188</c:v>
                </c:pt>
                <c:pt idx="7332">
                  <c:v>0.67140808952753395</c:v>
                </c:pt>
                <c:pt idx="7333">
                  <c:v>0.67132888316502437</c:v>
                </c:pt>
                <c:pt idx="7334">
                  <c:v>0.67124915945872921</c:v>
                </c:pt>
                <c:pt idx="7335">
                  <c:v>0.67116022936436892</c:v>
                </c:pt>
                <c:pt idx="7336">
                  <c:v>0.6710539117465194</c:v>
                </c:pt>
                <c:pt idx="7337">
                  <c:v>0.67092151006416012</c:v>
                </c:pt>
                <c:pt idx="7338">
                  <c:v>0.67076199131960246</c:v>
                </c:pt>
                <c:pt idx="7339">
                  <c:v>0.67057892242996142</c:v>
                </c:pt>
                <c:pt idx="7340">
                  <c:v>0.67037382501692222</c:v>
                </c:pt>
                <c:pt idx="7341">
                  <c:v>0.67009807916485586</c:v>
                </c:pt>
                <c:pt idx="7342">
                  <c:v>0.66969941782238196</c:v>
                </c:pt>
                <c:pt idx="7343">
                  <c:v>0.66921507870795804</c:v>
                </c:pt>
                <c:pt idx="7344">
                  <c:v>0.66866953236307303</c:v>
                </c:pt>
                <c:pt idx="7345">
                  <c:v>0.66803294159766569</c:v>
                </c:pt>
                <c:pt idx="7346">
                  <c:v>0.6672651108458415</c:v>
                </c:pt>
                <c:pt idx="7347">
                  <c:v>0.66625428662494746</c:v>
                </c:pt>
                <c:pt idx="7348">
                  <c:v>0.66491435881756811</c:v>
                </c:pt>
                <c:pt idx="7349">
                  <c:v>0.66295649372137189</c:v>
                </c:pt>
                <c:pt idx="7350">
                  <c:v>0.6617674464277733</c:v>
                </c:pt>
              </c:numCache>
            </c:numRef>
          </c:xVal>
          <c:yVal>
            <c:numRef>
              <c:f>'Rubber65A Testing_1_1'!$K$41:$K$7353</c:f>
              <c:numCache>
                <c:formatCode>General</c:formatCode>
                <c:ptCount val="7313"/>
                <c:pt idx="0">
                  <c:v>9.9996799999999998E-5</c:v>
                </c:pt>
                <c:pt idx="1">
                  <c:v>1.9999279999999999E-4</c:v>
                </c:pt>
                <c:pt idx="2">
                  <c:v>4.9998350000000002E-4</c:v>
                </c:pt>
                <c:pt idx="3">
                  <c:v>1.1999747999999998E-3</c:v>
                </c:pt>
                <c:pt idx="4">
                  <c:v>2.9999220000000004E-3</c:v>
                </c:pt>
                <c:pt idx="5">
                  <c:v>6.8997792E-3</c:v>
                </c:pt>
                <c:pt idx="6">
                  <c:v>1.1899785800000002E-2</c:v>
                </c:pt>
                <c:pt idx="7">
                  <c:v>1.6500693000000004E-2</c:v>
                </c:pt>
                <c:pt idx="8">
                  <c:v>1.97040188E-2</c:v>
                </c:pt>
                <c:pt idx="9">
                  <c:v>2.13100323E-2</c:v>
                </c:pt>
                <c:pt idx="10">
                  <c:v>2.2616904799999997E-2</c:v>
                </c:pt>
                <c:pt idx="11">
                  <c:v>2.3823657200000001E-2</c:v>
                </c:pt>
                <c:pt idx="12">
                  <c:v>2.5030725E-2</c:v>
                </c:pt>
                <c:pt idx="13">
                  <c:v>2.5837203599999997E-2</c:v>
                </c:pt>
                <c:pt idx="14">
                  <c:v>2.6643570799999999E-2</c:v>
                </c:pt>
                <c:pt idx="15">
                  <c:v>2.6949200100000001E-2</c:v>
                </c:pt>
                <c:pt idx="16">
                  <c:v>2.6954042099999999E-2</c:v>
                </c:pt>
                <c:pt idx="17">
                  <c:v>2.7560555E-2</c:v>
                </c:pt>
                <c:pt idx="18">
                  <c:v>2.8768765200000001E-2</c:v>
                </c:pt>
                <c:pt idx="19">
                  <c:v>3.01774774E-2</c:v>
                </c:pt>
                <c:pt idx="20">
                  <c:v>3.0884361200000002E-2</c:v>
                </c:pt>
                <c:pt idx="21">
                  <c:v>3.1290261600000001E-2</c:v>
                </c:pt>
                <c:pt idx="22">
                  <c:v>3.1695874400000004E-2</c:v>
                </c:pt>
                <c:pt idx="23">
                  <c:v>3.2301913000000002E-2</c:v>
                </c:pt>
                <c:pt idx="24">
                  <c:v>3.3108405E-2</c:v>
                </c:pt>
                <c:pt idx="25">
                  <c:v>3.3714206399999995E-2</c:v>
                </c:pt>
                <c:pt idx="26">
                  <c:v>3.4420427300000001E-2</c:v>
                </c:pt>
                <c:pt idx="27">
                  <c:v>3.5427821300000002E-2</c:v>
                </c:pt>
                <c:pt idx="28">
                  <c:v>3.6234689099999995E-2</c:v>
                </c:pt>
                <c:pt idx="29">
                  <c:v>3.7343926799999996E-2</c:v>
                </c:pt>
                <c:pt idx="30">
                  <c:v>3.8152341999999999E-2</c:v>
                </c:pt>
                <c:pt idx="31">
                  <c:v>3.8558668799999994E-2</c:v>
                </c:pt>
                <c:pt idx="32">
                  <c:v>3.9065130499999996E-2</c:v>
                </c:pt>
                <c:pt idx="33">
                  <c:v>3.9571074800000001E-2</c:v>
                </c:pt>
                <c:pt idx="34">
                  <c:v>4.017768E-2</c:v>
                </c:pt>
                <c:pt idx="35">
                  <c:v>4.0885307100000004E-2</c:v>
                </c:pt>
                <c:pt idx="36">
                  <c:v>4.1392197999999998E-2</c:v>
                </c:pt>
                <c:pt idx="37">
                  <c:v>4.1999260599999998E-2</c:v>
                </c:pt>
                <c:pt idx="38">
                  <c:v>4.2505070399999997E-2</c:v>
                </c:pt>
                <c:pt idx="39">
                  <c:v>4.2708717500000007E-2</c:v>
                </c:pt>
                <c:pt idx="40">
                  <c:v>4.3214526999999996E-2</c:v>
                </c:pt>
                <c:pt idx="41">
                  <c:v>4.4122968100000007E-2</c:v>
                </c:pt>
                <c:pt idx="42">
                  <c:v>4.5232559999999998E-2</c:v>
                </c:pt>
                <c:pt idx="43">
                  <c:v>4.5940062099999998E-2</c:v>
                </c:pt>
                <c:pt idx="44">
                  <c:v>4.6045671199999999E-2</c:v>
                </c:pt>
                <c:pt idx="45">
                  <c:v>4.6552797999999999E-2</c:v>
                </c:pt>
                <c:pt idx="46">
                  <c:v>4.7663686199999999E-2</c:v>
                </c:pt>
                <c:pt idx="47">
                  <c:v>4.8473149400000005E-2</c:v>
                </c:pt>
                <c:pt idx="48">
                  <c:v>4.8579318900000008E-2</c:v>
                </c:pt>
                <c:pt idx="49">
                  <c:v>4.89864047E-2</c:v>
                </c:pt>
                <c:pt idx="50">
                  <c:v>4.9896558399999999E-2</c:v>
                </c:pt>
                <c:pt idx="51">
                  <c:v>5.1108660799999997E-2</c:v>
                </c:pt>
                <c:pt idx="52">
                  <c:v>5.1415338099999999E-2</c:v>
                </c:pt>
                <c:pt idx="53">
                  <c:v>5.1420856899999999E-2</c:v>
                </c:pt>
                <c:pt idx="54">
                  <c:v>5.1828621499999998E-2</c:v>
                </c:pt>
                <c:pt idx="55">
                  <c:v>5.2940848000000006E-2</c:v>
                </c:pt>
                <c:pt idx="56">
                  <c:v>5.3952205600000004E-2</c:v>
                </c:pt>
                <c:pt idx="57">
                  <c:v>5.4260537099999999E-2</c:v>
                </c:pt>
                <c:pt idx="58">
                  <c:v>5.4469070200000011E-2</c:v>
                </c:pt>
                <c:pt idx="59">
                  <c:v>5.5182065600000003E-2</c:v>
                </c:pt>
                <c:pt idx="60">
                  <c:v>5.51907788E-2</c:v>
                </c:pt>
                <c:pt idx="61">
                  <c:v>5.5298683800000005E-2</c:v>
                </c:pt>
                <c:pt idx="62">
                  <c:v>5.5708722299999999E-2</c:v>
                </c:pt>
                <c:pt idx="63">
                  <c:v>5.6724164199999996E-2</c:v>
                </c:pt>
                <c:pt idx="64">
                  <c:v>5.7841004200000004E-2</c:v>
                </c:pt>
                <c:pt idx="65">
                  <c:v>5.8455010000000009E-2</c:v>
                </c:pt>
                <c:pt idx="66">
                  <c:v>5.8868134400000001E-2</c:v>
                </c:pt>
                <c:pt idx="67">
                  <c:v>5.9381389700000002E-2</c:v>
                </c:pt>
                <c:pt idx="68">
                  <c:v>5.9995872999999998E-2</c:v>
                </c:pt>
                <c:pt idx="69">
                  <c:v>6.0711158199999997E-2</c:v>
                </c:pt>
                <c:pt idx="70">
                  <c:v>6.13249472E-2</c:v>
                </c:pt>
                <c:pt idx="71">
                  <c:v>6.1838091399999996E-2</c:v>
                </c:pt>
                <c:pt idx="72">
                  <c:v>6.2654180399999995E-2</c:v>
                </c:pt>
                <c:pt idx="73">
                  <c:v>6.3774867200000002E-2</c:v>
                </c:pt>
                <c:pt idx="74">
                  <c:v>6.449356710000001E-2</c:v>
                </c:pt>
                <c:pt idx="75">
                  <c:v>6.4303875999999996E-2</c:v>
                </c:pt>
                <c:pt idx="76">
                  <c:v>6.4415861399999996E-2</c:v>
                </c:pt>
                <c:pt idx="77">
                  <c:v>6.5031184399999997E-2</c:v>
                </c:pt>
                <c:pt idx="78">
                  <c:v>6.6150677000000005E-2</c:v>
                </c:pt>
                <c:pt idx="79">
                  <c:v>6.6965784600000008E-2</c:v>
                </c:pt>
                <c:pt idx="80">
                  <c:v>6.7275324000000011E-2</c:v>
                </c:pt>
                <c:pt idx="81">
                  <c:v>6.7384808899999996E-2</c:v>
                </c:pt>
                <c:pt idx="82">
                  <c:v>6.7695527000000005E-2</c:v>
                </c:pt>
                <c:pt idx="83">
                  <c:v>6.8307636799999988E-2</c:v>
                </c:pt>
                <c:pt idx="84">
                  <c:v>6.9122577599999999E-2</c:v>
                </c:pt>
                <c:pt idx="85">
                  <c:v>7.0040123999999995E-2</c:v>
                </c:pt>
                <c:pt idx="86">
                  <c:v>7.0958019600000005E-2</c:v>
                </c:pt>
                <c:pt idx="87">
                  <c:v>7.1472821699999994E-2</c:v>
                </c:pt>
                <c:pt idx="88">
                  <c:v>7.1787034999999999E-2</c:v>
                </c:pt>
                <c:pt idx="89">
                  <c:v>7.2405858000000003E-2</c:v>
                </c:pt>
                <c:pt idx="90">
                  <c:v>7.3327587499999985E-2</c:v>
                </c:pt>
                <c:pt idx="91">
                  <c:v>7.3844391000000009E-2</c:v>
                </c:pt>
                <c:pt idx="92">
                  <c:v>7.40574648E-2</c:v>
                </c:pt>
                <c:pt idx="93">
                  <c:v>7.4168165199999997E-2</c:v>
                </c:pt>
                <c:pt idx="94">
                  <c:v>7.4784583000000002E-2</c:v>
                </c:pt>
                <c:pt idx="95">
                  <c:v>7.5704406800000013E-2</c:v>
                </c:pt>
                <c:pt idx="96">
                  <c:v>7.6624524100000008E-2</c:v>
                </c:pt>
                <c:pt idx="97">
                  <c:v>7.7039758899999991E-2</c:v>
                </c:pt>
                <c:pt idx="98">
                  <c:v>7.6948403999999984E-2</c:v>
                </c:pt>
                <c:pt idx="99">
                  <c:v>7.7262295600000017E-2</c:v>
                </c:pt>
                <c:pt idx="100">
                  <c:v>7.8083025E-2</c:v>
                </c:pt>
                <c:pt idx="101">
                  <c:v>7.8904909999999995E-2</c:v>
                </c:pt>
                <c:pt idx="102">
                  <c:v>7.9624315200000004E-2</c:v>
                </c:pt>
                <c:pt idx="103">
                  <c:v>8.0445221599999991E-2</c:v>
                </c:pt>
                <c:pt idx="104">
                  <c:v>8.045705219999999E-2</c:v>
                </c:pt>
                <c:pt idx="105">
                  <c:v>8.0063498000000011E-2</c:v>
                </c:pt>
                <c:pt idx="106">
                  <c:v>8.0176076400000004E-2</c:v>
                </c:pt>
                <c:pt idx="107">
                  <c:v>8.0995189299999992E-2</c:v>
                </c:pt>
                <c:pt idx="108">
                  <c:v>8.1813175799999999E-2</c:v>
                </c:pt>
                <c:pt idx="109">
                  <c:v>8.2328842400000005E-2</c:v>
                </c:pt>
                <c:pt idx="110">
                  <c:v>8.3149722000000009E-2</c:v>
                </c:pt>
                <c:pt idx="111">
                  <c:v>8.407220600000001E-2</c:v>
                </c:pt>
                <c:pt idx="112">
                  <c:v>8.4791049199999982E-2</c:v>
                </c:pt>
                <c:pt idx="113">
                  <c:v>8.5104971799999998E-2</c:v>
                </c:pt>
                <c:pt idx="114">
                  <c:v>8.5214892E-2</c:v>
                </c:pt>
                <c:pt idx="115">
                  <c:v>8.5628273200000007E-2</c:v>
                </c:pt>
                <c:pt idx="116">
                  <c:v>8.6446901999999992E-2</c:v>
                </c:pt>
                <c:pt idx="117">
                  <c:v>8.7367133700000002E-2</c:v>
                </c:pt>
                <c:pt idx="118">
                  <c:v>8.8085334399999993E-2</c:v>
                </c:pt>
                <c:pt idx="119">
                  <c:v>8.8297169999999994E-2</c:v>
                </c:pt>
                <c:pt idx="120">
                  <c:v>8.8206628400000014E-2</c:v>
                </c:pt>
                <c:pt idx="121">
                  <c:v>8.8220097900000002E-2</c:v>
                </c:pt>
                <c:pt idx="122">
                  <c:v>8.874062860000001E-2</c:v>
                </c:pt>
                <c:pt idx="123">
                  <c:v>8.9261571000000012E-2</c:v>
                </c:pt>
                <c:pt idx="124">
                  <c:v>8.9579536200000004E-2</c:v>
                </c:pt>
                <c:pt idx="125">
                  <c:v>9.0099863399999994E-2</c:v>
                </c:pt>
                <c:pt idx="126">
                  <c:v>9.1231322199999992E-2</c:v>
                </c:pt>
                <c:pt idx="127">
                  <c:v>9.2058297600000005E-2</c:v>
                </c:pt>
                <c:pt idx="128">
                  <c:v>9.2275590800000001E-2</c:v>
                </c:pt>
                <c:pt idx="129">
                  <c:v>9.2494128999999994E-2</c:v>
                </c:pt>
                <c:pt idx="130">
                  <c:v>9.3120651600000007E-2</c:v>
                </c:pt>
                <c:pt idx="131">
                  <c:v>9.3848332499999992E-2</c:v>
                </c:pt>
                <c:pt idx="132">
                  <c:v>9.396710400000001E-2</c:v>
                </c:pt>
                <c:pt idx="133">
                  <c:v>9.408350750000001E-2</c:v>
                </c:pt>
                <c:pt idx="134">
                  <c:v>9.5825986200000005E-2</c:v>
                </c:pt>
                <c:pt idx="135">
                  <c:v>9.6755690999999991E-2</c:v>
                </c:pt>
                <c:pt idx="136">
                  <c:v>9.69727056E-2</c:v>
                </c:pt>
                <c:pt idx="137">
                  <c:v>9.6781367999999993E-2</c:v>
                </c:pt>
                <c:pt idx="138">
                  <c:v>9.6690904999999994E-2</c:v>
                </c:pt>
                <c:pt idx="139">
                  <c:v>9.6904746399999991E-2</c:v>
                </c:pt>
                <c:pt idx="140">
                  <c:v>9.7631282700000002E-2</c:v>
                </c:pt>
                <c:pt idx="141">
                  <c:v>9.8054393400000009E-2</c:v>
                </c:pt>
                <c:pt idx="142">
                  <c:v>9.8273187500000012E-2</c:v>
                </c:pt>
                <c:pt idx="143">
                  <c:v>9.8695266300000001E-2</c:v>
                </c:pt>
                <c:pt idx="144">
                  <c:v>9.92183606E-2</c:v>
                </c:pt>
                <c:pt idx="145">
                  <c:v>9.963785759999999E-2</c:v>
                </c:pt>
                <c:pt idx="146">
                  <c:v>0.10026192480000001</c:v>
                </c:pt>
                <c:pt idx="147">
                  <c:v>0.100886841</c:v>
                </c:pt>
                <c:pt idx="148">
                  <c:v>0.1021230384</c:v>
                </c:pt>
                <c:pt idx="149">
                  <c:v>0.1023406316</c:v>
                </c:pt>
                <c:pt idx="150">
                  <c:v>0.1022533425</c:v>
                </c:pt>
                <c:pt idx="151">
                  <c:v>0.10277568000000001</c:v>
                </c:pt>
                <c:pt idx="152">
                  <c:v>0.10380474739999999</c:v>
                </c:pt>
                <c:pt idx="153">
                  <c:v>0.1043232894</c:v>
                </c:pt>
                <c:pt idx="154">
                  <c:v>0.10453564999999999</c:v>
                </c:pt>
                <c:pt idx="155">
                  <c:v>0.1048492152</c:v>
                </c:pt>
                <c:pt idx="156">
                  <c:v>0.10567438279999999</c:v>
                </c:pt>
                <c:pt idx="157">
                  <c:v>0.1066066155</c:v>
                </c:pt>
                <c:pt idx="158">
                  <c:v>0.10692985040000001</c:v>
                </c:pt>
                <c:pt idx="159">
                  <c:v>0.10704940099999999</c:v>
                </c:pt>
                <c:pt idx="160">
                  <c:v>0.10788312779999999</c:v>
                </c:pt>
                <c:pt idx="161">
                  <c:v>0.10902443040000001</c:v>
                </c:pt>
                <c:pt idx="162">
                  <c:v>0.10955287080000001</c:v>
                </c:pt>
                <c:pt idx="163">
                  <c:v>0.1095673563</c:v>
                </c:pt>
                <c:pt idx="164">
                  <c:v>0.10968289439999999</c:v>
                </c:pt>
                <c:pt idx="165">
                  <c:v>0.1101068122</c:v>
                </c:pt>
                <c:pt idx="166">
                  <c:v>0.1104286902</c:v>
                </c:pt>
                <c:pt idx="167">
                  <c:v>0.11085162899999999</c:v>
                </c:pt>
                <c:pt idx="168">
                  <c:v>0.11147739809999999</c:v>
                </c:pt>
                <c:pt idx="169">
                  <c:v>0.1121027591</c:v>
                </c:pt>
                <c:pt idx="170">
                  <c:v>0.11231944849999999</c:v>
                </c:pt>
                <c:pt idx="171">
                  <c:v>0.1125350817</c:v>
                </c:pt>
                <c:pt idx="172">
                  <c:v>0.1128550752</c:v>
                </c:pt>
                <c:pt idx="173">
                  <c:v>0.11399224799999999</c:v>
                </c:pt>
                <c:pt idx="174">
                  <c:v>0.11502720000000001</c:v>
                </c:pt>
                <c:pt idx="175">
                  <c:v>0.11524735809999999</c:v>
                </c:pt>
                <c:pt idx="176">
                  <c:v>0.11536789199999999</c:v>
                </c:pt>
                <c:pt idx="177">
                  <c:v>0.1157969212</c:v>
                </c:pt>
                <c:pt idx="178">
                  <c:v>0.11684224539999999</c:v>
                </c:pt>
                <c:pt idx="179">
                  <c:v>0.11747977639999999</c:v>
                </c:pt>
                <c:pt idx="180">
                  <c:v>0.11760394170000001</c:v>
                </c:pt>
                <c:pt idx="181">
                  <c:v>0.11803307119999999</c:v>
                </c:pt>
                <c:pt idx="182">
                  <c:v>0.1195907024</c:v>
                </c:pt>
                <c:pt idx="183">
                  <c:v>0.12033116249999999</c:v>
                </c:pt>
                <c:pt idx="184">
                  <c:v>0.12025352439999999</c:v>
                </c:pt>
                <c:pt idx="185">
                  <c:v>0.1201751403</c:v>
                </c:pt>
                <c:pt idx="186">
                  <c:v>0.12040095749999999</c:v>
                </c:pt>
                <c:pt idx="187">
                  <c:v>0.12072768340000001</c:v>
                </c:pt>
                <c:pt idx="188">
                  <c:v>0.1208503296</c:v>
                </c:pt>
                <c:pt idx="189">
                  <c:v>0.12138154880000002</c:v>
                </c:pt>
                <c:pt idx="190">
                  <c:v>0.1217064336</c:v>
                </c:pt>
                <c:pt idx="191">
                  <c:v>0.12233666220000002</c:v>
                </c:pt>
                <c:pt idx="192">
                  <c:v>0.12327411499999999</c:v>
                </c:pt>
                <c:pt idx="193">
                  <c:v>0.1237994553</c:v>
                </c:pt>
                <c:pt idx="194">
                  <c:v>0.1239128952</c:v>
                </c:pt>
                <c:pt idx="195">
                  <c:v>0.12433605000000002</c:v>
                </c:pt>
                <c:pt idx="196">
                  <c:v>0.12516992600000001</c:v>
                </c:pt>
                <c:pt idx="197">
                  <c:v>0.1254877495</c:v>
                </c:pt>
                <c:pt idx="198">
                  <c:v>0.12539394140000001</c:v>
                </c:pt>
                <c:pt idx="199">
                  <c:v>0.12581297820000001</c:v>
                </c:pt>
                <c:pt idx="200">
                  <c:v>0.12663986699999999</c:v>
                </c:pt>
                <c:pt idx="201">
                  <c:v>0.1276744568</c:v>
                </c:pt>
                <c:pt idx="202">
                  <c:v>0.12819898369999999</c:v>
                </c:pt>
                <c:pt idx="203">
                  <c:v>0.12831562499999999</c:v>
                </c:pt>
                <c:pt idx="204">
                  <c:v>0.1288429435</c:v>
                </c:pt>
                <c:pt idx="205">
                  <c:v>0.12947355329999999</c:v>
                </c:pt>
                <c:pt idx="206">
                  <c:v>0.13000313459999999</c:v>
                </c:pt>
                <c:pt idx="207">
                  <c:v>0.13043077800000002</c:v>
                </c:pt>
                <c:pt idx="208">
                  <c:v>0.13065360719999999</c:v>
                </c:pt>
                <c:pt idx="209">
                  <c:v>0.13108092799999999</c:v>
                </c:pt>
                <c:pt idx="210">
                  <c:v>0.13171268000000003</c:v>
                </c:pt>
                <c:pt idx="211">
                  <c:v>0.13224015089999999</c:v>
                </c:pt>
                <c:pt idx="212">
                  <c:v>0.13287191249999999</c:v>
                </c:pt>
                <c:pt idx="213">
                  <c:v>0.13370923419999997</c:v>
                </c:pt>
                <c:pt idx="214">
                  <c:v>0.13568015999999999</c:v>
                </c:pt>
                <c:pt idx="215">
                  <c:v>0.13652079040000001</c:v>
                </c:pt>
                <c:pt idx="216">
                  <c:v>0.13664179949999999</c:v>
                </c:pt>
                <c:pt idx="217">
                  <c:v>0.13655664640000001</c:v>
                </c:pt>
                <c:pt idx="218">
                  <c:v>0.1365725824</c:v>
                </c:pt>
                <c:pt idx="219">
                  <c:v>0.13658772159999999</c:v>
                </c:pt>
                <c:pt idx="220">
                  <c:v>0.13670319929999997</c:v>
                </c:pt>
                <c:pt idx="221">
                  <c:v>0.136819095</c:v>
                </c:pt>
                <c:pt idx="222">
                  <c:v>0.13755577430000002</c:v>
                </c:pt>
                <c:pt idx="223">
                  <c:v>0.1382963904</c:v>
                </c:pt>
                <c:pt idx="224">
                  <c:v>0.1388351679</c:v>
                </c:pt>
                <c:pt idx="225">
                  <c:v>0.13886120359999998</c:v>
                </c:pt>
                <c:pt idx="226">
                  <c:v>0.13898911500000002</c:v>
                </c:pt>
                <c:pt idx="227">
                  <c:v>0.13963233719999998</c:v>
                </c:pt>
                <c:pt idx="228">
                  <c:v>0.14017115930000001</c:v>
                </c:pt>
                <c:pt idx="229">
                  <c:v>0.14040072180000002</c:v>
                </c:pt>
                <c:pt idx="230">
                  <c:v>0.1409414832</c:v>
                </c:pt>
                <c:pt idx="231">
                  <c:v>0.1415834178</c:v>
                </c:pt>
                <c:pt idx="232">
                  <c:v>0.14212318749999997</c:v>
                </c:pt>
                <c:pt idx="233">
                  <c:v>0.14266424239999997</c:v>
                </c:pt>
                <c:pt idx="234">
                  <c:v>0.14299775819999999</c:v>
                </c:pt>
                <c:pt idx="235">
                  <c:v>0.14353190399999999</c:v>
                </c:pt>
                <c:pt idx="236">
                  <c:v>0.14406241189999996</c:v>
                </c:pt>
                <c:pt idx="237">
                  <c:v>0.14438886000000004</c:v>
                </c:pt>
                <c:pt idx="238">
                  <c:v>0.14409747659999997</c:v>
                </c:pt>
                <c:pt idx="239">
                  <c:v>0.14432251879999999</c:v>
                </c:pt>
                <c:pt idx="240">
                  <c:v>0.14506489359999999</c:v>
                </c:pt>
                <c:pt idx="241">
                  <c:v>0.14549733599999998</c:v>
                </c:pt>
                <c:pt idx="242">
                  <c:v>0.14623765909999997</c:v>
                </c:pt>
                <c:pt idx="243">
                  <c:v>0.14698001119999998</c:v>
                </c:pt>
                <c:pt idx="244">
                  <c:v>0.14772384719999998</c:v>
                </c:pt>
                <c:pt idx="245">
                  <c:v>0.14846990500000001</c:v>
                </c:pt>
                <c:pt idx="246">
                  <c:v>0.14890683219999998</c:v>
                </c:pt>
                <c:pt idx="247">
                  <c:v>0.14903534879999999</c:v>
                </c:pt>
                <c:pt idx="248">
                  <c:v>0.14968083060000001</c:v>
                </c:pt>
                <c:pt idx="249">
                  <c:v>0.15063093720000001</c:v>
                </c:pt>
                <c:pt idx="250">
                  <c:v>0.1512694104</c:v>
                </c:pt>
                <c:pt idx="251">
                  <c:v>0.15149262840000002</c:v>
                </c:pt>
                <c:pt idx="252">
                  <c:v>0.1518189465</c:v>
                </c:pt>
                <c:pt idx="253">
                  <c:v>0.15224839619999997</c:v>
                </c:pt>
                <c:pt idx="254">
                  <c:v>0.1524714875</c:v>
                </c:pt>
                <c:pt idx="255">
                  <c:v>0.15259197960000001</c:v>
                </c:pt>
                <c:pt idx="256">
                  <c:v>0.15312740260000002</c:v>
                </c:pt>
                <c:pt idx="257">
                  <c:v>0.1538648544</c:v>
                </c:pt>
                <c:pt idx="258">
                  <c:v>0.15439441459999997</c:v>
                </c:pt>
                <c:pt idx="259">
                  <c:v>0.15471766640000001</c:v>
                </c:pt>
                <c:pt idx="260">
                  <c:v>0.15483231480000001</c:v>
                </c:pt>
                <c:pt idx="261">
                  <c:v>0.15505146339999998</c:v>
                </c:pt>
                <c:pt idx="262">
                  <c:v>0.15537634259999999</c:v>
                </c:pt>
                <c:pt idx="263">
                  <c:v>0.155806995</c:v>
                </c:pt>
                <c:pt idx="264">
                  <c:v>0.15603275999999999</c:v>
                </c:pt>
                <c:pt idx="265">
                  <c:v>0.15656735819999998</c:v>
                </c:pt>
                <c:pt idx="266">
                  <c:v>0.1570007014</c:v>
                </c:pt>
                <c:pt idx="267">
                  <c:v>0.15764375010000001</c:v>
                </c:pt>
                <c:pt idx="268">
                  <c:v>0.15798082860000001</c:v>
                </c:pt>
                <c:pt idx="269">
                  <c:v>0.15852999770000001</c:v>
                </c:pt>
                <c:pt idx="270">
                  <c:v>0.15918263269999999</c:v>
                </c:pt>
                <c:pt idx="271">
                  <c:v>0.16004330550000001</c:v>
                </c:pt>
                <c:pt idx="272">
                  <c:v>0.16069616309999998</c:v>
                </c:pt>
                <c:pt idx="273">
                  <c:v>0.1613449035</c:v>
                </c:pt>
                <c:pt idx="274">
                  <c:v>0.162092178</c:v>
                </c:pt>
                <c:pt idx="275">
                  <c:v>0.16273207000000001</c:v>
                </c:pt>
                <c:pt idx="276">
                  <c:v>0.16274667099999998</c:v>
                </c:pt>
                <c:pt idx="277">
                  <c:v>0.16244838279999999</c:v>
                </c:pt>
                <c:pt idx="278">
                  <c:v>0.16246154559999998</c:v>
                </c:pt>
                <c:pt idx="279">
                  <c:v>0.16320097700000002</c:v>
                </c:pt>
                <c:pt idx="280">
                  <c:v>0.16414649390000002</c:v>
                </c:pt>
                <c:pt idx="281">
                  <c:v>0.16457301090000001</c:v>
                </c:pt>
                <c:pt idx="282">
                  <c:v>0.16499831429999998</c:v>
                </c:pt>
                <c:pt idx="283">
                  <c:v>0.16521751710000002</c:v>
                </c:pt>
                <c:pt idx="284">
                  <c:v>0.16554254639999999</c:v>
                </c:pt>
                <c:pt idx="285">
                  <c:v>0.1661797854</c:v>
                </c:pt>
                <c:pt idx="286">
                  <c:v>0.16692361329999997</c:v>
                </c:pt>
                <c:pt idx="287">
                  <c:v>0.16725580039999999</c:v>
                </c:pt>
                <c:pt idx="288">
                  <c:v>0.16769328959999999</c:v>
                </c:pt>
                <c:pt idx="289">
                  <c:v>0.16823191879999999</c:v>
                </c:pt>
                <c:pt idx="290">
                  <c:v>0.16876823099999999</c:v>
                </c:pt>
                <c:pt idx="291">
                  <c:v>0.16909704179999999</c:v>
                </c:pt>
                <c:pt idx="292">
                  <c:v>0.16932308049999997</c:v>
                </c:pt>
                <c:pt idx="293">
                  <c:v>0.16954916440000001</c:v>
                </c:pt>
                <c:pt idx="294">
                  <c:v>0.16987913159999998</c:v>
                </c:pt>
                <c:pt idx="295">
                  <c:v>0.17021195289999999</c:v>
                </c:pt>
                <c:pt idx="296">
                  <c:v>0.17106845490000003</c:v>
                </c:pt>
                <c:pt idx="297">
                  <c:v>0.17224381699999999</c:v>
                </c:pt>
                <c:pt idx="298">
                  <c:v>0.1727991703</c:v>
                </c:pt>
                <c:pt idx="299">
                  <c:v>0.17262440800000001</c:v>
                </c:pt>
                <c:pt idx="300">
                  <c:v>0.17244657989999998</c:v>
                </c:pt>
                <c:pt idx="301">
                  <c:v>0.17309756250000002</c:v>
                </c:pt>
                <c:pt idx="302">
                  <c:v>0.17405649359999997</c:v>
                </c:pt>
                <c:pt idx="303">
                  <c:v>0.17490916159999997</c:v>
                </c:pt>
                <c:pt idx="304">
                  <c:v>0.17420402000000001</c:v>
                </c:pt>
                <c:pt idx="305">
                  <c:v>0.17412596459999999</c:v>
                </c:pt>
                <c:pt idx="306">
                  <c:v>0.17467896250000001</c:v>
                </c:pt>
                <c:pt idx="307">
                  <c:v>0.17523788199999998</c:v>
                </c:pt>
                <c:pt idx="308">
                  <c:v>0.1756966616</c:v>
                </c:pt>
                <c:pt idx="309">
                  <c:v>0.17625890720000001</c:v>
                </c:pt>
                <c:pt idx="310">
                  <c:v>0.1773391802</c:v>
                </c:pt>
                <c:pt idx="311">
                  <c:v>0.17872809240000001</c:v>
                </c:pt>
                <c:pt idx="312">
                  <c:v>0.17959218319999998</c:v>
                </c:pt>
                <c:pt idx="313">
                  <c:v>0.17962166360000001</c:v>
                </c:pt>
                <c:pt idx="314">
                  <c:v>0.17944118219999999</c:v>
                </c:pt>
                <c:pt idx="315">
                  <c:v>0.17977829249999996</c:v>
                </c:pt>
                <c:pt idx="316">
                  <c:v>0.18021712799999998</c:v>
                </c:pt>
                <c:pt idx="317">
                  <c:v>0.18034125499999998</c:v>
                </c:pt>
                <c:pt idx="318">
                  <c:v>0.18056671559999998</c:v>
                </c:pt>
                <c:pt idx="319">
                  <c:v>0.18121031060000001</c:v>
                </c:pt>
                <c:pt idx="320">
                  <c:v>0.18195900249999999</c:v>
                </c:pt>
                <c:pt idx="321">
                  <c:v>0.18239376539999999</c:v>
                </c:pt>
                <c:pt idx="322">
                  <c:v>0.1826198446</c:v>
                </c:pt>
                <c:pt idx="323">
                  <c:v>0.18295272400000001</c:v>
                </c:pt>
                <c:pt idx="324">
                  <c:v>0.18359809599999999</c:v>
                </c:pt>
                <c:pt idx="325">
                  <c:v>0.18413715499999997</c:v>
                </c:pt>
                <c:pt idx="326">
                  <c:v>0.1845723299</c:v>
                </c:pt>
                <c:pt idx="327">
                  <c:v>0.1849062508</c:v>
                </c:pt>
                <c:pt idx="328">
                  <c:v>0.18503347140000001</c:v>
                </c:pt>
                <c:pt idx="329">
                  <c:v>0.18558106140000002</c:v>
                </c:pt>
                <c:pt idx="330">
                  <c:v>0.1864455408</c:v>
                </c:pt>
                <c:pt idx="331">
                  <c:v>0.18710272</c:v>
                </c:pt>
                <c:pt idx="332">
                  <c:v>0.18734149980000001</c:v>
                </c:pt>
                <c:pt idx="333">
                  <c:v>0.1873691274</c:v>
                </c:pt>
                <c:pt idx="334">
                  <c:v>0.18802188</c:v>
                </c:pt>
                <c:pt idx="335">
                  <c:v>0.18794027070000002</c:v>
                </c:pt>
                <c:pt idx="336">
                  <c:v>0.18827584319999999</c:v>
                </c:pt>
                <c:pt idx="337">
                  <c:v>0.18892822559999997</c:v>
                </c:pt>
                <c:pt idx="338">
                  <c:v>0.18968329050000002</c:v>
                </c:pt>
                <c:pt idx="339">
                  <c:v>0.1904348934</c:v>
                </c:pt>
                <c:pt idx="340">
                  <c:v>0.19087725800000002</c:v>
                </c:pt>
                <c:pt idx="341">
                  <c:v>0.19111557199999998</c:v>
                </c:pt>
                <c:pt idx="342">
                  <c:v>0.19177239340000002</c:v>
                </c:pt>
                <c:pt idx="343">
                  <c:v>0.19242812000000001</c:v>
                </c:pt>
                <c:pt idx="344">
                  <c:v>0.19266417420000001</c:v>
                </c:pt>
                <c:pt idx="345">
                  <c:v>0.19268904120000002</c:v>
                </c:pt>
                <c:pt idx="346">
                  <c:v>0.19292001759999999</c:v>
                </c:pt>
                <c:pt idx="347">
                  <c:v>0.19388272540000001</c:v>
                </c:pt>
                <c:pt idx="348">
                  <c:v>0.19484545219999999</c:v>
                </c:pt>
                <c:pt idx="349">
                  <c:v>0.19497487320000001</c:v>
                </c:pt>
                <c:pt idx="350">
                  <c:v>0.19489479520000003</c:v>
                </c:pt>
                <c:pt idx="351">
                  <c:v>0.1952309975</c:v>
                </c:pt>
                <c:pt idx="352">
                  <c:v>0.19609242389999998</c:v>
                </c:pt>
                <c:pt idx="353">
                  <c:v>0.1965354144</c:v>
                </c:pt>
                <c:pt idx="354">
                  <c:v>0.19666509899999998</c:v>
                </c:pt>
                <c:pt idx="355">
                  <c:v>0.196896724</c:v>
                </c:pt>
                <c:pt idx="356">
                  <c:v>0.1977544064</c:v>
                </c:pt>
                <c:pt idx="357">
                  <c:v>0.19861415279999997</c:v>
                </c:pt>
                <c:pt idx="358">
                  <c:v>0.19915902539999999</c:v>
                </c:pt>
                <c:pt idx="359">
                  <c:v>0.19959751799999997</c:v>
                </c:pt>
                <c:pt idx="360">
                  <c:v>0.19993187879999999</c:v>
                </c:pt>
                <c:pt idx="361">
                  <c:v>0.19995095879999999</c:v>
                </c:pt>
                <c:pt idx="362">
                  <c:v>0.20017678600000002</c:v>
                </c:pt>
                <c:pt idx="363">
                  <c:v>0.20050497340000001</c:v>
                </c:pt>
                <c:pt idx="364">
                  <c:v>0.20114593389999999</c:v>
                </c:pt>
                <c:pt idx="365">
                  <c:v>0.20137247489999996</c:v>
                </c:pt>
                <c:pt idx="366">
                  <c:v>0.20118277869999998</c:v>
                </c:pt>
                <c:pt idx="367">
                  <c:v>0.20173101519999997</c:v>
                </c:pt>
                <c:pt idx="368">
                  <c:v>0.20270423830000001</c:v>
                </c:pt>
                <c:pt idx="369">
                  <c:v>0.20357712659999999</c:v>
                </c:pt>
                <c:pt idx="370">
                  <c:v>0.2040326395</c:v>
                </c:pt>
                <c:pt idx="371">
                  <c:v>0.20427670890000002</c:v>
                </c:pt>
                <c:pt idx="372">
                  <c:v>0.20483487680000001</c:v>
                </c:pt>
                <c:pt idx="373">
                  <c:v>0.20538969409999999</c:v>
                </c:pt>
                <c:pt idx="374">
                  <c:v>0.20594446920000001</c:v>
                </c:pt>
                <c:pt idx="375">
                  <c:v>0.20660693760000001</c:v>
                </c:pt>
                <c:pt idx="376">
                  <c:v>0.20695322609999997</c:v>
                </c:pt>
                <c:pt idx="377">
                  <c:v>0.20698279110000001</c:v>
                </c:pt>
                <c:pt idx="378">
                  <c:v>0.20711718799999998</c:v>
                </c:pt>
                <c:pt idx="379">
                  <c:v>0.20756931519999999</c:v>
                </c:pt>
                <c:pt idx="380">
                  <c:v>0.20865313200000002</c:v>
                </c:pt>
                <c:pt idx="381">
                  <c:v>0.2094216498</c:v>
                </c:pt>
                <c:pt idx="382">
                  <c:v>0.20966951250000002</c:v>
                </c:pt>
                <c:pt idx="383">
                  <c:v>0.20991785020000001</c:v>
                </c:pt>
                <c:pt idx="384">
                  <c:v>0.21026760000000003</c:v>
                </c:pt>
                <c:pt idx="385">
                  <c:v>0.21061665180000003</c:v>
                </c:pt>
                <c:pt idx="386">
                  <c:v>0.21107378159999998</c:v>
                </c:pt>
                <c:pt idx="387">
                  <c:v>0.21110990760000001</c:v>
                </c:pt>
                <c:pt idx="388">
                  <c:v>0.2116698444</c:v>
                </c:pt>
                <c:pt idx="389">
                  <c:v>0.21243615149999998</c:v>
                </c:pt>
                <c:pt idx="390">
                  <c:v>0.21320023460000001</c:v>
                </c:pt>
                <c:pt idx="391">
                  <c:v>0.21375097020000003</c:v>
                </c:pt>
                <c:pt idx="392">
                  <c:v>0.21409070399999999</c:v>
                </c:pt>
                <c:pt idx="393">
                  <c:v>0.21464491829999999</c:v>
                </c:pt>
                <c:pt idx="394">
                  <c:v>0.21530169000000002</c:v>
                </c:pt>
                <c:pt idx="395">
                  <c:v>0.21585310999999999</c:v>
                </c:pt>
                <c:pt idx="396">
                  <c:v>0.21619588689999999</c:v>
                </c:pt>
                <c:pt idx="397">
                  <c:v>0.216539976</c:v>
                </c:pt>
                <c:pt idx="398">
                  <c:v>0.2168831178</c:v>
                </c:pt>
                <c:pt idx="399">
                  <c:v>0.21733189250000001</c:v>
                </c:pt>
                <c:pt idx="400">
                  <c:v>0.21809830499999999</c:v>
                </c:pt>
                <c:pt idx="401">
                  <c:v>0.21844113120000003</c:v>
                </c:pt>
                <c:pt idx="402">
                  <c:v>0.21857139359999997</c:v>
                </c:pt>
                <c:pt idx="403">
                  <c:v>0.219018083</c:v>
                </c:pt>
                <c:pt idx="404">
                  <c:v>0.21935758570000002</c:v>
                </c:pt>
                <c:pt idx="405">
                  <c:v>0.21927692800000001</c:v>
                </c:pt>
                <c:pt idx="406">
                  <c:v>0.21919645439999999</c:v>
                </c:pt>
                <c:pt idx="407">
                  <c:v>0.2198551185</c:v>
                </c:pt>
                <c:pt idx="408">
                  <c:v>0.22114982969999997</c:v>
                </c:pt>
                <c:pt idx="409">
                  <c:v>0.2222356143</c:v>
                </c:pt>
                <c:pt idx="410">
                  <c:v>0.22237186599999997</c:v>
                </c:pt>
                <c:pt idx="411">
                  <c:v>0.22219331939999998</c:v>
                </c:pt>
                <c:pt idx="412">
                  <c:v>0.22254610889999998</c:v>
                </c:pt>
                <c:pt idx="413">
                  <c:v>0.22332052400000002</c:v>
                </c:pt>
                <c:pt idx="414">
                  <c:v>0.22409560029999998</c:v>
                </c:pt>
                <c:pt idx="415">
                  <c:v>0.22455547260000003</c:v>
                </c:pt>
                <c:pt idx="416">
                  <c:v>0.22480387770000002</c:v>
                </c:pt>
                <c:pt idx="417">
                  <c:v>0.22515582960000002</c:v>
                </c:pt>
                <c:pt idx="418">
                  <c:v>0.22560602880000002</c:v>
                </c:pt>
                <c:pt idx="419">
                  <c:v>0.22594941480000003</c:v>
                </c:pt>
                <c:pt idx="420">
                  <c:v>0.22629501719999998</c:v>
                </c:pt>
                <c:pt idx="421">
                  <c:v>0.2268550258</c:v>
                </c:pt>
                <c:pt idx="422">
                  <c:v>0.22751999740000001</c:v>
                </c:pt>
                <c:pt idx="423">
                  <c:v>0.22744380399999997</c:v>
                </c:pt>
                <c:pt idx="424">
                  <c:v>0.22715660660000001</c:v>
                </c:pt>
                <c:pt idx="425">
                  <c:v>0.22771743359999999</c:v>
                </c:pt>
                <c:pt idx="426">
                  <c:v>0.22859366500000003</c:v>
                </c:pt>
                <c:pt idx="427">
                  <c:v>0.2292555936</c:v>
                </c:pt>
                <c:pt idx="428">
                  <c:v>0.22960061799999998</c:v>
                </c:pt>
                <c:pt idx="429">
                  <c:v>0.22973178840000003</c:v>
                </c:pt>
                <c:pt idx="430">
                  <c:v>0.23028719630000002</c:v>
                </c:pt>
                <c:pt idx="431">
                  <c:v>0.23126546539999998</c:v>
                </c:pt>
                <c:pt idx="432">
                  <c:v>0.23181722130000001</c:v>
                </c:pt>
                <c:pt idx="433">
                  <c:v>0.23194538399999998</c:v>
                </c:pt>
                <c:pt idx="434">
                  <c:v>0.2320722513</c:v>
                </c:pt>
                <c:pt idx="435">
                  <c:v>0.23252015410000001</c:v>
                </c:pt>
                <c:pt idx="436">
                  <c:v>0.23318754999999999</c:v>
                </c:pt>
                <c:pt idx="437">
                  <c:v>0.23385887760000001</c:v>
                </c:pt>
                <c:pt idx="438">
                  <c:v>0.23432261979999999</c:v>
                </c:pt>
                <c:pt idx="439">
                  <c:v>0.23509955400000002</c:v>
                </c:pt>
                <c:pt idx="440">
                  <c:v>0.23566132000000004</c:v>
                </c:pt>
                <c:pt idx="441">
                  <c:v>0.23580062519999997</c:v>
                </c:pt>
                <c:pt idx="442">
                  <c:v>0.236153634</c:v>
                </c:pt>
                <c:pt idx="443">
                  <c:v>0.23671464</c:v>
                </c:pt>
                <c:pt idx="444">
                  <c:v>0.23748863040000001</c:v>
                </c:pt>
                <c:pt idx="445">
                  <c:v>0.23815840650000003</c:v>
                </c:pt>
                <c:pt idx="446">
                  <c:v>0.23798593949999999</c:v>
                </c:pt>
                <c:pt idx="447">
                  <c:v>0.23812788259999998</c:v>
                </c:pt>
                <c:pt idx="448">
                  <c:v>0.23890654289999999</c:v>
                </c:pt>
                <c:pt idx="449">
                  <c:v>0.23958163349999997</c:v>
                </c:pt>
                <c:pt idx="450">
                  <c:v>0.23972159000000001</c:v>
                </c:pt>
                <c:pt idx="451">
                  <c:v>0.23996856780000003</c:v>
                </c:pt>
                <c:pt idx="452">
                  <c:v>0.24085085900000003</c:v>
                </c:pt>
                <c:pt idx="453">
                  <c:v>0.24183881979999997</c:v>
                </c:pt>
                <c:pt idx="454">
                  <c:v>0.24240160520000001</c:v>
                </c:pt>
                <c:pt idx="455">
                  <c:v>0.2421142359</c:v>
                </c:pt>
                <c:pt idx="456">
                  <c:v>0.24203841600000001</c:v>
                </c:pt>
                <c:pt idx="457">
                  <c:v>0.24259296600000002</c:v>
                </c:pt>
                <c:pt idx="458">
                  <c:v>0.24345973360000001</c:v>
                </c:pt>
                <c:pt idx="459">
                  <c:v>0.2444318848</c:v>
                </c:pt>
                <c:pt idx="460">
                  <c:v>0.24466383359999999</c:v>
                </c:pt>
                <c:pt idx="461">
                  <c:v>0.24468710399999996</c:v>
                </c:pt>
                <c:pt idx="462">
                  <c:v>0.24503016120000001</c:v>
                </c:pt>
                <c:pt idx="463">
                  <c:v>0.24526729069999997</c:v>
                </c:pt>
                <c:pt idx="464">
                  <c:v>0.24582640159999999</c:v>
                </c:pt>
                <c:pt idx="465">
                  <c:v>0.24681131640000001</c:v>
                </c:pt>
                <c:pt idx="466">
                  <c:v>0.24758719800000001</c:v>
                </c:pt>
                <c:pt idx="467">
                  <c:v>0.24836537610000001</c:v>
                </c:pt>
                <c:pt idx="468">
                  <c:v>0.24872257800000003</c:v>
                </c:pt>
                <c:pt idx="469">
                  <c:v>0.24982967499999997</c:v>
                </c:pt>
                <c:pt idx="470">
                  <c:v>0.2511519324</c:v>
                </c:pt>
                <c:pt idx="471">
                  <c:v>0.25131284790000002</c:v>
                </c:pt>
                <c:pt idx="472">
                  <c:v>0.25104948399999999</c:v>
                </c:pt>
                <c:pt idx="473">
                  <c:v>0.2506734524</c:v>
                </c:pt>
                <c:pt idx="474">
                  <c:v>0.25050397019999998</c:v>
                </c:pt>
                <c:pt idx="475">
                  <c:v>0.25096712760000001</c:v>
                </c:pt>
                <c:pt idx="476">
                  <c:v>0.25142379860000003</c:v>
                </c:pt>
                <c:pt idx="477">
                  <c:v>0.25166529359999995</c:v>
                </c:pt>
                <c:pt idx="478">
                  <c:v>0.2519047076</c:v>
                </c:pt>
                <c:pt idx="479">
                  <c:v>0.25214629760000001</c:v>
                </c:pt>
                <c:pt idx="480">
                  <c:v>0.25249110939999997</c:v>
                </c:pt>
                <c:pt idx="481">
                  <c:v>0.25305089040000001</c:v>
                </c:pt>
                <c:pt idx="482">
                  <c:v>0.25371325140000001</c:v>
                </c:pt>
                <c:pt idx="483">
                  <c:v>0.2544820136</c:v>
                </c:pt>
                <c:pt idx="484">
                  <c:v>0.25493466549999999</c:v>
                </c:pt>
                <c:pt idx="485">
                  <c:v>0.25496697099999999</c:v>
                </c:pt>
                <c:pt idx="486">
                  <c:v>0.25531991640000001</c:v>
                </c:pt>
                <c:pt idx="487">
                  <c:v>0.25577807999999996</c:v>
                </c:pt>
                <c:pt idx="488">
                  <c:v>0.25623346520000001</c:v>
                </c:pt>
                <c:pt idx="489">
                  <c:v>0.25668774319999998</c:v>
                </c:pt>
                <c:pt idx="490">
                  <c:v>0.25692817200000001</c:v>
                </c:pt>
                <c:pt idx="491">
                  <c:v>0.25727478389999997</c:v>
                </c:pt>
                <c:pt idx="492">
                  <c:v>0.25804702000000002</c:v>
                </c:pt>
                <c:pt idx="493">
                  <c:v>0.25860781999999999</c:v>
                </c:pt>
                <c:pt idx="494">
                  <c:v>0.2589563976</c:v>
                </c:pt>
                <c:pt idx="495">
                  <c:v>0.25898577639999998</c:v>
                </c:pt>
                <c:pt idx="496">
                  <c:v>0.25933616280000005</c:v>
                </c:pt>
                <c:pt idx="497">
                  <c:v>0.2600079166</c:v>
                </c:pt>
                <c:pt idx="498">
                  <c:v>0.2606842238</c:v>
                </c:pt>
                <c:pt idx="499">
                  <c:v>0.261362178</c:v>
                </c:pt>
                <c:pt idx="500">
                  <c:v>0.26182782339999999</c:v>
                </c:pt>
                <c:pt idx="501">
                  <c:v>0.2618707509</c:v>
                </c:pt>
                <c:pt idx="502">
                  <c:v>0.26202069659999999</c:v>
                </c:pt>
                <c:pt idx="503">
                  <c:v>0.26216871350000004</c:v>
                </c:pt>
                <c:pt idx="504">
                  <c:v>0.26274866400000002</c:v>
                </c:pt>
                <c:pt idx="505">
                  <c:v>0.26354294910000003</c:v>
                </c:pt>
                <c:pt idx="506">
                  <c:v>0.26412108719999999</c:v>
                </c:pt>
                <c:pt idx="507">
                  <c:v>0.26426156509999998</c:v>
                </c:pt>
                <c:pt idx="508">
                  <c:v>0.26483129399999999</c:v>
                </c:pt>
                <c:pt idx="509">
                  <c:v>0.26550606599999999</c:v>
                </c:pt>
                <c:pt idx="510">
                  <c:v>0.2662883982</c:v>
                </c:pt>
                <c:pt idx="511">
                  <c:v>0.26675117849999996</c:v>
                </c:pt>
                <c:pt idx="512">
                  <c:v>0.266784362</c:v>
                </c:pt>
                <c:pt idx="513">
                  <c:v>0.26702743210000002</c:v>
                </c:pt>
                <c:pt idx="514">
                  <c:v>0.26748445099999996</c:v>
                </c:pt>
                <c:pt idx="515">
                  <c:v>0.26793830700000004</c:v>
                </c:pt>
                <c:pt idx="516">
                  <c:v>0.26806782239999999</c:v>
                </c:pt>
                <c:pt idx="517">
                  <c:v>0.26872923839999996</c:v>
                </c:pt>
                <c:pt idx="518">
                  <c:v>0.26939326600000008</c:v>
                </c:pt>
                <c:pt idx="519">
                  <c:v>0.26995267410000007</c:v>
                </c:pt>
                <c:pt idx="520">
                  <c:v>0.2704114903</c:v>
                </c:pt>
                <c:pt idx="521">
                  <c:v>0.27087571920000003</c:v>
                </c:pt>
                <c:pt idx="522">
                  <c:v>0.27155642079999998</c:v>
                </c:pt>
                <c:pt idx="523">
                  <c:v>0.27212847179999999</c:v>
                </c:pt>
                <c:pt idx="524">
                  <c:v>0.27184692150000006</c:v>
                </c:pt>
                <c:pt idx="525">
                  <c:v>0.27156426319999999</c:v>
                </c:pt>
                <c:pt idx="526">
                  <c:v>0.27202434799999997</c:v>
                </c:pt>
                <c:pt idx="527">
                  <c:v>0.27301854689999999</c:v>
                </c:pt>
                <c:pt idx="528">
                  <c:v>0.27369083350000001</c:v>
                </c:pt>
                <c:pt idx="529">
                  <c:v>0.27435685679999999</c:v>
                </c:pt>
                <c:pt idx="530">
                  <c:v>0.27481102200000002</c:v>
                </c:pt>
                <c:pt idx="531">
                  <c:v>0.27505841390000002</c:v>
                </c:pt>
                <c:pt idx="532">
                  <c:v>0.27520280159999994</c:v>
                </c:pt>
                <c:pt idx="533">
                  <c:v>0.275453371</c:v>
                </c:pt>
                <c:pt idx="534">
                  <c:v>0.27549731799999999</c:v>
                </c:pt>
                <c:pt idx="535">
                  <c:v>0.2754386747</c:v>
                </c:pt>
                <c:pt idx="536">
                  <c:v>0.27613475999999998</c:v>
                </c:pt>
                <c:pt idx="537">
                  <c:v>0.27747696339999994</c:v>
                </c:pt>
                <c:pt idx="538">
                  <c:v>0.27817522489999996</c:v>
                </c:pt>
                <c:pt idx="539">
                  <c:v>0.27833360600000001</c:v>
                </c:pt>
                <c:pt idx="540">
                  <c:v>0.27859571080000001</c:v>
                </c:pt>
                <c:pt idx="541">
                  <c:v>0.27917963550000002</c:v>
                </c:pt>
                <c:pt idx="542">
                  <c:v>0.27976999660000001</c:v>
                </c:pt>
                <c:pt idx="543">
                  <c:v>0.28015050650000001</c:v>
                </c:pt>
                <c:pt idx="544">
                  <c:v>0.28042113889999998</c:v>
                </c:pt>
                <c:pt idx="545">
                  <c:v>0.28090042350000005</c:v>
                </c:pt>
                <c:pt idx="546">
                  <c:v>0.28137252690000003</c:v>
                </c:pt>
                <c:pt idx="547">
                  <c:v>0.28141469279999998</c:v>
                </c:pt>
                <c:pt idx="548">
                  <c:v>0.28144978740000004</c:v>
                </c:pt>
                <c:pt idx="549">
                  <c:v>0.28212345</c:v>
                </c:pt>
                <c:pt idx="550">
                  <c:v>0.28300774169999998</c:v>
                </c:pt>
                <c:pt idx="551">
                  <c:v>0.28345983209999998</c:v>
                </c:pt>
                <c:pt idx="552">
                  <c:v>0.28369566680000002</c:v>
                </c:pt>
                <c:pt idx="553">
                  <c:v>0.28425379600000006</c:v>
                </c:pt>
                <c:pt idx="554">
                  <c:v>0.28448812980000004</c:v>
                </c:pt>
                <c:pt idx="555">
                  <c:v>0.28460967519999997</c:v>
                </c:pt>
                <c:pt idx="556">
                  <c:v>0.28527204929999994</c:v>
                </c:pt>
                <c:pt idx="557">
                  <c:v>0.28604496200000001</c:v>
                </c:pt>
                <c:pt idx="558">
                  <c:v>0.28650227760000002</c:v>
                </c:pt>
                <c:pt idx="559">
                  <c:v>0.28695540599999997</c:v>
                </c:pt>
                <c:pt idx="560">
                  <c:v>0.28741368</c:v>
                </c:pt>
                <c:pt idx="561">
                  <c:v>0.28788274200000002</c:v>
                </c:pt>
                <c:pt idx="562">
                  <c:v>0.28824914820000003</c:v>
                </c:pt>
                <c:pt idx="563">
                  <c:v>0.28873319139999998</c:v>
                </c:pt>
                <c:pt idx="564">
                  <c:v>0.289004808</c:v>
                </c:pt>
                <c:pt idx="565">
                  <c:v>0.28948644619999997</c:v>
                </c:pt>
                <c:pt idx="566">
                  <c:v>0.29028856479999998</c:v>
                </c:pt>
                <c:pt idx="567">
                  <c:v>0.29119565279999998</c:v>
                </c:pt>
                <c:pt idx="568">
                  <c:v>0.29135311550000004</c:v>
                </c:pt>
                <c:pt idx="569">
                  <c:v>0.29118581069999999</c:v>
                </c:pt>
                <c:pt idx="570">
                  <c:v>0.29134139839999995</c:v>
                </c:pt>
                <c:pt idx="571">
                  <c:v>0.29203800100000005</c:v>
                </c:pt>
                <c:pt idx="572">
                  <c:v>0.29306687119999997</c:v>
                </c:pt>
                <c:pt idx="573">
                  <c:v>0.29377489250000005</c:v>
                </c:pt>
                <c:pt idx="574">
                  <c:v>0.29361455479999998</c:v>
                </c:pt>
                <c:pt idx="575">
                  <c:v>0.29344379609999999</c:v>
                </c:pt>
                <c:pt idx="576">
                  <c:v>0.29380573679999994</c:v>
                </c:pt>
                <c:pt idx="577">
                  <c:v>0.29416639859999999</c:v>
                </c:pt>
                <c:pt idx="578">
                  <c:v>0.2946372122</c:v>
                </c:pt>
                <c:pt idx="579">
                  <c:v>0.29542664059999996</c:v>
                </c:pt>
                <c:pt idx="580">
                  <c:v>0.29610943039999998</c:v>
                </c:pt>
                <c:pt idx="581">
                  <c:v>0.29658229679999998</c:v>
                </c:pt>
                <c:pt idx="582">
                  <c:v>0.29694734159999997</c:v>
                </c:pt>
                <c:pt idx="583">
                  <c:v>0.29742043300000004</c:v>
                </c:pt>
                <c:pt idx="584">
                  <c:v>0.29789640339999995</c:v>
                </c:pt>
                <c:pt idx="585">
                  <c:v>0.29782952499999998</c:v>
                </c:pt>
                <c:pt idx="586">
                  <c:v>0.29797337950000002</c:v>
                </c:pt>
                <c:pt idx="587">
                  <c:v>0.29843439299999996</c:v>
                </c:pt>
                <c:pt idx="588">
                  <c:v>0.29910544169999997</c:v>
                </c:pt>
                <c:pt idx="589">
                  <c:v>0.29977242749999999</c:v>
                </c:pt>
                <c:pt idx="590">
                  <c:v>0.30043754820000002</c:v>
                </c:pt>
                <c:pt idx="591">
                  <c:v>0.30078085440000002</c:v>
                </c:pt>
                <c:pt idx="592">
                  <c:v>0.30015734400000005</c:v>
                </c:pt>
                <c:pt idx="593">
                  <c:v>0.30040624399999999</c:v>
                </c:pt>
                <c:pt idx="594">
                  <c:v>0.30141197129999997</c:v>
                </c:pt>
                <c:pt idx="595">
                  <c:v>0.30209757500000006</c:v>
                </c:pt>
                <c:pt idx="596">
                  <c:v>0.30267944000000002</c:v>
                </c:pt>
                <c:pt idx="597">
                  <c:v>0.30325864800000008</c:v>
                </c:pt>
                <c:pt idx="598">
                  <c:v>0.3041618136</c:v>
                </c:pt>
                <c:pt idx="599">
                  <c:v>0.30464221140000003</c:v>
                </c:pt>
                <c:pt idx="600">
                  <c:v>0.30480530659999999</c:v>
                </c:pt>
                <c:pt idx="601">
                  <c:v>0.30497407879999999</c:v>
                </c:pt>
                <c:pt idx="602">
                  <c:v>0.30514599599999997</c:v>
                </c:pt>
                <c:pt idx="603">
                  <c:v>0.30531795839999998</c:v>
                </c:pt>
                <c:pt idx="604">
                  <c:v>0.30548488639999999</c:v>
                </c:pt>
                <c:pt idx="605">
                  <c:v>0.30618869120000003</c:v>
                </c:pt>
                <c:pt idx="606">
                  <c:v>0.30677933740000002</c:v>
                </c:pt>
                <c:pt idx="607">
                  <c:v>0.30725674580000001</c:v>
                </c:pt>
                <c:pt idx="608">
                  <c:v>0.30740932200000004</c:v>
                </c:pt>
                <c:pt idx="609">
                  <c:v>0.30767168399999995</c:v>
                </c:pt>
                <c:pt idx="610">
                  <c:v>0.30847301939999999</c:v>
                </c:pt>
                <c:pt idx="611">
                  <c:v>0.30938264599999998</c:v>
                </c:pt>
                <c:pt idx="612">
                  <c:v>0.30974146599999997</c:v>
                </c:pt>
                <c:pt idx="613">
                  <c:v>0.30998710599999996</c:v>
                </c:pt>
                <c:pt idx="614">
                  <c:v>0.31034204249999997</c:v>
                </c:pt>
                <c:pt idx="615">
                  <c:v>0.31069704140000004</c:v>
                </c:pt>
                <c:pt idx="616">
                  <c:v>0.31105238959999998</c:v>
                </c:pt>
                <c:pt idx="617">
                  <c:v>0.31129362989999998</c:v>
                </c:pt>
                <c:pt idx="618">
                  <c:v>0.31153806449999999</c:v>
                </c:pt>
                <c:pt idx="619">
                  <c:v>0.31222150409999999</c:v>
                </c:pt>
                <c:pt idx="620">
                  <c:v>0.31279835160000002</c:v>
                </c:pt>
                <c:pt idx="621">
                  <c:v>0.313485236</c:v>
                </c:pt>
                <c:pt idx="622">
                  <c:v>0.31395414300000002</c:v>
                </c:pt>
                <c:pt idx="623">
                  <c:v>0.31431928540000004</c:v>
                </c:pt>
                <c:pt idx="624">
                  <c:v>0.31446922499999996</c:v>
                </c:pt>
                <c:pt idx="625">
                  <c:v>0.31429506080000003</c:v>
                </c:pt>
                <c:pt idx="626">
                  <c:v>0.31433444640000002</c:v>
                </c:pt>
                <c:pt idx="627">
                  <c:v>0.31512529479999996</c:v>
                </c:pt>
                <c:pt idx="628">
                  <c:v>0.31580162179999999</c:v>
                </c:pt>
                <c:pt idx="629">
                  <c:v>0.31636860899999997</c:v>
                </c:pt>
                <c:pt idx="630">
                  <c:v>0.31703958399999999</c:v>
                </c:pt>
                <c:pt idx="631">
                  <c:v>0.31771327280000006</c:v>
                </c:pt>
                <c:pt idx="632">
                  <c:v>0.31784966209999999</c:v>
                </c:pt>
                <c:pt idx="633">
                  <c:v>0.31787073650000003</c:v>
                </c:pt>
                <c:pt idx="634">
                  <c:v>0.31832535839999998</c:v>
                </c:pt>
                <c:pt idx="635">
                  <c:v>0.31932486599999999</c:v>
                </c:pt>
                <c:pt idx="636">
                  <c:v>0.31988913949999997</c:v>
                </c:pt>
                <c:pt idx="637">
                  <c:v>0.32034986999999998</c:v>
                </c:pt>
                <c:pt idx="638">
                  <c:v>0.32092256000000002</c:v>
                </c:pt>
                <c:pt idx="639">
                  <c:v>0.32106547800000002</c:v>
                </c:pt>
                <c:pt idx="640">
                  <c:v>0.3212075324</c:v>
                </c:pt>
                <c:pt idx="641">
                  <c:v>0.32188912980000006</c:v>
                </c:pt>
                <c:pt idx="642">
                  <c:v>0.32267863940000002</c:v>
                </c:pt>
                <c:pt idx="643">
                  <c:v>0.32336256749999998</c:v>
                </c:pt>
                <c:pt idx="644">
                  <c:v>0.32361448729999998</c:v>
                </c:pt>
                <c:pt idx="645">
                  <c:v>0.32398232199999999</c:v>
                </c:pt>
                <c:pt idx="646">
                  <c:v>0.32467673799999996</c:v>
                </c:pt>
                <c:pt idx="647">
                  <c:v>0.32493872520000006</c:v>
                </c:pt>
                <c:pt idx="648">
                  <c:v>0.32487657450000001</c:v>
                </c:pt>
                <c:pt idx="649">
                  <c:v>0.32480543459999994</c:v>
                </c:pt>
                <c:pt idx="650">
                  <c:v>0.32560368120000005</c:v>
                </c:pt>
                <c:pt idx="651">
                  <c:v>0.32663050860000004</c:v>
                </c:pt>
                <c:pt idx="652">
                  <c:v>0.32690309039999998</c:v>
                </c:pt>
                <c:pt idx="653">
                  <c:v>0.3268477212</c:v>
                </c:pt>
                <c:pt idx="654">
                  <c:v>0.3270031236</c:v>
                </c:pt>
                <c:pt idx="655">
                  <c:v>0.3275889273</c:v>
                </c:pt>
                <c:pt idx="656">
                  <c:v>0.32860255620000001</c:v>
                </c:pt>
                <c:pt idx="657">
                  <c:v>0.32939951000000001</c:v>
                </c:pt>
                <c:pt idx="658">
                  <c:v>0.32965361879999999</c:v>
                </c:pt>
                <c:pt idx="659">
                  <c:v>0.32958284199999999</c:v>
                </c:pt>
                <c:pt idx="660">
                  <c:v>0.32984609600000003</c:v>
                </c:pt>
                <c:pt idx="661">
                  <c:v>0.33087477230000006</c:v>
                </c:pt>
                <c:pt idx="662">
                  <c:v>0.33158323369999998</c:v>
                </c:pt>
                <c:pt idx="663">
                  <c:v>0.33154758000000006</c:v>
                </c:pt>
                <c:pt idx="664">
                  <c:v>0.33184713920000003</c:v>
                </c:pt>
                <c:pt idx="665">
                  <c:v>0.33258236999999996</c:v>
                </c:pt>
                <c:pt idx="666">
                  <c:v>0.33299162590000003</c:v>
                </c:pt>
                <c:pt idx="667">
                  <c:v>0.33362535360000001</c:v>
                </c:pt>
                <c:pt idx="668">
                  <c:v>0.33436022560000001</c:v>
                </c:pt>
                <c:pt idx="669">
                  <c:v>0.33508497400000004</c:v>
                </c:pt>
                <c:pt idx="670">
                  <c:v>0.33548371220000006</c:v>
                </c:pt>
                <c:pt idx="671">
                  <c:v>0.33621941040000003</c:v>
                </c:pt>
                <c:pt idx="672">
                  <c:v>0.33717634019999998</c:v>
                </c:pt>
                <c:pt idx="673">
                  <c:v>0.33747633900000001</c:v>
                </c:pt>
                <c:pt idx="674">
                  <c:v>0.33755449069999999</c:v>
                </c:pt>
                <c:pt idx="675">
                  <c:v>0.33763078900000004</c:v>
                </c:pt>
                <c:pt idx="676">
                  <c:v>0.33737540700000002</c:v>
                </c:pt>
                <c:pt idx="677">
                  <c:v>0.33743527540000001</c:v>
                </c:pt>
                <c:pt idx="678">
                  <c:v>0.33825326370000003</c:v>
                </c:pt>
                <c:pt idx="679">
                  <c:v>0.33907087000000002</c:v>
                </c:pt>
                <c:pt idx="680">
                  <c:v>0.33923172429999993</c:v>
                </c:pt>
                <c:pt idx="681">
                  <c:v>0.33950171240000004</c:v>
                </c:pt>
                <c:pt idx="682">
                  <c:v>0.34021071930000002</c:v>
                </c:pt>
                <c:pt idx="683">
                  <c:v>0.34113414269999998</c:v>
                </c:pt>
                <c:pt idx="684">
                  <c:v>0.34150427999999999</c:v>
                </c:pt>
                <c:pt idx="685">
                  <c:v>0.34164806749999999</c:v>
                </c:pt>
                <c:pt idx="686">
                  <c:v>0.34223260440000003</c:v>
                </c:pt>
                <c:pt idx="687">
                  <c:v>0.34270119599999999</c:v>
                </c:pt>
                <c:pt idx="688">
                  <c:v>0.3425069288</c:v>
                </c:pt>
                <c:pt idx="689">
                  <c:v>0.34231450559999999</c:v>
                </c:pt>
                <c:pt idx="690">
                  <c:v>0.34244965259999993</c:v>
                </c:pt>
                <c:pt idx="691">
                  <c:v>0.3432413212</c:v>
                </c:pt>
                <c:pt idx="692">
                  <c:v>0.343922002</c:v>
                </c:pt>
                <c:pt idx="693">
                  <c:v>0.34405257599999994</c:v>
                </c:pt>
                <c:pt idx="694">
                  <c:v>0.34462164880000001</c:v>
                </c:pt>
                <c:pt idx="695">
                  <c:v>0.34606623870000003</c:v>
                </c:pt>
                <c:pt idx="696">
                  <c:v>0.34695941819999992</c:v>
                </c:pt>
                <c:pt idx="697">
                  <c:v>0.34708386240000005</c:v>
                </c:pt>
                <c:pt idx="698">
                  <c:v>0.34655504390000003</c:v>
                </c:pt>
                <c:pt idx="699">
                  <c:v>0.34669308519999997</c:v>
                </c:pt>
                <c:pt idx="700">
                  <c:v>0.34727042840000005</c:v>
                </c:pt>
                <c:pt idx="701">
                  <c:v>0.34795650499999997</c:v>
                </c:pt>
                <c:pt idx="702">
                  <c:v>0.34842253270000001</c:v>
                </c:pt>
                <c:pt idx="703">
                  <c:v>0.34867354529999994</c:v>
                </c:pt>
                <c:pt idx="704">
                  <c:v>0.34881688579999998</c:v>
                </c:pt>
                <c:pt idx="705">
                  <c:v>0.34950426559999997</c:v>
                </c:pt>
                <c:pt idx="706">
                  <c:v>0.34997279519999996</c:v>
                </c:pt>
                <c:pt idx="707">
                  <c:v>0.35034261299999997</c:v>
                </c:pt>
                <c:pt idx="708">
                  <c:v>0.35127076789999995</c:v>
                </c:pt>
                <c:pt idx="709">
                  <c:v>0.35209205999999998</c:v>
                </c:pt>
                <c:pt idx="710">
                  <c:v>0.35148648960000001</c:v>
                </c:pt>
                <c:pt idx="711">
                  <c:v>0.35120923859999997</c:v>
                </c:pt>
                <c:pt idx="712">
                  <c:v>0.35158453200000001</c:v>
                </c:pt>
                <c:pt idx="713">
                  <c:v>0.352296216</c:v>
                </c:pt>
                <c:pt idx="714">
                  <c:v>0.35278920959999999</c:v>
                </c:pt>
                <c:pt idx="715">
                  <c:v>0.35294848699999998</c:v>
                </c:pt>
                <c:pt idx="716">
                  <c:v>0.35365420440000001</c:v>
                </c:pt>
                <c:pt idx="717">
                  <c:v>0.3545793961</c:v>
                </c:pt>
                <c:pt idx="718">
                  <c:v>0.35506907449999997</c:v>
                </c:pt>
                <c:pt idx="719">
                  <c:v>0.35544903560000002</c:v>
                </c:pt>
                <c:pt idx="720">
                  <c:v>0.35571728979999995</c:v>
                </c:pt>
                <c:pt idx="721">
                  <c:v>0.35577654519999996</c:v>
                </c:pt>
                <c:pt idx="722">
                  <c:v>0.3562756996</c:v>
                </c:pt>
                <c:pt idx="723">
                  <c:v>0.35721497500000005</c:v>
                </c:pt>
                <c:pt idx="724">
                  <c:v>0.35815063679999998</c:v>
                </c:pt>
                <c:pt idx="725">
                  <c:v>0.3585384714</c:v>
                </c:pt>
                <c:pt idx="726">
                  <c:v>0.3587103968</c:v>
                </c:pt>
                <c:pt idx="727">
                  <c:v>0.35888790729999998</c:v>
                </c:pt>
                <c:pt idx="728">
                  <c:v>0.35896001960000001</c:v>
                </c:pt>
                <c:pt idx="729">
                  <c:v>0.35913563520000003</c:v>
                </c:pt>
                <c:pt idx="730">
                  <c:v>0.35952518250000004</c:v>
                </c:pt>
                <c:pt idx="731">
                  <c:v>0.36112031210000001</c:v>
                </c:pt>
                <c:pt idx="732">
                  <c:v>0.36237348400000002</c:v>
                </c:pt>
                <c:pt idx="733">
                  <c:v>0.36263151900000001</c:v>
                </c:pt>
                <c:pt idx="734">
                  <c:v>0.36222538100000001</c:v>
                </c:pt>
                <c:pt idx="735">
                  <c:v>0.36236937720000001</c:v>
                </c:pt>
                <c:pt idx="736">
                  <c:v>0.36317674939999994</c:v>
                </c:pt>
                <c:pt idx="737">
                  <c:v>0.3635417708</c:v>
                </c:pt>
                <c:pt idx="738">
                  <c:v>0.36357147980000004</c:v>
                </c:pt>
                <c:pt idx="739">
                  <c:v>0.36414763500000003</c:v>
                </c:pt>
                <c:pt idx="740">
                  <c:v>0.36505499559999993</c:v>
                </c:pt>
                <c:pt idx="741">
                  <c:v>0.36541431970000005</c:v>
                </c:pt>
                <c:pt idx="742">
                  <c:v>0.36544782139999998</c:v>
                </c:pt>
                <c:pt idx="743">
                  <c:v>0.36548298159999998</c:v>
                </c:pt>
                <c:pt idx="744">
                  <c:v>0.36585304400000002</c:v>
                </c:pt>
                <c:pt idx="745">
                  <c:v>0.36644924750000002</c:v>
                </c:pt>
                <c:pt idx="746">
                  <c:v>0.3672637024</c:v>
                </c:pt>
                <c:pt idx="747">
                  <c:v>0.36774929759999997</c:v>
                </c:pt>
                <c:pt idx="748">
                  <c:v>0.3683512638</c:v>
                </c:pt>
                <c:pt idx="749">
                  <c:v>0.36896241620000003</c:v>
                </c:pt>
                <c:pt idx="750">
                  <c:v>0.36891101850000002</c:v>
                </c:pt>
                <c:pt idx="751">
                  <c:v>0.36830872889999999</c:v>
                </c:pt>
                <c:pt idx="752">
                  <c:v>0.36825550359999998</c:v>
                </c:pt>
                <c:pt idx="753">
                  <c:v>0.36918960959999997</c:v>
                </c:pt>
                <c:pt idx="754">
                  <c:v>0.37034668160000006</c:v>
                </c:pt>
                <c:pt idx="755">
                  <c:v>0.37084084800000006</c:v>
                </c:pt>
                <c:pt idx="756">
                  <c:v>0.3713341308</c:v>
                </c:pt>
                <c:pt idx="757">
                  <c:v>0.37182383200000002</c:v>
                </c:pt>
                <c:pt idx="758">
                  <c:v>0.37230757799999997</c:v>
                </c:pt>
                <c:pt idx="759">
                  <c:v>0.37256349059999999</c:v>
                </c:pt>
                <c:pt idx="760">
                  <c:v>0.37270766250000004</c:v>
                </c:pt>
                <c:pt idx="761">
                  <c:v>0.3731757463</c:v>
                </c:pt>
                <c:pt idx="762">
                  <c:v>0.37386614150000003</c:v>
                </c:pt>
                <c:pt idx="763">
                  <c:v>0.37455426140000003</c:v>
                </c:pt>
                <c:pt idx="764">
                  <c:v>0.37513438560000001</c:v>
                </c:pt>
                <c:pt idx="765">
                  <c:v>0.37549160879999993</c:v>
                </c:pt>
                <c:pt idx="766">
                  <c:v>0.37596378029999994</c:v>
                </c:pt>
                <c:pt idx="767">
                  <c:v>0.37643908930000003</c:v>
                </c:pt>
                <c:pt idx="768">
                  <c:v>0.37702429399999998</c:v>
                </c:pt>
                <c:pt idx="769">
                  <c:v>0.37793975400000002</c:v>
                </c:pt>
                <c:pt idx="770">
                  <c:v>0.37852654749999998</c:v>
                </c:pt>
                <c:pt idx="771">
                  <c:v>0.37878802350000002</c:v>
                </c:pt>
                <c:pt idx="772">
                  <c:v>0.37872408659999995</c:v>
                </c:pt>
                <c:pt idx="773">
                  <c:v>0.37877753219999999</c:v>
                </c:pt>
                <c:pt idx="774">
                  <c:v>0.37905247119999996</c:v>
                </c:pt>
                <c:pt idx="775">
                  <c:v>0.379764343</c:v>
                </c:pt>
                <c:pt idx="776">
                  <c:v>0.38047225599999995</c:v>
                </c:pt>
                <c:pt idx="777">
                  <c:v>0.3808471007</c:v>
                </c:pt>
                <c:pt idx="778">
                  <c:v>0.38067335670000002</c:v>
                </c:pt>
                <c:pt idx="779">
                  <c:v>0.38094040599999995</c:v>
                </c:pt>
                <c:pt idx="780">
                  <c:v>0.38165288889999993</c:v>
                </c:pt>
                <c:pt idx="781">
                  <c:v>0.38214523649999999</c:v>
                </c:pt>
                <c:pt idx="782">
                  <c:v>0.38230288139999996</c:v>
                </c:pt>
                <c:pt idx="783">
                  <c:v>0.38257125120000007</c:v>
                </c:pt>
                <c:pt idx="784">
                  <c:v>0.38307078599999994</c:v>
                </c:pt>
                <c:pt idx="785">
                  <c:v>0.38358049760000001</c:v>
                </c:pt>
                <c:pt idx="786">
                  <c:v>0.38432158500000002</c:v>
                </c:pt>
                <c:pt idx="787">
                  <c:v>0.3851768445</c:v>
                </c:pt>
                <c:pt idx="788">
                  <c:v>0.38536692139999995</c:v>
                </c:pt>
                <c:pt idx="789">
                  <c:v>0.38521449120000001</c:v>
                </c:pt>
                <c:pt idx="790">
                  <c:v>0.3855043024</c:v>
                </c:pt>
                <c:pt idx="791">
                  <c:v>0.38568298369999998</c:v>
                </c:pt>
                <c:pt idx="792">
                  <c:v>0.38642167899999996</c:v>
                </c:pt>
                <c:pt idx="793">
                  <c:v>0.38772108320000004</c:v>
                </c:pt>
                <c:pt idx="794">
                  <c:v>0.38824099999999995</c:v>
                </c:pt>
                <c:pt idx="795">
                  <c:v>0.38820460269999996</c:v>
                </c:pt>
                <c:pt idx="796">
                  <c:v>0.38838134999999996</c:v>
                </c:pt>
                <c:pt idx="797">
                  <c:v>0.38910955340000003</c:v>
                </c:pt>
                <c:pt idx="798">
                  <c:v>0.38972661759999999</c:v>
                </c:pt>
                <c:pt idx="799">
                  <c:v>0.39001115219999999</c:v>
                </c:pt>
                <c:pt idx="800">
                  <c:v>0.39007192710000005</c:v>
                </c:pt>
                <c:pt idx="801">
                  <c:v>0.39090620800000003</c:v>
                </c:pt>
                <c:pt idx="802">
                  <c:v>0.39151610999999997</c:v>
                </c:pt>
                <c:pt idx="803">
                  <c:v>0.39156545999999998</c:v>
                </c:pt>
                <c:pt idx="804">
                  <c:v>0.39150124679999998</c:v>
                </c:pt>
                <c:pt idx="805">
                  <c:v>0.39188073760000003</c:v>
                </c:pt>
                <c:pt idx="806">
                  <c:v>0.39281308849999996</c:v>
                </c:pt>
                <c:pt idx="807">
                  <c:v>0.39341294400000004</c:v>
                </c:pt>
                <c:pt idx="808">
                  <c:v>0.3936713396</c:v>
                </c:pt>
                <c:pt idx="809">
                  <c:v>0.39414818340000002</c:v>
                </c:pt>
                <c:pt idx="810">
                  <c:v>0.39473697220000009</c:v>
                </c:pt>
                <c:pt idx="811">
                  <c:v>0.39465598499999999</c:v>
                </c:pt>
                <c:pt idx="812">
                  <c:v>0.39457391609999998</c:v>
                </c:pt>
                <c:pt idx="813">
                  <c:v>0.39504918750000001</c:v>
                </c:pt>
                <c:pt idx="814">
                  <c:v>0.39607908340000003</c:v>
                </c:pt>
                <c:pt idx="815">
                  <c:v>0.39678479200000005</c:v>
                </c:pt>
                <c:pt idx="816">
                  <c:v>0.39660017859999996</c:v>
                </c:pt>
                <c:pt idx="817">
                  <c:v>0.39618843679999999</c:v>
                </c:pt>
                <c:pt idx="818">
                  <c:v>0.39621907000000001</c:v>
                </c:pt>
                <c:pt idx="819">
                  <c:v>0.39691252639999997</c:v>
                </c:pt>
                <c:pt idx="820">
                  <c:v>0.39782999999999996</c:v>
                </c:pt>
                <c:pt idx="821">
                  <c:v>0.39863777230000003</c:v>
                </c:pt>
                <c:pt idx="822">
                  <c:v>0.39878021120000001</c:v>
                </c:pt>
                <c:pt idx="823">
                  <c:v>0.39937315300000004</c:v>
                </c:pt>
                <c:pt idx="824">
                  <c:v>0.40019632279999995</c:v>
                </c:pt>
                <c:pt idx="825">
                  <c:v>0.40068468000000002</c:v>
                </c:pt>
                <c:pt idx="826">
                  <c:v>0.40061260779999996</c:v>
                </c:pt>
                <c:pt idx="827">
                  <c:v>0.4005505882</c:v>
                </c:pt>
                <c:pt idx="828">
                  <c:v>0.40095046419999997</c:v>
                </c:pt>
                <c:pt idx="829">
                  <c:v>0.40113456880000004</c:v>
                </c:pt>
                <c:pt idx="830">
                  <c:v>0.40120696900000002</c:v>
                </c:pt>
                <c:pt idx="831">
                  <c:v>0.40183386730000004</c:v>
                </c:pt>
                <c:pt idx="832">
                  <c:v>0.40278113099999996</c:v>
                </c:pt>
                <c:pt idx="833">
                  <c:v>0.40383355439999996</c:v>
                </c:pt>
                <c:pt idx="834">
                  <c:v>0.404548617</c:v>
                </c:pt>
                <c:pt idx="835">
                  <c:v>0.4049265507</c:v>
                </c:pt>
                <c:pt idx="836">
                  <c:v>0.40497850260000001</c:v>
                </c:pt>
                <c:pt idx="837">
                  <c:v>0.40547058130000002</c:v>
                </c:pt>
                <c:pt idx="838">
                  <c:v>0.40584907999999997</c:v>
                </c:pt>
                <c:pt idx="839">
                  <c:v>0.40611577799999998</c:v>
                </c:pt>
                <c:pt idx="840">
                  <c:v>0.40615438320000008</c:v>
                </c:pt>
                <c:pt idx="841">
                  <c:v>0.40663655699999995</c:v>
                </c:pt>
                <c:pt idx="842">
                  <c:v>0.40733860200000005</c:v>
                </c:pt>
                <c:pt idx="843">
                  <c:v>0.40770574700000001</c:v>
                </c:pt>
                <c:pt idx="844">
                  <c:v>0.40785641359999997</c:v>
                </c:pt>
                <c:pt idx="845">
                  <c:v>0.40823792310000001</c:v>
                </c:pt>
                <c:pt idx="846">
                  <c:v>0.40917632780000002</c:v>
                </c:pt>
                <c:pt idx="847">
                  <c:v>0.41022652839999996</c:v>
                </c:pt>
                <c:pt idx="848">
                  <c:v>0.41083456950000002</c:v>
                </c:pt>
                <c:pt idx="849">
                  <c:v>0.41077963200000001</c:v>
                </c:pt>
                <c:pt idx="850">
                  <c:v>0.41106179380000002</c:v>
                </c:pt>
                <c:pt idx="851">
                  <c:v>0.41156475320000002</c:v>
                </c:pt>
                <c:pt idx="852">
                  <c:v>0.4117317144</c:v>
                </c:pt>
                <c:pt idx="853">
                  <c:v>0.4120074406</c:v>
                </c:pt>
                <c:pt idx="854">
                  <c:v>0.41284061279999995</c:v>
                </c:pt>
                <c:pt idx="855">
                  <c:v>0.41357152139999998</c:v>
                </c:pt>
                <c:pt idx="856">
                  <c:v>0.4137491505</c:v>
                </c:pt>
                <c:pt idx="857">
                  <c:v>0.41326407320000003</c:v>
                </c:pt>
                <c:pt idx="858">
                  <c:v>0.41322330219999998</c:v>
                </c:pt>
                <c:pt idx="859">
                  <c:v>0.41429448119999995</c:v>
                </c:pt>
                <c:pt idx="860">
                  <c:v>0.41524859820000004</c:v>
                </c:pt>
                <c:pt idx="861">
                  <c:v>0.41575642680000002</c:v>
                </c:pt>
                <c:pt idx="862">
                  <c:v>0.41569812900000003</c:v>
                </c:pt>
                <c:pt idx="863">
                  <c:v>0.41585235120000003</c:v>
                </c:pt>
                <c:pt idx="864">
                  <c:v>0.41678477099999994</c:v>
                </c:pt>
                <c:pt idx="865">
                  <c:v>0.41782996799999994</c:v>
                </c:pt>
                <c:pt idx="866">
                  <c:v>0.41810228659999998</c:v>
                </c:pt>
                <c:pt idx="867">
                  <c:v>0.41827322880000001</c:v>
                </c:pt>
                <c:pt idx="868">
                  <c:v>0.41866840350000001</c:v>
                </c:pt>
                <c:pt idx="869">
                  <c:v>0.41939796299999993</c:v>
                </c:pt>
                <c:pt idx="870">
                  <c:v>0.41946091260000001</c:v>
                </c:pt>
                <c:pt idx="871">
                  <c:v>0.41985937500000003</c:v>
                </c:pt>
                <c:pt idx="872">
                  <c:v>0.4202556858</c:v>
                </c:pt>
                <c:pt idx="873">
                  <c:v>0.42087345199999998</c:v>
                </c:pt>
                <c:pt idx="874">
                  <c:v>0.42137898660000001</c:v>
                </c:pt>
                <c:pt idx="875">
                  <c:v>0.42166285280000004</c:v>
                </c:pt>
                <c:pt idx="876">
                  <c:v>0.42205844699999995</c:v>
                </c:pt>
                <c:pt idx="877">
                  <c:v>0.42256619280000002</c:v>
                </c:pt>
                <c:pt idx="878">
                  <c:v>0.42296010540000006</c:v>
                </c:pt>
                <c:pt idx="879">
                  <c:v>0.42312653750000001</c:v>
                </c:pt>
                <c:pt idx="880">
                  <c:v>0.42317863249999998</c:v>
                </c:pt>
                <c:pt idx="881">
                  <c:v>0.42356669200000002</c:v>
                </c:pt>
                <c:pt idx="882">
                  <c:v>0.42429575759999999</c:v>
                </c:pt>
                <c:pt idx="883">
                  <c:v>0.42469122149999999</c:v>
                </c:pt>
                <c:pt idx="884">
                  <c:v>0.42474348209999996</c:v>
                </c:pt>
                <c:pt idx="885">
                  <c:v>0.42502273920000005</c:v>
                </c:pt>
                <c:pt idx="886">
                  <c:v>0.42586299079999995</c:v>
                </c:pt>
                <c:pt idx="887">
                  <c:v>0.42636151999999999</c:v>
                </c:pt>
                <c:pt idx="888">
                  <c:v>0.42641015999999998</c:v>
                </c:pt>
                <c:pt idx="889">
                  <c:v>0.42679699920000003</c:v>
                </c:pt>
                <c:pt idx="890">
                  <c:v>0.42752711170000007</c:v>
                </c:pt>
                <c:pt idx="891">
                  <c:v>0.42803594099999998</c:v>
                </c:pt>
                <c:pt idx="892">
                  <c:v>0.42832607299999997</c:v>
                </c:pt>
                <c:pt idx="893">
                  <c:v>0.42850512719999995</c:v>
                </c:pt>
                <c:pt idx="894">
                  <c:v>0.42957542250000003</c:v>
                </c:pt>
                <c:pt idx="895">
                  <c:v>0.43131801600000003</c:v>
                </c:pt>
                <c:pt idx="896">
                  <c:v>0.43227469999999996</c:v>
                </c:pt>
                <c:pt idx="897">
                  <c:v>0.43233203519999996</c:v>
                </c:pt>
                <c:pt idx="898">
                  <c:v>0.43238475279999999</c:v>
                </c:pt>
                <c:pt idx="899">
                  <c:v>0.43276998859999999</c:v>
                </c:pt>
                <c:pt idx="900">
                  <c:v>0.4325941137</c:v>
                </c:pt>
                <c:pt idx="901">
                  <c:v>0.43229655359999997</c:v>
                </c:pt>
                <c:pt idx="902">
                  <c:v>0.43290053750000002</c:v>
                </c:pt>
                <c:pt idx="903">
                  <c:v>0.43385502120000002</c:v>
                </c:pt>
                <c:pt idx="904">
                  <c:v>0.43424636960000002</c:v>
                </c:pt>
                <c:pt idx="905">
                  <c:v>0.43407321199999999</c:v>
                </c:pt>
                <c:pt idx="906">
                  <c:v>0.43412300599999998</c:v>
                </c:pt>
                <c:pt idx="907">
                  <c:v>0.434618856</c:v>
                </c:pt>
                <c:pt idx="908">
                  <c:v>0.43488904620000002</c:v>
                </c:pt>
                <c:pt idx="909">
                  <c:v>0.43527410700000002</c:v>
                </c:pt>
                <c:pt idx="910">
                  <c:v>0.43588814619999999</c:v>
                </c:pt>
                <c:pt idx="911">
                  <c:v>0.4369609794</c:v>
                </c:pt>
                <c:pt idx="912">
                  <c:v>0.43837251250000003</c:v>
                </c:pt>
                <c:pt idx="913">
                  <c:v>0.43911294420000002</c:v>
                </c:pt>
                <c:pt idx="914">
                  <c:v>0.43828250459999996</c:v>
                </c:pt>
                <c:pt idx="915">
                  <c:v>0.43700486910000003</c:v>
                </c:pt>
                <c:pt idx="916">
                  <c:v>0.43753258499999997</c:v>
                </c:pt>
                <c:pt idx="917">
                  <c:v>0.43851725249999995</c:v>
                </c:pt>
                <c:pt idx="918">
                  <c:v>0.43894322960000004</c:v>
                </c:pt>
                <c:pt idx="919">
                  <c:v>0.43948242000000004</c:v>
                </c:pt>
                <c:pt idx="920">
                  <c:v>0.4404722432</c:v>
                </c:pt>
                <c:pt idx="921">
                  <c:v>0.44145577079999998</c:v>
                </c:pt>
                <c:pt idx="922">
                  <c:v>0.44175802619999993</c:v>
                </c:pt>
                <c:pt idx="923">
                  <c:v>0.44171264769999996</c:v>
                </c:pt>
                <c:pt idx="924">
                  <c:v>0.4423361026</c:v>
                </c:pt>
                <c:pt idx="925">
                  <c:v>0.44328513600000002</c:v>
                </c:pt>
                <c:pt idx="926">
                  <c:v>0.44411682829999999</c:v>
                </c:pt>
                <c:pt idx="927">
                  <c:v>0.44404771199999998</c:v>
                </c:pt>
                <c:pt idx="928">
                  <c:v>0.44398172150000004</c:v>
                </c:pt>
                <c:pt idx="929">
                  <c:v>0.44425698549999998</c:v>
                </c:pt>
                <c:pt idx="930">
                  <c:v>0.444649882</c:v>
                </c:pt>
                <c:pt idx="931">
                  <c:v>0.44470622399999998</c:v>
                </c:pt>
                <c:pt idx="932">
                  <c:v>0.44499582359999995</c:v>
                </c:pt>
                <c:pt idx="933">
                  <c:v>0.44618396160000001</c:v>
                </c:pt>
                <c:pt idx="934">
                  <c:v>0.44736923000000006</c:v>
                </c:pt>
                <c:pt idx="935">
                  <c:v>0.44821758239999998</c:v>
                </c:pt>
                <c:pt idx="936">
                  <c:v>0.44884144300000001</c:v>
                </c:pt>
                <c:pt idx="937">
                  <c:v>0.44787490149999998</c:v>
                </c:pt>
                <c:pt idx="938">
                  <c:v>0.44746664409999998</c:v>
                </c:pt>
                <c:pt idx="939">
                  <c:v>0.44796966500000002</c:v>
                </c:pt>
                <c:pt idx="940">
                  <c:v>0.44880660719999999</c:v>
                </c:pt>
                <c:pt idx="941">
                  <c:v>0.44930310879999996</c:v>
                </c:pt>
                <c:pt idx="942">
                  <c:v>0.44979850600000004</c:v>
                </c:pt>
                <c:pt idx="943">
                  <c:v>0.45051645420000003</c:v>
                </c:pt>
                <c:pt idx="944">
                  <c:v>0.45100885200000007</c:v>
                </c:pt>
                <c:pt idx="945">
                  <c:v>0.4508318348</c:v>
                </c:pt>
                <c:pt idx="946">
                  <c:v>0.45099115429999997</c:v>
                </c:pt>
                <c:pt idx="947">
                  <c:v>0.45183331440000002</c:v>
                </c:pt>
                <c:pt idx="948">
                  <c:v>0.45257137259999997</c:v>
                </c:pt>
                <c:pt idx="949">
                  <c:v>0.45297631350000001</c:v>
                </c:pt>
                <c:pt idx="950">
                  <c:v>0.45360919500000002</c:v>
                </c:pt>
                <c:pt idx="951">
                  <c:v>0.45412710119999999</c:v>
                </c:pt>
                <c:pt idx="952">
                  <c:v>0.45463991439999996</c:v>
                </c:pt>
                <c:pt idx="953">
                  <c:v>0.45492611399999999</c:v>
                </c:pt>
                <c:pt idx="954">
                  <c:v>0.45521317759999996</c:v>
                </c:pt>
                <c:pt idx="955">
                  <c:v>0.45584190279999998</c:v>
                </c:pt>
                <c:pt idx="956">
                  <c:v>0.45612913349999995</c:v>
                </c:pt>
                <c:pt idx="957">
                  <c:v>0.45641400600000004</c:v>
                </c:pt>
                <c:pt idx="958">
                  <c:v>0.45658448639999999</c:v>
                </c:pt>
                <c:pt idx="959">
                  <c:v>0.45708224679999998</c:v>
                </c:pt>
                <c:pt idx="960">
                  <c:v>0.45734468759999997</c:v>
                </c:pt>
                <c:pt idx="961">
                  <c:v>0.45784016939999994</c:v>
                </c:pt>
                <c:pt idx="962">
                  <c:v>0.45856351199999995</c:v>
                </c:pt>
                <c:pt idx="963">
                  <c:v>0.45928738959999998</c:v>
                </c:pt>
                <c:pt idx="964">
                  <c:v>0.45978722620000007</c:v>
                </c:pt>
                <c:pt idx="965">
                  <c:v>0.45972422909999999</c:v>
                </c:pt>
                <c:pt idx="966">
                  <c:v>0.45989557479999998</c:v>
                </c:pt>
                <c:pt idx="967">
                  <c:v>0.46075189649999998</c:v>
                </c:pt>
                <c:pt idx="968">
                  <c:v>0.46127241939999997</c:v>
                </c:pt>
                <c:pt idx="969">
                  <c:v>0.46168091680000001</c:v>
                </c:pt>
                <c:pt idx="970">
                  <c:v>0.46197082259999994</c:v>
                </c:pt>
                <c:pt idx="971">
                  <c:v>0.46226731200000004</c:v>
                </c:pt>
                <c:pt idx="972">
                  <c:v>0.46268912800000001</c:v>
                </c:pt>
                <c:pt idx="973">
                  <c:v>0.46323839820000001</c:v>
                </c:pt>
                <c:pt idx="974">
                  <c:v>0.46333843170000005</c:v>
                </c:pt>
                <c:pt idx="975">
                  <c:v>0.4634323407</c:v>
                </c:pt>
                <c:pt idx="976">
                  <c:v>0.46397830979999999</c:v>
                </c:pt>
                <c:pt idx="977">
                  <c:v>0.4648642838</c:v>
                </c:pt>
                <c:pt idx="978">
                  <c:v>0.46562962000000002</c:v>
                </c:pt>
                <c:pt idx="979">
                  <c:v>0.46604664039999993</c:v>
                </c:pt>
                <c:pt idx="980">
                  <c:v>0.46646089820000003</c:v>
                </c:pt>
                <c:pt idx="981">
                  <c:v>0.46676246240000002</c:v>
                </c:pt>
                <c:pt idx="982">
                  <c:v>0.46694963629999997</c:v>
                </c:pt>
                <c:pt idx="983">
                  <c:v>0.46735758400000005</c:v>
                </c:pt>
                <c:pt idx="984">
                  <c:v>0.468103355</c:v>
                </c:pt>
                <c:pt idx="985">
                  <c:v>0.46872243040000006</c:v>
                </c:pt>
                <c:pt idx="986">
                  <c:v>0.46944913240000002</c:v>
                </c:pt>
                <c:pt idx="987">
                  <c:v>0.4699601236</c:v>
                </c:pt>
                <c:pt idx="988">
                  <c:v>0.46990178320000003</c:v>
                </c:pt>
                <c:pt idx="989">
                  <c:v>0.47029670600000001</c:v>
                </c:pt>
                <c:pt idx="990">
                  <c:v>0.47081042219999997</c:v>
                </c:pt>
                <c:pt idx="991">
                  <c:v>0.47154887850000005</c:v>
                </c:pt>
                <c:pt idx="992">
                  <c:v>0.47206243260000003</c:v>
                </c:pt>
                <c:pt idx="993">
                  <c:v>0.47222600999999997</c:v>
                </c:pt>
                <c:pt idx="994">
                  <c:v>0.47272187680000005</c:v>
                </c:pt>
                <c:pt idx="995">
                  <c:v>0.47344876800000002</c:v>
                </c:pt>
                <c:pt idx="996">
                  <c:v>0.47406446499999993</c:v>
                </c:pt>
                <c:pt idx="997">
                  <c:v>0.47433169349999998</c:v>
                </c:pt>
                <c:pt idx="998">
                  <c:v>0.47436586290000005</c:v>
                </c:pt>
                <c:pt idx="999">
                  <c:v>0.47452304879999996</c:v>
                </c:pt>
                <c:pt idx="1000">
                  <c:v>0.47502767480000002</c:v>
                </c:pt>
                <c:pt idx="1001">
                  <c:v>0.47541810500000004</c:v>
                </c:pt>
                <c:pt idx="1002">
                  <c:v>0.47557791360000001</c:v>
                </c:pt>
                <c:pt idx="1003">
                  <c:v>0.4758541456</c:v>
                </c:pt>
                <c:pt idx="1004">
                  <c:v>0.47647800059999995</c:v>
                </c:pt>
                <c:pt idx="1005">
                  <c:v>0.4768850268</c:v>
                </c:pt>
                <c:pt idx="1006">
                  <c:v>0.47718742079999998</c:v>
                </c:pt>
                <c:pt idx="1007">
                  <c:v>0.47771906240000001</c:v>
                </c:pt>
                <c:pt idx="1008">
                  <c:v>0.47801618279999997</c:v>
                </c:pt>
                <c:pt idx="1009">
                  <c:v>0.47819644</c:v>
                </c:pt>
                <c:pt idx="1010">
                  <c:v>0.47870909449999999</c:v>
                </c:pt>
                <c:pt idx="1011">
                  <c:v>0.47909397140000004</c:v>
                </c:pt>
                <c:pt idx="1012">
                  <c:v>0.47971285110000006</c:v>
                </c:pt>
                <c:pt idx="1013">
                  <c:v>0.48067522800000001</c:v>
                </c:pt>
                <c:pt idx="1014">
                  <c:v>0.48140969309999998</c:v>
                </c:pt>
                <c:pt idx="1015">
                  <c:v>0.48145105889999995</c:v>
                </c:pt>
                <c:pt idx="1016">
                  <c:v>0.48138215200000001</c:v>
                </c:pt>
                <c:pt idx="1017">
                  <c:v>0.48188701439999998</c:v>
                </c:pt>
                <c:pt idx="1018">
                  <c:v>0.48228717360000001</c:v>
                </c:pt>
                <c:pt idx="1019">
                  <c:v>0.48257626480000004</c:v>
                </c:pt>
                <c:pt idx="1020">
                  <c:v>0.48286879840000002</c:v>
                </c:pt>
                <c:pt idx="1021">
                  <c:v>0.48339264050000003</c:v>
                </c:pt>
                <c:pt idx="1022">
                  <c:v>0.48413898879999995</c:v>
                </c:pt>
                <c:pt idx="1023">
                  <c:v>0.48535324889999998</c:v>
                </c:pt>
                <c:pt idx="1024">
                  <c:v>0.48611619540000006</c:v>
                </c:pt>
                <c:pt idx="1025">
                  <c:v>0.4863057542</c:v>
                </c:pt>
                <c:pt idx="1026">
                  <c:v>0.48637303060000003</c:v>
                </c:pt>
                <c:pt idx="1027">
                  <c:v>0.48643732640000004</c:v>
                </c:pt>
                <c:pt idx="1028">
                  <c:v>0.48661332269999996</c:v>
                </c:pt>
                <c:pt idx="1029">
                  <c:v>0.48690276559999995</c:v>
                </c:pt>
                <c:pt idx="1030">
                  <c:v>0.48741230349999998</c:v>
                </c:pt>
                <c:pt idx="1031">
                  <c:v>0.48848785460000005</c:v>
                </c:pt>
                <c:pt idx="1032">
                  <c:v>0.48921512799999994</c:v>
                </c:pt>
                <c:pt idx="1033">
                  <c:v>0.48925749999999996</c:v>
                </c:pt>
                <c:pt idx="1034">
                  <c:v>0.48919581920000005</c:v>
                </c:pt>
                <c:pt idx="1035">
                  <c:v>0.48971308040000006</c:v>
                </c:pt>
                <c:pt idx="1036">
                  <c:v>0.49057394100000001</c:v>
                </c:pt>
                <c:pt idx="1037">
                  <c:v>0.49131762480000002</c:v>
                </c:pt>
                <c:pt idx="1038">
                  <c:v>0.49116532540000007</c:v>
                </c:pt>
                <c:pt idx="1039">
                  <c:v>0.49057121279999999</c:v>
                </c:pt>
                <c:pt idx="1040">
                  <c:v>0.49113055560000002</c:v>
                </c:pt>
                <c:pt idx="1041">
                  <c:v>0.4920338769</c:v>
                </c:pt>
                <c:pt idx="1042">
                  <c:v>0.49247489160000002</c:v>
                </c:pt>
                <c:pt idx="1043">
                  <c:v>0.49291130699999997</c:v>
                </c:pt>
                <c:pt idx="1044">
                  <c:v>0.49357258000000004</c:v>
                </c:pt>
                <c:pt idx="1045">
                  <c:v>0.49434816600000003</c:v>
                </c:pt>
                <c:pt idx="1046">
                  <c:v>0.49489444799999999</c:v>
                </c:pt>
                <c:pt idx="1047">
                  <c:v>0.49530988650000007</c:v>
                </c:pt>
                <c:pt idx="1048">
                  <c:v>0.49583525699999997</c:v>
                </c:pt>
                <c:pt idx="1049">
                  <c:v>0.49624701099999996</c:v>
                </c:pt>
                <c:pt idx="1050">
                  <c:v>0.49654380359999994</c:v>
                </c:pt>
                <c:pt idx="1051">
                  <c:v>0.49694836050000002</c:v>
                </c:pt>
                <c:pt idx="1052">
                  <c:v>0.49780161599999995</c:v>
                </c:pt>
                <c:pt idx="1053">
                  <c:v>0.49819248599999999</c:v>
                </c:pt>
                <c:pt idx="1054">
                  <c:v>0.49811648879999998</c:v>
                </c:pt>
                <c:pt idx="1055">
                  <c:v>0.49792449459999993</c:v>
                </c:pt>
                <c:pt idx="1056">
                  <c:v>0.49830762850000004</c:v>
                </c:pt>
                <c:pt idx="1057">
                  <c:v>0.49903620459999998</c:v>
                </c:pt>
                <c:pt idx="1058">
                  <c:v>0.50010726000000005</c:v>
                </c:pt>
                <c:pt idx="1059">
                  <c:v>0.50048627449999994</c:v>
                </c:pt>
                <c:pt idx="1060">
                  <c:v>0.50064418960000001</c:v>
                </c:pt>
                <c:pt idx="1061">
                  <c:v>0.50116073280000006</c:v>
                </c:pt>
                <c:pt idx="1062">
                  <c:v>0.50213943599999999</c:v>
                </c:pt>
                <c:pt idx="1063">
                  <c:v>0.50299877790000003</c:v>
                </c:pt>
                <c:pt idx="1064">
                  <c:v>0.50327697399999993</c:v>
                </c:pt>
                <c:pt idx="1065">
                  <c:v>0.50309608049999999</c:v>
                </c:pt>
                <c:pt idx="1066">
                  <c:v>0.50303212819999998</c:v>
                </c:pt>
                <c:pt idx="1067">
                  <c:v>0.50343176450000005</c:v>
                </c:pt>
                <c:pt idx="1068">
                  <c:v>0.5039594637</c:v>
                </c:pt>
                <c:pt idx="1069">
                  <c:v>0.50461047519999991</c:v>
                </c:pt>
                <c:pt idx="1070">
                  <c:v>0.50514328500000005</c:v>
                </c:pt>
                <c:pt idx="1071">
                  <c:v>0.5056735872</c:v>
                </c:pt>
                <c:pt idx="1072">
                  <c:v>0.50619784980000004</c:v>
                </c:pt>
                <c:pt idx="1073">
                  <c:v>0.50649154240000005</c:v>
                </c:pt>
                <c:pt idx="1074">
                  <c:v>0.50679323100000007</c:v>
                </c:pt>
                <c:pt idx="1075">
                  <c:v>0.50697255070000002</c:v>
                </c:pt>
                <c:pt idx="1076">
                  <c:v>0.50725625670000007</c:v>
                </c:pt>
                <c:pt idx="1077">
                  <c:v>0.50800868190000004</c:v>
                </c:pt>
                <c:pt idx="1078">
                  <c:v>0.50853796340000001</c:v>
                </c:pt>
                <c:pt idx="1079">
                  <c:v>0.50861005830000006</c:v>
                </c:pt>
                <c:pt idx="1080">
                  <c:v>0.51028827749999994</c:v>
                </c:pt>
                <c:pt idx="1081">
                  <c:v>0.51127767950000003</c:v>
                </c:pt>
                <c:pt idx="1082">
                  <c:v>0.51146606159999997</c:v>
                </c:pt>
                <c:pt idx="1083">
                  <c:v>0.51131375239999999</c:v>
                </c:pt>
                <c:pt idx="1084">
                  <c:v>0.51104496630000007</c:v>
                </c:pt>
                <c:pt idx="1085">
                  <c:v>0.51146707040000006</c:v>
                </c:pt>
                <c:pt idx="1086">
                  <c:v>0.51187727139999994</c:v>
                </c:pt>
                <c:pt idx="1087">
                  <c:v>0.51261778219999998</c:v>
                </c:pt>
                <c:pt idx="1088">
                  <c:v>0.51324731099999998</c:v>
                </c:pt>
                <c:pt idx="1089">
                  <c:v>0.51364489320000006</c:v>
                </c:pt>
                <c:pt idx="1090">
                  <c:v>0.51369708690000004</c:v>
                </c:pt>
                <c:pt idx="1091">
                  <c:v>0.51409298880000009</c:v>
                </c:pt>
                <c:pt idx="1092">
                  <c:v>0.51460413400000005</c:v>
                </c:pt>
                <c:pt idx="1093">
                  <c:v>0.51488142000000003</c:v>
                </c:pt>
                <c:pt idx="1094">
                  <c:v>0.51515695920000004</c:v>
                </c:pt>
                <c:pt idx="1095">
                  <c:v>0.515547745</c:v>
                </c:pt>
                <c:pt idx="1096">
                  <c:v>0.51593903919999995</c:v>
                </c:pt>
                <c:pt idx="1097">
                  <c:v>0.51633084269999996</c:v>
                </c:pt>
                <c:pt idx="1098">
                  <c:v>0.5167155336</c:v>
                </c:pt>
                <c:pt idx="1099">
                  <c:v>0.51743972299999996</c:v>
                </c:pt>
                <c:pt idx="1100">
                  <c:v>0.51758819909999998</c:v>
                </c:pt>
                <c:pt idx="1101">
                  <c:v>0.51773893599999998</c:v>
                </c:pt>
                <c:pt idx="1102">
                  <c:v>0.51835479959999997</c:v>
                </c:pt>
                <c:pt idx="1103">
                  <c:v>0.51919995119999995</c:v>
                </c:pt>
                <c:pt idx="1104">
                  <c:v>0.51947420999999994</c:v>
                </c:pt>
                <c:pt idx="1105">
                  <c:v>0.51974535200000005</c:v>
                </c:pt>
                <c:pt idx="1106">
                  <c:v>0.52036920850000001</c:v>
                </c:pt>
                <c:pt idx="1107">
                  <c:v>0.52122154000000009</c:v>
                </c:pt>
                <c:pt idx="1108">
                  <c:v>0.5218478875</c:v>
                </c:pt>
                <c:pt idx="1109">
                  <c:v>0.52258197880000001</c:v>
                </c:pt>
                <c:pt idx="1110">
                  <c:v>0.52274263359999995</c:v>
                </c:pt>
                <c:pt idx="1111">
                  <c:v>0.52268981660000002</c:v>
                </c:pt>
                <c:pt idx="1112">
                  <c:v>0.52264421999999999</c:v>
                </c:pt>
                <c:pt idx="1113">
                  <c:v>0.52307148269999992</c:v>
                </c:pt>
                <c:pt idx="1114">
                  <c:v>0.52385007510000003</c:v>
                </c:pt>
                <c:pt idx="1115">
                  <c:v>0.52473932479999996</c:v>
                </c:pt>
                <c:pt idx="1116">
                  <c:v>0.52540111739999995</c:v>
                </c:pt>
                <c:pt idx="1117">
                  <c:v>0.52536757000000001</c:v>
                </c:pt>
                <c:pt idx="1118">
                  <c:v>0.52533216700000007</c:v>
                </c:pt>
                <c:pt idx="1119">
                  <c:v>0.52586967879999991</c:v>
                </c:pt>
                <c:pt idx="1120">
                  <c:v>0.5266319732000001</c:v>
                </c:pt>
                <c:pt idx="1121">
                  <c:v>0.52727161759999996</c:v>
                </c:pt>
                <c:pt idx="1122">
                  <c:v>0.52813425420000004</c:v>
                </c:pt>
                <c:pt idx="1123">
                  <c:v>0.52784290639999998</c:v>
                </c:pt>
                <c:pt idx="1124">
                  <c:v>0.52697457599999997</c:v>
                </c:pt>
                <c:pt idx="1125">
                  <c:v>0.52656516720000002</c:v>
                </c:pt>
                <c:pt idx="1126">
                  <c:v>0.52696979509999997</c:v>
                </c:pt>
                <c:pt idx="1127">
                  <c:v>0.52760889719999993</c:v>
                </c:pt>
                <c:pt idx="1128">
                  <c:v>0.52883307279999991</c:v>
                </c:pt>
                <c:pt idx="1129">
                  <c:v>0.5297133987</c:v>
                </c:pt>
                <c:pt idx="1130">
                  <c:v>0.53001615889999998</c:v>
                </c:pt>
                <c:pt idx="1131">
                  <c:v>0.53043464539999996</c:v>
                </c:pt>
                <c:pt idx="1132">
                  <c:v>0.53132145509999995</c:v>
                </c:pt>
                <c:pt idx="1133">
                  <c:v>0.53222413999999996</c:v>
                </c:pt>
                <c:pt idx="1134">
                  <c:v>0.53220179879999996</c:v>
                </c:pt>
                <c:pt idx="1135">
                  <c:v>0.53194701480000006</c:v>
                </c:pt>
                <c:pt idx="1136">
                  <c:v>0.53226953779999997</c:v>
                </c:pt>
                <c:pt idx="1137">
                  <c:v>0.53339477439999994</c:v>
                </c:pt>
                <c:pt idx="1138">
                  <c:v>0.53417386749999995</c:v>
                </c:pt>
                <c:pt idx="1139">
                  <c:v>0.53425505629999992</c:v>
                </c:pt>
                <c:pt idx="1140">
                  <c:v>0.53433716769999995</c:v>
                </c:pt>
                <c:pt idx="1141">
                  <c:v>0.53510329769999998</c:v>
                </c:pt>
                <c:pt idx="1142">
                  <c:v>0.53609208590000001</c:v>
                </c:pt>
                <c:pt idx="1143">
                  <c:v>0.53649986100000002</c:v>
                </c:pt>
                <c:pt idx="1144">
                  <c:v>0.53678395199999995</c:v>
                </c:pt>
                <c:pt idx="1145">
                  <c:v>0.53671252359999999</c:v>
                </c:pt>
                <c:pt idx="1146">
                  <c:v>0.53724053250000003</c:v>
                </c:pt>
                <c:pt idx="1147">
                  <c:v>0.53755767229999996</c:v>
                </c:pt>
                <c:pt idx="1148">
                  <c:v>0.53787163839999996</c:v>
                </c:pt>
                <c:pt idx="1149">
                  <c:v>0.53829746079999996</c:v>
                </c:pt>
                <c:pt idx="1150">
                  <c:v>0.53883657559999998</c:v>
                </c:pt>
                <c:pt idx="1151">
                  <c:v>0.53913871759999998</c:v>
                </c:pt>
                <c:pt idx="1152">
                  <c:v>0.5392010008</c:v>
                </c:pt>
                <c:pt idx="1153">
                  <c:v>0.53926003040000003</c:v>
                </c:pt>
                <c:pt idx="1154">
                  <c:v>0.53954880000000005</c:v>
                </c:pt>
                <c:pt idx="1155">
                  <c:v>0.54008087640000002</c:v>
                </c:pt>
                <c:pt idx="1156">
                  <c:v>0.54060561679999997</c:v>
                </c:pt>
                <c:pt idx="1157">
                  <c:v>0.54102091400000007</c:v>
                </c:pt>
                <c:pt idx="1158">
                  <c:v>0.5419039188</c:v>
                </c:pt>
                <c:pt idx="1159">
                  <c:v>0.54302261730000001</c:v>
                </c:pt>
                <c:pt idx="1160">
                  <c:v>0.544025011</c:v>
                </c:pt>
                <c:pt idx="1161">
                  <c:v>0.54444838080000002</c:v>
                </c:pt>
                <c:pt idx="1162">
                  <c:v>0.54498987599999993</c:v>
                </c:pt>
                <c:pt idx="1163">
                  <c:v>0.54496003739999999</c:v>
                </c:pt>
                <c:pt idx="1164">
                  <c:v>0.54516066480000003</c:v>
                </c:pt>
                <c:pt idx="1165">
                  <c:v>0.54571934239999997</c:v>
                </c:pt>
                <c:pt idx="1166">
                  <c:v>0.54618638539999997</c:v>
                </c:pt>
                <c:pt idx="1167">
                  <c:v>0.54608590190000006</c:v>
                </c:pt>
                <c:pt idx="1168">
                  <c:v>0.54620849360000001</c:v>
                </c:pt>
                <c:pt idx="1169">
                  <c:v>0.54688632859999997</c:v>
                </c:pt>
                <c:pt idx="1170">
                  <c:v>0.54719891519999997</c:v>
                </c:pt>
                <c:pt idx="1171">
                  <c:v>0.54738111149999991</c:v>
                </c:pt>
                <c:pt idx="1172">
                  <c:v>0.54803204999999999</c:v>
                </c:pt>
                <c:pt idx="1173">
                  <c:v>0.54903979339999998</c:v>
                </c:pt>
                <c:pt idx="1174">
                  <c:v>0.54981455000000001</c:v>
                </c:pt>
                <c:pt idx="1175">
                  <c:v>0.55000700999999996</c:v>
                </c:pt>
                <c:pt idx="1176">
                  <c:v>0.55066612699999995</c:v>
                </c:pt>
                <c:pt idx="1177">
                  <c:v>0.55108685499999999</c:v>
                </c:pt>
                <c:pt idx="1178">
                  <c:v>0.55161559709999997</c:v>
                </c:pt>
                <c:pt idx="1179">
                  <c:v>0.55178890140000003</c:v>
                </c:pt>
                <c:pt idx="1180">
                  <c:v>0.55207443599999995</c:v>
                </c:pt>
                <c:pt idx="1181">
                  <c:v>0.55294195279999991</c:v>
                </c:pt>
                <c:pt idx="1182">
                  <c:v>0.55345824300000002</c:v>
                </c:pt>
                <c:pt idx="1183">
                  <c:v>0.5537444626000001</c:v>
                </c:pt>
                <c:pt idx="1184">
                  <c:v>0.55379769619999997</c:v>
                </c:pt>
                <c:pt idx="1185">
                  <c:v>0.55407922799999998</c:v>
                </c:pt>
                <c:pt idx="1186">
                  <c:v>0.55482456330000007</c:v>
                </c:pt>
                <c:pt idx="1187">
                  <c:v>0.55522800239999992</c:v>
                </c:pt>
                <c:pt idx="1188">
                  <c:v>0.55587368619999999</c:v>
                </c:pt>
                <c:pt idx="1189">
                  <c:v>0.55617264560000002</c:v>
                </c:pt>
                <c:pt idx="1190">
                  <c:v>0.55660591139999993</c:v>
                </c:pt>
                <c:pt idx="1191">
                  <c:v>0.55728779220000002</c:v>
                </c:pt>
                <c:pt idx="1192">
                  <c:v>0.55785994370000003</c:v>
                </c:pt>
                <c:pt idx="1193">
                  <c:v>0.55830412960000009</c:v>
                </c:pt>
                <c:pt idx="1194">
                  <c:v>0.55862074799999994</c:v>
                </c:pt>
                <c:pt idx="1195">
                  <c:v>0.55928989770000004</c:v>
                </c:pt>
                <c:pt idx="1196">
                  <c:v>0.55973876200000006</c:v>
                </c:pt>
                <c:pt idx="1197">
                  <c:v>0.55971507549999999</c:v>
                </c:pt>
                <c:pt idx="1198">
                  <c:v>0.56002960260000001</c:v>
                </c:pt>
                <c:pt idx="1199">
                  <c:v>0.56068920320000004</c:v>
                </c:pt>
                <c:pt idx="1200">
                  <c:v>0.56157337950000008</c:v>
                </c:pt>
                <c:pt idx="1201">
                  <c:v>0.56175364699999997</c:v>
                </c:pt>
                <c:pt idx="1202">
                  <c:v>0.56181665800000002</c:v>
                </c:pt>
                <c:pt idx="1203">
                  <c:v>0.562111374</c:v>
                </c:pt>
                <c:pt idx="1204">
                  <c:v>0.56286525900000006</c:v>
                </c:pt>
                <c:pt idx="1205">
                  <c:v>0.56314132599999989</c:v>
                </c:pt>
                <c:pt idx="1206">
                  <c:v>0.56341453500000005</c:v>
                </c:pt>
                <c:pt idx="1207">
                  <c:v>0.56379931999999999</c:v>
                </c:pt>
                <c:pt idx="1208">
                  <c:v>0.56429714109999995</c:v>
                </c:pt>
                <c:pt idx="1209">
                  <c:v>0.5649186424</c:v>
                </c:pt>
                <c:pt idx="1210">
                  <c:v>0.5654325416</c:v>
                </c:pt>
                <c:pt idx="1211">
                  <c:v>0.56605323009999997</c:v>
                </c:pt>
                <c:pt idx="1212">
                  <c:v>0.5665498349000001</c:v>
                </c:pt>
                <c:pt idx="1213">
                  <c:v>0.5666992032</c:v>
                </c:pt>
                <c:pt idx="1214">
                  <c:v>0.56686313189999993</c:v>
                </c:pt>
                <c:pt idx="1215">
                  <c:v>0.56727303560000009</c:v>
                </c:pt>
                <c:pt idx="1216">
                  <c:v>0.56791395329999994</c:v>
                </c:pt>
                <c:pt idx="1217">
                  <c:v>0.56843367359999997</c:v>
                </c:pt>
                <c:pt idx="1218">
                  <c:v>0.56860117600000004</c:v>
                </c:pt>
                <c:pt idx="1219">
                  <c:v>0.56876480880000002</c:v>
                </c:pt>
                <c:pt idx="1220">
                  <c:v>0.56952449549999995</c:v>
                </c:pt>
                <c:pt idx="1221">
                  <c:v>0.57029651250000002</c:v>
                </c:pt>
                <c:pt idx="1222">
                  <c:v>0.57084251210000003</c:v>
                </c:pt>
                <c:pt idx="1223">
                  <c:v>0.57044422500000003</c:v>
                </c:pt>
                <c:pt idx="1224">
                  <c:v>0.569931717</c:v>
                </c:pt>
                <c:pt idx="1225">
                  <c:v>0.57047099379999999</c:v>
                </c:pt>
                <c:pt idx="1226">
                  <c:v>0.57159421399999999</c:v>
                </c:pt>
                <c:pt idx="1227">
                  <c:v>0.57236794140000002</c:v>
                </c:pt>
                <c:pt idx="1228">
                  <c:v>0.57231881200000001</c:v>
                </c:pt>
                <c:pt idx="1229">
                  <c:v>0.57225792600000003</c:v>
                </c:pt>
                <c:pt idx="1230">
                  <c:v>0.57288744400000002</c:v>
                </c:pt>
                <c:pt idx="1231">
                  <c:v>0.57388015999999997</c:v>
                </c:pt>
                <c:pt idx="1232">
                  <c:v>0.57418008359999995</c:v>
                </c:pt>
                <c:pt idx="1233">
                  <c:v>0.5744830031999999</c:v>
                </c:pt>
                <c:pt idx="1234">
                  <c:v>0.57536981340000004</c:v>
                </c:pt>
                <c:pt idx="1235">
                  <c:v>0.576254355</c:v>
                </c:pt>
                <c:pt idx="1236">
                  <c:v>0.57644482060000002</c:v>
                </c:pt>
                <c:pt idx="1237">
                  <c:v>0.57629796840000003</c:v>
                </c:pt>
                <c:pt idx="1238">
                  <c:v>0.57674749199999997</c:v>
                </c:pt>
                <c:pt idx="1239">
                  <c:v>0.57754640699999993</c:v>
                </c:pt>
                <c:pt idx="1240">
                  <c:v>0.57857120139999996</c:v>
                </c:pt>
                <c:pt idx="1241">
                  <c:v>0.57688064400000005</c:v>
                </c:pt>
                <c:pt idx="1242">
                  <c:v>0.57683222000000001</c:v>
                </c:pt>
                <c:pt idx="1243">
                  <c:v>0.57807411199999992</c:v>
                </c:pt>
                <c:pt idx="1244">
                  <c:v>0.57921032110000004</c:v>
                </c:pt>
                <c:pt idx="1245">
                  <c:v>0.57965712999999996</c:v>
                </c:pt>
                <c:pt idx="1246">
                  <c:v>0.57998422440000008</c:v>
                </c:pt>
                <c:pt idx="1247">
                  <c:v>0.5808967934</c:v>
                </c:pt>
                <c:pt idx="1248">
                  <c:v>0.58145594910000009</c:v>
                </c:pt>
                <c:pt idx="1249">
                  <c:v>0.58154757960000003</c:v>
                </c:pt>
                <c:pt idx="1250">
                  <c:v>0.5818869565</c:v>
                </c:pt>
                <c:pt idx="1251">
                  <c:v>0.58304612360000008</c:v>
                </c:pt>
                <c:pt idx="1252">
                  <c:v>0.583849756</c:v>
                </c:pt>
                <c:pt idx="1253">
                  <c:v>0.5838306674</c:v>
                </c:pt>
                <c:pt idx="1254">
                  <c:v>0.58345849950000006</c:v>
                </c:pt>
                <c:pt idx="1255">
                  <c:v>0.58414348299999996</c:v>
                </c:pt>
                <c:pt idx="1256">
                  <c:v>0.58540896000000009</c:v>
                </c:pt>
                <c:pt idx="1257">
                  <c:v>0.58596240079999995</c:v>
                </c:pt>
                <c:pt idx="1258">
                  <c:v>0.58579302579999992</c:v>
                </c:pt>
                <c:pt idx="1259">
                  <c:v>0.58596990539999994</c:v>
                </c:pt>
                <c:pt idx="1260">
                  <c:v>0.58672835160000003</c:v>
                </c:pt>
                <c:pt idx="1261">
                  <c:v>0.58761553119999999</c:v>
                </c:pt>
                <c:pt idx="1262">
                  <c:v>0.58768997159999992</c:v>
                </c:pt>
                <c:pt idx="1263">
                  <c:v>0.58764426749999998</c:v>
                </c:pt>
                <c:pt idx="1264">
                  <c:v>0.5880666792</c:v>
                </c:pt>
                <c:pt idx="1265">
                  <c:v>0.58931639999999996</c:v>
                </c:pt>
                <c:pt idx="1266">
                  <c:v>0.59022437699999997</c:v>
                </c:pt>
                <c:pt idx="1267">
                  <c:v>0.59008273649999998</c:v>
                </c:pt>
                <c:pt idx="1268">
                  <c:v>0.58970556279999997</c:v>
                </c:pt>
                <c:pt idx="1269">
                  <c:v>0.58979522389999994</c:v>
                </c:pt>
                <c:pt idx="1270">
                  <c:v>0.59059398249999995</c:v>
                </c:pt>
                <c:pt idx="1271">
                  <c:v>0.5913874388</c:v>
                </c:pt>
                <c:pt idx="1272">
                  <c:v>0.59181865919999999</c:v>
                </c:pt>
                <c:pt idx="1273">
                  <c:v>0.59236275840000008</c:v>
                </c:pt>
                <c:pt idx="1274">
                  <c:v>0.59290244479999998</c:v>
                </c:pt>
                <c:pt idx="1275">
                  <c:v>0.59332137899999993</c:v>
                </c:pt>
                <c:pt idx="1276">
                  <c:v>0.59384766170000003</c:v>
                </c:pt>
                <c:pt idx="1277">
                  <c:v>0.59436898859999998</c:v>
                </c:pt>
                <c:pt idx="1278">
                  <c:v>0.5951226006</c:v>
                </c:pt>
                <c:pt idx="1279">
                  <c:v>0.59552470800000001</c:v>
                </c:pt>
                <c:pt idx="1280">
                  <c:v>0.59534248000000001</c:v>
                </c:pt>
                <c:pt idx="1281">
                  <c:v>0.59540863500000007</c:v>
                </c:pt>
                <c:pt idx="1282">
                  <c:v>0.59607549000000004</c:v>
                </c:pt>
                <c:pt idx="1283">
                  <c:v>0.59663012959999995</c:v>
                </c:pt>
                <c:pt idx="1284">
                  <c:v>0.59718743190000001</c:v>
                </c:pt>
                <c:pt idx="1285">
                  <c:v>0.59761474280000015</c:v>
                </c:pt>
                <c:pt idx="1286">
                  <c:v>0.59756363499999998</c:v>
                </c:pt>
                <c:pt idx="1287">
                  <c:v>0.5982138629999999</c:v>
                </c:pt>
                <c:pt idx="1288">
                  <c:v>0.59911290810000006</c:v>
                </c:pt>
                <c:pt idx="1289">
                  <c:v>0.59942561160000007</c:v>
                </c:pt>
                <c:pt idx="1290">
                  <c:v>0.59914769040000004</c:v>
                </c:pt>
                <c:pt idx="1291">
                  <c:v>0.59910882499999996</c:v>
                </c:pt>
                <c:pt idx="1292">
                  <c:v>0.59989334599999999</c:v>
                </c:pt>
                <c:pt idx="1293">
                  <c:v>0.60090606660000012</c:v>
                </c:pt>
                <c:pt idx="1294">
                  <c:v>0.60145223269999992</c:v>
                </c:pt>
                <c:pt idx="1295">
                  <c:v>0.60188703120000009</c:v>
                </c:pt>
                <c:pt idx="1296">
                  <c:v>0.60255919570000005</c:v>
                </c:pt>
                <c:pt idx="1297">
                  <c:v>0.60298758080000003</c:v>
                </c:pt>
                <c:pt idx="1298">
                  <c:v>0.60293782079999991</c:v>
                </c:pt>
                <c:pt idx="1299">
                  <c:v>0.60312743039999994</c:v>
                </c:pt>
                <c:pt idx="1300">
                  <c:v>0.60378672900000008</c:v>
                </c:pt>
                <c:pt idx="1301">
                  <c:v>0.60444565019999996</c:v>
                </c:pt>
                <c:pt idx="1302">
                  <c:v>0.60510726390000003</c:v>
                </c:pt>
                <c:pt idx="1303">
                  <c:v>0.60552540099999996</c:v>
                </c:pt>
                <c:pt idx="1304">
                  <c:v>0.60605056819999992</c:v>
                </c:pt>
                <c:pt idx="1305">
                  <c:v>0.60669713650000001</c:v>
                </c:pt>
                <c:pt idx="1306">
                  <c:v>0.6072301819999999</c:v>
                </c:pt>
                <c:pt idx="1307">
                  <c:v>0.60765173560000008</c:v>
                </c:pt>
                <c:pt idx="1308">
                  <c:v>0.6077103088000001</c:v>
                </c:pt>
                <c:pt idx="1309">
                  <c:v>0.60813557330000001</c:v>
                </c:pt>
                <c:pt idx="1310">
                  <c:v>0.6089235555000001</c:v>
                </c:pt>
                <c:pt idx="1311">
                  <c:v>0.60983519580000001</c:v>
                </c:pt>
                <c:pt idx="1312">
                  <c:v>0.61051090100000005</c:v>
                </c:pt>
                <c:pt idx="1313">
                  <c:v>0.610705092</c:v>
                </c:pt>
                <c:pt idx="1314">
                  <c:v>0.61065586890000001</c:v>
                </c:pt>
                <c:pt idx="1315">
                  <c:v>0.61096124439999999</c:v>
                </c:pt>
                <c:pt idx="1316">
                  <c:v>0.61174024790000003</c:v>
                </c:pt>
                <c:pt idx="1317">
                  <c:v>0.61240359</c:v>
                </c:pt>
                <c:pt idx="1318">
                  <c:v>0.61271077139999996</c:v>
                </c:pt>
                <c:pt idx="1319">
                  <c:v>0.6125525436</c:v>
                </c:pt>
                <c:pt idx="1320">
                  <c:v>0.6130134224999999</c:v>
                </c:pt>
                <c:pt idx="1321">
                  <c:v>0.613713968</c:v>
                </c:pt>
                <c:pt idx="1322">
                  <c:v>0.6146527569000001</c:v>
                </c:pt>
                <c:pt idx="1323">
                  <c:v>0.61534753279999999</c:v>
                </c:pt>
                <c:pt idx="1324">
                  <c:v>0.61604562390000006</c:v>
                </c:pt>
                <c:pt idx="1325">
                  <c:v>0.61708397999999998</c:v>
                </c:pt>
                <c:pt idx="1326">
                  <c:v>0.61776428800000005</c:v>
                </c:pt>
                <c:pt idx="1327">
                  <c:v>0.61784243800000005</c:v>
                </c:pt>
                <c:pt idx="1328">
                  <c:v>0.61803345870000004</c:v>
                </c:pt>
                <c:pt idx="1329">
                  <c:v>0.61844870340000002</c:v>
                </c:pt>
                <c:pt idx="1330">
                  <c:v>0.61862415999999998</c:v>
                </c:pt>
                <c:pt idx="1331">
                  <c:v>0.6189167082</c:v>
                </c:pt>
                <c:pt idx="1332">
                  <c:v>0.61933733999999996</c:v>
                </c:pt>
                <c:pt idx="1333">
                  <c:v>0.61976379149999994</c:v>
                </c:pt>
                <c:pt idx="1334">
                  <c:v>0.62043812800000009</c:v>
                </c:pt>
                <c:pt idx="1335">
                  <c:v>0.62075915999999998</c:v>
                </c:pt>
                <c:pt idx="1336">
                  <c:v>0.62108234880000002</c:v>
                </c:pt>
                <c:pt idx="1337">
                  <c:v>0.62104210540000004</c:v>
                </c:pt>
                <c:pt idx="1338">
                  <c:v>0.62111429320000011</c:v>
                </c:pt>
                <c:pt idx="1339">
                  <c:v>0.62154325739999994</c:v>
                </c:pt>
                <c:pt idx="1340">
                  <c:v>0.62256088799999998</c:v>
                </c:pt>
                <c:pt idx="1341">
                  <c:v>0.62321714730000011</c:v>
                </c:pt>
                <c:pt idx="1342">
                  <c:v>0.62340572160000007</c:v>
                </c:pt>
                <c:pt idx="1343">
                  <c:v>0.62407951319999999</c:v>
                </c:pt>
                <c:pt idx="1344">
                  <c:v>0.62510938949999995</c:v>
                </c:pt>
                <c:pt idx="1345">
                  <c:v>0.62542176309999997</c:v>
                </c:pt>
                <c:pt idx="1346">
                  <c:v>0.62538975239999994</c:v>
                </c:pt>
                <c:pt idx="1347">
                  <c:v>0.62536980900000005</c:v>
                </c:pt>
                <c:pt idx="1348">
                  <c:v>0.62570596509999998</c:v>
                </c:pt>
                <c:pt idx="1349">
                  <c:v>0.62615741619999998</c:v>
                </c:pt>
                <c:pt idx="1350">
                  <c:v>0.62660265250000002</c:v>
                </c:pt>
                <c:pt idx="1351">
                  <c:v>0.62704429920000004</c:v>
                </c:pt>
                <c:pt idx="1352">
                  <c:v>0.62724338739999996</c:v>
                </c:pt>
                <c:pt idx="1353">
                  <c:v>0.62767147479999996</c:v>
                </c:pt>
                <c:pt idx="1354">
                  <c:v>0.62820595199999996</c:v>
                </c:pt>
                <c:pt idx="1355">
                  <c:v>0.62897743979999998</c:v>
                </c:pt>
                <c:pt idx="1356">
                  <c:v>0.62998758819999989</c:v>
                </c:pt>
                <c:pt idx="1357">
                  <c:v>0.63028013760000001</c:v>
                </c:pt>
                <c:pt idx="1358">
                  <c:v>0.63008764480000001</c:v>
                </c:pt>
                <c:pt idx="1359">
                  <c:v>0.62977661889999992</c:v>
                </c:pt>
                <c:pt idx="1360">
                  <c:v>0.6299538588000001</c:v>
                </c:pt>
                <c:pt idx="1361">
                  <c:v>0.63050892479999998</c:v>
                </c:pt>
                <c:pt idx="1362">
                  <c:v>0.63131603260000002</c:v>
                </c:pt>
                <c:pt idx="1363">
                  <c:v>0.63212281960000005</c:v>
                </c:pt>
                <c:pt idx="1364">
                  <c:v>0.63220827840000005</c:v>
                </c:pt>
                <c:pt idx="1365">
                  <c:v>0.63229055240000009</c:v>
                </c:pt>
                <c:pt idx="1366">
                  <c:v>0.63308817260000005</c:v>
                </c:pt>
                <c:pt idx="1367">
                  <c:v>0.63389130000000005</c:v>
                </c:pt>
                <c:pt idx="1368">
                  <c:v>0.63445043200000006</c:v>
                </c:pt>
                <c:pt idx="1369">
                  <c:v>0.63475001699999989</c:v>
                </c:pt>
                <c:pt idx="1370">
                  <c:v>0.63503899200000002</c:v>
                </c:pt>
                <c:pt idx="1371">
                  <c:v>0.63593306699999996</c:v>
                </c:pt>
                <c:pt idx="1372">
                  <c:v>0.63670915559999997</c:v>
                </c:pt>
                <c:pt idx="1373">
                  <c:v>0.63700795469999993</c:v>
                </c:pt>
                <c:pt idx="1374">
                  <c:v>0.63743512139999992</c:v>
                </c:pt>
                <c:pt idx="1375">
                  <c:v>0.63810032880000001</c:v>
                </c:pt>
                <c:pt idx="1376">
                  <c:v>0.63877262800000001</c:v>
                </c:pt>
                <c:pt idx="1377">
                  <c:v>0.63933651200000008</c:v>
                </c:pt>
                <c:pt idx="1378">
                  <c:v>0.63967212260000006</c:v>
                </c:pt>
                <c:pt idx="1379">
                  <c:v>0.63966058140000004</c:v>
                </c:pt>
                <c:pt idx="1380">
                  <c:v>0.639895718</c:v>
                </c:pt>
                <c:pt idx="1381">
                  <c:v>0.64012660739999994</c:v>
                </c:pt>
                <c:pt idx="1382">
                  <c:v>0.64093887130000005</c:v>
                </c:pt>
                <c:pt idx="1383">
                  <c:v>0.64174543750000002</c:v>
                </c:pt>
                <c:pt idx="1384">
                  <c:v>0.64242418600000006</c:v>
                </c:pt>
                <c:pt idx="1385">
                  <c:v>0.64262431070000003</c:v>
                </c:pt>
                <c:pt idx="1386">
                  <c:v>0.64245753989999999</c:v>
                </c:pt>
                <c:pt idx="1387">
                  <c:v>0.6423934952</c:v>
                </c:pt>
                <c:pt idx="1388">
                  <c:v>0.64291488299999999</c:v>
                </c:pt>
                <c:pt idx="1389">
                  <c:v>0.64391796700000004</c:v>
                </c:pt>
                <c:pt idx="1390">
                  <c:v>0.64445408339999999</c:v>
                </c:pt>
                <c:pt idx="1391">
                  <c:v>0.644279296</c:v>
                </c:pt>
                <c:pt idx="1392">
                  <c:v>0.64411092900000011</c:v>
                </c:pt>
                <c:pt idx="1393">
                  <c:v>0.64431129510000007</c:v>
                </c:pt>
                <c:pt idx="1394">
                  <c:v>0.64498441959999997</c:v>
                </c:pt>
                <c:pt idx="1395">
                  <c:v>0.64551977999999999</c:v>
                </c:pt>
                <c:pt idx="1396">
                  <c:v>0.64593567390000006</c:v>
                </c:pt>
                <c:pt idx="1397">
                  <c:v>0.64647876309999996</c:v>
                </c:pt>
                <c:pt idx="1398">
                  <c:v>0.64714747680000007</c:v>
                </c:pt>
                <c:pt idx="1399">
                  <c:v>0.64770485599999994</c:v>
                </c:pt>
                <c:pt idx="1400">
                  <c:v>0.64731200160000002</c:v>
                </c:pt>
                <c:pt idx="1401">
                  <c:v>0.64752579460000004</c:v>
                </c:pt>
                <c:pt idx="1402">
                  <c:v>0.64750521000000005</c:v>
                </c:pt>
                <c:pt idx="1403">
                  <c:v>0.64772391039999999</c:v>
                </c:pt>
                <c:pt idx="1404">
                  <c:v>0.64795293399999998</c:v>
                </c:pt>
                <c:pt idx="1405">
                  <c:v>0.64903508799999998</c:v>
                </c:pt>
                <c:pt idx="1406">
                  <c:v>0.65037281680000003</c:v>
                </c:pt>
                <c:pt idx="1407">
                  <c:v>0.65158586680000008</c:v>
                </c:pt>
                <c:pt idx="1408">
                  <c:v>0.65206598800000004</c:v>
                </c:pt>
                <c:pt idx="1409">
                  <c:v>0.65228159699999999</c:v>
                </c:pt>
                <c:pt idx="1410">
                  <c:v>0.65247327879999995</c:v>
                </c:pt>
                <c:pt idx="1411">
                  <c:v>0.65289645550000008</c:v>
                </c:pt>
                <c:pt idx="1412">
                  <c:v>0.65367974149999997</c:v>
                </c:pt>
                <c:pt idx="1413">
                  <c:v>0.65411564739999994</c:v>
                </c:pt>
                <c:pt idx="1414">
                  <c:v>0.65443450800000003</c:v>
                </c:pt>
                <c:pt idx="1415">
                  <c:v>0.65463355229999998</c:v>
                </c:pt>
                <c:pt idx="1416">
                  <c:v>0.65506311439999998</c:v>
                </c:pt>
                <c:pt idx="1417">
                  <c:v>0.6556055448</c:v>
                </c:pt>
                <c:pt idx="1418">
                  <c:v>0.65565803759999997</c:v>
                </c:pt>
                <c:pt idx="1419">
                  <c:v>0.65570998359999988</c:v>
                </c:pt>
                <c:pt idx="1420">
                  <c:v>0.65575919559999996</c:v>
                </c:pt>
                <c:pt idx="1421">
                  <c:v>0.65653513800000007</c:v>
                </c:pt>
                <c:pt idx="1422">
                  <c:v>0.65730627200000014</c:v>
                </c:pt>
                <c:pt idx="1423">
                  <c:v>0.65784089760000009</c:v>
                </c:pt>
                <c:pt idx="1424">
                  <c:v>0.65825563679999999</c:v>
                </c:pt>
                <c:pt idx="1425">
                  <c:v>0.65880139440000007</c:v>
                </c:pt>
                <c:pt idx="1426">
                  <c:v>0.65923659739999996</c:v>
                </c:pt>
                <c:pt idx="1427">
                  <c:v>0.65956012079999993</c:v>
                </c:pt>
                <c:pt idx="1428">
                  <c:v>0.66012265000000003</c:v>
                </c:pt>
                <c:pt idx="1429">
                  <c:v>0.66104320829999996</c:v>
                </c:pt>
                <c:pt idx="1430">
                  <c:v>0.66136040809999996</c:v>
                </c:pt>
                <c:pt idx="1431">
                  <c:v>0.66144800120000002</c:v>
                </c:pt>
                <c:pt idx="1432">
                  <c:v>0.66154385779999991</c:v>
                </c:pt>
                <c:pt idx="1433">
                  <c:v>0.66259942380000003</c:v>
                </c:pt>
                <c:pt idx="1434">
                  <c:v>0.66376322639999996</c:v>
                </c:pt>
                <c:pt idx="1435">
                  <c:v>0.66382788059999998</c:v>
                </c:pt>
                <c:pt idx="1436">
                  <c:v>0.66365556959999994</c:v>
                </c:pt>
                <c:pt idx="1437">
                  <c:v>0.66396934620000003</c:v>
                </c:pt>
                <c:pt idx="1438">
                  <c:v>0.66452738100000008</c:v>
                </c:pt>
                <c:pt idx="1439">
                  <c:v>0.66484958999999999</c:v>
                </c:pt>
                <c:pt idx="1440">
                  <c:v>0.66518126599999994</c:v>
                </c:pt>
                <c:pt idx="1441">
                  <c:v>0.66562824019999989</c:v>
                </c:pt>
                <c:pt idx="1442">
                  <c:v>0.66594621539999987</c:v>
                </c:pt>
                <c:pt idx="1443">
                  <c:v>0.66577773919999994</c:v>
                </c:pt>
                <c:pt idx="1444">
                  <c:v>0.66632575170000008</c:v>
                </c:pt>
                <c:pt idx="1445">
                  <c:v>0.66735769869999995</c:v>
                </c:pt>
                <c:pt idx="1446">
                  <c:v>0.66790373400000003</c:v>
                </c:pt>
                <c:pt idx="1447">
                  <c:v>0.66832623959999993</c:v>
                </c:pt>
                <c:pt idx="1448">
                  <c:v>0.66863629280000003</c:v>
                </c:pt>
                <c:pt idx="1449">
                  <c:v>0.66870743519999998</c:v>
                </c:pt>
                <c:pt idx="1450">
                  <c:v>0.66938355140000005</c:v>
                </c:pt>
                <c:pt idx="1451">
                  <c:v>0.67029435700000006</c:v>
                </c:pt>
                <c:pt idx="1452">
                  <c:v>0.67121871960000001</c:v>
                </c:pt>
                <c:pt idx="1453">
                  <c:v>0.6720251517000001</c:v>
                </c:pt>
                <c:pt idx="1454">
                  <c:v>0.67235413449999992</c:v>
                </c:pt>
                <c:pt idx="1455">
                  <c:v>0.67245354749999997</c:v>
                </c:pt>
                <c:pt idx="1456">
                  <c:v>0.67267003020000005</c:v>
                </c:pt>
                <c:pt idx="1457">
                  <c:v>0.6731268641999999</c:v>
                </c:pt>
                <c:pt idx="1458">
                  <c:v>0.67357485360000013</c:v>
                </c:pt>
                <c:pt idx="1459">
                  <c:v>0.67425939599999996</c:v>
                </c:pt>
                <c:pt idx="1460">
                  <c:v>0.67494240480000001</c:v>
                </c:pt>
                <c:pt idx="1461">
                  <c:v>0.67526070480000011</c:v>
                </c:pt>
                <c:pt idx="1462">
                  <c:v>0.67594171179999996</c:v>
                </c:pt>
                <c:pt idx="1463">
                  <c:v>0.6766262272000001</c:v>
                </c:pt>
                <c:pt idx="1464">
                  <c:v>0.67683603050000007</c:v>
                </c:pt>
                <c:pt idx="1465">
                  <c:v>0.67692755500000001</c:v>
                </c:pt>
                <c:pt idx="1466">
                  <c:v>0.67787546099999996</c:v>
                </c:pt>
                <c:pt idx="1467">
                  <c:v>0.67881743409999995</c:v>
                </c:pt>
                <c:pt idx="1468">
                  <c:v>0.67916335650000004</c:v>
                </c:pt>
                <c:pt idx="1469">
                  <c:v>0.6787957013</c:v>
                </c:pt>
                <c:pt idx="1470">
                  <c:v>0.67878646419999999</c:v>
                </c:pt>
                <c:pt idx="1471">
                  <c:v>0.67926099929999995</c:v>
                </c:pt>
                <c:pt idx="1472">
                  <c:v>0.6798507131</c:v>
                </c:pt>
                <c:pt idx="1473">
                  <c:v>0.68008633740000002</c:v>
                </c:pt>
                <c:pt idx="1474">
                  <c:v>0.68056741139999999</c:v>
                </c:pt>
                <c:pt idx="1475">
                  <c:v>0.68067846030000001</c:v>
                </c:pt>
                <c:pt idx="1476">
                  <c:v>0.68101469929999991</c:v>
                </c:pt>
                <c:pt idx="1477">
                  <c:v>0.68157395460000003</c:v>
                </c:pt>
                <c:pt idx="1478">
                  <c:v>0.68211524749999997</c:v>
                </c:pt>
                <c:pt idx="1479">
                  <c:v>0.68216042349999995</c:v>
                </c:pt>
                <c:pt idx="1480">
                  <c:v>0.68209438919999998</c:v>
                </c:pt>
                <c:pt idx="1481">
                  <c:v>0.68238853599999993</c:v>
                </c:pt>
                <c:pt idx="1482">
                  <c:v>0.68268158999999995</c:v>
                </c:pt>
                <c:pt idx="1483">
                  <c:v>0.68296337640000004</c:v>
                </c:pt>
                <c:pt idx="1484">
                  <c:v>0.68410241280000006</c:v>
                </c:pt>
                <c:pt idx="1485">
                  <c:v>0.68547651440000001</c:v>
                </c:pt>
                <c:pt idx="1486">
                  <c:v>0.68588674249999992</c:v>
                </c:pt>
                <c:pt idx="1487">
                  <c:v>0.68594235749999999</c:v>
                </c:pt>
                <c:pt idx="1488">
                  <c:v>0.685757913</c:v>
                </c:pt>
                <c:pt idx="1489">
                  <c:v>0.68618072159999988</c:v>
                </c:pt>
                <c:pt idx="1490">
                  <c:v>0.68696118660000016</c:v>
                </c:pt>
                <c:pt idx="1491">
                  <c:v>0.68749880880000003</c:v>
                </c:pt>
                <c:pt idx="1492">
                  <c:v>0.68780092319999997</c:v>
                </c:pt>
                <c:pt idx="1493">
                  <c:v>0.68788681200000001</c:v>
                </c:pt>
                <c:pt idx="1494">
                  <c:v>0.68835775050000003</c:v>
                </c:pt>
                <c:pt idx="1495">
                  <c:v>0.68894863849999999</c:v>
                </c:pt>
                <c:pt idx="1496">
                  <c:v>0.689420963</c:v>
                </c:pt>
                <c:pt idx="1497">
                  <c:v>0.6900121346000001</c:v>
                </c:pt>
                <c:pt idx="1498">
                  <c:v>0.69036196480000001</c:v>
                </c:pt>
                <c:pt idx="1499">
                  <c:v>0.69094769200000006</c:v>
                </c:pt>
                <c:pt idx="1500">
                  <c:v>0.69141877690000009</c:v>
                </c:pt>
                <c:pt idx="1501">
                  <c:v>0.69166608000000007</c:v>
                </c:pt>
                <c:pt idx="1502">
                  <c:v>0.69180488160000009</c:v>
                </c:pt>
                <c:pt idx="1503">
                  <c:v>0.69206767829999993</c:v>
                </c:pt>
                <c:pt idx="1504">
                  <c:v>0.69305693599999996</c:v>
                </c:pt>
                <c:pt idx="1505">
                  <c:v>0.69414882559999991</c:v>
                </c:pt>
                <c:pt idx="1506">
                  <c:v>0.69462470880000005</c:v>
                </c:pt>
                <c:pt idx="1507">
                  <c:v>0.69484565040000013</c:v>
                </c:pt>
                <c:pt idx="1508">
                  <c:v>0.69494194800000009</c:v>
                </c:pt>
                <c:pt idx="1509">
                  <c:v>0.69539627800000003</c:v>
                </c:pt>
                <c:pt idx="1510">
                  <c:v>0.69595819979999995</c:v>
                </c:pt>
                <c:pt idx="1511">
                  <c:v>0.69664093599999999</c:v>
                </c:pt>
                <c:pt idx="1512">
                  <c:v>0.69671618240000011</c:v>
                </c:pt>
                <c:pt idx="1513">
                  <c:v>0.69692307750000004</c:v>
                </c:pt>
                <c:pt idx="1514">
                  <c:v>0.69761472499999999</c:v>
                </c:pt>
                <c:pt idx="1515">
                  <c:v>0.69818805839999998</c:v>
                </c:pt>
                <c:pt idx="1516">
                  <c:v>0.69863382659999995</c:v>
                </c:pt>
                <c:pt idx="1517">
                  <c:v>0.69896407099999991</c:v>
                </c:pt>
                <c:pt idx="1518">
                  <c:v>0.6990556390999999</c:v>
                </c:pt>
                <c:pt idx="1519">
                  <c:v>0.69914087229999999</c:v>
                </c:pt>
                <c:pt idx="1520">
                  <c:v>0.69920825259999986</c:v>
                </c:pt>
                <c:pt idx="1521">
                  <c:v>0.69964220700000002</c:v>
                </c:pt>
                <c:pt idx="1522">
                  <c:v>0.7008019620999999</c:v>
                </c:pt>
                <c:pt idx="1523">
                  <c:v>0.70183354450000002</c:v>
                </c:pt>
                <c:pt idx="1524">
                  <c:v>0.70202261599999993</c:v>
                </c:pt>
                <c:pt idx="1525">
                  <c:v>0.7018600157999999</c:v>
                </c:pt>
                <c:pt idx="1526">
                  <c:v>0.7013398326000001</c:v>
                </c:pt>
                <c:pt idx="1527">
                  <c:v>0.70252803320000001</c:v>
                </c:pt>
                <c:pt idx="1528">
                  <c:v>0.7035892199999999</c:v>
                </c:pt>
                <c:pt idx="1529">
                  <c:v>0.70427446300000007</c:v>
                </c:pt>
                <c:pt idx="1530">
                  <c:v>0.70458303190000005</c:v>
                </c:pt>
                <c:pt idx="1531">
                  <c:v>0.70501029999999998</c:v>
                </c:pt>
                <c:pt idx="1532">
                  <c:v>0.70519740479999993</c:v>
                </c:pt>
                <c:pt idx="1533">
                  <c:v>0.70587373959999999</c:v>
                </c:pt>
                <c:pt idx="1534">
                  <c:v>0.70642046999999997</c:v>
                </c:pt>
                <c:pt idx="1535">
                  <c:v>0.70697193479999998</c:v>
                </c:pt>
                <c:pt idx="1536">
                  <c:v>0.70728550479999996</c:v>
                </c:pt>
                <c:pt idx="1537">
                  <c:v>0.70723541900000009</c:v>
                </c:pt>
                <c:pt idx="1538">
                  <c:v>0.70779231929999997</c:v>
                </c:pt>
                <c:pt idx="1539">
                  <c:v>0.70858853249999998</c:v>
                </c:pt>
                <c:pt idx="1540">
                  <c:v>0.70901932720000005</c:v>
                </c:pt>
                <c:pt idx="1541">
                  <c:v>0.70933551699999997</c:v>
                </c:pt>
                <c:pt idx="1542">
                  <c:v>0.70989862200000009</c:v>
                </c:pt>
                <c:pt idx="1543">
                  <c:v>0.71059520590000003</c:v>
                </c:pt>
                <c:pt idx="1544">
                  <c:v>0.71116905900000005</c:v>
                </c:pt>
                <c:pt idx="1545">
                  <c:v>0.71173075259999996</c:v>
                </c:pt>
                <c:pt idx="1546">
                  <c:v>0.71193668960000001</c:v>
                </c:pt>
                <c:pt idx="1547">
                  <c:v>0.71213914600000006</c:v>
                </c:pt>
                <c:pt idx="1548">
                  <c:v>0.71283748220000009</c:v>
                </c:pt>
                <c:pt idx="1549">
                  <c:v>0.71353538550000006</c:v>
                </c:pt>
                <c:pt idx="1550">
                  <c:v>0.71374506999999987</c:v>
                </c:pt>
                <c:pt idx="1551">
                  <c:v>0.7140941850000001</c:v>
                </c:pt>
                <c:pt idx="1552">
                  <c:v>0.71470522759999999</c:v>
                </c:pt>
                <c:pt idx="1553">
                  <c:v>0.71483662599999998</c:v>
                </c:pt>
                <c:pt idx="1554">
                  <c:v>0.71521003080000001</c:v>
                </c:pt>
                <c:pt idx="1555">
                  <c:v>0.7159398428</c:v>
                </c:pt>
                <c:pt idx="1556">
                  <c:v>0.71678178960000005</c:v>
                </c:pt>
                <c:pt idx="1557">
                  <c:v>0.71787785230000001</c:v>
                </c:pt>
                <c:pt idx="1558">
                  <c:v>0.71896952699999994</c:v>
                </c:pt>
                <c:pt idx="1559">
                  <c:v>0.71895837159999998</c:v>
                </c:pt>
                <c:pt idx="1560">
                  <c:v>0.71894305349999998</c:v>
                </c:pt>
                <c:pt idx="1561">
                  <c:v>0.71928608849999998</c:v>
                </c:pt>
                <c:pt idx="1562">
                  <c:v>0.71985732960000004</c:v>
                </c:pt>
                <c:pt idx="1563">
                  <c:v>0.72027712899999985</c:v>
                </c:pt>
                <c:pt idx="1564">
                  <c:v>0.72031667239999986</c:v>
                </c:pt>
                <c:pt idx="1565">
                  <c:v>0.72060327360000009</c:v>
                </c:pt>
                <c:pt idx="1566">
                  <c:v>0.72114111439999995</c:v>
                </c:pt>
                <c:pt idx="1567">
                  <c:v>0.7216778399999999</c:v>
                </c:pt>
                <c:pt idx="1568">
                  <c:v>0.72233138409999997</c:v>
                </c:pt>
                <c:pt idx="1569">
                  <c:v>0.72273135999999993</c:v>
                </c:pt>
                <c:pt idx="1570">
                  <c:v>0.72313847770000006</c:v>
                </c:pt>
                <c:pt idx="1571">
                  <c:v>0.72355689620000008</c:v>
                </c:pt>
                <c:pt idx="1572">
                  <c:v>0.72361437840000009</c:v>
                </c:pt>
                <c:pt idx="1573">
                  <c:v>0.72391016880000003</c:v>
                </c:pt>
                <c:pt idx="1574">
                  <c:v>0.72421429599999987</c:v>
                </c:pt>
                <c:pt idx="1575">
                  <c:v>0.72451787040000004</c:v>
                </c:pt>
                <c:pt idx="1576">
                  <c:v>0.72482563860000004</c:v>
                </c:pt>
                <c:pt idx="1577">
                  <c:v>0.72525738930000005</c:v>
                </c:pt>
                <c:pt idx="1578">
                  <c:v>0.72630243350000001</c:v>
                </c:pt>
                <c:pt idx="1579">
                  <c:v>0.72686666699999991</c:v>
                </c:pt>
                <c:pt idx="1580">
                  <c:v>0.72669663849999999</c:v>
                </c:pt>
                <c:pt idx="1581">
                  <c:v>0.72676502899999995</c:v>
                </c:pt>
                <c:pt idx="1582">
                  <c:v>0.7274492736</c:v>
                </c:pt>
                <c:pt idx="1583">
                  <c:v>0.72813661969999999</c:v>
                </c:pt>
                <c:pt idx="1584">
                  <c:v>0.72870661769999989</c:v>
                </c:pt>
                <c:pt idx="1585">
                  <c:v>0.72903459110000002</c:v>
                </c:pt>
                <c:pt idx="1586">
                  <c:v>0.72937097149999996</c:v>
                </c:pt>
                <c:pt idx="1587">
                  <c:v>0.72995378519999987</c:v>
                </c:pt>
                <c:pt idx="1588">
                  <c:v>0.73089288720000001</c:v>
                </c:pt>
                <c:pt idx="1589">
                  <c:v>0.7317008921999999</c:v>
                </c:pt>
                <c:pt idx="1590">
                  <c:v>0.73166051479999994</c:v>
                </c:pt>
                <c:pt idx="1591">
                  <c:v>0.73162668800000008</c:v>
                </c:pt>
                <c:pt idx="1592">
                  <c:v>0.73233776700000008</c:v>
                </c:pt>
                <c:pt idx="1593">
                  <c:v>0.73281503279999993</c:v>
                </c:pt>
                <c:pt idx="1594">
                  <c:v>0.7329312</c:v>
                </c:pt>
                <c:pt idx="1595">
                  <c:v>0.73342481009999994</c:v>
                </c:pt>
                <c:pt idx="1596">
                  <c:v>0.73366407519999999</c:v>
                </c:pt>
                <c:pt idx="1597">
                  <c:v>0.73364827440000002</c:v>
                </c:pt>
                <c:pt idx="1598">
                  <c:v>0.73289698240000001</c:v>
                </c:pt>
                <c:pt idx="1599">
                  <c:v>0.73299930879999997</c:v>
                </c:pt>
                <c:pt idx="1600">
                  <c:v>0.73421201880000009</c:v>
                </c:pt>
                <c:pt idx="1601">
                  <c:v>0.73555479359999987</c:v>
                </c:pt>
                <c:pt idx="1602">
                  <c:v>0.73615724930000004</c:v>
                </c:pt>
                <c:pt idx="1603">
                  <c:v>0.73626177110000002</c:v>
                </c:pt>
                <c:pt idx="1604">
                  <c:v>0.73636689360000007</c:v>
                </c:pt>
                <c:pt idx="1605">
                  <c:v>0.73669979460000001</c:v>
                </c:pt>
                <c:pt idx="1606">
                  <c:v>0.73738556100000008</c:v>
                </c:pt>
                <c:pt idx="1607">
                  <c:v>0.73796025900000006</c:v>
                </c:pt>
                <c:pt idx="1608">
                  <c:v>0.73841242950000008</c:v>
                </c:pt>
                <c:pt idx="1609">
                  <c:v>0.73923445260000009</c:v>
                </c:pt>
                <c:pt idx="1610">
                  <c:v>0.74031526050000007</c:v>
                </c:pt>
                <c:pt idx="1611">
                  <c:v>0.74090800079999997</c:v>
                </c:pt>
                <c:pt idx="1612">
                  <c:v>0.74113578400000002</c:v>
                </c:pt>
                <c:pt idx="1613">
                  <c:v>0.74124510799999999</c:v>
                </c:pt>
                <c:pt idx="1614">
                  <c:v>0.74220152360000002</c:v>
                </c:pt>
                <c:pt idx="1615">
                  <c:v>0.7432645710000001</c:v>
                </c:pt>
                <c:pt idx="1616">
                  <c:v>0.74382647009999991</c:v>
                </c:pt>
                <c:pt idx="1617">
                  <c:v>0.7436463579</c:v>
                </c:pt>
                <c:pt idx="1618">
                  <c:v>0.74382789519999992</c:v>
                </c:pt>
                <c:pt idx="1619">
                  <c:v>0.74438268379999994</c:v>
                </c:pt>
                <c:pt idx="1620">
                  <c:v>0.74469861600000009</c:v>
                </c:pt>
                <c:pt idx="1621">
                  <c:v>0.74452150359999991</c:v>
                </c:pt>
                <c:pt idx="1622">
                  <c:v>0.74471768369999991</c:v>
                </c:pt>
                <c:pt idx="1623">
                  <c:v>0.7457847098</c:v>
                </c:pt>
                <c:pt idx="1624">
                  <c:v>0.74625832140000004</c:v>
                </c:pt>
                <c:pt idx="1625">
                  <c:v>0.74636886820000004</c:v>
                </c:pt>
                <c:pt idx="1626">
                  <c:v>0.74682623030000006</c:v>
                </c:pt>
                <c:pt idx="1627">
                  <c:v>0.7477625376</c:v>
                </c:pt>
                <c:pt idx="1628">
                  <c:v>0.74833087200000004</c:v>
                </c:pt>
                <c:pt idx="1629">
                  <c:v>0.74829499710000003</c:v>
                </c:pt>
                <c:pt idx="1630">
                  <c:v>0.74814040550000016</c:v>
                </c:pt>
                <c:pt idx="1631">
                  <c:v>0.7487351028</c:v>
                </c:pt>
                <c:pt idx="1632">
                  <c:v>0.75007636649999998</c:v>
                </c:pt>
                <c:pt idx="1633">
                  <c:v>0.75079688320000004</c:v>
                </c:pt>
                <c:pt idx="1634">
                  <c:v>0.75052793719999999</c:v>
                </c:pt>
                <c:pt idx="1635">
                  <c:v>0.7503819263999999</c:v>
                </c:pt>
                <c:pt idx="1636">
                  <c:v>0.75072072879999996</c:v>
                </c:pt>
                <c:pt idx="1637">
                  <c:v>0.75141962500000004</c:v>
                </c:pt>
                <c:pt idx="1638">
                  <c:v>0.75209604750000003</c:v>
                </c:pt>
                <c:pt idx="1639">
                  <c:v>0.75253313040000014</c:v>
                </c:pt>
                <c:pt idx="1640">
                  <c:v>0.75310132800000007</c:v>
                </c:pt>
                <c:pt idx="1641">
                  <c:v>0.75366044179999991</c:v>
                </c:pt>
                <c:pt idx="1642">
                  <c:v>0.75383253269999995</c:v>
                </c:pt>
                <c:pt idx="1643">
                  <c:v>0.75399606600000002</c:v>
                </c:pt>
                <c:pt idx="1644">
                  <c:v>0.75477157500000003</c:v>
                </c:pt>
                <c:pt idx="1645">
                  <c:v>0.75628902799999986</c:v>
                </c:pt>
                <c:pt idx="1646">
                  <c:v>0.75818344690000006</c:v>
                </c:pt>
                <c:pt idx="1647">
                  <c:v>0.75786571539999992</c:v>
                </c:pt>
                <c:pt idx="1648">
                  <c:v>0.75804795350000009</c:v>
                </c:pt>
                <c:pt idx="1649">
                  <c:v>0.75787116300000001</c:v>
                </c:pt>
                <c:pt idx="1650">
                  <c:v>0.75782366159999992</c:v>
                </c:pt>
                <c:pt idx="1651">
                  <c:v>0.75765601500000002</c:v>
                </c:pt>
                <c:pt idx="1652">
                  <c:v>0.75762320920000004</c:v>
                </c:pt>
                <c:pt idx="1653">
                  <c:v>0.75759406280000008</c:v>
                </c:pt>
                <c:pt idx="1654">
                  <c:v>0.75806400239999994</c:v>
                </c:pt>
                <c:pt idx="1655">
                  <c:v>0.75903631159999996</c:v>
                </c:pt>
                <c:pt idx="1656">
                  <c:v>0.75989607079999988</c:v>
                </c:pt>
                <c:pt idx="1657">
                  <c:v>0.76025978420000007</c:v>
                </c:pt>
                <c:pt idx="1658">
                  <c:v>0.76059951840000006</c:v>
                </c:pt>
                <c:pt idx="1659">
                  <c:v>0.76092697300000001</c:v>
                </c:pt>
                <c:pt idx="1660">
                  <c:v>0.76150980359999998</c:v>
                </c:pt>
                <c:pt idx="1661">
                  <c:v>0.76185097920000011</c:v>
                </c:pt>
                <c:pt idx="1662">
                  <c:v>0.76193682559999998</c:v>
                </c:pt>
                <c:pt idx="1663">
                  <c:v>0.76238850020000004</c:v>
                </c:pt>
                <c:pt idx="1664">
                  <c:v>0.76258789800000004</c:v>
                </c:pt>
                <c:pt idx="1665">
                  <c:v>0.76267318200000001</c:v>
                </c:pt>
                <c:pt idx="1666">
                  <c:v>0.76312750049999989</c:v>
                </c:pt>
                <c:pt idx="1667">
                  <c:v>0.76432561919999986</c:v>
                </c:pt>
                <c:pt idx="1668">
                  <c:v>0.76527770819999996</c:v>
                </c:pt>
                <c:pt idx="1669">
                  <c:v>0.76510392920000003</c:v>
                </c:pt>
                <c:pt idx="1670">
                  <c:v>0.76515784310000001</c:v>
                </c:pt>
                <c:pt idx="1671">
                  <c:v>0.76570940159999989</c:v>
                </c:pt>
                <c:pt idx="1672">
                  <c:v>0.76637459580000011</c:v>
                </c:pt>
                <c:pt idx="1673">
                  <c:v>0.76705353120000008</c:v>
                </c:pt>
                <c:pt idx="1674">
                  <c:v>0.76712682099999996</c:v>
                </c:pt>
                <c:pt idx="1675">
                  <c:v>0.76719203650000001</c:v>
                </c:pt>
                <c:pt idx="1676">
                  <c:v>0.76798290150000004</c:v>
                </c:pt>
                <c:pt idx="1677">
                  <c:v>0.76915132360000016</c:v>
                </c:pt>
                <c:pt idx="1678">
                  <c:v>0.77020446599999992</c:v>
                </c:pt>
                <c:pt idx="1679">
                  <c:v>0.77028862499999995</c:v>
                </c:pt>
                <c:pt idx="1680">
                  <c:v>0.76976673910000004</c:v>
                </c:pt>
                <c:pt idx="1681">
                  <c:v>0.76998688199999987</c:v>
                </c:pt>
                <c:pt idx="1682">
                  <c:v>0.77058224639999995</c:v>
                </c:pt>
                <c:pt idx="1683">
                  <c:v>0.77129325550000005</c:v>
                </c:pt>
                <c:pt idx="1684">
                  <c:v>0.77212930200000007</c:v>
                </c:pt>
                <c:pt idx="1685">
                  <c:v>0.77271947010000008</c:v>
                </c:pt>
                <c:pt idx="1686">
                  <c:v>0.77294625000000006</c:v>
                </c:pt>
                <c:pt idx="1687">
                  <c:v>0.77343482059999991</c:v>
                </c:pt>
                <c:pt idx="1688">
                  <c:v>0.77355175170000001</c:v>
                </c:pt>
                <c:pt idx="1689">
                  <c:v>0.77442356639999999</c:v>
                </c:pt>
                <c:pt idx="1690">
                  <c:v>0.7782807303</c:v>
                </c:pt>
                <c:pt idx="1691">
                  <c:v>0.77953998839999994</c:v>
                </c:pt>
                <c:pt idx="1692">
                  <c:v>0.77918461199999989</c:v>
                </c:pt>
                <c:pt idx="1693">
                  <c:v>0.7783287484000001</c:v>
                </c:pt>
                <c:pt idx="1694">
                  <c:v>0.77758570890000001</c:v>
                </c:pt>
                <c:pt idx="1695">
                  <c:v>0.77684678400000007</c:v>
                </c:pt>
                <c:pt idx="1696">
                  <c:v>0.77660622759999998</c:v>
                </c:pt>
                <c:pt idx="1697">
                  <c:v>0.77747689249999996</c:v>
                </c:pt>
                <c:pt idx="1698">
                  <c:v>0.77845036320000005</c:v>
                </c:pt>
                <c:pt idx="1699">
                  <c:v>0.77892393299999996</c:v>
                </c:pt>
                <c:pt idx="1700">
                  <c:v>0.77951022979999995</c:v>
                </c:pt>
                <c:pt idx="1701">
                  <c:v>0.78009475389999994</c:v>
                </c:pt>
                <c:pt idx="1702">
                  <c:v>0.78055856239999999</c:v>
                </c:pt>
                <c:pt idx="1703">
                  <c:v>0.78062970720000002</c:v>
                </c:pt>
                <c:pt idx="1704">
                  <c:v>0.78094255299999993</c:v>
                </c:pt>
                <c:pt idx="1705">
                  <c:v>0.78063980249999987</c:v>
                </c:pt>
                <c:pt idx="1706">
                  <c:v>0.7809677934</c:v>
                </c:pt>
                <c:pt idx="1707">
                  <c:v>0.7819216832</c:v>
                </c:pt>
                <c:pt idx="1708">
                  <c:v>0.78275297600000004</c:v>
                </c:pt>
                <c:pt idx="1709">
                  <c:v>0.78346163400000002</c:v>
                </c:pt>
                <c:pt idx="1710">
                  <c:v>0.78393175380000002</c:v>
                </c:pt>
                <c:pt idx="1711">
                  <c:v>0.784893285</c:v>
                </c:pt>
                <c:pt idx="1712">
                  <c:v>0.78535099440000011</c:v>
                </c:pt>
                <c:pt idx="1713">
                  <c:v>0.7853028111</c:v>
                </c:pt>
                <c:pt idx="1714">
                  <c:v>0.78525776680000003</c:v>
                </c:pt>
                <c:pt idx="1715">
                  <c:v>0.78583721699999998</c:v>
                </c:pt>
                <c:pt idx="1716">
                  <c:v>0.78652065800000004</c:v>
                </c:pt>
                <c:pt idx="1717">
                  <c:v>0.78719659000000008</c:v>
                </c:pt>
                <c:pt idx="1718">
                  <c:v>0.78711743339999996</c:v>
                </c:pt>
                <c:pt idx="1719">
                  <c:v>0.7870420654000001</c:v>
                </c:pt>
                <c:pt idx="1720">
                  <c:v>0.78760093019999999</c:v>
                </c:pt>
                <c:pt idx="1721">
                  <c:v>0.78841969560000003</c:v>
                </c:pt>
                <c:pt idx="1722">
                  <c:v>0.78912074189999992</c:v>
                </c:pt>
                <c:pt idx="1723">
                  <c:v>0.78932755619999995</c:v>
                </c:pt>
                <c:pt idx="1724">
                  <c:v>0.78990774720000001</c:v>
                </c:pt>
                <c:pt idx="1725">
                  <c:v>0.79036697200000006</c:v>
                </c:pt>
                <c:pt idx="1726">
                  <c:v>0.79031903999999997</c:v>
                </c:pt>
                <c:pt idx="1727">
                  <c:v>0.79063945859999996</c:v>
                </c:pt>
                <c:pt idx="1728">
                  <c:v>0.79145897920000008</c:v>
                </c:pt>
                <c:pt idx="1729">
                  <c:v>0.79253616239999991</c:v>
                </c:pt>
                <c:pt idx="1730">
                  <c:v>0.79323295770000002</c:v>
                </c:pt>
                <c:pt idx="1731">
                  <c:v>0.79294293660000004</c:v>
                </c:pt>
                <c:pt idx="1732">
                  <c:v>0.79303541760000007</c:v>
                </c:pt>
                <c:pt idx="1733">
                  <c:v>0.79338617600000005</c:v>
                </c:pt>
                <c:pt idx="1734">
                  <c:v>0.79363496069999995</c:v>
                </c:pt>
                <c:pt idx="1735">
                  <c:v>0.7938882518</c:v>
                </c:pt>
                <c:pt idx="1736">
                  <c:v>0.79401142440000005</c:v>
                </c:pt>
                <c:pt idx="1737">
                  <c:v>0.79450023550000004</c:v>
                </c:pt>
                <c:pt idx="1738">
                  <c:v>0.79536250640000006</c:v>
                </c:pt>
                <c:pt idx="1739">
                  <c:v>0.79610692199999999</c:v>
                </c:pt>
                <c:pt idx="1740">
                  <c:v>0.79671616000000001</c:v>
                </c:pt>
                <c:pt idx="1741">
                  <c:v>0.79744043399999998</c:v>
                </c:pt>
                <c:pt idx="1742">
                  <c:v>0.79802688939999999</c:v>
                </c:pt>
                <c:pt idx="1743">
                  <c:v>0.79810507919999996</c:v>
                </c:pt>
                <c:pt idx="1744">
                  <c:v>0.79830204100000002</c:v>
                </c:pt>
                <c:pt idx="1745">
                  <c:v>0.79862357679999996</c:v>
                </c:pt>
                <c:pt idx="1746">
                  <c:v>0.79932847139999996</c:v>
                </c:pt>
                <c:pt idx="1747">
                  <c:v>0.79979332800000003</c:v>
                </c:pt>
                <c:pt idx="1748">
                  <c:v>0.80013881480000004</c:v>
                </c:pt>
                <c:pt idx="1749">
                  <c:v>0.80037581070000008</c:v>
                </c:pt>
                <c:pt idx="1750">
                  <c:v>0.80061476879999993</c:v>
                </c:pt>
                <c:pt idx="1751">
                  <c:v>0.80110498360000004</c:v>
                </c:pt>
                <c:pt idx="1752">
                  <c:v>0.80172254430000001</c:v>
                </c:pt>
                <c:pt idx="1753">
                  <c:v>0.80209345860000003</c:v>
                </c:pt>
                <c:pt idx="1754">
                  <c:v>0.80271063620000005</c:v>
                </c:pt>
                <c:pt idx="1755">
                  <c:v>0.80343528859999991</c:v>
                </c:pt>
                <c:pt idx="1756">
                  <c:v>0.80427258079999997</c:v>
                </c:pt>
                <c:pt idx="1757">
                  <c:v>0.8048469976</c:v>
                </c:pt>
                <c:pt idx="1758">
                  <c:v>0.80467297500000001</c:v>
                </c:pt>
                <c:pt idx="1759">
                  <c:v>0.80449761600000014</c:v>
                </c:pt>
                <c:pt idx="1760">
                  <c:v>0.80519049809999987</c:v>
                </c:pt>
                <c:pt idx="1761">
                  <c:v>0.80615502799999994</c:v>
                </c:pt>
                <c:pt idx="1762">
                  <c:v>0.80687337599999998</c:v>
                </c:pt>
                <c:pt idx="1763">
                  <c:v>0.80709775880000001</c:v>
                </c:pt>
                <c:pt idx="1764">
                  <c:v>0.80621801160000006</c:v>
                </c:pt>
                <c:pt idx="1765">
                  <c:v>0.80547895609999998</c:v>
                </c:pt>
                <c:pt idx="1766">
                  <c:v>0.8062285079999999</c:v>
                </c:pt>
                <c:pt idx="1767">
                  <c:v>0.80759952039999994</c:v>
                </c:pt>
                <c:pt idx="1768">
                  <c:v>0.80922592979999997</c:v>
                </c:pt>
                <c:pt idx="1769">
                  <c:v>0.81057568480000008</c:v>
                </c:pt>
                <c:pt idx="1770">
                  <c:v>0.81067495119999999</c:v>
                </c:pt>
                <c:pt idx="1771">
                  <c:v>0.81101765800000014</c:v>
                </c:pt>
                <c:pt idx="1772">
                  <c:v>0.81197881750000012</c:v>
                </c:pt>
                <c:pt idx="1773">
                  <c:v>0.81255868980000001</c:v>
                </c:pt>
                <c:pt idx="1774">
                  <c:v>0.81300130079999999</c:v>
                </c:pt>
                <c:pt idx="1775">
                  <c:v>0.8131835449999999</c:v>
                </c:pt>
                <c:pt idx="1776">
                  <c:v>0.81323688599999999</c:v>
                </c:pt>
                <c:pt idx="1777">
                  <c:v>0.81341460180000003</c:v>
                </c:pt>
                <c:pt idx="1778">
                  <c:v>0.81398501100000009</c:v>
                </c:pt>
                <c:pt idx="1779">
                  <c:v>0.81481341959999987</c:v>
                </c:pt>
                <c:pt idx="1780">
                  <c:v>0.81502709890000002</c:v>
                </c:pt>
                <c:pt idx="1781">
                  <c:v>0.81536653260000003</c:v>
                </c:pt>
                <c:pt idx="1782">
                  <c:v>0.81570536900000001</c:v>
                </c:pt>
                <c:pt idx="1783">
                  <c:v>0.81628859249999997</c:v>
                </c:pt>
                <c:pt idx="1784">
                  <c:v>0.81674288640000015</c:v>
                </c:pt>
                <c:pt idx="1785">
                  <c:v>0.81706951500000002</c:v>
                </c:pt>
                <c:pt idx="1786">
                  <c:v>0.81764123759999996</c:v>
                </c:pt>
                <c:pt idx="1787">
                  <c:v>0.81809770559999984</c:v>
                </c:pt>
                <c:pt idx="1788">
                  <c:v>0.81856144200000003</c:v>
                </c:pt>
                <c:pt idx="1789">
                  <c:v>0.81928346500000004</c:v>
                </c:pt>
                <c:pt idx="1790">
                  <c:v>0.81987520410000003</c:v>
                </c:pt>
                <c:pt idx="1791">
                  <c:v>0.8195860385999999</c:v>
                </c:pt>
                <c:pt idx="1792">
                  <c:v>0.81929286810000002</c:v>
                </c:pt>
                <c:pt idx="1793">
                  <c:v>0.82012406609999999</c:v>
                </c:pt>
                <c:pt idx="1794">
                  <c:v>0.82106885080000003</c:v>
                </c:pt>
                <c:pt idx="1795">
                  <c:v>0.82176525</c:v>
                </c:pt>
                <c:pt idx="1796">
                  <c:v>0.82160329649999997</c:v>
                </c:pt>
                <c:pt idx="1797">
                  <c:v>0.82157181239999999</c:v>
                </c:pt>
                <c:pt idx="1798">
                  <c:v>0.82217069740000004</c:v>
                </c:pt>
                <c:pt idx="1799">
                  <c:v>0.82288450199999996</c:v>
                </c:pt>
                <c:pt idx="1800">
                  <c:v>0.82359975400000007</c:v>
                </c:pt>
                <c:pt idx="1801">
                  <c:v>0.82382169659999993</c:v>
                </c:pt>
                <c:pt idx="1802">
                  <c:v>0.8240436686</c:v>
                </c:pt>
                <c:pt idx="1803">
                  <c:v>0.82475528219999994</c:v>
                </c:pt>
                <c:pt idx="1804">
                  <c:v>0.82545056480000001</c:v>
                </c:pt>
                <c:pt idx="1805">
                  <c:v>0.82602320400000007</c:v>
                </c:pt>
                <c:pt idx="1806">
                  <c:v>0.82659658879999998</c:v>
                </c:pt>
                <c:pt idx="1807">
                  <c:v>0.82681230679999995</c:v>
                </c:pt>
                <c:pt idx="1808">
                  <c:v>0.82727625639999991</c:v>
                </c:pt>
                <c:pt idx="1809">
                  <c:v>0.82786572000000014</c:v>
                </c:pt>
                <c:pt idx="1810">
                  <c:v>0.82819053079999994</c:v>
                </c:pt>
                <c:pt idx="1811">
                  <c:v>0.82875969360000001</c:v>
                </c:pt>
                <c:pt idx="1812">
                  <c:v>0.82981823460000004</c:v>
                </c:pt>
                <c:pt idx="1813">
                  <c:v>0.82999264949999996</c:v>
                </c:pt>
                <c:pt idx="1814">
                  <c:v>0.83181818930000007</c:v>
                </c:pt>
                <c:pt idx="1815">
                  <c:v>0.83203251300000003</c:v>
                </c:pt>
                <c:pt idx="1816">
                  <c:v>0.83213726700000001</c:v>
                </c:pt>
                <c:pt idx="1817">
                  <c:v>0.83249904320000001</c:v>
                </c:pt>
                <c:pt idx="1818">
                  <c:v>0.83236799100000003</c:v>
                </c:pt>
                <c:pt idx="1819">
                  <c:v>0.83224945959999996</c:v>
                </c:pt>
                <c:pt idx="1820">
                  <c:v>0.83226769979999993</c:v>
                </c:pt>
                <c:pt idx="1821">
                  <c:v>0.83253645199999993</c:v>
                </c:pt>
                <c:pt idx="1822">
                  <c:v>0.83293220400000001</c:v>
                </c:pt>
                <c:pt idx="1823">
                  <c:v>0.83332141120000003</c:v>
                </c:pt>
                <c:pt idx="1824">
                  <c:v>0.83370804799999998</c:v>
                </c:pt>
                <c:pt idx="1825">
                  <c:v>0.83432955619999993</c:v>
                </c:pt>
                <c:pt idx="1826">
                  <c:v>0.83506761519999995</c:v>
                </c:pt>
                <c:pt idx="1827">
                  <c:v>0.83555904559999994</c:v>
                </c:pt>
                <c:pt idx="1828">
                  <c:v>0.83565940019999996</c:v>
                </c:pt>
                <c:pt idx="1829">
                  <c:v>0.83537518610000006</c:v>
                </c:pt>
                <c:pt idx="1830">
                  <c:v>0.83585412800000003</c:v>
                </c:pt>
                <c:pt idx="1831">
                  <c:v>0.83670585520000007</c:v>
                </c:pt>
                <c:pt idx="1832">
                  <c:v>0.83706721140000007</c:v>
                </c:pt>
                <c:pt idx="1833">
                  <c:v>0.83743462399999991</c:v>
                </c:pt>
                <c:pt idx="1834">
                  <c:v>0.83830477559999994</c:v>
                </c:pt>
                <c:pt idx="1835">
                  <c:v>0.83902794929999991</c:v>
                </c:pt>
                <c:pt idx="1836">
                  <c:v>0.83923581359999988</c:v>
                </c:pt>
                <c:pt idx="1837">
                  <c:v>0.83943636659999998</c:v>
                </c:pt>
                <c:pt idx="1838">
                  <c:v>0.84037220960000003</c:v>
                </c:pt>
                <c:pt idx="1839">
                  <c:v>0.84142737120000011</c:v>
                </c:pt>
                <c:pt idx="1840">
                  <c:v>0.84237348149999991</c:v>
                </c:pt>
                <c:pt idx="1841">
                  <c:v>0.84271362210000011</c:v>
                </c:pt>
                <c:pt idx="1842">
                  <c:v>0.84257153510000005</c:v>
                </c:pt>
                <c:pt idx="1843">
                  <c:v>0.84293248320000003</c:v>
                </c:pt>
                <c:pt idx="1844">
                  <c:v>0.84378929250000001</c:v>
                </c:pt>
                <c:pt idx="1845">
                  <c:v>0.84414105240000004</c:v>
                </c:pt>
                <c:pt idx="1846">
                  <c:v>0.8438475299999999</c:v>
                </c:pt>
                <c:pt idx="1847">
                  <c:v>0.84405256319999999</c:v>
                </c:pt>
                <c:pt idx="1848">
                  <c:v>0.84501836579999989</c:v>
                </c:pt>
                <c:pt idx="1849">
                  <c:v>0.84523827309999988</c:v>
                </c:pt>
                <c:pt idx="1850">
                  <c:v>0.84483874670000003</c:v>
                </c:pt>
                <c:pt idx="1851">
                  <c:v>0.84418765619999991</c:v>
                </c:pt>
                <c:pt idx="1852">
                  <c:v>0.84440949219999994</c:v>
                </c:pt>
                <c:pt idx="1853">
                  <c:v>0.84539120849999994</c:v>
                </c:pt>
                <c:pt idx="1854">
                  <c:v>0.84664009979999999</c:v>
                </c:pt>
                <c:pt idx="1855">
                  <c:v>0.84764445480000006</c:v>
                </c:pt>
                <c:pt idx="1856">
                  <c:v>0.84889729900000011</c:v>
                </c:pt>
                <c:pt idx="1857">
                  <c:v>0.85002160919999992</c:v>
                </c:pt>
                <c:pt idx="1858">
                  <c:v>0.85011122459999999</c:v>
                </c:pt>
                <c:pt idx="1859">
                  <c:v>0.8500605122999999</c:v>
                </c:pt>
                <c:pt idx="1860">
                  <c:v>0.85025339639999997</c:v>
                </c:pt>
                <c:pt idx="1861">
                  <c:v>0.85083230960000011</c:v>
                </c:pt>
                <c:pt idx="1862">
                  <c:v>0.85143087419999997</c:v>
                </c:pt>
                <c:pt idx="1863">
                  <c:v>0.85202752500000001</c:v>
                </c:pt>
                <c:pt idx="1864">
                  <c:v>0.85236100160000006</c:v>
                </c:pt>
                <c:pt idx="1865">
                  <c:v>0.85256557470000005</c:v>
                </c:pt>
                <c:pt idx="1866">
                  <c:v>0.85303282800000002</c:v>
                </c:pt>
                <c:pt idx="1867">
                  <c:v>0.85528631240000008</c:v>
                </c:pt>
                <c:pt idx="1868">
                  <c:v>0.85729656919999986</c:v>
                </c:pt>
                <c:pt idx="1869">
                  <c:v>0.85741535919999989</c:v>
                </c:pt>
                <c:pt idx="1870">
                  <c:v>0.85689910319999996</c:v>
                </c:pt>
                <c:pt idx="1871">
                  <c:v>0.85701644909999997</c:v>
                </c:pt>
                <c:pt idx="1872">
                  <c:v>0.85715482230000006</c:v>
                </c:pt>
                <c:pt idx="1873">
                  <c:v>0.85704719950000008</c:v>
                </c:pt>
                <c:pt idx="1874">
                  <c:v>0.85668531390000002</c:v>
                </c:pt>
                <c:pt idx="1875">
                  <c:v>0.8569466067999999</c:v>
                </c:pt>
                <c:pt idx="1876">
                  <c:v>0.85733710200000002</c:v>
                </c:pt>
                <c:pt idx="1877">
                  <c:v>0.85771886180000001</c:v>
                </c:pt>
                <c:pt idx="1878">
                  <c:v>0.85861072599999999</c:v>
                </c:pt>
                <c:pt idx="1879">
                  <c:v>0.85974225160000006</c:v>
                </c:pt>
                <c:pt idx="1880">
                  <c:v>0.86048904390000003</c:v>
                </c:pt>
                <c:pt idx="1881">
                  <c:v>0.86109108999999995</c:v>
                </c:pt>
                <c:pt idx="1882">
                  <c:v>0.86104756080000011</c:v>
                </c:pt>
                <c:pt idx="1883">
                  <c:v>0.86100604810000003</c:v>
                </c:pt>
                <c:pt idx="1884">
                  <c:v>0.86121970199999998</c:v>
                </c:pt>
                <c:pt idx="1885">
                  <c:v>0.86169812999999995</c:v>
                </c:pt>
                <c:pt idx="1886">
                  <c:v>0.86231142270000005</c:v>
                </c:pt>
                <c:pt idx="1887">
                  <c:v>0.86357022400000005</c:v>
                </c:pt>
                <c:pt idx="1888">
                  <c:v>0.86469928559999998</c:v>
                </c:pt>
                <c:pt idx="1889">
                  <c:v>0.86517893880000007</c:v>
                </c:pt>
                <c:pt idx="1890">
                  <c:v>0.86488773839999988</c:v>
                </c:pt>
                <c:pt idx="1891">
                  <c:v>0.86497855080000008</c:v>
                </c:pt>
                <c:pt idx="1892">
                  <c:v>0.86506390079999995</c:v>
                </c:pt>
                <c:pt idx="1893">
                  <c:v>0.86540129700000001</c:v>
                </c:pt>
                <c:pt idx="1894">
                  <c:v>0.86585862759999999</c:v>
                </c:pt>
                <c:pt idx="1895">
                  <c:v>0.86656332879999998</c:v>
                </c:pt>
                <c:pt idx="1896">
                  <c:v>0.86701328980000003</c:v>
                </c:pt>
                <c:pt idx="1897">
                  <c:v>0.86734066979999991</c:v>
                </c:pt>
                <c:pt idx="1898">
                  <c:v>0.86754064919999996</c:v>
                </c:pt>
                <c:pt idx="1899">
                  <c:v>0.8677454415000001</c:v>
                </c:pt>
                <c:pt idx="1900">
                  <c:v>0.86846012500000003</c:v>
                </c:pt>
                <c:pt idx="1901">
                  <c:v>0.86956079580000001</c:v>
                </c:pt>
                <c:pt idx="1902">
                  <c:v>0.87016129939999998</c:v>
                </c:pt>
                <c:pt idx="1903">
                  <c:v>0.87025942600000006</c:v>
                </c:pt>
                <c:pt idx="1904">
                  <c:v>0.87047615430000003</c:v>
                </c:pt>
                <c:pt idx="1905">
                  <c:v>0.8706846720000001</c:v>
                </c:pt>
                <c:pt idx="1906">
                  <c:v>0.87100428159999999</c:v>
                </c:pt>
                <c:pt idx="1907">
                  <c:v>0.87094538749999995</c:v>
                </c:pt>
                <c:pt idx="1908">
                  <c:v>0.87115258719999988</c:v>
                </c:pt>
                <c:pt idx="1909">
                  <c:v>0.87148670120000005</c:v>
                </c:pt>
                <c:pt idx="1910">
                  <c:v>0.87258434039999999</c:v>
                </c:pt>
                <c:pt idx="1911">
                  <c:v>0.87368630200000008</c:v>
                </c:pt>
                <c:pt idx="1912">
                  <c:v>0.87416484389999993</c:v>
                </c:pt>
                <c:pt idx="1913">
                  <c:v>0.87363549000000007</c:v>
                </c:pt>
                <c:pt idx="1914">
                  <c:v>0.87375179580000006</c:v>
                </c:pt>
                <c:pt idx="1915">
                  <c:v>0.87489495599999989</c:v>
                </c:pt>
                <c:pt idx="1916">
                  <c:v>0.87640146630000004</c:v>
                </c:pt>
                <c:pt idx="1917">
                  <c:v>0.87699852600000006</c:v>
                </c:pt>
                <c:pt idx="1918">
                  <c:v>0.87669480080000017</c:v>
                </c:pt>
                <c:pt idx="1919">
                  <c:v>0.87677555420000008</c:v>
                </c:pt>
                <c:pt idx="1920">
                  <c:v>0.87734790839999999</c:v>
                </c:pt>
                <c:pt idx="1921">
                  <c:v>0.8780439322000001</c:v>
                </c:pt>
                <c:pt idx="1922">
                  <c:v>0.87824148480000008</c:v>
                </c:pt>
                <c:pt idx="1923">
                  <c:v>0.8784466621</c:v>
                </c:pt>
                <c:pt idx="1924">
                  <c:v>0.87891916840000006</c:v>
                </c:pt>
                <c:pt idx="1925">
                  <c:v>0.87939244579999998</c:v>
                </c:pt>
                <c:pt idx="1926">
                  <c:v>0.88000329899999996</c:v>
                </c:pt>
                <c:pt idx="1927">
                  <c:v>0.88087614809999992</c:v>
                </c:pt>
                <c:pt idx="1928">
                  <c:v>0.88162759040000016</c:v>
                </c:pt>
                <c:pt idx="1929">
                  <c:v>0.88148490440000005</c:v>
                </c:pt>
                <c:pt idx="1930">
                  <c:v>0.88095507900000003</c:v>
                </c:pt>
                <c:pt idx="1931">
                  <c:v>0.88118201919999994</c:v>
                </c:pt>
                <c:pt idx="1932">
                  <c:v>0.88281033399999986</c:v>
                </c:pt>
                <c:pt idx="1933">
                  <c:v>0.88366386860000001</c:v>
                </c:pt>
                <c:pt idx="1934">
                  <c:v>0.88389251390000001</c:v>
                </c:pt>
                <c:pt idx="1935">
                  <c:v>0.88376236200000002</c:v>
                </c:pt>
                <c:pt idx="1936">
                  <c:v>0.88376010240000002</c:v>
                </c:pt>
                <c:pt idx="1937">
                  <c:v>0.8843782644</c:v>
                </c:pt>
                <c:pt idx="1938">
                  <c:v>0.8856163601999999</c:v>
                </c:pt>
                <c:pt idx="1939">
                  <c:v>0.88672390100000009</c:v>
                </c:pt>
                <c:pt idx="1940">
                  <c:v>0.88706352119999998</c:v>
                </c:pt>
                <c:pt idx="1941">
                  <c:v>0.88753191999999992</c:v>
                </c:pt>
                <c:pt idx="1942">
                  <c:v>0.88800806350000006</c:v>
                </c:pt>
                <c:pt idx="1943">
                  <c:v>0.88837645499999995</c:v>
                </c:pt>
                <c:pt idx="1944">
                  <c:v>0.88863287680000003</c:v>
                </c:pt>
                <c:pt idx="1945">
                  <c:v>0.88878355840000001</c:v>
                </c:pt>
                <c:pt idx="1946">
                  <c:v>0.8898122665</c:v>
                </c:pt>
                <c:pt idx="1947">
                  <c:v>0.89082517199999989</c:v>
                </c:pt>
                <c:pt idx="1948">
                  <c:v>0.89157080850000003</c:v>
                </c:pt>
                <c:pt idx="1949">
                  <c:v>0.89180040839999997</c:v>
                </c:pt>
                <c:pt idx="1950">
                  <c:v>0.89164407800000001</c:v>
                </c:pt>
                <c:pt idx="1951">
                  <c:v>0.89148629280000014</c:v>
                </c:pt>
                <c:pt idx="1952">
                  <c:v>0.89171379360000014</c:v>
                </c:pt>
                <c:pt idx="1953">
                  <c:v>0.89230641899999996</c:v>
                </c:pt>
                <c:pt idx="1954">
                  <c:v>0.89316051909999994</c:v>
                </c:pt>
                <c:pt idx="1955">
                  <c:v>0.894274083</c:v>
                </c:pt>
                <c:pt idx="1956">
                  <c:v>0.89487268400000008</c:v>
                </c:pt>
                <c:pt idx="1957">
                  <c:v>0.89470802049999998</c:v>
                </c:pt>
                <c:pt idx="1958">
                  <c:v>0.895053671</c:v>
                </c:pt>
                <c:pt idx="1959">
                  <c:v>0.89553960979999991</c:v>
                </c:pt>
                <c:pt idx="1960">
                  <c:v>0.89576197239999999</c:v>
                </c:pt>
                <c:pt idx="1961">
                  <c:v>0.89610637829999995</c:v>
                </c:pt>
                <c:pt idx="1962">
                  <c:v>0.89671385250000002</c:v>
                </c:pt>
                <c:pt idx="1963">
                  <c:v>0.89732635739999989</c:v>
                </c:pt>
                <c:pt idx="1964">
                  <c:v>0.89870010159999991</c:v>
                </c:pt>
                <c:pt idx="1965">
                  <c:v>0.89930517539999999</c:v>
                </c:pt>
                <c:pt idx="1966">
                  <c:v>0.89915330250000003</c:v>
                </c:pt>
                <c:pt idx="1967">
                  <c:v>0.8989992591</c:v>
                </c:pt>
                <c:pt idx="1968">
                  <c:v>0.89936030789999988</c:v>
                </c:pt>
                <c:pt idx="1969">
                  <c:v>0.89971366940000008</c:v>
                </c:pt>
                <c:pt idx="1970">
                  <c:v>0.89981508860000003</c:v>
                </c:pt>
                <c:pt idx="1971">
                  <c:v>0.89953599999999989</c:v>
                </c:pt>
                <c:pt idx="1972">
                  <c:v>0.89988380020000014</c:v>
                </c:pt>
                <c:pt idx="1973">
                  <c:v>0.90073158079999993</c:v>
                </c:pt>
                <c:pt idx="1974">
                  <c:v>0.90130413160000011</c:v>
                </c:pt>
                <c:pt idx="1975">
                  <c:v>0.90199186639999995</c:v>
                </c:pt>
                <c:pt idx="1976">
                  <c:v>0.90293319520000004</c:v>
                </c:pt>
                <c:pt idx="1977">
                  <c:v>0.90349042440000005</c:v>
                </c:pt>
                <c:pt idx="1978">
                  <c:v>0.90353848680000004</c:v>
                </c:pt>
                <c:pt idx="1979">
                  <c:v>0.90384859599999989</c:v>
                </c:pt>
                <c:pt idx="1980">
                  <c:v>0.90455006999999998</c:v>
                </c:pt>
                <c:pt idx="1981">
                  <c:v>0.90527357999999991</c:v>
                </c:pt>
                <c:pt idx="1982">
                  <c:v>0.90551969619999995</c:v>
                </c:pt>
                <c:pt idx="1983">
                  <c:v>0.90591074190000009</c:v>
                </c:pt>
                <c:pt idx="1984">
                  <c:v>0.90630894900000003</c:v>
                </c:pt>
                <c:pt idx="1985">
                  <c:v>0.90682312639999996</c:v>
                </c:pt>
                <c:pt idx="1986">
                  <c:v>0.90747884520000011</c:v>
                </c:pt>
                <c:pt idx="1987">
                  <c:v>0.90775930280000006</c:v>
                </c:pt>
                <c:pt idx="1988">
                  <c:v>0.90829225759999999</c:v>
                </c:pt>
                <c:pt idx="1989">
                  <c:v>0.90906575940000001</c:v>
                </c:pt>
                <c:pt idx="1990">
                  <c:v>0.90942621229999998</c:v>
                </c:pt>
                <c:pt idx="1991">
                  <c:v>0.91003002899999996</c:v>
                </c:pt>
                <c:pt idx="1992">
                  <c:v>0.91064177099999999</c:v>
                </c:pt>
                <c:pt idx="1993">
                  <c:v>0.91151048670000001</c:v>
                </c:pt>
                <c:pt idx="1994">
                  <c:v>0.91187769330000001</c:v>
                </c:pt>
                <c:pt idx="1995">
                  <c:v>0.91199942819999991</c:v>
                </c:pt>
                <c:pt idx="1996">
                  <c:v>0.9121183155</c:v>
                </c:pt>
                <c:pt idx="1997">
                  <c:v>0.91301246250000001</c:v>
                </c:pt>
                <c:pt idx="1998">
                  <c:v>0.91415814700000009</c:v>
                </c:pt>
                <c:pt idx="1999">
                  <c:v>0.91479211199999999</c:v>
                </c:pt>
                <c:pt idx="2000">
                  <c:v>0.9150694721999999</c:v>
                </c:pt>
                <c:pt idx="2001">
                  <c:v>0.91537186069999998</c:v>
                </c:pt>
                <c:pt idx="2002">
                  <c:v>0.91593364619999995</c:v>
                </c:pt>
                <c:pt idx="2003">
                  <c:v>0.91663385580000001</c:v>
                </c:pt>
                <c:pt idx="2004">
                  <c:v>0.91707696319999987</c:v>
                </c:pt>
                <c:pt idx="2005">
                  <c:v>0.91753947999999996</c:v>
                </c:pt>
                <c:pt idx="2006">
                  <c:v>0.91813261390000012</c:v>
                </c:pt>
                <c:pt idx="2007">
                  <c:v>0.91869801399999995</c:v>
                </c:pt>
                <c:pt idx="2008">
                  <c:v>0.91884184960000004</c:v>
                </c:pt>
                <c:pt idx="2009">
                  <c:v>0.91907545909999999</c:v>
                </c:pt>
                <c:pt idx="2010">
                  <c:v>0.91916778440000002</c:v>
                </c:pt>
                <c:pt idx="2011">
                  <c:v>0.9195105508000001</c:v>
                </c:pt>
                <c:pt idx="2012">
                  <c:v>0.92037076050000011</c:v>
                </c:pt>
                <c:pt idx="2013">
                  <c:v>0.92071582200000013</c:v>
                </c:pt>
                <c:pt idx="2014">
                  <c:v>0.92015155780000002</c:v>
                </c:pt>
                <c:pt idx="2015">
                  <c:v>0.9203545299</c:v>
                </c:pt>
                <c:pt idx="2016">
                  <c:v>0.92119642680000002</c:v>
                </c:pt>
                <c:pt idx="2017">
                  <c:v>0.92217269040000005</c:v>
                </c:pt>
                <c:pt idx="2018">
                  <c:v>0.92211664999999998</c:v>
                </c:pt>
                <c:pt idx="2019">
                  <c:v>0.9220570024000001</c:v>
                </c:pt>
                <c:pt idx="2020">
                  <c:v>0.92289350599999986</c:v>
                </c:pt>
                <c:pt idx="2021">
                  <c:v>0.92396780280000002</c:v>
                </c:pt>
                <c:pt idx="2022">
                  <c:v>0.92454023039999988</c:v>
                </c:pt>
                <c:pt idx="2023">
                  <c:v>0.9246049583999999</c:v>
                </c:pt>
                <c:pt idx="2024">
                  <c:v>0.92480616790000014</c:v>
                </c:pt>
                <c:pt idx="2025">
                  <c:v>0.92528038959999992</c:v>
                </c:pt>
                <c:pt idx="2026">
                  <c:v>0.92576332389999993</c:v>
                </c:pt>
                <c:pt idx="2027">
                  <c:v>0.92611988990000005</c:v>
                </c:pt>
                <c:pt idx="2028">
                  <c:v>0.92659937160000005</c:v>
                </c:pt>
                <c:pt idx="2029">
                  <c:v>0.92721477520000006</c:v>
                </c:pt>
                <c:pt idx="2030">
                  <c:v>0.92796903990000013</c:v>
                </c:pt>
                <c:pt idx="2031">
                  <c:v>0.92857674839999993</c:v>
                </c:pt>
                <c:pt idx="2032">
                  <c:v>0.92879202960000007</c:v>
                </c:pt>
                <c:pt idx="2033">
                  <c:v>0.92900589100000008</c:v>
                </c:pt>
                <c:pt idx="2034">
                  <c:v>0.92934775469999997</c:v>
                </c:pt>
                <c:pt idx="2035">
                  <c:v>0.92982993599999997</c:v>
                </c:pt>
                <c:pt idx="2036">
                  <c:v>0.93031653330000008</c:v>
                </c:pt>
                <c:pt idx="2037">
                  <c:v>0.93118148310000004</c:v>
                </c:pt>
                <c:pt idx="2038">
                  <c:v>0.9320458626</c:v>
                </c:pt>
                <c:pt idx="2039">
                  <c:v>0.93252047519999992</c:v>
                </c:pt>
                <c:pt idx="2040">
                  <c:v>0.93247787749999989</c:v>
                </c:pt>
                <c:pt idx="2041">
                  <c:v>0.93296562599999999</c:v>
                </c:pt>
                <c:pt idx="2042">
                  <c:v>0.93396215459999998</c:v>
                </c:pt>
                <c:pt idx="2043">
                  <c:v>0.93482061480000012</c:v>
                </c:pt>
                <c:pt idx="2044">
                  <c:v>0.93452266440000009</c:v>
                </c:pt>
                <c:pt idx="2045">
                  <c:v>0.934106675</c:v>
                </c:pt>
                <c:pt idx="2046">
                  <c:v>0.93447096399999996</c:v>
                </c:pt>
                <c:pt idx="2047">
                  <c:v>0.93548039620000001</c:v>
                </c:pt>
                <c:pt idx="2048">
                  <c:v>0.9364900356000001</c:v>
                </c:pt>
                <c:pt idx="2049">
                  <c:v>0.93724207939999993</c:v>
                </c:pt>
                <c:pt idx="2050">
                  <c:v>0.93723167900000004</c:v>
                </c:pt>
                <c:pt idx="2051">
                  <c:v>0.93746311779999991</c:v>
                </c:pt>
                <c:pt idx="2052">
                  <c:v>0.93742724200000005</c:v>
                </c:pt>
                <c:pt idx="2053">
                  <c:v>0.9378991699</c:v>
                </c:pt>
                <c:pt idx="2054">
                  <c:v>0.93824874750000009</c:v>
                </c:pt>
                <c:pt idx="2055">
                  <c:v>0.93808826789999988</c:v>
                </c:pt>
                <c:pt idx="2056">
                  <c:v>0.9384480825</c:v>
                </c:pt>
                <c:pt idx="2057">
                  <c:v>0.93959293939999999</c:v>
                </c:pt>
                <c:pt idx="2058">
                  <c:v>0.94048727870000004</c:v>
                </c:pt>
                <c:pt idx="2059">
                  <c:v>0.94125787700000019</c:v>
                </c:pt>
                <c:pt idx="2060">
                  <c:v>0.9417741704</c:v>
                </c:pt>
                <c:pt idx="2061">
                  <c:v>0.94216148909999986</c:v>
                </c:pt>
                <c:pt idx="2062">
                  <c:v>0.94240225999999994</c:v>
                </c:pt>
                <c:pt idx="2063">
                  <c:v>0.94288010579999992</c:v>
                </c:pt>
                <c:pt idx="2064">
                  <c:v>0.94386062100000001</c:v>
                </c:pt>
                <c:pt idx="2065">
                  <c:v>0.94457936650000007</c:v>
                </c:pt>
                <c:pt idx="2066">
                  <c:v>0.94505383799999998</c:v>
                </c:pt>
                <c:pt idx="2067">
                  <c:v>0.94541825999999995</c:v>
                </c:pt>
                <c:pt idx="2068">
                  <c:v>0.94567626509999991</c:v>
                </c:pt>
                <c:pt idx="2069">
                  <c:v>0.9460649606999999</c:v>
                </c:pt>
                <c:pt idx="2070">
                  <c:v>0.9463340400000001</c:v>
                </c:pt>
                <c:pt idx="2071">
                  <c:v>0.94634469929999998</c:v>
                </c:pt>
                <c:pt idx="2072">
                  <c:v>0.94660063360000013</c:v>
                </c:pt>
                <c:pt idx="2073">
                  <c:v>0.94697121419999997</c:v>
                </c:pt>
                <c:pt idx="2074">
                  <c:v>0.94720232120000003</c:v>
                </c:pt>
                <c:pt idx="2075">
                  <c:v>0.94757227319999993</c:v>
                </c:pt>
                <c:pt idx="2076">
                  <c:v>0.94820896429999979</c:v>
                </c:pt>
                <c:pt idx="2077">
                  <c:v>0.9488391825000001</c:v>
                </c:pt>
                <c:pt idx="2078">
                  <c:v>0.94933578199999991</c:v>
                </c:pt>
                <c:pt idx="2079">
                  <c:v>0.94957229790000008</c:v>
                </c:pt>
                <c:pt idx="2080">
                  <c:v>0.95006096640000004</c:v>
                </c:pt>
                <c:pt idx="2081">
                  <c:v>0.95081508979999996</c:v>
                </c:pt>
                <c:pt idx="2082">
                  <c:v>0.95155979900000009</c:v>
                </c:pt>
                <c:pt idx="2083">
                  <c:v>0.95192156999999999</c:v>
                </c:pt>
                <c:pt idx="2084">
                  <c:v>0.95202234720000001</c:v>
                </c:pt>
                <c:pt idx="2085">
                  <c:v>0.95252025989999989</c:v>
                </c:pt>
                <c:pt idx="2086">
                  <c:v>0.95315360339999999</c:v>
                </c:pt>
                <c:pt idx="2087">
                  <c:v>0.95352666450000001</c:v>
                </c:pt>
                <c:pt idx="2088">
                  <c:v>0.95364597750000002</c:v>
                </c:pt>
                <c:pt idx="2089">
                  <c:v>0.95390215620000007</c:v>
                </c:pt>
                <c:pt idx="2090">
                  <c:v>0.95453144600000006</c:v>
                </c:pt>
                <c:pt idx="2091">
                  <c:v>0.95516233139999995</c:v>
                </c:pt>
                <c:pt idx="2092">
                  <c:v>0.95540322500000019</c:v>
                </c:pt>
                <c:pt idx="2093">
                  <c:v>0.95524661729999993</c:v>
                </c:pt>
                <c:pt idx="2094">
                  <c:v>0.95586149640000007</c:v>
                </c:pt>
                <c:pt idx="2095">
                  <c:v>0.95685637840000004</c:v>
                </c:pt>
                <c:pt idx="2096">
                  <c:v>0.95772035199999994</c:v>
                </c:pt>
                <c:pt idx="2097">
                  <c:v>0.95858816400000002</c:v>
                </c:pt>
                <c:pt idx="2098">
                  <c:v>0.95906947850000013</c:v>
                </c:pt>
                <c:pt idx="2099">
                  <c:v>0.9591597463</c:v>
                </c:pt>
                <c:pt idx="2100">
                  <c:v>0.95938928000000001</c:v>
                </c:pt>
                <c:pt idx="2101">
                  <c:v>0.9602715878000001</c:v>
                </c:pt>
                <c:pt idx="2102">
                  <c:v>0.96152826100000011</c:v>
                </c:pt>
                <c:pt idx="2103">
                  <c:v>0.96214933680000003</c:v>
                </c:pt>
                <c:pt idx="2104">
                  <c:v>0.96197674129999999</c:v>
                </c:pt>
                <c:pt idx="2105">
                  <c:v>0.96218210380000002</c:v>
                </c:pt>
                <c:pt idx="2106">
                  <c:v>0.96303534079999986</c:v>
                </c:pt>
                <c:pt idx="2107">
                  <c:v>0.96376416999999992</c:v>
                </c:pt>
                <c:pt idx="2108">
                  <c:v>0.96410834340000007</c:v>
                </c:pt>
                <c:pt idx="2109">
                  <c:v>0.96394320890000007</c:v>
                </c:pt>
                <c:pt idx="2110">
                  <c:v>0.96403978590000006</c:v>
                </c:pt>
                <c:pt idx="2111">
                  <c:v>0.96479046719999995</c:v>
                </c:pt>
                <c:pt idx="2112">
                  <c:v>0.96594480879999989</c:v>
                </c:pt>
                <c:pt idx="2113">
                  <c:v>0.96699565949999999</c:v>
                </c:pt>
                <c:pt idx="2114">
                  <c:v>0.96714761910000002</c:v>
                </c:pt>
                <c:pt idx="2115">
                  <c:v>0.96677196399999998</c:v>
                </c:pt>
                <c:pt idx="2116">
                  <c:v>0.96703137960000007</c:v>
                </c:pt>
                <c:pt idx="2117">
                  <c:v>0.96767453999999997</c:v>
                </c:pt>
                <c:pt idx="2118">
                  <c:v>0.96857540800000008</c:v>
                </c:pt>
                <c:pt idx="2119">
                  <c:v>0.96933311999999994</c:v>
                </c:pt>
                <c:pt idx="2120">
                  <c:v>0.96955706119999996</c:v>
                </c:pt>
                <c:pt idx="2121">
                  <c:v>0.96978102759999996</c:v>
                </c:pt>
                <c:pt idx="2122">
                  <c:v>0.97001099040000005</c:v>
                </c:pt>
                <c:pt idx="2123">
                  <c:v>0.97077207150000011</c:v>
                </c:pt>
                <c:pt idx="2124">
                  <c:v>0.97191803290000001</c:v>
                </c:pt>
                <c:pt idx="2125">
                  <c:v>0.97332347660000018</c:v>
                </c:pt>
                <c:pt idx="2126">
                  <c:v>0.97369281960000009</c:v>
                </c:pt>
                <c:pt idx="2127">
                  <c:v>0.97353910220000006</c:v>
                </c:pt>
                <c:pt idx="2128">
                  <c:v>0.97352510459999997</c:v>
                </c:pt>
                <c:pt idx="2129">
                  <c:v>0.97379141410000003</c:v>
                </c:pt>
                <c:pt idx="2130">
                  <c:v>0.97405176959999995</c:v>
                </c:pt>
                <c:pt idx="2131">
                  <c:v>0.97403399290000003</c:v>
                </c:pt>
                <c:pt idx="2132">
                  <c:v>0.97439229220000012</c:v>
                </c:pt>
                <c:pt idx="2133">
                  <c:v>0.97501163899999987</c:v>
                </c:pt>
                <c:pt idx="2134">
                  <c:v>0.97614488529999999</c:v>
                </c:pt>
                <c:pt idx="2135">
                  <c:v>0.97754087690000002</c:v>
                </c:pt>
                <c:pt idx="2136">
                  <c:v>0.97829608879999996</c:v>
                </c:pt>
                <c:pt idx="2137">
                  <c:v>0.97786558560000003</c:v>
                </c:pt>
                <c:pt idx="2138">
                  <c:v>0.97744774999999995</c:v>
                </c:pt>
                <c:pt idx="2139">
                  <c:v>0.97781326499999999</c:v>
                </c:pt>
                <c:pt idx="2140">
                  <c:v>0.97847232859999989</c:v>
                </c:pt>
                <c:pt idx="2141">
                  <c:v>0.979407056</c:v>
                </c:pt>
                <c:pt idx="2142">
                  <c:v>0.97982248979999986</c:v>
                </c:pt>
                <c:pt idx="2143">
                  <c:v>0.97983211949999993</c:v>
                </c:pt>
                <c:pt idx="2144">
                  <c:v>0.97984020800000005</c:v>
                </c:pt>
                <c:pt idx="2145">
                  <c:v>0.98035146969999998</c:v>
                </c:pt>
                <c:pt idx="2146">
                  <c:v>0.9812229482</c:v>
                </c:pt>
                <c:pt idx="2147">
                  <c:v>0.9814436339999999</c:v>
                </c:pt>
                <c:pt idx="2148">
                  <c:v>0.98126651919999996</c:v>
                </c:pt>
                <c:pt idx="2149">
                  <c:v>0.98172835729999997</c:v>
                </c:pt>
                <c:pt idx="2150">
                  <c:v>0.98296642599999995</c:v>
                </c:pt>
                <c:pt idx="2151">
                  <c:v>0.98394163440000004</c:v>
                </c:pt>
                <c:pt idx="2152">
                  <c:v>0.98386634500000003</c:v>
                </c:pt>
                <c:pt idx="2153">
                  <c:v>0.98368554639999994</c:v>
                </c:pt>
                <c:pt idx="2154">
                  <c:v>0.9843127908</c:v>
                </c:pt>
                <c:pt idx="2155">
                  <c:v>0.98507812130000005</c:v>
                </c:pt>
                <c:pt idx="2156">
                  <c:v>0.98598235379999999</c:v>
                </c:pt>
                <c:pt idx="2157">
                  <c:v>0.98662587089999998</c:v>
                </c:pt>
                <c:pt idx="2158">
                  <c:v>0.98727330029999993</c:v>
                </c:pt>
                <c:pt idx="2159">
                  <c:v>0.98739588569999992</c:v>
                </c:pt>
                <c:pt idx="2160">
                  <c:v>0.98751317420000007</c:v>
                </c:pt>
                <c:pt idx="2161">
                  <c:v>0.9884143286</c:v>
                </c:pt>
                <c:pt idx="2162">
                  <c:v>0.9891775584000001</c:v>
                </c:pt>
                <c:pt idx="2163">
                  <c:v>0.98967150030000006</c:v>
                </c:pt>
                <c:pt idx="2164">
                  <c:v>0.9896448000000001</c:v>
                </c:pt>
                <c:pt idx="2165">
                  <c:v>0.98950265460000009</c:v>
                </c:pt>
                <c:pt idx="2166">
                  <c:v>0.99002022629999997</c:v>
                </c:pt>
                <c:pt idx="2167">
                  <c:v>0.99079835680000006</c:v>
                </c:pt>
                <c:pt idx="2168">
                  <c:v>0.99117339440000007</c:v>
                </c:pt>
                <c:pt idx="2169">
                  <c:v>0.99089909049999991</c:v>
                </c:pt>
                <c:pt idx="2170">
                  <c:v>0.9908905536</c:v>
                </c:pt>
                <c:pt idx="2171">
                  <c:v>0.99194102029999998</c:v>
                </c:pt>
                <c:pt idx="2172">
                  <c:v>0.99350994120000002</c:v>
                </c:pt>
                <c:pt idx="2173">
                  <c:v>0.99457695540000013</c:v>
                </c:pt>
                <c:pt idx="2174">
                  <c:v>0.99499744649999999</c:v>
                </c:pt>
                <c:pt idx="2175">
                  <c:v>0.99527356720000004</c:v>
                </c:pt>
                <c:pt idx="2176">
                  <c:v>0.99604386030000003</c:v>
                </c:pt>
                <c:pt idx="2177">
                  <c:v>0.99718911249999997</c:v>
                </c:pt>
                <c:pt idx="2178">
                  <c:v>0.99779538420000002</c:v>
                </c:pt>
                <c:pt idx="2179">
                  <c:v>0.99747774959999991</c:v>
                </c:pt>
                <c:pt idx="2180">
                  <c:v>0.99742319999999984</c:v>
                </c:pt>
                <c:pt idx="2181">
                  <c:v>0.99751012500000003</c:v>
                </c:pt>
                <c:pt idx="2182">
                  <c:v>0.99772635719999991</c:v>
                </c:pt>
                <c:pt idx="2183">
                  <c:v>0.99781786919999982</c:v>
                </c:pt>
                <c:pt idx="2184">
                  <c:v>0.99817338200000005</c:v>
                </c:pt>
                <c:pt idx="2185">
                  <c:v>0.99891849719999992</c:v>
                </c:pt>
                <c:pt idx="2186">
                  <c:v>0.99991861599999998</c:v>
                </c:pt>
                <c:pt idx="2187">
                  <c:v>1.0005055787999999</c:v>
                </c:pt>
                <c:pt idx="2188">
                  <c:v>1.0007014489999999</c:v>
                </c:pt>
                <c:pt idx="2189">
                  <c:v>1.0007878374999999</c:v>
                </c:pt>
                <c:pt idx="2190">
                  <c:v>1.0012784544000002</c:v>
                </c:pt>
                <c:pt idx="2191">
                  <c:v>1.0017699132</c:v>
                </c:pt>
                <c:pt idx="2192">
                  <c:v>1.0018693761999999</c:v>
                </c:pt>
                <c:pt idx="2193">
                  <c:v>1.0017138049000001</c:v>
                </c:pt>
                <c:pt idx="2194">
                  <c:v>1.0024895386000001</c:v>
                </c:pt>
                <c:pt idx="2195">
                  <c:v>1.0032700257</c:v>
                </c:pt>
                <c:pt idx="2196">
                  <c:v>1.0034071218</c:v>
                </c:pt>
                <c:pt idx="2197">
                  <c:v>1.0032936472</c:v>
                </c:pt>
                <c:pt idx="2198">
                  <c:v>1.0041005028000001</c:v>
                </c:pt>
                <c:pt idx="2199">
                  <c:v>1.0054210938000001</c:v>
                </c:pt>
                <c:pt idx="2200">
                  <c:v>1.0063495251000001</c:v>
                </c:pt>
                <c:pt idx="2201">
                  <c:v>1.0063635152000001</c:v>
                </c:pt>
                <c:pt idx="2202">
                  <c:v>1.0065193379999999</c:v>
                </c:pt>
                <c:pt idx="2203">
                  <c:v>1.0068070742999999</c:v>
                </c:pt>
                <c:pt idx="2204">
                  <c:v>1.0077422316</c:v>
                </c:pt>
                <c:pt idx="2205">
                  <c:v>1.0083868096000002</c:v>
                </c:pt>
                <c:pt idx="2206">
                  <c:v>1.0084782849</c:v>
                </c:pt>
                <c:pt idx="2207">
                  <c:v>1.0086986584000002</c:v>
                </c:pt>
                <c:pt idx="2208">
                  <c:v>1.009041812</c:v>
                </c:pt>
                <c:pt idx="2209">
                  <c:v>1.0099129871999999</c:v>
                </c:pt>
                <c:pt idx="2210">
                  <c:v>1.010798927</c:v>
                </c:pt>
                <c:pt idx="2211">
                  <c:v>1.0111800456</c:v>
                </c:pt>
                <c:pt idx="2212">
                  <c:v>1.011430727</c:v>
                </c:pt>
                <c:pt idx="2213">
                  <c:v>1.0118142657</c:v>
                </c:pt>
                <c:pt idx="2214">
                  <c:v>1.0119352656</c:v>
                </c:pt>
                <c:pt idx="2215">
                  <c:v>1.0123057931999999</c:v>
                </c:pt>
                <c:pt idx="2216">
                  <c:v>1.0139742227999999</c:v>
                </c:pt>
                <c:pt idx="2217">
                  <c:v>1.0160354095999999</c:v>
                </c:pt>
                <c:pt idx="2218">
                  <c:v>1.0167710608</c:v>
                </c:pt>
                <c:pt idx="2219">
                  <c:v>1.0165818837</c:v>
                </c:pt>
                <c:pt idx="2220">
                  <c:v>1.0160032056000001</c:v>
                </c:pt>
                <c:pt idx="2221">
                  <c:v>1.0153177776</c:v>
                </c:pt>
                <c:pt idx="2222">
                  <c:v>1.0154421984000002</c:v>
                </c:pt>
                <c:pt idx="2223">
                  <c:v>1.0157057621000001</c:v>
                </c:pt>
                <c:pt idx="2224">
                  <c:v>1.0163659758999999</c:v>
                </c:pt>
                <c:pt idx="2225">
                  <c:v>1.0168855959999998</c:v>
                </c:pt>
                <c:pt idx="2226">
                  <c:v>1.0171230414000001</c:v>
                </c:pt>
                <c:pt idx="2227">
                  <c:v>1.0180062792</c:v>
                </c:pt>
                <c:pt idx="2228">
                  <c:v>1.019004875</c:v>
                </c:pt>
                <c:pt idx="2229">
                  <c:v>1.0198713420000001</c:v>
                </c:pt>
                <c:pt idx="2230">
                  <c:v>1.0199442484000001</c:v>
                </c:pt>
                <c:pt idx="2231">
                  <c:v>1.0197386202000001</c:v>
                </c:pt>
                <c:pt idx="2232">
                  <c:v>1.0197835933999999</c:v>
                </c:pt>
                <c:pt idx="2233">
                  <c:v>1.0203577614000001</c:v>
                </c:pt>
                <c:pt idx="2234">
                  <c:v>1.02106739</c:v>
                </c:pt>
                <c:pt idx="2235">
                  <c:v>1.0213917935000001</c:v>
                </c:pt>
                <c:pt idx="2236">
                  <c:v>1.0214609020000001</c:v>
                </c:pt>
                <c:pt idx="2237">
                  <c:v>1.022195559</c:v>
                </c:pt>
                <c:pt idx="2238">
                  <c:v>1.0233211258000001</c:v>
                </c:pt>
                <c:pt idx="2239">
                  <c:v>1.0237998588999999</c:v>
                </c:pt>
                <c:pt idx="2240">
                  <c:v>1.0236214962000001</c:v>
                </c:pt>
                <c:pt idx="2241">
                  <c:v>1.023851112</c:v>
                </c:pt>
                <c:pt idx="2242">
                  <c:v>1.0250230716000002</c:v>
                </c:pt>
                <c:pt idx="2243">
                  <c:v>1.0259429256000001</c:v>
                </c:pt>
                <c:pt idx="2244">
                  <c:v>1.025956243</c:v>
                </c:pt>
                <c:pt idx="2245">
                  <c:v>1.0257092999999999</c:v>
                </c:pt>
                <c:pt idx="2246">
                  <c:v>1.0265274474999999</c:v>
                </c:pt>
                <c:pt idx="2247">
                  <c:v>1.0277526374999999</c:v>
                </c:pt>
                <c:pt idx="2248">
                  <c:v>1.0283241905999998</c:v>
                </c:pt>
                <c:pt idx="2249">
                  <c:v>1.0284904583999999</c:v>
                </c:pt>
                <c:pt idx="2250">
                  <c:v>1.0286317469999999</c:v>
                </c:pt>
                <c:pt idx="2251">
                  <c:v>1.0291481100000002</c:v>
                </c:pt>
                <c:pt idx="2252">
                  <c:v>1.029395488</c:v>
                </c:pt>
                <c:pt idx="2253">
                  <c:v>1.029525915</c:v>
                </c:pt>
                <c:pt idx="2254">
                  <c:v>1.0302063554000001</c:v>
                </c:pt>
                <c:pt idx="2255">
                  <c:v>1.0315517321999998</c:v>
                </c:pt>
                <c:pt idx="2256">
                  <c:v>1.0323566399999999</c:v>
                </c:pt>
                <c:pt idx="2257">
                  <c:v>1.0322321827999998</c:v>
                </c:pt>
                <c:pt idx="2258">
                  <c:v>1.0321092192000001</c:v>
                </c:pt>
                <c:pt idx="2259">
                  <c:v>1.0326521141999998</c:v>
                </c:pt>
                <c:pt idx="2260">
                  <c:v>1.0337049173999999</c:v>
                </c:pt>
                <c:pt idx="2261">
                  <c:v>1.0340863595999998</c:v>
                </c:pt>
                <c:pt idx="2262">
                  <c:v>1.0340625164999999</c:v>
                </c:pt>
                <c:pt idx="2263">
                  <c:v>1.0342916627999998</c:v>
                </c:pt>
                <c:pt idx="2264">
                  <c:v>1.0351596839999999</c:v>
                </c:pt>
                <c:pt idx="2265">
                  <c:v>1.0361645427000001</c:v>
                </c:pt>
                <c:pt idx="2266">
                  <c:v>1.0367915397</c:v>
                </c:pt>
                <c:pt idx="2267">
                  <c:v>1.0369218995</c:v>
                </c:pt>
                <c:pt idx="2268">
                  <c:v>1.0376056341</c:v>
                </c:pt>
                <c:pt idx="2269">
                  <c:v>1.0385505441</c:v>
                </c:pt>
                <c:pt idx="2270">
                  <c:v>1.0389539159999999</c:v>
                </c:pt>
                <c:pt idx="2271">
                  <c:v>1.0389476416000001</c:v>
                </c:pt>
                <c:pt idx="2272">
                  <c:v>1.0390522328</c:v>
                </c:pt>
                <c:pt idx="2273">
                  <c:v>1.0395485268</c:v>
                </c:pt>
                <c:pt idx="2274">
                  <c:v>1.0403123519999999</c:v>
                </c:pt>
                <c:pt idx="2275">
                  <c:v>1.0408261499999998</c:v>
                </c:pt>
                <c:pt idx="2276">
                  <c:v>1.0412165188</c:v>
                </c:pt>
                <c:pt idx="2277">
                  <c:v>1.0420074937999999</c:v>
                </c:pt>
                <c:pt idx="2278">
                  <c:v>1.0425334104999999</c:v>
                </c:pt>
                <c:pt idx="2279">
                  <c:v>1.0423864326000001</c:v>
                </c:pt>
                <c:pt idx="2280">
                  <c:v>1.0429053622</c:v>
                </c:pt>
                <c:pt idx="2281">
                  <c:v>1.0437935523999999</c:v>
                </c:pt>
                <c:pt idx="2282">
                  <c:v>1.0446692497999999</c:v>
                </c:pt>
                <c:pt idx="2283">
                  <c:v>1.0451324285000001</c:v>
                </c:pt>
                <c:pt idx="2284">
                  <c:v>1.0453271328</c:v>
                </c:pt>
                <c:pt idx="2285">
                  <c:v>1.04514156</c:v>
                </c:pt>
                <c:pt idx="2286">
                  <c:v>1.0456419785</c:v>
                </c:pt>
                <c:pt idx="2287">
                  <c:v>1.0463127517999999</c:v>
                </c:pt>
                <c:pt idx="2288">
                  <c:v>1.0469899971000001</c:v>
                </c:pt>
                <c:pt idx="2289">
                  <c:v>1.0472821656</c:v>
                </c:pt>
                <c:pt idx="2290">
                  <c:v>1.0479612432000001</c:v>
                </c:pt>
                <c:pt idx="2291">
                  <c:v>1.0490289690000001</c:v>
                </c:pt>
                <c:pt idx="2292">
                  <c:v>1.0496814495</c:v>
                </c:pt>
                <c:pt idx="2293">
                  <c:v>1.0497971837</c:v>
                </c:pt>
                <c:pt idx="2294">
                  <c:v>1.049645645</c:v>
                </c:pt>
                <c:pt idx="2295">
                  <c:v>1.0500270667</c:v>
                </c:pt>
                <c:pt idx="2296">
                  <c:v>1.0502800343999998</c:v>
                </c:pt>
                <c:pt idx="2297">
                  <c:v>1.0509209916</c:v>
                </c:pt>
                <c:pt idx="2298">
                  <c:v>1.0515636479999999</c:v>
                </c:pt>
                <c:pt idx="2299">
                  <c:v>1.0524682806000001</c:v>
                </c:pt>
                <c:pt idx="2300">
                  <c:v>1.0532540555999998</c:v>
                </c:pt>
                <c:pt idx="2301">
                  <c:v>1.0535217064</c:v>
                </c:pt>
                <c:pt idx="2302">
                  <c:v>1.0535210747999999</c:v>
                </c:pt>
                <c:pt idx="2303">
                  <c:v>1.05403962</c:v>
                </c:pt>
                <c:pt idx="2304">
                  <c:v>1.0549584395999998</c:v>
                </c:pt>
                <c:pt idx="2305">
                  <c:v>1.055606644</c:v>
                </c:pt>
                <c:pt idx="2306">
                  <c:v>1.0557133080000001</c:v>
                </c:pt>
                <c:pt idx="2307">
                  <c:v>1.0561003812</c:v>
                </c:pt>
                <c:pt idx="2308">
                  <c:v>1.0563484873</c:v>
                </c:pt>
                <c:pt idx="2309">
                  <c:v>1.0568444403999999</c:v>
                </c:pt>
                <c:pt idx="2310">
                  <c:v>1.0573524208</c:v>
                </c:pt>
                <c:pt idx="2311">
                  <c:v>1.0579899918</c:v>
                </c:pt>
                <c:pt idx="2312">
                  <c:v>1.0588922921000001</c:v>
                </c:pt>
                <c:pt idx="2313">
                  <c:v>1.0599458429999999</c:v>
                </c:pt>
                <c:pt idx="2314">
                  <c:v>1.0604854248</c:v>
                </c:pt>
                <c:pt idx="2315">
                  <c:v>1.0605060512</c:v>
                </c:pt>
                <c:pt idx="2316">
                  <c:v>1.0601219072000001</c:v>
                </c:pt>
                <c:pt idx="2317">
                  <c:v>1.0599912413999999</c:v>
                </c:pt>
                <c:pt idx="2318">
                  <c:v>1.060510208</c:v>
                </c:pt>
                <c:pt idx="2319">
                  <c:v>1.0612725490000001</c:v>
                </c:pt>
                <c:pt idx="2320">
                  <c:v>1.0622966892999999</c:v>
                </c:pt>
                <c:pt idx="2321">
                  <c:v>1.0633370028</c:v>
                </c:pt>
                <c:pt idx="2322">
                  <c:v>1.0638676704000001</c:v>
                </c:pt>
                <c:pt idx="2323">
                  <c:v>1.064396034</c:v>
                </c:pt>
                <c:pt idx="2324">
                  <c:v>1.0647795771999999</c:v>
                </c:pt>
                <c:pt idx="2325">
                  <c:v>1.0648893416</c:v>
                </c:pt>
                <c:pt idx="2326">
                  <c:v>1.0653898675</c:v>
                </c:pt>
                <c:pt idx="2327">
                  <c:v>1.0658792444</c:v>
                </c:pt>
                <c:pt idx="2328">
                  <c:v>1.0667562968000002</c:v>
                </c:pt>
                <c:pt idx="2329">
                  <c:v>1.0673627399999999</c:v>
                </c:pt>
                <c:pt idx="2330">
                  <c:v>1.0675735763</c:v>
                </c:pt>
                <c:pt idx="2331">
                  <c:v>1.0665868603000002</c:v>
                </c:pt>
                <c:pt idx="2332">
                  <c:v>1.0662873605999998</c:v>
                </c:pt>
                <c:pt idx="2333">
                  <c:v>1.0667793643000001</c:v>
                </c:pt>
                <c:pt idx="2334">
                  <c:v>1.0676616375999999</c:v>
                </c:pt>
                <c:pt idx="2335">
                  <c:v>1.0689334516</c:v>
                </c:pt>
                <c:pt idx="2336">
                  <c:v>1.0699353567000001</c:v>
                </c:pt>
                <c:pt idx="2337">
                  <c:v>1.0705583954</c:v>
                </c:pt>
                <c:pt idx="2338">
                  <c:v>1.0706565687999998</c:v>
                </c:pt>
                <c:pt idx="2339">
                  <c:v>1.0706240934</c:v>
                </c:pt>
                <c:pt idx="2340">
                  <c:v>1.0714061474000001</c:v>
                </c:pt>
                <c:pt idx="2341">
                  <c:v>1.0718027608</c:v>
                </c:pt>
                <c:pt idx="2342">
                  <c:v>1.0716734405999999</c:v>
                </c:pt>
                <c:pt idx="2343">
                  <c:v>1.072200831</c:v>
                </c:pt>
                <c:pt idx="2344">
                  <c:v>1.0731237140000001</c:v>
                </c:pt>
                <c:pt idx="2345">
                  <c:v>1.0733826074999999</c:v>
                </c:pt>
                <c:pt idx="2346">
                  <c:v>1.0732371775</c:v>
                </c:pt>
                <c:pt idx="2347">
                  <c:v>1.0737431133999999</c:v>
                </c:pt>
                <c:pt idx="2348">
                  <c:v>1.074645498</c:v>
                </c:pt>
                <c:pt idx="2349">
                  <c:v>1.0754253198000001</c:v>
                </c:pt>
                <c:pt idx="2350">
                  <c:v>1.0757999499999999</c:v>
                </c:pt>
                <c:pt idx="2351">
                  <c:v>1.0763070654</c:v>
                </c:pt>
                <c:pt idx="2352">
                  <c:v>1.0772293780000002</c:v>
                </c:pt>
                <c:pt idx="2353">
                  <c:v>1.0776204114000001</c:v>
                </c:pt>
                <c:pt idx="2354">
                  <c:v>1.0776173099999999</c:v>
                </c:pt>
                <c:pt idx="2355">
                  <c:v>1.0773467639999998</c:v>
                </c:pt>
                <c:pt idx="2356">
                  <c:v>1.0779947932</c:v>
                </c:pt>
                <c:pt idx="2357">
                  <c:v>1.0795616742</c:v>
                </c:pt>
                <c:pt idx="2358">
                  <c:v>1.0804386242999999</c:v>
                </c:pt>
                <c:pt idx="2359">
                  <c:v>1.080252148</c:v>
                </c:pt>
                <c:pt idx="2360">
                  <c:v>1.08022248</c:v>
                </c:pt>
                <c:pt idx="2361">
                  <c:v>1.0811361287999999</c:v>
                </c:pt>
                <c:pt idx="2362">
                  <c:v>1.0823345739999999</c:v>
                </c:pt>
                <c:pt idx="2363">
                  <c:v>1.0824757576000001</c:v>
                </c:pt>
                <c:pt idx="2364">
                  <c:v>1.0820751280000001</c:v>
                </c:pt>
                <c:pt idx="2365">
                  <c:v>1.0825881731</c:v>
                </c:pt>
                <c:pt idx="2366">
                  <c:v>1.08363024</c:v>
                </c:pt>
                <c:pt idx="2367">
                  <c:v>1.0845422782</c:v>
                </c:pt>
                <c:pt idx="2368">
                  <c:v>1.0847878965</c:v>
                </c:pt>
                <c:pt idx="2369">
                  <c:v>1.0850506112</c:v>
                </c:pt>
                <c:pt idx="2370">
                  <c:v>1.0853222995999998</c:v>
                </c:pt>
                <c:pt idx="2371">
                  <c:v>1.0858854767999999</c:v>
                </c:pt>
                <c:pt idx="2372">
                  <c:v>1.0863396236</c:v>
                </c:pt>
                <c:pt idx="2373">
                  <c:v>1.0869372051999999</c:v>
                </c:pt>
                <c:pt idx="2374">
                  <c:v>1.0875316759999998</c:v>
                </c:pt>
                <c:pt idx="2375">
                  <c:v>1.0878622916</c:v>
                </c:pt>
                <c:pt idx="2376">
                  <c:v>1.0880389512999999</c:v>
                </c:pt>
                <c:pt idx="2377">
                  <c:v>1.0884593383000001</c:v>
                </c:pt>
                <c:pt idx="2378">
                  <c:v>1.0889955662000002</c:v>
                </c:pt>
                <c:pt idx="2379">
                  <c:v>1.0899158784</c:v>
                </c:pt>
                <c:pt idx="2380">
                  <c:v>1.0912358735000001</c:v>
                </c:pt>
                <c:pt idx="2381">
                  <c:v>1.0929769246000001</c:v>
                </c:pt>
                <c:pt idx="2382">
                  <c:v>1.0933841775000002</c:v>
                </c:pt>
                <c:pt idx="2383">
                  <c:v>1.0936724512</c:v>
                </c:pt>
                <c:pt idx="2384">
                  <c:v>1.0941051791999998</c:v>
                </c:pt>
                <c:pt idx="2385">
                  <c:v>1.0941398390000001</c:v>
                </c:pt>
                <c:pt idx="2386">
                  <c:v>1.093877376</c:v>
                </c:pt>
                <c:pt idx="2387">
                  <c:v>1.0938587913</c:v>
                </c:pt>
                <c:pt idx="2388">
                  <c:v>1.0944889969</c:v>
                </c:pt>
                <c:pt idx="2389">
                  <c:v>1.0955061479999999</c:v>
                </c:pt>
                <c:pt idx="2390">
                  <c:v>1.0958483595999999</c:v>
                </c:pt>
                <c:pt idx="2391">
                  <c:v>1.0957775155</c:v>
                </c:pt>
                <c:pt idx="2392">
                  <c:v>1.0961017583999999</c:v>
                </c:pt>
                <c:pt idx="2393">
                  <c:v>1.0967028192000001</c:v>
                </c:pt>
                <c:pt idx="2394">
                  <c:v>1.0971905298</c:v>
                </c:pt>
                <c:pt idx="2395">
                  <c:v>1.0977094519999999</c:v>
                </c:pt>
                <c:pt idx="2396">
                  <c:v>1.0982399399999998</c:v>
                </c:pt>
                <c:pt idx="2397">
                  <c:v>1.0990425195</c:v>
                </c:pt>
                <c:pt idx="2398">
                  <c:v>1.0996932370999999</c:v>
                </c:pt>
                <c:pt idx="2399">
                  <c:v>1.0999265399999998</c:v>
                </c:pt>
                <c:pt idx="2400">
                  <c:v>1.1000480479999999</c:v>
                </c:pt>
                <c:pt idx="2401">
                  <c:v>1.1001736609999999</c:v>
                </c:pt>
                <c:pt idx="2402">
                  <c:v>1.1005730612</c:v>
                </c:pt>
                <c:pt idx="2403">
                  <c:v>1.100837668</c:v>
                </c:pt>
                <c:pt idx="2404">
                  <c:v>1.1011064136000002</c:v>
                </c:pt>
                <c:pt idx="2405">
                  <c:v>1.1016499031999998</c:v>
                </c:pt>
                <c:pt idx="2406">
                  <c:v>1.1025900003000002</c:v>
                </c:pt>
                <c:pt idx="2407">
                  <c:v>1.1032637356000001</c:v>
                </c:pt>
                <c:pt idx="2408">
                  <c:v>1.1029839648000002</c:v>
                </c:pt>
                <c:pt idx="2409">
                  <c:v>1.1026810858000002</c:v>
                </c:pt>
                <c:pt idx="2410">
                  <c:v>1.1029229238</c:v>
                </c:pt>
                <c:pt idx="2411">
                  <c:v>1.104102234</c:v>
                </c:pt>
                <c:pt idx="2412">
                  <c:v>1.1050175311999999</c:v>
                </c:pt>
                <c:pt idx="2413">
                  <c:v>1.1055378565</c:v>
                </c:pt>
                <c:pt idx="2414">
                  <c:v>1.1059133565000001</c:v>
                </c:pt>
                <c:pt idx="2415">
                  <c:v>1.1065688705000001</c:v>
                </c:pt>
                <c:pt idx="2416">
                  <c:v>1.1071018216000001</c:v>
                </c:pt>
                <c:pt idx="2417">
                  <c:v>1.1084345426</c:v>
                </c:pt>
                <c:pt idx="2418">
                  <c:v>1.1093540228000001</c:v>
                </c:pt>
                <c:pt idx="2419">
                  <c:v>1.1105364176999999</c:v>
                </c:pt>
                <c:pt idx="2420">
                  <c:v>1.1125222275000002</c:v>
                </c:pt>
                <c:pt idx="2421">
                  <c:v>1.1131687683</c:v>
                </c:pt>
                <c:pt idx="2422">
                  <c:v>1.1124756489000001</c:v>
                </c:pt>
                <c:pt idx="2423">
                  <c:v>1.1119183438</c:v>
                </c:pt>
                <c:pt idx="2424">
                  <c:v>1.1117630808000001</c:v>
                </c:pt>
                <c:pt idx="2425">
                  <c:v>1.1118789448000002</c:v>
                </c:pt>
                <c:pt idx="2426">
                  <c:v>1.1119840499999998</c:v>
                </c:pt>
                <c:pt idx="2427">
                  <c:v>1.1120850172000001</c:v>
                </c:pt>
                <c:pt idx="2428">
                  <c:v>1.1125792103000001</c:v>
                </c:pt>
                <c:pt idx="2429">
                  <c:v>1.1133406060000002</c:v>
                </c:pt>
                <c:pt idx="2430">
                  <c:v>1.1137063452</c:v>
                </c:pt>
                <c:pt idx="2431">
                  <c:v>1.114089536</c:v>
                </c:pt>
                <c:pt idx="2432">
                  <c:v>1.1150171604000001</c:v>
                </c:pt>
                <c:pt idx="2433">
                  <c:v>1.1158229573</c:v>
                </c:pt>
                <c:pt idx="2434">
                  <c:v>1.1162238486</c:v>
                </c:pt>
                <c:pt idx="2435">
                  <c:v>1.1171511117000001</c:v>
                </c:pt>
                <c:pt idx="2436">
                  <c:v>1.1180843679000001</c:v>
                </c:pt>
                <c:pt idx="2437">
                  <c:v>1.1184855730000001</c:v>
                </c:pt>
                <c:pt idx="2438">
                  <c:v>1.11807883</c:v>
                </c:pt>
                <c:pt idx="2439">
                  <c:v>1.1179360668</c:v>
                </c:pt>
                <c:pt idx="2440">
                  <c:v>1.1184352904000001</c:v>
                </c:pt>
                <c:pt idx="2441">
                  <c:v>1.119193739</c:v>
                </c:pt>
                <c:pt idx="2442">
                  <c:v>1.1198160491</c:v>
                </c:pt>
                <c:pt idx="2443">
                  <c:v>1.1202938640000002</c:v>
                </c:pt>
                <c:pt idx="2444">
                  <c:v>1.1206479612</c:v>
                </c:pt>
                <c:pt idx="2445">
                  <c:v>1.121267147</c:v>
                </c:pt>
                <c:pt idx="2446">
                  <c:v>1.1214800642999998</c:v>
                </c:pt>
                <c:pt idx="2447">
                  <c:v>1.1215608749999999</c:v>
                </c:pt>
                <c:pt idx="2448">
                  <c:v>1.1220414228</c:v>
                </c:pt>
                <c:pt idx="2449">
                  <c:v>1.1229342959999999</c:v>
                </c:pt>
                <c:pt idx="2450">
                  <c:v>1.1235671608</c:v>
                </c:pt>
                <c:pt idx="2451">
                  <c:v>1.1240929941</c:v>
                </c:pt>
                <c:pt idx="2452">
                  <c:v>1.1249058240000001</c:v>
                </c:pt>
                <c:pt idx="2453">
                  <c:v>1.1255757611999999</c:v>
                </c:pt>
                <c:pt idx="2454">
                  <c:v>1.1261186286999998</c:v>
                </c:pt>
                <c:pt idx="2455">
                  <c:v>1.1262640752999999</c:v>
                </c:pt>
                <c:pt idx="2456">
                  <c:v>1.1264245681</c:v>
                </c:pt>
                <c:pt idx="2457">
                  <c:v>1.126736556</c:v>
                </c:pt>
                <c:pt idx="2458">
                  <c:v>1.1274621815999999</c:v>
                </c:pt>
                <c:pt idx="2459">
                  <c:v>1.1285999845999999</c:v>
                </c:pt>
                <c:pt idx="2460">
                  <c:v>1.1294642328000002</c:v>
                </c:pt>
                <c:pt idx="2461">
                  <c:v>1.1297867228999998</c:v>
                </c:pt>
                <c:pt idx="2462">
                  <c:v>1.1299576137</c:v>
                </c:pt>
                <c:pt idx="2463">
                  <c:v>1.1305164699999999</c:v>
                </c:pt>
                <c:pt idx="2464">
                  <c:v>1.1309321297999999</c:v>
                </c:pt>
                <c:pt idx="2465">
                  <c:v>1.1316219348000001</c:v>
                </c:pt>
                <c:pt idx="2466">
                  <c:v>1.1323185949999999</c:v>
                </c:pt>
                <c:pt idx="2467">
                  <c:v>1.1325962024999998</c:v>
                </c:pt>
                <c:pt idx="2468">
                  <c:v>1.1331220086000002</c:v>
                </c:pt>
                <c:pt idx="2469">
                  <c:v>1.1336269086000001</c:v>
                </c:pt>
                <c:pt idx="2470">
                  <c:v>1.1338610087999998</c:v>
                </c:pt>
                <c:pt idx="2471">
                  <c:v>1.1336967672</c:v>
                </c:pt>
                <c:pt idx="2472">
                  <c:v>1.13431836</c:v>
                </c:pt>
                <c:pt idx="2473">
                  <c:v>1.1350775995</c:v>
                </c:pt>
                <c:pt idx="2474">
                  <c:v>1.1351532444999999</c:v>
                </c:pt>
                <c:pt idx="2475">
                  <c:v>1.1352238465</c:v>
                </c:pt>
                <c:pt idx="2476">
                  <c:v>1.1359605660000001</c:v>
                </c:pt>
                <c:pt idx="2477">
                  <c:v>1.1368240224000001</c:v>
                </c:pt>
                <c:pt idx="2478">
                  <c:v>1.1366093970000002</c:v>
                </c:pt>
                <c:pt idx="2479">
                  <c:v>1.1362806805999999</c:v>
                </c:pt>
                <c:pt idx="2480">
                  <c:v>1.1370268480000001</c:v>
                </c:pt>
                <c:pt idx="2481">
                  <c:v>1.1383143875000001</c:v>
                </c:pt>
                <c:pt idx="2482">
                  <c:v>1.139048955</c:v>
                </c:pt>
                <c:pt idx="2483">
                  <c:v>1.1395243044000001</c:v>
                </c:pt>
                <c:pt idx="2484">
                  <c:v>1.1404067967</c:v>
                </c:pt>
                <c:pt idx="2485">
                  <c:v>1.1410410552000001</c:v>
                </c:pt>
                <c:pt idx="2486">
                  <c:v>1.1419609257000001</c:v>
                </c:pt>
                <c:pt idx="2487">
                  <c:v>1.1418113992000001</c:v>
                </c:pt>
                <c:pt idx="2488">
                  <c:v>1.1414057928000001</c:v>
                </c:pt>
                <c:pt idx="2489">
                  <c:v>1.1414259359999999</c:v>
                </c:pt>
                <c:pt idx="2490">
                  <c:v>1.1418517215999999</c:v>
                </c:pt>
                <c:pt idx="2491">
                  <c:v>1.1425370880000001</c:v>
                </c:pt>
                <c:pt idx="2492">
                  <c:v>1.1428353971999998</c:v>
                </c:pt>
                <c:pt idx="2493">
                  <c:v>1.1431540250000001</c:v>
                </c:pt>
                <c:pt idx="2494">
                  <c:v>1.1440325220000001</c:v>
                </c:pt>
                <c:pt idx="2495">
                  <c:v>1.1446608925999999</c:v>
                </c:pt>
                <c:pt idx="2496">
                  <c:v>1.1451456</c:v>
                </c:pt>
                <c:pt idx="2497">
                  <c:v>1.1454730246999998</c:v>
                </c:pt>
                <c:pt idx="2498">
                  <c:v>1.1460492992</c:v>
                </c:pt>
                <c:pt idx="2499">
                  <c:v>1.1474221330000001</c:v>
                </c:pt>
                <c:pt idx="2500">
                  <c:v>1.1482484508000002</c:v>
                </c:pt>
                <c:pt idx="2501">
                  <c:v>1.1482630550999999</c:v>
                </c:pt>
                <c:pt idx="2502">
                  <c:v>1.1485409418000001</c:v>
                </c:pt>
                <c:pt idx="2503">
                  <c:v>1.149627559</c:v>
                </c:pt>
                <c:pt idx="2504">
                  <c:v>1.1505788986999999</c:v>
                </c:pt>
                <c:pt idx="2505">
                  <c:v>1.1507283402999999</c:v>
                </c:pt>
                <c:pt idx="2506">
                  <c:v>1.150736298</c:v>
                </c:pt>
                <c:pt idx="2507">
                  <c:v>1.1510025996</c:v>
                </c:pt>
                <c:pt idx="2508">
                  <c:v>1.1515281824000001</c:v>
                </c:pt>
                <c:pt idx="2509">
                  <c:v>1.1517911770000002</c:v>
                </c:pt>
                <c:pt idx="2510">
                  <c:v>1.1520609984000001</c:v>
                </c:pt>
                <c:pt idx="2511">
                  <c:v>1.1524732660000001</c:v>
                </c:pt>
                <c:pt idx="2512">
                  <c:v>1.1533112073999998</c:v>
                </c:pt>
                <c:pt idx="2513">
                  <c:v>1.1540306962</c:v>
                </c:pt>
                <c:pt idx="2514">
                  <c:v>1.1546129719999998</c:v>
                </c:pt>
                <c:pt idx="2515">
                  <c:v>1.1549256780000001</c:v>
                </c:pt>
                <c:pt idx="2516">
                  <c:v>1.155616631</c:v>
                </c:pt>
                <c:pt idx="2517">
                  <c:v>1.1561549544</c:v>
                </c:pt>
                <c:pt idx="2518">
                  <c:v>1.1568146289999999</c:v>
                </c:pt>
                <c:pt idx="2519">
                  <c:v>1.1573207525</c:v>
                </c:pt>
                <c:pt idx="2520">
                  <c:v>1.1578235343999999</c:v>
                </c:pt>
                <c:pt idx="2521">
                  <c:v>1.1584698407999998</c:v>
                </c:pt>
                <c:pt idx="2522">
                  <c:v>1.1588557552000001</c:v>
                </c:pt>
                <c:pt idx="2523">
                  <c:v>1.159507359</c:v>
                </c:pt>
                <c:pt idx="2524">
                  <c:v>1.1601342926</c:v>
                </c:pt>
                <c:pt idx="2525">
                  <c:v>1.1606271884999999</c:v>
                </c:pt>
                <c:pt idx="2526">
                  <c:v>1.1612653836</c:v>
                </c:pt>
                <c:pt idx="2527">
                  <c:v>1.1612372520000001</c:v>
                </c:pt>
                <c:pt idx="2528">
                  <c:v>1.1613355540000001</c:v>
                </c:pt>
                <c:pt idx="2529">
                  <c:v>1.1622277030000001</c:v>
                </c:pt>
                <c:pt idx="2530">
                  <c:v>1.1627029117999998</c:v>
                </c:pt>
                <c:pt idx="2531">
                  <c:v>1.1627662336</c:v>
                </c:pt>
                <c:pt idx="2532">
                  <c:v>1.1625740255000001</c:v>
                </c:pt>
                <c:pt idx="2533">
                  <c:v>1.1633622079999999</c:v>
                </c:pt>
                <c:pt idx="2534">
                  <c:v>1.1642975728</c:v>
                </c:pt>
                <c:pt idx="2535">
                  <c:v>1.1644209232</c:v>
                </c:pt>
                <c:pt idx="2536">
                  <c:v>1.1645331378000001</c:v>
                </c:pt>
                <c:pt idx="2537">
                  <c:v>1.1649027096</c:v>
                </c:pt>
                <c:pt idx="2538">
                  <c:v>1.1649961008</c:v>
                </c:pt>
                <c:pt idx="2539">
                  <c:v>1.165354599</c:v>
                </c:pt>
                <c:pt idx="2540">
                  <c:v>1.1658568440999999</c:v>
                </c:pt>
                <c:pt idx="2541">
                  <c:v>1.166497731</c:v>
                </c:pt>
                <c:pt idx="2542">
                  <c:v>1.1674064453999999</c:v>
                </c:pt>
                <c:pt idx="2543">
                  <c:v>1.1681904292</c:v>
                </c:pt>
                <c:pt idx="2544">
                  <c:v>1.168581023</c:v>
                </c:pt>
                <c:pt idx="2545">
                  <c:v>1.1688433504</c:v>
                </c:pt>
                <c:pt idx="2546">
                  <c:v>1.1697817542000002</c:v>
                </c:pt>
                <c:pt idx="2547">
                  <c:v>1.1707297916999999</c:v>
                </c:pt>
                <c:pt idx="2548">
                  <c:v>1.1712757394000002</c:v>
                </c:pt>
                <c:pt idx="2549">
                  <c:v>1.1710102494999999</c:v>
                </c:pt>
                <c:pt idx="2550">
                  <c:v>1.1713089816</c:v>
                </c:pt>
                <c:pt idx="2551">
                  <c:v>1.1724091775000001</c:v>
                </c:pt>
                <c:pt idx="2552">
                  <c:v>1.1728124001</c:v>
                </c:pt>
                <c:pt idx="2553">
                  <c:v>1.1727744091999999</c:v>
                </c:pt>
                <c:pt idx="2554">
                  <c:v>1.173153581</c:v>
                </c:pt>
                <c:pt idx="2555">
                  <c:v>1.1746508928000001</c:v>
                </c:pt>
                <c:pt idx="2556">
                  <c:v>1.1756321059999999</c:v>
                </c:pt>
                <c:pt idx="2557">
                  <c:v>1.1755296251999998</c:v>
                </c:pt>
                <c:pt idx="2558">
                  <c:v>1.175132112</c:v>
                </c:pt>
                <c:pt idx="2559">
                  <c:v>1.1758178003999999</c:v>
                </c:pt>
                <c:pt idx="2560">
                  <c:v>1.1769021440000003</c:v>
                </c:pt>
                <c:pt idx="2561">
                  <c:v>1.1779884273999999</c:v>
                </c:pt>
                <c:pt idx="2562">
                  <c:v>1.1782621607999999</c:v>
                </c:pt>
                <c:pt idx="2563">
                  <c:v>1.1779845119999999</c:v>
                </c:pt>
                <c:pt idx="2564">
                  <c:v>1.1782461472999999</c:v>
                </c:pt>
                <c:pt idx="2565">
                  <c:v>1.1786424527999999</c:v>
                </c:pt>
                <c:pt idx="2566">
                  <c:v>1.1791751994000002</c:v>
                </c:pt>
                <c:pt idx="2567">
                  <c:v>1.1798574049999999</c:v>
                </c:pt>
                <c:pt idx="2568">
                  <c:v>1.1803963990999999</c:v>
                </c:pt>
                <c:pt idx="2569">
                  <c:v>1.1810520017999999</c:v>
                </c:pt>
                <c:pt idx="2570">
                  <c:v>1.1814365577000001</c:v>
                </c:pt>
                <c:pt idx="2571">
                  <c:v>1.1818298262</c:v>
                </c:pt>
                <c:pt idx="2572">
                  <c:v>1.1820866822</c:v>
                </c:pt>
                <c:pt idx="2573">
                  <c:v>1.18261653</c:v>
                </c:pt>
                <c:pt idx="2574">
                  <c:v>1.1828778024000002</c:v>
                </c:pt>
                <c:pt idx="2575">
                  <c:v>1.1830043260000001</c:v>
                </c:pt>
                <c:pt idx="2576">
                  <c:v>1.183543894</c:v>
                </c:pt>
                <c:pt idx="2577">
                  <c:v>1.1851741439999999</c:v>
                </c:pt>
                <c:pt idx="2578">
                  <c:v>1.186665557</c:v>
                </c:pt>
                <c:pt idx="2579">
                  <c:v>1.1867932999999999</c:v>
                </c:pt>
                <c:pt idx="2580">
                  <c:v>1.186254621</c:v>
                </c:pt>
                <c:pt idx="2581">
                  <c:v>1.1869452048000002</c:v>
                </c:pt>
                <c:pt idx="2582">
                  <c:v>1.1877673248</c:v>
                </c:pt>
                <c:pt idx="2583">
                  <c:v>1.1879099063999998</c:v>
                </c:pt>
                <c:pt idx="2584">
                  <c:v>1.1883318792000002</c:v>
                </c:pt>
                <c:pt idx="2585">
                  <c:v>1.1887495714</c:v>
                </c:pt>
                <c:pt idx="2586">
                  <c:v>1.1887711875</c:v>
                </c:pt>
                <c:pt idx="2587">
                  <c:v>1.1892150629</c:v>
                </c:pt>
                <c:pt idx="2588">
                  <c:v>1.1896555362999999</c:v>
                </c:pt>
                <c:pt idx="2589">
                  <c:v>1.1896736699999999</c:v>
                </c:pt>
                <c:pt idx="2590">
                  <c:v>1.1899565909000001</c:v>
                </c:pt>
                <c:pt idx="2591">
                  <c:v>1.1913146050000001</c:v>
                </c:pt>
                <c:pt idx="2592">
                  <c:v>1.1927974640000001</c:v>
                </c:pt>
                <c:pt idx="2593">
                  <c:v>1.1934475619999998</c:v>
                </c:pt>
                <c:pt idx="2594">
                  <c:v>1.1932672864</c:v>
                </c:pt>
                <c:pt idx="2595">
                  <c:v>1.1934956890999999</c:v>
                </c:pt>
                <c:pt idx="2596">
                  <c:v>1.1940038854000001</c:v>
                </c:pt>
                <c:pt idx="2597">
                  <c:v>1.1945095301999999</c:v>
                </c:pt>
                <c:pt idx="2598">
                  <c:v>1.1951381222999999</c:v>
                </c:pt>
                <c:pt idx="2599">
                  <c:v>1.1956080864000003</c:v>
                </c:pt>
                <c:pt idx="2600">
                  <c:v>1.1962044699999999</c:v>
                </c:pt>
                <c:pt idx="2601">
                  <c:v>1.1964112634999999</c:v>
                </c:pt>
                <c:pt idx="2602">
                  <c:v>1.1962284021</c:v>
                </c:pt>
                <c:pt idx="2603">
                  <c:v>1.1965930762999999</c:v>
                </c:pt>
                <c:pt idx="2604">
                  <c:v>1.1973702554000001</c:v>
                </c:pt>
                <c:pt idx="2605">
                  <c:v>1.1981729183999998</c:v>
                </c:pt>
                <c:pt idx="2606">
                  <c:v>1.198428864</c:v>
                </c:pt>
                <c:pt idx="2607">
                  <c:v>1.1988095268000001</c:v>
                </c:pt>
                <c:pt idx="2608">
                  <c:v>1.1993149350000001</c:v>
                </c:pt>
                <c:pt idx="2609">
                  <c:v>1.1999486127999999</c:v>
                </c:pt>
                <c:pt idx="2610">
                  <c:v>1.200303162</c:v>
                </c:pt>
                <c:pt idx="2611">
                  <c:v>1.20051463</c:v>
                </c:pt>
                <c:pt idx="2612">
                  <c:v>1.2004600196999999</c:v>
                </c:pt>
                <c:pt idx="2613">
                  <c:v>1.2006977975999999</c:v>
                </c:pt>
                <c:pt idx="2614">
                  <c:v>1.2017743528</c:v>
                </c:pt>
                <c:pt idx="2615">
                  <c:v>1.203170812</c:v>
                </c:pt>
                <c:pt idx="2616">
                  <c:v>1.2035177132999999</c:v>
                </c:pt>
                <c:pt idx="2617">
                  <c:v>1.2033312521999999</c:v>
                </c:pt>
                <c:pt idx="2618">
                  <c:v>1.2035454353999999</c:v>
                </c:pt>
                <c:pt idx="2619">
                  <c:v>1.2042958586000001</c:v>
                </c:pt>
                <c:pt idx="2620">
                  <c:v>1.2046139207</c:v>
                </c:pt>
                <c:pt idx="2621">
                  <c:v>1.2058605909</c:v>
                </c:pt>
                <c:pt idx="2622">
                  <c:v>1.206944832</c:v>
                </c:pt>
                <c:pt idx="2623">
                  <c:v>1.2077592758</c:v>
                </c:pt>
                <c:pt idx="2624">
                  <c:v>1.2077479458</c:v>
                </c:pt>
                <c:pt idx="2625">
                  <c:v>1.2074638926000001</c:v>
                </c:pt>
                <c:pt idx="2626">
                  <c:v>1.2073081972999999</c:v>
                </c:pt>
                <c:pt idx="2627">
                  <c:v>1.2078308</c:v>
                </c:pt>
                <c:pt idx="2628">
                  <c:v>1.2088981392000002</c:v>
                </c:pt>
                <c:pt idx="2629">
                  <c:v>1.2099682920000001</c:v>
                </c:pt>
                <c:pt idx="2630">
                  <c:v>1.2103424688</c:v>
                </c:pt>
                <c:pt idx="2631">
                  <c:v>1.2107396176</c:v>
                </c:pt>
                <c:pt idx="2632">
                  <c:v>1.2111518160000001</c:v>
                </c:pt>
                <c:pt idx="2633">
                  <c:v>1.2115684877999999</c:v>
                </c:pt>
                <c:pt idx="2634">
                  <c:v>1.2121375774999998</c:v>
                </c:pt>
                <c:pt idx="2635">
                  <c:v>1.2126988288</c:v>
                </c:pt>
                <c:pt idx="2636">
                  <c:v>1.2132345716000001</c:v>
                </c:pt>
                <c:pt idx="2637">
                  <c:v>1.2134797056</c:v>
                </c:pt>
                <c:pt idx="2638">
                  <c:v>1.2138719893999999</c:v>
                </c:pt>
                <c:pt idx="2639">
                  <c:v>1.2144344457</c:v>
                </c:pt>
                <c:pt idx="2640">
                  <c:v>1.2144463480000001</c:v>
                </c:pt>
                <c:pt idx="2641">
                  <c:v>1.2150124756</c:v>
                </c:pt>
                <c:pt idx="2642">
                  <c:v>1.215571634</c:v>
                </c:pt>
                <c:pt idx="2643">
                  <c:v>1.2161361989999999</c:v>
                </c:pt>
                <c:pt idx="2644">
                  <c:v>1.2168304145</c:v>
                </c:pt>
                <c:pt idx="2645">
                  <c:v>1.2176569747999999</c:v>
                </c:pt>
                <c:pt idx="2646">
                  <c:v>1.2184774908</c:v>
                </c:pt>
                <c:pt idx="2647">
                  <c:v>1.2195626300000002</c:v>
                </c:pt>
                <c:pt idx="2648">
                  <c:v>1.2206568354</c:v>
                </c:pt>
                <c:pt idx="2649">
                  <c:v>1.2210810750000001</c:v>
                </c:pt>
                <c:pt idx="2650">
                  <c:v>1.2210677244000001</c:v>
                </c:pt>
                <c:pt idx="2651">
                  <c:v>1.2214458872</c:v>
                </c:pt>
                <c:pt idx="2652">
                  <c:v>1.2227679159999998</c:v>
                </c:pt>
                <c:pt idx="2653">
                  <c:v>1.2238112952</c:v>
                </c:pt>
                <c:pt idx="2654">
                  <c:v>1.2237527945</c:v>
                </c:pt>
                <c:pt idx="2655">
                  <c:v>1.2234145352000001</c:v>
                </c:pt>
                <c:pt idx="2656">
                  <c:v>1.2236144061000001</c:v>
                </c:pt>
                <c:pt idx="2657">
                  <c:v>1.2240976176</c:v>
                </c:pt>
                <c:pt idx="2658">
                  <c:v>1.2246040034999999</c:v>
                </c:pt>
                <c:pt idx="2659">
                  <c:v>1.2248653312</c:v>
                </c:pt>
                <c:pt idx="2660">
                  <c:v>1.2249987711999999</c:v>
                </c:pt>
                <c:pt idx="2661">
                  <c:v>1.2258181269000001</c:v>
                </c:pt>
                <c:pt idx="2662">
                  <c:v>1.2264820879999998</c:v>
                </c:pt>
                <c:pt idx="2663">
                  <c:v>1.2265978529999999</c:v>
                </c:pt>
                <c:pt idx="2664">
                  <c:v>1.2267145085</c:v>
                </c:pt>
                <c:pt idx="2665">
                  <c:v>1.227531591</c:v>
                </c:pt>
                <c:pt idx="2666">
                  <c:v>1.2285044339999998</c:v>
                </c:pt>
                <c:pt idx="2667">
                  <c:v>1.2290712002999999</c:v>
                </c:pt>
                <c:pt idx="2668">
                  <c:v>1.2292147962</c:v>
                </c:pt>
                <c:pt idx="2669">
                  <c:v>1.2296394165</c:v>
                </c:pt>
                <c:pt idx="2670">
                  <c:v>1.2303308849999999</c:v>
                </c:pt>
                <c:pt idx="2671">
                  <c:v>1.2310117643</c:v>
                </c:pt>
                <c:pt idx="2672">
                  <c:v>1.2314116386</c:v>
                </c:pt>
                <c:pt idx="2673">
                  <c:v>1.2316763535999999</c:v>
                </c:pt>
                <c:pt idx="2674">
                  <c:v>1.2323324839999998</c:v>
                </c:pt>
                <c:pt idx="2675">
                  <c:v>1.232984238</c:v>
                </c:pt>
                <c:pt idx="2676">
                  <c:v>1.2332258713000002</c:v>
                </c:pt>
                <c:pt idx="2677">
                  <c:v>1.2333242223000001</c:v>
                </c:pt>
                <c:pt idx="2678">
                  <c:v>1.2337047359999997</c:v>
                </c:pt>
                <c:pt idx="2679">
                  <c:v>1.2345251368000001</c:v>
                </c:pt>
                <c:pt idx="2680">
                  <c:v>1.2356234370000001</c:v>
                </c:pt>
                <c:pt idx="2681">
                  <c:v>1.2356305104</c:v>
                </c:pt>
                <c:pt idx="2682">
                  <c:v>1.2357881008</c:v>
                </c:pt>
                <c:pt idx="2683">
                  <c:v>1.2362378775999998</c:v>
                </c:pt>
                <c:pt idx="2684">
                  <c:v>1.2371189199000001</c:v>
                </c:pt>
                <c:pt idx="2685">
                  <c:v>1.2377213316</c:v>
                </c:pt>
                <c:pt idx="2686">
                  <c:v>1.2379113684</c:v>
                </c:pt>
                <c:pt idx="2687">
                  <c:v>1.2380906484</c:v>
                </c:pt>
                <c:pt idx="2688">
                  <c:v>1.2386574417</c:v>
                </c:pt>
                <c:pt idx="2689">
                  <c:v>1.2393669746</c:v>
                </c:pt>
                <c:pt idx="2690">
                  <c:v>1.239674698</c:v>
                </c:pt>
                <c:pt idx="2691">
                  <c:v>1.2405684357</c:v>
                </c:pt>
                <c:pt idx="2692">
                  <c:v>1.2424442986999999</c:v>
                </c:pt>
                <c:pt idx="2693">
                  <c:v>1.2437704716</c:v>
                </c:pt>
                <c:pt idx="2694">
                  <c:v>1.2439908981000001</c:v>
                </c:pt>
                <c:pt idx="2695">
                  <c:v>1.2440613380000001</c:v>
                </c:pt>
                <c:pt idx="2696">
                  <c:v>1.2442259647999998</c:v>
                </c:pt>
                <c:pt idx="2697">
                  <c:v>1.2445100250000001</c:v>
                </c:pt>
                <c:pt idx="2698">
                  <c:v>1.2447869192000001</c:v>
                </c:pt>
                <c:pt idx="2699">
                  <c:v>1.2451851</c:v>
                </c:pt>
                <c:pt idx="2700">
                  <c:v>1.2457018956000001</c:v>
                </c:pt>
                <c:pt idx="2701">
                  <c:v>1.2462016476</c:v>
                </c:pt>
                <c:pt idx="2702">
                  <c:v>1.2466996542</c:v>
                </c:pt>
                <c:pt idx="2703">
                  <c:v>1.2477476815999999</c:v>
                </c:pt>
                <c:pt idx="2704">
                  <c:v>1.2479663255</c:v>
                </c:pt>
                <c:pt idx="2705">
                  <c:v>1.2469293837000002</c:v>
                </c:pt>
                <c:pt idx="2706">
                  <c:v>1.2450744075</c:v>
                </c:pt>
                <c:pt idx="2707">
                  <c:v>1.2460057297</c:v>
                </c:pt>
                <c:pt idx="2708">
                  <c:v>1.2473669250000001</c:v>
                </c:pt>
                <c:pt idx="2709">
                  <c:v>1.2483156895999998</c:v>
                </c:pt>
                <c:pt idx="2710">
                  <c:v>1.2491171216999999</c:v>
                </c:pt>
                <c:pt idx="2711">
                  <c:v>1.2500779167</c:v>
                </c:pt>
                <c:pt idx="2712">
                  <c:v>1.2510334647000001</c:v>
                </c:pt>
                <c:pt idx="2713">
                  <c:v>1.2517121589</c:v>
                </c:pt>
                <c:pt idx="2714">
                  <c:v>1.2521048774999999</c:v>
                </c:pt>
                <c:pt idx="2715">
                  <c:v>1.2522106338000001</c:v>
                </c:pt>
                <c:pt idx="2716">
                  <c:v>1.2528687650999999</c:v>
                </c:pt>
                <c:pt idx="2717">
                  <c:v>1.2535333212999997</c:v>
                </c:pt>
                <c:pt idx="2718">
                  <c:v>1.254206121</c:v>
                </c:pt>
                <c:pt idx="2719">
                  <c:v>1.2551688734999999</c:v>
                </c:pt>
                <c:pt idx="2720">
                  <c:v>1.2559759822000001</c:v>
                </c:pt>
                <c:pt idx="2721">
                  <c:v>1.2562215237000001</c:v>
                </c:pt>
                <c:pt idx="2722">
                  <c:v>1.2563139663</c:v>
                </c:pt>
                <c:pt idx="2723">
                  <c:v>1.256673698</c:v>
                </c:pt>
                <c:pt idx="2724">
                  <c:v>1.2571494344</c:v>
                </c:pt>
                <c:pt idx="2725">
                  <c:v>1.2572129104</c:v>
                </c:pt>
                <c:pt idx="2726">
                  <c:v>1.257560035</c:v>
                </c:pt>
                <c:pt idx="2727">
                  <c:v>1.2580413121</c:v>
                </c:pt>
                <c:pt idx="2728">
                  <c:v>1.2585326159999999</c:v>
                </c:pt>
                <c:pt idx="2729">
                  <c:v>1.2587593288999999</c:v>
                </c:pt>
                <c:pt idx="2730">
                  <c:v>1.2588546374</c:v>
                </c:pt>
                <c:pt idx="2731">
                  <c:v>1.2588085263999997</c:v>
                </c:pt>
                <c:pt idx="2732">
                  <c:v>1.2592066566000002</c:v>
                </c:pt>
                <c:pt idx="2733">
                  <c:v>1.260314808</c:v>
                </c:pt>
                <c:pt idx="2734">
                  <c:v>1.2614431732</c:v>
                </c:pt>
                <c:pt idx="2735">
                  <c:v>1.2624430290000002</c:v>
                </c:pt>
                <c:pt idx="2736">
                  <c:v>1.2627746883000002</c:v>
                </c:pt>
                <c:pt idx="2737">
                  <c:v>1.2628542586000002</c:v>
                </c:pt>
                <c:pt idx="2738">
                  <c:v>1.2630771596000001</c:v>
                </c:pt>
                <c:pt idx="2739">
                  <c:v>1.2637002428999999</c:v>
                </c:pt>
                <c:pt idx="2740">
                  <c:v>1.2643243728</c:v>
                </c:pt>
                <c:pt idx="2741">
                  <c:v>1.2649440860000001</c:v>
                </c:pt>
                <c:pt idx="2742">
                  <c:v>1.2654013293000002</c:v>
                </c:pt>
                <c:pt idx="2743">
                  <c:v>1.2658304073</c:v>
                </c:pt>
                <c:pt idx="2744">
                  <c:v>1.2666800508</c:v>
                </c:pt>
                <c:pt idx="2745">
                  <c:v>1.2672382492000001</c:v>
                </c:pt>
                <c:pt idx="2746">
                  <c:v>1.2673650033000001</c:v>
                </c:pt>
                <c:pt idx="2747">
                  <c:v>1.2674744312999999</c:v>
                </c:pt>
                <c:pt idx="2748">
                  <c:v>1.2678427146</c:v>
                </c:pt>
                <c:pt idx="2749">
                  <c:v>1.2689033616000001</c:v>
                </c:pt>
                <c:pt idx="2750">
                  <c:v>1.2698196408</c:v>
                </c:pt>
                <c:pt idx="2751">
                  <c:v>1.2699128076000001</c:v>
                </c:pt>
                <c:pt idx="2752">
                  <c:v>1.2697333704</c:v>
                </c:pt>
                <c:pt idx="2753">
                  <c:v>1.2701247164</c:v>
                </c:pt>
                <c:pt idx="2754">
                  <c:v>1.2709488493000001</c:v>
                </c:pt>
                <c:pt idx="2755">
                  <c:v>1.2716367833</c:v>
                </c:pt>
                <c:pt idx="2756">
                  <c:v>1.2718947383999999</c:v>
                </c:pt>
                <c:pt idx="2757">
                  <c:v>1.2722945724000001</c:v>
                </c:pt>
                <c:pt idx="2758">
                  <c:v>1.2728381568</c:v>
                </c:pt>
                <c:pt idx="2759">
                  <c:v>1.2736665058000001</c:v>
                </c:pt>
                <c:pt idx="2760">
                  <c:v>1.274358595</c:v>
                </c:pt>
                <c:pt idx="2761">
                  <c:v>1.2751835558</c:v>
                </c:pt>
                <c:pt idx="2762">
                  <c:v>1.275593865</c:v>
                </c:pt>
                <c:pt idx="2763">
                  <c:v>1.2757285905</c:v>
                </c:pt>
                <c:pt idx="2764">
                  <c:v>1.2761518205</c:v>
                </c:pt>
                <c:pt idx="2765">
                  <c:v>1.2767189260000003</c:v>
                </c:pt>
                <c:pt idx="2766">
                  <c:v>1.2776983559999999</c:v>
                </c:pt>
                <c:pt idx="2767">
                  <c:v>1.2783939480000002</c:v>
                </c:pt>
                <c:pt idx="2768">
                  <c:v>1.2786718396999999</c:v>
                </c:pt>
                <c:pt idx="2769">
                  <c:v>1.2786647580000001</c:v>
                </c:pt>
                <c:pt idx="2770">
                  <c:v>1.2793550783999998</c:v>
                </c:pt>
                <c:pt idx="2771">
                  <c:v>1.2805991064</c:v>
                </c:pt>
                <c:pt idx="2772">
                  <c:v>1.2811467059999999</c:v>
                </c:pt>
                <c:pt idx="2773">
                  <c:v>1.2807208140999999</c:v>
                </c:pt>
                <c:pt idx="2774">
                  <c:v>1.2808540836000002</c:v>
                </c:pt>
                <c:pt idx="2775">
                  <c:v>1.2818300355999999</c:v>
                </c:pt>
                <c:pt idx="2776">
                  <c:v>1.2832086897999999</c:v>
                </c:pt>
                <c:pt idx="2777">
                  <c:v>1.2838868940000001</c:v>
                </c:pt>
                <c:pt idx="2778">
                  <c:v>1.283449887</c:v>
                </c:pt>
                <c:pt idx="2779">
                  <c:v>1.2832888692000002</c:v>
                </c:pt>
                <c:pt idx="2780">
                  <c:v>1.2838231592999998</c:v>
                </c:pt>
                <c:pt idx="2781">
                  <c:v>1.2851979264</c:v>
                </c:pt>
                <c:pt idx="2782">
                  <c:v>1.2864380736000001</c:v>
                </c:pt>
                <c:pt idx="2783">
                  <c:v>1.286697465</c:v>
                </c:pt>
                <c:pt idx="2784">
                  <c:v>1.2866760528000001</c:v>
                </c:pt>
                <c:pt idx="2785">
                  <c:v>1.287347526</c:v>
                </c:pt>
                <c:pt idx="2786">
                  <c:v>1.2881613842999999</c:v>
                </c:pt>
                <c:pt idx="2787">
                  <c:v>1.2872807150000001</c:v>
                </c:pt>
                <c:pt idx="2788">
                  <c:v>1.287386814</c:v>
                </c:pt>
                <c:pt idx="2789">
                  <c:v>1.2883385247999999</c:v>
                </c:pt>
                <c:pt idx="2790">
                  <c:v>1.2895630440000001</c:v>
                </c:pt>
                <c:pt idx="2791">
                  <c:v>1.2906675942999999</c:v>
                </c:pt>
                <c:pt idx="2792">
                  <c:v>1.2915181367999999</c:v>
                </c:pt>
                <c:pt idx="2793">
                  <c:v>1.2922366392</c:v>
                </c:pt>
                <c:pt idx="2794">
                  <c:v>1.2933880585000002</c:v>
                </c:pt>
                <c:pt idx="2795">
                  <c:v>1.2938470584999999</c:v>
                </c:pt>
                <c:pt idx="2796">
                  <c:v>1.2940314319999999</c:v>
                </c:pt>
                <c:pt idx="2797">
                  <c:v>1.2940761167999999</c:v>
                </c:pt>
                <c:pt idx="2798">
                  <c:v>1.2943770164999999</c:v>
                </c:pt>
                <c:pt idx="2799">
                  <c:v>1.2952118160000001</c:v>
                </c:pt>
                <c:pt idx="2800">
                  <c:v>1.296064385</c:v>
                </c:pt>
                <c:pt idx="2801">
                  <c:v>1.2966450344</c:v>
                </c:pt>
                <c:pt idx="2802">
                  <c:v>1.296944388</c:v>
                </c:pt>
                <c:pt idx="2803">
                  <c:v>1.297228</c:v>
                </c:pt>
                <c:pt idx="2804">
                  <c:v>1.2976495896</c:v>
                </c:pt>
                <c:pt idx="2805">
                  <c:v>1.2979267807999999</c:v>
                </c:pt>
                <c:pt idx="2806">
                  <c:v>1.29790206</c:v>
                </c:pt>
                <c:pt idx="2807">
                  <c:v>1.2982968415999998</c:v>
                </c:pt>
                <c:pt idx="2808">
                  <c:v>1.2995289432000001</c:v>
                </c:pt>
                <c:pt idx="2809">
                  <c:v>1.3006371815</c:v>
                </c:pt>
                <c:pt idx="2810">
                  <c:v>1.3004913213</c:v>
                </c:pt>
                <c:pt idx="2811">
                  <c:v>1.2999257116</c:v>
                </c:pt>
                <c:pt idx="2812">
                  <c:v>1.3001994281</c:v>
                </c:pt>
                <c:pt idx="2813">
                  <c:v>1.301036597</c:v>
                </c:pt>
                <c:pt idx="2814">
                  <c:v>1.3018962411000001</c:v>
                </c:pt>
                <c:pt idx="2815">
                  <c:v>1.3020823011</c:v>
                </c:pt>
                <c:pt idx="2816">
                  <c:v>1.3019865335</c:v>
                </c:pt>
                <c:pt idx="2817">
                  <c:v>1.3029986140000001</c:v>
                </c:pt>
                <c:pt idx="2818">
                  <c:v>1.3045607497999998</c:v>
                </c:pt>
                <c:pt idx="2819">
                  <c:v>1.3052457288000001</c:v>
                </c:pt>
                <c:pt idx="2820">
                  <c:v>1.3050560574999999</c:v>
                </c:pt>
                <c:pt idx="2821">
                  <c:v>1.30484585</c:v>
                </c:pt>
                <c:pt idx="2822">
                  <c:v>1.3053405600000001</c:v>
                </c:pt>
                <c:pt idx="2823">
                  <c:v>1.3057120316000002</c:v>
                </c:pt>
                <c:pt idx="2824">
                  <c:v>1.3063842148</c:v>
                </c:pt>
                <c:pt idx="2825">
                  <c:v>1.3069192008999999</c:v>
                </c:pt>
                <c:pt idx="2826">
                  <c:v>1.3074551940000001</c:v>
                </c:pt>
                <c:pt idx="2827">
                  <c:v>1.3078548781999999</c:v>
                </c:pt>
                <c:pt idx="2828">
                  <c:v>1.3081116830000001</c:v>
                </c:pt>
                <c:pt idx="2829">
                  <c:v>1.3089486960000001</c:v>
                </c:pt>
                <c:pt idx="2830">
                  <c:v>1.3097905274999999</c:v>
                </c:pt>
                <c:pt idx="2831">
                  <c:v>1.3108988312000001</c:v>
                </c:pt>
                <c:pt idx="2832">
                  <c:v>1.3114484495000001</c:v>
                </c:pt>
                <c:pt idx="2833">
                  <c:v>1.3114420248000001</c:v>
                </c:pt>
                <c:pt idx="2834">
                  <c:v>1.3117309705</c:v>
                </c:pt>
                <c:pt idx="2835">
                  <c:v>1.3120367888</c:v>
                </c:pt>
                <c:pt idx="2836">
                  <c:v>1.3123519995000001</c:v>
                </c:pt>
                <c:pt idx="2837">
                  <c:v>1.3126569537999999</c:v>
                </c:pt>
                <c:pt idx="2838">
                  <c:v>1.3132237987000002</c:v>
                </c:pt>
                <c:pt idx="2839">
                  <c:v>1.3140582293999998</c:v>
                </c:pt>
                <c:pt idx="2840">
                  <c:v>1.3144624887999998</c:v>
                </c:pt>
                <c:pt idx="2841">
                  <c:v>1.3147217891999998</c:v>
                </c:pt>
                <c:pt idx="2842">
                  <c:v>1.3147032463999999</c:v>
                </c:pt>
                <c:pt idx="2843">
                  <c:v>1.3151038620000002</c:v>
                </c:pt>
                <c:pt idx="2844">
                  <c:v>1.3159218750000001</c:v>
                </c:pt>
                <c:pt idx="2845">
                  <c:v>1.3171724038000001</c:v>
                </c:pt>
                <c:pt idx="2846">
                  <c:v>1.3182921479999998</c:v>
                </c:pt>
                <c:pt idx="2847">
                  <c:v>1.3186987872</c:v>
                </c:pt>
                <c:pt idx="2848">
                  <c:v>1.3188133696</c:v>
                </c:pt>
                <c:pt idx="2849">
                  <c:v>1.3186414559999999</c:v>
                </c:pt>
                <c:pt idx="2850">
                  <c:v>1.3190228112000002</c:v>
                </c:pt>
                <c:pt idx="2851">
                  <c:v>1.3198330822</c:v>
                </c:pt>
                <c:pt idx="2852">
                  <c:v>1.3209413236000001</c:v>
                </c:pt>
                <c:pt idx="2853">
                  <c:v>1.3214934785999999</c:v>
                </c:pt>
                <c:pt idx="2854">
                  <c:v>1.3216261172999999</c:v>
                </c:pt>
                <c:pt idx="2855">
                  <c:v>1.3220331857000001</c:v>
                </c:pt>
                <c:pt idx="2856">
                  <c:v>1.3230033320000001</c:v>
                </c:pt>
                <c:pt idx="2857">
                  <c:v>1.3234303370999998</c:v>
                </c:pt>
                <c:pt idx="2858">
                  <c:v>1.3238649393999999</c:v>
                </c:pt>
                <c:pt idx="2859">
                  <c:v>1.3243024332</c:v>
                </c:pt>
                <c:pt idx="2860">
                  <c:v>1.3248513648</c:v>
                </c:pt>
                <c:pt idx="2861">
                  <c:v>1.3255334312</c:v>
                </c:pt>
                <c:pt idx="2862">
                  <c:v>1.3263694135000001</c:v>
                </c:pt>
                <c:pt idx="2863">
                  <c:v>1.3270988864</c:v>
                </c:pt>
                <c:pt idx="2864">
                  <c:v>1.3278681531000001</c:v>
                </c:pt>
                <c:pt idx="2865">
                  <c:v>1.3284893688000001</c:v>
                </c:pt>
                <c:pt idx="2866">
                  <c:v>1.3288312174999999</c:v>
                </c:pt>
                <c:pt idx="2867">
                  <c:v>1.3301580983999999</c:v>
                </c:pt>
                <c:pt idx="2868">
                  <c:v>1.3300798693</c:v>
                </c:pt>
                <c:pt idx="2869">
                  <c:v>1.3304276024000001</c:v>
                </c:pt>
                <c:pt idx="2870">
                  <c:v>1.3313318718</c:v>
                </c:pt>
                <c:pt idx="2871">
                  <c:v>1.3318026065999999</c:v>
                </c:pt>
                <c:pt idx="2872">
                  <c:v>1.3314143345</c:v>
                </c:pt>
                <c:pt idx="2873">
                  <c:v>1.3314295095999999</c:v>
                </c:pt>
                <c:pt idx="2874">
                  <c:v>1.33239843</c:v>
                </c:pt>
                <c:pt idx="2875">
                  <c:v>1.3332219165000001</c:v>
                </c:pt>
                <c:pt idx="2876">
                  <c:v>1.3334754200000001</c:v>
                </c:pt>
                <c:pt idx="2877">
                  <c:v>1.3337374676</c:v>
                </c:pt>
                <c:pt idx="2878">
                  <c:v>1.3345621759999999</c:v>
                </c:pt>
                <c:pt idx="2879">
                  <c:v>1.335253684</c:v>
                </c:pt>
                <c:pt idx="2880">
                  <c:v>1.3352615325000001</c:v>
                </c:pt>
                <c:pt idx="2881">
                  <c:v>1.3352740865999999</c:v>
                </c:pt>
                <c:pt idx="2882">
                  <c:v>1.3361276114</c:v>
                </c:pt>
                <c:pt idx="2883">
                  <c:v>1.3371070895000001</c:v>
                </c:pt>
                <c:pt idx="2884">
                  <c:v>1.3375161566999998</c:v>
                </c:pt>
                <c:pt idx="2885">
                  <c:v>1.3373793089999999</c:v>
                </c:pt>
                <c:pt idx="2886">
                  <c:v>1.3373720339999999</c:v>
                </c:pt>
                <c:pt idx="2887">
                  <c:v>1.3380480464</c:v>
                </c:pt>
                <c:pt idx="2888">
                  <c:v>1.3388784805</c:v>
                </c:pt>
                <c:pt idx="2889">
                  <c:v>1.3394326407999999</c:v>
                </c:pt>
                <c:pt idx="2890">
                  <c:v>1.3402604651999999</c:v>
                </c:pt>
                <c:pt idx="2891">
                  <c:v>1.3410560981999999</c:v>
                </c:pt>
                <c:pt idx="2892">
                  <c:v>1.3415668050999998</c:v>
                </c:pt>
                <c:pt idx="2893">
                  <c:v>1.3424894285</c:v>
                </c:pt>
                <c:pt idx="2894">
                  <c:v>1.3431442266</c:v>
                </c:pt>
                <c:pt idx="2895">
                  <c:v>1.3435178309999998</c:v>
                </c:pt>
                <c:pt idx="2896">
                  <c:v>1.3440478328000001</c:v>
                </c:pt>
                <c:pt idx="2897">
                  <c:v>1.3440324142</c:v>
                </c:pt>
                <c:pt idx="2898">
                  <c:v>1.3444499400000001</c:v>
                </c:pt>
                <c:pt idx="2899">
                  <c:v>1.3451508031000001</c:v>
                </c:pt>
                <c:pt idx="2900">
                  <c:v>1.3459710306000001</c:v>
                </c:pt>
                <c:pt idx="2901">
                  <c:v>1.3459366243000002</c:v>
                </c:pt>
                <c:pt idx="2902">
                  <c:v>1.3456140809999999</c:v>
                </c:pt>
                <c:pt idx="2903">
                  <c:v>1.3455681733</c:v>
                </c:pt>
                <c:pt idx="2904">
                  <c:v>1.3465307930000001</c:v>
                </c:pt>
                <c:pt idx="2905">
                  <c:v>1.3476624615999999</c:v>
                </c:pt>
                <c:pt idx="2906">
                  <c:v>1.3485213876</c:v>
                </c:pt>
                <c:pt idx="2907">
                  <c:v>1.3513562956</c:v>
                </c:pt>
                <c:pt idx="2908">
                  <c:v>1.3524753546000001</c:v>
                </c:pt>
                <c:pt idx="2909">
                  <c:v>1.3520269756000001</c:v>
                </c:pt>
                <c:pt idx="2910">
                  <c:v>1.350873888</c:v>
                </c:pt>
                <c:pt idx="2911">
                  <c:v>1.350147395</c:v>
                </c:pt>
                <c:pt idx="2912">
                  <c:v>1.3504148385000001</c:v>
                </c:pt>
                <c:pt idx="2913">
                  <c:v>1.3512151800000001</c:v>
                </c:pt>
                <c:pt idx="2914">
                  <c:v>1.3514397011999999</c:v>
                </c:pt>
                <c:pt idx="2915">
                  <c:v>1.3516690208</c:v>
                </c:pt>
                <c:pt idx="2916">
                  <c:v>1.3521858764999999</c:v>
                </c:pt>
                <c:pt idx="2917">
                  <c:v>1.3529788470000002</c:v>
                </c:pt>
                <c:pt idx="2918">
                  <c:v>1.3537776525</c:v>
                </c:pt>
                <c:pt idx="2919">
                  <c:v>1.3545784700000001</c:v>
                </c:pt>
                <c:pt idx="2920">
                  <c:v>1.3549762470000002</c:v>
                </c:pt>
                <c:pt idx="2921">
                  <c:v>1.3552776916</c:v>
                </c:pt>
                <c:pt idx="2922">
                  <c:v>1.3561679484</c:v>
                </c:pt>
                <c:pt idx="2923">
                  <c:v>1.357054559</c:v>
                </c:pt>
                <c:pt idx="2924">
                  <c:v>1.3570838336000002</c:v>
                </c:pt>
                <c:pt idx="2925">
                  <c:v>1.3569773279999999</c:v>
                </c:pt>
                <c:pt idx="2926">
                  <c:v>1.357562988</c:v>
                </c:pt>
                <c:pt idx="2927">
                  <c:v>1.3585541491999999</c:v>
                </c:pt>
                <c:pt idx="2928">
                  <c:v>1.3592460717000001</c:v>
                </c:pt>
                <c:pt idx="2929">
                  <c:v>1.3593939578999998</c:v>
                </c:pt>
                <c:pt idx="2930">
                  <c:v>1.3595764149</c:v>
                </c:pt>
                <c:pt idx="2931">
                  <c:v>1.3601798214</c:v>
                </c:pt>
                <c:pt idx="2932">
                  <c:v>1.3611774276000002</c:v>
                </c:pt>
                <c:pt idx="2933">
                  <c:v>1.3621559826</c:v>
                </c:pt>
                <c:pt idx="2934">
                  <c:v>1.3625565980000001</c:v>
                </c:pt>
                <c:pt idx="2935">
                  <c:v>1.3625332738</c:v>
                </c:pt>
                <c:pt idx="2936">
                  <c:v>1.3632009161</c:v>
                </c:pt>
                <c:pt idx="2937">
                  <c:v>1.3642975079999999</c:v>
                </c:pt>
                <c:pt idx="2938">
                  <c:v>1.3646973984000002</c:v>
                </c:pt>
                <c:pt idx="2939">
                  <c:v>1.3644196709999998</c:v>
                </c:pt>
                <c:pt idx="2940">
                  <c:v>1.3641399266000001</c:v>
                </c:pt>
                <c:pt idx="2941">
                  <c:v>1.3647046894000001</c:v>
                </c:pt>
                <c:pt idx="2942">
                  <c:v>1.3653958695000001</c:v>
                </c:pt>
                <c:pt idx="2943">
                  <c:v>1.3659405804000002</c:v>
                </c:pt>
                <c:pt idx="2944">
                  <c:v>1.3668036058999999</c:v>
                </c:pt>
                <c:pt idx="2945">
                  <c:v>1.3672433623000002</c:v>
                </c:pt>
                <c:pt idx="2946">
                  <c:v>1.3674053647</c:v>
                </c:pt>
                <c:pt idx="2947">
                  <c:v>1.3681298223999998</c:v>
                </c:pt>
                <c:pt idx="2948">
                  <c:v>1.3691264979</c:v>
                </c:pt>
                <c:pt idx="2949">
                  <c:v>1.3701185251000001</c:v>
                </c:pt>
                <c:pt idx="2950">
                  <c:v>1.3701167171999999</c:v>
                </c:pt>
                <c:pt idx="2951">
                  <c:v>1.3693890823999999</c:v>
                </c:pt>
                <c:pt idx="2952">
                  <c:v>1.3696429334</c:v>
                </c:pt>
                <c:pt idx="2953">
                  <c:v>1.3706063046000001</c:v>
                </c:pt>
                <c:pt idx="2954">
                  <c:v>1.3717146257999999</c:v>
                </c:pt>
                <c:pt idx="2955">
                  <c:v>1.3726908624</c:v>
                </c:pt>
                <c:pt idx="2956">
                  <c:v>1.3731130489999999</c:v>
                </c:pt>
                <c:pt idx="2957">
                  <c:v>1.3733826974999999</c:v>
                </c:pt>
                <c:pt idx="2958">
                  <c:v>1.3736465668</c:v>
                </c:pt>
                <c:pt idx="2959">
                  <c:v>1.3743189679999999</c:v>
                </c:pt>
                <c:pt idx="2960">
                  <c:v>1.3749992028</c:v>
                </c:pt>
                <c:pt idx="2961">
                  <c:v>1.3758166841999999</c:v>
                </c:pt>
                <c:pt idx="2962">
                  <c:v>1.3763521971999999</c:v>
                </c:pt>
                <c:pt idx="2963">
                  <c:v>1.3770288287999999</c:v>
                </c:pt>
                <c:pt idx="2964">
                  <c:v>1.3778446711999999</c:v>
                </c:pt>
                <c:pt idx="2965">
                  <c:v>1.378654799</c:v>
                </c:pt>
                <c:pt idx="2966">
                  <c:v>1.3791857806999999</c:v>
                </c:pt>
                <c:pt idx="2967">
                  <c:v>1.3791582828</c:v>
                </c:pt>
                <c:pt idx="2968">
                  <c:v>1.3792786620000002</c:v>
                </c:pt>
                <c:pt idx="2969">
                  <c:v>1.3799722528</c:v>
                </c:pt>
                <c:pt idx="2970">
                  <c:v>1.3803749424</c:v>
                </c:pt>
                <c:pt idx="2971">
                  <c:v>1.3807669932</c:v>
                </c:pt>
                <c:pt idx="2972">
                  <c:v>1.3808622100000001</c:v>
                </c:pt>
                <c:pt idx="2973">
                  <c:v>1.3808220950000001</c:v>
                </c:pt>
                <c:pt idx="2974">
                  <c:v>1.3813544201999999</c:v>
                </c:pt>
                <c:pt idx="2975">
                  <c:v>1.3818955597</c:v>
                </c:pt>
                <c:pt idx="2976">
                  <c:v>1.3826003325</c:v>
                </c:pt>
                <c:pt idx="2977">
                  <c:v>1.3827588500000001</c:v>
                </c:pt>
                <c:pt idx="2978">
                  <c:v>1.3831930177999998</c:v>
                </c:pt>
                <c:pt idx="2979">
                  <c:v>1.3844824950000001</c:v>
                </c:pt>
                <c:pt idx="2980">
                  <c:v>1.3856280407999999</c:v>
                </c:pt>
                <c:pt idx="2981">
                  <c:v>1.3863392620000001</c:v>
                </c:pt>
                <c:pt idx="2982">
                  <c:v>1.3861911840000003</c:v>
                </c:pt>
                <c:pt idx="2983">
                  <c:v>1.38575363</c:v>
                </c:pt>
                <c:pt idx="2984">
                  <c:v>1.3858938860000001</c:v>
                </c:pt>
                <c:pt idx="2985">
                  <c:v>1.3867612505</c:v>
                </c:pt>
                <c:pt idx="2986">
                  <c:v>1.3877954733999998</c:v>
                </c:pt>
                <c:pt idx="2987">
                  <c:v>1.3887051372000001</c:v>
                </c:pt>
                <c:pt idx="2988">
                  <c:v>1.3898880163999998</c:v>
                </c:pt>
                <c:pt idx="2989">
                  <c:v>1.3907776080000001</c:v>
                </c:pt>
                <c:pt idx="2990">
                  <c:v>1.3908032194000002</c:v>
                </c:pt>
                <c:pt idx="2991">
                  <c:v>1.3908239134000002</c:v>
                </c:pt>
                <c:pt idx="2992">
                  <c:v>1.3911030662999999</c:v>
                </c:pt>
                <c:pt idx="2993">
                  <c:v>1.3914027600000001</c:v>
                </c:pt>
                <c:pt idx="2994">
                  <c:v>1.3917366774</c:v>
                </c:pt>
                <c:pt idx="2995">
                  <c:v>1.3919203346000002</c:v>
                </c:pt>
                <c:pt idx="2996">
                  <c:v>1.3926740006</c:v>
                </c:pt>
                <c:pt idx="2997">
                  <c:v>1.3938612480000001</c:v>
                </c:pt>
                <c:pt idx="2998">
                  <c:v>1.3947685775000001</c:v>
                </c:pt>
                <c:pt idx="2999">
                  <c:v>1.3951009673999999</c:v>
                </c:pt>
                <c:pt idx="3000">
                  <c:v>1.3953015804</c:v>
                </c:pt>
                <c:pt idx="3001">
                  <c:v>1.3963568255999999</c:v>
                </c:pt>
                <c:pt idx="3002">
                  <c:v>1.3972628355000001</c:v>
                </c:pt>
                <c:pt idx="3003">
                  <c:v>1.3977528775999999</c:v>
                </c:pt>
                <c:pt idx="3004">
                  <c:v>1.3978179528000001</c:v>
                </c:pt>
                <c:pt idx="3005">
                  <c:v>1.3981585562000001</c:v>
                </c:pt>
                <c:pt idx="3006">
                  <c:v>1.3989106468999999</c:v>
                </c:pt>
                <c:pt idx="3007">
                  <c:v>1.3999453845000001</c:v>
                </c:pt>
                <c:pt idx="3008">
                  <c:v>1.400830732</c:v>
                </c:pt>
                <c:pt idx="3009">
                  <c:v>1.4015558266000001</c:v>
                </c:pt>
                <c:pt idx="3010">
                  <c:v>1.4015730900000001</c:v>
                </c:pt>
                <c:pt idx="3011">
                  <c:v>1.4025937541</c:v>
                </c:pt>
                <c:pt idx="3012">
                  <c:v>1.4036047895999999</c:v>
                </c:pt>
                <c:pt idx="3013">
                  <c:v>1.4038930759999999</c:v>
                </c:pt>
                <c:pt idx="3014">
                  <c:v>1.4034456148000001</c:v>
                </c:pt>
                <c:pt idx="3015">
                  <c:v>1.4035428921999999</c:v>
                </c:pt>
                <c:pt idx="3016">
                  <c:v>1.4040549578000001</c:v>
                </c:pt>
                <c:pt idx="3017">
                  <c:v>1.4048547546000001</c:v>
                </c:pt>
                <c:pt idx="3018">
                  <c:v>1.405814232</c:v>
                </c:pt>
                <c:pt idx="3019">
                  <c:v>1.4065008760000002</c:v>
                </c:pt>
                <c:pt idx="3020">
                  <c:v>1.4064948146999998</c:v>
                </c:pt>
                <c:pt idx="3021">
                  <c:v>1.4061999599999999</c:v>
                </c:pt>
                <c:pt idx="3022">
                  <c:v>1.4062292360000002</c:v>
                </c:pt>
                <c:pt idx="3023">
                  <c:v>1.4069712159000001</c:v>
                </c:pt>
                <c:pt idx="3024">
                  <c:v>1.4079736439999999</c:v>
                </c:pt>
                <c:pt idx="3025">
                  <c:v>1.408387619</c:v>
                </c:pt>
                <c:pt idx="3026">
                  <c:v>1.4085078012000001</c:v>
                </c:pt>
                <c:pt idx="3027">
                  <c:v>1.4088844112000001</c:v>
                </c:pt>
                <c:pt idx="3028">
                  <c:v>1.4105529864000002</c:v>
                </c:pt>
                <c:pt idx="3029">
                  <c:v>1.4116566454999999</c:v>
                </c:pt>
                <c:pt idx="3030">
                  <c:v>1.4130731680000002</c:v>
                </c:pt>
                <c:pt idx="3031">
                  <c:v>1.413501516</c:v>
                </c:pt>
                <c:pt idx="3032">
                  <c:v>1.4134928595999998</c:v>
                </c:pt>
                <c:pt idx="3033">
                  <c:v>1.4136321816999999</c:v>
                </c:pt>
                <c:pt idx="3034">
                  <c:v>1.4137487775000002</c:v>
                </c:pt>
                <c:pt idx="3035">
                  <c:v>1.4140054979999999</c:v>
                </c:pt>
                <c:pt idx="3036">
                  <c:v>1.4141408814</c:v>
                </c:pt>
                <c:pt idx="3037">
                  <c:v>1.4144174046</c:v>
                </c:pt>
                <c:pt idx="3038">
                  <c:v>1.4151134568999999</c:v>
                </c:pt>
                <c:pt idx="3039">
                  <c:v>1.4159448368000001</c:v>
                </c:pt>
                <c:pt idx="3040">
                  <c:v>1.4161869071999997</c:v>
                </c:pt>
                <c:pt idx="3041">
                  <c:v>1.4168614479000001</c:v>
                </c:pt>
                <c:pt idx="3042">
                  <c:v>1.418128565</c:v>
                </c:pt>
                <c:pt idx="3043">
                  <c:v>1.4188439466</c:v>
                </c:pt>
                <c:pt idx="3044">
                  <c:v>1.4188424436000002</c:v>
                </c:pt>
                <c:pt idx="3045">
                  <c:v>1.4192695689999999</c:v>
                </c:pt>
                <c:pt idx="3046">
                  <c:v>1.4199901511999999</c:v>
                </c:pt>
                <c:pt idx="3047">
                  <c:v>1.4204313023999999</c:v>
                </c:pt>
                <c:pt idx="3048">
                  <c:v>1.4201482755999999</c:v>
                </c:pt>
                <c:pt idx="3049">
                  <c:v>1.420571625</c:v>
                </c:pt>
                <c:pt idx="3050">
                  <c:v>1.4214387839999998</c:v>
                </c:pt>
                <c:pt idx="3051">
                  <c:v>1.4221796603999999</c:v>
                </c:pt>
                <c:pt idx="3052">
                  <c:v>1.4221822213999999</c:v>
                </c:pt>
                <c:pt idx="3053">
                  <c:v>1.4223042742999998</c:v>
                </c:pt>
                <c:pt idx="3054">
                  <c:v>1.4221277291999999</c:v>
                </c:pt>
                <c:pt idx="3055">
                  <c:v>1.4226699059999999</c:v>
                </c:pt>
                <c:pt idx="3056">
                  <c:v>1.4238074699999999</c:v>
                </c:pt>
                <c:pt idx="3057">
                  <c:v>1.4246773344000001</c:v>
                </c:pt>
                <c:pt idx="3058">
                  <c:v>1.4249826929</c:v>
                </c:pt>
                <c:pt idx="3059">
                  <c:v>1.4251645400000001</c:v>
                </c:pt>
                <c:pt idx="3060">
                  <c:v>1.4256193491</c:v>
                </c:pt>
                <c:pt idx="3061">
                  <c:v>1.4263561619</c:v>
                </c:pt>
                <c:pt idx="3062">
                  <c:v>1.4272256328000001</c:v>
                </c:pt>
                <c:pt idx="3063">
                  <c:v>1.4280843083999999</c:v>
                </c:pt>
                <c:pt idx="3064">
                  <c:v>1.4287966419</c:v>
                </c:pt>
                <c:pt idx="3065">
                  <c:v>1.4293516319999999</c:v>
                </c:pt>
                <c:pt idx="3066">
                  <c:v>1.4293375898</c:v>
                </c:pt>
                <c:pt idx="3067">
                  <c:v>1.4294790076000001</c:v>
                </c:pt>
                <c:pt idx="3068">
                  <c:v>1.4298836201999998</c:v>
                </c:pt>
                <c:pt idx="3069">
                  <c:v>1.4304248651999998</c:v>
                </c:pt>
                <c:pt idx="3070">
                  <c:v>1.4303849210999999</c:v>
                </c:pt>
                <c:pt idx="3071">
                  <c:v>1.430790644</c:v>
                </c:pt>
                <c:pt idx="3072">
                  <c:v>1.4313828704</c:v>
                </c:pt>
                <c:pt idx="3073">
                  <c:v>1.4322654139</c:v>
                </c:pt>
                <c:pt idx="3074">
                  <c:v>1.4327252100000001</c:v>
                </c:pt>
                <c:pt idx="3075">
                  <c:v>1.4330444192</c:v>
                </c:pt>
                <c:pt idx="3076">
                  <c:v>1.4336280454999999</c:v>
                </c:pt>
                <c:pt idx="3077">
                  <c:v>1.4344781568</c:v>
                </c:pt>
                <c:pt idx="3078">
                  <c:v>1.4354581049999999</c:v>
                </c:pt>
                <c:pt idx="3079">
                  <c:v>1.4363094860000001</c:v>
                </c:pt>
                <c:pt idx="3080">
                  <c:v>1.4365841363999998</c:v>
                </c:pt>
                <c:pt idx="3081">
                  <c:v>1.4368658109000001</c:v>
                </c:pt>
                <c:pt idx="3082">
                  <c:v>1.437443</c:v>
                </c:pt>
                <c:pt idx="3083">
                  <c:v>1.4380102736999998</c:v>
                </c:pt>
                <c:pt idx="3084">
                  <c:v>1.4379995423999998</c:v>
                </c:pt>
                <c:pt idx="3085">
                  <c:v>1.4388404838</c:v>
                </c:pt>
                <c:pt idx="3086">
                  <c:v>1.4401049220000002</c:v>
                </c:pt>
                <c:pt idx="3087">
                  <c:v>1.4410969617</c:v>
                </c:pt>
                <c:pt idx="3088">
                  <c:v>1.4412122031999999</c:v>
                </c:pt>
                <c:pt idx="3089">
                  <c:v>1.4414742819999999</c:v>
                </c:pt>
                <c:pt idx="3090">
                  <c:v>1.4417373866999998</c:v>
                </c:pt>
                <c:pt idx="3091">
                  <c:v>1.4420426159999999</c:v>
                </c:pt>
                <c:pt idx="3092">
                  <c:v>1.4423789549999999</c:v>
                </c:pt>
                <c:pt idx="3093">
                  <c:v>1.4434578907000002</c:v>
                </c:pt>
                <c:pt idx="3094">
                  <c:v>1.4449467599999999</c:v>
                </c:pt>
                <c:pt idx="3095">
                  <c:v>1.4456821356</c:v>
                </c:pt>
                <c:pt idx="3096">
                  <c:v>1.4456798069999999</c:v>
                </c:pt>
                <c:pt idx="3097">
                  <c:v>1.4453845040000002</c:v>
                </c:pt>
                <c:pt idx="3098">
                  <c:v>1.4458069919999998</c:v>
                </c:pt>
                <c:pt idx="3099">
                  <c:v>1.4466554735999999</c:v>
                </c:pt>
                <c:pt idx="3100">
                  <c:v>1.4470700685999998</c:v>
                </c:pt>
                <c:pt idx="3101">
                  <c:v>1.4475058211000003</c:v>
                </c:pt>
                <c:pt idx="3102">
                  <c:v>1.4482296939999999</c:v>
                </c:pt>
                <c:pt idx="3103">
                  <c:v>1.4493727404000001</c:v>
                </c:pt>
                <c:pt idx="3104">
                  <c:v>1.4500616564</c:v>
                </c:pt>
                <c:pt idx="3105">
                  <c:v>1.4507325359999999</c:v>
                </c:pt>
                <c:pt idx="3106">
                  <c:v>1.4509581759000001</c:v>
                </c:pt>
                <c:pt idx="3107">
                  <c:v>1.4508956699999997</c:v>
                </c:pt>
                <c:pt idx="3108">
                  <c:v>1.4512905952000001</c:v>
                </c:pt>
                <c:pt idx="3109">
                  <c:v>1.4517177996000001</c:v>
                </c:pt>
                <c:pt idx="3110">
                  <c:v>1.452431282</c:v>
                </c:pt>
                <c:pt idx="3111">
                  <c:v>1.4533000970999999</c:v>
                </c:pt>
                <c:pt idx="3112">
                  <c:v>1.4535914571999999</c:v>
                </c:pt>
                <c:pt idx="3113">
                  <c:v>1.4535864543000001</c:v>
                </c:pt>
                <c:pt idx="3114">
                  <c:v>1.4535642844000001</c:v>
                </c:pt>
                <c:pt idx="3115">
                  <c:v>1.4542761336000001</c:v>
                </c:pt>
                <c:pt idx="3116">
                  <c:v>1.4552835564000002</c:v>
                </c:pt>
                <c:pt idx="3117">
                  <c:v>1.4561216901</c:v>
                </c:pt>
                <c:pt idx="3118">
                  <c:v>1.4565403937999999</c:v>
                </c:pt>
                <c:pt idx="3119">
                  <c:v>1.4564225807</c:v>
                </c:pt>
                <c:pt idx="3120">
                  <c:v>1.4567566662000002</c:v>
                </c:pt>
                <c:pt idx="3121">
                  <c:v>1.4573530881000001</c:v>
                </c:pt>
                <c:pt idx="3122">
                  <c:v>1.4580979434999999</c:v>
                </c:pt>
                <c:pt idx="3123">
                  <c:v>1.459001397</c:v>
                </c:pt>
                <c:pt idx="3124">
                  <c:v>1.4596194030000003</c:v>
                </c:pt>
                <c:pt idx="3125">
                  <c:v>1.4603484820000001</c:v>
                </c:pt>
                <c:pt idx="3126">
                  <c:v>1.4613279356</c:v>
                </c:pt>
                <c:pt idx="3127">
                  <c:v>1.4618673302</c:v>
                </c:pt>
                <c:pt idx="3128">
                  <c:v>1.4618292750000002</c:v>
                </c:pt>
                <c:pt idx="3129">
                  <c:v>1.4619305249999999</c:v>
                </c:pt>
                <c:pt idx="3130">
                  <c:v>1.4629113345</c:v>
                </c:pt>
                <c:pt idx="3131">
                  <c:v>1.4643437640000001</c:v>
                </c:pt>
                <c:pt idx="3132">
                  <c:v>1.4649423327</c:v>
                </c:pt>
                <c:pt idx="3133">
                  <c:v>1.4649682894</c:v>
                </c:pt>
                <c:pt idx="3134">
                  <c:v>1.4654265856000002</c:v>
                </c:pt>
                <c:pt idx="3135">
                  <c:v>1.4650160460000001</c:v>
                </c:pt>
                <c:pt idx="3136">
                  <c:v>1.4650459578999999</c:v>
                </c:pt>
                <c:pt idx="3137">
                  <c:v>1.4652213625999999</c:v>
                </c:pt>
                <c:pt idx="3138">
                  <c:v>1.4671412866999998</c:v>
                </c:pt>
                <c:pt idx="3139">
                  <c:v>1.4686076800000001</c:v>
                </c:pt>
                <c:pt idx="3140">
                  <c:v>1.4694828949999998</c:v>
                </c:pt>
                <c:pt idx="3141">
                  <c:v>1.4700731711999999</c:v>
                </c:pt>
                <c:pt idx="3142">
                  <c:v>1.4705453879999999</c:v>
                </c:pt>
                <c:pt idx="3143">
                  <c:v>1.4707701449999999</c:v>
                </c:pt>
                <c:pt idx="3144">
                  <c:v>1.4707239231999998</c:v>
                </c:pt>
                <c:pt idx="3145">
                  <c:v>1.4706684564000001</c:v>
                </c:pt>
                <c:pt idx="3146">
                  <c:v>1.4711662311999998</c:v>
                </c:pt>
                <c:pt idx="3147">
                  <c:v>1.4719270536000002</c:v>
                </c:pt>
                <c:pt idx="3148">
                  <c:v>1.4722497849000002</c:v>
                </c:pt>
                <c:pt idx="3149">
                  <c:v>1.4724217086</c:v>
                </c:pt>
                <c:pt idx="3150">
                  <c:v>1.4724315848000002</c:v>
                </c:pt>
                <c:pt idx="3151">
                  <c:v>1.4722793729999997</c:v>
                </c:pt>
                <c:pt idx="3152">
                  <c:v>1.4738420759999999</c:v>
                </c:pt>
                <c:pt idx="3153">
                  <c:v>1.4753948149999998</c:v>
                </c:pt>
                <c:pt idx="3154">
                  <c:v>1.4760728508000003</c:v>
                </c:pt>
                <c:pt idx="3155">
                  <c:v>1.47629717</c:v>
                </c:pt>
                <c:pt idx="3156">
                  <c:v>1.4763817885000001</c:v>
                </c:pt>
                <c:pt idx="3157">
                  <c:v>1.4770487570999999</c:v>
                </c:pt>
                <c:pt idx="3158">
                  <c:v>1.4777341599</c:v>
                </c:pt>
                <c:pt idx="3159">
                  <c:v>1.4778504741</c:v>
                </c:pt>
                <c:pt idx="3160">
                  <c:v>1.477975971</c:v>
                </c:pt>
                <c:pt idx="3161">
                  <c:v>1.4783820220000001</c:v>
                </c:pt>
                <c:pt idx="3162">
                  <c:v>1.4789054367999999</c:v>
                </c:pt>
                <c:pt idx="3163">
                  <c:v>1.4794135873000001</c:v>
                </c:pt>
                <c:pt idx="3164">
                  <c:v>1.4797942516000002</c:v>
                </c:pt>
                <c:pt idx="3165">
                  <c:v>1.4800463918000002</c:v>
                </c:pt>
                <c:pt idx="3166">
                  <c:v>1.4804598127999999</c:v>
                </c:pt>
                <c:pt idx="3167">
                  <c:v>1.4808691950000001</c:v>
                </c:pt>
                <c:pt idx="3168">
                  <c:v>1.4815664579999999</c:v>
                </c:pt>
                <c:pt idx="3169">
                  <c:v>1.4822863101999999</c:v>
                </c:pt>
                <c:pt idx="3170">
                  <c:v>1.4824570844</c:v>
                </c:pt>
                <c:pt idx="3171">
                  <c:v>1.4830730458999999</c:v>
                </c:pt>
                <c:pt idx="3172">
                  <c:v>1.4838208155000001</c:v>
                </c:pt>
                <c:pt idx="3173">
                  <c:v>1.4844103896</c:v>
                </c:pt>
                <c:pt idx="3174">
                  <c:v>1.4848591158000002</c:v>
                </c:pt>
                <c:pt idx="3175">
                  <c:v>1.4855908338000001</c:v>
                </c:pt>
                <c:pt idx="3176">
                  <c:v>1.4857372944000002</c:v>
                </c:pt>
                <c:pt idx="3177">
                  <c:v>1.4861892759999999</c:v>
                </c:pt>
                <c:pt idx="3178">
                  <c:v>1.4866741079999999</c:v>
                </c:pt>
                <c:pt idx="3179">
                  <c:v>1.4876076932999998</c:v>
                </c:pt>
                <c:pt idx="3180">
                  <c:v>1.4881101670000001</c:v>
                </c:pt>
                <c:pt idx="3181">
                  <c:v>1.4887404480000002</c:v>
                </c:pt>
                <c:pt idx="3182">
                  <c:v>1.489070232</c:v>
                </c:pt>
                <c:pt idx="3183">
                  <c:v>1.4899890376</c:v>
                </c:pt>
                <c:pt idx="3184">
                  <c:v>1.4907638442</c:v>
                </c:pt>
                <c:pt idx="3185">
                  <c:v>1.4918005055999997</c:v>
                </c:pt>
                <c:pt idx="3186">
                  <c:v>1.4929466296000002</c:v>
                </c:pt>
                <c:pt idx="3187">
                  <c:v>1.4936458536999999</c:v>
                </c:pt>
                <c:pt idx="3188">
                  <c:v>1.4938888055999999</c:v>
                </c:pt>
                <c:pt idx="3189">
                  <c:v>1.4939813615999999</c:v>
                </c:pt>
                <c:pt idx="3190">
                  <c:v>1.4943562516</c:v>
                </c:pt>
                <c:pt idx="3191">
                  <c:v>1.4945817708</c:v>
                </c:pt>
                <c:pt idx="3192">
                  <c:v>1.4949464283999998</c:v>
                </c:pt>
                <c:pt idx="3193">
                  <c:v>1.495187421</c:v>
                </c:pt>
                <c:pt idx="3194">
                  <c:v>1.495288263</c:v>
                </c:pt>
                <c:pt idx="3195">
                  <c:v>1.4957065131999998</c:v>
                </c:pt>
                <c:pt idx="3196">
                  <c:v>1.4968494507000001</c:v>
                </c:pt>
                <c:pt idx="3197">
                  <c:v>1.4975606257</c:v>
                </c:pt>
                <c:pt idx="3198">
                  <c:v>1.4982811778</c:v>
                </c:pt>
                <c:pt idx="3199">
                  <c:v>1.4985698244000001</c:v>
                </c:pt>
                <c:pt idx="3200">
                  <c:v>1.4991503163</c:v>
                </c:pt>
                <c:pt idx="3201">
                  <c:v>1.4998958980000001</c:v>
                </c:pt>
                <c:pt idx="3202">
                  <c:v>1.5000599065</c:v>
                </c:pt>
                <c:pt idx="3203">
                  <c:v>1.4999392208</c:v>
                </c:pt>
                <c:pt idx="3204">
                  <c:v>1.500405459</c:v>
                </c:pt>
                <c:pt idx="3205">
                  <c:v>1.5013020000000001</c:v>
                </c:pt>
                <c:pt idx="3206">
                  <c:v>1.5027837692999999</c:v>
                </c:pt>
                <c:pt idx="3207">
                  <c:v>1.5031017719999999</c:v>
                </c:pt>
                <c:pt idx="3208">
                  <c:v>1.5025363325000001</c:v>
                </c:pt>
                <c:pt idx="3209">
                  <c:v>1.5017983668000001</c:v>
                </c:pt>
                <c:pt idx="3210">
                  <c:v>1.50207084</c:v>
                </c:pt>
                <c:pt idx="3211">
                  <c:v>1.5030670164</c:v>
                </c:pt>
                <c:pt idx="3212">
                  <c:v>1.5040426715999999</c:v>
                </c:pt>
                <c:pt idx="3213">
                  <c:v>1.5052754859999999</c:v>
                </c:pt>
                <c:pt idx="3214">
                  <c:v>1.5063648908999998</c:v>
                </c:pt>
                <c:pt idx="3215">
                  <c:v>1.5073357173000002</c:v>
                </c:pt>
                <c:pt idx="3216">
                  <c:v>1.5078967716000002</c:v>
                </c:pt>
                <c:pt idx="3217">
                  <c:v>1.5083153871999999</c:v>
                </c:pt>
                <c:pt idx="3218">
                  <c:v>1.5089086935</c:v>
                </c:pt>
                <c:pt idx="3219">
                  <c:v>1.5097902777999999</c:v>
                </c:pt>
                <c:pt idx="3220">
                  <c:v>1.5103723887</c:v>
                </c:pt>
                <c:pt idx="3221">
                  <c:v>1.5106673789999998</c:v>
                </c:pt>
                <c:pt idx="3222">
                  <c:v>1.5113839104000002</c:v>
                </c:pt>
                <c:pt idx="3223">
                  <c:v>1.5119704080000003</c:v>
                </c:pt>
                <c:pt idx="3224">
                  <c:v>1.5119917576000002</c:v>
                </c:pt>
                <c:pt idx="3225">
                  <c:v>1.5116977447000002</c:v>
                </c:pt>
                <c:pt idx="3226">
                  <c:v>1.5119793780000002</c:v>
                </c:pt>
                <c:pt idx="3227">
                  <c:v>1.5132958930000002</c:v>
                </c:pt>
                <c:pt idx="3228">
                  <c:v>1.514607445</c:v>
                </c:pt>
                <c:pt idx="3229">
                  <c:v>1.5148883035</c:v>
                </c:pt>
                <c:pt idx="3230">
                  <c:v>1.5145890983999999</c:v>
                </c:pt>
                <c:pt idx="3231">
                  <c:v>1.515194838</c:v>
                </c:pt>
                <c:pt idx="3232">
                  <c:v>1.5161068976000001</c:v>
                </c:pt>
                <c:pt idx="3233">
                  <c:v>1.5171275392000001</c:v>
                </c:pt>
                <c:pt idx="3234">
                  <c:v>1.5175295207999999</c:v>
                </c:pt>
                <c:pt idx="3235">
                  <c:v>1.5173563831999999</c:v>
                </c:pt>
                <c:pt idx="3236">
                  <c:v>1.5174791268000001</c:v>
                </c:pt>
                <c:pt idx="3237">
                  <c:v>1.518480364</c:v>
                </c:pt>
                <c:pt idx="3238">
                  <c:v>1.5193275084</c:v>
                </c:pt>
                <c:pt idx="3239">
                  <c:v>1.5195827622000002</c:v>
                </c:pt>
                <c:pt idx="3240">
                  <c:v>1.5192855587999998</c:v>
                </c:pt>
                <c:pt idx="3241">
                  <c:v>1.5200255070000002</c:v>
                </c:pt>
                <c:pt idx="3242">
                  <c:v>1.5209271660000001</c:v>
                </c:pt>
                <c:pt idx="3243">
                  <c:v>1.5215537092000002</c:v>
                </c:pt>
                <c:pt idx="3244">
                  <c:v>1.5218914912000001</c:v>
                </c:pt>
                <c:pt idx="3245">
                  <c:v>1.5224931915</c:v>
                </c:pt>
                <c:pt idx="3246">
                  <c:v>1.5232264127999999</c:v>
                </c:pt>
                <c:pt idx="3247">
                  <c:v>1.5237990978000002</c:v>
                </c:pt>
                <c:pt idx="3248">
                  <c:v>1.5239149152000002</c:v>
                </c:pt>
                <c:pt idx="3249">
                  <c:v>1.5248925000000002</c:v>
                </c:pt>
                <c:pt idx="3250">
                  <c:v>1.526608923</c:v>
                </c:pt>
                <c:pt idx="3251">
                  <c:v>1.5271715446000003</c:v>
                </c:pt>
                <c:pt idx="3252">
                  <c:v>1.5270131603999999</c:v>
                </c:pt>
                <c:pt idx="3253">
                  <c:v>1.5268599499999997</c:v>
                </c:pt>
                <c:pt idx="3254">
                  <c:v>1.5275708874</c:v>
                </c:pt>
                <c:pt idx="3255">
                  <c:v>1.5282787842000001</c:v>
                </c:pt>
                <c:pt idx="3256">
                  <c:v>1.5284021886000001</c:v>
                </c:pt>
                <c:pt idx="3257">
                  <c:v>1.5284181254</c:v>
                </c:pt>
                <c:pt idx="3258">
                  <c:v>1.5289227675000001</c:v>
                </c:pt>
                <c:pt idx="3259">
                  <c:v>1.5301825765999999</c:v>
                </c:pt>
                <c:pt idx="3260">
                  <c:v>1.5311502467</c:v>
                </c:pt>
                <c:pt idx="3261">
                  <c:v>1.5312186539999999</c:v>
                </c:pt>
                <c:pt idx="3262">
                  <c:v>1.5309578483999999</c:v>
                </c:pt>
                <c:pt idx="3263">
                  <c:v>1.5310981061999998</c:v>
                </c:pt>
                <c:pt idx="3264">
                  <c:v>1.5319499271999999</c:v>
                </c:pt>
                <c:pt idx="3265">
                  <c:v>1.5332260959999999</c:v>
                </c:pt>
                <c:pt idx="3266">
                  <c:v>1.5337771647</c:v>
                </c:pt>
                <c:pt idx="3267">
                  <c:v>1.5338903811</c:v>
                </c:pt>
                <c:pt idx="3268">
                  <c:v>1.5347426015999999</c:v>
                </c:pt>
                <c:pt idx="3269">
                  <c:v>1.5354611828</c:v>
                </c:pt>
                <c:pt idx="3270">
                  <c:v>1.5358923954000003</c:v>
                </c:pt>
                <c:pt idx="3271">
                  <c:v>1.5358761495</c:v>
                </c:pt>
                <c:pt idx="3272">
                  <c:v>1.5367434312000001</c:v>
                </c:pt>
                <c:pt idx="3273">
                  <c:v>1.5385123455</c:v>
                </c:pt>
                <c:pt idx="3274">
                  <c:v>1.5401351774000001</c:v>
                </c:pt>
                <c:pt idx="3275">
                  <c:v>1.5405889779000002</c:v>
                </c:pt>
                <c:pt idx="3276">
                  <c:v>1.5407436366000002</c:v>
                </c:pt>
                <c:pt idx="3277">
                  <c:v>1.5405959095999999</c:v>
                </c:pt>
                <c:pt idx="3278">
                  <c:v>1.5404649546000002</c:v>
                </c:pt>
                <c:pt idx="3279">
                  <c:v>1.5407639394000001</c:v>
                </c:pt>
                <c:pt idx="3280">
                  <c:v>1.5410440190000001</c:v>
                </c:pt>
                <c:pt idx="3281">
                  <c:v>1.5419301743999998</c:v>
                </c:pt>
                <c:pt idx="3282">
                  <c:v>1.5424084632000001</c:v>
                </c:pt>
                <c:pt idx="3283">
                  <c:v>1.5427255338000001</c:v>
                </c:pt>
                <c:pt idx="3284">
                  <c:v>1.5431965726999999</c:v>
                </c:pt>
                <c:pt idx="3285">
                  <c:v>1.5438184751999997</c:v>
                </c:pt>
                <c:pt idx="3286">
                  <c:v>1.5442875601999997</c:v>
                </c:pt>
                <c:pt idx="3287">
                  <c:v>1.5448970068000001</c:v>
                </c:pt>
                <c:pt idx="3288">
                  <c:v>1.5453493785000001</c:v>
                </c:pt>
                <c:pt idx="3289">
                  <c:v>1.5456541100000001</c:v>
                </c:pt>
                <c:pt idx="3290">
                  <c:v>1.5462490316000002</c:v>
                </c:pt>
                <c:pt idx="3291">
                  <c:v>1.5463755475999998</c:v>
                </c:pt>
                <c:pt idx="3292">
                  <c:v>1.5466160623999998</c:v>
                </c:pt>
                <c:pt idx="3293">
                  <c:v>1.5471215000999998</c:v>
                </c:pt>
                <c:pt idx="3294">
                  <c:v>1.5476238099999999</c:v>
                </c:pt>
                <c:pt idx="3295">
                  <c:v>1.5485715336000001</c:v>
                </c:pt>
                <c:pt idx="3296">
                  <c:v>1.5495446827999999</c:v>
                </c:pt>
                <c:pt idx="3297">
                  <c:v>1.5505285056</c:v>
                </c:pt>
                <c:pt idx="3298">
                  <c:v>1.5510722589999999</c:v>
                </c:pt>
                <c:pt idx="3299">
                  <c:v>1.5507673423999999</c:v>
                </c:pt>
                <c:pt idx="3300">
                  <c:v>1.5500400405999999</c:v>
                </c:pt>
                <c:pt idx="3301">
                  <c:v>1.5503293973999999</c:v>
                </c:pt>
                <c:pt idx="3302">
                  <c:v>1.5515047659999999</c:v>
                </c:pt>
                <c:pt idx="3303">
                  <c:v>1.5526983115000002</c:v>
                </c:pt>
                <c:pt idx="3304">
                  <c:v>1.5529984920000002</c:v>
                </c:pt>
                <c:pt idx="3305">
                  <c:v>1.5528571584000004</c:v>
                </c:pt>
                <c:pt idx="3306">
                  <c:v>1.5533274678</c:v>
                </c:pt>
                <c:pt idx="3307">
                  <c:v>1.5539468220000001</c:v>
                </c:pt>
                <c:pt idx="3308">
                  <c:v>1.5551495579999999</c:v>
                </c:pt>
                <c:pt idx="3309">
                  <c:v>1.5560364896999999</c:v>
                </c:pt>
                <c:pt idx="3310">
                  <c:v>1.5560357663999997</c:v>
                </c:pt>
                <c:pt idx="3311">
                  <c:v>1.5568995833000001</c:v>
                </c:pt>
                <c:pt idx="3312">
                  <c:v>1.5576112906000001</c:v>
                </c:pt>
                <c:pt idx="3313">
                  <c:v>1.5587798304</c:v>
                </c:pt>
                <c:pt idx="3314">
                  <c:v>1.559056204</c:v>
                </c:pt>
                <c:pt idx="3315">
                  <c:v>1.5590386656000002</c:v>
                </c:pt>
                <c:pt idx="3316">
                  <c:v>1.5597506988000001</c:v>
                </c:pt>
                <c:pt idx="3317">
                  <c:v>1.5604490248</c:v>
                </c:pt>
                <c:pt idx="3318">
                  <c:v>1.5611272560000002</c:v>
                </c:pt>
                <c:pt idx="3319">
                  <c:v>1.5623988983999999</c:v>
                </c:pt>
                <c:pt idx="3320">
                  <c:v>1.5636781300000002</c:v>
                </c:pt>
                <c:pt idx="3321">
                  <c:v>1.5639474730000003</c:v>
                </c:pt>
                <c:pt idx="3322">
                  <c:v>1.5634837630999998</c:v>
                </c:pt>
                <c:pt idx="3323">
                  <c:v>1.5627290429</c:v>
                </c:pt>
                <c:pt idx="3324">
                  <c:v>1.5633105169999999</c:v>
                </c:pt>
                <c:pt idx="3325">
                  <c:v>1.5642106889999998</c:v>
                </c:pt>
                <c:pt idx="3326">
                  <c:v>1.5648370344</c:v>
                </c:pt>
                <c:pt idx="3327">
                  <c:v>1.5654741252</c:v>
                </c:pt>
                <c:pt idx="3328">
                  <c:v>1.5667126463999999</c:v>
                </c:pt>
                <c:pt idx="3329">
                  <c:v>1.5676667168999998</c:v>
                </c:pt>
                <c:pt idx="3330">
                  <c:v>1.5680280195999998</c:v>
                </c:pt>
                <c:pt idx="3331">
                  <c:v>1.5679232703999999</c:v>
                </c:pt>
                <c:pt idx="3332">
                  <c:v>1.5685321395</c:v>
                </c:pt>
                <c:pt idx="3333">
                  <c:v>1.570167423</c:v>
                </c:pt>
                <c:pt idx="3334">
                  <c:v>1.5717859324999999</c:v>
                </c:pt>
                <c:pt idx="3335">
                  <c:v>1.5722117394000004</c:v>
                </c:pt>
                <c:pt idx="3336">
                  <c:v>1.57204747</c:v>
                </c:pt>
                <c:pt idx="3337">
                  <c:v>1.5715896656999999</c:v>
                </c:pt>
                <c:pt idx="3338">
                  <c:v>1.5724883244000003</c:v>
                </c:pt>
                <c:pt idx="3339">
                  <c:v>1.572954824</c:v>
                </c:pt>
                <c:pt idx="3340">
                  <c:v>1.5731256720000002</c:v>
                </c:pt>
                <c:pt idx="3341">
                  <c:v>1.5734620143</c:v>
                </c:pt>
                <c:pt idx="3342">
                  <c:v>1.5740781559999999</c:v>
                </c:pt>
                <c:pt idx="3343">
                  <c:v>1.5746687515</c:v>
                </c:pt>
                <c:pt idx="3344">
                  <c:v>1.5748172730000001</c:v>
                </c:pt>
                <c:pt idx="3345">
                  <c:v>1.5746784731999999</c:v>
                </c:pt>
                <c:pt idx="3346">
                  <c:v>1.5755907584000002</c:v>
                </c:pt>
                <c:pt idx="3347">
                  <c:v>1.5769572728000001</c:v>
                </c:pt>
                <c:pt idx="3348">
                  <c:v>1.5780452166000001</c:v>
                </c:pt>
                <c:pt idx="3349">
                  <c:v>1.5785649071999999</c:v>
                </c:pt>
                <c:pt idx="3350">
                  <c:v>1.5789275520000001</c:v>
                </c:pt>
                <c:pt idx="3351">
                  <c:v>1.5802767725999998</c:v>
                </c:pt>
                <c:pt idx="3352">
                  <c:v>1.5813033246000001</c:v>
                </c:pt>
                <c:pt idx="3353">
                  <c:v>1.5808471684999998</c:v>
                </c:pt>
                <c:pt idx="3354">
                  <c:v>1.5793388064</c:v>
                </c:pt>
                <c:pt idx="3355">
                  <c:v>1.5791271888</c:v>
                </c:pt>
                <c:pt idx="3356">
                  <c:v>1.5802532378999998</c:v>
                </c:pt>
                <c:pt idx="3357">
                  <c:v>1.5814083420000002</c:v>
                </c:pt>
                <c:pt idx="3358">
                  <c:v>1.5821326400000002</c:v>
                </c:pt>
                <c:pt idx="3359">
                  <c:v>1.5830132175</c:v>
                </c:pt>
                <c:pt idx="3360">
                  <c:v>1.5843517949999999</c:v>
                </c:pt>
                <c:pt idx="3361">
                  <c:v>1.5849481648000003</c:v>
                </c:pt>
                <c:pt idx="3362">
                  <c:v>1.5849422374999997</c:v>
                </c:pt>
                <c:pt idx="3363">
                  <c:v>1.5847929212999998</c:v>
                </c:pt>
                <c:pt idx="3364">
                  <c:v>1.5852395969999997</c:v>
                </c:pt>
                <c:pt idx="3365">
                  <c:v>1.5861304560000002</c:v>
                </c:pt>
                <c:pt idx="3366">
                  <c:v>1.5865611740000003</c:v>
                </c:pt>
                <c:pt idx="3367">
                  <c:v>1.586695449</c:v>
                </c:pt>
                <c:pt idx="3368">
                  <c:v>1.5869903375999999</c:v>
                </c:pt>
                <c:pt idx="3369">
                  <c:v>1.5878933979999998</c:v>
                </c:pt>
                <c:pt idx="3370">
                  <c:v>1.5886348799999999</c:v>
                </c:pt>
                <c:pt idx="3371">
                  <c:v>1.5893893811999997</c:v>
                </c:pt>
                <c:pt idx="3372">
                  <c:v>1.5902907108000002</c:v>
                </c:pt>
                <c:pt idx="3373">
                  <c:v>1.5913399893</c:v>
                </c:pt>
                <c:pt idx="3374">
                  <c:v>1.5916589984</c:v>
                </c:pt>
                <c:pt idx="3375">
                  <c:v>1.5916813032000001</c:v>
                </c:pt>
                <c:pt idx="3376">
                  <c:v>1.5921718813000001</c:v>
                </c:pt>
                <c:pt idx="3377">
                  <c:v>1.5930964325999997</c:v>
                </c:pt>
                <c:pt idx="3378">
                  <c:v>1.5937200032000001</c:v>
                </c:pt>
                <c:pt idx="3379">
                  <c:v>1.5940511107999999</c:v>
                </c:pt>
                <c:pt idx="3380">
                  <c:v>1.5940627118000001</c:v>
                </c:pt>
                <c:pt idx="3381">
                  <c:v>1.5947783469000001</c:v>
                </c:pt>
                <c:pt idx="3382">
                  <c:v>1.5957867106999999</c:v>
                </c:pt>
                <c:pt idx="3383">
                  <c:v>1.5968103190999998</c:v>
                </c:pt>
                <c:pt idx="3384">
                  <c:v>1.5971137013999999</c:v>
                </c:pt>
                <c:pt idx="3385">
                  <c:v>1.5972734525999999</c:v>
                </c:pt>
                <c:pt idx="3386">
                  <c:v>1.5975671629999999</c:v>
                </c:pt>
                <c:pt idx="3387">
                  <c:v>1.5987165238000001</c:v>
                </c:pt>
                <c:pt idx="3388">
                  <c:v>1.5994057854000001</c:v>
                </c:pt>
                <c:pt idx="3389">
                  <c:v>1.599816372</c:v>
                </c:pt>
                <c:pt idx="3390">
                  <c:v>1.6002345680000001</c:v>
                </c:pt>
                <c:pt idx="3391">
                  <c:v>1.6003599640000001</c:v>
                </c:pt>
                <c:pt idx="3392">
                  <c:v>1.6006453080999998</c:v>
                </c:pt>
                <c:pt idx="3393">
                  <c:v>1.6021260559999999</c:v>
                </c:pt>
                <c:pt idx="3394">
                  <c:v>1.6033119642000002</c:v>
                </c:pt>
                <c:pt idx="3395">
                  <c:v>1.6030549656000002</c:v>
                </c:pt>
                <c:pt idx="3396">
                  <c:v>1.6026551540000002</c:v>
                </c:pt>
                <c:pt idx="3397">
                  <c:v>1.6034327232000001</c:v>
                </c:pt>
                <c:pt idx="3398">
                  <c:v>1.6044894089999999</c:v>
                </c:pt>
                <c:pt idx="3399">
                  <c:v>1.6052477783999999</c:v>
                </c:pt>
                <c:pt idx="3400">
                  <c:v>1.6061468658</c:v>
                </c:pt>
                <c:pt idx="3401">
                  <c:v>1.6070493524</c:v>
                </c:pt>
                <c:pt idx="3402">
                  <c:v>1.6073526329999999</c:v>
                </c:pt>
                <c:pt idx="3403">
                  <c:v>1.6076461808</c:v>
                </c:pt>
                <c:pt idx="3404">
                  <c:v>1.6079516871000001</c:v>
                </c:pt>
                <c:pt idx="3405">
                  <c:v>1.6082691552000001</c:v>
                </c:pt>
                <c:pt idx="3406">
                  <c:v>1.6084242815999998</c:v>
                </c:pt>
                <c:pt idx="3407">
                  <c:v>1.6087157576</c:v>
                </c:pt>
                <c:pt idx="3408">
                  <c:v>1.6091512152</c:v>
                </c:pt>
                <c:pt idx="3409">
                  <c:v>1.6100153639999999</c:v>
                </c:pt>
                <c:pt idx="3410">
                  <c:v>1.6104292434000003</c:v>
                </c:pt>
                <c:pt idx="3411">
                  <c:v>1.6105475956000002</c:v>
                </c:pt>
                <c:pt idx="3412">
                  <c:v>1.6106735484000001</c:v>
                </c:pt>
                <c:pt idx="3413">
                  <c:v>1.6115542938</c:v>
                </c:pt>
                <c:pt idx="3414">
                  <c:v>1.6129096151</c:v>
                </c:pt>
                <c:pt idx="3415">
                  <c:v>1.6136890499999998</c:v>
                </c:pt>
                <c:pt idx="3416">
                  <c:v>1.614627904</c:v>
                </c:pt>
                <c:pt idx="3417">
                  <c:v>1.6166167807999998</c:v>
                </c:pt>
                <c:pt idx="3418">
                  <c:v>1.6176947608000003</c:v>
                </c:pt>
                <c:pt idx="3419">
                  <c:v>1.6174248515</c:v>
                </c:pt>
                <c:pt idx="3420">
                  <c:v>1.6171265263999999</c:v>
                </c:pt>
                <c:pt idx="3421">
                  <c:v>1.6177070319999998</c:v>
                </c:pt>
                <c:pt idx="3422">
                  <c:v>1.618160912</c:v>
                </c:pt>
                <c:pt idx="3423">
                  <c:v>1.6183330845999997</c:v>
                </c:pt>
                <c:pt idx="3424">
                  <c:v>1.6184943601999997</c:v>
                </c:pt>
                <c:pt idx="3425">
                  <c:v>1.6186806989</c:v>
                </c:pt>
                <c:pt idx="3426">
                  <c:v>1.6193301600000001</c:v>
                </c:pt>
                <c:pt idx="3427">
                  <c:v>1.6201370376000002</c:v>
                </c:pt>
                <c:pt idx="3428">
                  <c:v>1.6204786380000002</c:v>
                </c:pt>
                <c:pt idx="3429">
                  <c:v>1.6207635626000001</c:v>
                </c:pt>
                <c:pt idx="3430">
                  <c:v>1.6211775024000001</c:v>
                </c:pt>
                <c:pt idx="3431">
                  <c:v>1.622031929</c:v>
                </c:pt>
                <c:pt idx="3432">
                  <c:v>1.6228908248</c:v>
                </c:pt>
                <c:pt idx="3433">
                  <c:v>1.623299496</c:v>
                </c:pt>
                <c:pt idx="3434">
                  <c:v>1.6237147612</c:v>
                </c:pt>
                <c:pt idx="3435">
                  <c:v>1.6239737481000001</c:v>
                </c:pt>
                <c:pt idx="3436">
                  <c:v>1.6242425868000001</c:v>
                </c:pt>
                <c:pt idx="3437">
                  <c:v>1.6246273661999999</c:v>
                </c:pt>
                <c:pt idx="3438">
                  <c:v>1.6253150460000001</c:v>
                </c:pt>
                <c:pt idx="3439">
                  <c:v>1.6260027937999999</c:v>
                </c:pt>
                <c:pt idx="3440">
                  <c:v>1.6265550147999999</c:v>
                </c:pt>
                <c:pt idx="3441">
                  <c:v>1.6269760663000001</c:v>
                </c:pt>
                <c:pt idx="3442">
                  <c:v>1.6274037276000002</c:v>
                </c:pt>
                <c:pt idx="3443">
                  <c:v>1.6284177009</c:v>
                </c:pt>
                <c:pt idx="3444">
                  <c:v>1.6297315299999999</c:v>
                </c:pt>
                <c:pt idx="3445">
                  <c:v>1.6301506846999998</c:v>
                </c:pt>
                <c:pt idx="3446">
                  <c:v>1.6301377619999999</c:v>
                </c:pt>
                <c:pt idx="3447">
                  <c:v>1.6304235140000001</c:v>
                </c:pt>
                <c:pt idx="3448">
                  <c:v>1.6311623111000002</c:v>
                </c:pt>
                <c:pt idx="3449">
                  <c:v>1.6316024603000001</c:v>
                </c:pt>
                <c:pt idx="3450">
                  <c:v>1.6314670269</c:v>
                </c:pt>
                <c:pt idx="3451">
                  <c:v>1.6326964799999999</c:v>
                </c:pt>
                <c:pt idx="3452">
                  <c:v>1.6337805876</c:v>
                </c:pt>
                <c:pt idx="3453">
                  <c:v>1.6348583160000001</c:v>
                </c:pt>
                <c:pt idx="3454">
                  <c:v>1.6356076688000001</c:v>
                </c:pt>
                <c:pt idx="3455">
                  <c:v>1.6354515202000002</c:v>
                </c:pt>
                <c:pt idx="3456">
                  <c:v>1.6354519407000001</c:v>
                </c:pt>
                <c:pt idx="3457">
                  <c:v>1.6364971694999999</c:v>
                </c:pt>
                <c:pt idx="3458">
                  <c:v>1.6378349909999999</c:v>
                </c:pt>
                <c:pt idx="3459">
                  <c:v>1.6379911199999999</c:v>
                </c:pt>
                <c:pt idx="3460">
                  <c:v>1.6381725374999998</c:v>
                </c:pt>
                <c:pt idx="3461">
                  <c:v>1.6386607705999998</c:v>
                </c:pt>
                <c:pt idx="3462">
                  <c:v>1.6394438268</c:v>
                </c:pt>
                <c:pt idx="3463">
                  <c:v>1.6390126745999998</c:v>
                </c:pt>
                <c:pt idx="3464">
                  <c:v>1.6388608244999998</c:v>
                </c:pt>
                <c:pt idx="3465">
                  <c:v>1.6394509638000001</c:v>
                </c:pt>
                <c:pt idx="3466">
                  <c:v>1.6410880512000001</c:v>
                </c:pt>
                <c:pt idx="3467">
                  <c:v>1.6415513639999999</c:v>
                </c:pt>
                <c:pt idx="3468">
                  <c:v>1.6421836715999998</c:v>
                </c:pt>
                <c:pt idx="3469">
                  <c:v>1.6428182832</c:v>
                </c:pt>
                <c:pt idx="3470">
                  <c:v>1.6434287550000002</c:v>
                </c:pt>
                <c:pt idx="3471">
                  <c:v>1.6443078704</c:v>
                </c:pt>
                <c:pt idx="3472">
                  <c:v>1.6445893274999999</c:v>
                </c:pt>
                <c:pt idx="3473">
                  <c:v>1.6448575774</c:v>
                </c:pt>
                <c:pt idx="3474">
                  <c:v>1.6455601849999999</c:v>
                </c:pt>
                <c:pt idx="3475">
                  <c:v>1.6465535423999997</c:v>
                </c:pt>
                <c:pt idx="3476">
                  <c:v>1.6472574240000002</c:v>
                </c:pt>
                <c:pt idx="3477">
                  <c:v>1.6472208137000002</c:v>
                </c:pt>
                <c:pt idx="3478">
                  <c:v>1.6476351808000003</c:v>
                </c:pt>
                <c:pt idx="3479">
                  <c:v>1.6480617372000002</c:v>
                </c:pt>
                <c:pt idx="3480">
                  <c:v>1.6480692932000001</c:v>
                </c:pt>
                <c:pt idx="3481">
                  <c:v>1.6477793871000002</c:v>
                </c:pt>
                <c:pt idx="3482">
                  <c:v>1.6479284136000003</c:v>
                </c:pt>
                <c:pt idx="3483">
                  <c:v>1.6492519227000002</c:v>
                </c:pt>
                <c:pt idx="3484">
                  <c:v>1.6507370863999999</c:v>
                </c:pt>
                <c:pt idx="3485">
                  <c:v>1.6514769880000002</c:v>
                </c:pt>
                <c:pt idx="3486">
                  <c:v>1.6514647998000003</c:v>
                </c:pt>
                <c:pt idx="3487">
                  <c:v>1.6510045529999999</c:v>
                </c:pt>
                <c:pt idx="3488">
                  <c:v>1.6514514059999998</c:v>
                </c:pt>
                <c:pt idx="3489">
                  <c:v>1.6529549784000002</c:v>
                </c:pt>
                <c:pt idx="3490">
                  <c:v>1.6535624892</c:v>
                </c:pt>
                <c:pt idx="3491">
                  <c:v>1.6538657490000002</c:v>
                </c:pt>
                <c:pt idx="3492">
                  <c:v>1.654042869</c:v>
                </c:pt>
                <c:pt idx="3493">
                  <c:v>1.654522176</c:v>
                </c:pt>
                <c:pt idx="3494">
                  <c:v>1.6555971297999998</c:v>
                </c:pt>
                <c:pt idx="3495">
                  <c:v>1.6560766320000002</c:v>
                </c:pt>
                <c:pt idx="3496">
                  <c:v>1.6564100420000001</c:v>
                </c:pt>
                <c:pt idx="3497">
                  <c:v>1.6573448054</c:v>
                </c:pt>
                <c:pt idx="3498">
                  <c:v>1.6585765507999999</c:v>
                </c:pt>
                <c:pt idx="3499">
                  <c:v>1.6596745363000003</c:v>
                </c:pt>
                <c:pt idx="3500">
                  <c:v>1.6600027800000001</c:v>
                </c:pt>
                <c:pt idx="3501">
                  <c:v>1.6598801385999999</c:v>
                </c:pt>
                <c:pt idx="3502">
                  <c:v>1.6602083982000002</c:v>
                </c:pt>
                <c:pt idx="3503">
                  <c:v>1.6603793228000003</c:v>
                </c:pt>
                <c:pt idx="3504">
                  <c:v>1.6608306009000002</c:v>
                </c:pt>
                <c:pt idx="3505">
                  <c:v>1.6617197016000003</c:v>
                </c:pt>
                <c:pt idx="3506">
                  <c:v>1.6623252093000001</c:v>
                </c:pt>
                <c:pt idx="3507">
                  <c:v>1.6629152448</c:v>
                </c:pt>
                <c:pt idx="3508">
                  <c:v>1.6633445793999999</c:v>
                </c:pt>
                <c:pt idx="3509">
                  <c:v>1.6637861883999998</c:v>
                </c:pt>
                <c:pt idx="3510">
                  <c:v>1.6646769117000002</c:v>
                </c:pt>
                <c:pt idx="3511">
                  <c:v>1.665396925</c:v>
                </c:pt>
                <c:pt idx="3512">
                  <c:v>1.6651942979000001</c:v>
                </c:pt>
                <c:pt idx="3513">
                  <c:v>1.6654797180000001</c:v>
                </c:pt>
                <c:pt idx="3514">
                  <c:v>1.6664163956000002</c:v>
                </c:pt>
                <c:pt idx="3515">
                  <c:v>1.6673977782</c:v>
                </c:pt>
                <c:pt idx="3516">
                  <c:v>1.6681221339999999</c:v>
                </c:pt>
                <c:pt idx="3517">
                  <c:v>1.6688488660000003</c:v>
                </c:pt>
                <c:pt idx="3518">
                  <c:v>1.6696977192000002</c:v>
                </c:pt>
                <c:pt idx="3519">
                  <c:v>1.6705166519999999</c:v>
                </c:pt>
                <c:pt idx="3520">
                  <c:v>1.6708649531999999</c:v>
                </c:pt>
                <c:pt idx="3521">
                  <c:v>1.6714684512</c:v>
                </c:pt>
                <c:pt idx="3522">
                  <c:v>1.6726604505999998</c:v>
                </c:pt>
                <c:pt idx="3523">
                  <c:v>1.6732797932000001</c:v>
                </c:pt>
                <c:pt idx="3524">
                  <c:v>1.6730175385999999</c:v>
                </c:pt>
                <c:pt idx="3525">
                  <c:v>1.6730550676</c:v>
                </c:pt>
                <c:pt idx="3526">
                  <c:v>1.6732648379999999</c:v>
                </c:pt>
                <c:pt idx="3527">
                  <c:v>1.6737533640000002</c:v>
                </c:pt>
                <c:pt idx="3528">
                  <c:v>1.6743618123000001</c:v>
                </c:pt>
                <c:pt idx="3529">
                  <c:v>1.6746725660000001</c:v>
                </c:pt>
                <c:pt idx="3530">
                  <c:v>1.6752744567000002</c:v>
                </c:pt>
                <c:pt idx="3531">
                  <c:v>1.6763276474</c:v>
                </c:pt>
                <c:pt idx="3532">
                  <c:v>1.6770797898000001</c:v>
                </c:pt>
                <c:pt idx="3533">
                  <c:v>1.6763236113</c:v>
                </c:pt>
                <c:pt idx="3534">
                  <c:v>1.6760186143999998</c:v>
                </c:pt>
                <c:pt idx="3535">
                  <c:v>1.6764505669999998</c:v>
                </c:pt>
                <c:pt idx="3536">
                  <c:v>1.6777742057999998</c:v>
                </c:pt>
                <c:pt idx="3537">
                  <c:v>1.6786409895000003</c:v>
                </c:pt>
                <c:pt idx="3538">
                  <c:v>1.6790687115</c:v>
                </c:pt>
                <c:pt idx="3539">
                  <c:v>1.6799647710000001</c:v>
                </c:pt>
                <c:pt idx="3540">
                  <c:v>1.6810211807999997</c:v>
                </c:pt>
                <c:pt idx="3541">
                  <c:v>1.6816205618999998</c:v>
                </c:pt>
                <c:pt idx="3542">
                  <c:v>1.6822256238000002</c:v>
                </c:pt>
                <c:pt idx="3543">
                  <c:v>1.6832858088</c:v>
                </c:pt>
                <c:pt idx="3544">
                  <c:v>1.6841757804999999</c:v>
                </c:pt>
                <c:pt idx="3545">
                  <c:v>1.6848865011</c:v>
                </c:pt>
                <c:pt idx="3546">
                  <c:v>1.6856085211</c:v>
                </c:pt>
                <c:pt idx="3547">
                  <c:v>1.6857207311000002</c:v>
                </c:pt>
                <c:pt idx="3548">
                  <c:v>1.6852061856</c:v>
                </c:pt>
                <c:pt idx="3549">
                  <c:v>1.6853048951999998</c:v>
                </c:pt>
                <c:pt idx="3550">
                  <c:v>1.6855819042</c:v>
                </c:pt>
                <c:pt idx="3551">
                  <c:v>1.6863310622000003</c:v>
                </c:pt>
                <c:pt idx="3552">
                  <c:v>1.6873685416000002</c:v>
                </c:pt>
                <c:pt idx="3553">
                  <c:v>1.6882525019999999</c:v>
                </c:pt>
                <c:pt idx="3554">
                  <c:v>1.6889941404999997</c:v>
                </c:pt>
                <c:pt idx="3555">
                  <c:v>1.689581064</c:v>
                </c:pt>
                <c:pt idx="3556">
                  <c:v>1.6892525914999998</c:v>
                </c:pt>
                <c:pt idx="3557">
                  <c:v>1.6893582192999996</c:v>
                </c:pt>
                <c:pt idx="3558">
                  <c:v>1.6909999464000001</c:v>
                </c:pt>
                <c:pt idx="3559">
                  <c:v>1.6926903246</c:v>
                </c:pt>
                <c:pt idx="3560">
                  <c:v>1.6933429819999999</c:v>
                </c:pt>
                <c:pt idx="3561">
                  <c:v>1.6932279675999999</c:v>
                </c:pt>
                <c:pt idx="3562">
                  <c:v>1.6931027567999999</c:v>
                </c:pt>
                <c:pt idx="3563">
                  <c:v>1.6938451780000001</c:v>
                </c:pt>
                <c:pt idx="3564">
                  <c:v>1.6941318664000002</c:v>
                </c:pt>
                <c:pt idx="3565">
                  <c:v>1.6942782594000001</c:v>
                </c:pt>
                <c:pt idx="3566">
                  <c:v>1.6951860072</c:v>
                </c:pt>
                <c:pt idx="3567">
                  <c:v>1.6965306858</c:v>
                </c:pt>
                <c:pt idx="3568">
                  <c:v>1.6975486319999999</c:v>
                </c:pt>
                <c:pt idx="3569">
                  <c:v>1.6979613076000004</c:v>
                </c:pt>
                <c:pt idx="3570">
                  <c:v>1.6981113582000003</c:v>
                </c:pt>
                <c:pt idx="3571">
                  <c:v>1.6984266051000003</c:v>
                </c:pt>
                <c:pt idx="3572">
                  <c:v>1.6993350279999999</c:v>
                </c:pt>
                <c:pt idx="3573">
                  <c:v>1.7003851109999999</c:v>
                </c:pt>
                <c:pt idx="3574">
                  <c:v>1.7006825024999999</c:v>
                </c:pt>
                <c:pt idx="3575">
                  <c:v>1.7003753315999999</c:v>
                </c:pt>
                <c:pt idx="3576">
                  <c:v>1.7005221275999998</c:v>
                </c:pt>
                <c:pt idx="3577">
                  <c:v>1.7012645791999998</c:v>
                </c:pt>
                <c:pt idx="3578">
                  <c:v>1.7012449935</c:v>
                </c:pt>
                <c:pt idx="3579">
                  <c:v>1.7016750179</c:v>
                </c:pt>
                <c:pt idx="3580">
                  <c:v>1.7027460864999999</c:v>
                </c:pt>
                <c:pt idx="3581">
                  <c:v>1.7038060237000001</c:v>
                </c:pt>
                <c:pt idx="3582">
                  <c:v>1.7042295011000002</c:v>
                </c:pt>
                <c:pt idx="3583">
                  <c:v>1.7045023408</c:v>
                </c:pt>
                <c:pt idx="3584">
                  <c:v>1.7053757054999998</c:v>
                </c:pt>
                <c:pt idx="3585">
                  <c:v>1.7062299288000002</c:v>
                </c:pt>
                <c:pt idx="3586">
                  <c:v>1.7066173920000001</c:v>
                </c:pt>
                <c:pt idx="3587">
                  <c:v>1.7065685909999999</c:v>
                </c:pt>
                <c:pt idx="3588">
                  <c:v>1.7061094742999998</c:v>
                </c:pt>
                <c:pt idx="3589">
                  <c:v>1.7067031884000001</c:v>
                </c:pt>
                <c:pt idx="3590">
                  <c:v>1.7080462190000001</c:v>
                </c:pt>
                <c:pt idx="3591">
                  <c:v>1.7090924448</c:v>
                </c:pt>
                <c:pt idx="3592">
                  <c:v>1.708946187</c:v>
                </c:pt>
                <c:pt idx="3593">
                  <c:v>1.7083599537</c:v>
                </c:pt>
                <c:pt idx="3594">
                  <c:v>1.7091580625000002</c:v>
                </c:pt>
                <c:pt idx="3595">
                  <c:v>1.7110234607999999</c:v>
                </c:pt>
                <c:pt idx="3596">
                  <c:v>1.7126068618000001</c:v>
                </c:pt>
                <c:pt idx="3597">
                  <c:v>1.7131447469999999</c:v>
                </c:pt>
                <c:pt idx="3598">
                  <c:v>1.7132402574000001</c:v>
                </c:pt>
                <c:pt idx="3599">
                  <c:v>1.7133141537000001</c:v>
                </c:pt>
                <c:pt idx="3600">
                  <c:v>1.7133630359999998</c:v>
                </c:pt>
                <c:pt idx="3601">
                  <c:v>1.7134005321000001</c:v>
                </c:pt>
                <c:pt idx="3602">
                  <c:v>1.7136275521</c:v>
                </c:pt>
                <c:pt idx="3603">
                  <c:v>1.7147559518999997</c:v>
                </c:pt>
                <c:pt idx="3604">
                  <c:v>1.7155632606000002</c:v>
                </c:pt>
                <c:pt idx="3605">
                  <c:v>1.7158994658000004</c:v>
                </c:pt>
                <c:pt idx="3606">
                  <c:v>1.7163685584000001</c:v>
                </c:pt>
                <c:pt idx="3607">
                  <c:v>1.7174521439999999</c:v>
                </c:pt>
                <c:pt idx="3608">
                  <c:v>1.7182178596</c:v>
                </c:pt>
                <c:pt idx="3609">
                  <c:v>1.718221467</c:v>
                </c:pt>
                <c:pt idx="3610">
                  <c:v>1.7186646750000001</c:v>
                </c:pt>
                <c:pt idx="3611">
                  <c:v>1.7195271039999998</c:v>
                </c:pt>
                <c:pt idx="3612">
                  <c:v>1.7203816575000002</c:v>
                </c:pt>
                <c:pt idx="3613">
                  <c:v>1.7210988466000001</c:v>
                </c:pt>
                <c:pt idx="3614">
                  <c:v>1.7216490367999999</c:v>
                </c:pt>
                <c:pt idx="3615">
                  <c:v>1.7220549779999998</c:v>
                </c:pt>
                <c:pt idx="3616">
                  <c:v>1.722762108</c:v>
                </c:pt>
                <c:pt idx="3617">
                  <c:v>1.7234647492000001</c:v>
                </c:pt>
                <c:pt idx="3618">
                  <c:v>1.7234230442</c:v>
                </c:pt>
                <c:pt idx="3619">
                  <c:v>1.7238496652999999</c:v>
                </c:pt>
                <c:pt idx="3620">
                  <c:v>1.7245798427000003</c:v>
                </c:pt>
                <c:pt idx="3621">
                  <c:v>1.725941151</c:v>
                </c:pt>
                <c:pt idx="3622">
                  <c:v>1.726857028</c:v>
                </c:pt>
                <c:pt idx="3623">
                  <c:v>1.7273239316000002</c:v>
                </c:pt>
                <c:pt idx="3624">
                  <c:v>1.7277691872000001</c:v>
                </c:pt>
                <c:pt idx="3625">
                  <c:v>1.7282144928000003</c:v>
                </c:pt>
                <c:pt idx="3626">
                  <c:v>1.7288294001000002</c:v>
                </c:pt>
                <c:pt idx="3627">
                  <c:v>1.7291544029999999</c:v>
                </c:pt>
                <c:pt idx="3628">
                  <c:v>1.7296490248</c:v>
                </c:pt>
                <c:pt idx="3629">
                  <c:v>1.7301665818</c:v>
                </c:pt>
                <c:pt idx="3630">
                  <c:v>1.7308447001</c:v>
                </c:pt>
                <c:pt idx="3631">
                  <c:v>1.7313635717999998</c:v>
                </c:pt>
                <c:pt idx="3632">
                  <c:v>1.7314398317999999</c:v>
                </c:pt>
                <c:pt idx="3633">
                  <c:v>1.7318108366999998</c:v>
                </c:pt>
                <c:pt idx="3634">
                  <c:v>1.7321670079999998</c:v>
                </c:pt>
                <c:pt idx="3635">
                  <c:v>1.7331209280000002</c:v>
                </c:pt>
                <c:pt idx="3636">
                  <c:v>1.7335943491000001</c:v>
                </c:pt>
                <c:pt idx="3637">
                  <c:v>1.7343684600000002</c:v>
                </c:pt>
                <c:pt idx="3638">
                  <c:v>1.7353147840000001</c:v>
                </c:pt>
                <c:pt idx="3639">
                  <c:v>1.7367168984000001</c:v>
                </c:pt>
                <c:pt idx="3640">
                  <c:v>1.7376521334000001</c:v>
                </c:pt>
                <c:pt idx="3641">
                  <c:v>1.737995191</c:v>
                </c:pt>
                <c:pt idx="3642">
                  <c:v>1.7384645856000001</c:v>
                </c:pt>
                <c:pt idx="3643">
                  <c:v>1.7398272919999997</c:v>
                </c:pt>
                <c:pt idx="3644">
                  <c:v>1.7405747568000001</c:v>
                </c:pt>
                <c:pt idx="3645">
                  <c:v>1.7402957204999996</c:v>
                </c:pt>
                <c:pt idx="3646">
                  <c:v>1.7403519279999997</c:v>
                </c:pt>
                <c:pt idx="3647">
                  <c:v>1.7411581440000001</c:v>
                </c:pt>
                <c:pt idx="3648">
                  <c:v>1.7420977502000001</c:v>
                </c:pt>
                <c:pt idx="3649">
                  <c:v>1.7424205830000001</c:v>
                </c:pt>
                <c:pt idx="3650">
                  <c:v>1.7424470158000001</c:v>
                </c:pt>
                <c:pt idx="3651">
                  <c:v>1.7432260596</c:v>
                </c:pt>
                <c:pt idx="3652">
                  <c:v>1.7441649641999999</c:v>
                </c:pt>
                <c:pt idx="3653">
                  <c:v>1.7446638499999998</c:v>
                </c:pt>
                <c:pt idx="3654">
                  <c:v>1.7453179816000004</c:v>
                </c:pt>
                <c:pt idx="3655">
                  <c:v>1.7456721792000001</c:v>
                </c:pt>
                <c:pt idx="3656">
                  <c:v>1.7460287130000001</c:v>
                </c:pt>
                <c:pt idx="3657">
                  <c:v>1.746219696</c:v>
                </c:pt>
                <c:pt idx="3658">
                  <c:v>1.7473156983</c:v>
                </c:pt>
                <c:pt idx="3659">
                  <c:v>1.7490156830999999</c:v>
                </c:pt>
                <c:pt idx="3660">
                  <c:v>1.7497958025</c:v>
                </c:pt>
                <c:pt idx="3661">
                  <c:v>1.7494774359999998</c:v>
                </c:pt>
                <c:pt idx="3662">
                  <c:v>1.7492797439999999</c:v>
                </c:pt>
                <c:pt idx="3663">
                  <c:v>1.7492292639999998</c:v>
                </c:pt>
                <c:pt idx="3664">
                  <c:v>1.7502579550000001</c:v>
                </c:pt>
                <c:pt idx="3665">
                  <c:v>1.7514547895999999</c:v>
                </c:pt>
                <c:pt idx="3666">
                  <c:v>1.7516127779999999</c:v>
                </c:pt>
                <c:pt idx="3667">
                  <c:v>1.7513254269</c:v>
                </c:pt>
                <c:pt idx="3668">
                  <c:v>1.7519472059999999</c:v>
                </c:pt>
                <c:pt idx="3669">
                  <c:v>1.7531652720999999</c:v>
                </c:pt>
                <c:pt idx="3670">
                  <c:v>1.7545239261000001</c:v>
                </c:pt>
                <c:pt idx="3671">
                  <c:v>1.7546809653</c:v>
                </c:pt>
                <c:pt idx="3672">
                  <c:v>1.754697577</c:v>
                </c:pt>
                <c:pt idx="3673">
                  <c:v>1.7571540777999999</c:v>
                </c:pt>
                <c:pt idx="3674">
                  <c:v>1.7583695472000003</c:v>
                </c:pt>
                <c:pt idx="3675">
                  <c:v>1.7585060496000002</c:v>
                </c:pt>
                <c:pt idx="3676">
                  <c:v>1.7580136308000001</c:v>
                </c:pt>
                <c:pt idx="3677">
                  <c:v>1.7579726109000002</c:v>
                </c:pt>
                <c:pt idx="3678">
                  <c:v>1.7586779109000004</c:v>
                </c:pt>
                <c:pt idx="3679">
                  <c:v>1.7593948491</c:v>
                </c:pt>
                <c:pt idx="3680">
                  <c:v>1.76010376</c:v>
                </c:pt>
                <c:pt idx="3681">
                  <c:v>1.7608185300000001</c:v>
                </c:pt>
                <c:pt idx="3682">
                  <c:v>1.7612257408999998</c:v>
                </c:pt>
                <c:pt idx="3683">
                  <c:v>1.7614832159999998</c:v>
                </c:pt>
                <c:pt idx="3684">
                  <c:v>1.7614318826999997</c:v>
                </c:pt>
                <c:pt idx="3685">
                  <c:v>1.7612145317999999</c:v>
                </c:pt>
                <c:pt idx="3686">
                  <c:v>1.7616009653</c:v>
                </c:pt>
                <c:pt idx="3687">
                  <c:v>1.7624588442</c:v>
                </c:pt>
                <c:pt idx="3688">
                  <c:v>1.7634898008</c:v>
                </c:pt>
                <c:pt idx="3689">
                  <c:v>1.7640760545</c:v>
                </c:pt>
                <c:pt idx="3690">
                  <c:v>1.7639294371000001</c:v>
                </c:pt>
                <c:pt idx="3691">
                  <c:v>1.7645331704</c:v>
                </c:pt>
                <c:pt idx="3692">
                  <c:v>1.7654355396000001</c:v>
                </c:pt>
                <c:pt idx="3693">
                  <c:v>1.7659185850000001</c:v>
                </c:pt>
                <c:pt idx="3694">
                  <c:v>1.7659288179999997</c:v>
                </c:pt>
                <c:pt idx="3695">
                  <c:v>1.7664049752000002</c:v>
                </c:pt>
                <c:pt idx="3696">
                  <c:v>1.7673704126000001</c:v>
                </c:pt>
                <c:pt idx="3697">
                  <c:v>1.7686463519999998</c:v>
                </c:pt>
                <c:pt idx="3698">
                  <c:v>1.7693018154</c:v>
                </c:pt>
                <c:pt idx="3699">
                  <c:v>1.7695051478999997</c:v>
                </c:pt>
                <c:pt idx="3700">
                  <c:v>1.7701386845999998</c:v>
                </c:pt>
                <c:pt idx="3701">
                  <c:v>1.7716827702</c:v>
                </c:pt>
                <c:pt idx="3702">
                  <c:v>1.77262824</c:v>
                </c:pt>
                <c:pt idx="3703">
                  <c:v>1.7725155210000001</c:v>
                </c:pt>
                <c:pt idx="3704">
                  <c:v>1.7720945010000002</c:v>
                </c:pt>
                <c:pt idx="3705">
                  <c:v>1.7725748895999998</c:v>
                </c:pt>
                <c:pt idx="3706">
                  <c:v>1.7738289921000001</c:v>
                </c:pt>
                <c:pt idx="3707">
                  <c:v>1.7744759684</c:v>
                </c:pt>
                <c:pt idx="3708">
                  <c:v>1.7748100193999996</c:v>
                </c:pt>
                <c:pt idx="3709">
                  <c:v>1.7751662252</c:v>
                </c:pt>
                <c:pt idx="3710">
                  <c:v>1.7759775488000002</c:v>
                </c:pt>
                <c:pt idx="3711">
                  <c:v>1.7767796892000001</c:v>
                </c:pt>
                <c:pt idx="3712">
                  <c:v>1.7772501502</c:v>
                </c:pt>
                <c:pt idx="3713">
                  <c:v>1.7776833688</c:v>
                </c:pt>
                <c:pt idx="3714">
                  <c:v>1.7778034255999999</c:v>
                </c:pt>
                <c:pt idx="3715">
                  <c:v>1.7780946665000001</c:v>
                </c:pt>
                <c:pt idx="3716">
                  <c:v>1.7783835996000001</c:v>
                </c:pt>
                <c:pt idx="3717">
                  <c:v>1.7791313960000001</c:v>
                </c:pt>
                <c:pt idx="3718">
                  <c:v>1.7803474983000003</c:v>
                </c:pt>
                <c:pt idx="3719">
                  <c:v>1.7815999739999999</c:v>
                </c:pt>
                <c:pt idx="3720">
                  <c:v>1.7825801730999999</c:v>
                </c:pt>
                <c:pt idx="3721">
                  <c:v>1.7815566059999999</c:v>
                </c:pt>
                <c:pt idx="3722">
                  <c:v>1.7808217125000001</c:v>
                </c:pt>
                <c:pt idx="3723">
                  <c:v>1.7813101908</c:v>
                </c:pt>
                <c:pt idx="3724">
                  <c:v>1.7827310930999998</c:v>
                </c:pt>
                <c:pt idx="3725">
                  <c:v>1.7843107994000003</c:v>
                </c:pt>
                <c:pt idx="3726">
                  <c:v>1.7855994431</c:v>
                </c:pt>
                <c:pt idx="3727">
                  <c:v>1.7864711129999999</c:v>
                </c:pt>
                <c:pt idx="3728">
                  <c:v>1.7870526673999998</c:v>
                </c:pt>
                <c:pt idx="3729">
                  <c:v>1.7879351873999998</c:v>
                </c:pt>
                <c:pt idx="3730">
                  <c:v>1.7886299760000002</c:v>
                </c:pt>
                <c:pt idx="3731">
                  <c:v>1.7891404580000001</c:v>
                </c:pt>
                <c:pt idx="3732">
                  <c:v>1.7900872482999999</c:v>
                </c:pt>
                <c:pt idx="3733">
                  <c:v>1.7908895517999999</c:v>
                </c:pt>
                <c:pt idx="3734">
                  <c:v>1.7913452458000001</c:v>
                </c:pt>
                <c:pt idx="3735">
                  <c:v>1.7916387439999999</c:v>
                </c:pt>
                <c:pt idx="3736">
                  <c:v>1.7917746959999998</c:v>
                </c:pt>
                <c:pt idx="3737">
                  <c:v>1.7913107904000001</c:v>
                </c:pt>
                <c:pt idx="3738">
                  <c:v>1.7908233600000001</c:v>
                </c:pt>
                <c:pt idx="3739">
                  <c:v>1.7919979940999999</c:v>
                </c:pt>
                <c:pt idx="3740">
                  <c:v>1.7942244396</c:v>
                </c:pt>
                <c:pt idx="3741">
                  <c:v>1.7955311702999999</c:v>
                </c:pt>
                <c:pt idx="3742">
                  <c:v>1.7957568989999999</c:v>
                </c:pt>
                <c:pt idx="3743">
                  <c:v>1.7961426272000001</c:v>
                </c:pt>
                <c:pt idx="3744">
                  <c:v>1.7968436772</c:v>
                </c:pt>
                <c:pt idx="3745">
                  <c:v>1.7971211655000001</c:v>
                </c:pt>
                <c:pt idx="3746">
                  <c:v>1.7968243818</c:v>
                </c:pt>
                <c:pt idx="3747">
                  <c:v>1.7970076194000002</c:v>
                </c:pt>
                <c:pt idx="3748">
                  <c:v>1.7977958249999999</c:v>
                </c:pt>
                <c:pt idx="3749">
                  <c:v>1.7984193787</c:v>
                </c:pt>
                <c:pt idx="3750">
                  <c:v>1.7985839207000001</c:v>
                </c:pt>
                <c:pt idx="3751">
                  <c:v>1.7982940250000001</c:v>
                </c:pt>
                <c:pt idx="3752">
                  <c:v>1.7989165306000001</c:v>
                </c:pt>
                <c:pt idx="3753">
                  <c:v>1.7996804366999997</c:v>
                </c:pt>
                <c:pt idx="3754">
                  <c:v>1.8011863440000002</c:v>
                </c:pt>
                <c:pt idx="3755">
                  <c:v>1.8020659427000001</c:v>
                </c:pt>
                <c:pt idx="3756">
                  <c:v>1.8026594474000002</c:v>
                </c:pt>
                <c:pt idx="3757">
                  <c:v>1.8031140351999999</c:v>
                </c:pt>
                <c:pt idx="3758">
                  <c:v>1.8032800767999999</c:v>
                </c:pt>
                <c:pt idx="3759">
                  <c:v>1.8038996666</c:v>
                </c:pt>
                <c:pt idx="3760">
                  <c:v>1.8042012399999998</c:v>
                </c:pt>
                <c:pt idx="3761">
                  <c:v>1.8047879703999998</c:v>
                </c:pt>
                <c:pt idx="3762">
                  <c:v>1.8061630664999999</c:v>
                </c:pt>
                <c:pt idx="3763">
                  <c:v>1.806925589</c:v>
                </c:pt>
                <c:pt idx="3764">
                  <c:v>1.806646424</c:v>
                </c:pt>
                <c:pt idx="3765">
                  <c:v>1.8067019152000001</c:v>
                </c:pt>
                <c:pt idx="3766">
                  <c:v>1.8078371635000001</c:v>
                </c:pt>
                <c:pt idx="3767">
                  <c:v>1.8091565855999998</c:v>
                </c:pt>
                <c:pt idx="3768">
                  <c:v>1.809706322</c:v>
                </c:pt>
                <c:pt idx="3769">
                  <c:v>1.8102514176000002</c:v>
                </c:pt>
                <c:pt idx="3770">
                  <c:v>1.8110949804000001</c:v>
                </c:pt>
                <c:pt idx="3771">
                  <c:v>1.812384555</c:v>
                </c:pt>
                <c:pt idx="3772">
                  <c:v>1.8127636620000001</c:v>
                </c:pt>
                <c:pt idx="3773">
                  <c:v>1.8128431322</c:v>
                </c:pt>
                <c:pt idx="3774">
                  <c:v>1.8127809764999998</c:v>
                </c:pt>
                <c:pt idx="3775">
                  <c:v>1.8131624683999998</c:v>
                </c:pt>
                <c:pt idx="3776">
                  <c:v>1.8141128439</c:v>
                </c:pt>
                <c:pt idx="3777">
                  <c:v>1.8151967198999999</c:v>
                </c:pt>
                <c:pt idx="3778">
                  <c:v>1.815791964</c:v>
                </c:pt>
                <c:pt idx="3779">
                  <c:v>1.8160471923000001</c:v>
                </c:pt>
                <c:pt idx="3780">
                  <c:v>1.8167285555999999</c:v>
                </c:pt>
                <c:pt idx="3781">
                  <c:v>1.8175551596000001</c:v>
                </c:pt>
                <c:pt idx="3782">
                  <c:v>1.8176345009999999</c:v>
                </c:pt>
                <c:pt idx="3783">
                  <c:v>1.8175745544000002</c:v>
                </c:pt>
                <c:pt idx="3784">
                  <c:v>1.8184616910000002</c:v>
                </c:pt>
                <c:pt idx="3785">
                  <c:v>1.8198450464000002</c:v>
                </c:pt>
                <c:pt idx="3786">
                  <c:v>1.820759706</c:v>
                </c:pt>
                <c:pt idx="3787">
                  <c:v>1.8205747650999999</c:v>
                </c:pt>
                <c:pt idx="3788">
                  <c:v>1.8203862265000001</c:v>
                </c:pt>
                <c:pt idx="3789">
                  <c:v>1.8211308926999998</c:v>
                </c:pt>
                <c:pt idx="3790">
                  <c:v>1.8218720879999999</c:v>
                </c:pt>
                <c:pt idx="3791">
                  <c:v>1.8224491028000001</c:v>
                </c:pt>
                <c:pt idx="3792">
                  <c:v>1.8228986904000002</c:v>
                </c:pt>
                <c:pt idx="3793">
                  <c:v>1.8236852256</c:v>
                </c:pt>
                <c:pt idx="3794">
                  <c:v>1.8241634358000001</c:v>
                </c:pt>
                <c:pt idx="3795">
                  <c:v>1.8241332882999999</c:v>
                </c:pt>
                <c:pt idx="3796">
                  <c:v>1.8243866670000002</c:v>
                </c:pt>
                <c:pt idx="3797">
                  <c:v>1.8258490926000002</c:v>
                </c:pt>
                <c:pt idx="3798">
                  <c:v>1.8276094413999999</c:v>
                </c:pt>
                <c:pt idx="3799">
                  <c:v>1.8289124985999998</c:v>
                </c:pt>
                <c:pt idx="3800">
                  <c:v>1.8293186304</c:v>
                </c:pt>
                <c:pt idx="3801">
                  <c:v>1.8302358559</c:v>
                </c:pt>
                <c:pt idx="3802">
                  <c:v>1.8307361843000001</c:v>
                </c:pt>
                <c:pt idx="3803">
                  <c:v>1.8312675513000001</c:v>
                </c:pt>
                <c:pt idx="3804">
                  <c:v>1.8315010460999999</c:v>
                </c:pt>
                <c:pt idx="3805">
                  <c:v>1.8311206946</c:v>
                </c:pt>
                <c:pt idx="3806">
                  <c:v>1.8313422020000003</c:v>
                </c:pt>
                <c:pt idx="3807">
                  <c:v>1.8320048488</c:v>
                </c:pt>
                <c:pt idx="3808">
                  <c:v>1.8328178339999999</c:v>
                </c:pt>
                <c:pt idx="3809">
                  <c:v>1.8333185285999998</c:v>
                </c:pt>
                <c:pt idx="3810">
                  <c:v>1.8336392222999998</c:v>
                </c:pt>
                <c:pt idx="3811">
                  <c:v>1.8344143572999998</c:v>
                </c:pt>
                <c:pt idx="3812">
                  <c:v>1.8340886799999998</c:v>
                </c:pt>
                <c:pt idx="3813">
                  <c:v>1.8340826091</c:v>
                </c:pt>
                <c:pt idx="3814">
                  <c:v>1.8350070155999998</c:v>
                </c:pt>
                <c:pt idx="3815">
                  <c:v>1.8359506385</c:v>
                </c:pt>
                <c:pt idx="3816">
                  <c:v>1.8367333264999999</c:v>
                </c:pt>
                <c:pt idx="3817">
                  <c:v>1.8370352286</c:v>
                </c:pt>
                <c:pt idx="3818">
                  <c:v>1.837765565</c:v>
                </c:pt>
                <c:pt idx="3819">
                  <c:v>1.8386463473999999</c:v>
                </c:pt>
                <c:pt idx="3820">
                  <c:v>1.8391035634999997</c:v>
                </c:pt>
                <c:pt idx="3821">
                  <c:v>1.8392600429999999</c:v>
                </c:pt>
                <c:pt idx="3822">
                  <c:v>1.8394081609999999</c:v>
                </c:pt>
                <c:pt idx="3823">
                  <c:v>1.8403334600000001</c:v>
                </c:pt>
                <c:pt idx="3824">
                  <c:v>1.8414368168000002</c:v>
                </c:pt>
                <c:pt idx="3825">
                  <c:v>1.8421021731999998</c:v>
                </c:pt>
                <c:pt idx="3826">
                  <c:v>1.8423210229</c:v>
                </c:pt>
                <c:pt idx="3827">
                  <c:v>1.8428468192999998</c:v>
                </c:pt>
                <c:pt idx="3828">
                  <c:v>1.8439615224000001</c:v>
                </c:pt>
                <c:pt idx="3829">
                  <c:v>1.8449247076000002</c:v>
                </c:pt>
                <c:pt idx="3830">
                  <c:v>1.8449908707000002</c:v>
                </c:pt>
                <c:pt idx="3831">
                  <c:v>1.8447726528000004</c:v>
                </c:pt>
                <c:pt idx="3832">
                  <c:v>1.8448793913000001</c:v>
                </c:pt>
                <c:pt idx="3833">
                  <c:v>1.8457510292000001</c:v>
                </c:pt>
                <c:pt idx="3834">
                  <c:v>1.8462809001000002</c:v>
                </c:pt>
                <c:pt idx="3835">
                  <c:v>1.846303882</c:v>
                </c:pt>
                <c:pt idx="3836">
                  <c:v>1.8469150274999999</c:v>
                </c:pt>
                <c:pt idx="3837">
                  <c:v>1.848151608</c:v>
                </c:pt>
                <c:pt idx="3838">
                  <c:v>1.8494063554000002</c:v>
                </c:pt>
                <c:pt idx="3839">
                  <c:v>1.849742862</c:v>
                </c:pt>
                <c:pt idx="3840">
                  <c:v>1.8505326708000001</c:v>
                </c:pt>
                <c:pt idx="3841">
                  <c:v>1.8514852966999997</c:v>
                </c:pt>
                <c:pt idx="3842">
                  <c:v>1.8510192205</c:v>
                </c:pt>
                <c:pt idx="3843">
                  <c:v>1.8492800698999998</c:v>
                </c:pt>
                <c:pt idx="3844">
                  <c:v>1.8495350607999999</c:v>
                </c:pt>
                <c:pt idx="3845">
                  <c:v>1.8510415955000001</c:v>
                </c:pt>
                <c:pt idx="3846">
                  <c:v>1.8526966584</c:v>
                </c:pt>
                <c:pt idx="3847">
                  <c:v>1.8534209319000001</c:v>
                </c:pt>
                <c:pt idx="3848">
                  <c:v>1.854002916</c:v>
                </c:pt>
                <c:pt idx="3849">
                  <c:v>1.8547525564</c:v>
                </c:pt>
                <c:pt idx="3850">
                  <c:v>1.8556410536999999</c:v>
                </c:pt>
                <c:pt idx="3851">
                  <c:v>1.8567044924999998</c:v>
                </c:pt>
                <c:pt idx="3852">
                  <c:v>1.8568475899999999</c:v>
                </c:pt>
                <c:pt idx="3853">
                  <c:v>1.8571667618000001</c:v>
                </c:pt>
                <c:pt idx="3854">
                  <c:v>1.8581109516000003</c:v>
                </c:pt>
                <c:pt idx="3855">
                  <c:v>1.8589248964999998</c:v>
                </c:pt>
                <c:pt idx="3856">
                  <c:v>1.8595905146</c:v>
                </c:pt>
                <c:pt idx="3857">
                  <c:v>1.8594945984000002</c:v>
                </c:pt>
                <c:pt idx="3858">
                  <c:v>1.8600058256000001</c:v>
                </c:pt>
                <c:pt idx="3859">
                  <c:v>1.8609542094</c:v>
                </c:pt>
                <c:pt idx="3860">
                  <c:v>1.8620440257000002</c:v>
                </c:pt>
                <c:pt idx="3861">
                  <c:v>1.8628453885</c:v>
                </c:pt>
                <c:pt idx="3862">
                  <c:v>1.8630575213</c:v>
                </c:pt>
                <c:pt idx="3863">
                  <c:v>1.8631054228000001</c:v>
                </c:pt>
                <c:pt idx="3864">
                  <c:v>1.8640664564999998</c:v>
                </c:pt>
                <c:pt idx="3865">
                  <c:v>1.8651750284999999</c:v>
                </c:pt>
                <c:pt idx="3866">
                  <c:v>1.8656676554999998</c:v>
                </c:pt>
                <c:pt idx="3867">
                  <c:v>1.8659634623999997</c:v>
                </c:pt>
                <c:pt idx="3868">
                  <c:v>1.8665553330000002</c:v>
                </c:pt>
                <c:pt idx="3869">
                  <c:v>1.8665394580000003</c:v>
                </c:pt>
                <c:pt idx="3870">
                  <c:v>1.8668365407000003</c:v>
                </c:pt>
                <c:pt idx="3871">
                  <c:v>1.8676001379</c:v>
                </c:pt>
                <c:pt idx="3872">
                  <c:v>1.8685257821999999</c:v>
                </c:pt>
                <c:pt idx="3873">
                  <c:v>1.8691372851000001</c:v>
                </c:pt>
                <c:pt idx="3874">
                  <c:v>1.8697512780000001</c:v>
                </c:pt>
                <c:pt idx="3875">
                  <c:v>1.8700631125</c:v>
                </c:pt>
                <c:pt idx="3876">
                  <c:v>1.8705345633000003</c:v>
                </c:pt>
                <c:pt idx="3877">
                  <c:v>1.8714860952000001</c:v>
                </c:pt>
                <c:pt idx="3878">
                  <c:v>1.8725901398</c:v>
                </c:pt>
                <c:pt idx="3879">
                  <c:v>1.8732033373999999</c:v>
                </c:pt>
                <c:pt idx="3880">
                  <c:v>1.8738105567999999</c:v>
                </c:pt>
                <c:pt idx="3881">
                  <c:v>1.8745896192000002</c:v>
                </c:pt>
                <c:pt idx="3882">
                  <c:v>1.8755502714000001</c:v>
                </c:pt>
                <c:pt idx="3883">
                  <c:v>1.8751440386000002</c:v>
                </c:pt>
                <c:pt idx="3884">
                  <c:v>1.8742839377999998</c:v>
                </c:pt>
                <c:pt idx="3885">
                  <c:v>1.8746445626999999</c:v>
                </c:pt>
                <c:pt idx="3886">
                  <c:v>1.8760907880000002</c:v>
                </c:pt>
                <c:pt idx="3887">
                  <c:v>1.8772213782000002</c:v>
                </c:pt>
                <c:pt idx="3888">
                  <c:v>1.8777384623</c:v>
                </c:pt>
                <c:pt idx="3889">
                  <c:v>1.8783911783999998</c:v>
                </c:pt>
                <c:pt idx="3890">
                  <c:v>1.8791637948</c:v>
                </c:pt>
                <c:pt idx="3891">
                  <c:v>1.8800842158000002</c:v>
                </c:pt>
                <c:pt idx="3892">
                  <c:v>1.8805373488000001</c:v>
                </c:pt>
                <c:pt idx="3893">
                  <c:v>1.8805461372000001</c:v>
                </c:pt>
                <c:pt idx="3894">
                  <c:v>1.88132272</c:v>
                </c:pt>
                <c:pt idx="3895">
                  <c:v>1.8825754334</c:v>
                </c:pt>
                <c:pt idx="3896">
                  <c:v>1.8838502100000001</c:v>
                </c:pt>
                <c:pt idx="3897">
                  <c:v>1.8845328969000004</c:v>
                </c:pt>
                <c:pt idx="3898">
                  <c:v>1.8847382826000001</c:v>
                </c:pt>
                <c:pt idx="3899">
                  <c:v>1.8854114028</c:v>
                </c:pt>
                <c:pt idx="3900">
                  <c:v>1.8857768202</c:v>
                </c:pt>
                <c:pt idx="3901">
                  <c:v>1.8862876809</c:v>
                </c:pt>
                <c:pt idx="3902">
                  <c:v>1.8874204305</c:v>
                </c:pt>
                <c:pt idx="3903">
                  <c:v>1.8886890724000003</c:v>
                </c:pt>
                <c:pt idx="3904">
                  <c:v>1.8890000534999998</c:v>
                </c:pt>
                <c:pt idx="3905">
                  <c:v>1.8886890740000002</c:v>
                </c:pt>
                <c:pt idx="3906">
                  <c:v>1.8874638143</c:v>
                </c:pt>
                <c:pt idx="3907">
                  <c:v>1.8874654719999999</c:v>
                </c:pt>
                <c:pt idx="3908">
                  <c:v>1.8888568920000004</c:v>
                </c:pt>
                <c:pt idx="3909">
                  <c:v>1.8903769632</c:v>
                </c:pt>
                <c:pt idx="3910">
                  <c:v>1.8914302427999998</c:v>
                </c:pt>
                <c:pt idx="3911">
                  <c:v>1.8924909558</c:v>
                </c:pt>
                <c:pt idx="3912">
                  <c:v>1.8932400310999999</c:v>
                </c:pt>
                <c:pt idx="3913">
                  <c:v>1.8941652102000002</c:v>
                </c:pt>
                <c:pt idx="3914">
                  <c:v>1.8944461447999998</c:v>
                </c:pt>
                <c:pt idx="3915">
                  <c:v>1.8942624031999999</c:v>
                </c:pt>
                <c:pt idx="3916">
                  <c:v>1.8945323700000001</c:v>
                </c:pt>
                <c:pt idx="3917">
                  <c:v>1.8952780903999999</c:v>
                </c:pt>
                <c:pt idx="3918">
                  <c:v>1.896198759</c:v>
                </c:pt>
                <c:pt idx="3919">
                  <c:v>1.8969861766000002</c:v>
                </c:pt>
                <c:pt idx="3920">
                  <c:v>1.8974690811000001</c:v>
                </c:pt>
                <c:pt idx="3921">
                  <c:v>1.8970356409000002</c:v>
                </c:pt>
                <c:pt idx="3922">
                  <c:v>1.8973912650000002</c:v>
                </c:pt>
                <c:pt idx="3923">
                  <c:v>1.8972477216000001</c:v>
                </c:pt>
                <c:pt idx="3924">
                  <c:v>1.8970760495999996</c:v>
                </c:pt>
                <c:pt idx="3925">
                  <c:v>1.8976924851000003</c:v>
                </c:pt>
                <c:pt idx="3926">
                  <c:v>1.898785105</c:v>
                </c:pt>
                <c:pt idx="3927">
                  <c:v>1.9002254713</c:v>
                </c:pt>
                <c:pt idx="3928">
                  <c:v>1.9010661869999999</c:v>
                </c:pt>
                <c:pt idx="3929">
                  <c:v>1.9015923794</c:v>
                </c:pt>
                <c:pt idx="3930">
                  <c:v>1.9020941802000002</c:v>
                </c:pt>
                <c:pt idx="3931">
                  <c:v>1.9027124244000002</c:v>
                </c:pt>
                <c:pt idx="3932">
                  <c:v>1.9032964794000002</c:v>
                </c:pt>
                <c:pt idx="3933">
                  <c:v>1.9043460051000001</c:v>
                </c:pt>
                <c:pt idx="3934">
                  <c:v>1.9054238175</c:v>
                </c:pt>
                <c:pt idx="3935">
                  <c:v>1.9052584417999998</c:v>
                </c:pt>
                <c:pt idx="3936">
                  <c:v>1.9052681934</c:v>
                </c:pt>
                <c:pt idx="3937">
                  <c:v>1.9052840404999998</c:v>
                </c:pt>
                <c:pt idx="3938">
                  <c:v>1.9057752652</c:v>
                </c:pt>
                <c:pt idx="3939">
                  <c:v>1.9067456796000002</c:v>
                </c:pt>
                <c:pt idx="3940">
                  <c:v>1.9075630592000001</c:v>
                </c:pt>
                <c:pt idx="3941">
                  <c:v>1.9083866959999998</c:v>
                </c:pt>
                <c:pt idx="3942">
                  <c:v>1.9089027906</c:v>
                </c:pt>
                <c:pt idx="3943">
                  <c:v>1.9097291113999999</c:v>
                </c:pt>
                <c:pt idx="3944">
                  <c:v>1.9106855054000003</c:v>
                </c:pt>
                <c:pt idx="3945">
                  <c:v>1.9108376658000001</c:v>
                </c:pt>
                <c:pt idx="3946">
                  <c:v>1.9109922804000001</c:v>
                </c:pt>
                <c:pt idx="3947">
                  <c:v>1.9111383053000004</c:v>
                </c:pt>
                <c:pt idx="3948">
                  <c:v>1.9119184025</c:v>
                </c:pt>
                <c:pt idx="3949">
                  <c:v>1.9133044854999999</c:v>
                </c:pt>
                <c:pt idx="3950">
                  <c:v>1.9143779622000001</c:v>
                </c:pt>
                <c:pt idx="3951">
                  <c:v>1.9149928056000001</c:v>
                </c:pt>
                <c:pt idx="3952">
                  <c:v>1.9156028030000003</c:v>
                </c:pt>
                <c:pt idx="3953">
                  <c:v>1.9163772942999999</c:v>
                </c:pt>
                <c:pt idx="3954">
                  <c:v>1.9167065399999998</c:v>
                </c:pt>
                <c:pt idx="3955">
                  <c:v>1.9175341055999999</c:v>
                </c:pt>
                <c:pt idx="3956">
                  <c:v>1.9185102816000001</c:v>
                </c:pt>
                <c:pt idx="3957">
                  <c:v>1.9183905459999999</c:v>
                </c:pt>
                <c:pt idx="3958">
                  <c:v>1.9179454274999999</c:v>
                </c:pt>
                <c:pt idx="3959">
                  <c:v>1.9182588111999999</c:v>
                </c:pt>
                <c:pt idx="3960">
                  <c:v>1.919020282</c:v>
                </c:pt>
                <c:pt idx="3961">
                  <c:v>1.9200579872000001</c:v>
                </c:pt>
                <c:pt idx="3962">
                  <c:v>1.9213953361999998</c:v>
                </c:pt>
                <c:pt idx="3963">
                  <c:v>1.9227389670000001</c:v>
                </c:pt>
                <c:pt idx="3964">
                  <c:v>1.9241111</c:v>
                </c:pt>
                <c:pt idx="3965">
                  <c:v>1.9248842381999998</c:v>
                </c:pt>
                <c:pt idx="3966">
                  <c:v>1.9248850067999999</c:v>
                </c:pt>
                <c:pt idx="3967">
                  <c:v>1.9247359320000001</c:v>
                </c:pt>
                <c:pt idx="3968">
                  <c:v>1.9248815321999999</c:v>
                </c:pt>
                <c:pt idx="3969">
                  <c:v>1.9255050408000001</c:v>
                </c:pt>
                <c:pt idx="3970">
                  <c:v>1.9266041087999997</c:v>
                </c:pt>
                <c:pt idx="3971">
                  <c:v>1.9270767100000001</c:v>
                </c:pt>
                <c:pt idx="3972">
                  <c:v>1.92727431</c:v>
                </c:pt>
                <c:pt idx="3973">
                  <c:v>1.9273393025000003</c:v>
                </c:pt>
                <c:pt idx="3974">
                  <c:v>1.9277065600000003</c:v>
                </c:pt>
                <c:pt idx="3975">
                  <c:v>1.9281978432</c:v>
                </c:pt>
                <c:pt idx="3976">
                  <c:v>1.9284885950000001</c:v>
                </c:pt>
                <c:pt idx="3977">
                  <c:v>1.9287645437999998</c:v>
                </c:pt>
                <c:pt idx="3978">
                  <c:v>1.9299958599</c:v>
                </c:pt>
                <c:pt idx="3979">
                  <c:v>1.9315594190000003</c:v>
                </c:pt>
                <c:pt idx="3980">
                  <c:v>1.9318862875000002</c:v>
                </c:pt>
                <c:pt idx="3981">
                  <c:v>1.9314644563000001</c:v>
                </c:pt>
                <c:pt idx="3982">
                  <c:v>1.9319747181</c:v>
                </c:pt>
                <c:pt idx="3983">
                  <c:v>1.9337211141999999</c:v>
                </c:pt>
                <c:pt idx="3984">
                  <c:v>1.9345069323999999</c:v>
                </c:pt>
                <c:pt idx="3985">
                  <c:v>1.934190538</c:v>
                </c:pt>
                <c:pt idx="3986">
                  <c:v>1.9346553067999999</c:v>
                </c:pt>
                <c:pt idx="3987">
                  <c:v>1.936062639</c:v>
                </c:pt>
                <c:pt idx="3988">
                  <c:v>1.9370199485000001</c:v>
                </c:pt>
                <c:pt idx="3989">
                  <c:v>1.9373881944000002</c:v>
                </c:pt>
                <c:pt idx="3990">
                  <c:v>1.9374203070000002</c:v>
                </c:pt>
                <c:pt idx="3991">
                  <c:v>1.9377600743999999</c:v>
                </c:pt>
                <c:pt idx="3992">
                  <c:v>1.9388989151999998</c:v>
                </c:pt>
                <c:pt idx="3993">
                  <c:v>1.940184377</c:v>
                </c:pt>
                <c:pt idx="3994">
                  <c:v>1.9411200756000002</c:v>
                </c:pt>
                <c:pt idx="3995">
                  <c:v>1.9417245171000002</c:v>
                </c:pt>
                <c:pt idx="3996">
                  <c:v>1.9426492515999998</c:v>
                </c:pt>
                <c:pt idx="3997">
                  <c:v>1.9432749699999998</c:v>
                </c:pt>
                <c:pt idx="3998">
                  <c:v>1.9435879379999998</c:v>
                </c:pt>
                <c:pt idx="3999">
                  <c:v>1.9437606593999999</c:v>
                </c:pt>
                <c:pt idx="4000">
                  <c:v>1.9444027031999997</c:v>
                </c:pt>
                <c:pt idx="4001">
                  <c:v>1.9450535328</c:v>
                </c:pt>
                <c:pt idx="4002">
                  <c:v>1.9461800790000001</c:v>
                </c:pt>
                <c:pt idx="4003">
                  <c:v>1.9471453436000001</c:v>
                </c:pt>
                <c:pt idx="4004">
                  <c:v>1.9476250769999999</c:v>
                </c:pt>
                <c:pt idx="4005">
                  <c:v>1.9479670210000002</c:v>
                </c:pt>
                <c:pt idx="4006">
                  <c:v>1.9478381651999999</c:v>
                </c:pt>
                <c:pt idx="4007">
                  <c:v>1.9502363642000002</c:v>
                </c:pt>
                <c:pt idx="4008">
                  <c:v>1.9521491338000001</c:v>
                </c:pt>
                <c:pt idx="4009">
                  <c:v>1.9521222407999999</c:v>
                </c:pt>
                <c:pt idx="4010">
                  <c:v>1.9517460164999998</c:v>
                </c:pt>
                <c:pt idx="4011">
                  <c:v>1.9515587366</c:v>
                </c:pt>
                <c:pt idx="4012">
                  <c:v>1.9512310160000002</c:v>
                </c:pt>
                <c:pt idx="4013">
                  <c:v>1.9510810165999999</c:v>
                </c:pt>
                <c:pt idx="4014">
                  <c:v>1.9517514768000002</c:v>
                </c:pt>
                <c:pt idx="4015">
                  <c:v>1.9527253506</c:v>
                </c:pt>
                <c:pt idx="4016">
                  <c:v>1.9532219183999997</c:v>
                </c:pt>
                <c:pt idx="4017">
                  <c:v>1.953417666</c:v>
                </c:pt>
                <c:pt idx="4018">
                  <c:v>1.9536059327999997</c:v>
                </c:pt>
                <c:pt idx="4019">
                  <c:v>1.9542368775000003</c:v>
                </c:pt>
                <c:pt idx="4020">
                  <c:v>1.9553006148000003</c:v>
                </c:pt>
                <c:pt idx="4021">
                  <c:v>1.9558656000000001</c:v>
                </c:pt>
                <c:pt idx="4022">
                  <c:v>1.9559604480000001</c:v>
                </c:pt>
                <c:pt idx="4023">
                  <c:v>1.9566897271999999</c:v>
                </c:pt>
                <c:pt idx="4024">
                  <c:v>1.9582252794000001</c:v>
                </c:pt>
                <c:pt idx="4025">
                  <c:v>1.9593144923000001</c:v>
                </c:pt>
                <c:pt idx="4026">
                  <c:v>1.9592914631999998</c:v>
                </c:pt>
                <c:pt idx="4027">
                  <c:v>1.95894111</c:v>
                </c:pt>
                <c:pt idx="4028">
                  <c:v>1.9593783863000001</c:v>
                </c:pt>
                <c:pt idx="4029">
                  <c:v>1.9604403928</c:v>
                </c:pt>
                <c:pt idx="4030">
                  <c:v>1.9618211347000001</c:v>
                </c:pt>
                <c:pt idx="4031">
                  <c:v>1.9630527312000001</c:v>
                </c:pt>
                <c:pt idx="4032">
                  <c:v>1.9644776319999999</c:v>
                </c:pt>
                <c:pt idx="4033">
                  <c:v>1.9651536035999999</c:v>
                </c:pt>
                <c:pt idx="4034">
                  <c:v>1.9655410039999999</c:v>
                </c:pt>
                <c:pt idx="4035">
                  <c:v>1.9651440152000001</c:v>
                </c:pt>
                <c:pt idx="4036">
                  <c:v>1.9648812414000001</c:v>
                </c:pt>
                <c:pt idx="4037">
                  <c:v>1.9657080278999999</c:v>
                </c:pt>
                <c:pt idx="4038">
                  <c:v>1.9663354059999998</c:v>
                </c:pt>
                <c:pt idx="4039">
                  <c:v>1.9667883716000001</c:v>
                </c:pt>
                <c:pt idx="4040">
                  <c:v>1.9674259109999999</c:v>
                </c:pt>
                <c:pt idx="4041">
                  <c:v>1.9682530994999998</c:v>
                </c:pt>
                <c:pt idx="4042">
                  <c:v>1.9686520920000001</c:v>
                </c:pt>
                <c:pt idx="4043">
                  <c:v>1.9686126946</c:v>
                </c:pt>
                <c:pt idx="4044">
                  <c:v>1.9682691696000001</c:v>
                </c:pt>
                <c:pt idx="4045">
                  <c:v>1.969489764</c:v>
                </c:pt>
                <c:pt idx="4046">
                  <c:v>1.9711642925999999</c:v>
                </c:pt>
                <c:pt idx="4047">
                  <c:v>1.9723741785000002</c:v>
                </c:pt>
                <c:pt idx="4048">
                  <c:v>1.9731154716000001</c:v>
                </c:pt>
                <c:pt idx="4049">
                  <c:v>1.9738430766000001</c:v>
                </c:pt>
                <c:pt idx="4050">
                  <c:v>1.9743834917999998</c:v>
                </c:pt>
                <c:pt idx="4051">
                  <c:v>1.9745794745999998</c:v>
                </c:pt>
                <c:pt idx="4052">
                  <c:v>1.975069733</c:v>
                </c:pt>
                <c:pt idx="4053">
                  <c:v>1.9754015885999998</c:v>
                </c:pt>
                <c:pt idx="4054">
                  <c:v>1.9760202521999999</c:v>
                </c:pt>
                <c:pt idx="4055">
                  <c:v>1.9769333186000002</c:v>
                </c:pt>
                <c:pt idx="4056">
                  <c:v>1.9776716427999999</c:v>
                </c:pt>
                <c:pt idx="4057">
                  <c:v>1.9780880060000001</c:v>
                </c:pt>
                <c:pt idx="4058">
                  <c:v>1.9786541005999998</c:v>
                </c:pt>
                <c:pt idx="4059">
                  <c:v>1.9787686059</c:v>
                </c:pt>
                <c:pt idx="4060">
                  <c:v>1.9790466695999998</c:v>
                </c:pt>
                <c:pt idx="4061">
                  <c:v>1.9794832876000001</c:v>
                </c:pt>
                <c:pt idx="4062">
                  <c:v>1.9799149091999999</c:v>
                </c:pt>
                <c:pt idx="4063">
                  <c:v>1.9803390139999997</c:v>
                </c:pt>
                <c:pt idx="4064">
                  <c:v>1.9802610300999997</c:v>
                </c:pt>
                <c:pt idx="4065">
                  <c:v>1.9804951299999998</c:v>
                </c:pt>
                <c:pt idx="4066">
                  <c:v>1.9813912415000003</c:v>
                </c:pt>
                <c:pt idx="4067">
                  <c:v>1.9827631940999997</c:v>
                </c:pt>
                <c:pt idx="4068">
                  <c:v>1.9838143187999997</c:v>
                </c:pt>
                <c:pt idx="4069">
                  <c:v>1.984078837</c:v>
                </c:pt>
                <c:pt idx="4070">
                  <c:v>1.9843673331</c:v>
                </c:pt>
                <c:pt idx="4071">
                  <c:v>1.9853017008</c:v>
                </c:pt>
                <c:pt idx="4072">
                  <c:v>1.9862462823</c:v>
                </c:pt>
                <c:pt idx="4073">
                  <c:v>1.9865753177999999</c:v>
                </c:pt>
                <c:pt idx="4074">
                  <c:v>1.9867621233999999</c:v>
                </c:pt>
                <c:pt idx="4075">
                  <c:v>1.9871227584</c:v>
                </c:pt>
                <c:pt idx="4076">
                  <c:v>1.9873196772000001</c:v>
                </c:pt>
                <c:pt idx="4077">
                  <c:v>1.9879599122</c:v>
                </c:pt>
                <c:pt idx="4078">
                  <c:v>1.9890713527999999</c:v>
                </c:pt>
                <c:pt idx="4079">
                  <c:v>1.9896928345</c:v>
                </c:pt>
                <c:pt idx="4080">
                  <c:v>1.989825502</c:v>
                </c:pt>
                <c:pt idx="4081">
                  <c:v>1.9901396736000001</c:v>
                </c:pt>
                <c:pt idx="4082">
                  <c:v>1.9901439040000002</c:v>
                </c:pt>
                <c:pt idx="4083">
                  <c:v>1.9907971586000002</c:v>
                </c:pt>
                <c:pt idx="4084">
                  <c:v>1.9910157960000001</c:v>
                </c:pt>
                <c:pt idx="4085">
                  <c:v>1.9912483352000001</c:v>
                </c:pt>
                <c:pt idx="4086">
                  <c:v>1.9918074080000001</c:v>
                </c:pt>
                <c:pt idx="4087">
                  <c:v>1.9921824128999999</c:v>
                </c:pt>
                <c:pt idx="4088">
                  <c:v>1.9928385416000001</c:v>
                </c:pt>
                <c:pt idx="4089">
                  <c:v>1.9936460592</c:v>
                </c:pt>
                <c:pt idx="4090">
                  <c:v>1.9949126865</c:v>
                </c:pt>
                <c:pt idx="4091">
                  <c:v>1.9959977872999999</c:v>
                </c:pt>
                <c:pt idx="4092">
                  <c:v>1.9965796455999998</c:v>
                </c:pt>
                <c:pt idx="4093">
                  <c:v>1.9969950228</c:v>
                </c:pt>
                <c:pt idx="4094">
                  <c:v>1.9975883756999999</c:v>
                </c:pt>
                <c:pt idx="4095">
                  <c:v>1.9983610145000004</c:v>
                </c:pt>
                <c:pt idx="4096">
                  <c:v>1.9989760451999998</c:v>
                </c:pt>
                <c:pt idx="4097">
                  <c:v>1.9991205516000001</c:v>
                </c:pt>
                <c:pt idx="4098">
                  <c:v>1.9994253139</c:v>
                </c:pt>
                <c:pt idx="4099">
                  <c:v>2.0003521512</c:v>
                </c:pt>
                <c:pt idx="4100">
                  <c:v>2.0011061317999999</c:v>
                </c:pt>
                <c:pt idx="4101">
                  <c:v>2.0009073420000001</c:v>
                </c:pt>
                <c:pt idx="4102">
                  <c:v>2.0007288065999997</c:v>
                </c:pt>
                <c:pt idx="4103">
                  <c:v>2.0013593844999997</c:v>
                </c:pt>
                <c:pt idx="4104">
                  <c:v>2.0026643339999999</c:v>
                </c:pt>
                <c:pt idx="4105">
                  <c:v>2.0036602426000001</c:v>
                </c:pt>
                <c:pt idx="4106">
                  <c:v>2.0036852592000001</c:v>
                </c:pt>
                <c:pt idx="4107">
                  <c:v>2.0040259162000003</c:v>
                </c:pt>
                <c:pt idx="4108">
                  <c:v>2.0051317112999998</c:v>
                </c:pt>
                <c:pt idx="4109">
                  <c:v>2.0059282907</c:v>
                </c:pt>
                <c:pt idx="4110">
                  <c:v>2.0067262451999999</c:v>
                </c:pt>
                <c:pt idx="4111">
                  <c:v>2.0073626040000003</c:v>
                </c:pt>
                <c:pt idx="4112">
                  <c:v>2.0078309680000004</c:v>
                </c:pt>
                <c:pt idx="4113">
                  <c:v>2.0078116635000005</c:v>
                </c:pt>
                <c:pt idx="4114">
                  <c:v>2.0081437816000003</c:v>
                </c:pt>
                <c:pt idx="4115">
                  <c:v>2.0089675439999999</c:v>
                </c:pt>
                <c:pt idx="4116">
                  <c:v>2.0100882437999998</c:v>
                </c:pt>
                <c:pt idx="4117">
                  <c:v>2.0109122719999997</c:v>
                </c:pt>
                <c:pt idx="4118">
                  <c:v>2.011117225</c:v>
                </c:pt>
                <c:pt idx="4119">
                  <c:v>2.0122574335999999</c:v>
                </c:pt>
                <c:pt idx="4120">
                  <c:v>2.0135813220999998</c:v>
                </c:pt>
                <c:pt idx="4121">
                  <c:v>2.014886325</c:v>
                </c:pt>
                <c:pt idx="4122">
                  <c:v>2.0153872896</c:v>
                </c:pt>
                <c:pt idx="4123">
                  <c:v>2.0150584937999998</c:v>
                </c:pt>
                <c:pt idx="4124">
                  <c:v>2.0150138948</c:v>
                </c:pt>
                <c:pt idx="4125">
                  <c:v>2.0161217104000002</c:v>
                </c:pt>
                <c:pt idx="4126">
                  <c:v>2.0175547896000001</c:v>
                </c:pt>
                <c:pt idx="4127">
                  <c:v>2.0182026659999996</c:v>
                </c:pt>
                <c:pt idx="4128">
                  <c:v>2.0186529282999999</c:v>
                </c:pt>
                <c:pt idx="4129">
                  <c:v>2.0195584508</c:v>
                </c:pt>
                <c:pt idx="4130">
                  <c:v>2.0205940845999999</c:v>
                </c:pt>
                <c:pt idx="4131">
                  <c:v>2.0206835305999999</c:v>
                </c:pt>
                <c:pt idx="4132">
                  <c:v>2.0207959770000001</c:v>
                </c:pt>
                <c:pt idx="4133">
                  <c:v>2.0209416462000003</c:v>
                </c:pt>
                <c:pt idx="4134">
                  <c:v>2.0221983359999998</c:v>
                </c:pt>
                <c:pt idx="4135">
                  <c:v>2.0228390887999996</c:v>
                </c:pt>
                <c:pt idx="4136">
                  <c:v>2.0222258594999998</c:v>
                </c:pt>
                <c:pt idx="4137">
                  <c:v>2.0227378629999997</c:v>
                </c:pt>
                <c:pt idx="4138">
                  <c:v>2.0229321949999997</c:v>
                </c:pt>
                <c:pt idx="4139">
                  <c:v>2.0233167342000002</c:v>
                </c:pt>
                <c:pt idx="4140">
                  <c:v>2.0238940987999996</c:v>
                </c:pt>
                <c:pt idx="4141">
                  <c:v>2.0244868929999997</c:v>
                </c:pt>
                <c:pt idx="4142">
                  <c:v>2.0257309212000001</c:v>
                </c:pt>
                <c:pt idx="4143">
                  <c:v>2.0273277420000002</c:v>
                </c:pt>
                <c:pt idx="4144">
                  <c:v>2.0282966535999996</c:v>
                </c:pt>
                <c:pt idx="4145">
                  <c:v>2.0286206959999999</c:v>
                </c:pt>
                <c:pt idx="4146">
                  <c:v>2.0290736899999997</c:v>
                </c:pt>
                <c:pt idx="4147">
                  <c:v>2.0299725591</c:v>
                </c:pt>
                <c:pt idx="4148">
                  <c:v>2.0308523683000002</c:v>
                </c:pt>
                <c:pt idx="4149">
                  <c:v>2.0315341199999999</c:v>
                </c:pt>
                <c:pt idx="4150">
                  <c:v>2.0320318422000003</c:v>
                </c:pt>
                <c:pt idx="4151">
                  <c:v>2.0329743186</c:v>
                </c:pt>
                <c:pt idx="4152">
                  <c:v>2.0339066463999997</c:v>
                </c:pt>
                <c:pt idx="4153">
                  <c:v>2.0340400991999998</c:v>
                </c:pt>
                <c:pt idx="4154">
                  <c:v>2.0340278595000001</c:v>
                </c:pt>
                <c:pt idx="4155">
                  <c:v>2.0346612911999999</c:v>
                </c:pt>
                <c:pt idx="4156">
                  <c:v>2.0356170305000001</c:v>
                </c:pt>
                <c:pt idx="4157">
                  <c:v>2.0365985848000001</c:v>
                </c:pt>
                <c:pt idx="4158">
                  <c:v>2.0375841407999999</c:v>
                </c:pt>
                <c:pt idx="4159">
                  <c:v>2.0382488027999996</c:v>
                </c:pt>
                <c:pt idx="4160">
                  <c:v>2.0385706298000001</c:v>
                </c:pt>
                <c:pt idx="4161">
                  <c:v>2.0383934924999996</c:v>
                </c:pt>
                <c:pt idx="4162">
                  <c:v>2.0388379722000001</c:v>
                </c:pt>
                <c:pt idx="4163">
                  <c:v>2.0397609750000001</c:v>
                </c:pt>
                <c:pt idx="4164">
                  <c:v>2.0409872225000001</c:v>
                </c:pt>
                <c:pt idx="4165">
                  <c:v>2.042226468</c:v>
                </c:pt>
                <c:pt idx="4166">
                  <c:v>2.0422081053999999</c:v>
                </c:pt>
                <c:pt idx="4167">
                  <c:v>2.0420284688999999</c:v>
                </c:pt>
                <c:pt idx="4168">
                  <c:v>2.0427996351000002</c:v>
                </c:pt>
                <c:pt idx="4169">
                  <c:v>2.0437398878000002</c:v>
                </c:pt>
                <c:pt idx="4170">
                  <c:v>2.0440814697</c:v>
                </c:pt>
                <c:pt idx="4171">
                  <c:v>2.0442785183999996</c:v>
                </c:pt>
                <c:pt idx="4172">
                  <c:v>2.0447737354000002</c:v>
                </c:pt>
                <c:pt idx="4173">
                  <c:v>2.0457323932000002</c:v>
                </c:pt>
                <c:pt idx="4174">
                  <c:v>2.0466795770999999</c:v>
                </c:pt>
                <c:pt idx="4175">
                  <c:v>2.0473054518000002</c:v>
                </c:pt>
                <c:pt idx="4176">
                  <c:v>2.0474537328000002</c:v>
                </c:pt>
                <c:pt idx="4177">
                  <c:v>2.0480874498000001</c:v>
                </c:pt>
                <c:pt idx="4178">
                  <c:v>2.0490878988000003</c:v>
                </c:pt>
                <c:pt idx="4179">
                  <c:v>2.0496313576</c:v>
                </c:pt>
                <c:pt idx="4180">
                  <c:v>2.0501852112000001</c:v>
                </c:pt>
                <c:pt idx="4181">
                  <c:v>2.0510362289999997</c:v>
                </c:pt>
                <c:pt idx="4182">
                  <c:v>2.0518796320000003</c:v>
                </c:pt>
                <c:pt idx="4183">
                  <c:v>2.0522270790000001</c:v>
                </c:pt>
                <c:pt idx="4184">
                  <c:v>2.0522489724000001</c:v>
                </c:pt>
                <c:pt idx="4185">
                  <c:v>2.0530538645999998</c:v>
                </c:pt>
                <c:pt idx="4186">
                  <c:v>2.0540022967999998</c:v>
                </c:pt>
                <c:pt idx="4187">
                  <c:v>2.0541560805000003</c:v>
                </c:pt>
                <c:pt idx="4188">
                  <c:v>2.0546549375000001</c:v>
                </c:pt>
                <c:pt idx="4189">
                  <c:v>2.0551861680000001</c:v>
                </c:pt>
                <c:pt idx="4190">
                  <c:v>2.0559074969999998</c:v>
                </c:pt>
                <c:pt idx="4191">
                  <c:v>2.0564776768000002</c:v>
                </c:pt>
                <c:pt idx="4192">
                  <c:v>2.0568772529999997</c:v>
                </c:pt>
                <c:pt idx="4193">
                  <c:v>2.0572768664000005</c:v>
                </c:pt>
                <c:pt idx="4194">
                  <c:v>2.0580037293000002</c:v>
                </c:pt>
                <c:pt idx="4195">
                  <c:v>2.0588522773000002</c:v>
                </c:pt>
                <c:pt idx="4196">
                  <c:v>2.0596634160000002</c:v>
                </c:pt>
                <c:pt idx="4197">
                  <c:v>2.0602611587999999</c:v>
                </c:pt>
                <c:pt idx="4198">
                  <c:v>2.0608291701000003</c:v>
                </c:pt>
                <c:pt idx="4199">
                  <c:v>2.061395928</c:v>
                </c:pt>
                <c:pt idx="4200">
                  <c:v>2.0624336640000003</c:v>
                </c:pt>
                <c:pt idx="4201">
                  <c:v>2.0636513688</c:v>
                </c:pt>
                <c:pt idx="4202">
                  <c:v>2.0639427887999995</c:v>
                </c:pt>
                <c:pt idx="4203">
                  <c:v>2.0632960802999998</c:v>
                </c:pt>
                <c:pt idx="4204">
                  <c:v>2.0632704208000003</c:v>
                </c:pt>
                <c:pt idx="4205">
                  <c:v>2.0643370160000001</c:v>
                </c:pt>
                <c:pt idx="4206">
                  <c:v>2.0650905119999998</c:v>
                </c:pt>
                <c:pt idx="4207">
                  <c:v>2.0655373466000002</c:v>
                </c:pt>
                <c:pt idx="4208">
                  <c:v>2.0658055425000001</c:v>
                </c:pt>
                <c:pt idx="4209">
                  <c:v>2.0654277839999997</c:v>
                </c:pt>
                <c:pt idx="4210">
                  <c:v>2.0660352</c:v>
                </c:pt>
                <c:pt idx="4211">
                  <c:v>2.0669650540000002</c:v>
                </c:pt>
                <c:pt idx="4212">
                  <c:v>2.0677136856000002</c:v>
                </c:pt>
                <c:pt idx="4213">
                  <c:v>2.0684779716000001</c:v>
                </c:pt>
                <c:pt idx="4214">
                  <c:v>2.0689718579999998</c:v>
                </c:pt>
                <c:pt idx="4215">
                  <c:v>2.0690411902000001</c:v>
                </c:pt>
                <c:pt idx="4216">
                  <c:v>2.0696027054999999</c:v>
                </c:pt>
                <c:pt idx="4217">
                  <c:v>2.0702976368000003</c:v>
                </c:pt>
                <c:pt idx="4218">
                  <c:v>2.0719266265999998</c:v>
                </c:pt>
                <c:pt idx="4219">
                  <c:v>2.07355979</c:v>
                </c:pt>
                <c:pt idx="4220">
                  <c:v>2.0744184919999999</c:v>
                </c:pt>
                <c:pt idx="4221">
                  <c:v>2.0748616371000002</c:v>
                </c:pt>
                <c:pt idx="4222">
                  <c:v>2.0753516906000002</c:v>
                </c:pt>
                <c:pt idx="4223">
                  <c:v>2.0763657132</c:v>
                </c:pt>
                <c:pt idx="4224">
                  <c:v>2.0769171560999999</c:v>
                </c:pt>
                <c:pt idx="4225">
                  <c:v>2.0771275002</c:v>
                </c:pt>
                <c:pt idx="4226">
                  <c:v>2.0782259694</c:v>
                </c:pt>
                <c:pt idx="4227">
                  <c:v>2.0797472850000003</c:v>
                </c:pt>
                <c:pt idx="4228">
                  <c:v>2.0804241156000001</c:v>
                </c:pt>
                <c:pt idx="4229">
                  <c:v>2.0806249008000002</c:v>
                </c:pt>
                <c:pt idx="4230">
                  <c:v>2.0803534125000001</c:v>
                </c:pt>
                <c:pt idx="4231">
                  <c:v>2.0810251674</c:v>
                </c:pt>
                <c:pt idx="4232">
                  <c:v>2.0819953965</c:v>
                </c:pt>
                <c:pt idx="4233">
                  <c:v>2.0828009000999996</c:v>
                </c:pt>
                <c:pt idx="4234">
                  <c:v>2.0834311950000002</c:v>
                </c:pt>
                <c:pt idx="4235">
                  <c:v>2.0842003345999998</c:v>
                </c:pt>
                <c:pt idx="4236">
                  <c:v>2.0849630252</c:v>
                </c:pt>
                <c:pt idx="4237">
                  <c:v>2.0849182574</c:v>
                </c:pt>
                <c:pt idx="4238">
                  <c:v>2.0847020355000003</c:v>
                </c:pt>
                <c:pt idx="4239">
                  <c:v>2.085663716</c:v>
                </c:pt>
                <c:pt idx="4240">
                  <c:v>2.0864658104</c:v>
                </c:pt>
                <c:pt idx="4241">
                  <c:v>2.0869341850000001</c:v>
                </c:pt>
                <c:pt idx="4242">
                  <c:v>2.0874274343999999</c:v>
                </c:pt>
                <c:pt idx="4243">
                  <c:v>2.0881066280999998</c:v>
                </c:pt>
                <c:pt idx="4244">
                  <c:v>2.0887728395999998</c:v>
                </c:pt>
                <c:pt idx="4245">
                  <c:v>2.08960284</c:v>
                </c:pt>
                <c:pt idx="4246">
                  <c:v>2.0899601129000001</c:v>
                </c:pt>
                <c:pt idx="4247">
                  <c:v>2.0901523742000001</c:v>
                </c:pt>
                <c:pt idx="4248">
                  <c:v>2.0911463748000001</c:v>
                </c:pt>
                <c:pt idx="4249">
                  <c:v>2.0924654399999998</c:v>
                </c:pt>
                <c:pt idx="4250">
                  <c:v>2.0934859624</c:v>
                </c:pt>
                <c:pt idx="4251">
                  <c:v>2.0935762200000001</c:v>
                </c:pt>
                <c:pt idx="4252">
                  <c:v>2.0936690581999997</c:v>
                </c:pt>
                <c:pt idx="4253">
                  <c:v>2.09489174</c:v>
                </c:pt>
                <c:pt idx="4254">
                  <c:v>2.0954631292000001</c:v>
                </c:pt>
                <c:pt idx="4255">
                  <c:v>2.0958418838999999</c:v>
                </c:pt>
                <c:pt idx="4256">
                  <c:v>2.0971568819999997</c:v>
                </c:pt>
                <c:pt idx="4257">
                  <c:v>2.0986255108000003</c:v>
                </c:pt>
                <c:pt idx="4258">
                  <c:v>2.0989796525999997</c:v>
                </c:pt>
                <c:pt idx="4259">
                  <c:v>2.0988223125999999</c:v>
                </c:pt>
                <c:pt idx="4260">
                  <c:v>2.0988065808000003</c:v>
                </c:pt>
                <c:pt idx="4261">
                  <c:v>2.0995857280000001</c:v>
                </c:pt>
                <c:pt idx="4262">
                  <c:v>2.1003702095999999</c:v>
                </c:pt>
                <c:pt idx="4263">
                  <c:v>2.1008478024000001</c:v>
                </c:pt>
                <c:pt idx="4264">
                  <c:v>2.1015157043000001</c:v>
                </c:pt>
                <c:pt idx="4265">
                  <c:v>2.1023411463999997</c:v>
                </c:pt>
                <c:pt idx="4266">
                  <c:v>2.1029855888000002</c:v>
                </c:pt>
                <c:pt idx="4267">
                  <c:v>2.1037481640000002</c:v>
                </c:pt>
                <c:pt idx="4268">
                  <c:v>2.1033834618</c:v>
                </c:pt>
                <c:pt idx="4269">
                  <c:v>2.1051318222000002</c:v>
                </c:pt>
                <c:pt idx="4270">
                  <c:v>2.1069067206000001</c:v>
                </c:pt>
                <c:pt idx="4271">
                  <c:v>2.1078982486000002</c:v>
                </c:pt>
                <c:pt idx="4272">
                  <c:v>2.1084054779999999</c:v>
                </c:pt>
                <c:pt idx="4273">
                  <c:v>2.1085845083999999</c:v>
                </c:pt>
                <c:pt idx="4274">
                  <c:v>2.1089145150000004</c:v>
                </c:pt>
                <c:pt idx="4275">
                  <c:v>2.1089333544</c:v>
                </c:pt>
                <c:pt idx="4276">
                  <c:v>2.1089547992000002</c:v>
                </c:pt>
                <c:pt idx="4277">
                  <c:v>2.1094200510000003</c:v>
                </c:pt>
                <c:pt idx="4278">
                  <c:v>2.1100495375999997</c:v>
                </c:pt>
                <c:pt idx="4279">
                  <c:v>2.1108327579999999</c:v>
                </c:pt>
                <c:pt idx="4280">
                  <c:v>2.1117947749000003</c:v>
                </c:pt>
                <c:pt idx="4281">
                  <c:v>2.1126150912999999</c:v>
                </c:pt>
                <c:pt idx="4282">
                  <c:v>2.1132659967999996</c:v>
                </c:pt>
                <c:pt idx="4283">
                  <c:v>2.1132810405</c:v>
                </c:pt>
                <c:pt idx="4284">
                  <c:v>2.1131541941999998</c:v>
                </c:pt>
                <c:pt idx="4285">
                  <c:v>2.1133584996999999</c:v>
                </c:pt>
                <c:pt idx="4286">
                  <c:v>2.1138426363000002</c:v>
                </c:pt>
                <c:pt idx="4287">
                  <c:v>2.1151180630000002</c:v>
                </c:pt>
                <c:pt idx="4288">
                  <c:v>2.1167157105999999</c:v>
                </c:pt>
                <c:pt idx="4289">
                  <c:v>2.1179809212</c:v>
                </c:pt>
                <c:pt idx="4290">
                  <c:v>2.1179578729999999</c:v>
                </c:pt>
                <c:pt idx="4291">
                  <c:v>2.1179572508</c:v>
                </c:pt>
                <c:pt idx="4292">
                  <c:v>2.1184550166</c:v>
                </c:pt>
                <c:pt idx="4293">
                  <c:v>2.119581342</c:v>
                </c:pt>
                <c:pt idx="4294">
                  <c:v>2.1203763616</c:v>
                </c:pt>
                <c:pt idx="4295">
                  <c:v>2.1211635420000001</c:v>
                </c:pt>
                <c:pt idx="4296">
                  <c:v>2.1221139175000001</c:v>
                </c:pt>
                <c:pt idx="4297">
                  <c:v>2.1232460480999995</c:v>
                </c:pt>
                <c:pt idx="4298">
                  <c:v>2.1235613376</c:v>
                </c:pt>
                <c:pt idx="4299">
                  <c:v>2.1230556387999999</c:v>
                </c:pt>
                <c:pt idx="4300">
                  <c:v>2.1231786592000002</c:v>
                </c:pt>
                <c:pt idx="4301">
                  <c:v>2.1239688831999999</c:v>
                </c:pt>
                <c:pt idx="4302">
                  <c:v>2.1249210493000001</c:v>
                </c:pt>
                <c:pt idx="4303">
                  <c:v>2.1253797927</c:v>
                </c:pt>
                <c:pt idx="4304">
                  <c:v>2.1261927846000002</c:v>
                </c:pt>
                <c:pt idx="4305">
                  <c:v>2.1267205109999998</c:v>
                </c:pt>
                <c:pt idx="4306">
                  <c:v>2.1269602455000003</c:v>
                </c:pt>
                <c:pt idx="4307">
                  <c:v>2.1276738431999997</c:v>
                </c:pt>
                <c:pt idx="4308">
                  <c:v>2.1280596795999998</c:v>
                </c:pt>
                <c:pt idx="4309">
                  <c:v>2.1286260639000001</c:v>
                </c:pt>
                <c:pt idx="4310">
                  <c:v>2.1295323939999995</c:v>
                </c:pt>
                <c:pt idx="4311">
                  <c:v>2.1304189947999999</c:v>
                </c:pt>
                <c:pt idx="4312">
                  <c:v>2.1314372576</c:v>
                </c:pt>
                <c:pt idx="4313">
                  <c:v>2.1322684368</c:v>
                </c:pt>
                <c:pt idx="4314">
                  <c:v>2.1331169831999999</c:v>
                </c:pt>
                <c:pt idx="4315">
                  <c:v>2.13366276</c:v>
                </c:pt>
                <c:pt idx="4316">
                  <c:v>2.1340544850000001</c:v>
                </c:pt>
                <c:pt idx="4317">
                  <c:v>2.1344409343999997</c:v>
                </c:pt>
                <c:pt idx="4318">
                  <c:v>2.135287216</c:v>
                </c:pt>
                <c:pt idx="4319">
                  <c:v>2.1362519130000002</c:v>
                </c:pt>
                <c:pt idx="4320">
                  <c:v>2.1367156875000002</c:v>
                </c:pt>
                <c:pt idx="4321">
                  <c:v>2.1371888070999998</c:v>
                </c:pt>
                <c:pt idx="4322">
                  <c:v>2.1376659596000001</c:v>
                </c:pt>
                <c:pt idx="4323">
                  <c:v>2.1391175520000001</c:v>
                </c:pt>
                <c:pt idx="4324">
                  <c:v>2.1401093784</c:v>
                </c:pt>
                <c:pt idx="4325">
                  <c:v>2.1404698154999999</c:v>
                </c:pt>
                <c:pt idx="4326">
                  <c:v>2.1405124896000003</c:v>
                </c:pt>
                <c:pt idx="4327">
                  <c:v>2.1408782789999998</c:v>
                </c:pt>
                <c:pt idx="4328">
                  <c:v>2.14187182</c:v>
                </c:pt>
                <c:pt idx="4329">
                  <c:v>2.1427032354</c:v>
                </c:pt>
                <c:pt idx="4330">
                  <c:v>2.1435347635999999</c:v>
                </c:pt>
                <c:pt idx="4331">
                  <c:v>2.1445260366000003</c:v>
                </c:pt>
                <c:pt idx="4332">
                  <c:v>2.1450345150000003</c:v>
                </c:pt>
                <c:pt idx="4333">
                  <c:v>2.1452463825000003</c:v>
                </c:pt>
                <c:pt idx="4334">
                  <c:v>2.1456099318000001</c:v>
                </c:pt>
                <c:pt idx="4335">
                  <c:v>2.1465802827</c:v>
                </c:pt>
                <c:pt idx="4336">
                  <c:v>2.1475347544000001</c:v>
                </c:pt>
                <c:pt idx="4337">
                  <c:v>2.147676116</c:v>
                </c:pt>
                <c:pt idx="4338">
                  <c:v>2.1474887024</c:v>
                </c:pt>
                <c:pt idx="4339">
                  <c:v>2.1477604365</c:v>
                </c:pt>
                <c:pt idx="4340">
                  <c:v>2.1486751339999999</c:v>
                </c:pt>
                <c:pt idx="4341">
                  <c:v>2.1499681275000002</c:v>
                </c:pt>
                <c:pt idx="4342">
                  <c:v>2.1506369400000001</c:v>
                </c:pt>
                <c:pt idx="4343">
                  <c:v>2.1509876206</c:v>
                </c:pt>
                <c:pt idx="4344">
                  <c:v>2.1513783855999997</c:v>
                </c:pt>
                <c:pt idx="4345">
                  <c:v>2.1517758614999996</c:v>
                </c:pt>
                <c:pt idx="4346">
                  <c:v>2.1524783364000002</c:v>
                </c:pt>
                <c:pt idx="4347">
                  <c:v>2.1531568635000005</c:v>
                </c:pt>
                <c:pt idx="4348">
                  <c:v>2.1534756879999999</c:v>
                </c:pt>
                <c:pt idx="4349">
                  <c:v>2.1542754635999999</c:v>
                </c:pt>
                <c:pt idx="4350">
                  <c:v>2.1555629777999998</c:v>
                </c:pt>
                <c:pt idx="4351">
                  <c:v>2.1563549499999999</c:v>
                </c:pt>
                <c:pt idx="4352">
                  <c:v>2.1563609021999999</c:v>
                </c:pt>
                <c:pt idx="4353">
                  <c:v>2.1565695365999997</c:v>
                </c:pt>
                <c:pt idx="4354">
                  <c:v>2.1574366149999999</c:v>
                </c:pt>
                <c:pt idx="4355">
                  <c:v>2.1583038262000001</c:v>
                </c:pt>
                <c:pt idx="4356">
                  <c:v>2.1588512455999997</c:v>
                </c:pt>
                <c:pt idx="4357">
                  <c:v>2.159066728</c:v>
                </c:pt>
                <c:pt idx="4358">
                  <c:v>2.1594221275000001</c:v>
                </c:pt>
                <c:pt idx="4359">
                  <c:v>2.160405533</c:v>
                </c:pt>
                <c:pt idx="4360">
                  <c:v>2.1615102403999997</c:v>
                </c:pt>
                <c:pt idx="4361">
                  <c:v>2.1621175759</c:v>
                </c:pt>
                <c:pt idx="4362">
                  <c:v>2.1622301275000004</c:v>
                </c:pt>
                <c:pt idx="4363">
                  <c:v>2.1626788419</c:v>
                </c:pt>
                <c:pt idx="4364">
                  <c:v>2.1636251737999999</c:v>
                </c:pt>
                <c:pt idx="4365">
                  <c:v>2.1641142175999999</c:v>
                </c:pt>
                <c:pt idx="4366">
                  <c:v>2.1647700925</c:v>
                </c:pt>
                <c:pt idx="4367">
                  <c:v>2.1652686378000001</c:v>
                </c:pt>
                <c:pt idx="4368">
                  <c:v>2.1657471130000001</c:v>
                </c:pt>
                <c:pt idx="4369">
                  <c:v>2.1654022712000001</c:v>
                </c:pt>
                <c:pt idx="4370">
                  <c:v>2.1650332307999998</c:v>
                </c:pt>
                <c:pt idx="4371">
                  <c:v>2.1656168631999999</c:v>
                </c:pt>
                <c:pt idx="4372">
                  <c:v>2.1670468380000001</c:v>
                </c:pt>
                <c:pt idx="4373">
                  <c:v>2.1681607122000002</c:v>
                </c:pt>
                <c:pt idx="4374">
                  <c:v>2.1681495825000003</c:v>
                </c:pt>
                <c:pt idx="4375">
                  <c:v>2.1684466860000002</c:v>
                </c:pt>
                <c:pt idx="4376">
                  <c:v>2.1693966096000001</c:v>
                </c:pt>
                <c:pt idx="4377">
                  <c:v>2.1710209920000003</c:v>
                </c:pt>
                <c:pt idx="4378">
                  <c:v>2.1720263049999997</c:v>
                </c:pt>
                <c:pt idx="4379">
                  <c:v>2.1723868548</c:v>
                </c:pt>
                <c:pt idx="4380">
                  <c:v>2.1727528130000002</c:v>
                </c:pt>
                <c:pt idx="4381">
                  <c:v>2.1734393000000001</c:v>
                </c:pt>
                <c:pt idx="4382">
                  <c:v>2.1745932111999999</c:v>
                </c:pt>
                <c:pt idx="4383">
                  <c:v>2.1754052000000001</c:v>
                </c:pt>
                <c:pt idx="4384">
                  <c:v>2.1758805606</c:v>
                </c:pt>
                <c:pt idx="4385">
                  <c:v>2.1763465416000001</c:v>
                </c:pt>
                <c:pt idx="4386">
                  <c:v>2.1774888089999997</c:v>
                </c:pt>
                <c:pt idx="4387">
                  <c:v>2.1786703103999998</c:v>
                </c:pt>
                <c:pt idx="4388">
                  <c:v>2.1795448040000003</c:v>
                </c:pt>
                <c:pt idx="4389">
                  <c:v>2.1804221296000001</c:v>
                </c:pt>
                <c:pt idx="4390">
                  <c:v>2.1806567511999999</c:v>
                </c:pt>
                <c:pt idx="4391">
                  <c:v>2.1801150264000002</c:v>
                </c:pt>
                <c:pt idx="4392">
                  <c:v>2.1800570400999999</c:v>
                </c:pt>
                <c:pt idx="4393">
                  <c:v>2.1791577419999997</c:v>
                </c:pt>
                <c:pt idx="4394">
                  <c:v>2.1788838381</c:v>
                </c:pt>
                <c:pt idx="4395">
                  <c:v>2.1800917286999999</c:v>
                </c:pt>
                <c:pt idx="4396">
                  <c:v>2.1811299142</c:v>
                </c:pt>
                <c:pt idx="4397">
                  <c:v>2.1823071928000002</c:v>
                </c:pt>
                <c:pt idx="4398">
                  <c:v>2.1837625011999999</c:v>
                </c:pt>
                <c:pt idx="4399">
                  <c:v>2.1851964000000001</c:v>
                </c:pt>
                <c:pt idx="4400">
                  <c:v>2.1863175149999998</c:v>
                </c:pt>
                <c:pt idx="4401">
                  <c:v>2.1866320216000004</c:v>
                </c:pt>
                <c:pt idx="4402">
                  <c:v>2.1868130153999998</c:v>
                </c:pt>
                <c:pt idx="4403">
                  <c:v>2.1874730009999999</c:v>
                </c:pt>
                <c:pt idx="4404">
                  <c:v>2.1884488109999998</c:v>
                </c:pt>
                <c:pt idx="4405">
                  <c:v>2.1893922960000003</c:v>
                </c:pt>
                <c:pt idx="4406">
                  <c:v>2.1898405730000001</c:v>
                </c:pt>
                <c:pt idx="4407">
                  <c:v>2.1898246533000001</c:v>
                </c:pt>
                <c:pt idx="4408">
                  <c:v>2.1901461702000002</c:v>
                </c:pt>
                <c:pt idx="4409">
                  <c:v>2.1909617689999998</c:v>
                </c:pt>
                <c:pt idx="4410">
                  <c:v>2.1916019440999999</c:v>
                </c:pt>
                <c:pt idx="4411">
                  <c:v>2.192879376</c:v>
                </c:pt>
                <c:pt idx="4412">
                  <c:v>2.194304072</c:v>
                </c:pt>
                <c:pt idx="4413">
                  <c:v>2.1950808300000002</c:v>
                </c:pt>
                <c:pt idx="4414">
                  <c:v>2.1950407305000001</c:v>
                </c:pt>
                <c:pt idx="4415">
                  <c:v>2.1951653629000001</c:v>
                </c:pt>
                <c:pt idx="4416">
                  <c:v>2.195770725</c:v>
                </c:pt>
                <c:pt idx="4417">
                  <c:v>2.1960574437</c:v>
                </c:pt>
                <c:pt idx="4418">
                  <c:v>2.1963794160000001</c:v>
                </c:pt>
                <c:pt idx="4419">
                  <c:v>2.1970621749999997</c:v>
                </c:pt>
                <c:pt idx="4420">
                  <c:v>2.1980610840000003</c:v>
                </c:pt>
                <c:pt idx="4421">
                  <c:v>2.1990669144999999</c:v>
                </c:pt>
                <c:pt idx="4422">
                  <c:v>2.1992839545000002</c:v>
                </c:pt>
                <c:pt idx="4423">
                  <c:v>2.1999887872000001</c:v>
                </c:pt>
                <c:pt idx="4424">
                  <c:v>2.2005125570000001</c:v>
                </c:pt>
                <c:pt idx="4425">
                  <c:v>2.2010445288000002</c:v>
                </c:pt>
                <c:pt idx="4426">
                  <c:v>2.2017441824999997</c:v>
                </c:pt>
                <c:pt idx="4427">
                  <c:v>2.2026237899000005</c:v>
                </c:pt>
                <c:pt idx="4428">
                  <c:v>2.2033494574000003</c:v>
                </c:pt>
                <c:pt idx="4429">
                  <c:v>2.2040847400000003</c:v>
                </c:pt>
                <c:pt idx="4430">
                  <c:v>2.2044969664000003</c:v>
                </c:pt>
                <c:pt idx="4431">
                  <c:v>2.205415098</c:v>
                </c:pt>
                <c:pt idx="4432">
                  <c:v>2.2061901162000002</c:v>
                </c:pt>
                <c:pt idx="4433">
                  <c:v>2.2067771064999997</c:v>
                </c:pt>
                <c:pt idx="4434">
                  <c:v>2.2076752590000002</c:v>
                </c:pt>
                <c:pt idx="4435">
                  <c:v>2.2085708372999999</c:v>
                </c:pt>
                <c:pt idx="4436">
                  <c:v>2.2099373599999996</c:v>
                </c:pt>
                <c:pt idx="4437">
                  <c:v>2.2107937968</c:v>
                </c:pt>
                <c:pt idx="4438">
                  <c:v>2.2106432479999998</c:v>
                </c:pt>
                <c:pt idx="4439">
                  <c:v>2.2106686758</c:v>
                </c:pt>
                <c:pt idx="4440">
                  <c:v>2.2110284675999998</c:v>
                </c:pt>
                <c:pt idx="4441">
                  <c:v>2.2123316455000004</c:v>
                </c:pt>
                <c:pt idx="4442">
                  <c:v>2.2136240934</c:v>
                </c:pt>
                <c:pt idx="4443">
                  <c:v>2.2155624789999999</c:v>
                </c:pt>
                <c:pt idx="4444">
                  <c:v>2.2165235118000002</c:v>
                </c:pt>
                <c:pt idx="4445">
                  <c:v>2.215548423</c:v>
                </c:pt>
                <c:pt idx="4446">
                  <c:v>2.2149008970000001</c:v>
                </c:pt>
                <c:pt idx="4447">
                  <c:v>2.2154153855999996</c:v>
                </c:pt>
                <c:pt idx="4448">
                  <c:v>2.2157919394999999</c:v>
                </c:pt>
                <c:pt idx="4449">
                  <c:v>2.2166425293999996</c:v>
                </c:pt>
                <c:pt idx="4450">
                  <c:v>2.2176448842000003</c:v>
                </c:pt>
                <c:pt idx="4451">
                  <c:v>2.2183140429999999</c:v>
                </c:pt>
                <c:pt idx="4452">
                  <c:v>2.2191567874999998</c:v>
                </c:pt>
                <c:pt idx="4453">
                  <c:v>2.220167708</c:v>
                </c:pt>
                <c:pt idx="4454">
                  <c:v>2.2208521747999996</c:v>
                </c:pt>
                <c:pt idx="4455">
                  <c:v>2.2212032715999999</c:v>
                </c:pt>
                <c:pt idx="4456">
                  <c:v>2.2215393710999995</c:v>
                </c:pt>
                <c:pt idx="4457">
                  <c:v>2.2226751090000003</c:v>
                </c:pt>
                <c:pt idx="4458">
                  <c:v>2.2237959491999999</c:v>
                </c:pt>
                <c:pt idx="4459">
                  <c:v>2.2244275218</c:v>
                </c:pt>
                <c:pt idx="4460">
                  <c:v>2.2255458479999999</c:v>
                </c:pt>
                <c:pt idx="4461">
                  <c:v>2.2263265903999998</c:v>
                </c:pt>
                <c:pt idx="4462">
                  <c:v>2.2261284418000002</c:v>
                </c:pt>
                <c:pt idx="4463">
                  <c:v>2.2259453040000001</c:v>
                </c:pt>
                <c:pt idx="4464">
                  <c:v>2.2264253412000001</c:v>
                </c:pt>
                <c:pt idx="4465">
                  <c:v>2.2275892264000001</c:v>
                </c:pt>
                <c:pt idx="4466">
                  <c:v>2.2289201384999999</c:v>
                </c:pt>
                <c:pt idx="4467">
                  <c:v>2.2297848600999997</c:v>
                </c:pt>
                <c:pt idx="4468">
                  <c:v>2.2301640900000002</c:v>
                </c:pt>
                <c:pt idx="4469">
                  <c:v>2.2307047827999997</c:v>
                </c:pt>
                <c:pt idx="4470">
                  <c:v>2.2310525747000001</c:v>
                </c:pt>
                <c:pt idx="4471">
                  <c:v>2.2312046780000001</c:v>
                </c:pt>
                <c:pt idx="4472">
                  <c:v>2.2315004328000003</c:v>
                </c:pt>
                <c:pt idx="4473">
                  <c:v>2.2324407340999999</c:v>
                </c:pt>
                <c:pt idx="4474">
                  <c:v>2.2338587160999999</c:v>
                </c:pt>
                <c:pt idx="4475">
                  <c:v>2.2346445951000002</c:v>
                </c:pt>
                <c:pt idx="4476">
                  <c:v>2.2347818051000004</c:v>
                </c:pt>
                <c:pt idx="4477">
                  <c:v>2.2347643640000001</c:v>
                </c:pt>
                <c:pt idx="4478">
                  <c:v>2.2347469016999999</c:v>
                </c:pt>
                <c:pt idx="4479">
                  <c:v>2.236027167</c:v>
                </c:pt>
                <c:pt idx="4480">
                  <c:v>2.2369954766999998</c:v>
                </c:pt>
                <c:pt idx="4481">
                  <c:v>2.2374874773999998</c:v>
                </c:pt>
                <c:pt idx="4482">
                  <c:v>2.2373332592999997</c:v>
                </c:pt>
                <c:pt idx="4483">
                  <c:v>2.2381374789999997</c:v>
                </c:pt>
                <c:pt idx="4484">
                  <c:v>2.2392622161000002</c:v>
                </c:pt>
                <c:pt idx="4485">
                  <c:v>2.2397613021000002</c:v>
                </c:pt>
                <c:pt idx="4486">
                  <c:v>2.2398099542000001</c:v>
                </c:pt>
                <c:pt idx="4487">
                  <c:v>2.2401900836999999</c:v>
                </c:pt>
                <c:pt idx="4488">
                  <c:v>2.2410386894000003</c:v>
                </c:pt>
                <c:pt idx="4489">
                  <c:v>2.2425244169999998</c:v>
                </c:pt>
                <c:pt idx="4490">
                  <c:v>2.2438294185999998</c:v>
                </c:pt>
                <c:pt idx="4491">
                  <c:v>2.2446481683999999</c:v>
                </c:pt>
                <c:pt idx="4492">
                  <c:v>2.2448353860000001</c:v>
                </c:pt>
                <c:pt idx="4493">
                  <c:v>2.2446964344000002</c:v>
                </c:pt>
                <c:pt idx="4494">
                  <c:v>2.2447452999999999</c:v>
                </c:pt>
                <c:pt idx="4495">
                  <c:v>2.2449627554000005</c:v>
                </c:pt>
                <c:pt idx="4496">
                  <c:v>2.2463028540000001</c:v>
                </c:pt>
                <c:pt idx="4497">
                  <c:v>2.2484643900000001</c:v>
                </c:pt>
                <c:pt idx="4498">
                  <c:v>2.2496252615999999</c:v>
                </c:pt>
                <c:pt idx="4499">
                  <c:v>2.2494864348000001</c:v>
                </c:pt>
                <c:pt idx="4500">
                  <c:v>2.2490515032000005</c:v>
                </c:pt>
                <c:pt idx="4501">
                  <c:v>2.2497574905</c:v>
                </c:pt>
                <c:pt idx="4502">
                  <c:v>2.2506378221999999</c:v>
                </c:pt>
                <c:pt idx="4503">
                  <c:v>2.2508612039999996</c:v>
                </c:pt>
                <c:pt idx="4504">
                  <c:v>2.2513890245999999</c:v>
                </c:pt>
                <c:pt idx="4505">
                  <c:v>2.2522351569999999</c:v>
                </c:pt>
                <c:pt idx="4506">
                  <c:v>2.2530689822999999</c:v>
                </c:pt>
                <c:pt idx="4507">
                  <c:v>2.2533826800000001</c:v>
                </c:pt>
                <c:pt idx="4508">
                  <c:v>2.2539884909999999</c:v>
                </c:pt>
                <c:pt idx="4509">
                  <c:v>2.2545998748000002</c:v>
                </c:pt>
                <c:pt idx="4510">
                  <c:v>2.2553801500000001</c:v>
                </c:pt>
                <c:pt idx="4511">
                  <c:v>2.2561425406</c:v>
                </c:pt>
                <c:pt idx="4512">
                  <c:v>2.2570697070999999</c:v>
                </c:pt>
                <c:pt idx="4513">
                  <c:v>2.2579941888000001</c:v>
                </c:pt>
                <c:pt idx="4514">
                  <c:v>2.2585962036000002</c:v>
                </c:pt>
                <c:pt idx="4515">
                  <c:v>2.2582347264</c:v>
                </c:pt>
                <c:pt idx="4516">
                  <c:v>2.2582289525000001</c:v>
                </c:pt>
                <c:pt idx="4517">
                  <c:v>2.2590677043</c:v>
                </c:pt>
                <c:pt idx="4518">
                  <c:v>2.2605712085</c:v>
                </c:pt>
                <c:pt idx="4519">
                  <c:v>2.2610986351999998</c:v>
                </c:pt>
                <c:pt idx="4520">
                  <c:v>2.2612729813999999</c:v>
                </c:pt>
                <c:pt idx="4521">
                  <c:v>2.2619334800000002</c:v>
                </c:pt>
                <c:pt idx="4522">
                  <c:v>2.2627395020000001</c:v>
                </c:pt>
                <c:pt idx="4523">
                  <c:v>2.2635594599999997</c:v>
                </c:pt>
                <c:pt idx="4524">
                  <c:v>2.264083045</c:v>
                </c:pt>
                <c:pt idx="4525">
                  <c:v>2.2646233092000001</c:v>
                </c:pt>
                <c:pt idx="4526">
                  <c:v>2.2646911338</c:v>
                </c:pt>
                <c:pt idx="4527">
                  <c:v>2.2649113647000001</c:v>
                </c:pt>
                <c:pt idx="4528">
                  <c:v>2.2662846595999997</c:v>
                </c:pt>
                <c:pt idx="4529">
                  <c:v>2.2676678910000003</c:v>
                </c:pt>
                <c:pt idx="4530">
                  <c:v>2.2679008230000002</c:v>
                </c:pt>
                <c:pt idx="4531">
                  <c:v>2.2681143440000002</c:v>
                </c:pt>
                <c:pt idx="4532">
                  <c:v>2.2689919773000002</c:v>
                </c:pt>
                <c:pt idx="4533">
                  <c:v>2.2705242106000001</c:v>
                </c:pt>
                <c:pt idx="4534">
                  <c:v>2.2723978563</c:v>
                </c:pt>
                <c:pt idx="4535">
                  <c:v>2.2736436326999998</c:v>
                </c:pt>
                <c:pt idx="4536">
                  <c:v>2.2745789676999997</c:v>
                </c:pt>
                <c:pt idx="4537">
                  <c:v>2.2753299199999999</c:v>
                </c:pt>
                <c:pt idx="4538">
                  <c:v>2.2763639115000003</c:v>
                </c:pt>
                <c:pt idx="4539">
                  <c:v>2.2773716290000001</c:v>
                </c:pt>
                <c:pt idx="4540">
                  <c:v>2.2777356693000002</c:v>
                </c:pt>
                <c:pt idx="4541">
                  <c:v>2.2777360710000001</c:v>
                </c:pt>
                <c:pt idx="4542">
                  <c:v>2.2780486668000002</c:v>
                </c:pt>
                <c:pt idx="4543">
                  <c:v>2.2783724136000001</c:v>
                </c:pt>
                <c:pt idx="4544">
                  <c:v>2.2783783574999998</c:v>
                </c:pt>
                <c:pt idx="4545">
                  <c:v>2.2788756610999998</c:v>
                </c:pt>
                <c:pt idx="4546">
                  <c:v>2.2798379899999999</c:v>
                </c:pt>
                <c:pt idx="4547">
                  <c:v>2.2801423769000002</c:v>
                </c:pt>
                <c:pt idx="4548">
                  <c:v>2.2802996616</c:v>
                </c:pt>
                <c:pt idx="4549">
                  <c:v>2.2807971506000002</c:v>
                </c:pt>
                <c:pt idx="4550">
                  <c:v>2.2814655012000005</c:v>
                </c:pt>
                <c:pt idx="4551">
                  <c:v>2.2818048074999999</c:v>
                </c:pt>
                <c:pt idx="4552">
                  <c:v>2.2816399787999999</c:v>
                </c:pt>
                <c:pt idx="4553">
                  <c:v>2.2822945398000001</c:v>
                </c:pt>
                <c:pt idx="4554">
                  <c:v>2.2842547882000002</c:v>
                </c:pt>
                <c:pt idx="4555">
                  <c:v>2.2854152559000003</c:v>
                </c:pt>
                <c:pt idx="4556">
                  <c:v>2.2856090635999999</c:v>
                </c:pt>
                <c:pt idx="4557">
                  <c:v>2.2854805694999998</c:v>
                </c:pt>
                <c:pt idx="4558">
                  <c:v>2.286010622</c:v>
                </c:pt>
                <c:pt idx="4559">
                  <c:v>2.2866921496000003</c:v>
                </c:pt>
                <c:pt idx="4560">
                  <c:v>2.2878796544000002</c:v>
                </c:pt>
                <c:pt idx="4561">
                  <c:v>2.2890422099999999</c:v>
                </c:pt>
                <c:pt idx="4562">
                  <c:v>2.2895181759999996</c:v>
                </c:pt>
                <c:pt idx="4563">
                  <c:v>2.2901791451000002</c:v>
                </c:pt>
                <c:pt idx="4564">
                  <c:v>2.2904925776000002</c:v>
                </c:pt>
                <c:pt idx="4565">
                  <c:v>2.2912953551999999</c:v>
                </c:pt>
                <c:pt idx="4566">
                  <c:v>2.2924333025999997</c:v>
                </c:pt>
                <c:pt idx="4567">
                  <c:v>2.2928927768</c:v>
                </c:pt>
                <c:pt idx="4568">
                  <c:v>2.2933355149999999</c:v>
                </c:pt>
                <c:pt idx="4569">
                  <c:v>2.2931639111999997</c:v>
                </c:pt>
                <c:pt idx="4570">
                  <c:v>2.2936542134</c:v>
                </c:pt>
                <c:pt idx="4571">
                  <c:v>2.294972064</c:v>
                </c:pt>
                <c:pt idx="4572">
                  <c:v>2.295992633</c:v>
                </c:pt>
                <c:pt idx="4573">
                  <c:v>2.2956961009000003</c:v>
                </c:pt>
                <c:pt idx="4574">
                  <c:v>2.2952031792000001</c:v>
                </c:pt>
                <c:pt idx="4575">
                  <c:v>2.2956699155</c:v>
                </c:pt>
                <c:pt idx="4576">
                  <c:v>2.2967891428999998</c:v>
                </c:pt>
                <c:pt idx="4577">
                  <c:v>2.2977527115999998</c:v>
                </c:pt>
                <c:pt idx="4578">
                  <c:v>2.2982350337999997</c:v>
                </c:pt>
                <c:pt idx="4579">
                  <c:v>2.2977406318</c:v>
                </c:pt>
                <c:pt idx="4580">
                  <c:v>2.2997372414999999</c:v>
                </c:pt>
                <c:pt idx="4581">
                  <c:v>2.3010772628000002</c:v>
                </c:pt>
                <c:pt idx="4582">
                  <c:v>2.3019205631999999</c:v>
                </c:pt>
                <c:pt idx="4583">
                  <c:v>2.3027625679999999</c:v>
                </c:pt>
                <c:pt idx="4584">
                  <c:v>2.3034277961000003</c:v>
                </c:pt>
                <c:pt idx="4585">
                  <c:v>2.3042293170000003</c:v>
                </c:pt>
                <c:pt idx="4586">
                  <c:v>2.3045436875999998</c:v>
                </c:pt>
                <c:pt idx="4587">
                  <c:v>2.3048875405000002</c:v>
                </c:pt>
                <c:pt idx="4588">
                  <c:v>2.3052538669999998</c:v>
                </c:pt>
                <c:pt idx="4589">
                  <c:v>2.3059334325999998</c:v>
                </c:pt>
                <c:pt idx="4590">
                  <c:v>2.3071369703000002</c:v>
                </c:pt>
                <c:pt idx="4591">
                  <c:v>2.3074978679999996</c:v>
                </c:pt>
                <c:pt idx="4592">
                  <c:v>2.3073628889999998</c:v>
                </c:pt>
                <c:pt idx="4593">
                  <c:v>2.3080890661</c:v>
                </c:pt>
                <c:pt idx="4594">
                  <c:v>2.3093478704999999</c:v>
                </c:pt>
                <c:pt idx="4595">
                  <c:v>2.3099548437000004</c:v>
                </c:pt>
                <c:pt idx="4596">
                  <c:v>2.3097228354000001</c:v>
                </c:pt>
                <c:pt idx="4597">
                  <c:v>2.3101302884000003</c:v>
                </c:pt>
                <c:pt idx="4598">
                  <c:v>2.3116525545000002</c:v>
                </c:pt>
                <c:pt idx="4599">
                  <c:v>2.3131722432000004</c:v>
                </c:pt>
                <c:pt idx="4600">
                  <c:v>2.3133747504000004</c:v>
                </c:pt>
                <c:pt idx="4601">
                  <c:v>2.3130977719999999</c:v>
                </c:pt>
                <c:pt idx="4602">
                  <c:v>2.3142944526</c:v>
                </c:pt>
                <c:pt idx="4603">
                  <c:v>2.3156586726000001</c:v>
                </c:pt>
                <c:pt idx="4604">
                  <c:v>2.3163437448000002</c:v>
                </c:pt>
                <c:pt idx="4605">
                  <c:v>2.3165239175999996</c:v>
                </c:pt>
                <c:pt idx="4606">
                  <c:v>2.3167012752000002</c:v>
                </c:pt>
                <c:pt idx="4607">
                  <c:v>2.3172331687999996</c:v>
                </c:pt>
                <c:pt idx="4608">
                  <c:v>2.3179339582999998</c:v>
                </c:pt>
                <c:pt idx="4609">
                  <c:v>2.3184462659000005</c:v>
                </c:pt>
                <c:pt idx="4610">
                  <c:v>2.3191049539999997</c:v>
                </c:pt>
                <c:pt idx="4611">
                  <c:v>2.3194231413000002</c:v>
                </c:pt>
                <c:pt idx="4612">
                  <c:v>2.3198947400000001</c:v>
                </c:pt>
                <c:pt idx="4613">
                  <c:v>2.3201763469999999</c:v>
                </c:pt>
                <c:pt idx="4614">
                  <c:v>2.3209534098</c:v>
                </c:pt>
                <c:pt idx="4615">
                  <c:v>2.3217220809999999</c:v>
                </c:pt>
                <c:pt idx="4616">
                  <c:v>2.3231566367999998</c:v>
                </c:pt>
                <c:pt idx="4617">
                  <c:v>2.321804094</c:v>
                </c:pt>
                <c:pt idx="4618">
                  <c:v>2.3196405043000001</c:v>
                </c:pt>
                <c:pt idx="4619">
                  <c:v>2.3201276805000002</c:v>
                </c:pt>
                <c:pt idx="4620">
                  <c:v>2.3226086342999999</c:v>
                </c:pt>
                <c:pt idx="4621">
                  <c:v>2.3249195424</c:v>
                </c:pt>
                <c:pt idx="4622">
                  <c:v>2.3259324486999997</c:v>
                </c:pt>
                <c:pt idx="4623">
                  <c:v>2.3269638476000001</c:v>
                </c:pt>
                <c:pt idx="4624">
                  <c:v>2.3281502944000003</c:v>
                </c:pt>
                <c:pt idx="4625">
                  <c:v>2.3289507735999999</c:v>
                </c:pt>
                <c:pt idx="4626">
                  <c:v>2.3293793111999999</c:v>
                </c:pt>
                <c:pt idx="4627">
                  <c:v>2.3299627947000001</c:v>
                </c:pt>
                <c:pt idx="4628">
                  <c:v>2.3307309327999999</c:v>
                </c:pt>
                <c:pt idx="4629">
                  <c:v>2.3315330805000003</c:v>
                </c:pt>
                <c:pt idx="4630">
                  <c:v>2.3323254047000002</c:v>
                </c:pt>
                <c:pt idx="4631">
                  <c:v>2.3329571999999996</c:v>
                </c:pt>
                <c:pt idx="4632">
                  <c:v>2.3336017930000001</c:v>
                </c:pt>
                <c:pt idx="4633">
                  <c:v>2.3337532515000001</c:v>
                </c:pt>
                <c:pt idx="4634">
                  <c:v>2.3342542937999999</c:v>
                </c:pt>
                <c:pt idx="4635">
                  <c:v>2.3349500160000001</c:v>
                </c:pt>
                <c:pt idx="4636">
                  <c:v>2.3366494632000001</c:v>
                </c:pt>
                <c:pt idx="4637">
                  <c:v>2.3377078982000001</c:v>
                </c:pt>
                <c:pt idx="4638">
                  <c:v>2.3386171481999996</c:v>
                </c:pt>
                <c:pt idx="4639">
                  <c:v>2.3390585856000001</c:v>
                </c:pt>
                <c:pt idx="4640">
                  <c:v>2.3390320405999998</c:v>
                </c:pt>
                <c:pt idx="4641">
                  <c:v>2.339174672</c:v>
                </c:pt>
                <c:pt idx="4642">
                  <c:v>2.3403273006000003</c:v>
                </c:pt>
                <c:pt idx="4643">
                  <c:v>2.3421517349999998</c:v>
                </c:pt>
                <c:pt idx="4644">
                  <c:v>2.3426616328000001</c:v>
                </c:pt>
                <c:pt idx="4645">
                  <c:v>2.342831436</c:v>
                </c:pt>
                <c:pt idx="4646">
                  <c:v>2.3441570879999998</c:v>
                </c:pt>
                <c:pt idx="4647">
                  <c:v>2.3454745020000001</c:v>
                </c:pt>
                <c:pt idx="4648">
                  <c:v>2.3457798449999996</c:v>
                </c:pt>
                <c:pt idx="4649">
                  <c:v>2.3452421816000002</c:v>
                </c:pt>
                <c:pt idx="4650">
                  <c:v>2.3461685114999997</c:v>
                </c:pt>
                <c:pt idx="4651">
                  <c:v>2.3473586785</c:v>
                </c:pt>
                <c:pt idx="4652">
                  <c:v>2.3476872960000001</c:v>
                </c:pt>
                <c:pt idx="4653">
                  <c:v>2.3480059901999999</c:v>
                </c:pt>
                <c:pt idx="4654">
                  <c:v>2.3488247457</c:v>
                </c:pt>
                <c:pt idx="4655">
                  <c:v>2.3496578069999998</c:v>
                </c:pt>
                <c:pt idx="4656">
                  <c:v>2.3500093338000001</c:v>
                </c:pt>
                <c:pt idx="4657">
                  <c:v>2.3501998550000001</c:v>
                </c:pt>
                <c:pt idx="4658">
                  <c:v>2.3508649773999997</c:v>
                </c:pt>
                <c:pt idx="4659">
                  <c:v>2.3530038299</c:v>
                </c:pt>
                <c:pt idx="4660">
                  <c:v>2.3547780983999997</c:v>
                </c:pt>
                <c:pt idx="4661">
                  <c:v>2.3551856789999999</c:v>
                </c:pt>
                <c:pt idx="4662">
                  <c:v>2.3542620209999998</c:v>
                </c:pt>
                <c:pt idx="4663">
                  <c:v>2.3538386075999997</c:v>
                </c:pt>
                <c:pt idx="4664">
                  <c:v>2.3547465017999998</c:v>
                </c:pt>
                <c:pt idx="4665">
                  <c:v>2.3554805505000003</c:v>
                </c:pt>
                <c:pt idx="4666">
                  <c:v>2.3555930859999998</c:v>
                </c:pt>
                <c:pt idx="4667">
                  <c:v>2.3550711966</c:v>
                </c:pt>
                <c:pt idx="4668">
                  <c:v>2.3557026324000003</c:v>
                </c:pt>
                <c:pt idx="4669">
                  <c:v>2.3568331499999999</c:v>
                </c:pt>
                <c:pt idx="4670">
                  <c:v>2.3576529366000001</c:v>
                </c:pt>
                <c:pt idx="4671">
                  <c:v>2.3580079309999999</c:v>
                </c:pt>
                <c:pt idx="4672">
                  <c:v>2.3583686544</c:v>
                </c:pt>
                <c:pt idx="4673">
                  <c:v>2.3595594755999998</c:v>
                </c:pt>
                <c:pt idx="4674">
                  <c:v>2.3604266812000003</c:v>
                </c:pt>
                <c:pt idx="4675">
                  <c:v>2.3607733303000003</c:v>
                </c:pt>
                <c:pt idx="4676">
                  <c:v>2.3612926229000002</c:v>
                </c:pt>
                <c:pt idx="4677">
                  <c:v>2.3629704494000001</c:v>
                </c:pt>
                <c:pt idx="4678">
                  <c:v>2.3641762647999998</c:v>
                </c:pt>
                <c:pt idx="4679">
                  <c:v>2.3647344366</c:v>
                </c:pt>
                <c:pt idx="4680">
                  <c:v>2.3646133551999999</c:v>
                </c:pt>
                <c:pt idx="4681">
                  <c:v>2.3650017440000006</c:v>
                </c:pt>
                <c:pt idx="4682">
                  <c:v>2.3658797415000001</c:v>
                </c:pt>
                <c:pt idx="4683">
                  <c:v>2.3670818895000001</c:v>
                </c:pt>
                <c:pt idx="4684">
                  <c:v>2.3687795904</c:v>
                </c:pt>
                <c:pt idx="4685">
                  <c:v>2.3699778390000001</c:v>
                </c:pt>
                <c:pt idx="4686">
                  <c:v>2.3701381109999997</c:v>
                </c:pt>
                <c:pt idx="4687">
                  <c:v>2.3701284510000002</c:v>
                </c:pt>
                <c:pt idx="4688">
                  <c:v>2.3701087536000003</c:v>
                </c:pt>
                <c:pt idx="4689">
                  <c:v>2.3705903070000001</c:v>
                </c:pt>
                <c:pt idx="4690">
                  <c:v>2.3717388779999999</c:v>
                </c:pt>
                <c:pt idx="4691">
                  <c:v>2.3730475306999996</c:v>
                </c:pt>
                <c:pt idx="4692">
                  <c:v>2.3732036513999999</c:v>
                </c:pt>
                <c:pt idx="4693">
                  <c:v>2.3730383913999997</c:v>
                </c:pt>
                <c:pt idx="4694">
                  <c:v>2.3728759488</c:v>
                </c:pt>
                <c:pt idx="4695">
                  <c:v>2.3731905919999998</c:v>
                </c:pt>
                <c:pt idx="4696">
                  <c:v>2.37413382</c:v>
                </c:pt>
                <c:pt idx="4697">
                  <c:v>2.3770387773999997</c:v>
                </c:pt>
                <c:pt idx="4698">
                  <c:v>2.3796081435000001</c:v>
                </c:pt>
                <c:pt idx="4699">
                  <c:v>2.3800545065000001</c:v>
                </c:pt>
                <c:pt idx="4700">
                  <c:v>2.3796950635999998</c:v>
                </c:pt>
                <c:pt idx="4701">
                  <c:v>2.3793499161000002</c:v>
                </c:pt>
                <c:pt idx="4702">
                  <c:v>2.3789803100000002</c:v>
                </c:pt>
                <c:pt idx="4703">
                  <c:v>2.3789565825000003</c:v>
                </c:pt>
                <c:pt idx="4704">
                  <c:v>2.3796046560000002</c:v>
                </c:pt>
                <c:pt idx="4705">
                  <c:v>2.3806016478999998</c:v>
                </c:pt>
                <c:pt idx="4706">
                  <c:v>2.3812886439999996</c:v>
                </c:pt>
                <c:pt idx="4707">
                  <c:v>2.3822872904999999</c:v>
                </c:pt>
                <c:pt idx="4708">
                  <c:v>2.3829701567999999</c:v>
                </c:pt>
                <c:pt idx="4709">
                  <c:v>2.3834829239999999</c:v>
                </c:pt>
                <c:pt idx="4710">
                  <c:v>2.3836524900000002</c:v>
                </c:pt>
                <c:pt idx="4711">
                  <c:v>2.3838005009999996</c:v>
                </c:pt>
                <c:pt idx="4712">
                  <c:v>2.3847751250000004</c:v>
                </c:pt>
                <c:pt idx="4713">
                  <c:v>2.3857455359999999</c:v>
                </c:pt>
                <c:pt idx="4714">
                  <c:v>2.3867534460000002</c:v>
                </c:pt>
                <c:pt idx="4715">
                  <c:v>2.3876257649000001</c:v>
                </c:pt>
                <c:pt idx="4716">
                  <c:v>2.3887188456000001</c:v>
                </c:pt>
                <c:pt idx="4717">
                  <c:v>2.3898221886000002</c:v>
                </c:pt>
                <c:pt idx="4718">
                  <c:v>2.39026176</c:v>
                </c:pt>
                <c:pt idx="4719">
                  <c:v>2.3901932626</c:v>
                </c:pt>
                <c:pt idx="4720">
                  <c:v>2.3906098138999998</c:v>
                </c:pt>
                <c:pt idx="4721">
                  <c:v>2.3914914035999999</c:v>
                </c:pt>
                <c:pt idx="4722">
                  <c:v>2.3923572664000003</c:v>
                </c:pt>
                <c:pt idx="4723">
                  <c:v>2.3925762528000001</c:v>
                </c:pt>
                <c:pt idx="4724">
                  <c:v>2.3929814960000004</c:v>
                </c:pt>
                <c:pt idx="4725">
                  <c:v>2.3938937304000003</c:v>
                </c:pt>
                <c:pt idx="4726">
                  <c:v>2.3944738596000001</c:v>
                </c:pt>
                <c:pt idx="4727">
                  <c:v>2.3952072208999997</c:v>
                </c:pt>
                <c:pt idx="4728">
                  <c:v>2.3962340485999998</c:v>
                </c:pt>
                <c:pt idx="4729">
                  <c:v>2.3975875705000003</c:v>
                </c:pt>
                <c:pt idx="4730">
                  <c:v>2.3992952895999999</c:v>
                </c:pt>
                <c:pt idx="4731">
                  <c:v>2.3996361807</c:v>
                </c:pt>
                <c:pt idx="4732">
                  <c:v>2.3997834584999995</c:v>
                </c:pt>
                <c:pt idx="4733">
                  <c:v>2.4004149293999997</c:v>
                </c:pt>
                <c:pt idx="4734">
                  <c:v>2.4013702271000001</c:v>
                </c:pt>
                <c:pt idx="4735">
                  <c:v>2.4021564927000001</c:v>
                </c:pt>
                <c:pt idx="4736">
                  <c:v>2.4016143813999999</c:v>
                </c:pt>
                <c:pt idx="4737">
                  <c:v>2.399743688</c:v>
                </c:pt>
                <c:pt idx="4738">
                  <c:v>2.3995540851000001</c:v>
                </c:pt>
                <c:pt idx="4739">
                  <c:v>2.4025552600000002</c:v>
                </c:pt>
                <c:pt idx="4740">
                  <c:v>2.4052286279999997</c:v>
                </c:pt>
                <c:pt idx="4741">
                  <c:v>2.4055627128000001</c:v>
                </c:pt>
                <c:pt idx="4742">
                  <c:v>2.4052243796999999</c:v>
                </c:pt>
                <c:pt idx="4743">
                  <c:v>2.4053776874999997</c:v>
                </c:pt>
                <c:pt idx="4744">
                  <c:v>2.4063655044000001</c:v>
                </c:pt>
                <c:pt idx="4745">
                  <c:v>2.4072044616000001</c:v>
                </c:pt>
                <c:pt idx="4746">
                  <c:v>2.4078887474999999</c:v>
                </c:pt>
                <c:pt idx="4747">
                  <c:v>2.4084183309</c:v>
                </c:pt>
                <c:pt idx="4748">
                  <c:v>2.4089827182999999</c:v>
                </c:pt>
                <c:pt idx="4749">
                  <c:v>2.4095428254</c:v>
                </c:pt>
                <c:pt idx="4750">
                  <c:v>2.4101174783000001</c:v>
                </c:pt>
                <c:pt idx="4751">
                  <c:v>2.4110221542000003</c:v>
                </c:pt>
                <c:pt idx="4752">
                  <c:v>2.4117286410000003</c:v>
                </c:pt>
                <c:pt idx="4753">
                  <c:v>2.4125871748000001</c:v>
                </c:pt>
                <c:pt idx="4754">
                  <c:v>2.4129565589999999</c:v>
                </c:pt>
                <c:pt idx="4755">
                  <c:v>2.4131696355000001</c:v>
                </c:pt>
                <c:pt idx="4756">
                  <c:v>2.4137345532999999</c:v>
                </c:pt>
                <c:pt idx="4757">
                  <c:v>2.4146441657</c:v>
                </c:pt>
                <c:pt idx="4758">
                  <c:v>2.4153844792000001</c:v>
                </c:pt>
                <c:pt idx="4759">
                  <c:v>2.4154804511999997</c:v>
                </c:pt>
                <c:pt idx="4760">
                  <c:v>2.4161065530000001</c:v>
                </c:pt>
                <c:pt idx="4761">
                  <c:v>2.4177482446999998</c:v>
                </c:pt>
                <c:pt idx="4762">
                  <c:v>2.4188773713999998</c:v>
                </c:pt>
                <c:pt idx="4763">
                  <c:v>2.4192908066999999</c:v>
                </c:pt>
                <c:pt idx="4764">
                  <c:v>2.4193259775999998</c:v>
                </c:pt>
                <c:pt idx="4765">
                  <c:v>2.4201769797999999</c:v>
                </c:pt>
                <c:pt idx="4766">
                  <c:v>2.4217136469999998</c:v>
                </c:pt>
                <c:pt idx="4767">
                  <c:v>2.4223851460999999</c:v>
                </c:pt>
                <c:pt idx="4768">
                  <c:v>2.4230581696000004</c:v>
                </c:pt>
                <c:pt idx="4769">
                  <c:v>2.4242241099999999</c:v>
                </c:pt>
                <c:pt idx="4770">
                  <c:v>2.4245769653999996</c:v>
                </c:pt>
                <c:pt idx="4771">
                  <c:v>2.4252633075999999</c:v>
                </c:pt>
                <c:pt idx="4772">
                  <c:v>2.4257524323999999</c:v>
                </c:pt>
                <c:pt idx="4773">
                  <c:v>2.4257384346000004</c:v>
                </c:pt>
                <c:pt idx="4774">
                  <c:v>2.4262174282000002</c:v>
                </c:pt>
                <c:pt idx="4775">
                  <c:v>2.4268399504000002</c:v>
                </c:pt>
                <c:pt idx="4776">
                  <c:v>2.4272622702000004</c:v>
                </c:pt>
                <c:pt idx="4777">
                  <c:v>2.4278674095000001</c:v>
                </c:pt>
                <c:pt idx="4778">
                  <c:v>2.4286539437000001</c:v>
                </c:pt>
                <c:pt idx="4779">
                  <c:v>2.4296189961999999</c:v>
                </c:pt>
                <c:pt idx="4780">
                  <c:v>2.4297690259999998</c:v>
                </c:pt>
                <c:pt idx="4781">
                  <c:v>2.4291286322999999</c:v>
                </c:pt>
                <c:pt idx="4782">
                  <c:v>2.4286578546000004</c:v>
                </c:pt>
                <c:pt idx="4783">
                  <c:v>2.4305228871</c:v>
                </c:pt>
                <c:pt idx="4784">
                  <c:v>2.4334112529</c:v>
                </c:pt>
                <c:pt idx="4785">
                  <c:v>2.4339841794999995</c:v>
                </c:pt>
                <c:pt idx="4786">
                  <c:v>2.4342175394999996</c:v>
                </c:pt>
                <c:pt idx="4787">
                  <c:v>2.4345813491999997</c:v>
                </c:pt>
                <c:pt idx="4788">
                  <c:v>2.4347490881999998</c:v>
                </c:pt>
                <c:pt idx="4789">
                  <c:v>2.4350852211000005</c:v>
                </c:pt>
                <c:pt idx="4790">
                  <c:v>2.4352515129000003</c:v>
                </c:pt>
                <c:pt idx="4791">
                  <c:v>2.4357385908000002</c:v>
                </c:pt>
                <c:pt idx="4792">
                  <c:v>2.4368862840000003</c:v>
                </c:pt>
                <c:pt idx="4793">
                  <c:v>2.4383651310000003</c:v>
                </c:pt>
                <c:pt idx="4794">
                  <c:v>2.4388349114999999</c:v>
                </c:pt>
                <c:pt idx="4795">
                  <c:v>2.4393149541000003</c:v>
                </c:pt>
                <c:pt idx="4796">
                  <c:v>2.4401305104</c:v>
                </c:pt>
                <c:pt idx="4797">
                  <c:v>2.4404275636000001</c:v>
                </c:pt>
                <c:pt idx="4798">
                  <c:v>2.4405941404</c:v>
                </c:pt>
                <c:pt idx="4799">
                  <c:v>2.4414332543999997</c:v>
                </c:pt>
                <c:pt idx="4800">
                  <c:v>2.4424205047999998</c:v>
                </c:pt>
                <c:pt idx="4801">
                  <c:v>2.4432247124999997</c:v>
                </c:pt>
                <c:pt idx="4802">
                  <c:v>2.4436802327999998</c:v>
                </c:pt>
                <c:pt idx="4803">
                  <c:v>2.4443160279999998</c:v>
                </c:pt>
                <c:pt idx="4804">
                  <c:v>2.4451409142</c:v>
                </c:pt>
                <c:pt idx="4805">
                  <c:v>2.4459746687999999</c:v>
                </c:pt>
                <c:pt idx="4806">
                  <c:v>2.4463174344</c:v>
                </c:pt>
                <c:pt idx="4807">
                  <c:v>2.4464872468000003</c:v>
                </c:pt>
                <c:pt idx="4808">
                  <c:v>2.4466570591999997</c:v>
                </c:pt>
                <c:pt idx="4809">
                  <c:v>2.4479983469999995</c:v>
                </c:pt>
                <c:pt idx="4810">
                  <c:v>2.4494879046000002</c:v>
                </c:pt>
                <c:pt idx="4811">
                  <c:v>2.4500273984000001</c:v>
                </c:pt>
                <c:pt idx="4812">
                  <c:v>2.4502531007999999</c:v>
                </c:pt>
                <c:pt idx="4813">
                  <c:v>2.4513206661</c:v>
                </c:pt>
                <c:pt idx="4814">
                  <c:v>2.4522197069999998</c:v>
                </c:pt>
                <c:pt idx="4815">
                  <c:v>2.4524367489999994</c:v>
                </c:pt>
                <c:pt idx="4816">
                  <c:v>2.4534680130000002</c:v>
                </c:pt>
                <c:pt idx="4817">
                  <c:v>2.4555191022999998</c:v>
                </c:pt>
                <c:pt idx="4818">
                  <c:v>2.4567414883999996</c:v>
                </c:pt>
                <c:pt idx="4819">
                  <c:v>2.4569632620999999</c:v>
                </c:pt>
                <c:pt idx="4820">
                  <c:v>2.4575122981000002</c:v>
                </c:pt>
                <c:pt idx="4821">
                  <c:v>2.4577076618000002</c:v>
                </c:pt>
                <c:pt idx="4822">
                  <c:v>2.45806301</c:v>
                </c:pt>
                <c:pt idx="4823">
                  <c:v>2.4589306949999998</c:v>
                </c:pt>
                <c:pt idx="4824">
                  <c:v>2.4592964199999998</c:v>
                </c:pt>
                <c:pt idx="4825">
                  <c:v>2.459496272</c:v>
                </c:pt>
                <c:pt idx="4826">
                  <c:v>2.4604097538</c:v>
                </c:pt>
                <c:pt idx="4827">
                  <c:v>2.4613454229</c:v>
                </c:pt>
                <c:pt idx="4828">
                  <c:v>2.4619493329999997</c:v>
                </c:pt>
                <c:pt idx="4829">
                  <c:v>2.4622110820000001</c:v>
                </c:pt>
                <c:pt idx="4830">
                  <c:v>2.4631294257000005</c:v>
                </c:pt>
                <c:pt idx="4831">
                  <c:v>2.4645223668000003</c:v>
                </c:pt>
                <c:pt idx="4832">
                  <c:v>2.4655452128999999</c:v>
                </c:pt>
                <c:pt idx="4833">
                  <c:v>2.4663800725000002</c:v>
                </c:pt>
                <c:pt idx="4834">
                  <c:v>2.4666756847999998</c:v>
                </c:pt>
                <c:pt idx="4835">
                  <c:v>2.4669830960999999</c:v>
                </c:pt>
                <c:pt idx="4836">
                  <c:v>2.4678093019</c:v>
                </c:pt>
                <c:pt idx="4837">
                  <c:v>2.4686370660000003</c:v>
                </c:pt>
                <c:pt idx="4838">
                  <c:v>2.4689475408000003</c:v>
                </c:pt>
                <c:pt idx="4839">
                  <c:v>2.4699400478000002</c:v>
                </c:pt>
                <c:pt idx="4840">
                  <c:v>2.4709341343999998</c:v>
                </c:pt>
                <c:pt idx="4841">
                  <c:v>2.4712506454999996</c:v>
                </c:pt>
                <c:pt idx="4842">
                  <c:v>2.4715819248000002</c:v>
                </c:pt>
                <c:pt idx="4843">
                  <c:v>2.4724101216000003</c:v>
                </c:pt>
                <c:pt idx="4844">
                  <c:v>2.4732472576000002</c:v>
                </c:pt>
                <c:pt idx="4845">
                  <c:v>2.4728025248000001</c:v>
                </c:pt>
                <c:pt idx="4846">
                  <c:v>2.4730193792000001</c:v>
                </c:pt>
                <c:pt idx="4847">
                  <c:v>2.4744009583000004</c:v>
                </c:pt>
                <c:pt idx="4848">
                  <c:v>2.4759814132999995</c:v>
                </c:pt>
                <c:pt idx="4849">
                  <c:v>2.4767163120000002</c:v>
                </c:pt>
                <c:pt idx="4850">
                  <c:v>2.4776101418000005</c:v>
                </c:pt>
                <c:pt idx="4851">
                  <c:v>2.4778199326000001</c:v>
                </c:pt>
                <c:pt idx="4852">
                  <c:v>2.4778797218999999</c:v>
                </c:pt>
                <c:pt idx="4853">
                  <c:v>2.4782941780000001</c:v>
                </c:pt>
                <c:pt idx="4854">
                  <c:v>2.4800581685999998</c:v>
                </c:pt>
                <c:pt idx="4855">
                  <c:v>2.4813398292</c:v>
                </c:pt>
                <c:pt idx="4856">
                  <c:v>2.4812940887999999</c:v>
                </c:pt>
                <c:pt idx="4857">
                  <c:v>2.4807285437999997</c:v>
                </c:pt>
                <c:pt idx="4858">
                  <c:v>2.4813110784000001</c:v>
                </c:pt>
                <c:pt idx="4859">
                  <c:v>2.4820556192999996</c:v>
                </c:pt>
                <c:pt idx="4860">
                  <c:v>2.4829710864000005</c:v>
                </c:pt>
                <c:pt idx="4861">
                  <c:v>2.4840175823999999</c:v>
                </c:pt>
                <c:pt idx="4862">
                  <c:v>2.4852099137999999</c:v>
                </c:pt>
                <c:pt idx="4863">
                  <c:v>2.4861782192000002</c:v>
                </c:pt>
                <c:pt idx="4864">
                  <c:v>2.4862715032999998</c:v>
                </c:pt>
                <c:pt idx="4865">
                  <c:v>2.4865430711999998</c:v>
                </c:pt>
                <c:pt idx="4866">
                  <c:v>2.4878562830000002</c:v>
                </c:pt>
                <c:pt idx="4867">
                  <c:v>2.4889957591000003</c:v>
                </c:pt>
                <c:pt idx="4868">
                  <c:v>2.4891217376000001</c:v>
                </c:pt>
                <c:pt idx="4869">
                  <c:v>2.4890886539999997</c:v>
                </c:pt>
                <c:pt idx="4870">
                  <c:v>2.4900900199999998</c:v>
                </c:pt>
                <c:pt idx="4871">
                  <c:v>2.4917426333999999</c:v>
                </c:pt>
                <c:pt idx="4872">
                  <c:v>2.4927116082</c:v>
                </c:pt>
                <c:pt idx="4873">
                  <c:v>2.4926949719999998</c:v>
                </c:pt>
                <c:pt idx="4874">
                  <c:v>2.4928270302</c:v>
                </c:pt>
                <c:pt idx="4875">
                  <c:v>2.4937917259</c:v>
                </c:pt>
                <c:pt idx="4876">
                  <c:v>2.4949215554999999</c:v>
                </c:pt>
                <c:pt idx="4877">
                  <c:v>2.4953912535000002</c:v>
                </c:pt>
                <c:pt idx="4878">
                  <c:v>2.4948705789000001</c:v>
                </c:pt>
                <c:pt idx="4879">
                  <c:v>2.4950324112</c:v>
                </c:pt>
                <c:pt idx="4880">
                  <c:v>2.4962100330000005</c:v>
                </c:pt>
                <c:pt idx="4881">
                  <c:v>2.4973848197999997</c:v>
                </c:pt>
                <c:pt idx="4882">
                  <c:v>2.4978829491000001</c:v>
                </c:pt>
                <c:pt idx="4883">
                  <c:v>2.4977087460000003</c:v>
                </c:pt>
                <c:pt idx="4884">
                  <c:v>2.4982084049999997</c:v>
                </c:pt>
                <c:pt idx="4885">
                  <c:v>2.4997524896000001</c:v>
                </c:pt>
                <c:pt idx="4886">
                  <c:v>2.5006822661000001</c:v>
                </c:pt>
                <c:pt idx="4887">
                  <c:v>2.5014559288000004</c:v>
                </c:pt>
                <c:pt idx="4888">
                  <c:v>2.5020659916000003</c:v>
                </c:pt>
                <c:pt idx="4889">
                  <c:v>2.5021492406999997</c:v>
                </c:pt>
                <c:pt idx="4890">
                  <c:v>2.5023723956999997</c:v>
                </c:pt>
                <c:pt idx="4891">
                  <c:v>2.5032535460999998</c:v>
                </c:pt>
                <c:pt idx="4892">
                  <c:v>2.5047958257</c:v>
                </c:pt>
                <c:pt idx="4893">
                  <c:v>2.5061313423999998</c:v>
                </c:pt>
                <c:pt idx="4894">
                  <c:v>2.5066093572000003</c:v>
                </c:pt>
                <c:pt idx="4895">
                  <c:v>2.5065885860999999</c:v>
                </c:pt>
                <c:pt idx="4896">
                  <c:v>2.5070934673999998</c:v>
                </c:pt>
                <c:pt idx="4897">
                  <c:v>2.5076386266000004</c:v>
                </c:pt>
                <c:pt idx="4898">
                  <c:v>2.5085681389999994</c:v>
                </c:pt>
                <c:pt idx="4899">
                  <c:v>2.5093622655999996</c:v>
                </c:pt>
                <c:pt idx="4900">
                  <c:v>2.5096112291999999</c:v>
                </c:pt>
                <c:pt idx="4901">
                  <c:v>2.5094817427999998</c:v>
                </c:pt>
                <c:pt idx="4902">
                  <c:v>2.5101597485999996</c:v>
                </c:pt>
                <c:pt idx="4903">
                  <c:v>2.5125215939999999</c:v>
                </c:pt>
                <c:pt idx="4904">
                  <c:v>2.5140552350000003</c:v>
                </c:pt>
                <c:pt idx="4905">
                  <c:v>2.5140704721999998</c:v>
                </c:pt>
                <c:pt idx="4906">
                  <c:v>2.5135834275</c:v>
                </c:pt>
                <c:pt idx="4907">
                  <c:v>2.5142737775999997</c:v>
                </c:pt>
                <c:pt idx="4908">
                  <c:v>2.5159718493000001</c:v>
                </c:pt>
                <c:pt idx="4909">
                  <c:v>2.5170023129999999</c:v>
                </c:pt>
                <c:pt idx="4910">
                  <c:v>2.5170161417000001</c:v>
                </c:pt>
                <c:pt idx="4911">
                  <c:v>2.5173982759999998</c:v>
                </c:pt>
                <c:pt idx="4912">
                  <c:v>2.5182784428000002</c:v>
                </c:pt>
                <c:pt idx="4913">
                  <c:v>2.5191422750000001</c:v>
                </c:pt>
                <c:pt idx="4914">
                  <c:v>2.519315695</c:v>
                </c:pt>
                <c:pt idx="4915">
                  <c:v>2.51948762</c:v>
                </c:pt>
                <c:pt idx="4916">
                  <c:v>2.5203740772000001</c:v>
                </c:pt>
                <c:pt idx="4917">
                  <c:v>2.5218082068000003</c:v>
                </c:pt>
                <c:pt idx="4918">
                  <c:v>2.5231263830999997</c:v>
                </c:pt>
                <c:pt idx="4919">
                  <c:v>2.5233005251999998</c:v>
                </c:pt>
                <c:pt idx="4920">
                  <c:v>2.5230076474000001</c:v>
                </c:pt>
                <c:pt idx="4921">
                  <c:v>2.5235458611999997</c:v>
                </c:pt>
                <c:pt idx="4922">
                  <c:v>2.5248840997999999</c:v>
                </c:pt>
                <c:pt idx="4923">
                  <c:v>2.5254894290999998</c:v>
                </c:pt>
                <c:pt idx="4924">
                  <c:v>2.5267681722999997</c:v>
                </c:pt>
                <c:pt idx="4925">
                  <c:v>2.5282038696</c:v>
                </c:pt>
                <c:pt idx="4926">
                  <c:v>2.5284391183999997</c:v>
                </c:pt>
                <c:pt idx="4927">
                  <c:v>2.5279933419999998</c:v>
                </c:pt>
                <c:pt idx="4928">
                  <c:v>2.5283388756999998</c:v>
                </c:pt>
                <c:pt idx="4929">
                  <c:v>2.5298883869999997</c:v>
                </c:pt>
                <c:pt idx="4930">
                  <c:v>2.5317742038</c:v>
                </c:pt>
                <c:pt idx="4931">
                  <c:v>2.5326414269999997</c:v>
                </c:pt>
                <c:pt idx="4932">
                  <c:v>2.5330172912000002</c:v>
                </c:pt>
                <c:pt idx="4933">
                  <c:v>2.5333991849999999</c:v>
                </c:pt>
                <c:pt idx="4934">
                  <c:v>2.5344054779999996</c:v>
                </c:pt>
                <c:pt idx="4935">
                  <c:v>2.5354133805000001</c:v>
                </c:pt>
                <c:pt idx="4936">
                  <c:v>2.5360986708</c:v>
                </c:pt>
                <c:pt idx="4937">
                  <c:v>2.5357827495</c:v>
                </c:pt>
                <c:pt idx="4938">
                  <c:v>2.5356191337</c:v>
                </c:pt>
                <c:pt idx="4939">
                  <c:v>2.5368187387000001</c:v>
                </c:pt>
                <c:pt idx="4940">
                  <c:v>2.5378375535999997</c:v>
                </c:pt>
                <c:pt idx="4941">
                  <c:v>2.5393707920000002</c:v>
                </c:pt>
                <c:pt idx="4942">
                  <c:v>2.5395166024000004</c:v>
                </c:pt>
                <c:pt idx="4943">
                  <c:v>2.5396744384000005</c:v>
                </c:pt>
                <c:pt idx="4944">
                  <c:v>2.5406695643999999</c:v>
                </c:pt>
                <c:pt idx="4945">
                  <c:v>2.5416602778000001</c:v>
                </c:pt>
                <c:pt idx="4946">
                  <c:v>2.5421667123999998</c:v>
                </c:pt>
                <c:pt idx="4947">
                  <c:v>2.5425041984999996</c:v>
                </c:pt>
                <c:pt idx="4948">
                  <c:v>2.5432007831999996</c:v>
                </c:pt>
                <c:pt idx="4949">
                  <c:v>2.5439200200000003</c:v>
                </c:pt>
                <c:pt idx="4950">
                  <c:v>2.5446528900000001</c:v>
                </c:pt>
                <c:pt idx="4951">
                  <c:v>2.5457028673999997</c:v>
                </c:pt>
                <c:pt idx="4952">
                  <c:v>2.5463756952000001</c:v>
                </c:pt>
                <c:pt idx="4953">
                  <c:v>2.5462017299999999</c:v>
                </c:pt>
                <c:pt idx="4954">
                  <c:v>2.5466799475999999</c:v>
                </c:pt>
                <c:pt idx="4955">
                  <c:v>2.5485214656000004</c:v>
                </c:pt>
                <c:pt idx="4956">
                  <c:v>2.550351118</c:v>
                </c:pt>
                <c:pt idx="4957">
                  <c:v>2.55016372</c:v>
                </c:pt>
                <c:pt idx="4958">
                  <c:v>2.5499808054000002</c:v>
                </c:pt>
                <c:pt idx="4959">
                  <c:v>2.5501165073999998</c:v>
                </c:pt>
                <c:pt idx="4960">
                  <c:v>2.5498973512000003</c:v>
                </c:pt>
                <c:pt idx="4961">
                  <c:v>2.5500330351999998</c:v>
                </c:pt>
                <c:pt idx="4962">
                  <c:v>2.5510325873999999</c:v>
                </c:pt>
                <c:pt idx="4963">
                  <c:v>2.5530728916000003</c:v>
                </c:pt>
                <c:pt idx="4964">
                  <c:v>2.5537675714999999</c:v>
                </c:pt>
                <c:pt idx="4965">
                  <c:v>2.5535967444000001</c:v>
                </c:pt>
                <c:pt idx="4966">
                  <c:v>2.5540981519999999</c:v>
                </c:pt>
                <c:pt idx="4967">
                  <c:v>2.5552885332000002</c:v>
                </c:pt>
                <c:pt idx="4968">
                  <c:v>2.5558217882999998</c:v>
                </c:pt>
                <c:pt idx="4969">
                  <c:v>2.556208512</c:v>
                </c:pt>
                <c:pt idx="4970">
                  <c:v>2.5575881274000003</c:v>
                </c:pt>
                <c:pt idx="4971">
                  <c:v>2.5590933445999999</c:v>
                </c:pt>
                <c:pt idx="4972">
                  <c:v>2.5600576287999997</c:v>
                </c:pt>
                <c:pt idx="4973">
                  <c:v>2.5603645374999999</c:v>
                </c:pt>
                <c:pt idx="4974">
                  <c:v>2.5610236583999999</c:v>
                </c:pt>
                <c:pt idx="4975">
                  <c:v>2.5615574159999999</c:v>
                </c:pt>
                <c:pt idx="4976">
                  <c:v>2.5612476700999998</c:v>
                </c:pt>
                <c:pt idx="4977">
                  <c:v>2.5614609607999999</c:v>
                </c:pt>
                <c:pt idx="4978">
                  <c:v>2.5625255136000002</c:v>
                </c:pt>
                <c:pt idx="4979">
                  <c:v>2.5642782458999998</c:v>
                </c:pt>
                <c:pt idx="4980">
                  <c:v>2.5653613229999999</c:v>
                </c:pt>
                <c:pt idx="4981">
                  <c:v>2.5656157758</c:v>
                </c:pt>
                <c:pt idx="4982">
                  <c:v>2.5658611410000001</c:v>
                </c:pt>
                <c:pt idx="4983">
                  <c:v>2.5666238696999994</c:v>
                </c:pt>
                <c:pt idx="4984">
                  <c:v>2.5672414987000001</c:v>
                </c:pt>
                <c:pt idx="4985">
                  <c:v>2.5685188612999998</c:v>
                </c:pt>
                <c:pt idx="4986">
                  <c:v>2.5701262874999999</c:v>
                </c:pt>
                <c:pt idx="4987">
                  <c:v>2.5717127370999999</c:v>
                </c:pt>
                <c:pt idx="4988">
                  <c:v>2.5727575146000001</c:v>
                </c:pt>
                <c:pt idx="4989">
                  <c:v>2.5722691668</c:v>
                </c:pt>
                <c:pt idx="4990">
                  <c:v>2.5715945023999995</c:v>
                </c:pt>
                <c:pt idx="4991">
                  <c:v>2.5724349719000004</c:v>
                </c:pt>
                <c:pt idx="4992">
                  <c:v>2.5741156910000003</c:v>
                </c:pt>
                <c:pt idx="4993">
                  <c:v>2.5746035951999997</c:v>
                </c:pt>
                <c:pt idx="4994">
                  <c:v>2.5740741180000004</c:v>
                </c:pt>
                <c:pt idx="4995">
                  <c:v>2.5747346582999997</c:v>
                </c:pt>
                <c:pt idx="4996">
                  <c:v>2.5760402010000001</c:v>
                </c:pt>
                <c:pt idx="4997">
                  <c:v>2.5766583543000001</c:v>
                </c:pt>
                <c:pt idx="4998">
                  <c:v>2.5769115164000005</c:v>
                </c:pt>
                <c:pt idx="4999">
                  <c:v>2.5778719919999999</c:v>
                </c:pt>
                <c:pt idx="5000">
                  <c:v>2.5793854880999998</c:v>
                </c:pt>
                <c:pt idx="5001">
                  <c:v>2.5804115599999999</c:v>
                </c:pt>
                <c:pt idx="5002">
                  <c:v>2.5804062087999995</c:v>
                </c:pt>
                <c:pt idx="5003">
                  <c:v>2.5807279696000003</c:v>
                </c:pt>
                <c:pt idx="5004">
                  <c:v>2.5820722809000003</c:v>
                </c:pt>
                <c:pt idx="5005">
                  <c:v>2.5825775119999999</c:v>
                </c:pt>
                <c:pt idx="5006">
                  <c:v>2.5829115815999999</c:v>
                </c:pt>
                <c:pt idx="5007">
                  <c:v>2.5834031872000005</c:v>
                </c:pt>
                <c:pt idx="5008">
                  <c:v>2.5842372839999999</c:v>
                </c:pt>
                <c:pt idx="5009">
                  <c:v>2.5848895644000001</c:v>
                </c:pt>
                <c:pt idx="5010">
                  <c:v>2.5857040055000002</c:v>
                </c:pt>
                <c:pt idx="5011">
                  <c:v>2.5860047564000004</c:v>
                </c:pt>
                <c:pt idx="5012">
                  <c:v>2.5864645964000004</c:v>
                </c:pt>
                <c:pt idx="5013">
                  <c:v>2.5872624352</c:v>
                </c:pt>
                <c:pt idx="5014">
                  <c:v>2.5884028927999996</c:v>
                </c:pt>
                <c:pt idx="5015">
                  <c:v>2.58887965</c:v>
                </c:pt>
                <c:pt idx="5016">
                  <c:v>2.5890184249999999</c:v>
                </c:pt>
                <c:pt idx="5017">
                  <c:v>2.5898653058000005</c:v>
                </c:pt>
                <c:pt idx="5018">
                  <c:v>2.5908912236999999</c:v>
                </c:pt>
                <c:pt idx="5019">
                  <c:v>2.5908953705999997</c:v>
                </c:pt>
                <c:pt idx="5020">
                  <c:v>2.5909300087</c:v>
                </c:pt>
                <c:pt idx="5021">
                  <c:v>2.5923278592000001</c:v>
                </c:pt>
                <c:pt idx="5022">
                  <c:v>2.5937289556999996</c:v>
                </c:pt>
                <c:pt idx="5023">
                  <c:v>2.5946283025000003</c:v>
                </c:pt>
                <c:pt idx="5024">
                  <c:v>2.5946738048000002</c:v>
                </c:pt>
                <c:pt idx="5025">
                  <c:v>2.5940549907000001</c:v>
                </c:pt>
                <c:pt idx="5026">
                  <c:v>2.5946574325</c:v>
                </c:pt>
                <c:pt idx="5027">
                  <c:v>2.5963192167</c:v>
                </c:pt>
                <c:pt idx="5028">
                  <c:v>2.5974898172000001</c:v>
                </c:pt>
                <c:pt idx="5029">
                  <c:v>2.5989531641999997</c:v>
                </c:pt>
                <c:pt idx="5030">
                  <c:v>2.6007184799999998</c:v>
                </c:pt>
                <c:pt idx="5031">
                  <c:v>2.6016448007999999</c:v>
                </c:pt>
                <c:pt idx="5032">
                  <c:v>2.6022342840000001</c:v>
                </c:pt>
                <c:pt idx="5033">
                  <c:v>2.6026170653</c:v>
                </c:pt>
                <c:pt idx="5034">
                  <c:v>2.6027961571999998</c:v>
                </c:pt>
                <c:pt idx="5035">
                  <c:v>2.6029522886000001</c:v>
                </c:pt>
                <c:pt idx="5036">
                  <c:v>2.6036063519999995</c:v>
                </c:pt>
                <c:pt idx="5037">
                  <c:v>2.6039172723999995</c:v>
                </c:pt>
                <c:pt idx="5038">
                  <c:v>2.6040703823999998</c:v>
                </c:pt>
                <c:pt idx="5039">
                  <c:v>2.6047521344000004</c:v>
                </c:pt>
                <c:pt idx="5040">
                  <c:v>2.605746581</c:v>
                </c:pt>
                <c:pt idx="5041">
                  <c:v>2.6065679486</c:v>
                </c:pt>
                <c:pt idx="5042">
                  <c:v>2.6070537524999997</c:v>
                </c:pt>
                <c:pt idx="5043">
                  <c:v>2.6085664908000004</c:v>
                </c:pt>
                <c:pt idx="5044">
                  <c:v>2.6104488142000002</c:v>
                </c:pt>
                <c:pt idx="5045">
                  <c:v>2.6111909569999998</c:v>
                </c:pt>
                <c:pt idx="5046">
                  <c:v>2.6109275157999998</c:v>
                </c:pt>
                <c:pt idx="5047">
                  <c:v>2.6108249601</c:v>
                </c:pt>
                <c:pt idx="5048">
                  <c:v>2.6124059395999999</c:v>
                </c:pt>
                <c:pt idx="5049">
                  <c:v>2.6143306490999998</c:v>
                </c:pt>
                <c:pt idx="5050">
                  <c:v>2.6150563617999998</c:v>
                </c:pt>
                <c:pt idx="5051">
                  <c:v>2.6140889425</c:v>
                </c:pt>
                <c:pt idx="5052">
                  <c:v>2.6136244176000001</c:v>
                </c:pt>
                <c:pt idx="5053">
                  <c:v>2.6141737336000004</c:v>
                </c:pt>
                <c:pt idx="5054">
                  <c:v>2.6156006400000003</c:v>
                </c:pt>
                <c:pt idx="5055">
                  <c:v>2.6167148139999998</c:v>
                </c:pt>
                <c:pt idx="5056">
                  <c:v>2.6175207904</c:v>
                </c:pt>
                <c:pt idx="5057">
                  <c:v>2.618992875</c:v>
                </c:pt>
                <c:pt idx="5058">
                  <c:v>2.6202933170999998</c:v>
                </c:pt>
                <c:pt idx="5059">
                  <c:v>2.6214020588000002</c:v>
                </c:pt>
                <c:pt idx="5060">
                  <c:v>2.6220090227999999</c:v>
                </c:pt>
                <c:pt idx="5061">
                  <c:v>2.6220863604</c:v>
                </c:pt>
                <c:pt idx="5062">
                  <c:v>2.6223187041</c:v>
                </c:pt>
                <c:pt idx="5063">
                  <c:v>2.621345668</c:v>
                </c:pt>
                <c:pt idx="5064">
                  <c:v>2.6212123938000005</c:v>
                </c:pt>
                <c:pt idx="5065">
                  <c:v>2.6220726333999997</c:v>
                </c:pt>
                <c:pt idx="5066">
                  <c:v>2.6237437866</c:v>
                </c:pt>
                <c:pt idx="5067">
                  <c:v>2.6254289599999998</c:v>
                </c:pt>
                <c:pt idx="5068">
                  <c:v>2.6264308004999997</c:v>
                </c:pt>
                <c:pt idx="5069">
                  <c:v>2.6263850808</c:v>
                </c:pt>
                <c:pt idx="5070">
                  <c:v>2.6270182966999998</c:v>
                </c:pt>
                <c:pt idx="5071">
                  <c:v>2.6281584840999996</c:v>
                </c:pt>
                <c:pt idx="5072">
                  <c:v>2.6289638828999999</c:v>
                </c:pt>
                <c:pt idx="5073">
                  <c:v>2.6296188599999999</c:v>
                </c:pt>
                <c:pt idx="5074">
                  <c:v>2.6296179359999998</c:v>
                </c:pt>
                <c:pt idx="5075">
                  <c:v>2.6301548707000002</c:v>
                </c:pt>
                <c:pt idx="5076">
                  <c:v>2.6311912236000001</c:v>
                </c:pt>
                <c:pt idx="5077">
                  <c:v>2.6320524860000001</c:v>
                </c:pt>
                <c:pt idx="5078">
                  <c:v>2.6324144106</c:v>
                </c:pt>
                <c:pt idx="5079">
                  <c:v>2.6329392485000001</c:v>
                </c:pt>
                <c:pt idx="5080">
                  <c:v>2.6339667203999997</c:v>
                </c:pt>
                <c:pt idx="5081">
                  <c:v>2.6353324704999999</c:v>
                </c:pt>
                <c:pt idx="5082">
                  <c:v>2.6358729906000002</c:v>
                </c:pt>
                <c:pt idx="5083">
                  <c:v>2.635754119</c:v>
                </c:pt>
                <c:pt idx="5084">
                  <c:v>2.6361842660000003</c:v>
                </c:pt>
                <c:pt idx="5085">
                  <c:v>2.6367959480000001</c:v>
                </c:pt>
                <c:pt idx="5086">
                  <c:v>2.6375768608999999</c:v>
                </c:pt>
                <c:pt idx="5087">
                  <c:v>2.6388437711999999</c:v>
                </c:pt>
                <c:pt idx="5088">
                  <c:v>2.6402754215999997</c:v>
                </c:pt>
                <c:pt idx="5089">
                  <c:v>2.6411749211999997</c:v>
                </c:pt>
                <c:pt idx="5090">
                  <c:v>2.6411990544999995</c:v>
                </c:pt>
                <c:pt idx="5091">
                  <c:v>2.6413939387000003</c:v>
                </c:pt>
                <c:pt idx="5092">
                  <c:v>2.6420950009999999</c:v>
                </c:pt>
                <c:pt idx="5093">
                  <c:v>2.6431454750000003</c:v>
                </c:pt>
                <c:pt idx="5094">
                  <c:v>2.6435019880000006</c:v>
                </c:pt>
                <c:pt idx="5095">
                  <c:v>2.6433398604000002</c:v>
                </c:pt>
                <c:pt idx="5096">
                  <c:v>2.6442336595999998</c:v>
                </c:pt>
                <c:pt idx="5097">
                  <c:v>2.6456556080000002</c:v>
                </c:pt>
                <c:pt idx="5098">
                  <c:v>2.6469068933999997</c:v>
                </c:pt>
                <c:pt idx="5099">
                  <c:v>2.6474670794999997</c:v>
                </c:pt>
                <c:pt idx="5100">
                  <c:v>2.6474975939999998</c:v>
                </c:pt>
                <c:pt idx="5101">
                  <c:v>2.6478203199000001</c:v>
                </c:pt>
                <c:pt idx="5102">
                  <c:v>2.6491313500000002</c:v>
                </c:pt>
                <c:pt idx="5103">
                  <c:v>2.6504533385999998</c:v>
                </c:pt>
                <c:pt idx="5104">
                  <c:v>2.6511149939999998</c:v>
                </c:pt>
                <c:pt idx="5105">
                  <c:v>2.6507867391</c:v>
                </c:pt>
                <c:pt idx="5106">
                  <c:v>2.6506231639999998</c:v>
                </c:pt>
                <c:pt idx="5107">
                  <c:v>2.6511465015</c:v>
                </c:pt>
                <c:pt idx="5108">
                  <c:v>2.6520257980999999</c:v>
                </c:pt>
                <c:pt idx="5109">
                  <c:v>2.6528788200000002</c:v>
                </c:pt>
                <c:pt idx="5110">
                  <c:v>2.65390448</c:v>
                </c:pt>
                <c:pt idx="5111">
                  <c:v>2.6554339632000001</c:v>
                </c:pt>
                <c:pt idx="5112">
                  <c:v>2.6566153595999999</c:v>
                </c:pt>
                <c:pt idx="5113">
                  <c:v>2.6571376160000004</c:v>
                </c:pt>
                <c:pt idx="5114">
                  <c:v>2.6578402848000002</c:v>
                </c:pt>
                <c:pt idx="5115">
                  <c:v>2.6583844042</c:v>
                </c:pt>
                <c:pt idx="5116">
                  <c:v>2.6587388559999998</c:v>
                </c:pt>
                <c:pt idx="5117">
                  <c:v>2.6589206973999997</c:v>
                </c:pt>
                <c:pt idx="5118">
                  <c:v>2.6597946774000003</c:v>
                </c:pt>
                <c:pt idx="5119">
                  <c:v>2.6611991755999997</c:v>
                </c:pt>
                <c:pt idx="5120">
                  <c:v>2.6624483004999999</c:v>
                </c:pt>
                <c:pt idx="5121">
                  <c:v>2.6625229974</c:v>
                </c:pt>
                <c:pt idx="5122">
                  <c:v>2.6625929956000003</c:v>
                </c:pt>
                <c:pt idx="5123">
                  <c:v>2.6634954527999999</c:v>
                </c:pt>
                <c:pt idx="5124">
                  <c:v>2.6650531560999999</c:v>
                </c:pt>
                <c:pt idx="5125">
                  <c:v>2.6662499850000003</c:v>
                </c:pt>
                <c:pt idx="5126">
                  <c:v>2.6667621499000003</c:v>
                </c:pt>
                <c:pt idx="5127">
                  <c:v>2.6669303815000003</c:v>
                </c:pt>
                <c:pt idx="5128">
                  <c:v>2.6667483850000004</c:v>
                </c:pt>
                <c:pt idx="5129">
                  <c:v>2.6669197100000006</c:v>
                </c:pt>
                <c:pt idx="5130">
                  <c:v>2.66795815</c:v>
                </c:pt>
                <c:pt idx="5131">
                  <c:v>2.6691757541999999</c:v>
                </c:pt>
                <c:pt idx="5132">
                  <c:v>2.6702237969999998</c:v>
                </c:pt>
                <c:pt idx="5133">
                  <c:v>2.6706039967999997</c:v>
                </c:pt>
                <c:pt idx="5134">
                  <c:v>2.6711523983999998</c:v>
                </c:pt>
                <c:pt idx="5135">
                  <c:v>2.6717226871999999</c:v>
                </c:pt>
                <c:pt idx="5136">
                  <c:v>2.6728101229999996</c:v>
                </c:pt>
                <c:pt idx="5137">
                  <c:v>2.6739164340000001</c:v>
                </c:pt>
                <c:pt idx="5138">
                  <c:v>2.6745104007999996</c:v>
                </c:pt>
                <c:pt idx="5139">
                  <c:v>2.6746106075</c:v>
                </c:pt>
                <c:pt idx="5140">
                  <c:v>2.6760631618000001</c:v>
                </c:pt>
                <c:pt idx="5141">
                  <c:v>2.6793920176000001</c:v>
                </c:pt>
                <c:pt idx="5142">
                  <c:v>2.6808264327000004</c:v>
                </c:pt>
                <c:pt idx="5143">
                  <c:v>2.6812402720000001</c:v>
                </c:pt>
                <c:pt idx="5144">
                  <c:v>2.6811757588000003</c:v>
                </c:pt>
                <c:pt idx="5145">
                  <c:v>2.6812716989000003</c:v>
                </c:pt>
                <c:pt idx="5146">
                  <c:v>2.6816839938000001</c:v>
                </c:pt>
                <c:pt idx="5147">
                  <c:v>2.6822208999999999</c:v>
                </c:pt>
                <c:pt idx="5148">
                  <c:v>2.6827515989999999</c:v>
                </c:pt>
                <c:pt idx="5149">
                  <c:v>2.6834585610000001</c:v>
                </c:pt>
                <c:pt idx="5150">
                  <c:v>2.6843699937999999</c:v>
                </c:pt>
                <c:pt idx="5151">
                  <c:v>2.6851945119999998</c:v>
                </c:pt>
                <c:pt idx="5152">
                  <c:v>2.6855232039999999</c:v>
                </c:pt>
                <c:pt idx="5153">
                  <c:v>2.6861903958000002</c:v>
                </c:pt>
                <c:pt idx="5154">
                  <c:v>2.687508126</c:v>
                </c:pt>
                <c:pt idx="5155">
                  <c:v>2.6887837788</c:v>
                </c:pt>
                <c:pt idx="5156">
                  <c:v>2.6896787170000001</c:v>
                </c:pt>
                <c:pt idx="5157">
                  <c:v>2.6903942666999998</c:v>
                </c:pt>
                <c:pt idx="5158">
                  <c:v>2.6914485312000003</c:v>
                </c:pt>
                <c:pt idx="5159">
                  <c:v>2.6925327183999999</c:v>
                </c:pt>
                <c:pt idx="5160">
                  <c:v>2.6929412315999999</c:v>
                </c:pt>
                <c:pt idx="5161">
                  <c:v>2.6926707555</c:v>
                </c:pt>
                <c:pt idx="5162">
                  <c:v>2.6934227304</c:v>
                </c:pt>
                <c:pt idx="5163">
                  <c:v>2.6948696241999999</c:v>
                </c:pt>
                <c:pt idx="5164">
                  <c:v>2.6961229988000004</c:v>
                </c:pt>
                <c:pt idx="5165">
                  <c:v>2.6975106287999999</c:v>
                </c:pt>
                <c:pt idx="5166">
                  <c:v>2.6983532268000001</c:v>
                </c:pt>
                <c:pt idx="5167">
                  <c:v>2.6991644800000003</c:v>
                </c:pt>
                <c:pt idx="5168">
                  <c:v>2.6991372311999999</c:v>
                </c:pt>
                <c:pt idx="5169">
                  <c:v>2.6985772611000001</c:v>
                </c:pt>
                <c:pt idx="5170">
                  <c:v>2.6987044877999997</c:v>
                </c:pt>
                <c:pt idx="5171">
                  <c:v>2.6998610841999997</c:v>
                </c:pt>
                <c:pt idx="5172">
                  <c:v>2.7010287799000001</c:v>
                </c:pt>
                <c:pt idx="5173">
                  <c:v>2.7015359425000001</c:v>
                </c:pt>
                <c:pt idx="5174">
                  <c:v>2.7017245944999999</c:v>
                </c:pt>
                <c:pt idx="5175">
                  <c:v>2.7019588373999999</c:v>
                </c:pt>
                <c:pt idx="5176">
                  <c:v>2.7029293650000001</c:v>
                </c:pt>
                <c:pt idx="5177">
                  <c:v>2.7042941865999999</c:v>
                </c:pt>
                <c:pt idx="5178">
                  <c:v>2.7049479438999997</c:v>
                </c:pt>
                <c:pt idx="5179">
                  <c:v>2.7055813244999998</c:v>
                </c:pt>
                <c:pt idx="5180">
                  <c:v>2.7063678582000001</c:v>
                </c:pt>
                <c:pt idx="5181">
                  <c:v>2.707668864</c:v>
                </c:pt>
                <c:pt idx="5182">
                  <c:v>2.7084745517999997</c:v>
                </c:pt>
                <c:pt idx="5183">
                  <c:v>2.7097711985999999</c:v>
                </c:pt>
                <c:pt idx="5184">
                  <c:v>2.7105109823999998</c:v>
                </c:pt>
                <c:pt idx="5185">
                  <c:v>2.7115334727000002</c:v>
                </c:pt>
                <c:pt idx="5186">
                  <c:v>2.7133910873999998</c:v>
                </c:pt>
                <c:pt idx="5187">
                  <c:v>2.7136987759999998</c:v>
                </c:pt>
                <c:pt idx="5188">
                  <c:v>2.7129930025999998</c:v>
                </c:pt>
                <c:pt idx="5189">
                  <c:v>2.7129912076</c:v>
                </c:pt>
                <c:pt idx="5190">
                  <c:v>2.7135419256</c:v>
                </c:pt>
                <c:pt idx="5191">
                  <c:v>2.7135527311000001</c:v>
                </c:pt>
                <c:pt idx="5192">
                  <c:v>2.7137387816999996</c:v>
                </c:pt>
                <c:pt idx="5193">
                  <c:v>2.7143970569999998</c:v>
                </c:pt>
                <c:pt idx="5194">
                  <c:v>2.7157518072000002</c:v>
                </c:pt>
                <c:pt idx="5195">
                  <c:v>2.7167624041999998</c:v>
                </c:pt>
                <c:pt idx="5196">
                  <c:v>2.717262952</c:v>
                </c:pt>
                <c:pt idx="5197">
                  <c:v>2.7182689758</c:v>
                </c:pt>
                <c:pt idx="5198">
                  <c:v>2.7194267294999999</c:v>
                </c:pt>
                <c:pt idx="5199">
                  <c:v>2.7198816486999999</c:v>
                </c:pt>
                <c:pt idx="5200">
                  <c:v>2.7203302763000003</c:v>
                </c:pt>
                <c:pt idx="5201">
                  <c:v>2.7204377095000001</c:v>
                </c:pt>
                <c:pt idx="5202">
                  <c:v>2.7208911173999999</c:v>
                </c:pt>
                <c:pt idx="5203">
                  <c:v>2.7217047664999998</c:v>
                </c:pt>
                <c:pt idx="5204">
                  <c:v>2.7221693103</c:v>
                </c:pt>
                <c:pt idx="5205">
                  <c:v>2.7221093199999999</c:v>
                </c:pt>
                <c:pt idx="5206">
                  <c:v>2.7229278419999998</c:v>
                </c:pt>
                <c:pt idx="5207">
                  <c:v>2.7239170845</c:v>
                </c:pt>
                <c:pt idx="5208">
                  <c:v>2.7245903916000005</c:v>
                </c:pt>
                <c:pt idx="5209">
                  <c:v>2.7238683149999998</c:v>
                </c:pt>
                <c:pt idx="5210">
                  <c:v>2.7233184142</c:v>
                </c:pt>
                <c:pt idx="5211">
                  <c:v>2.7246950736</c:v>
                </c:pt>
                <c:pt idx="5212">
                  <c:v>2.727804238</c:v>
                </c:pt>
                <c:pt idx="5213">
                  <c:v>2.7290391092999999</c:v>
                </c:pt>
                <c:pt idx="5214">
                  <c:v>2.7294331680000004</c:v>
                </c:pt>
                <c:pt idx="5215">
                  <c:v>2.7293150260000001</c:v>
                </c:pt>
                <c:pt idx="5216">
                  <c:v>2.7298956959999998</c:v>
                </c:pt>
                <c:pt idx="5217">
                  <c:v>2.7308449052000001</c:v>
                </c:pt>
                <c:pt idx="5218">
                  <c:v>2.7319491864000001</c:v>
                </c:pt>
                <c:pt idx="5219">
                  <c:v>2.7328574521999998</c:v>
                </c:pt>
                <c:pt idx="5220">
                  <c:v>2.7339160283999999</c:v>
                </c:pt>
                <c:pt idx="5221">
                  <c:v>2.7347880406000002</c:v>
                </c:pt>
                <c:pt idx="5222">
                  <c:v>2.7354813760000001</c:v>
                </c:pt>
                <c:pt idx="5223">
                  <c:v>2.7355310496</c:v>
                </c:pt>
                <c:pt idx="5224">
                  <c:v>2.7362752569</c:v>
                </c:pt>
                <c:pt idx="5225">
                  <c:v>2.7368423243</c:v>
                </c:pt>
                <c:pt idx="5226">
                  <c:v>2.7375882752000003</c:v>
                </c:pt>
                <c:pt idx="5227">
                  <c:v>2.7381459449999999</c:v>
                </c:pt>
                <c:pt idx="5228">
                  <c:v>2.7392211861</c:v>
                </c:pt>
                <c:pt idx="5229">
                  <c:v>2.7406463656</c:v>
                </c:pt>
                <c:pt idx="5230">
                  <c:v>2.7417091901999999</c:v>
                </c:pt>
                <c:pt idx="5231">
                  <c:v>2.7413901936</c:v>
                </c:pt>
                <c:pt idx="5232">
                  <c:v>2.7415887936000001</c:v>
                </c:pt>
                <c:pt idx="5233">
                  <c:v>2.7431584135999998</c:v>
                </c:pt>
                <c:pt idx="5234">
                  <c:v>2.7443782914000003</c:v>
                </c:pt>
                <c:pt idx="5235">
                  <c:v>2.7445229996</c:v>
                </c:pt>
                <c:pt idx="5236">
                  <c:v>2.7449970015999998</c:v>
                </c:pt>
                <c:pt idx="5237">
                  <c:v>2.7456436420000001</c:v>
                </c:pt>
                <c:pt idx="5238">
                  <c:v>2.746279194</c:v>
                </c:pt>
                <c:pt idx="5239">
                  <c:v>2.7464080649999998</c:v>
                </c:pt>
                <c:pt idx="5240">
                  <c:v>2.7463881698999999</c:v>
                </c:pt>
                <c:pt idx="5241">
                  <c:v>2.7469020887000002</c:v>
                </c:pt>
                <c:pt idx="5242">
                  <c:v>2.7479276403999999</c:v>
                </c:pt>
                <c:pt idx="5243">
                  <c:v>2.7494537640000001</c:v>
                </c:pt>
                <c:pt idx="5244">
                  <c:v>2.7504460938999999</c:v>
                </c:pt>
                <c:pt idx="5245">
                  <c:v>2.7512578610999996</c:v>
                </c:pt>
                <c:pt idx="5246">
                  <c:v>2.7515691635999997</c:v>
                </c:pt>
                <c:pt idx="5247">
                  <c:v>2.7525935744999996</c:v>
                </c:pt>
                <c:pt idx="5248">
                  <c:v>2.7536340304000002</c:v>
                </c:pt>
                <c:pt idx="5249">
                  <c:v>2.7543036466999999</c:v>
                </c:pt>
                <c:pt idx="5250">
                  <c:v>2.7548197332000002</c:v>
                </c:pt>
                <c:pt idx="5251">
                  <c:v>2.7555277423999995</c:v>
                </c:pt>
                <c:pt idx="5252">
                  <c:v>2.7561205067999999</c:v>
                </c:pt>
                <c:pt idx="5253">
                  <c:v>2.7566075745000003</c:v>
                </c:pt>
                <c:pt idx="5254">
                  <c:v>2.7571010639999995</c:v>
                </c:pt>
                <c:pt idx="5255">
                  <c:v>2.7577259170000001</c:v>
                </c:pt>
                <c:pt idx="5256">
                  <c:v>2.7586677664000003</c:v>
                </c:pt>
                <c:pt idx="5257">
                  <c:v>2.7588912344000001</c:v>
                </c:pt>
                <c:pt idx="5258">
                  <c:v>2.7590779898000002</c:v>
                </c:pt>
                <c:pt idx="5259">
                  <c:v>2.7599753627999997</c:v>
                </c:pt>
                <c:pt idx="5260">
                  <c:v>2.7614282129999999</c:v>
                </c:pt>
                <c:pt idx="5261">
                  <c:v>2.7624089207</c:v>
                </c:pt>
                <c:pt idx="5262">
                  <c:v>2.7625411631999999</c:v>
                </c:pt>
                <c:pt idx="5263">
                  <c:v>2.7625068197999996</c:v>
                </c:pt>
                <c:pt idx="5264">
                  <c:v>2.7630248174999998</c:v>
                </c:pt>
                <c:pt idx="5265">
                  <c:v>2.7644141553000003</c:v>
                </c:pt>
                <c:pt idx="5266">
                  <c:v>2.7661257801999999</c:v>
                </c:pt>
                <c:pt idx="5267">
                  <c:v>2.7679979570000004</c:v>
                </c:pt>
                <c:pt idx="5268">
                  <c:v>2.7691463176000002</c:v>
                </c:pt>
                <c:pt idx="5269">
                  <c:v>2.7700929856999998</c:v>
                </c:pt>
                <c:pt idx="5270">
                  <c:v>2.7700013550000002</c:v>
                </c:pt>
                <c:pt idx="5271">
                  <c:v>2.7702846435000001</c:v>
                </c:pt>
                <c:pt idx="5272">
                  <c:v>2.7708661237999999</c:v>
                </c:pt>
                <c:pt idx="5273">
                  <c:v>2.7717330572999996</c:v>
                </c:pt>
                <c:pt idx="5274">
                  <c:v>2.7725984764999998</c:v>
                </c:pt>
                <c:pt idx="5275">
                  <c:v>2.7733020587999997</c:v>
                </c:pt>
                <c:pt idx="5276">
                  <c:v>2.7741676428000002</c:v>
                </c:pt>
                <c:pt idx="5277">
                  <c:v>2.7750333131999998</c:v>
                </c:pt>
                <c:pt idx="5278">
                  <c:v>2.7759375420000003</c:v>
                </c:pt>
                <c:pt idx="5279">
                  <c:v>2.7763495753000003</c:v>
                </c:pt>
                <c:pt idx="5280">
                  <c:v>2.7763719549999997</c:v>
                </c:pt>
                <c:pt idx="5281">
                  <c:v>2.7772427263999995</c:v>
                </c:pt>
                <c:pt idx="5282">
                  <c:v>2.7786268323000001</c:v>
                </c:pt>
                <c:pt idx="5283">
                  <c:v>2.7798121818000001</c:v>
                </c:pt>
                <c:pt idx="5284">
                  <c:v>2.7800977472000001</c:v>
                </c:pt>
                <c:pt idx="5285">
                  <c:v>2.7803753021000004</c:v>
                </c:pt>
                <c:pt idx="5286">
                  <c:v>2.7813571054000001</c:v>
                </c:pt>
                <c:pt idx="5287">
                  <c:v>2.7821994451999998</c:v>
                </c:pt>
                <c:pt idx="5288">
                  <c:v>2.7830547090000004</c:v>
                </c:pt>
                <c:pt idx="5289">
                  <c:v>2.7833773644000002</c:v>
                </c:pt>
                <c:pt idx="5290">
                  <c:v>2.7838765395000005</c:v>
                </c:pt>
                <c:pt idx="5291">
                  <c:v>2.7845474436000002</c:v>
                </c:pt>
                <c:pt idx="5292">
                  <c:v>2.7855425161</c:v>
                </c:pt>
                <c:pt idx="5293">
                  <c:v>2.7861765727999996</c:v>
                </c:pt>
                <c:pt idx="5294">
                  <c:v>2.7862714211999999</c:v>
                </c:pt>
                <c:pt idx="5295">
                  <c:v>2.7865588866</c:v>
                </c:pt>
                <c:pt idx="5296">
                  <c:v>2.7875573880000002</c:v>
                </c:pt>
                <c:pt idx="5297">
                  <c:v>2.7890566899999998</c:v>
                </c:pt>
                <c:pt idx="5298">
                  <c:v>2.7898562743999999</c:v>
                </c:pt>
                <c:pt idx="5299">
                  <c:v>2.7908791727</c:v>
                </c:pt>
                <c:pt idx="5300">
                  <c:v>2.7914368104</c:v>
                </c:pt>
                <c:pt idx="5301">
                  <c:v>2.7913396041</c:v>
                </c:pt>
                <c:pt idx="5302">
                  <c:v>2.7909116279999999</c:v>
                </c:pt>
                <c:pt idx="5303">
                  <c:v>2.7913409568000001</c:v>
                </c:pt>
                <c:pt idx="5304">
                  <c:v>2.7928125329000002</c:v>
                </c:pt>
                <c:pt idx="5305">
                  <c:v>2.7942907770000001</c:v>
                </c:pt>
                <c:pt idx="5306">
                  <c:v>2.7950318771999996</c:v>
                </c:pt>
                <c:pt idx="5307">
                  <c:v>2.7960764971999996</c:v>
                </c:pt>
                <c:pt idx="5308">
                  <c:v>2.7967613576000003</c:v>
                </c:pt>
                <c:pt idx="5309">
                  <c:v>2.7972598849999999</c:v>
                </c:pt>
                <c:pt idx="5310">
                  <c:v>2.7981199731000004</c:v>
                </c:pt>
                <c:pt idx="5311">
                  <c:v>2.7991439799999998</c:v>
                </c:pt>
                <c:pt idx="5312">
                  <c:v>2.7986176512000003</c:v>
                </c:pt>
                <c:pt idx="5313">
                  <c:v>2.7991808439999999</c:v>
                </c:pt>
                <c:pt idx="5314">
                  <c:v>2.8010138283999995</c:v>
                </c:pt>
                <c:pt idx="5315">
                  <c:v>2.8026961485999999</c:v>
                </c:pt>
                <c:pt idx="5316">
                  <c:v>2.8035269500000002</c:v>
                </c:pt>
                <c:pt idx="5317">
                  <c:v>2.8036569581999999</c:v>
                </c:pt>
                <c:pt idx="5318">
                  <c:v>2.8044523776000001</c:v>
                </c:pt>
                <c:pt idx="5319">
                  <c:v>2.8055628766000003</c:v>
                </c:pt>
                <c:pt idx="5320">
                  <c:v>2.8059643481999998</c:v>
                </c:pt>
                <c:pt idx="5321">
                  <c:v>2.8061760179999999</c:v>
                </c:pt>
                <c:pt idx="5322">
                  <c:v>2.8072544920000002</c:v>
                </c:pt>
                <c:pt idx="5323">
                  <c:v>2.8081448487</c:v>
                </c:pt>
                <c:pt idx="5324">
                  <c:v>2.8083534029999999</c:v>
                </c:pt>
                <c:pt idx="5325">
                  <c:v>2.8085231564999997</c:v>
                </c:pt>
                <c:pt idx="5326">
                  <c:v>2.8098879937999999</c:v>
                </c:pt>
                <c:pt idx="5327">
                  <c:v>2.8112400151000001</c:v>
                </c:pt>
                <c:pt idx="5328">
                  <c:v>2.8113484278</c:v>
                </c:pt>
                <c:pt idx="5329">
                  <c:v>2.8112976520000004</c:v>
                </c:pt>
                <c:pt idx="5330">
                  <c:v>2.8124842158000001</c:v>
                </c:pt>
                <c:pt idx="5331">
                  <c:v>2.8142164864999999</c:v>
                </c:pt>
                <c:pt idx="5332">
                  <c:v>2.8149402736</c:v>
                </c:pt>
                <c:pt idx="5333">
                  <c:v>2.8141080704000001</c:v>
                </c:pt>
                <c:pt idx="5334">
                  <c:v>2.8134576139000003</c:v>
                </c:pt>
                <c:pt idx="5335">
                  <c:v>2.8143584784</c:v>
                </c:pt>
                <c:pt idx="5336">
                  <c:v>2.8159142874</c:v>
                </c:pt>
                <c:pt idx="5337">
                  <c:v>2.8167813696000001</c:v>
                </c:pt>
                <c:pt idx="5338">
                  <c:v>2.8174649592000001</c:v>
                </c:pt>
                <c:pt idx="5339">
                  <c:v>2.8176189162000003</c:v>
                </c:pt>
                <c:pt idx="5340">
                  <c:v>2.8193555594999995</c:v>
                </c:pt>
                <c:pt idx="5341">
                  <c:v>2.8219585673000003</c:v>
                </c:pt>
                <c:pt idx="5342">
                  <c:v>2.8224832525999997</c:v>
                </c:pt>
                <c:pt idx="5343">
                  <c:v>2.821988889</c:v>
                </c:pt>
                <c:pt idx="5344">
                  <c:v>2.8217024159999999</c:v>
                </c:pt>
                <c:pt idx="5345">
                  <c:v>2.8219409087999998</c:v>
                </c:pt>
                <c:pt idx="5346">
                  <c:v>2.8228784507999998</c:v>
                </c:pt>
                <c:pt idx="5347">
                  <c:v>2.8234422119999998</c:v>
                </c:pt>
                <c:pt idx="5348">
                  <c:v>2.8239686927999998</c:v>
                </c:pt>
                <c:pt idx="5349">
                  <c:v>2.8248253308</c:v>
                </c:pt>
                <c:pt idx="5350">
                  <c:v>2.8256950400000003</c:v>
                </c:pt>
                <c:pt idx="5351">
                  <c:v>2.8265550884000001</c:v>
                </c:pt>
                <c:pt idx="5352">
                  <c:v>2.8279388912999996</c:v>
                </c:pt>
                <c:pt idx="5353">
                  <c:v>2.8293390949999999</c:v>
                </c:pt>
                <c:pt idx="5354">
                  <c:v>2.8302222180000003</c:v>
                </c:pt>
                <c:pt idx="5355">
                  <c:v>2.8304059786</c:v>
                </c:pt>
                <c:pt idx="5356">
                  <c:v>2.8307491641000002</c:v>
                </c:pt>
                <c:pt idx="5357">
                  <c:v>2.8312664415000004</c:v>
                </c:pt>
                <c:pt idx="5358">
                  <c:v>2.832296243</c:v>
                </c:pt>
                <c:pt idx="5359">
                  <c:v>2.8335099987999999</c:v>
                </c:pt>
                <c:pt idx="5360">
                  <c:v>2.8341983184999999</c:v>
                </c:pt>
                <c:pt idx="5361">
                  <c:v>2.8350608111</c:v>
                </c:pt>
                <c:pt idx="5362">
                  <c:v>2.8359201279000001</c:v>
                </c:pt>
                <c:pt idx="5363">
                  <c:v>2.8368430596</c:v>
                </c:pt>
                <c:pt idx="5364">
                  <c:v>2.8372632043999997</c:v>
                </c:pt>
                <c:pt idx="5365">
                  <c:v>2.8372992076000001</c:v>
                </c:pt>
                <c:pt idx="5366">
                  <c:v>2.8380155970000001</c:v>
                </c:pt>
                <c:pt idx="5367">
                  <c:v>2.8401271874999998</c:v>
                </c:pt>
                <c:pt idx="5368">
                  <c:v>2.8415520312</c:v>
                </c:pt>
                <c:pt idx="5369">
                  <c:v>2.8420994621999998</c:v>
                </c:pt>
                <c:pt idx="5370">
                  <c:v>2.842663258</c:v>
                </c:pt>
                <c:pt idx="5371">
                  <c:v>2.8437743042000001</c:v>
                </c:pt>
                <c:pt idx="5372">
                  <c:v>2.8445467820000001</c:v>
                </c:pt>
                <c:pt idx="5373">
                  <c:v>2.8449691775000003</c:v>
                </c:pt>
                <c:pt idx="5374">
                  <c:v>2.8455805836000003</c:v>
                </c:pt>
                <c:pt idx="5375">
                  <c:v>2.8467247619999996</c:v>
                </c:pt>
                <c:pt idx="5376">
                  <c:v>2.8474000489999995</c:v>
                </c:pt>
                <c:pt idx="5377">
                  <c:v>2.8478814705</c:v>
                </c:pt>
                <c:pt idx="5378">
                  <c:v>2.8477875806999999</c:v>
                </c:pt>
                <c:pt idx="5379">
                  <c:v>2.8481579465999998</c:v>
                </c:pt>
                <c:pt idx="5380">
                  <c:v>2.8497163258000002</c:v>
                </c:pt>
                <c:pt idx="5381">
                  <c:v>2.8512830400000002</c:v>
                </c:pt>
                <c:pt idx="5382">
                  <c:v>2.8512901235000001</c:v>
                </c:pt>
                <c:pt idx="5383">
                  <c:v>2.8507690435000002</c:v>
                </c:pt>
                <c:pt idx="5384">
                  <c:v>2.8523376837000001</c:v>
                </c:pt>
                <c:pt idx="5385">
                  <c:v>2.8544445216000001</c:v>
                </c:pt>
                <c:pt idx="5386">
                  <c:v>2.8548153360000001</c:v>
                </c:pt>
                <c:pt idx="5387">
                  <c:v>2.8537937787999996</c:v>
                </c:pt>
                <c:pt idx="5388">
                  <c:v>2.8536264131999998</c:v>
                </c:pt>
                <c:pt idx="5389">
                  <c:v>2.8552250844000002</c:v>
                </c:pt>
                <c:pt idx="5390">
                  <c:v>2.8566822015</c:v>
                </c:pt>
                <c:pt idx="5391">
                  <c:v>2.8572571418999999</c:v>
                </c:pt>
                <c:pt idx="5392">
                  <c:v>2.8573069279999999</c:v>
                </c:pt>
                <c:pt idx="5393">
                  <c:v>2.8576779280000002</c:v>
                </c:pt>
                <c:pt idx="5394">
                  <c:v>2.8592593212999997</c:v>
                </c:pt>
                <c:pt idx="5395">
                  <c:v>2.8603073879999998</c:v>
                </c:pt>
                <c:pt idx="5396">
                  <c:v>2.8595754745999997</c:v>
                </c:pt>
                <c:pt idx="5397">
                  <c:v>2.8593688387</c:v>
                </c:pt>
                <c:pt idx="5398">
                  <c:v>2.8609178402</c:v>
                </c:pt>
                <c:pt idx="5399">
                  <c:v>2.8626563408000001</c:v>
                </c:pt>
                <c:pt idx="5400">
                  <c:v>2.8635137999999998</c:v>
                </c:pt>
                <c:pt idx="5401">
                  <c:v>2.8638802961999996</c:v>
                </c:pt>
                <c:pt idx="5402">
                  <c:v>2.8646042735999999</c:v>
                </c:pt>
                <c:pt idx="5403">
                  <c:v>2.8654964015999997</c:v>
                </c:pt>
                <c:pt idx="5404">
                  <c:v>2.8662074076000001</c:v>
                </c:pt>
                <c:pt idx="5405">
                  <c:v>2.8671079184999999</c:v>
                </c:pt>
                <c:pt idx="5406">
                  <c:v>2.8682455999999998</c:v>
                </c:pt>
                <c:pt idx="5407">
                  <c:v>2.8695778498000002</c:v>
                </c:pt>
                <c:pt idx="5408">
                  <c:v>2.8707355926</c:v>
                </c:pt>
                <c:pt idx="5409">
                  <c:v>2.8704825107999996</c:v>
                </c:pt>
                <c:pt idx="5410">
                  <c:v>2.8705968949000003</c:v>
                </c:pt>
                <c:pt idx="5411">
                  <c:v>2.8723980935999998</c:v>
                </c:pt>
                <c:pt idx="5412">
                  <c:v>2.8741732305000003</c:v>
                </c:pt>
                <c:pt idx="5413">
                  <c:v>2.8741892060000001</c:v>
                </c:pt>
                <c:pt idx="5414">
                  <c:v>2.8736873399999996</c:v>
                </c:pt>
                <c:pt idx="5415">
                  <c:v>2.8740709391999997</c:v>
                </c:pt>
                <c:pt idx="5416">
                  <c:v>2.8745915688000001</c:v>
                </c:pt>
                <c:pt idx="5417">
                  <c:v>2.8750892170000002</c:v>
                </c:pt>
                <c:pt idx="5418">
                  <c:v>2.8762846144999998</c:v>
                </c:pt>
                <c:pt idx="5419">
                  <c:v>2.8774932843999999</c:v>
                </c:pt>
                <c:pt idx="5420">
                  <c:v>2.8780009891999998</c:v>
                </c:pt>
                <c:pt idx="5421">
                  <c:v>2.8777993845999998</c:v>
                </c:pt>
                <c:pt idx="5422">
                  <c:v>2.8788004810000003</c:v>
                </c:pt>
                <c:pt idx="5423">
                  <c:v>2.880351009</c:v>
                </c:pt>
                <c:pt idx="5424">
                  <c:v>2.8806757797999998</c:v>
                </c:pt>
                <c:pt idx="5425">
                  <c:v>2.8813339006000001</c:v>
                </c:pt>
                <c:pt idx="5426">
                  <c:v>2.8818270456000001</c:v>
                </c:pt>
                <c:pt idx="5427">
                  <c:v>2.8824885530999995</c:v>
                </c:pt>
                <c:pt idx="5428">
                  <c:v>2.8833299824999998</c:v>
                </c:pt>
                <c:pt idx="5429">
                  <c:v>2.8845576287000001</c:v>
                </c:pt>
                <c:pt idx="5430">
                  <c:v>2.8852572588000003</c:v>
                </c:pt>
                <c:pt idx="5431">
                  <c:v>2.8861500576000001</c:v>
                </c:pt>
                <c:pt idx="5432">
                  <c:v>2.8870445999999998</c:v>
                </c:pt>
                <c:pt idx="5433">
                  <c:v>2.8874324352999996</c:v>
                </c:pt>
                <c:pt idx="5434">
                  <c:v>2.8876584989999996</c:v>
                </c:pt>
                <c:pt idx="5435">
                  <c:v>2.8886077205</c:v>
                </c:pt>
                <c:pt idx="5436">
                  <c:v>2.889715582</c:v>
                </c:pt>
                <c:pt idx="5437">
                  <c:v>2.8908400995000001</c:v>
                </c:pt>
                <c:pt idx="5438">
                  <c:v>2.8919680719999996</c:v>
                </c:pt>
                <c:pt idx="5439">
                  <c:v>2.8927741388000001</c:v>
                </c:pt>
                <c:pt idx="5440">
                  <c:v>2.8932235128000001</c:v>
                </c:pt>
                <c:pt idx="5441">
                  <c:v>2.8938298501999999</c:v>
                </c:pt>
                <c:pt idx="5442">
                  <c:v>2.8946328604999998</c:v>
                </c:pt>
                <c:pt idx="5443">
                  <c:v>2.8950559350000002</c:v>
                </c:pt>
                <c:pt idx="5444">
                  <c:v>2.8956525408</c:v>
                </c:pt>
                <c:pt idx="5445">
                  <c:v>2.8965995447999999</c:v>
                </c:pt>
                <c:pt idx="5446">
                  <c:v>2.8979152325999999</c:v>
                </c:pt>
                <c:pt idx="5447">
                  <c:v>2.8983584145000005</c:v>
                </c:pt>
                <c:pt idx="5448">
                  <c:v>2.8989619560000004</c:v>
                </c:pt>
                <c:pt idx="5449">
                  <c:v>2.8997589935999999</c:v>
                </c:pt>
                <c:pt idx="5450">
                  <c:v>2.9010620135999998</c:v>
                </c:pt>
                <c:pt idx="5451">
                  <c:v>2.9021717375000002</c:v>
                </c:pt>
                <c:pt idx="5452">
                  <c:v>2.9023770690999999</c:v>
                </c:pt>
                <c:pt idx="5453">
                  <c:v>2.902418704</c:v>
                </c:pt>
                <c:pt idx="5454">
                  <c:v>2.9032227928000003</c:v>
                </c:pt>
                <c:pt idx="5455">
                  <c:v>2.9049102179999999</c:v>
                </c:pt>
                <c:pt idx="5456">
                  <c:v>2.9062588424999998</c:v>
                </c:pt>
                <c:pt idx="5457">
                  <c:v>2.9065306725000002</c:v>
                </c:pt>
                <c:pt idx="5458">
                  <c:v>2.9064368413999997</c:v>
                </c:pt>
                <c:pt idx="5459">
                  <c:v>2.9075607126</c:v>
                </c:pt>
                <c:pt idx="5460">
                  <c:v>2.9086731246999999</c:v>
                </c:pt>
                <c:pt idx="5461">
                  <c:v>2.9088654875</c:v>
                </c:pt>
                <c:pt idx="5462">
                  <c:v>2.9086937372999997</c:v>
                </c:pt>
                <c:pt idx="5463">
                  <c:v>2.9088612054</c:v>
                </c:pt>
                <c:pt idx="5464">
                  <c:v>2.9100846519000001</c:v>
                </c:pt>
                <c:pt idx="5465">
                  <c:v>2.9111178352000002</c:v>
                </c:pt>
                <c:pt idx="5466">
                  <c:v>2.9118035064999996</c:v>
                </c:pt>
                <c:pt idx="5467">
                  <c:v>2.9123486168000001</c:v>
                </c:pt>
                <c:pt idx="5468">
                  <c:v>2.913226485</c:v>
                </c:pt>
                <c:pt idx="5469">
                  <c:v>2.9142550246000001</c:v>
                </c:pt>
                <c:pt idx="5470">
                  <c:v>2.9151015079999998</c:v>
                </c:pt>
                <c:pt idx="5471">
                  <c:v>2.9156036828</c:v>
                </c:pt>
                <c:pt idx="5472">
                  <c:v>2.9173528240999995</c:v>
                </c:pt>
                <c:pt idx="5473">
                  <c:v>2.9192876599000002</c:v>
                </c:pt>
                <c:pt idx="5474">
                  <c:v>2.9192967200000002</c:v>
                </c:pt>
                <c:pt idx="5475">
                  <c:v>2.9194763240000001</c:v>
                </c:pt>
                <c:pt idx="5476">
                  <c:v>2.9196193420000003</c:v>
                </c:pt>
                <c:pt idx="5477">
                  <c:v>2.9201168304</c:v>
                </c:pt>
                <c:pt idx="5478">
                  <c:v>2.9204337831</c:v>
                </c:pt>
                <c:pt idx="5479">
                  <c:v>2.9203912584</c:v>
                </c:pt>
                <c:pt idx="5480">
                  <c:v>2.9206982477999999</c:v>
                </c:pt>
                <c:pt idx="5481">
                  <c:v>2.9211858479999995</c:v>
                </c:pt>
                <c:pt idx="5482">
                  <c:v>2.9222053119999996</c:v>
                </c:pt>
                <c:pt idx="5483">
                  <c:v>2.9228836031999998</c:v>
                </c:pt>
                <c:pt idx="5484">
                  <c:v>2.92336135</c:v>
                </c:pt>
                <c:pt idx="5485">
                  <c:v>2.9243710350000001</c:v>
                </c:pt>
                <c:pt idx="5486">
                  <c:v>2.9259327234000003</c:v>
                </c:pt>
                <c:pt idx="5487">
                  <c:v>2.9273639010000005</c:v>
                </c:pt>
                <c:pt idx="5488">
                  <c:v>2.927439868</c:v>
                </c:pt>
                <c:pt idx="5489">
                  <c:v>2.9273434475999998</c:v>
                </c:pt>
                <c:pt idx="5490">
                  <c:v>2.9277674161</c:v>
                </c:pt>
                <c:pt idx="5491">
                  <c:v>2.9285628527999998</c:v>
                </c:pt>
                <c:pt idx="5492">
                  <c:v>2.9298572543999999</c:v>
                </c:pt>
                <c:pt idx="5493">
                  <c:v>2.9313075635999999</c:v>
                </c:pt>
                <c:pt idx="5494">
                  <c:v>2.9329354879000005</c:v>
                </c:pt>
                <c:pt idx="5495">
                  <c:v>2.9337047780000001</c:v>
                </c:pt>
                <c:pt idx="5496">
                  <c:v>2.9343467712</c:v>
                </c:pt>
                <c:pt idx="5497">
                  <c:v>2.935549661</c:v>
                </c:pt>
                <c:pt idx="5498">
                  <c:v>2.9365535309999999</c:v>
                </c:pt>
                <c:pt idx="5499">
                  <c:v>2.937554204</c:v>
                </c:pt>
                <c:pt idx="5500">
                  <c:v>2.9387409120000001</c:v>
                </c:pt>
                <c:pt idx="5501">
                  <c:v>2.9395442781000005</c:v>
                </c:pt>
                <c:pt idx="5502">
                  <c:v>2.9396040335999998</c:v>
                </c:pt>
                <c:pt idx="5503">
                  <c:v>2.939841344</c:v>
                </c:pt>
                <c:pt idx="5504">
                  <c:v>2.9402345250000002</c:v>
                </c:pt>
                <c:pt idx="5505">
                  <c:v>2.9409662351999999</c:v>
                </c:pt>
                <c:pt idx="5506">
                  <c:v>2.9411835431999998</c:v>
                </c:pt>
                <c:pt idx="5507">
                  <c:v>2.9413791204000002</c:v>
                </c:pt>
                <c:pt idx="5508">
                  <c:v>2.9426322113999999</c:v>
                </c:pt>
                <c:pt idx="5509">
                  <c:v>2.9447670448000003</c:v>
                </c:pt>
                <c:pt idx="5510">
                  <c:v>2.9474150602</c:v>
                </c:pt>
                <c:pt idx="5511">
                  <c:v>2.9484692639999999</c:v>
                </c:pt>
                <c:pt idx="5512">
                  <c:v>2.9480986836</c:v>
                </c:pt>
                <c:pt idx="5513">
                  <c:v>2.9482628237999999</c:v>
                </c:pt>
                <c:pt idx="5514">
                  <c:v>2.9482693508</c:v>
                </c:pt>
                <c:pt idx="5515">
                  <c:v>2.9479153875000002</c:v>
                </c:pt>
                <c:pt idx="5516">
                  <c:v>2.9491710094000001</c:v>
                </c:pt>
                <c:pt idx="5517">
                  <c:v>2.9509868319999999</c:v>
                </c:pt>
                <c:pt idx="5518">
                  <c:v>2.9517346468999999</c:v>
                </c:pt>
                <c:pt idx="5519">
                  <c:v>2.9521135776</c:v>
                </c:pt>
                <c:pt idx="5520">
                  <c:v>2.9529906815999998</c:v>
                </c:pt>
                <c:pt idx="5521">
                  <c:v>2.9542201060000002</c:v>
                </c:pt>
                <c:pt idx="5522">
                  <c:v>2.9551074622000004</c:v>
                </c:pt>
                <c:pt idx="5523">
                  <c:v>2.9560016183999998</c:v>
                </c:pt>
                <c:pt idx="5524">
                  <c:v>2.9565083135999997</c:v>
                </c:pt>
                <c:pt idx="5525">
                  <c:v>2.9571408442</c:v>
                </c:pt>
                <c:pt idx="5526">
                  <c:v>2.9581123040000001</c:v>
                </c:pt>
                <c:pt idx="5527">
                  <c:v>2.9586124152000002</c:v>
                </c:pt>
                <c:pt idx="5528">
                  <c:v>2.9589615745</c:v>
                </c:pt>
                <c:pt idx="5529">
                  <c:v>2.9595222195000002</c:v>
                </c:pt>
                <c:pt idx="5530">
                  <c:v>2.9609706651999996</c:v>
                </c:pt>
                <c:pt idx="5531">
                  <c:v>2.9620382766</c:v>
                </c:pt>
                <c:pt idx="5532">
                  <c:v>2.9623825940000001</c:v>
                </c:pt>
                <c:pt idx="5533">
                  <c:v>2.9623526049</c:v>
                </c:pt>
                <c:pt idx="5534">
                  <c:v>2.9626599590000002</c:v>
                </c:pt>
                <c:pt idx="5535">
                  <c:v>2.9633013378000004</c:v>
                </c:pt>
                <c:pt idx="5536">
                  <c:v>2.9639662992</c:v>
                </c:pt>
                <c:pt idx="5537">
                  <c:v>2.9644920420000003</c:v>
                </c:pt>
                <c:pt idx="5538">
                  <c:v>2.9650363280000001</c:v>
                </c:pt>
                <c:pt idx="5539">
                  <c:v>2.9660977575</c:v>
                </c:pt>
                <c:pt idx="5540">
                  <c:v>2.9669829922000002</c:v>
                </c:pt>
                <c:pt idx="5541">
                  <c:v>2.9680698759999999</c:v>
                </c:pt>
                <c:pt idx="5542">
                  <c:v>2.9687941271999998</c:v>
                </c:pt>
                <c:pt idx="5543">
                  <c:v>2.9698711223999998</c:v>
                </c:pt>
                <c:pt idx="5544">
                  <c:v>2.9704057119999998</c:v>
                </c:pt>
                <c:pt idx="5545">
                  <c:v>2.9707437720000001</c:v>
                </c:pt>
                <c:pt idx="5546">
                  <c:v>2.9712632725000003</c:v>
                </c:pt>
                <c:pt idx="5547">
                  <c:v>2.9720063700000003</c:v>
                </c:pt>
                <c:pt idx="5548">
                  <c:v>2.9731663785000002</c:v>
                </c:pt>
                <c:pt idx="5549">
                  <c:v>2.9738343978000001</c:v>
                </c:pt>
                <c:pt idx="5550">
                  <c:v>2.9743597738000003</c:v>
                </c:pt>
                <c:pt idx="5551">
                  <c:v>2.9752178716</c:v>
                </c:pt>
                <c:pt idx="5552">
                  <c:v>2.9765869580000004</c:v>
                </c:pt>
                <c:pt idx="5553">
                  <c:v>2.9779208318999997</c:v>
                </c:pt>
                <c:pt idx="5554">
                  <c:v>2.9795606478000001</c:v>
                </c:pt>
                <c:pt idx="5555">
                  <c:v>2.9802944556000002</c:v>
                </c:pt>
                <c:pt idx="5556">
                  <c:v>2.9808619396000005</c:v>
                </c:pt>
                <c:pt idx="5557">
                  <c:v>2.9819776783999998</c:v>
                </c:pt>
                <c:pt idx="5558">
                  <c:v>2.9822462452999998</c:v>
                </c:pt>
                <c:pt idx="5559">
                  <c:v>2.9819698904000003</c:v>
                </c:pt>
                <c:pt idx="5560">
                  <c:v>2.9824048654000004</c:v>
                </c:pt>
                <c:pt idx="5561">
                  <c:v>2.9840879262</c:v>
                </c:pt>
                <c:pt idx="5562">
                  <c:v>2.9852515223999996</c:v>
                </c:pt>
                <c:pt idx="5563">
                  <c:v>2.9855270250000001</c:v>
                </c:pt>
                <c:pt idx="5564">
                  <c:v>2.9857484412000002</c:v>
                </c:pt>
                <c:pt idx="5565">
                  <c:v>2.9870095499999998</c:v>
                </c:pt>
                <c:pt idx="5566">
                  <c:v>2.9879242176000003</c:v>
                </c:pt>
                <c:pt idx="5567">
                  <c:v>2.9886301580000003</c:v>
                </c:pt>
                <c:pt idx="5568">
                  <c:v>2.9893074002</c:v>
                </c:pt>
                <c:pt idx="5569">
                  <c:v>2.9906542699999998</c:v>
                </c:pt>
                <c:pt idx="5570">
                  <c:v>2.99161565</c:v>
                </c:pt>
                <c:pt idx="5571">
                  <c:v>2.9920926636000003</c:v>
                </c:pt>
                <c:pt idx="5572">
                  <c:v>2.9917690605000002</c:v>
                </c:pt>
                <c:pt idx="5573">
                  <c:v>2.9916305844000002</c:v>
                </c:pt>
                <c:pt idx="5574">
                  <c:v>2.9923808859999999</c:v>
                </c:pt>
                <c:pt idx="5575">
                  <c:v>2.9938010569999998</c:v>
                </c:pt>
                <c:pt idx="5576">
                  <c:v>2.9943138056</c:v>
                </c:pt>
                <c:pt idx="5577">
                  <c:v>2.9948350623</c:v>
                </c:pt>
                <c:pt idx="5578">
                  <c:v>2.9961024974999999</c:v>
                </c:pt>
                <c:pt idx="5579">
                  <c:v>2.9979411875999999</c:v>
                </c:pt>
                <c:pt idx="5580">
                  <c:v>2.9992293210000001</c:v>
                </c:pt>
                <c:pt idx="5581">
                  <c:v>2.9994175992000001</c:v>
                </c:pt>
                <c:pt idx="5582">
                  <c:v>2.9988883317999999</c:v>
                </c:pt>
                <c:pt idx="5583">
                  <c:v>2.998879364</c:v>
                </c:pt>
                <c:pt idx="5584">
                  <c:v>2.9997173717000001</c:v>
                </c:pt>
                <c:pt idx="5585">
                  <c:v>3.000734005</c:v>
                </c:pt>
                <c:pt idx="5586">
                  <c:v>3.0013766028999997</c:v>
                </c:pt>
                <c:pt idx="5587">
                  <c:v>3.0022147914000001</c:v>
                </c:pt>
                <c:pt idx="5588">
                  <c:v>3.0027077499999999</c:v>
                </c:pt>
                <c:pt idx="5589">
                  <c:v>3.0025338838</c:v>
                </c:pt>
                <c:pt idx="5590">
                  <c:v>3.0034536987</c:v>
                </c:pt>
                <c:pt idx="5591">
                  <c:v>3.0053142954000003</c:v>
                </c:pt>
                <c:pt idx="5592">
                  <c:v>3.0068280843000004</c:v>
                </c:pt>
                <c:pt idx="5593">
                  <c:v>3.0077959188000003</c:v>
                </c:pt>
                <c:pt idx="5594">
                  <c:v>3.0082652447999996</c:v>
                </c:pt>
                <c:pt idx="5595">
                  <c:v>3.0085508111999997</c:v>
                </c:pt>
                <c:pt idx="5596">
                  <c:v>3.0100516489999998</c:v>
                </c:pt>
                <c:pt idx="5597">
                  <c:v>3.0116905977000004</c:v>
                </c:pt>
                <c:pt idx="5598">
                  <c:v>3.0127918407999998</c:v>
                </c:pt>
                <c:pt idx="5599">
                  <c:v>3.013196931</c:v>
                </c:pt>
                <c:pt idx="5600">
                  <c:v>3.0139663860000003</c:v>
                </c:pt>
                <c:pt idx="5601">
                  <c:v>3.0152858868000001</c:v>
                </c:pt>
                <c:pt idx="5602">
                  <c:v>3.0158852750000005</c:v>
                </c:pt>
                <c:pt idx="5603">
                  <c:v>3.0154578339999998</c:v>
                </c:pt>
                <c:pt idx="5604">
                  <c:v>3.0153674879999999</c:v>
                </c:pt>
                <c:pt idx="5605">
                  <c:v>3.0165034368000003</c:v>
                </c:pt>
                <c:pt idx="5606">
                  <c:v>3.0179785080000001</c:v>
                </c:pt>
                <c:pt idx="5607">
                  <c:v>3.0185696421999997</c:v>
                </c:pt>
                <c:pt idx="5608">
                  <c:v>3.0200552584999998</c:v>
                </c:pt>
                <c:pt idx="5609">
                  <c:v>3.0211304200000004</c:v>
                </c:pt>
                <c:pt idx="5610">
                  <c:v>3.0220318998</c:v>
                </c:pt>
                <c:pt idx="5611">
                  <c:v>3.0222297262</c:v>
                </c:pt>
                <c:pt idx="5612">
                  <c:v>3.0222230409000002</c:v>
                </c:pt>
                <c:pt idx="5613">
                  <c:v>3.022766802</c:v>
                </c:pt>
                <c:pt idx="5614">
                  <c:v>3.0237179853999998</c:v>
                </c:pt>
                <c:pt idx="5615">
                  <c:v>3.0245022547999998</c:v>
                </c:pt>
                <c:pt idx="5616">
                  <c:v>3.0253002650000003</c:v>
                </c:pt>
                <c:pt idx="5617">
                  <c:v>3.0266166018000003</c:v>
                </c:pt>
                <c:pt idx="5618">
                  <c:v>3.0279057929999995</c:v>
                </c:pt>
                <c:pt idx="5619">
                  <c:v>3.0281175477999995</c:v>
                </c:pt>
                <c:pt idx="5620">
                  <c:v>3.0279626825000001</c:v>
                </c:pt>
                <c:pt idx="5621">
                  <c:v>3.0286637540000001</c:v>
                </c:pt>
                <c:pt idx="5622">
                  <c:v>3.0302379805999995</c:v>
                </c:pt>
                <c:pt idx="5623">
                  <c:v>3.0316093521000003</c:v>
                </c:pt>
                <c:pt idx="5624">
                  <c:v>3.0323192296000001</c:v>
                </c:pt>
                <c:pt idx="5625">
                  <c:v>3.0326949248999999</c:v>
                </c:pt>
                <c:pt idx="5626">
                  <c:v>3.0324226086000001</c:v>
                </c:pt>
                <c:pt idx="5627">
                  <c:v>3.0330902591999997</c:v>
                </c:pt>
                <c:pt idx="5628">
                  <c:v>3.0340803599999999</c:v>
                </c:pt>
                <c:pt idx="5629">
                  <c:v>3.0357769624000004</c:v>
                </c:pt>
                <c:pt idx="5630">
                  <c:v>3.0367776576000001</c:v>
                </c:pt>
                <c:pt idx="5631">
                  <c:v>3.0368637022000002</c:v>
                </c:pt>
                <c:pt idx="5632">
                  <c:v>3.0378098100000002</c:v>
                </c:pt>
                <c:pt idx="5633">
                  <c:v>3.0387474687</c:v>
                </c:pt>
                <c:pt idx="5634">
                  <c:v>3.0399107015999998</c:v>
                </c:pt>
                <c:pt idx="5635">
                  <c:v>3.0412413570000005</c:v>
                </c:pt>
                <c:pt idx="5636">
                  <c:v>3.0423586605000001</c:v>
                </c:pt>
                <c:pt idx="5637">
                  <c:v>3.0430729801999998</c:v>
                </c:pt>
                <c:pt idx="5638">
                  <c:v>3.0434013663000004</c:v>
                </c:pt>
                <c:pt idx="5639">
                  <c:v>3.0438319300999996</c:v>
                </c:pt>
                <c:pt idx="5640">
                  <c:v>3.0440952162000001</c:v>
                </c:pt>
                <c:pt idx="5641">
                  <c:v>3.0447394019999994</c:v>
                </c:pt>
                <c:pt idx="5642">
                  <c:v>3.0455543612999998</c:v>
                </c:pt>
                <c:pt idx="5643">
                  <c:v>3.0461814784000003</c:v>
                </c:pt>
                <c:pt idx="5644">
                  <c:v>3.0466584702000001</c:v>
                </c:pt>
                <c:pt idx="5645">
                  <c:v>3.0474924329999999</c:v>
                </c:pt>
                <c:pt idx="5646">
                  <c:v>3.0477815800000001</c:v>
                </c:pt>
                <c:pt idx="5647">
                  <c:v>3.0477257818000001</c:v>
                </c:pt>
                <c:pt idx="5648">
                  <c:v>3.0482080200000001</c:v>
                </c:pt>
                <c:pt idx="5649">
                  <c:v>3.0497458384000002</c:v>
                </c:pt>
                <c:pt idx="5650">
                  <c:v>3.0514906146</c:v>
                </c:pt>
                <c:pt idx="5651">
                  <c:v>3.0518486334000001</c:v>
                </c:pt>
                <c:pt idx="5652">
                  <c:v>3.0516650728000001</c:v>
                </c:pt>
                <c:pt idx="5653">
                  <c:v>3.0521750154</c:v>
                </c:pt>
                <c:pt idx="5654">
                  <c:v>3.0533888735999999</c:v>
                </c:pt>
                <c:pt idx="5655">
                  <c:v>3.0546148680000003</c:v>
                </c:pt>
                <c:pt idx="5656">
                  <c:v>3.0556598285000001</c:v>
                </c:pt>
                <c:pt idx="5657">
                  <c:v>3.0563649274000002</c:v>
                </c:pt>
                <c:pt idx="5658">
                  <c:v>3.0568854799999996</c:v>
                </c:pt>
                <c:pt idx="5659">
                  <c:v>3.0572266153999998</c:v>
                </c:pt>
                <c:pt idx="5660">
                  <c:v>3.0577575567999999</c:v>
                </c:pt>
                <c:pt idx="5661">
                  <c:v>3.0586578162000002</c:v>
                </c:pt>
                <c:pt idx="5662">
                  <c:v>3.0595581636000002</c:v>
                </c:pt>
                <c:pt idx="5663">
                  <c:v>3.0604740925000002</c:v>
                </c:pt>
                <c:pt idx="5664">
                  <c:v>3.0609376575999998</c:v>
                </c:pt>
                <c:pt idx="5665">
                  <c:v>3.0614288031000001</c:v>
                </c:pt>
                <c:pt idx="5666">
                  <c:v>3.0624328172999999</c:v>
                </c:pt>
                <c:pt idx="5667">
                  <c:v>3.0637926640999997</c:v>
                </c:pt>
                <c:pt idx="5668">
                  <c:v>3.0646346260000006</c:v>
                </c:pt>
                <c:pt idx="5669">
                  <c:v>3.0651329888000003</c:v>
                </c:pt>
                <c:pt idx="5670">
                  <c:v>3.0663395551999999</c:v>
                </c:pt>
                <c:pt idx="5671">
                  <c:v>3.0679021487999996</c:v>
                </c:pt>
                <c:pt idx="5672">
                  <c:v>3.0694943250000004</c:v>
                </c:pt>
                <c:pt idx="5673">
                  <c:v>3.0699862349000004</c:v>
                </c:pt>
                <c:pt idx="5674">
                  <c:v>3.0697128</c:v>
                </c:pt>
                <c:pt idx="5675">
                  <c:v>3.0701012128000005</c:v>
                </c:pt>
                <c:pt idx="5676">
                  <c:v>3.071186119</c:v>
                </c:pt>
                <c:pt idx="5677">
                  <c:v>3.0720862252000001</c:v>
                </c:pt>
                <c:pt idx="5678">
                  <c:v>3.0728049460999998</c:v>
                </c:pt>
                <c:pt idx="5679">
                  <c:v>3.0743897086</c:v>
                </c:pt>
                <c:pt idx="5680">
                  <c:v>3.075784488</c:v>
                </c:pt>
                <c:pt idx="5681">
                  <c:v>3.0768544003999998</c:v>
                </c:pt>
                <c:pt idx="5682">
                  <c:v>3.0770600443</c:v>
                </c:pt>
                <c:pt idx="5683">
                  <c:v>3.0774679551999999</c:v>
                </c:pt>
                <c:pt idx="5684">
                  <c:v>3.0780626216</c:v>
                </c:pt>
                <c:pt idx="5685">
                  <c:v>3.0784394864999998</c:v>
                </c:pt>
                <c:pt idx="5686">
                  <c:v>3.0786330784999998</c:v>
                </c:pt>
                <c:pt idx="5687">
                  <c:v>3.0790445495999994</c:v>
                </c:pt>
                <c:pt idx="5688">
                  <c:v>3.0798036774000002</c:v>
                </c:pt>
                <c:pt idx="5689">
                  <c:v>3.0812547263999996</c:v>
                </c:pt>
                <c:pt idx="5690">
                  <c:v>3.0823236687</c:v>
                </c:pt>
                <c:pt idx="5691">
                  <c:v>3.0823098600000001</c:v>
                </c:pt>
                <c:pt idx="5692">
                  <c:v>3.0820849884000001</c:v>
                </c:pt>
                <c:pt idx="5693">
                  <c:v>3.0834550845000002</c:v>
                </c:pt>
                <c:pt idx="5694">
                  <c:v>3.0857318153</c:v>
                </c:pt>
                <c:pt idx="5695">
                  <c:v>3.0865987358</c:v>
                </c:pt>
                <c:pt idx="5696">
                  <c:v>3.0867667494999997</c:v>
                </c:pt>
                <c:pt idx="5697">
                  <c:v>3.0871372332</c:v>
                </c:pt>
                <c:pt idx="5698">
                  <c:v>3.0882847757999996</c:v>
                </c:pt>
                <c:pt idx="5699">
                  <c:v>3.0898843038000003</c:v>
                </c:pt>
                <c:pt idx="5700">
                  <c:v>3.0904265945000002</c:v>
                </c:pt>
                <c:pt idx="5701">
                  <c:v>3.0905967311999998</c:v>
                </c:pt>
                <c:pt idx="5702">
                  <c:v>3.091821124</c:v>
                </c:pt>
                <c:pt idx="5703">
                  <c:v>3.0935772449999996</c:v>
                </c:pt>
                <c:pt idx="5704">
                  <c:v>3.09442108</c:v>
                </c:pt>
                <c:pt idx="5705">
                  <c:v>3.0951022680000002</c:v>
                </c:pt>
                <c:pt idx="5706">
                  <c:v>3.0959549790000001</c:v>
                </c:pt>
                <c:pt idx="5707">
                  <c:v>3.0966189775000004</c:v>
                </c:pt>
                <c:pt idx="5708">
                  <c:v>3.0969435534</c:v>
                </c:pt>
                <c:pt idx="5709">
                  <c:v>3.0976527935</c:v>
                </c:pt>
                <c:pt idx="5710">
                  <c:v>3.0990481979999998</c:v>
                </c:pt>
                <c:pt idx="5711">
                  <c:v>3.0999982772000001</c:v>
                </c:pt>
                <c:pt idx="5712">
                  <c:v>3.1007126452000002</c:v>
                </c:pt>
                <c:pt idx="5713">
                  <c:v>3.1001984208</c:v>
                </c:pt>
                <c:pt idx="5714">
                  <c:v>3.1001883800999996</c:v>
                </c:pt>
                <c:pt idx="5715">
                  <c:v>3.1015595702000001</c:v>
                </c:pt>
                <c:pt idx="5716">
                  <c:v>3.1034455703999999</c:v>
                </c:pt>
                <c:pt idx="5717">
                  <c:v>3.1049589760000007</c:v>
                </c:pt>
                <c:pt idx="5718">
                  <c:v>3.1059438201000003</c:v>
                </c:pt>
                <c:pt idx="5719">
                  <c:v>3.1064296392999999</c:v>
                </c:pt>
                <c:pt idx="5720">
                  <c:v>3.1067456399999998</c:v>
                </c:pt>
                <c:pt idx="5721">
                  <c:v>3.1070581762999998</c:v>
                </c:pt>
                <c:pt idx="5722">
                  <c:v>3.1075371099</c:v>
                </c:pt>
                <c:pt idx="5723">
                  <c:v>3.1080143310000001</c:v>
                </c:pt>
                <c:pt idx="5724">
                  <c:v>3.1091849949000006</c:v>
                </c:pt>
                <c:pt idx="5725">
                  <c:v>3.1100037885000003</c:v>
                </c:pt>
                <c:pt idx="5726">
                  <c:v>3.1110290900000002</c:v>
                </c:pt>
                <c:pt idx="5727">
                  <c:v>3.1119072336000002</c:v>
                </c:pt>
                <c:pt idx="5728">
                  <c:v>3.1122897050000002</c:v>
                </c:pt>
                <c:pt idx="5729">
                  <c:v>3.1128699917999998</c:v>
                </c:pt>
                <c:pt idx="5730">
                  <c:v>3.1134329007999999</c:v>
                </c:pt>
                <c:pt idx="5731">
                  <c:v>3.1150398398000001</c:v>
                </c:pt>
                <c:pt idx="5732">
                  <c:v>3.1162547448</c:v>
                </c:pt>
                <c:pt idx="5733">
                  <c:v>3.1167341669999997</c:v>
                </c:pt>
                <c:pt idx="5734">
                  <c:v>3.1170646078000002</c:v>
                </c:pt>
                <c:pt idx="5735">
                  <c:v>3.1175911919999995</c:v>
                </c:pt>
                <c:pt idx="5736">
                  <c:v>3.1186678434999999</c:v>
                </c:pt>
                <c:pt idx="5737">
                  <c:v>3.1200897779999996</c:v>
                </c:pt>
                <c:pt idx="5738">
                  <c:v>3.1209634976</c:v>
                </c:pt>
                <c:pt idx="5739">
                  <c:v>3.1222349060000001</c:v>
                </c:pt>
                <c:pt idx="5740">
                  <c:v>3.1231682102000002</c:v>
                </c:pt>
                <c:pt idx="5741">
                  <c:v>3.1230518592000003</c:v>
                </c:pt>
                <c:pt idx="5742">
                  <c:v>3.1209656022999996</c:v>
                </c:pt>
                <c:pt idx="5743">
                  <c:v>3.1206475232000002</c:v>
                </c:pt>
                <c:pt idx="5744">
                  <c:v>3.1213933477999998</c:v>
                </c:pt>
                <c:pt idx="5745">
                  <c:v>3.1226843655000001</c:v>
                </c:pt>
                <c:pt idx="5746">
                  <c:v>3.1241386175999999</c:v>
                </c:pt>
                <c:pt idx="5747">
                  <c:v>3.1255563261999999</c:v>
                </c:pt>
                <c:pt idx="5748">
                  <c:v>3.1268023344999998</c:v>
                </c:pt>
                <c:pt idx="5749">
                  <c:v>3.1277240154999997</c:v>
                </c:pt>
                <c:pt idx="5750">
                  <c:v>3.1283125757000003</c:v>
                </c:pt>
                <c:pt idx="5751">
                  <c:v>3.1289431719</c:v>
                </c:pt>
                <c:pt idx="5752">
                  <c:v>3.1295930750000003</c:v>
                </c:pt>
                <c:pt idx="5753">
                  <c:v>3.1309429008</c:v>
                </c:pt>
                <c:pt idx="5754">
                  <c:v>3.1319035739999999</c:v>
                </c:pt>
                <c:pt idx="5755">
                  <c:v>3.1310610720000001</c:v>
                </c:pt>
                <c:pt idx="5756">
                  <c:v>3.1307447376000002</c:v>
                </c:pt>
                <c:pt idx="5757">
                  <c:v>3.1317002500000002</c:v>
                </c:pt>
                <c:pt idx="5758">
                  <c:v>3.1333594884</c:v>
                </c:pt>
                <c:pt idx="5759">
                  <c:v>3.1352119286999995</c:v>
                </c:pt>
                <c:pt idx="5760">
                  <c:v>3.136690856</c:v>
                </c:pt>
                <c:pt idx="5761">
                  <c:v>3.137813703</c:v>
                </c:pt>
                <c:pt idx="5762">
                  <c:v>3.1378537959999999</c:v>
                </c:pt>
                <c:pt idx="5763">
                  <c:v>3.1382484221999998</c:v>
                </c:pt>
                <c:pt idx="5764">
                  <c:v>3.1395418005000004</c:v>
                </c:pt>
                <c:pt idx="5765">
                  <c:v>3.14067732</c:v>
                </c:pt>
                <c:pt idx="5766">
                  <c:v>3.1414355358000003</c:v>
                </c:pt>
                <c:pt idx="5767">
                  <c:v>3.1423711556999998</c:v>
                </c:pt>
                <c:pt idx="5768">
                  <c:v>3.1438582056</c:v>
                </c:pt>
                <c:pt idx="5769">
                  <c:v>3.1457141988999999</c:v>
                </c:pt>
                <c:pt idx="5770">
                  <c:v>3.1462954949999999</c:v>
                </c:pt>
                <c:pt idx="5771">
                  <c:v>3.1468715718000002</c:v>
                </c:pt>
                <c:pt idx="5772">
                  <c:v>3.1472790912000002</c:v>
                </c:pt>
                <c:pt idx="5773">
                  <c:v>3.1482258780000003</c:v>
                </c:pt>
                <c:pt idx="5774">
                  <c:v>3.1493730366000001</c:v>
                </c:pt>
                <c:pt idx="5775">
                  <c:v>3.1503305994999997</c:v>
                </c:pt>
                <c:pt idx="5776">
                  <c:v>3.1503430319999999</c:v>
                </c:pt>
                <c:pt idx="5777">
                  <c:v>3.1501621689999997</c:v>
                </c:pt>
                <c:pt idx="5778">
                  <c:v>3.1512604259999999</c:v>
                </c:pt>
                <c:pt idx="5779">
                  <c:v>3.1527172649999997</c:v>
                </c:pt>
                <c:pt idx="5780">
                  <c:v>3.153601342</c:v>
                </c:pt>
                <c:pt idx="5781">
                  <c:v>3.1537948760000001</c:v>
                </c:pt>
                <c:pt idx="5782">
                  <c:v>3.1538460903000001</c:v>
                </c:pt>
                <c:pt idx="5783">
                  <c:v>3.1544228025000001</c:v>
                </c:pt>
                <c:pt idx="5784">
                  <c:v>3.1556885702999997</c:v>
                </c:pt>
                <c:pt idx="5785">
                  <c:v>3.1569368606999997</c:v>
                </c:pt>
                <c:pt idx="5786">
                  <c:v>3.1574909207999999</c:v>
                </c:pt>
                <c:pt idx="5787">
                  <c:v>3.1580274143000002</c:v>
                </c:pt>
                <c:pt idx="5788">
                  <c:v>3.158904996</c:v>
                </c:pt>
                <c:pt idx="5789">
                  <c:v>3.1597949837999999</c:v>
                </c:pt>
                <c:pt idx="5790">
                  <c:v>3.1601540479999999</c:v>
                </c:pt>
                <c:pt idx="5791">
                  <c:v>3.1610670759999997</c:v>
                </c:pt>
                <c:pt idx="5792">
                  <c:v>3.1619890067999998</c:v>
                </c:pt>
                <c:pt idx="5793">
                  <c:v>3.1626928574999997</c:v>
                </c:pt>
                <c:pt idx="5794">
                  <c:v>3.1632208993000002</c:v>
                </c:pt>
                <c:pt idx="5795">
                  <c:v>3.1637154729999999</c:v>
                </c:pt>
                <c:pt idx="5796">
                  <c:v>3.1645988788000001</c:v>
                </c:pt>
                <c:pt idx="5797">
                  <c:v>3.165851784</c:v>
                </c:pt>
                <c:pt idx="5798">
                  <c:v>3.1678225260000001</c:v>
                </c:pt>
                <c:pt idx="5799">
                  <c:v>3.1679849520000003</c:v>
                </c:pt>
                <c:pt idx="5800">
                  <c:v>3.1682897479999999</c:v>
                </c:pt>
                <c:pt idx="5801">
                  <c:v>3.1687863714</c:v>
                </c:pt>
                <c:pt idx="5802">
                  <c:v>3.1693006860000001</c:v>
                </c:pt>
                <c:pt idx="5803">
                  <c:v>3.1698450612000002</c:v>
                </c:pt>
                <c:pt idx="5804">
                  <c:v>3.1702152942000001</c:v>
                </c:pt>
                <c:pt idx="5805">
                  <c:v>3.1707756419999997</c:v>
                </c:pt>
                <c:pt idx="5806">
                  <c:v>3.1713378020999996</c:v>
                </c:pt>
                <c:pt idx="5807">
                  <c:v>3.1722360714999995</c:v>
                </c:pt>
                <c:pt idx="5808">
                  <c:v>3.1733369279999999</c:v>
                </c:pt>
                <c:pt idx="5809">
                  <c:v>3.1744573485999998</c:v>
                </c:pt>
                <c:pt idx="5810">
                  <c:v>3.1750781382</c:v>
                </c:pt>
                <c:pt idx="5811">
                  <c:v>3.1750107639</c:v>
                </c:pt>
                <c:pt idx="5812">
                  <c:v>3.1760049375000001</c:v>
                </c:pt>
                <c:pt idx="5813">
                  <c:v>3.1773301365000002</c:v>
                </c:pt>
                <c:pt idx="5814">
                  <c:v>3.1778503458</c:v>
                </c:pt>
                <c:pt idx="5815">
                  <c:v>3.1779865819000004</c:v>
                </c:pt>
                <c:pt idx="5816">
                  <c:v>3.1786475392</c:v>
                </c:pt>
                <c:pt idx="5817">
                  <c:v>3.1796996639000001</c:v>
                </c:pt>
                <c:pt idx="5818">
                  <c:v>3.1807554167999998</c:v>
                </c:pt>
                <c:pt idx="5819">
                  <c:v>3.1819661136000001</c:v>
                </c:pt>
                <c:pt idx="5820">
                  <c:v>3.1826166689999997</c:v>
                </c:pt>
                <c:pt idx="5821">
                  <c:v>3.1829327387999999</c:v>
                </c:pt>
                <c:pt idx="5822">
                  <c:v>3.1836329746000001</c:v>
                </c:pt>
                <c:pt idx="5823">
                  <c:v>3.1850785839999998</c:v>
                </c:pt>
                <c:pt idx="5824">
                  <c:v>3.1866863024000005</c:v>
                </c:pt>
                <c:pt idx="5825">
                  <c:v>3.1875753616</c:v>
                </c:pt>
                <c:pt idx="5826">
                  <c:v>3.1881405520000001</c:v>
                </c:pt>
                <c:pt idx="5827">
                  <c:v>3.1888997095999998</c:v>
                </c:pt>
                <c:pt idx="5828">
                  <c:v>3.1889186928000002</c:v>
                </c:pt>
                <c:pt idx="5829">
                  <c:v>3.1894662559999998</c:v>
                </c:pt>
                <c:pt idx="5830">
                  <c:v>3.1896401472</c:v>
                </c:pt>
                <c:pt idx="5831">
                  <c:v>3.1908997499999998</c:v>
                </c:pt>
                <c:pt idx="5832">
                  <c:v>3.1919903489999997</c:v>
                </c:pt>
                <c:pt idx="5833">
                  <c:v>3.1903753244999997</c:v>
                </c:pt>
                <c:pt idx="5834">
                  <c:v>3.1905492254999999</c:v>
                </c:pt>
                <c:pt idx="5835">
                  <c:v>3.1923502908000003</c:v>
                </c:pt>
                <c:pt idx="5836">
                  <c:v>3.1939468542</c:v>
                </c:pt>
                <c:pt idx="5837">
                  <c:v>3.1948313543999998</c:v>
                </c:pt>
                <c:pt idx="5838">
                  <c:v>3.1950285569999997</c:v>
                </c:pt>
                <c:pt idx="5839">
                  <c:v>3.1959700399999997</c:v>
                </c:pt>
                <c:pt idx="5840">
                  <c:v>3.1971234824999999</c:v>
                </c:pt>
                <c:pt idx="5841">
                  <c:v>3.1982895139999998</c:v>
                </c:pt>
                <c:pt idx="5842">
                  <c:v>3.1996249202000002</c:v>
                </c:pt>
                <c:pt idx="5843">
                  <c:v>3.2004599046999997</c:v>
                </c:pt>
                <c:pt idx="5844">
                  <c:v>3.2010883733999997</c:v>
                </c:pt>
                <c:pt idx="5845">
                  <c:v>3.2024064176000002</c:v>
                </c:pt>
                <c:pt idx="5846">
                  <c:v>3.2033433530000002</c:v>
                </c:pt>
                <c:pt idx="5847">
                  <c:v>3.2033645400000004</c:v>
                </c:pt>
                <c:pt idx="5848">
                  <c:v>3.2044726799999999</c:v>
                </c:pt>
                <c:pt idx="5849">
                  <c:v>3.2059587243999998</c:v>
                </c:pt>
                <c:pt idx="5850">
                  <c:v>3.206728504</c:v>
                </c:pt>
                <c:pt idx="5851">
                  <c:v>3.2071472399999998</c:v>
                </c:pt>
                <c:pt idx="5852">
                  <c:v>3.2075677845000001</c:v>
                </c:pt>
                <c:pt idx="5853">
                  <c:v>3.2084981862999999</c:v>
                </c:pt>
                <c:pt idx="5854">
                  <c:v>3.2094429425</c:v>
                </c:pt>
                <c:pt idx="5855">
                  <c:v>3.2097014050000001</c:v>
                </c:pt>
                <c:pt idx="5856">
                  <c:v>3.2103574679999998</c:v>
                </c:pt>
                <c:pt idx="5857">
                  <c:v>3.2117553994000003</c:v>
                </c:pt>
                <c:pt idx="5858">
                  <c:v>3.2133568560000003</c:v>
                </c:pt>
                <c:pt idx="5859">
                  <c:v>3.2138634671999999</c:v>
                </c:pt>
                <c:pt idx="5860">
                  <c:v>3.2134425720000004</c:v>
                </c:pt>
                <c:pt idx="5861">
                  <c:v>3.2142381519999996</c:v>
                </c:pt>
                <c:pt idx="5862">
                  <c:v>3.2157420633</c:v>
                </c:pt>
                <c:pt idx="5863">
                  <c:v>3.2175958464000005</c:v>
                </c:pt>
                <c:pt idx="5864">
                  <c:v>3.2180224698999997</c:v>
                </c:pt>
                <c:pt idx="5865">
                  <c:v>3.2181190272000002</c:v>
                </c:pt>
                <c:pt idx="5866">
                  <c:v>3.2189329485</c:v>
                </c:pt>
                <c:pt idx="5867">
                  <c:v>3.2207963400000001</c:v>
                </c:pt>
                <c:pt idx="5868">
                  <c:v>3.2224153524000001</c:v>
                </c:pt>
                <c:pt idx="5869">
                  <c:v>3.2229063916</c:v>
                </c:pt>
                <c:pt idx="5870">
                  <c:v>3.2224799750000002</c:v>
                </c:pt>
                <c:pt idx="5871">
                  <c:v>3.2229620958000003</c:v>
                </c:pt>
                <c:pt idx="5872">
                  <c:v>3.2241332232</c:v>
                </c:pt>
                <c:pt idx="5873">
                  <c:v>3.2249402423999998</c:v>
                </c:pt>
                <c:pt idx="5874">
                  <c:v>3.2259186539999996</c:v>
                </c:pt>
                <c:pt idx="5875">
                  <c:v>3.2266971192000002</c:v>
                </c:pt>
                <c:pt idx="5876">
                  <c:v>3.2269848039000002</c:v>
                </c:pt>
                <c:pt idx="5877">
                  <c:v>3.2275297810000003</c:v>
                </c:pt>
                <c:pt idx="5878">
                  <c:v>3.2277660478000003</c:v>
                </c:pt>
                <c:pt idx="5879">
                  <c:v>3.2278559753999998</c:v>
                </c:pt>
                <c:pt idx="5880">
                  <c:v>3.2288566357999997</c:v>
                </c:pt>
                <c:pt idx="5881">
                  <c:v>3.2295127775999997</c:v>
                </c:pt>
                <c:pt idx="5882">
                  <c:v>3.2297938704</c:v>
                </c:pt>
                <c:pt idx="5883">
                  <c:v>3.2300731728000001</c:v>
                </c:pt>
                <c:pt idx="5884">
                  <c:v>3.2312420704</c:v>
                </c:pt>
                <c:pt idx="5885">
                  <c:v>3.2324182826000003</c:v>
                </c:pt>
                <c:pt idx="5886">
                  <c:v>3.2332265686000001</c:v>
                </c:pt>
                <c:pt idx="5887">
                  <c:v>3.2344317294000002</c:v>
                </c:pt>
                <c:pt idx="5888">
                  <c:v>3.2363410866000004</c:v>
                </c:pt>
                <c:pt idx="5889">
                  <c:v>3.2378538450000005</c:v>
                </c:pt>
                <c:pt idx="5890">
                  <c:v>3.2386411441999998</c:v>
                </c:pt>
                <c:pt idx="5891">
                  <c:v>3.2394500584000001</c:v>
                </c:pt>
                <c:pt idx="5892">
                  <c:v>3.2398405459999999</c:v>
                </c:pt>
                <c:pt idx="5893">
                  <c:v>3.2402023434</c:v>
                </c:pt>
                <c:pt idx="5894">
                  <c:v>3.2409306716999997</c:v>
                </c:pt>
                <c:pt idx="5895">
                  <c:v>3.2419968696000003</c:v>
                </c:pt>
                <c:pt idx="5896">
                  <c:v>3.2430434036000002</c:v>
                </c:pt>
                <c:pt idx="5897">
                  <c:v>3.2439112254999998</c:v>
                </c:pt>
                <c:pt idx="5898">
                  <c:v>3.2440692999</c:v>
                </c:pt>
                <c:pt idx="5899">
                  <c:v>3.2447673959999999</c:v>
                </c:pt>
                <c:pt idx="5900">
                  <c:v>3.2456731140000001</c:v>
                </c:pt>
                <c:pt idx="5901">
                  <c:v>3.2468476174999998</c:v>
                </c:pt>
                <c:pt idx="5902">
                  <c:v>3.2476897440000001</c:v>
                </c:pt>
                <c:pt idx="5903">
                  <c:v>3.2485247783000002</c:v>
                </c:pt>
                <c:pt idx="5904">
                  <c:v>3.2498731729999997</c:v>
                </c:pt>
                <c:pt idx="5905">
                  <c:v>3.2515831315000003</c:v>
                </c:pt>
                <c:pt idx="5906">
                  <c:v>3.2527512000000005</c:v>
                </c:pt>
                <c:pt idx="5907">
                  <c:v>3.252625557</c:v>
                </c:pt>
                <c:pt idx="5908">
                  <c:v>3.2523047310000002</c:v>
                </c:pt>
                <c:pt idx="5909">
                  <c:v>3.2524972775000003</c:v>
                </c:pt>
                <c:pt idx="5910">
                  <c:v>3.2537905561000002</c:v>
                </c:pt>
                <c:pt idx="5911">
                  <c:v>3.2550659668999997</c:v>
                </c:pt>
                <c:pt idx="5912">
                  <c:v>3.2560087679</c:v>
                </c:pt>
                <c:pt idx="5913">
                  <c:v>3.2566297128999997</c:v>
                </c:pt>
                <c:pt idx="5914">
                  <c:v>3.2570843189999996</c:v>
                </c:pt>
                <c:pt idx="5915">
                  <c:v>3.2575533674999999</c:v>
                </c:pt>
                <c:pt idx="5916">
                  <c:v>3.2589482756999999</c:v>
                </c:pt>
                <c:pt idx="5917">
                  <c:v>3.2601589261999999</c:v>
                </c:pt>
                <c:pt idx="5918">
                  <c:v>3.2607532047999999</c:v>
                </c:pt>
                <c:pt idx="5919">
                  <c:v>3.2631239079999999</c:v>
                </c:pt>
                <c:pt idx="5920">
                  <c:v>3.2649594157999999</c:v>
                </c:pt>
                <c:pt idx="5921">
                  <c:v>3.2661040049999999</c:v>
                </c:pt>
                <c:pt idx="5922">
                  <c:v>3.2663910636</c:v>
                </c:pt>
                <c:pt idx="5923">
                  <c:v>3.2663451268000001</c:v>
                </c:pt>
                <c:pt idx="5924">
                  <c:v>3.2666520107999997</c:v>
                </c:pt>
                <c:pt idx="5925">
                  <c:v>3.2671073742999996</c:v>
                </c:pt>
                <c:pt idx="5926">
                  <c:v>3.2675537411999995</c:v>
                </c:pt>
                <c:pt idx="5927">
                  <c:v>3.2681432224</c:v>
                </c:pt>
                <c:pt idx="5928">
                  <c:v>3.2694459688000004</c:v>
                </c:pt>
                <c:pt idx="5929">
                  <c:v>3.2707344048000002</c:v>
                </c:pt>
                <c:pt idx="5930">
                  <c:v>3.2709458004000003</c:v>
                </c:pt>
                <c:pt idx="5931">
                  <c:v>3.2708131680000001</c:v>
                </c:pt>
                <c:pt idx="5932">
                  <c:v>3.2715550709999999</c:v>
                </c:pt>
                <c:pt idx="5933">
                  <c:v>3.2726158023999998</c:v>
                </c:pt>
                <c:pt idx="5934">
                  <c:v>3.2732783134000001</c:v>
                </c:pt>
                <c:pt idx="5935">
                  <c:v>3.272966775</c:v>
                </c:pt>
                <c:pt idx="5936">
                  <c:v>3.2739010879999997</c:v>
                </c:pt>
                <c:pt idx="5937">
                  <c:v>3.2757444360000001</c:v>
                </c:pt>
                <c:pt idx="5938">
                  <c:v>3.2772944279999998</c:v>
                </c:pt>
                <c:pt idx="5939">
                  <c:v>3.2788734792000001</c:v>
                </c:pt>
                <c:pt idx="5940">
                  <c:v>3.2788426575000003</c:v>
                </c:pt>
                <c:pt idx="5941">
                  <c:v>3.2793642020999996</c:v>
                </c:pt>
                <c:pt idx="5942">
                  <c:v>3.2799020799999998</c:v>
                </c:pt>
                <c:pt idx="5943">
                  <c:v>3.2800994681</c:v>
                </c:pt>
                <c:pt idx="5944">
                  <c:v>3.2802515837000001</c:v>
                </c:pt>
                <c:pt idx="5945">
                  <c:v>3.2809145407999996</c:v>
                </c:pt>
                <c:pt idx="5946">
                  <c:v>3.2819217255000002</c:v>
                </c:pt>
                <c:pt idx="5947">
                  <c:v>3.2822496328000001</c:v>
                </c:pt>
                <c:pt idx="5948">
                  <c:v>3.2820394880000001</c:v>
                </c:pt>
                <c:pt idx="5949">
                  <c:v>3.2827406273000004</c:v>
                </c:pt>
                <c:pt idx="5950">
                  <c:v>3.2847173681999999</c:v>
                </c:pt>
                <c:pt idx="5951">
                  <c:v>3.2860944848</c:v>
                </c:pt>
                <c:pt idx="5952">
                  <c:v>3.2862250640000004</c:v>
                </c:pt>
                <c:pt idx="5953">
                  <c:v>3.2863719656000003</c:v>
                </c:pt>
                <c:pt idx="5954">
                  <c:v>3.2876261146000001</c:v>
                </c:pt>
                <c:pt idx="5955">
                  <c:v>3.2885306251999999</c:v>
                </c:pt>
                <c:pt idx="5956">
                  <c:v>3.2883604992</c:v>
                </c:pt>
                <c:pt idx="5957">
                  <c:v>3.2883788354000001</c:v>
                </c:pt>
                <c:pt idx="5958">
                  <c:v>3.2898817049999995</c:v>
                </c:pt>
                <c:pt idx="5959">
                  <c:v>3.2924378870999997</c:v>
                </c:pt>
                <c:pt idx="5960">
                  <c:v>3.2940843074999999</c:v>
                </c:pt>
                <c:pt idx="5961">
                  <c:v>3.2944891055999999</c:v>
                </c:pt>
                <c:pt idx="5962">
                  <c:v>3.2939819423999999</c:v>
                </c:pt>
                <c:pt idx="5963">
                  <c:v>3.2945734979999997</c:v>
                </c:pt>
                <c:pt idx="5964">
                  <c:v>3.2957054649999997</c:v>
                </c:pt>
                <c:pt idx="5965">
                  <c:v>3.2970170821000004</c:v>
                </c:pt>
                <c:pt idx="5966">
                  <c:v>3.2978011431999996</c:v>
                </c:pt>
                <c:pt idx="5967">
                  <c:v>3.2989771269000001</c:v>
                </c:pt>
                <c:pt idx="5968">
                  <c:v>3.3001277869999992</c:v>
                </c:pt>
                <c:pt idx="5969">
                  <c:v>3.3009139636000002</c:v>
                </c:pt>
                <c:pt idx="5970">
                  <c:v>3.3009672932000003</c:v>
                </c:pt>
                <c:pt idx="5971">
                  <c:v>3.3015102768000002</c:v>
                </c:pt>
                <c:pt idx="5972">
                  <c:v>3.3031109387999997</c:v>
                </c:pt>
                <c:pt idx="5973">
                  <c:v>3.3048767764999996</c:v>
                </c:pt>
                <c:pt idx="5974">
                  <c:v>3.3057337017000004</c:v>
                </c:pt>
                <c:pt idx="5975">
                  <c:v>3.3057216847999999</c:v>
                </c:pt>
                <c:pt idx="5976">
                  <c:v>3.3061071912000002</c:v>
                </c:pt>
                <c:pt idx="5977">
                  <c:v>3.3074146799999999</c:v>
                </c:pt>
                <c:pt idx="5978">
                  <c:v>3.3081742007999999</c:v>
                </c:pt>
                <c:pt idx="5979">
                  <c:v>3.3081859184000004</c:v>
                </c:pt>
                <c:pt idx="5980">
                  <c:v>3.3089437070000001</c:v>
                </c:pt>
                <c:pt idx="5981">
                  <c:v>3.3109649279999998</c:v>
                </c:pt>
                <c:pt idx="5982">
                  <c:v>3.3126634536000004</c:v>
                </c:pt>
                <c:pt idx="5983">
                  <c:v>3.3127811686999999</c:v>
                </c:pt>
                <c:pt idx="5984">
                  <c:v>3.3125466604000002</c:v>
                </c:pt>
                <c:pt idx="5985">
                  <c:v>3.3133997420000001</c:v>
                </c:pt>
                <c:pt idx="5986">
                  <c:v>3.3147740047999998</c:v>
                </c:pt>
                <c:pt idx="5987">
                  <c:v>3.3155561375999993</c:v>
                </c:pt>
                <c:pt idx="5988">
                  <c:v>3.3166577772000001</c:v>
                </c:pt>
                <c:pt idx="5989">
                  <c:v>3.3175870194999999</c:v>
                </c:pt>
                <c:pt idx="5990">
                  <c:v>3.3183566248000003</c:v>
                </c:pt>
                <c:pt idx="5991">
                  <c:v>3.3187940393999997</c:v>
                </c:pt>
                <c:pt idx="5992">
                  <c:v>3.3190845164999998</c:v>
                </c:pt>
                <c:pt idx="5993">
                  <c:v>3.3193731666999997</c:v>
                </c:pt>
                <c:pt idx="5994">
                  <c:v>3.3202014656000003</c:v>
                </c:pt>
                <c:pt idx="5995">
                  <c:v>3.3217128891000001</c:v>
                </c:pt>
                <c:pt idx="5996">
                  <c:v>3.3228335979999999</c:v>
                </c:pt>
                <c:pt idx="5997">
                  <c:v>3.3235909307</c:v>
                </c:pt>
                <c:pt idx="5998">
                  <c:v>3.3247411155999997</c:v>
                </c:pt>
                <c:pt idx="5999">
                  <c:v>3.3262183795000002</c:v>
                </c:pt>
                <c:pt idx="6000">
                  <c:v>3.3264214984000002</c:v>
                </c:pt>
                <c:pt idx="6001">
                  <c:v>3.3264098881999997</c:v>
                </c:pt>
                <c:pt idx="6002">
                  <c:v>3.3269125500000003</c:v>
                </c:pt>
                <c:pt idx="6003">
                  <c:v>3.3279771350000003</c:v>
                </c:pt>
                <c:pt idx="6004">
                  <c:v>3.3292162960999998</c:v>
                </c:pt>
                <c:pt idx="6005">
                  <c:v>3.3306318822000005</c:v>
                </c:pt>
                <c:pt idx="6006">
                  <c:v>3.331498421</c:v>
                </c:pt>
                <c:pt idx="6007">
                  <c:v>3.3323906769999998</c:v>
                </c:pt>
                <c:pt idx="6008">
                  <c:v>3.3327741135000002</c:v>
                </c:pt>
                <c:pt idx="6009">
                  <c:v>3.3333540966999999</c:v>
                </c:pt>
                <c:pt idx="6010">
                  <c:v>3.3341306667999997</c:v>
                </c:pt>
                <c:pt idx="6011">
                  <c:v>3.3352949256000004</c:v>
                </c:pt>
                <c:pt idx="6012">
                  <c:v>3.3366650720000002</c:v>
                </c:pt>
                <c:pt idx="6013">
                  <c:v>3.3380482451</c:v>
                </c:pt>
                <c:pt idx="6014">
                  <c:v>3.3383583431999999</c:v>
                </c:pt>
                <c:pt idx="6015">
                  <c:v>3.3384956616000001</c:v>
                </c:pt>
                <c:pt idx="6016">
                  <c:v>3.3389546857000001</c:v>
                </c:pt>
                <c:pt idx="6017">
                  <c:v>3.3397483455999999</c:v>
                </c:pt>
                <c:pt idx="6018">
                  <c:v>3.3408693651000001</c:v>
                </c:pt>
                <c:pt idx="6019">
                  <c:v>3.3421669965</c:v>
                </c:pt>
                <c:pt idx="6020">
                  <c:v>3.3434261874</c:v>
                </c:pt>
                <c:pt idx="6021">
                  <c:v>3.3443269519999999</c:v>
                </c:pt>
                <c:pt idx="6022">
                  <c:v>3.3447313014</c:v>
                </c:pt>
                <c:pt idx="6023">
                  <c:v>3.3453489623999997</c:v>
                </c:pt>
                <c:pt idx="6024">
                  <c:v>3.3463528620000003</c:v>
                </c:pt>
                <c:pt idx="6025">
                  <c:v>3.3467849085000001</c:v>
                </c:pt>
                <c:pt idx="6026">
                  <c:v>3.3473402487000001</c:v>
                </c:pt>
                <c:pt idx="6027">
                  <c:v>3.3482285711999999</c:v>
                </c:pt>
                <c:pt idx="6028">
                  <c:v>3.3494719794000001</c:v>
                </c:pt>
                <c:pt idx="6029">
                  <c:v>3.3510668333000004</c:v>
                </c:pt>
                <c:pt idx="6030">
                  <c:v>3.3526599663000001</c:v>
                </c:pt>
                <c:pt idx="6031">
                  <c:v>3.3533407359999998</c:v>
                </c:pt>
                <c:pt idx="6032">
                  <c:v>3.3539957684999999</c:v>
                </c:pt>
                <c:pt idx="6033">
                  <c:v>3.3546379438000002</c:v>
                </c:pt>
                <c:pt idx="6034">
                  <c:v>3.3554807166000002</c:v>
                </c:pt>
                <c:pt idx="6035">
                  <c:v>3.3558452496000002</c:v>
                </c:pt>
                <c:pt idx="6036">
                  <c:v>3.3564380300000001</c:v>
                </c:pt>
                <c:pt idx="6037">
                  <c:v>3.3577614230999999</c:v>
                </c:pt>
                <c:pt idx="6038">
                  <c:v>3.3583488226</c:v>
                </c:pt>
                <c:pt idx="6039">
                  <c:v>3.3578135582999997</c:v>
                </c:pt>
                <c:pt idx="6040">
                  <c:v>3.3576426363999996</c:v>
                </c:pt>
                <c:pt idx="6041">
                  <c:v>3.3595000999999995</c:v>
                </c:pt>
                <c:pt idx="6042">
                  <c:v>3.3617739011999999</c:v>
                </c:pt>
                <c:pt idx="6043">
                  <c:v>3.3626250449999997</c:v>
                </c:pt>
                <c:pt idx="6044">
                  <c:v>3.3623771181</c:v>
                </c:pt>
                <c:pt idx="6045">
                  <c:v>3.3624807587999999</c:v>
                </c:pt>
                <c:pt idx="6046">
                  <c:v>3.3632600796000003</c:v>
                </c:pt>
                <c:pt idx="6047">
                  <c:v>3.3647465807999999</c:v>
                </c:pt>
                <c:pt idx="6048">
                  <c:v>3.36569181</c:v>
                </c:pt>
                <c:pt idx="6049">
                  <c:v>3.3659391740000002</c:v>
                </c:pt>
                <c:pt idx="6050">
                  <c:v>3.3665493924000001</c:v>
                </c:pt>
                <c:pt idx="6051">
                  <c:v>3.3676845941</c:v>
                </c:pt>
                <c:pt idx="6052">
                  <c:v>3.3688420831999997</c:v>
                </c:pt>
                <c:pt idx="6053">
                  <c:v>3.3689016776999998</c:v>
                </c:pt>
                <c:pt idx="6054">
                  <c:v>3.3690993173999999</c:v>
                </c:pt>
                <c:pt idx="6055">
                  <c:v>3.3700099699999995</c:v>
                </c:pt>
                <c:pt idx="6056">
                  <c:v>3.3712947795000003</c:v>
                </c:pt>
                <c:pt idx="6057">
                  <c:v>3.3725834100000003</c:v>
                </c:pt>
                <c:pt idx="6058">
                  <c:v>3.3742499939999999</c:v>
                </c:pt>
                <c:pt idx="6059">
                  <c:v>3.3750303924000002</c:v>
                </c:pt>
                <c:pt idx="6060">
                  <c:v>3.3754847815000004</c:v>
                </c:pt>
                <c:pt idx="6061">
                  <c:v>3.3759299500000002</c:v>
                </c:pt>
                <c:pt idx="6062">
                  <c:v>3.3770995829999997</c:v>
                </c:pt>
                <c:pt idx="6063">
                  <c:v>3.3779376484000001</c:v>
                </c:pt>
                <c:pt idx="6064">
                  <c:v>3.3787776590999998</c:v>
                </c:pt>
                <c:pt idx="6065">
                  <c:v>3.3800013683999994</c:v>
                </c:pt>
                <c:pt idx="6066">
                  <c:v>3.3815829599000002</c:v>
                </c:pt>
                <c:pt idx="6067">
                  <c:v>3.3826318695000004</c:v>
                </c:pt>
                <c:pt idx="6068">
                  <c:v>3.3836586794999999</c:v>
                </c:pt>
                <c:pt idx="6069">
                  <c:v>3.3843037168000003</c:v>
                </c:pt>
                <c:pt idx="6070">
                  <c:v>3.3842294342999999</c:v>
                </c:pt>
                <c:pt idx="6071">
                  <c:v>3.3841476774000001</c:v>
                </c:pt>
                <c:pt idx="6072">
                  <c:v>3.3853481573999997</c:v>
                </c:pt>
                <c:pt idx="6073">
                  <c:v>3.3872442470999999</c:v>
                </c:pt>
                <c:pt idx="6074">
                  <c:v>3.3887882</c:v>
                </c:pt>
                <c:pt idx="6075">
                  <c:v>3.3888318138</c:v>
                </c:pt>
                <c:pt idx="6076">
                  <c:v>3.3881186080000001</c:v>
                </c:pt>
                <c:pt idx="6077">
                  <c:v>3.3890293516000001</c:v>
                </c:pt>
                <c:pt idx="6078">
                  <c:v>3.3910012709999999</c:v>
                </c:pt>
                <c:pt idx="6079">
                  <c:v>3.3920578286000005</c:v>
                </c:pt>
                <c:pt idx="6080">
                  <c:v>3.3918074423999998</c:v>
                </c:pt>
                <c:pt idx="6081">
                  <c:v>3.3926479294999998</c:v>
                </c:pt>
                <c:pt idx="6082">
                  <c:v>3.394379926</c:v>
                </c:pt>
                <c:pt idx="6083">
                  <c:v>3.3952205322000002</c:v>
                </c:pt>
                <c:pt idx="6084">
                  <c:v>3.3966429210000002</c:v>
                </c:pt>
                <c:pt idx="6085">
                  <c:v>3.3975282601000001</c:v>
                </c:pt>
                <c:pt idx="6086">
                  <c:v>3.3980443889999994</c:v>
                </c:pt>
                <c:pt idx="6087">
                  <c:v>3.3985531130999997</c:v>
                </c:pt>
                <c:pt idx="6088">
                  <c:v>3.3990897604999994</c:v>
                </c:pt>
                <c:pt idx="6089">
                  <c:v>3.3992980244999997</c:v>
                </c:pt>
                <c:pt idx="6090">
                  <c:v>3.3999035399999995</c:v>
                </c:pt>
                <c:pt idx="6091">
                  <c:v>3.4014325735999997</c:v>
                </c:pt>
                <c:pt idx="6092">
                  <c:v>3.4027882530000002</c:v>
                </c:pt>
                <c:pt idx="6093">
                  <c:v>3.4030301829999998</c:v>
                </c:pt>
                <c:pt idx="6094">
                  <c:v>3.4032590860000003</c:v>
                </c:pt>
                <c:pt idx="6095">
                  <c:v>3.4046262535999996</c:v>
                </c:pt>
                <c:pt idx="6096">
                  <c:v>3.4058367629999999</c:v>
                </c:pt>
                <c:pt idx="6097">
                  <c:v>3.4061402853000002</c:v>
                </c:pt>
                <c:pt idx="6098">
                  <c:v>3.4060704888000002</c:v>
                </c:pt>
                <c:pt idx="6099">
                  <c:v>3.4074605125000001</c:v>
                </c:pt>
                <c:pt idx="6100">
                  <c:v>3.4088525877000002</c:v>
                </c:pt>
                <c:pt idx="6101">
                  <c:v>3.4096605003999998</c:v>
                </c:pt>
                <c:pt idx="6102">
                  <c:v>3.4098841084</c:v>
                </c:pt>
                <c:pt idx="6103">
                  <c:v>3.4107968674000002</c:v>
                </c:pt>
                <c:pt idx="6104">
                  <c:v>3.4120906432</c:v>
                </c:pt>
                <c:pt idx="6105">
                  <c:v>3.4130427407999999</c:v>
                </c:pt>
                <c:pt idx="6106">
                  <c:v>3.4138137615000002</c:v>
                </c:pt>
                <c:pt idx="6107">
                  <c:v>3.4143794215999996</c:v>
                </c:pt>
                <c:pt idx="6108">
                  <c:v>3.4147490087999999</c:v>
                </c:pt>
                <c:pt idx="6109">
                  <c:v>3.4156659517999999</c:v>
                </c:pt>
                <c:pt idx="6110">
                  <c:v>3.4178701136999998</c:v>
                </c:pt>
                <c:pt idx="6111">
                  <c:v>3.4193309443999995</c:v>
                </c:pt>
                <c:pt idx="6112">
                  <c:v>3.4196858596999999</c:v>
                </c:pt>
                <c:pt idx="6113">
                  <c:v>3.4202593887999999</c:v>
                </c:pt>
                <c:pt idx="6114">
                  <c:v>3.4210366308000002</c:v>
                </c:pt>
                <c:pt idx="6115">
                  <c:v>3.4221951588000001</c:v>
                </c:pt>
                <c:pt idx="6116">
                  <c:v>3.4222717617999998</c:v>
                </c:pt>
                <c:pt idx="6117">
                  <c:v>3.4225053368</c:v>
                </c:pt>
                <c:pt idx="6118">
                  <c:v>3.4232734744999997</c:v>
                </c:pt>
                <c:pt idx="6119">
                  <c:v>3.4238398092</c:v>
                </c:pt>
                <c:pt idx="6120">
                  <c:v>3.4244248796999996</c:v>
                </c:pt>
                <c:pt idx="6121">
                  <c:v>3.4268813235</c:v>
                </c:pt>
                <c:pt idx="6122">
                  <c:v>3.4311497037999996</c:v>
                </c:pt>
                <c:pt idx="6123">
                  <c:v>3.4324457166999998</c:v>
                </c:pt>
                <c:pt idx="6124">
                  <c:v>3.4322965365</c:v>
                </c:pt>
                <c:pt idx="6125">
                  <c:v>3.4317676947999995</c:v>
                </c:pt>
                <c:pt idx="6126">
                  <c:v>3.4313976880000001</c:v>
                </c:pt>
                <c:pt idx="6127">
                  <c:v>3.4313436147000003</c:v>
                </c:pt>
                <c:pt idx="6128">
                  <c:v>3.4318412274999996</c:v>
                </c:pt>
                <c:pt idx="6129">
                  <c:v>3.4329411610000005</c:v>
                </c:pt>
                <c:pt idx="6130">
                  <c:v>3.4335306431999997</c:v>
                </c:pt>
                <c:pt idx="6131">
                  <c:v>3.4342847475</c:v>
                </c:pt>
                <c:pt idx="6132">
                  <c:v>3.4353849420000002</c:v>
                </c:pt>
                <c:pt idx="6133">
                  <c:v>3.4363094040000002</c:v>
                </c:pt>
                <c:pt idx="6134">
                  <c:v>3.4372433216</c:v>
                </c:pt>
                <c:pt idx="6135">
                  <c:v>3.4383681758999995</c:v>
                </c:pt>
                <c:pt idx="6136">
                  <c:v>3.43928352</c:v>
                </c:pt>
                <c:pt idx="6137">
                  <c:v>3.4398303264000001</c:v>
                </c:pt>
                <c:pt idx="6138">
                  <c:v>3.4400272958999998</c:v>
                </c:pt>
                <c:pt idx="6139">
                  <c:v>3.4402580316</c:v>
                </c:pt>
                <c:pt idx="6140">
                  <c:v>3.4417932428000002</c:v>
                </c:pt>
                <c:pt idx="6141">
                  <c:v>3.4433211324000004</c:v>
                </c:pt>
                <c:pt idx="6142">
                  <c:v>3.44392078</c:v>
                </c:pt>
                <c:pt idx="6143">
                  <c:v>3.4444998224999996</c:v>
                </c:pt>
                <c:pt idx="6144">
                  <c:v>3.4454176463000001</c:v>
                </c:pt>
                <c:pt idx="6145">
                  <c:v>3.4464795600000002</c:v>
                </c:pt>
                <c:pt idx="6146">
                  <c:v>3.4469892687999999</c:v>
                </c:pt>
                <c:pt idx="6147">
                  <c:v>3.4477200652</c:v>
                </c:pt>
                <c:pt idx="6148">
                  <c:v>3.4486569600000001</c:v>
                </c:pt>
                <c:pt idx="6149">
                  <c:v>3.4496334190999995</c:v>
                </c:pt>
                <c:pt idx="6150">
                  <c:v>3.4504057854000001</c:v>
                </c:pt>
                <c:pt idx="6151">
                  <c:v>3.4504178030999997</c:v>
                </c:pt>
                <c:pt idx="6152">
                  <c:v>3.4513568700000001</c:v>
                </c:pt>
                <c:pt idx="6153">
                  <c:v>3.4528635896000002</c:v>
                </c:pt>
                <c:pt idx="6154">
                  <c:v>3.4537802879999995</c:v>
                </c:pt>
                <c:pt idx="6155">
                  <c:v>3.4542791249999993</c:v>
                </c:pt>
                <c:pt idx="6156">
                  <c:v>3.4549502669000001</c:v>
                </c:pt>
                <c:pt idx="6157">
                  <c:v>3.4563576312000004</c:v>
                </c:pt>
                <c:pt idx="6158">
                  <c:v>3.4576172891999999</c:v>
                </c:pt>
                <c:pt idx="6159">
                  <c:v>3.4579986404999996</c:v>
                </c:pt>
                <c:pt idx="6160">
                  <c:v>3.4578612145000003</c:v>
                </c:pt>
                <c:pt idx="6161">
                  <c:v>3.4575401210000001</c:v>
                </c:pt>
                <c:pt idx="6162">
                  <c:v>3.4575786844999996</c:v>
                </c:pt>
                <c:pt idx="6163">
                  <c:v>3.4579958069999996</c:v>
                </c:pt>
                <c:pt idx="6164">
                  <c:v>3.4584374346</c:v>
                </c:pt>
                <c:pt idx="6165">
                  <c:v>3.4601421749000001</c:v>
                </c:pt>
                <c:pt idx="6166">
                  <c:v>3.462744786</c:v>
                </c:pt>
                <c:pt idx="6167">
                  <c:v>3.4644235759999997</c:v>
                </c:pt>
                <c:pt idx="6168">
                  <c:v>3.4650116446000001</c:v>
                </c:pt>
                <c:pt idx="6169">
                  <c:v>3.4652455334000001</c:v>
                </c:pt>
                <c:pt idx="6170">
                  <c:v>3.4658846064000004</c:v>
                </c:pt>
                <c:pt idx="6171">
                  <c:v>3.4667093682000001</c:v>
                </c:pt>
                <c:pt idx="6172">
                  <c:v>3.467502138</c:v>
                </c:pt>
                <c:pt idx="6173">
                  <c:v>3.4680734704000002</c:v>
                </c:pt>
                <c:pt idx="6174">
                  <c:v>3.4691659798000001</c:v>
                </c:pt>
                <c:pt idx="6175">
                  <c:v>3.4707929445000003</c:v>
                </c:pt>
                <c:pt idx="6176">
                  <c:v>3.4720694559000003</c:v>
                </c:pt>
                <c:pt idx="6177">
                  <c:v>3.4728400109999997</c:v>
                </c:pt>
                <c:pt idx="6178">
                  <c:v>3.4730610708000005</c:v>
                </c:pt>
                <c:pt idx="6179">
                  <c:v>3.4736800240000001</c:v>
                </c:pt>
                <c:pt idx="6180">
                  <c:v>3.4752352671</c:v>
                </c:pt>
                <c:pt idx="6181">
                  <c:v>3.475824147</c:v>
                </c:pt>
                <c:pt idx="6182">
                  <c:v>3.4760434450000006</c:v>
                </c:pt>
                <c:pt idx="6183">
                  <c:v>3.4771897100000002</c:v>
                </c:pt>
                <c:pt idx="6184">
                  <c:v>3.478840479</c:v>
                </c:pt>
                <c:pt idx="6185">
                  <c:v>3.4801179228000003</c:v>
                </c:pt>
                <c:pt idx="6186">
                  <c:v>3.4801156839000003</c:v>
                </c:pt>
                <c:pt idx="6187">
                  <c:v>3.4802651756</c:v>
                </c:pt>
                <c:pt idx="6188">
                  <c:v>3.4806042696000001</c:v>
                </c:pt>
                <c:pt idx="6189">
                  <c:v>3.4815178944</c:v>
                </c:pt>
                <c:pt idx="6190">
                  <c:v>3.4818532612000004</c:v>
                </c:pt>
                <c:pt idx="6191">
                  <c:v>3.4827423897000003</c:v>
                </c:pt>
                <c:pt idx="6192">
                  <c:v>3.4840298033999995</c:v>
                </c:pt>
                <c:pt idx="6193">
                  <c:v>3.4853703794999999</c:v>
                </c:pt>
                <c:pt idx="6194">
                  <c:v>3.4858574886000002</c:v>
                </c:pt>
                <c:pt idx="6195">
                  <c:v>3.4858418688000001</c:v>
                </c:pt>
                <c:pt idx="6196">
                  <c:v>3.4863915149999998</c:v>
                </c:pt>
                <c:pt idx="6197">
                  <c:v>3.4882200474</c:v>
                </c:pt>
                <c:pt idx="6198">
                  <c:v>3.4899995819999998</c:v>
                </c:pt>
                <c:pt idx="6199">
                  <c:v>3.4911967956000001</c:v>
                </c:pt>
                <c:pt idx="6200">
                  <c:v>3.4919766534000001</c:v>
                </c:pt>
                <c:pt idx="6201">
                  <c:v>3.4921511682000004</c:v>
                </c:pt>
                <c:pt idx="6202">
                  <c:v>3.4929007704000004</c:v>
                </c:pt>
                <c:pt idx="6203">
                  <c:v>3.4938174752000002</c:v>
                </c:pt>
                <c:pt idx="6204">
                  <c:v>3.4947209699999995</c:v>
                </c:pt>
                <c:pt idx="6205">
                  <c:v>3.4954422982</c:v>
                </c:pt>
                <c:pt idx="6206">
                  <c:v>3.4965319683999998</c:v>
                </c:pt>
                <c:pt idx="6207">
                  <c:v>3.4979976320000001</c:v>
                </c:pt>
                <c:pt idx="6208">
                  <c:v>3.4991273999999994</c:v>
                </c:pt>
                <c:pt idx="6209">
                  <c:v>3.4991750231999998</c:v>
                </c:pt>
                <c:pt idx="6210">
                  <c:v>3.4992378203999999</c:v>
                </c:pt>
                <c:pt idx="6211">
                  <c:v>3.5000507034999999</c:v>
                </c:pt>
                <c:pt idx="6212">
                  <c:v>3.5011921906000003</c:v>
                </c:pt>
                <c:pt idx="6213">
                  <c:v>3.5025123168000003</c:v>
                </c:pt>
                <c:pt idx="6214">
                  <c:v>3.5038649092000003</c:v>
                </c:pt>
                <c:pt idx="6215">
                  <c:v>3.5050315029000001</c:v>
                </c:pt>
                <c:pt idx="6216">
                  <c:v>3.5056492350000004</c:v>
                </c:pt>
                <c:pt idx="6217">
                  <c:v>3.5066374793999997</c:v>
                </c:pt>
                <c:pt idx="6218">
                  <c:v>3.5074662792</c:v>
                </c:pt>
                <c:pt idx="6219">
                  <c:v>3.5078941946999995</c:v>
                </c:pt>
                <c:pt idx="6220">
                  <c:v>3.5088427289999999</c:v>
                </c:pt>
                <c:pt idx="6221">
                  <c:v>3.5103348144000002</c:v>
                </c:pt>
                <c:pt idx="6222">
                  <c:v>3.5121747663000003</c:v>
                </c:pt>
                <c:pt idx="6223">
                  <c:v>3.5132736911999998</c:v>
                </c:pt>
                <c:pt idx="6224">
                  <c:v>3.5127058862</c:v>
                </c:pt>
                <c:pt idx="6225">
                  <c:v>3.5119441213</c:v>
                </c:pt>
                <c:pt idx="6226">
                  <c:v>3.5121231819000003</c:v>
                </c:pt>
                <c:pt idx="6227">
                  <c:v>3.5134180650000002</c:v>
                </c:pt>
                <c:pt idx="6228">
                  <c:v>3.5149069907999997</c:v>
                </c:pt>
                <c:pt idx="6229">
                  <c:v>3.5158066253999998</c:v>
                </c:pt>
                <c:pt idx="6230">
                  <c:v>3.5161588169000004</c:v>
                </c:pt>
                <c:pt idx="6231">
                  <c:v>3.5172639615999999</c:v>
                </c:pt>
                <c:pt idx="6232">
                  <c:v>3.5185746180000002</c:v>
                </c:pt>
                <c:pt idx="6233">
                  <c:v>3.5202084798000004</c:v>
                </c:pt>
                <c:pt idx="6234">
                  <c:v>3.521098957</c:v>
                </c:pt>
                <c:pt idx="6235">
                  <c:v>3.5206658632000001</c:v>
                </c:pt>
                <c:pt idx="6236">
                  <c:v>3.5207689330000003</c:v>
                </c:pt>
                <c:pt idx="6237">
                  <c:v>3.5223668130000001</c:v>
                </c:pt>
                <c:pt idx="6238">
                  <c:v>3.5239953601999998</c:v>
                </c:pt>
                <c:pt idx="6239">
                  <c:v>3.5245419835000003</c:v>
                </c:pt>
                <c:pt idx="6240">
                  <c:v>3.5239950626999996</c:v>
                </c:pt>
                <c:pt idx="6241">
                  <c:v>3.5240569599999998</c:v>
                </c:pt>
                <c:pt idx="6242">
                  <c:v>3.5246895787999999</c:v>
                </c:pt>
                <c:pt idx="6243">
                  <c:v>3.5262525624000003</c:v>
                </c:pt>
                <c:pt idx="6244">
                  <c:v>3.5287193627999995</c:v>
                </c:pt>
                <c:pt idx="6245">
                  <c:v>3.5311788268000002</c:v>
                </c:pt>
                <c:pt idx="6246">
                  <c:v>3.5323427635999995</c:v>
                </c:pt>
                <c:pt idx="6247">
                  <c:v>3.5324375915999995</c:v>
                </c:pt>
                <c:pt idx="6248">
                  <c:v>3.5321593608000001</c:v>
                </c:pt>
                <c:pt idx="6249">
                  <c:v>3.5318810436000003</c:v>
                </c:pt>
                <c:pt idx="6250">
                  <c:v>3.5327276406000001</c:v>
                </c:pt>
                <c:pt idx="6251">
                  <c:v>3.5345301017999997</c:v>
                </c:pt>
                <c:pt idx="6252">
                  <c:v>3.5357788402999999</c:v>
                </c:pt>
                <c:pt idx="6253">
                  <c:v>3.5364679584000003</c:v>
                </c:pt>
                <c:pt idx="6254">
                  <c:v>3.5373782303999999</c:v>
                </c:pt>
                <c:pt idx="6255">
                  <c:v>3.5383384170000003</c:v>
                </c:pt>
                <c:pt idx="6256">
                  <c:v>3.5389330768000002</c:v>
                </c:pt>
                <c:pt idx="6257">
                  <c:v>3.5393276903999999</c:v>
                </c:pt>
                <c:pt idx="6258">
                  <c:v>3.5402364220999996</c:v>
                </c:pt>
                <c:pt idx="6259">
                  <c:v>3.5420615999999998</c:v>
                </c:pt>
                <c:pt idx="6260">
                  <c:v>3.5436562318</c:v>
                </c:pt>
                <c:pt idx="6261">
                  <c:v>3.544465733</c:v>
                </c:pt>
                <c:pt idx="6262">
                  <c:v>3.5444764992</c:v>
                </c:pt>
                <c:pt idx="6263">
                  <c:v>3.5448416022</c:v>
                </c:pt>
                <c:pt idx="6264">
                  <c:v>3.5464930560000001</c:v>
                </c:pt>
                <c:pt idx="6265">
                  <c:v>3.5482911324000002</c:v>
                </c:pt>
                <c:pt idx="6266">
                  <c:v>3.5495308799999998</c:v>
                </c:pt>
                <c:pt idx="6267">
                  <c:v>3.5496633599999998</c:v>
                </c:pt>
                <c:pt idx="6268">
                  <c:v>3.5504119451999996</c:v>
                </c:pt>
                <c:pt idx="6269">
                  <c:v>3.5513954277000002</c:v>
                </c:pt>
                <c:pt idx="6270">
                  <c:v>3.5519650035000003</c:v>
                </c:pt>
                <c:pt idx="6271">
                  <c:v>3.5524981200000005</c:v>
                </c:pt>
                <c:pt idx="6272">
                  <c:v>3.5529966870999998</c:v>
                </c:pt>
                <c:pt idx="6273">
                  <c:v>3.5533103476000001</c:v>
                </c:pt>
                <c:pt idx="6274">
                  <c:v>3.5539842932000001</c:v>
                </c:pt>
                <c:pt idx="6275">
                  <c:v>3.5542979934000001</c:v>
                </c:pt>
                <c:pt idx="6276">
                  <c:v>3.5555230152000004</c:v>
                </c:pt>
                <c:pt idx="6277">
                  <c:v>3.5571180255999999</c:v>
                </c:pt>
                <c:pt idx="6278">
                  <c:v>3.5577940809999999</c:v>
                </c:pt>
                <c:pt idx="6279">
                  <c:v>3.5577649118000001</c:v>
                </c:pt>
                <c:pt idx="6280">
                  <c:v>3.5585410554000001</c:v>
                </c:pt>
                <c:pt idx="6281">
                  <c:v>3.5602749630000003</c:v>
                </c:pt>
                <c:pt idx="6282">
                  <c:v>3.5612844386</c:v>
                </c:pt>
                <c:pt idx="6283">
                  <c:v>3.5611915726000003</c:v>
                </c:pt>
                <c:pt idx="6284">
                  <c:v>3.5609213064</c:v>
                </c:pt>
                <c:pt idx="6285">
                  <c:v>3.5628850932999998</c:v>
                </c:pt>
                <c:pt idx="6286">
                  <c:v>3.5646621615000003</c:v>
                </c:pt>
                <c:pt idx="6287">
                  <c:v>3.5653116179999995</c:v>
                </c:pt>
                <c:pt idx="6288">
                  <c:v>3.5663274801</c:v>
                </c:pt>
                <c:pt idx="6289">
                  <c:v>3.5677156131000003</c:v>
                </c:pt>
                <c:pt idx="6290">
                  <c:v>3.5683344899999998</c:v>
                </c:pt>
                <c:pt idx="6291">
                  <c:v>3.5685522975000001</c:v>
                </c:pt>
                <c:pt idx="6292">
                  <c:v>3.5696765759999995</c:v>
                </c:pt>
                <c:pt idx="6293">
                  <c:v>3.5713872968000002</c:v>
                </c:pt>
                <c:pt idx="6294">
                  <c:v>3.5727240032000003</c:v>
                </c:pt>
                <c:pt idx="6295">
                  <c:v>3.5735458202000001</c:v>
                </c:pt>
                <c:pt idx="6296">
                  <c:v>3.5742558557999997</c:v>
                </c:pt>
                <c:pt idx="6297">
                  <c:v>3.5753441265999997</c:v>
                </c:pt>
                <c:pt idx="6298">
                  <c:v>3.5769747450000002</c:v>
                </c:pt>
                <c:pt idx="6299">
                  <c:v>3.5772991530000002</c:v>
                </c:pt>
                <c:pt idx="6300">
                  <c:v>3.5766759600000007</c:v>
                </c:pt>
                <c:pt idx="6301">
                  <c:v>3.577832109</c:v>
                </c:pt>
                <c:pt idx="6302">
                  <c:v>3.579891672</c:v>
                </c:pt>
                <c:pt idx="6303">
                  <c:v>3.5815943680000002</c:v>
                </c:pt>
                <c:pt idx="6304">
                  <c:v>3.5823841911000001</c:v>
                </c:pt>
                <c:pt idx="6305">
                  <c:v>3.5828014932000003</c:v>
                </c:pt>
                <c:pt idx="6306">
                  <c:v>3.5834350958000001</c:v>
                </c:pt>
                <c:pt idx="6307">
                  <c:v>3.5844723420000002</c:v>
                </c:pt>
                <c:pt idx="6308">
                  <c:v>3.5855039079999997</c:v>
                </c:pt>
                <c:pt idx="6309">
                  <c:v>3.5861474063999994</c:v>
                </c:pt>
                <c:pt idx="6310">
                  <c:v>3.5864104848</c:v>
                </c:pt>
                <c:pt idx="6311">
                  <c:v>3.5864707391999997</c:v>
                </c:pt>
                <c:pt idx="6312">
                  <c:v>3.5876241828000004</c:v>
                </c:pt>
                <c:pt idx="6313">
                  <c:v>3.5887951611000002</c:v>
                </c:pt>
                <c:pt idx="6314">
                  <c:v>3.5892031708000003</c:v>
                </c:pt>
                <c:pt idx="6315">
                  <c:v>3.5893715506000001</c:v>
                </c:pt>
                <c:pt idx="6316">
                  <c:v>3.5898779604</c:v>
                </c:pt>
                <c:pt idx="6317">
                  <c:v>3.5915107903999997</c:v>
                </c:pt>
                <c:pt idx="6318">
                  <c:v>3.5931708643999998</c:v>
                </c:pt>
                <c:pt idx="6319">
                  <c:v>3.5938978125000003</c:v>
                </c:pt>
                <c:pt idx="6320">
                  <c:v>3.5936953746000002</c:v>
                </c:pt>
                <c:pt idx="6321">
                  <c:v>3.5942795000000003</c:v>
                </c:pt>
                <c:pt idx="6322">
                  <c:v>3.5956193248999999</c:v>
                </c:pt>
                <c:pt idx="6323">
                  <c:v>3.5965746515000001</c:v>
                </c:pt>
                <c:pt idx="6324">
                  <c:v>3.5972979899999999</c:v>
                </c:pt>
                <c:pt idx="6325">
                  <c:v>3.5976289499999998</c:v>
                </c:pt>
                <c:pt idx="6326">
                  <c:v>3.5953563071999999</c:v>
                </c:pt>
                <c:pt idx="6327">
                  <c:v>3.5958863211999996</c:v>
                </c:pt>
                <c:pt idx="6328">
                  <c:v>3.5975162394000004</c:v>
                </c:pt>
                <c:pt idx="6329">
                  <c:v>3.5997204760999999</c:v>
                </c:pt>
                <c:pt idx="6330">
                  <c:v>3.6017955882000003</c:v>
                </c:pt>
                <c:pt idx="6331">
                  <c:v>3.6031168629000003</c:v>
                </c:pt>
                <c:pt idx="6332">
                  <c:v>3.6040573295000002</c:v>
                </c:pt>
                <c:pt idx="6333">
                  <c:v>3.6055741728000004</c:v>
                </c:pt>
                <c:pt idx="6334">
                  <c:v>3.6065362080000001</c:v>
                </c:pt>
                <c:pt idx="6335">
                  <c:v>3.6067635156</c:v>
                </c:pt>
                <c:pt idx="6336">
                  <c:v>3.6075672324000001</c:v>
                </c:pt>
                <c:pt idx="6337">
                  <c:v>3.608183409</c:v>
                </c:pt>
                <c:pt idx="6338">
                  <c:v>3.6088249015000002</c:v>
                </c:pt>
                <c:pt idx="6339">
                  <c:v>3.6101820353999994</c:v>
                </c:pt>
                <c:pt idx="6340">
                  <c:v>3.6119165778000002</c:v>
                </c:pt>
                <c:pt idx="6341">
                  <c:v>3.6134656000000001</c:v>
                </c:pt>
                <c:pt idx="6342">
                  <c:v>3.6142776879000005</c:v>
                </c:pt>
                <c:pt idx="6343">
                  <c:v>3.6148593429000004</c:v>
                </c:pt>
                <c:pt idx="6344">
                  <c:v>3.6154527188999999</c:v>
                </c:pt>
                <c:pt idx="6345">
                  <c:v>3.6160461405</c:v>
                </c:pt>
                <c:pt idx="6346">
                  <c:v>3.6168195504000002</c:v>
                </c:pt>
                <c:pt idx="6347">
                  <c:v>3.6177827151999997</c:v>
                </c:pt>
                <c:pt idx="6348">
                  <c:v>3.6191643283999997</c:v>
                </c:pt>
                <c:pt idx="6349">
                  <c:v>3.6195936237000002</c:v>
                </c:pt>
                <c:pt idx="6350">
                  <c:v>3.6201815034</c:v>
                </c:pt>
                <c:pt idx="6351">
                  <c:v>3.6209357859999995</c:v>
                </c:pt>
                <c:pt idx="6352">
                  <c:v>3.6217154623000005</c:v>
                </c:pt>
                <c:pt idx="6353">
                  <c:v>3.6225127480000001</c:v>
                </c:pt>
                <c:pt idx="6354">
                  <c:v>3.6231417727999999</c:v>
                </c:pt>
                <c:pt idx="6355">
                  <c:v>3.6241250871999999</c:v>
                </c:pt>
                <c:pt idx="6356">
                  <c:v>3.6252885526999998</c:v>
                </c:pt>
                <c:pt idx="6357">
                  <c:v>3.6260900607999997</c:v>
                </c:pt>
                <c:pt idx="6358">
                  <c:v>3.6269072494999999</c:v>
                </c:pt>
                <c:pt idx="6359">
                  <c:v>3.6277615870000006</c:v>
                </c:pt>
                <c:pt idx="6360">
                  <c:v>3.6286316260999998</c:v>
                </c:pt>
                <c:pt idx="6361">
                  <c:v>3.6292591920000001</c:v>
                </c:pt>
                <c:pt idx="6362">
                  <c:v>3.6304037759999996</c:v>
                </c:pt>
                <c:pt idx="6363">
                  <c:v>3.6318696894000002</c:v>
                </c:pt>
                <c:pt idx="6364">
                  <c:v>3.6325389870000002</c:v>
                </c:pt>
                <c:pt idx="6365">
                  <c:v>3.6330555196000005</c:v>
                </c:pt>
                <c:pt idx="6366">
                  <c:v>3.6343669313999998</c:v>
                </c:pt>
                <c:pt idx="6367">
                  <c:v>3.6356706455999999</c:v>
                </c:pt>
                <c:pt idx="6368">
                  <c:v>3.6363772775000003</c:v>
                </c:pt>
                <c:pt idx="6369">
                  <c:v>3.6372621747</c:v>
                </c:pt>
                <c:pt idx="6370">
                  <c:v>3.6377672145000002</c:v>
                </c:pt>
                <c:pt idx="6371">
                  <c:v>3.6386424324000002</c:v>
                </c:pt>
                <c:pt idx="6372">
                  <c:v>3.6397135447999998</c:v>
                </c:pt>
                <c:pt idx="6373">
                  <c:v>3.640436072</c:v>
                </c:pt>
                <c:pt idx="6374">
                  <c:v>3.6409706157000006</c:v>
                </c:pt>
                <c:pt idx="6375">
                  <c:v>3.6411388919000003</c:v>
                </c:pt>
                <c:pt idx="6376">
                  <c:v>3.6416871842999998</c:v>
                </c:pt>
                <c:pt idx="6377">
                  <c:v>3.6422609550000002</c:v>
                </c:pt>
                <c:pt idx="6378">
                  <c:v>3.6435733549999996</c:v>
                </c:pt>
                <c:pt idx="6379">
                  <c:v>3.6450387071999999</c:v>
                </c:pt>
                <c:pt idx="6380">
                  <c:v>3.6457478970000001</c:v>
                </c:pt>
                <c:pt idx="6381">
                  <c:v>3.6455597339999994</c:v>
                </c:pt>
                <c:pt idx="6382">
                  <c:v>3.646325788</c:v>
                </c:pt>
                <c:pt idx="6383">
                  <c:v>3.6472839448000003</c:v>
                </c:pt>
                <c:pt idx="6384">
                  <c:v>3.6480520969999999</c:v>
                </c:pt>
                <c:pt idx="6385">
                  <c:v>3.6488399113999996</c:v>
                </c:pt>
                <c:pt idx="6386">
                  <c:v>3.6498022308000002</c:v>
                </c:pt>
                <c:pt idx="6387">
                  <c:v>3.6515173089999999</c:v>
                </c:pt>
                <c:pt idx="6388">
                  <c:v>3.6525073116</c:v>
                </c:pt>
                <c:pt idx="6389">
                  <c:v>3.6525427190999999</c:v>
                </c:pt>
                <c:pt idx="6390">
                  <c:v>3.6525663368000001</c:v>
                </c:pt>
                <c:pt idx="6391">
                  <c:v>3.6535231552000003</c:v>
                </c:pt>
                <c:pt idx="6392">
                  <c:v>3.6556133387999998</c:v>
                </c:pt>
                <c:pt idx="6393">
                  <c:v>3.6579548319000001</c:v>
                </c:pt>
                <c:pt idx="6394">
                  <c:v>3.6592083542</c:v>
                </c:pt>
                <c:pt idx="6395">
                  <c:v>3.6589754762999998</c:v>
                </c:pt>
                <c:pt idx="6396">
                  <c:v>3.6587326808</c:v>
                </c:pt>
                <c:pt idx="6397">
                  <c:v>3.6598059799999998</c:v>
                </c:pt>
                <c:pt idx="6398">
                  <c:v>3.6616012800000002</c:v>
                </c:pt>
                <c:pt idx="6399">
                  <c:v>3.6629828036000003</c:v>
                </c:pt>
                <c:pt idx="6400">
                  <c:v>3.6635894568</c:v>
                </c:pt>
                <c:pt idx="6401">
                  <c:v>3.6640195889</c:v>
                </c:pt>
                <c:pt idx="6402">
                  <c:v>3.6646341900000001</c:v>
                </c:pt>
                <c:pt idx="6403">
                  <c:v>3.6661632524000001</c:v>
                </c:pt>
                <c:pt idx="6404">
                  <c:v>3.6674785007999997</c:v>
                </c:pt>
                <c:pt idx="6405">
                  <c:v>3.6680126903999999</c:v>
                </c:pt>
                <c:pt idx="6406">
                  <c:v>3.6687077805000001</c:v>
                </c:pt>
                <c:pt idx="6407">
                  <c:v>3.6701408519999998</c:v>
                </c:pt>
                <c:pt idx="6408">
                  <c:v>3.6711774687000003</c:v>
                </c:pt>
                <c:pt idx="6409">
                  <c:v>3.6718727184</c:v>
                </c:pt>
                <c:pt idx="6410">
                  <c:v>3.6727741776</c:v>
                </c:pt>
                <c:pt idx="6411">
                  <c:v>3.6739094634000002</c:v>
                </c:pt>
                <c:pt idx="6412">
                  <c:v>3.6743126687999998</c:v>
                </c:pt>
                <c:pt idx="6413">
                  <c:v>3.6745215099999999</c:v>
                </c:pt>
                <c:pt idx="6414">
                  <c:v>3.6752662519999997</c:v>
                </c:pt>
                <c:pt idx="6415">
                  <c:v>3.6768103679999999</c:v>
                </c:pt>
                <c:pt idx="6416">
                  <c:v>3.6779717176999998</c:v>
                </c:pt>
                <c:pt idx="6417">
                  <c:v>3.6783436049999998</c:v>
                </c:pt>
                <c:pt idx="6418">
                  <c:v>3.6790886248999999</c:v>
                </c:pt>
                <c:pt idx="6419">
                  <c:v>3.6804308814</c:v>
                </c:pt>
                <c:pt idx="6420">
                  <c:v>3.6814080068999999</c:v>
                </c:pt>
                <c:pt idx="6421">
                  <c:v>3.6823674645</c:v>
                </c:pt>
                <c:pt idx="6422">
                  <c:v>3.6833289824000004</c:v>
                </c:pt>
                <c:pt idx="6423">
                  <c:v>3.6846341949999997</c:v>
                </c:pt>
                <c:pt idx="6424">
                  <c:v>3.6851713171</c:v>
                </c:pt>
                <c:pt idx="6425">
                  <c:v>3.6851624117999995</c:v>
                </c:pt>
                <c:pt idx="6426">
                  <c:v>3.6853539479999995</c:v>
                </c:pt>
                <c:pt idx="6427">
                  <c:v>3.6853430404999998</c:v>
                </c:pt>
                <c:pt idx="6428">
                  <c:v>3.6860629400000007</c:v>
                </c:pt>
                <c:pt idx="6429">
                  <c:v>3.6869774520000003</c:v>
                </c:pt>
                <c:pt idx="6430">
                  <c:v>3.6882574727999997</c:v>
                </c:pt>
                <c:pt idx="6431">
                  <c:v>3.6895198032000001</c:v>
                </c:pt>
                <c:pt idx="6432">
                  <c:v>3.6906034416000004</c:v>
                </c:pt>
                <c:pt idx="6433">
                  <c:v>3.6913612207999997</c:v>
                </c:pt>
                <c:pt idx="6434">
                  <c:v>3.6916083708</c:v>
                </c:pt>
                <c:pt idx="6435">
                  <c:v>3.6924315050000001</c:v>
                </c:pt>
                <c:pt idx="6436">
                  <c:v>3.693620278</c:v>
                </c:pt>
                <c:pt idx="6437">
                  <c:v>3.6946441943999999</c:v>
                </c:pt>
                <c:pt idx="6438">
                  <c:v>3.6949923927999997</c:v>
                </c:pt>
                <c:pt idx="6439">
                  <c:v>3.6959068801999999</c:v>
                </c:pt>
                <c:pt idx="6440">
                  <c:v>3.6981251331</c:v>
                </c:pt>
                <c:pt idx="6441">
                  <c:v>3.7005503679999996</c:v>
                </c:pt>
                <c:pt idx="6442">
                  <c:v>3.7010838465</c:v>
                </c:pt>
                <c:pt idx="6443">
                  <c:v>3.7002301560000004</c:v>
                </c:pt>
                <c:pt idx="6444">
                  <c:v>3.7006170284</c:v>
                </c:pt>
                <c:pt idx="6445">
                  <c:v>3.7022961768</c:v>
                </c:pt>
                <c:pt idx="6446">
                  <c:v>3.7041643367999999</c:v>
                </c:pt>
                <c:pt idx="6447">
                  <c:v>3.7049014128</c:v>
                </c:pt>
                <c:pt idx="6448">
                  <c:v>3.7062111360000003</c:v>
                </c:pt>
                <c:pt idx="6449">
                  <c:v>3.7079126447999999</c:v>
                </c:pt>
                <c:pt idx="6450">
                  <c:v>3.7086737677000006</c:v>
                </c:pt>
                <c:pt idx="6451">
                  <c:v>3.7086594559999999</c:v>
                </c:pt>
                <c:pt idx="6452">
                  <c:v>3.7088261120000001</c:v>
                </c:pt>
                <c:pt idx="6453">
                  <c:v>3.7095615407999998</c:v>
                </c:pt>
                <c:pt idx="6454">
                  <c:v>3.7104998544000001</c:v>
                </c:pt>
                <c:pt idx="6455">
                  <c:v>3.7114362597000001</c:v>
                </c:pt>
                <c:pt idx="6456">
                  <c:v>3.711817774</c:v>
                </c:pt>
                <c:pt idx="6457">
                  <c:v>3.7119904864</c:v>
                </c:pt>
                <c:pt idx="6458">
                  <c:v>3.7133149371999998</c:v>
                </c:pt>
                <c:pt idx="6459">
                  <c:v>3.7147847974999997</c:v>
                </c:pt>
                <c:pt idx="6460">
                  <c:v>3.7160379551</c:v>
                </c:pt>
                <c:pt idx="6461">
                  <c:v>3.7167241855999995</c:v>
                </c:pt>
                <c:pt idx="6462">
                  <c:v>3.7176630719999997</c:v>
                </c:pt>
                <c:pt idx="6463">
                  <c:v>3.7190198471999998</c:v>
                </c:pt>
                <c:pt idx="6464">
                  <c:v>3.7200842096</c:v>
                </c:pt>
                <c:pt idx="6465">
                  <c:v>3.7204620815999996</c:v>
                </c:pt>
                <c:pt idx="6466">
                  <c:v>3.7208876848000001</c:v>
                </c:pt>
                <c:pt idx="6467">
                  <c:v>3.7220975476000002</c:v>
                </c:pt>
                <c:pt idx="6468">
                  <c:v>3.7238152842000001</c:v>
                </c:pt>
                <c:pt idx="6469">
                  <c:v>3.7241436176999998</c:v>
                </c:pt>
                <c:pt idx="6470">
                  <c:v>3.7238467775999999</c:v>
                </c:pt>
                <c:pt idx="6471">
                  <c:v>3.7257760995</c:v>
                </c:pt>
                <c:pt idx="6472">
                  <c:v>3.7281178636000001</c:v>
                </c:pt>
                <c:pt idx="6473">
                  <c:v>3.7293287339000001</c:v>
                </c:pt>
                <c:pt idx="6474">
                  <c:v>3.7290459681999999</c:v>
                </c:pt>
                <c:pt idx="6475">
                  <c:v>3.7285659276000001</c:v>
                </c:pt>
                <c:pt idx="6476">
                  <c:v>3.7295837542000001</c:v>
                </c:pt>
                <c:pt idx="6477">
                  <c:v>3.7318965684000003</c:v>
                </c:pt>
                <c:pt idx="6478">
                  <c:v>3.7334226943999997</c:v>
                </c:pt>
                <c:pt idx="6479">
                  <c:v>3.7334188260000003</c:v>
                </c:pt>
                <c:pt idx="6480">
                  <c:v>3.7325004170999994</c:v>
                </c:pt>
                <c:pt idx="6481">
                  <c:v>3.7334648531000001</c:v>
                </c:pt>
                <c:pt idx="6482">
                  <c:v>3.7351706450999997</c:v>
                </c:pt>
                <c:pt idx="6483">
                  <c:v>3.7364780241000002</c:v>
                </c:pt>
                <c:pt idx="6484">
                  <c:v>3.7376141455999998</c:v>
                </c:pt>
                <c:pt idx="6485">
                  <c:v>3.7391070846000001</c:v>
                </c:pt>
                <c:pt idx="6486">
                  <c:v>3.7398387798000003</c:v>
                </c:pt>
                <c:pt idx="6487">
                  <c:v>3.7402097873</c:v>
                </c:pt>
                <c:pt idx="6488">
                  <c:v>3.7405768203999998</c:v>
                </c:pt>
                <c:pt idx="6489">
                  <c:v>3.7411392330000002</c:v>
                </c:pt>
                <c:pt idx="6490">
                  <c:v>3.7430233650000004</c:v>
                </c:pt>
                <c:pt idx="6491">
                  <c:v>3.7426149932000001</c:v>
                </c:pt>
                <c:pt idx="6492">
                  <c:v>3.7427887496000003</c:v>
                </c:pt>
                <c:pt idx="6493">
                  <c:v>3.7435427150000002</c:v>
                </c:pt>
                <c:pt idx="6494">
                  <c:v>3.7449169459</c:v>
                </c:pt>
                <c:pt idx="6495">
                  <c:v>3.7463592825999998</c:v>
                </c:pt>
                <c:pt idx="6496">
                  <c:v>3.7470499884000001</c:v>
                </c:pt>
                <c:pt idx="6497">
                  <c:v>3.7478682528</c:v>
                </c:pt>
                <c:pt idx="6498">
                  <c:v>3.7486586009999998</c:v>
                </c:pt>
                <c:pt idx="6499">
                  <c:v>3.7494450179999999</c:v>
                </c:pt>
                <c:pt idx="6500">
                  <c:v>3.750022</c:v>
                </c:pt>
                <c:pt idx="6501">
                  <c:v>3.7506330258</c:v>
                </c:pt>
                <c:pt idx="6502">
                  <c:v>3.7518226785</c:v>
                </c:pt>
                <c:pt idx="6503">
                  <c:v>3.7534075473999997</c:v>
                </c:pt>
                <c:pt idx="6504">
                  <c:v>3.7546515336000001</c:v>
                </c:pt>
                <c:pt idx="6505">
                  <c:v>3.7551473959999995</c:v>
                </c:pt>
                <c:pt idx="6506">
                  <c:v>3.7560104503999998</c:v>
                </c:pt>
                <c:pt idx="6507">
                  <c:v>3.7583563626000003</c:v>
                </c:pt>
                <c:pt idx="6508">
                  <c:v>3.7599160592000005</c:v>
                </c:pt>
                <c:pt idx="6509">
                  <c:v>3.7597772969999999</c:v>
                </c:pt>
                <c:pt idx="6510">
                  <c:v>3.7594588672000002</c:v>
                </c:pt>
                <c:pt idx="6511">
                  <c:v>3.7602241667</c:v>
                </c:pt>
                <c:pt idx="6512">
                  <c:v>3.7615364570000005</c:v>
                </c:pt>
                <c:pt idx="6513">
                  <c:v>3.7618904933999997</c:v>
                </c:pt>
                <c:pt idx="6514">
                  <c:v>3.7622285088000007</c:v>
                </c:pt>
                <c:pt idx="6515">
                  <c:v>3.7631215524999999</c:v>
                </c:pt>
                <c:pt idx="6516">
                  <c:v>3.7645616603999996</c:v>
                </c:pt>
                <c:pt idx="6517">
                  <c:v>3.7656324952000002</c:v>
                </c:pt>
                <c:pt idx="6518">
                  <c:v>3.7659746784000006</c:v>
                </c:pt>
                <c:pt idx="6519">
                  <c:v>3.7668940420000001</c:v>
                </c:pt>
                <c:pt idx="6520">
                  <c:v>3.7681868952000004</c:v>
                </c:pt>
                <c:pt idx="6521">
                  <c:v>3.7696655630000002</c:v>
                </c:pt>
                <c:pt idx="6522">
                  <c:v>3.7698242029000002</c:v>
                </c:pt>
                <c:pt idx="6523">
                  <c:v>3.7697388799999998</c:v>
                </c:pt>
                <c:pt idx="6524">
                  <c:v>3.7703522955</c:v>
                </c:pt>
                <c:pt idx="6525">
                  <c:v>3.7718863490999999</c:v>
                </c:pt>
                <c:pt idx="6526">
                  <c:v>3.7734726856999998</c:v>
                </c:pt>
                <c:pt idx="6527">
                  <c:v>3.7740089823000003</c:v>
                </c:pt>
                <c:pt idx="6528">
                  <c:v>3.7732671615999998</c:v>
                </c:pt>
                <c:pt idx="6529">
                  <c:v>3.7742553899999995</c:v>
                </c:pt>
                <c:pt idx="6530">
                  <c:v>3.7761786194999996</c:v>
                </c:pt>
                <c:pt idx="6531">
                  <c:v>3.777140948</c:v>
                </c:pt>
                <c:pt idx="6532">
                  <c:v>3.7777237244999999</c:v>
                </c:pt>
                <c:pt idx="6533">
                  <c:v>3.7783145889999994</c:v>
                </c:pt>
                <c:pt idx="6534">
                  <c:v>3.7798365852</c:v>
                </c:pt>
                <c:pt idx="6535">
                  <c:v>3.7798580371000003</c:v>
                </c:pt>
                <c:pt idx="6536">
                  <c:v>3.7802692512</c:v>
                </c:pt>
                <c:pt idx="6537">
                  <c:v>3.7816177740000003</c:v>
                </c:pt>
                <c:pt idx="6538">
                  <c:v>3.7835380968000005</c:v>
                </c:pt>
                <c:pt idx="6539">
                  <c:v>3.7845192118000002</c:v>
                </c:pt>
                <c:pt idx="6540">
                  <c:v>3.7847609277999998</c:v>
                </c:pt>
                <c:pt idx="6541">
                  <c:v>3.7849945865999999</c:v>
                </c:pt>
                <c:pt idx="6542">
                  <c:v>3.7862222340000002</c:v>
                </c:pt>
                <c:pt idx="6543">
                  <c:v>3.7876500516</c:v>
                </c:pt>
                <c:pt idx="6544">
                  <c:v>3.7885323384</c:v>
                </c:pt>
                <c:pt idx="6545">
                  <c:v>3.7890448333999998</c:v>
                </c:pt>
                <c:pt idx="6546">
                  <c:v>3.7901455052000004</c:v>
                </c:pt>
                <c:pt idx="6547">
                  <c:v>3.7918304901000002</c:v>
                </c:pt>
                <c:pt idx="6548">
                  <c:v>3.7932913949999998</c:v>
                </c:pt>
                <c:pt idx="6549">
                  <c:v>3.7941258383999998</c:v>
                </c:pt>
                <c:pt idx="6550">
                  <c:v>3.7948917467999999</c:v>
                </c:pt>
                <c:pt idx="6551">
                  <c:v>3.7958417310000003</c:v>
                </c:pt>
                <c:pt idx="6552">
                  <c:v>3.7967796802000002</c:v>
                </c:pt>
                <c:pt idx="6553">
                  <c:v>3.7979239486000003</c:v>
                </c:pt>
                <c:pt idx="6554">
                  <c:v>3.7983341654999996</c:v>
                </c:pt>
                <c:pt idx="6555">
                  <c:v>3.7987706592000006</c:v>
                </c:pt>
                <c:pt idx="6556">
                  <c:v>3.7999434466999995</c:v>
                </c:pt>
                <c:pt idx="6557">
                  <c:v>3.8013206330000004</c:v>
                </c:pt>
                <c:pt idx="6558">
                  <c:v>3.8021335729999999</c:v>
                </c:pt>
                <c:pt idx="6559">
                  <c:v>3.8031064308000002</c:v>
                </c:pt>
                <c:pt idx="6560">
                  <c:v>3.8040733103999993</c:v>
                </c:pt>
                <c:pt idx="6561">
                  <c:v>3.8044474780000002</c:v>
                </c:pt>
                <c:pt idx="6562">
                  <c:v>3.8046658431999996</c:v>
                </c:pt>
                <c:pt idx="6563">
                  <c:v>3.805685478</c:v>
                </c:pt>
                <c:pt idx="6564">
                  <c:v>3.8073163450000003</c:v>
                </c:pt>
                <c:pt idx="6565">
                  <c:v>3.8085973004999998</c:v>
                </c:pt>
                <c:pt idx="6566">
                  <c:v>3.8093177660999995</c:v>
                </c:pt>
                <c:pt idx="6567">
                  <c:v>3.8098075476000002</c:v>
                </c:pt>
                <c:pt idx="6568">
                  <c:v>3.8110402978000004</c:v>
                </c:pt>
                <c:pt idx="6569">
                  <c:v>3.8130404844000001</c:v>
                </c:pt>
                <c:pt idx="6570">
                  <c:v>3.8147008194000005</c:v>
                </c:pt>
                <c:pt idx="6571">
                  <c:v>3.8141097305999994</c:v>
                </c:pt>
                <c:pt idx="6572">
                  <c:v>3.8136885749999996</c:v>
                </c:pt>
                <c:pt idx="6573">
                  <c:v>3.8140044749999999</c:v>
                </c:pt>
                <c:pt idx="6574">
                  <c:v>3.8157847251999994</c:v>
                </c:pt>
                <c:pt idx="6575">
                  <c:v>3.8168096735999999</c:v>
                </c:pt>
                <c:pt idx="6576">
                  <c:v>3.8176463430000003</c:v>
                </c:pt>
                <c:pt idx="6577">
                  <c:v>3.8188294869999999</c:v>
                </c:pt>
                <c:pt idx="6578">
                  <c:v>3.8203510437000001</c:v>
                </c:pt>
                <c:pt idx="6579">
                  <c:v>3.8214695375999996</c:v>
                </c:pt>
                <c:pt idx="6580">
                  <c:v>3.8219863307999997</c:v>
                </c:pt>
                <c:pt idx="6581">
                  <c:v>3.823240642</c:v>
                </c:pt>
                <c:pt idx="6582">
                  <c:v>3.8252426799999997</c:v>
                </c:pt>
                <c:pt idx="6583">
                  <c:v>3.826335115</c:v>
                </c:pt>
                <c:pt idx="6584">
                  <c:v>3.8266900672000004</c:v>
                </c:pt>
                <c:pt idx="6585">
                  <c:v>3.8272578648000004</c:v>
                </c:pt>
                <c:pt idx="6586">
                  <c:v>3.8283829847999997</c:v>
                </c:pt>
                <c:pt idx="6587">
                  <c:v>3.8298953119999997</c:v>
                </c:pt>
                <c:pt idx="6588">
                  <c:v>3.8304185885999997</c:v>
                </c:pt>
                <c:pt idx="6589">
                  <c:v>3.8310551850000008</c:v>
                </c:pt>
                <c:pt idx="6590">
                  <c:v>3.8322613485000003</c:v>
                </c:pt>
                <c:pt idx="6591">
                  <c:v>3.8327217008000001</c:v>
                </c:pt>
                <c:pt idx="6592">
                  <c:v>3.8327664334000002</c:v>
                </c:pt>
                <c:pt idx="6593">
                  <c:v>3.8328416655000002</c:v>
                </c:pt>
                <c:pt idx="6594">
                  <c:v>3.8335068223999995</c:v>
                </c:pt>
                <c:pt idx="6595">
                  <c:v>3.8345510694000002</c:v>
                </c:pt>
                <c:pt idx="6596">
                  <c:v>3.8357798153999996</c:v>
                </c:pt>
                <c:pt idx="6597">
                  <c:v>3.8366193624</c:v>
                </c:pt>
                <c:pt idx="6598">
                  <c:v>3.8367211173999998</c:v>
                </c:pt>
                <c:pt idx="6599">
                  <c:v>3.8372101136999999</c:v>
                </c:pt>
                <c:pt idx="6600">
                  <c:v>3.8388059291999994</c:v>
                </c:pt>
                <c:pt idx="6601">
                  <c:v>3.8398239693999998</c:v>
                </c:pt>
                <c:pt idx="6602">
                  <c:v>3.8396985600000004</c:v>
                </c:pt>
                <c:pt idx="6603">
                  <c:v>3.8403619583999999</c:v>
                </c:pt>
                <c:pt idx="6604">
                  <c:v>3.8420150183999997</c:v>
                </c:pt>
                <c:pt idx="6605">
                  <c:v>3.8435326247999999</c:v>
                </c:pt>
                <c:pt idx="6606">
                  <c:v>3.8441645685000001</c:v>
                </c:pt>
                <c:pt idx="6607">
                  <c:v>3.8444214195000002</c:v>
                </c:pt>
                <c:pt idx="6608">
                  <c:v>3.8452338864000004</c:v>
                </c:pt>
                <c:pt idx="6609">
                  <c:v>3.8462452368000002</c:v>
                </c:pt>
                <c:pt idx="6610">
                  <c:v>3.8466744895999998</c:v>
                </c:pt>
                <c:pt idx="6611">
                  <c:v>3.8475238755999999</c:v>
                </c:pt>
                <c:pt idx="6612">
                  <c:v>3.8491626500999994</c:v>
                </c:pt>
                <c:pt idx="6613">
                  <c:v>3.8496777708000001</c:v>
                </c:pt>
                <c:pt idx="6614">
                  <c:v>3.8492290800000002</c:v>
                </c:pt>
                <c:pt idx="6615">
                  <c:v>3.8491311572000004</c:v>
                </c:pt>
                <c:pt idx="6616">
                  <c:v>3.8505347388</c:v>
                </c:pt>
                <c:pt idx="6617">
                  <c:v>3.8528923274999998</c:v>
                </c:pt>
                <c:pt idx="6618">
                  <c:v>3.8551002850000002</c:v>
                </c:pt>
                <c:pt idx="6619">
                  <c:v>3.8561698683999999</c:v>
                </c:pt>
                <c:pt idx="6620">
                  <c:v>3.8566834650000001</c:v>
                </c:pt>
                <c:pt idx="6621">
                  <c:v>3.8577369033999998</c:v>
                </c:pt>
                <c:pt idx="6622">
                  <c:v>3.8587720644000001</c:v>
                </c:pt>
                <c:pt idx="6623">
                  <c:v>3.8590479774000004</c:v>
                </c:pt>
                <c:pt idx="6624">
                  <c:v>3.8592687078000005</c:v>
                </c:pt>
                <c:pt idx="6625">
                  <c:v>3.8606367824000003</c:v>
                </c:pt>
                <c:pt idx="6626">
                  <c:v>3.8623377027999997</c:v>
                </c:pt>
                <c:pt idx="6627">
                  <c:v>3.8645848835999996</c:v>
                </c:pt>
                <c:pt idx="6628">
                  <c:v>3.8651447365</c:v>
                </c:pt>
                <c:pt idx="6629">
                  <c:v>3.8647909429999991</c:v>
                </c:pt>
                <c:pt idx="6630">
                  <c:v>3.8655478969999999</c:v>
                </c:pt>
                <c:pt idx="6631">
                  <c:v>3.8672186728</c:v>
                </c:pt>
                <c:pt idx="6632">
                  <c:v>3.8677582125000001</c:v>
                </c:pt>
                <c:pt idx="6633">
                  <c:v>3.8685419837999997</c:v>
                </c:pt>
                <c:pt idx="6634">
                  <c:v>3.8697405334999995</c:v>
                </c:pt>
                <c:pt idx="6635">
                  <c:v>3.8709535487999998</c:v>
                </c:pt>
                <c:pt idx="6636">
                  <c:v>3.8716264800000002</c:v>
                </c:pt>
                <c:pt idx="6637">
                  <c:v>3.8719071930000002</c:v>
                </c:pt>
                <c:pt idx="6638">
                  <c:v>3.8719456552000007</c:v>
                </c:pt>
                <c:pt idx="6639">
                  <c:v>3.8727584895999998</c:v>
                </c:pt>
                <c:pt idx="6640">
                  <c:v>3.8731892958000005</c:v>
                </c:pt>
                <c:pt idx="6641">
                  <c:v>3.8739879023999997</c:v>
                </c:pt>
                <c:pt idx="6642">
                  <c:v>3.8752035751</c:v>
                </c:pt>
                <c:pt idx="6643">
                  <c:v>3.8771919410000004</c:v>
                </c:pt>
                <c:pt idx="6644">
                  <c:v>3.8793655079999998</c:v>
                </c:pt>
                <c:pt idx="6645">
                  <c:v>3.8802076748999994</c:v>
                </c:pt>
                <c:pt idx="6646">
                  <c:v>3.8796914819999997</c:v>
                </c:pt>
                <c:pt idx="6647">
                  <c:v>3.8795246511000001</c:v>
                </c:pt>
                <c:pt idx="6648">
                  <c:v>3.8811974525000008</c:v>
                </c:pt>
                <c:pt idx="6649">
                  <c:v>3.8834274223999996</c:v>
                </c:pt>
                <c:pt idx="6650">
                  <c:v>3.8841467212</c:v>
                </c:pt>
                <c:pt idx="6651">
                  <c:v>3.8848619559999995</c:v>
                </c:pt>
                <c:pt idx="6652">
                  <c:v>3.88651875</c:v>
                </c:pt>
                <c:pt idx="6653">
                  <c:v>3.8878508376000003</c:v>
                </c:pt>
                <c:pt idx="6654">
                  <c:v>3.8882126509999999</c:v>
                </c:pt>
                <c:pt idx="6655">
                  <c:v>3.8882146787999998</c:v>
                </c:pt>
                <c:pt idx="6656">
                  <c:v>3.8889877256999998</c:v>
                </c:pt>
                <c:pt idx="6657">
                  <c:v>3.8901247824</c:v>
                </c:pt>
                <c:pt idx="6658">
                  <c:v>3.8912742735000005</c:v>
                </c:pt>
                <c:pt idx="6659">
                  <c:v>3.8920310804000002</c:v>
                </c:pt>
                <c:pt idx="6660">
                  <c:v>3.8922059424</c:v>
                </c:pt>
                <c:pt idx="6661">
                  <c:v>3.8931623263999997</c:v>
                </c:pt>
                <c:pt idx="6662">
                  <c:v>3.8946699774</c:v>
                </c:pt>
                <c:pt idx="6663">
                  <c:v>3.8954434908000009</c:v>
                </c:pt>
                <c:pt idx="6664">
                  <c:v>3.8954951074999999</c:v>
                </c:pt>
                <c:pt idx="6665">
                  <c:v>3.8959025586000005</c:v>
                </c:pt>
                <c:pt idx="6666">
                  <c:v>3.8972604528000008</c:v>
                </c:pt>
                <c:pt idx="6667">
                  <c:v>3.8984724585999997</c:v>
                </c:pt>
                <c:pt idx="6668">
                  <c:v>3.8989624632000002</c:v>
                </c:pt>
                <c:pt idx="6669">
                  <c:v>3.8992611341999996</c:v>
                </c:pt>
                <c:pt idx="6670">
                  <c:v>3.9002964728</c:v>
                </c:pt>
                <c:pt idx="6671">
                  <c:v>3.9018648738000001</c:v>
                </c:pt>
                <c:pt idx="6672">
                  <c:v>3.9030630055999995</c:v>
                </c:pt>
                <c:pt idx="6673">
                  <c:v>3.9036870167999997</c:v>
                </c:pt>
                <c:pt idx="6674">
                  <c:v>3.9043708677999995</c:v>
                </c:pt>
                <c:pt idx="6675">
                  <c:v>3.9054603503999998</c:v>
                </c:pt>
                <c:pt idx="6676">
                  <c:v>3.9061567263999994</c:v>
                </c:pt>
                <c:pt idx="6677">
                  <c:v>3.9059164045000001</c:v>
                </c:pt>
                <c:pt idx="6678">
                  <c:v>3.9072058686000006</c:v>
                </c:pt>
                <c:pt idx="6679">
                  <c:v>3.9094592459999999</c:v>
                </c:pt>
                <c:pt idx="6680">
                  <c:v>3.9107718341999993</c:v>
                </c:pt>
                <c:pt idx="6681">
                  <c:v>3.9117283399999998</c:v>
                </c:pt>
                <c:pt idx="6682">
                  <c:v>3.9128600087999996</c:v>
                </c:pt>
                <c:pt idx="6683">
                  <c:v>3.9141937354</c:v>
                </c:pt>
                <c:pt idx="6684">
                  <c:v>3.9157068600000002</c:v>
                </c:pt>
                <c:pt idx="6685">
                  <c:v>3.9166432635999997</c:v>
                </c:pt>
                <c:pt idx="6686">
                  <c:v>3.9177218178000004</c:v>
                </c:pt>
                <c:pt idx="6687">
                  <c:v>3.9185364988</c:v>
                </c:pt>
                <c:pt idx="6688">
                  <c:v>3.9193078400000005</c:v>
                </c:pt>
                <c:pt idx="6689">
                  <c:v>3.9198751634</c:v>
                </c:pt>
                <c:pt idx="6690">
                  <c:v>3.9204425232000006</c:v>
                </c:pt>
                <c:pt idx="6691">
                  <c:v>3.9206575536000003</c:v>
                </c:pt>
                <c:pt idx="6692">
                  <c:v>3.9206767474999995</c:v>
                </c:pt>
                <c:pt idx="6693">
                  <c:v>3.9220110191999993</c:v>
                </c:pt>
                <c:pt idx="6694">
                  <c:v>3.9238771209999999</c:v>
                </c:pt>
                <c:pt idx="6695">
                  <c:v>3.9247950683999999</c:v>
                </c:pt>
                <c:pt idx="6696">
                  <c:v>3.92609034</c:v>
                </c:pt>
                <c:pt idx="6697">
                  <c:v>3.9275670938</c:v>
                </c:pt>
                <c:pt idx="6698">
                  <c:v>3.9286335191999999</c:v>
                </c:pt>
                <c:pt idx="6699">
                  <c:v>3.9285598217000004</c:v>
                </c:pt>
                <c:pt idx="6700">
                  <c:v>3.9290966099000002</c:v>
                </c:pt>
                <c:pt idx="6701">
                  <c:v>3.9305860720000001</c:v>
                </c:pt>
                <c:pt idx="6702">
                  <c:v>3.9320404074000006</c:v>
                </c:pt>
                <c:pt idx="6703">
                  <c:v>3.9327297600000004</c:v>
                </c:pt>
                <c:pt idx="6704">
                  <c:v>3.9328603590000002</c:v>
                </c:pt>
                <c:pt idx="6705">
                  <c:v>3.9333579680000001</c:v>
                </c:pt>
                <c:pt idx="6706">
                  <c:v>3.9346103710000002</c:v>
                </c:pt>
                <c:pt idx="6707">
                  <c:v>3.9358960303999995</c:v>
                </c:pt>
                <c:pt idx="6708">
                  <c:v>3.9364518446000001</c:v>
                </c:pt>
                <c:pt idx="6709">
                  <c:v>3.9371683977999998</c:v>
                </c:pt>
                <c:pt idx="6710">
                  <c:v>3.9378891440000001</c:v>
                </c:pt>
                <c:pt idx="6711">
                  <c:v>3.9392124472000001</c:v>
                </c:pt>
                <c:pt idx="6712">
                  <c:v>3.9405213224</c:v>
                </c:pt>
                <c:pt idx="6713">
                  <c:v>3.9416052039000005</c:v>
                </c:pt>
                <c:pt idx="6714">
                  <c:v>3.9419736090000002</c:v>
                </c:pt>
                <c:pt idx="6715">
                  <c:v>3.9423711106999999</c:v>
                </c:pt>
                <c:pt idx="6716">
                  <c:v>3.9429376711000002</c:v>
                </c:pt>
                <c:pt idx="6717">
                  <c:v>3.9437107079999998</c:v>
                </c:pt>
                <c:pt idx="6718">
                  <c:v>3.9448821672000003</c:v>
                </c:pt>
                <c:pt idx="6719">
                  <c:v>3.9462581262000005</c:v>
                </c:pt>
                <c:pt idx="6720">
                  <c:v>3.9468852004999997</c:v>
                </c:pt>
                <c:pt idx="6721">
                  <c:v>3.9468214538999997</c:v>
                </c:pt>
                <c:pt idx="6722">
                  <c:v>3.9480743656000001</c:v>
                </c:pt>
                <c:pt idx="6723">
                  <c:v>3.9503206020000001</c:v>
                </c:pt>
                <c:pt idx="6724">
                  <c:v>3.9520161474000002</c:v>
                </c:pt>
                <c:pt idx="6725">
                  <c:v>3.9529542756000002</c:v>
                </c:pt>
                <c:pt idx="6726">
                  <c:v>3.9535354963000002</c:v>
                </c:pt>
                <c:pt idx="6727">
                  <c:v>3.9541500569999997</c:v>
                </c:pt>
                <c:pt idx="6728">
                  <c:v>3.9555142326000006</c:v>
                </c:pt>
                <c:pt idx="6729">
                  <c:v>3.9568806895999997</c:v>
                </c:pt>
                <c:pt idx="6730">
                  <c:v>3.9574393075000001</c:v>
                </c:pt>
                <c:pt idx="6731">
                  <c:v>3.9585597816</c:v>
                </c:pt>
                <c:pt idx="6732">
                  <c:v>3.9598558779999999</c:v>
                </c:pt>
                <c:pt idx="6733">
                  <c:v>3.9609537216000001</c:v>
                </c:pt>
                <c:pt idx="6734">
                  <c:v>3.963173528</c:v>
                </c:pt>
                <c:pt idx="6735">
                  <c:v>3.9640336523999999</c:v>
                </c:pt>
                <c:pt idx="6736">
                  <c:v>3.9646516014000004</c:v>
                </c:pt>
                <c:pt idx="6737">
                  <c:v>3.9656290094000002</c:v>
                </c:pt>
                <c:pt idx="6738">
                  <c:v>3.9662512421999998</c:v>
                </c:pt>
                <c:pt idx="6739">
                  <c:v>3.9672746992000003</c:v>
                </c:pt>
                <c:pt idx="6740">
                  <c:v>3.9684759072000007</c:v>
                </c:pt>
                <c:pt idx="6741">
                  <c:v>3.9694286112000006</c:v>
                </c:pt>
                <c:pt idx="6742">
                  <c:v>3.9703626004000006</c:v>
                </c:pt>
                <c:pt idx="6743">
                  <c:v>3.9711001960999996</c:v>
                </c:pt>
                <c:pt idx="6744">
                  <c:v>3.9714490800000006</c:v>
                </c:pt>
                <c:pt idx="6745">
                  <c:v>3.9722013725999994</c:v>
                </c:pt>
                <c:pt idx="6746">
                  <c:v>3.9735452691000006</c:v>
                </c:pt>
                <c:pt idx="6747">
                  <c:v>3.9744564743999997</c:v>
                </c:pt>
                <c:pt idx="6748">
                  <c:v>3.9750520367999997</c:v>
                </c:pt>
                <c:pt idx="6749">
                  <c:v>3.9767642199999997</c:v>
                </c:pt>
                <c:pt idx="6750">
                  <c:v>3.9786251360000002</c:v>
                </c:pt>
                <c:pt idx="6751">
                  <c:v>3.9792984600000003</c:v>
                </c:pt>
                <c:pt idx="6752">
                  <c:v>3.9791980152000006</c:v>
                </c:pt>
                <c:pt idx="6753">
                  <c:v>3.9799780833999998</c:v>
                </c:pt>
                <c:pt idx="6754">
                  <c:v>3.9811075164000007</c:v>
                </c:pt>
                <c:pt idx="6755">
                  <c:v>3.9824169198000003</c:v>
                </c:pt>
                <c:pt idx="6756">
                  <c:v>3.9829419872000003</c:v>
                </c:pt>
                <c:pt idx="6757">
                  <c:v>3.9828667108999998</c:v>
                </c:pt>
                <c:pt idx="6758">
                  <c:v>3.9830152641999996</c:v>
                </c:pt>
                <c:pt idx="6759">
                  <c:v>3.9837684166000003</c:v>
                </c:pt>
                <c:pt idx="6760">
                  <c:v>3.9854484144</c:v>
                </c:pt>
                <c:pt idx="6761">
                  <c:v>3.9869192962</c:v>
                </c:pt>
                <c:pt idx="6762">
                  <c:v>3.9882166332</c:v>
                </c:pt>
                <c:pt idx="6763">
                  <c:v>3.9887398776000005</c:v>
                </c:pt>
                <c:pt idx="6764">
                  <c:v>3.9898658078000007</c:v>
                </c:pt>
                <c:pt idx="6765">
                  <c:v>3.9904624760000003</c:v>
                </c:pt>
                <c:pt idx="6766">
                  <c:v>3.9912475207999996</c:v>
                </c:pt>
                <c:pt idx="6767">
                  <c:v>3.9923862564000001</c:v>
                </c:pt>
                <c:pt idx="6768">
                  <c:v>3.9934873368000003</c:v>
                </c:pt>
                <c:pt idx="6769">
                  <c:v>3.9940758441000006</c:v>
                </c:pt>
                <c:pt idx="6770">
                  <c:v>3.9949198773999997</c:v>
                </c:pt>
                <c:pt idx="6771">
                  <c:v>3.9956217503999993</c:v>
                </c:pt>
                <c:pt idx="6772">
                  <c:v>3.9968574209000001</c:v>
                </c:pt>
                <c:pt idx="6773">
                  <c:v>3.9984448680000004</c:v>
                </c:pt>
                <c:pt idx="6774">
                  <c:v>3.9990840670000001</c:v>
                </c:pt>
                <c:pt idx="6775">
                  <c:v>3.9993401450000006</c:v>
                </c:pt>
                <c:pt idx="6776">
                  <c:v>4.0001783625999998</c:v>
                </c:pt>
                <c:pt idx="6777">
                  <c:v>4.0015547406999996</c:v>
                </c:pt>
                <c:pt idx="6778">
                  <c:v>4.0028787394999998</c:v>
                </c:pt>
                <c:pt idx="6779">
                  <c:v>4.0017337462000002</c:v>
                </c:pt>
                <c:pt idx="6780">
                  <c:v>4.0011771798</c:v>
                </c:pt>
                <c:pt idx="6781">
                  <c:v>4.0031108912999995</c:v>
                </c:pt>
                <c:pt idx="6782">
                  <c:v>4.0058051183999996</c:v>
                </c:pt>
                <c:pt idx="6783">
                  <c:v>4.0086670980000001</c:v>
                </c:pt>
                <c:pt idx="6784">
                  <c:v>4.0103813728000004</c:v>
                </c:pt>
                <c:pt idx="6785">
                  <c:v>4.0113521910000003</c:v>
                </c:pt>
                <c:pt idx="6786">
                  <c:v>4.0121198160000002</c:v>
                </c:pt>
                <c:pt idx="6787">
                  <c:v>4.0127010520999997</c:v>
                </c:pt>
                <c:pt idx="6788">
                  <c:v>4.0128736374999994</c:v>
                </c:pt>
                <c:pt idx="6789">
                  <c:v>4.0132537319999999</c:v>
                </c:pt>
                <c:pt idx="6790">
                  <c:v>4.0143713028999999</c:v>
                </c:pt>
                <c:pt idx="6791">
                  <c:v>4.0156901683999999</c:v>
                </c:pt>
                <c:pt idx="6792">
                  <c:v>4.0159049702000003</c:v>
                </c:pt>
                <c:pt idx="6793">
                  <c:v>4.0163483879999999</c:v>
                </c:pt>
                <c:pt idx="6794">
                  <c:v>4.0175673559999998</c:v>
                </c:pt>
                <c:pt idx="6795">
                  <c:v>4.0182184583999998</c:v>
                </c:pt>
                <c:pt idx="6796">
                  <c:v>4.0184544088000003</c:v>
                </c:pt>
                <c:pt idx="6797">
                  <c:v>4.0198264756000004</c:v>
                </c:pt>
                <c:pt idx="6798">
                  <c:v>4.0221461868000006</c:v>
                </c:pt>
                <c:pt idx="6799">
                  <c:v>4.0235185649999998</c:v>
                </c:pt>
                <c:pt idx="6800">
                  <c:v>4.0239603264000001</c:v>
                </c:pt>
                <c:pt idx="6801">
                  <c:v>4.0244105484000006</c:v>
                </c:pt>
                <c:pt idx="6802">
                  <c:v>4.0250663757999998</c:v>
                </c:pt>
                <c:pt idx="6803">
                  <c:v>4.0264834599999997</c:v>
                </c:pt>
                <c:pt idx="6804">
                  <c:v>4.0280556586000005</c:v>
                </c:pt>
                <c:pt idx="6805">
                  <c:v>4.0286463173000007</c:v>
                </c:pt>
                <c:pt idx="6806">
                  <c:v>4.0293919848000002</c:v>
                </c:pt>
                <c:pt idx="6807">
                  <c:v>4.0309117254000002</c:v>
                </c:pt>
                <c:pt idx="6808">
                  <c:v>4.0324717271999999</c:v>
                </c:pt>
                <c:pt idx="6809">
                  <c:v>4.0326703116000004</c:v>
                </c:pt>
                <c:pt idx="6810">
                  <c:v>4.0324659799999996</c:v>
                </c:pt>
                <c:pt idx="6811">
                  <c:v>4.0323870368999994</c:v>
                </c:pt>
                <c:pt idx="6812">
                  <c:v>4.0330611426000003</c:v>
                </c:pt>
                <c:pt idx="6813">
                  <c:v>4.0331963489999998</c:v>
                </c:pt>
                <c:pt idx="6814">
                  <c:v>4.0339275509999997</c:v>
                </c:pt>
                <c:pt idx="6815">
                  <c:v>4.0348307048000001</c:v>
                </c:pt>
                <c:pt idx="6816">
                  <c:v>4.0345925444000006</c:v>
                </c:pt>
                <c:pt idx="6817">
                  <c:v>4.0356740223999994</c:v>
                </c:pt>
                <c:pt idx="6818">
                  <c:v>4.0367386476</c:v>
                </c:pt>
                <c:pt idx="6819">
                  <c:v>4.0381746484000001</c:v>
                </c:pt>
                <c:pt idx="6820">
                  <c:v>4.0397783964</c:v>
                </c:pt>
                <c:pt idx="6821">
                  <c:v>4.0410193367999998</c:v>
                </c:pt>
                <c:pt idx="6822">
                  <c:v>4.0419482572000005</c:v>
                </c:pt>
                <c:pt idx="6823">
                  <c:v>4.0423106740999994</c:v>
                </c:pt>
                <c:pt idx="6824">
                  <c:v>4.0429085425000002</c:v>
                </c:pt>
                <c:pt idx="6825">
                  <c:v>4.0439286658000002</c:v>
                </c:pt>
                <c:pt idx="6826">
                  <c:v>4.0447091744000003</c:v>
                </c:pt>
                <c:pt idx="6827">
                  <c:v>4.0460606661999998</c:v>
                </c:pt>
                <c:pt idx="6828">
                  <c:v>4.0474355811999994</c:v>
                </c:pt>
                <c:pt idx="6829">
                  <c:v>4.0492096540000002</c:v>
                </c:pt>
                <c:pt idx="6830">
                  <c:v>4.0509881531999996</c:v>
                </c:pt>
                <c:pt idx="6831">
                  <c:v>4.0520153256000002</c:v>
                </c:pt>
                <c:pt idx="6832">
                  <c:v>4.0518897968000003</c:v>
                </c:pt>
                <c:pt idx="6833">
                  <c:v>4.0519447019999992</c:v>
                </c:pt>
                <c:pt idx="6834">
                  <c:v>4.0531843380000003</c:v>
                </c:pt>
                <c:pt idx="6835">
                  <c:v>4.0549910762000003</c:v>
                </c:pt>
                <c:pt idx="6836">
                  <c:v>4.0554728874000006</c:v>
                </c:pt>
                <c:pt idx="6837">
                  <c:v>4.0561670853000003</c:v>
                </c:pt>
                <c:pt idx="6838">
                  <c:v>4.0576132218000005</c:v>
                </c:pt>
                <c:pt idx="6839">
                  <c:v>4.0588492511999998</c:v>
                </c:pt>
                <c:pt idx="6840">
                  <c:v>4.0592718574999997</c:v>
                </c:pt>
                <c:pt idx="6841">
                  <c:v>4.0598962914999994</c:v>
                </c:pt>
                <c:pt idx="6842">
                  <c:v>4.0607077238000002</c:v>
                </c:pt>
                <c:pt idx="6843">
                  <c:v>4.0620971060000004</c:v>
                </c:pt>
                <c:pt idx="6844">
                  <c:v>4.06309568</c:v>
                </c:pt>
                <c:pt idx="6845">
                  <c:v>4.0642728237000005</c:v>
                </c:pt>
                <c:pt idx="6846">
                  <c:v>4.0656498183000007</c:v>
                </c:pt>
                <c:pt idx="6847">
                  <c:v>4.0668208031999997</c:v>
                </c:pt>
                <c:pt idx="6848">
                  <c:v>4.0674032111999994</c:v>
                </c:pt>
                <c:pt idx="6849">
                  <c:v>4.0675860987999997</c:v>
                </c:pt>
                <c:pt idx="6850">
                  <c:v>4.067747720399999</c:v>
                </c:pt>
                <c:pt idx="6851">
                  <c:v>4.0694162366000004</c:v>
                </c:pt>
                <c:pt idx="6852">
                  <c:v>4.071654477</c:v>
                </c:pt>
                <c:pt idx="6853">
                  <c:v>4.0722329017999996</c:v>
                </c:pt>
                <c:pt idx="6854">
                  <c:v>4.0726200527999996</c:v>
                </c:pt>
                <c:pt idx="6855">
                  <c:v>4.0726650278999994</c:v>
                </c:pt>
                <c:pt idx="6856">
                  <c:v>4.0742257373999999</c:v>
                </c:pt>
                <c:pt idx="6857">
                  <c:v>4.0752168246</c:v>
                </c:pt>
                <c:pt idx="6858">
                  <c:v>4.0763929589999996</c:v>
                </c:pt>
                <c:pt idx="6859">
                  <c:v>4.0777392507000005</c:v>
                </c:pt>
                <c:pt idx="6860">
                  <c:v>4.0789006766</c:v>
                </c:pt>
                <c:pt idx="6861">
                  <c:v>4.0802535799999999</c:v>
                </c:pt>
                <c:pt idx="6862">
                  <c:v>4.0806304541999996</c:v>
                </c:pt>
                <c:pt idx="6863">
                  <c:v>4.0804224895999992</c:v>
                </c:pt>
                <c:pt idx="6864">
                  <c:v>4.0800849020000003</c:v>
                </c:pt>
                <c:pt idx="6865">
                  <c:v>4.0807299324000006</c:v>
                </c:pt>
                <c:pt idx="6866">
                  <c:v>4.0819493142999992</c:v>
                </c:pt>
                <c:pt idx="6867">
                  <c:v>4.0827965894</c:v>
                </c:pt>
                <c:pt idx="6868">
                  <c:v>4.0845863060000003</c:v>
                </c:pt>
                <c:pt idx="6869">
                  <c:v>4.0855847261999996</c:v>
                </c:pt>
                <c:pt idx="6870">
                  <c:v>4.0858023738</c:v>
                </c:pt>
                <c:pt idx="6871">
                  <c:v>4.0861837710000009</c:v>
                </c:pt>
                <c:pt idx="6872">
                  <c:v>4.0871524855000008</c:v>
                </c:pt>
                <c:pt idx="6873">
                  <c:v>4.0881340842</c:v>
                </c:pt>
                <c:pt idx="6874">
                  <c:v>4.0895052070000002</c:v>
                </c:pt>
                <c:pt idx="6875">
                  <c:v>4.0908785905</c:v>
                </c:pt>
                <c:pt idx="6876">
                  <c:v>4.091873292599999</c:v>
                </c:pt>
                <c:pt idx="6877">
                  <c:v>4.0922977003999996</c:v>
                </c:pt>
                <c:pt idx="6878">
                  <c:v>4.0928837796000002</c:v>
                </c:pt>
                <c:pt idx="6879">
                  <c:v>4.0938295299999998</c:v>
                </c:pt>
                <c:pt idx="6880">
                  <c:v>4.0940090379999994</c:v>
                </c:pt>
                <c:pt idx="6881">
                  <c:v>4.0949784005999996</c:v>
                </c:pt>
                <c:pt idx="6882">
                  <c:v>4.0969656935999996</c:v>
                </c:pt>
                <c:pt idx="6883">
                  <c:v>4.0993706614000001</c:v>
                </c:pt>
                <c:pt idx="6884">
                  <c:v>4.1006069139000001</c:v>
                </c:pt>
                <c:pt idx="6885">
                  <c:v>4.1005103815000004</c:v>
                </c:pt>
                <c:pt idx="6886">
                  <c:v>4.1011846868999999</c:v>
                </c:pt>
                <c:pt idx="6887">
                  <c:v>4.1026128704999998</c:v>
                </c:pt>
                <c:pt idx="6888">
                  <c:v>4.1042157595999997</c:v>
                </c:pt>
                <c:pt idx="6889">
                  <c:v>4.1054097381000005</c:v>
                </c:pt>
                <c:pt idx="6890">
                  <c:v>4.1063799948000002</c:v>
                </c:pt>
                <c:pt idx="6891">
                  <c:v>4.1066177678999995</c:v>
                </c:pt>
                <c:pt idx="6892">
                  <c:v>4.1070772527999999</c:v>
                </c:pt>
                <c:pt idx="6893">
                  <c:v>4.1071404403000003</c:v>
                </c:pt>
                <c:pt idx="6894">
                  <c:v>4.1077981233000003</c:v>
                </c:pt>
                <c:pt idx="6895">
                  <c:v>4.1084472874999998</c:v>
                </c:pt>
                <c:pt idx="6896">
                  <c:v>4.1100339288000001</c:v>
                </c:pt>
                <c:pt idx="6897">
                  <c:v>4.1105086152999997</c:v>
                </c:pt>
                <c:pt idx="6898">
                  <c:v>4.110987615</c:v>
                </c:pt>
                <c:pt idx="6899">
                  <c:v>4.1128371923999998</c:v>
                </c:pt>
                <c:pt idx="6900">
                  <c:v>4.1148723966</c:v>
                </c:pt>
                <c:pt idx="6901">
                  <c:v>4.1155242123000004</c:v>
                </c:pt>
                <c:pt idx="6902">
                  <c:v>4.1153936558999993</c:v>
                </c:pt>
                <c:pt idx="6903">
                  <c:v>4.1161901847999998</c:v>
                </c:pt>
                <c:pt idx="6904">
                  <c:v>4.1177392388000005</c:v>
                </c:pt>
                <c:pt idx="6905">
                  <c:v>4.1190579062000001</c:v>
                </c:pt>
                <c:pt idx="6906">
                  <c:v>4.1198375069999988</c:v>
                </c:pt>
                <c:pt idx="6907">
                  <c:v>4.1202097515</c:v>
                </c:pt>
                <c:pt idx="6908">
                  <c:v>4.1210044758000004</c:v>
                </c:pt>
                <c:pt idx="6909">
                  <c:v>4.1225368554999999</c:v>
                </c:pt>
                <c:pt idx="6910">
                  <c:v>4.1234871399999999</c:v>
                </c:pt>
                <c:pt idx="6911">
                  <c:v>4.1246358720000007</c:v>
                </c:pt>
                <c:pt idx="6912">
                  <c:v>4.1261836231000002</c:v>
                </c:pt>
                <c:pt idx="6913">
                  <c:v>4.1275266536000004</c:v>
                </c:pt>
                <c:pt idx="6914">
                  <c:v>4.1285009256000009</c:v>
                </c:pt>
                <c:pt idx="6915">
                  <c:v>4.1292553409999995</c:v>
                </c:pt>
                <c:pt idx="6916">
                  <c:v>4.1302103892000002</c:v>
                </c:pt>
                <c:pt idx="6917">
                  <c:v>4.1309821273000003</c:v>
                </c:pt>
                <c:pt idx="6918">
                  <c:v>4.1313720798000002</c:v>
                </c:pt>
                <c:pt idx="6919">
                  <c:v>4.1315700454000002</c:v>
                </c:pt>
                <c:pt idx="6920">
                  <c:v>4.1326936466999999</c:v>
                </c:pt>
                <c:pt idx="6921">
                  <c:v>4.1347946529000001</c:v>
                </c:pt>
                <c:pt idx="6922">
                  <c:v>4.1361169387999999</c:v>
                </c:pt>
                <c:pt idx="6923">
                  <c:v>4.1365394460000005</c:v>
                </c:pt>
                <c:pt idx="6924">
                  <c:v>4.1371454083999994</c:v>
                </c:pt>
                <c:pt idx="6925">
                  <c:v>4.1383189746999998</c:v>
                </c:pt>
                <c:pt idx="6926">
                  <c:v>4.1402350528000005</c:v>
                </c:pt>
                <c:pt idx="6927">
                  <c:v>4.1411736520000009</c:v>
                </c:pt>
                <c:pt idx="6928">
                  <c:v>4.1419655120999996</c:v>
                </c:pt>
                <c:pt idx="6929">
                  <c:v>4.1422544562999999</c:v>
                </c:pt>
                <c:pt idx="6930">
                  <c:v>4.1435082816</c:v>
                </c:pt>
                <c:pt idx="6931">
                  <c:v>4.1453407823999999</c:v>
                </c:pt>
                <c:pt idx="6932">
                  <c:v>4.1465862886000009</c:v>
                </c:pt>
                <c:pt idx="6933">
                  <c:v>4.1466315279999995</c:v>
                </c:pt>
                <c:pt idx="6934">
                  <c:v>4.1463398896000001</c:v>
                </c:pt>
                <c:pt idx="6935">
                  <c:v>4.1472357679999998</c:v>
                </c:pt>
                <c:pt idx="6936">
                  <c:v>4.1492892194</c:v>
                </c:pt>
                <c:pt idx="6937">
                  <c:v>4.1507382384999998</c:v>
                </c:pt>
                <c:pt idx="6938">
                  <c:v>4.1511680028000004</c:v>
                </c:pt>
                <c:pt idx="6939">
                  <c:v>4.1523083875999998</c:v>
                </c:pt>
                <c:pt idx="6940">
                  <c:v>4.1526496690000005</c:v>
                </c:pt>
                <c:pt idx="6941">
                  <c:v>4.1531724036000002</c:v>
                </c:pt>
                <c:pt idx="6942">
                  <c:v>4.1544987290000002</c:v>
                </c:pt>
                <c:pt idx="6943">
                  <c:v>4.1560217307</c:v>
                </c:pt>
                <c:pt idx="6944">
                  <c:v>4.1569680512999998</c:v>
                </c:pt>
                <c:pt idx="6945">
                  <c:v>4.1579230875000004</c:v>
                </c:pt>
                <c:pt idx="6946">
                  <c:v>4.1586923983999995</c:v>
                </c:pt>
                <c:pt idx="6947">
                  <c:v>4.1590447358000002</c:v>
                </c:pt>
                <c:pt idx="6948">
                  <c:v>4.1596196689999996</c:v>
                </c:pt>
                <c:pt idx="6949">
                  <c:v>4.1605900705000005</c:v>
                </c:pt>
                <c:pt idx="6950">
                  <c:v>4.1609749392000008</c:v>
                </c:pt>
                <c:pt idx="6951">
                  <c:v>4.1615283500000002</c:v>
                </c:pt>
                <c:pt idx="6952">
                  <c:v>4.1627172264999999</c:v>
                </c:pt>
                <c:pt idx="6953">
                  <c:v>4.1648506155999998</c:v>
                </c:pt>
                <c:pt idx="6954">
                  <c:v>4.1662299404000001</c:v>
                </c:pt>
                <c:pt idx="6955">
                  <c:v>4.1662411699999993</c:v>
                </c:pt>
                <c:pt idx="6956">
                  <c:v>4.1670110479000009</c:v>
                </c:pt>
                <c:pt idx="6957">
                  <c:v>4.1687623952999999</c:v>
                </c:pt>
                <c:pt idx="6958">
                  <c:v>4.1705290733999991</c:v>
                </c:pt>
                <c:pt idx="6959">
                  <c:v>4.1715544859999998</c:v>
                </c:pt>
                <c:pt idx="6960">
                  <c:v>4.1714124787999998</c:v>
                </c:pt>
                <c:pt idx="6961">
                  <c:v>4.1712704268000005</c:v>
                </c:pt>
                <c:pt idx="6962">
                  <c:v>4.1722916399999992</c:v>
                </c:pt>
                <c:pt idx="6963">
                  <c:v>4.1738751191999999</c:v>
                </c:pt>
                <c:pt idx="6964">
                  <c:v>4.1752445952000006</c:v>
                </c:pt>
                <c:pt idx="6965">
                  <c:v>4.175688718</c:v>
                </c:pt>
                <c:pt idx="6966">
                  <c:v>4.1757847757999995</c:v>
                </c:pt>
                <c:pt idx="6967">
                  <c:v>4.1768085851999999</c:v>
                </c:pt>
                <c:pt idx="6968">
                  <c:v>4.1791822227999997</c:v>
                </c:pt>
                <c:pt idx="6969">
                  <c:v>4.1809894155</c:v>
                </c:pt>
                <c:pt idx="6970">
                  <c:v>4.181821104</c:v>
                </c:pt>
                <c:pt idx="6971">
                  <c:v>4.1808960732000005</c:v>
                </c:pt>
                <c:pt idx="6972">
                  <c:v>4.1807910703999998</c:v>
                </c:pt>
                <c:pt idx="6973">
                  <c:v>4.1815062366000006</c:v>
                </c:pt>
                <c:pt idx="6974">
                  <c:v>4.1822214636000004</c:v>
                </c:pt>
                <c:pt idx="6975">
                  <c:v>4.1837049884000006</c:v>
                </c:pt>
                <c:pt idx="6976">
                  <c:v>4.1861409144000001</c:v>
                </c:pt>
                <c:pt idx="6977">
                  <c:v>4.1882288601999997</c:v>
                </c:pt>
                <c:pt idx="6978">
                  <c:v>4.1894986583999998</c:v>
                </c:pt>
                <c:pt idx="6979">
                  <c:v>4.1901601651</c:v>
                </c:pt>
                <c:pt idx="6980">
                  <c:v>4.1907890961000005</c:v>
                </c:pt>
                <c:pt idx="6981">
                  <c:v>4.1918034364999999</c:v>
                </c:pt>
                <c:pt idx="6982">
                  <c:v>4.1919687744999994</c:v>
                </c:pt>
                <c:pt idx="6983">
                  <c:v>4.1919435903999993</c:v>
                </c:pt>
                <c:pt idx="6984">
                  <c:v>4.1930855021999998</c:v>
                </c:pt>
                <c:pt idx="6985">
                  <c:v>4.194381033</c:v>
                </c:pt>
                <c:pt idx="6986">
                  <c:v>4.1956592237999999</c:v>
                </c:pt>
                <c:pt idx="6987">
                  <c:v>4.1961818292999995</c:v>
                </c:pt>
                <c:pt idx="6988">
                  <c:v>4.1967131700000007</c:v>
                </c:pt>
                <c:pt idx="6989">
                  <c:v>4.1978358179999997</c:v>
                </c:pt>
                <c:pt idx="6990">
                  <c:v>4.1985730482000001</c:v>
                </c:pt>
                <c:pt idx="6991">
                  <c:v>4.1991349974999999</c:v>
                </c:pt>
                <c:pt idx="6992">
                  <c:v>4.2002491160000002</c:v>
                </c:pt>
                <c:pt idx="6993">
                  <c:v>4.2015255564</c:v>
                </c:pt>
                <c:pt idx="6994">
                  <c:v>4.2028478470000001</c:v>
                </c:pt>
                <c:pt idx="6995">
                  <c:v>4.2035722609999997</c:v>
                </c:pt>
                <c:pt idx="6996">
                  <c:v>4.2042596416000002</c:v>
                </c:pt>
                <c:pt idx="6997">
                  <c:v>4.2049666820999994</c:v>
                </c:pt>
                <c:pt idx="6998">
                  <c:v>4.2058840070000008</c:v>
                </c:pt>
                <c:pt idx="6999">
                  <c:v>4.2068166588000002</c:v>
                </c:pt>
                <c:pt idx="7000">
                  <c:v>4.2071992979999999</c:v>
                </c:pt>
                <c:pt idx="7001">
                  <c:v>4.2075841367000004</c:v>
                </c:pt>
                <c:pt idx="7002">
                  <c:v>4.2091609067999993</c:v>
                </c:pt>
                <c:pt idx="7003">
                  <c:v>4.2101352768</c:v>
                </c:pt>
                <c:pt idx="7004">
                  <c:v>4.2104940500000003</c:v>
                </c:pt>
                <c:pt idx="7005">
                  <c:v>4.2114576155999996</c:v>
                </c:pt>
                <c:pt idx="7006">
                  <c:v>4.2134052510000002</c:v>
                </c:pt>
                <c:pt idx="7007">
                  <c:v>4.2149738604999998</c:v>
                </c:pt>
                <c:pt idx="7008">
                  <c:v>4.2157972832000006</c:v>
                </c:pt>
                <c:pt idx="7009">
                  <c:v>4.2160355135999996</c:v>
                </c:pt>
                <c:pt idx="7010">
                  <c:v>4.2161267280000008</c:v>
                </c:pt>
                <c:pt idx="7011">
                  <c:v>4.2166321823999997</c:v>
                </c:pt>
                <c:pt idx="7012">
                  <c:v>4.2175191779999999</c:v>
                </c:pt>
                <c:pt idx="7013">
                  <c:v>4.2189523290000004</c:v>
                </c:pt>
                <c:pt idx="7014">
                  <c:v>4.2201904769999992</c:v>
                </c:pt>
                <c:pt idx="7015">
                  <c:v>4.2211876475999999</c:v>
                </c:pt>
                <c:pt idx="7016">
                  <c:v>4.2225227399999996</c:v>
                </c:pt>
                <c:pt idx="7017">
                  <c:v>4.2251672880999998</c:v>
                </c:pt>
                <c:pt idx="7018">
                  <c:v>4.2275905229999999</c:v>
                </c:pt>
                <c:pt idx="7019">
                  <c:v>4.2278864777999994</c:v>
                </c:pt>
                <c:pt idx="7020">
                  <c:v>4.2274388919000003</c:v>
                </c:pt>
                <c:pt idx="7021">
                  <c:v>4.2270066000000002</c:v>
                </c:pt>
                <c:pt idx="7022">
                  <c:v>4.227396723</c:v>
                </c:pt>
                <c:pt idx="7023">
                  <c:v>4.2289757271999999</c:v>
                </c:pt>
                <c:pt idx="7024">
                  <c:v>4.2307961360000004</c:v>
                </c:pt>
                <c:pt idx="7025">
                  <c:v>4.2314540112000003</c:v>
                </c:pt>
                <c:pt idx="7026">
                  <c:v>4.2315371069999994</c:v>
                </c:pt>
                <c:pt idx="7027">
                  <c:v>4.2322060041</c:v>
                </c:pt>
                <c:pt idx="7028">
                  <c:v>4.2336758425000003</c:v>
                </c:pt>
                <c:pt idx="7029">
                  <c:v>4.235213837399999</c:v>
                </c:pt>
                <c:pt idx="7030">
                  <c:v>4.2360167951999994</c:v>
                </c:pt>
                <c:pt idx="7031">
                  <c:v>4.2372105231999999</c:v>
                </c:pt>
                <c:pt idx="7032">
                  <c:v>4.2395217423</c:v>
                </c:pt>
                <c:pt idx="7033">
                  <c:v>4.2415654688000002</c:v>
                </c:pt>
                <c:pt idx="7034">
                  <c:v>4.2429398051999998</c:v>
                </c:pt>
                <c:pt idx="7035">
                  <c:v>4.2427115280000001</c:v>
                </c:pt>
                <c:pt idx="7036">
                  <c:v>4.2424942010000004</c:v>
                </c:pt>
                <c:pt idx="7037">
                  <c:v>4.243253909699999</c:v>
                </c:pt>
                <c:pt idx="7038">
                  <c:v>4.2449995692</c:v>
                </c:pt>
                <c:pt idx="7039">
                  <c:v>4.2463545074999995</c:v>
                </c:pt>
                <c:pt idx="7040">
                  <c:v>4.246550085</c:v>
                </c:pt>
                <c:pt idx="7041">
                  <c:v>4.2467676374999996</c:v>
                </c:pt>
                <c:pt idx="7042">
                  <c:v>4.2470027699999999</c:v>
                </c:pt>
                <c:pt idx="7043">
                  <c:v>4.2478089389999996</c:v>
                </c:pt>
                <c:pt idx="7044">
                  <c:v>4.2490325176000008</c:v>
                </c:pt>
                <c:pt idx="7045">
                  <c:v>4.2504890922999996</c:v>
                </c:pt>
                <c:pt idx="7046">
                  <c:v>4.2523236585999999</c:v>
                </c:pt>
                <c:pt idx="7047">
                  <c:v>4.2531236000000003</c:v>
                </c:pt>
                <c:pt idx="7048">
                  <c:v>4.2537302675999999</c:v>
                </c:pt>
                <c:pt idx="7049">
                  <c:v>4.254728064</c:v>
                </c:pt>
                <c:pt idx="7050">
                  <c:v>4.2563280175999996</c:v>
                </c:pt>
                <c:pt idx="7051">
                  <c:v>4.2571392512000008</c:v>
                </c:pt>
                <c:pt idx="7052">
                  <c:v>4.2569880696000002</c:v>
                </c:pt>
                <c:pt idx="7053">
                  <c:v>4.2574015959999993</c:v>
                </c:pt>
                <c:pt idx="7054">
                  <c:v>4.2587799223000005</c:v>
                </c:pt>
                <c:pt idx="7055">
                  <c:v>4.2603517736000001</c:v>
                </c:pt>
                <c:pt idx="7056">
                  <c:v>4.2616774658000001</c:v>
                </c:pt>
                <c:pt idx="7057">
                  <c:v>4.2622031199999997</c:v>
                </c:pt>
                <c:pt idx="7058">
                  <c:v>4.2625618175</c:v>
                </c:pt>
                <c:pt idx="7059">
                  <c:v>4.2623776844999997</c:v>
                </c:pt>
                <c:pt idx="7060">
                  <c:v>4.2635983280000005</c:v>
                </c:pt>
                <c:pt idx="7061">
                  <c:v>4.2658260749999997</c:v>
                </c:pt>
                <c:pt idx="7062">
                  <c:v>4.2677002253999996</c:v>
                </c:pt>
                <c:pt idx="7063">
                  <c:v>4.2691346767999994</c:v>
                </c:pt>
                <c:pt idx="7064">
                  <c:v>4.2701248979999997</c:v>
                </c:pt>
                <c:pt idx="7065">
                  <c:v>4.2704883277999999</c:v>
                </c:pt>
                <c:pt idx="7066">
                  <c:v>4.2708738429999995</c:v>
                </c:pt>
                <c:pt idx="7067">
                  <c:v>4.2718553981999996</c:v>
                </c:pt>
                <c:pt idx="7068">
                  <c:v>4.2733756758000006</c:v>
                </c:pt>
                <c:pt idx="7069">
                  <c:v>4.2746981017000003</c:v>
                </c:pt>
                <c:pt idx="7070">
                  <c:v>4.2752795630999998</c:v>
                </c:pt>
                <c:pt idx="7071">
                  <c:v>4.2754739463</c:v>
                </c:pt>
                <c:pt idx="7072">
                  <c:v>4.2768098369999992</c:v>
                </c:pt>
                <c:pt idx="7073">
                  <c:v>4.2783614969999997</c:v>
                </c:pt>
                <c:pt idx="7074">
                  <c:v>4.2793656933999999</c:v>
                </c:pt>
                <c:pt idx="7075">
                  <c:v>4.2798400362000004</c:v>
                </c:pt>
                <c:pt idx="7076">
                  <c:v>4.2809129211000005</c:v>
                </c:pt>
                <c:pt idx="7077">
                  <c:v>4.2823709494999997</c:v>
                </c:pt>
                <c:pt idx="7078">
                  <c:v>4.2839873771999999</c:v>
                </c:pt>
                <c:pt idx="7079">
                  <c:v>4.2843867749999998</c:v>
                </c:pt>
                <c:pt idx="7080">
                  <c:v>4.2848127426000007</c:v>
                </c:pt>
                <c:pt idx="7081">
                  <c:v>4.2859801970999998</c:v>
                </c:pt>
                <c:pt idx="7082">
                  <c:v>4.2875373015999996</c:v>
                </c:pt>
                <c:pt idx="7083">
                  <c:v>4.2888942079999994</c:v>
                </c:pt>
                <c:pt idx="7084">
                  <c:v>4.2894919589999994</c:v>
                </c:pt>
                <c:pt idx="7085">
                  <c:v>4.2900831035999998</c:v>
                </c:pt>
                <c:pt idx="7086">
                  <c:v>4.2912376923000002</c:v>
                </c:pt>
                <c:pt idx="7087">
                  <c:v>4.2930134073000001</c:v>
                </c:pt>
                <c:pt idx="7088">
                  <c:v>4.2936579366999998</c:v>
                </c:pt>
                <c:pt idx="7089">
                  <c:v>4.2937146363999998</c:v>
                </c:pt>
                <c:pt idx="7090">
                  <c:v>4.2941588204999999</c:v>
                </c:pt>
                <c:pt idx="7091">
                  <c:v>4.2958210410000008</c:v>
                </c:pt>
                <c:pt idx="7092">
                  <c:v>4.2973029791999995</c:v>
                </c:pt>
                <c:pt idx="7093">
                  <c:v>4.2985668950000004</c:v>
                </c:pt>
                <c:pt idx="7094">
                  <c:v>4.2994455455999994</c:v>
                </c:pt>
                <c:pt idx="7095">
                  <c:v>4.3002998709</c:v>
                </c:pt>
                <c:pt idx="7096">
                  <c:v>4.3007311032000004</c:v>
                </c:pt>
                <c:pt idx="7097">
                  <c:v>4.301338447</c:v>
                </c:pt>
                <c:pt idx="7098">
                  <c:v>4.3043031304000001</c:v>
                </c:pt>
                <c:pt idx="7099">
                  <c:v>4.3079074965000004</c:v>
                </c:pt>
                <c:pt idx="7100">
                  <c:v>4.3084458040000007</c:v>
                </c:pt>
                <c:pt idx="7101">
                  <c:v>4.3080079896000001</c:v>
                </c:pt>
                <c:pt idx="7102">
                  <c:v>4.3079623215999998</c:v>
                </c:pt>
                <c:pt idx="7103">
                  <c:v>4.3083044480000003</c:v>
                </c:pt>
                <c:pt idx="7104">
                  <c:v>4.3095851820000002</c:v>
                </c:pt>
                <c:pt idx="7105">
                  <c:v>4.3102241859000001</c:v>
                </c:pt>
                <c:pt idx="7106">
                  <c:v>4.3112311599000002</c:v>
                </c:pt>
                <c:pt idx="7107">
                  <c:v>4.3116651859999999</c:v>
                </c:pt>
                <c:pt idx="7108">
                  <c:v>4.3120814505</c:v>
                </c:pt>
                <c:pt idx="7109">
                  <c:v>4.3128657151999992</c:v>
                </c:pt>
                <c:pt idx="7110">
                  <c:v>4.3142298188000003</c:v>
                </c:pt>
                <c:pt idx="7111">
                  <c:v>4.3155673376000001</c:v>
                </c:pt>
                <c:pt idx="7112">
                  <c:v>4.3163139965999999</c:v>
                </c:pt>
                <c:pt idx="7113">
                  <c:v>4.3174420748000006</c:v>
                </c:pt>
                <c:pt idx="7114">
                  <c:v>4.3183739664000003</c:v>
                </c:pt>
                <c:pt idx="7115">
                  <c:v>4.3189311909999999</c:v>
                </c:pt>
                <c:pt idx="7116">
                  <c:v>4.3200527769000008</c:v>
                </c:pt>
                <c:pt idx="7117">
                  <c:v>4.3213818453000004</c:v>
                </c:pt>
                <c:pt idx="7118">
                  <c:v>4.3227310499999998</c:v>
                </c:pt>
                <c:pt idx="7119">
                  <c:v>4.3234825487999995</c:v>
                </c:pt>
                <c:pt idx="7120">
                  <c:v>4.3238347993000001</c:v>
                </c:pt>
                <c:pt idx="7121">
                  <c:v>4.3245819162000005</c:v>
                </c:pt>
                <c:pt idx="7122">
                  <c:v>4.3251639551999999</c:v>
                </c:pt>
                <c:pt idx="7123">
                  <c:v>4.3240191648000001</c:v>
                </c:pt>
                <c:pt idx="7124">
                  <c:v>4.3242241132000006</c:v>
                </c:pt>
                <c:pt idx="7125">
                  <c:v>4.3248017078999998</c:v>
                </c:pt>
                <c:pt idx="7126">
                  <c:v>4.3271666160000004</c:v>
                </c:pt>
                <c:pt idx="7127">
                  <c:v>4.3291234002000003</c:v>
                </c:pt>
                <c:pt idx="7128">
                  <c:v>4.3304577570000005</c:v>
                </c:pt>
                <c:pt idx="7129">
                  <c:v>4.3317944361</c:v>
                </c:pt>
                <c:pt idx="7130">
                  <c:v>4.3329392763999994</c:v>
                </c:pt>
                <c:pt idx="7131">
                  <c:v>4.3340886588999998</c:v>
                </c:pt>
                <c:pt idx="7132">
                  <c:v>4.3346421909000004</c:v>
                </c:pt>
                <c:pt idx="7133">
                  <c:v>4.3350060316000008</c:v>
                </c:pt>
                <c:pt idx="7134">
                  <c:v>4.3359636320000003</c:v>
                </c:pt>
                <c:pt idx="7135">
                  <c:v>4.3375083704999993</c:v>
                </c:pt>
                <c:pt idx="7136">
                  <c:v>4.3382607462000005</c:v>
                </c:pt>
                <c:pt idx="7137">
                  <c:v>4.338792142</c:v>
                </c:pt>
                <c:pt idx="7138">
                  <c:v>4.3397276496000003</c:v>
                </c:pt>
                <c:pt idx="7139">
                  <c:v>4.3418084783999999</c:v>
                </c:pt>
                <c:pt idx="7140">
                  <c:v>4.3430990720000002</c:v>
                </c:pt>
                <c:pt idx="7141">
                  <c:v>4.3432131080000005</c:v>
                </c:pt>
                <c:pt idx="7142">
                  <c:v>4.3443162629999996</c:v>
                </c:pt>
                <c:pt idx="7143">
                  <c:v>4.3464712875</c:v>
                </c:pt>
                <c:pt idx="7144">
                  <c:v>4.3479009175000005</c:v>
                </c:pt>
                <c:pt idx="7145">
                  <c:v>4.3483637689999997</c:v>
                </c:pt>
                <c:pt idx="7146">
                  <c:v>4.3486592114000002</c:v>
                </c:pt>
                <c:pt idx="7147">
                  <c:v>4.3491601512000004</c:v>
                </c:pt>
                <c:pt idx="7148">
                  <c:v>4.3502127369000005</c:v>
                </c:pt>
                <c:pt idx="7149">
                  <c:v>4.3510195929999993</c:v>
                </c:pt>
                <c:pt idx="7150">
                  <c:v>4.3514199189000005</c:v>
                </c:pt>
                <c:pt idx="7151">
                  <c:v>4.3526379643999995</c:v>
                </c:pt>
                <c:pt idx="7152">
                  <c:v>4.3545108924000004</c:v>
                </c:pt>
                <c:pt idx="7153">
                  <c:v>4.3558009157000006</c:v>
                </c:pt>
                <c:pt idx="7154">
                  <c:v>4.3569146198999995</c:v>
                </c:pt>
                <c:pt idx="7155">
                  <c:v>4.3580374108999997</c:v>
                </c:pt>
                <c:pt idx="7156">
                  <c:v>4.3589838380000003</c:v>
                </c:pt>
                <c:pt idx="7157">
                  <c:v>4.3602968175000001</c:v>
                </c:pt>
                <c:pt idx="7158">
                  <c:v>4.3611784271999996</c:v>
                </c:pt>
                <c:pt idx="7159">
                  <c:v>4.3612732831000001</c:v>
                </c:pt>
                <c:pt idx="7160">
                  <c:v>4.3615872611000004</c:v>
                </c:pt>
                <c:pt idx="7161">
                  <c:v>4.3630524957999999</c:v>
                </c:pt>
                <c:pt idx="7162">
                  <c:v>4.364672004</c:v>
                </c:pt>
                <c:pt idx="7163">
                  <c:v>4.3653213394000003</c:v>
                </c:pt>
                <c:pt idx="7164">
                  <c:v>4.3659505216000003</c:v>
                </c:pt>
                <c:pt idx="7165">
                  <c:v>4.3667608155000002</c:v>
                </c:pt>
                <c:pt idx="7166">
                  <c:v>4.3679692439999993</c:v>
                </c:pt>
                <c:pt idx="7167">
                  <c:v>4.3691957430999997</c:v>
                </c:pt>
                <c:pt idx="7168">
                  <c:v>4.3700422000000003</c:v>
                </c:pt>
                <c:pt idx="7169">
                  <c:v>4.3714679790000002</c:v>
                </c:pt>
                <c:pt idx="7170">
                  <c:v>4.3728601879999998</c:v>
                </c:pt>
                <c:pt idx="7171">
                  <c:v>4.3738475807999997</c:v>
                </c:pt>
                <c:pt idx="7172">
                  <c:v>4.3748260560000007</c:v>
                </c:pt>
                <c:pt idx="7173">
                  <c:v>4.3758315832000001</c:v>
                </c:pt>
                <c:pt idx="7174">
                  <c:v>4.3768079568000005</c:v>
                </c:pt>
                <c:pt idx="7175">
                  <c:v>4.3777641580000006</c:v>
                </c:pt>
                <c:pt idx="7176">
                  <c:v>4.3779395956</c:v>
                </c:pt>
                <c:pt idx="7177">
                  <c:v>4.3779721103999991</c:v>
                </c:pt>
                <c:pt idx="7178">
                  <c:v>4.3789531829999992</c:v>
                </c:pt>
                <c:pt idx="7179">
                  <c:v>4.3804890922000004</c:v>
                </c:pt>
                <c:pt idx="7180">
                  <c:v>4.3813893090000002</c:v>
                </c:pt>
                <c:pt idx="7181">
                  <c:v>4.382260306</c:v>
                </c:pt>
                <c:pt idx="7182">
                  <c:v>4.3858591744000002</c:v>
                </c:pt>
                <c:pt idx="7183">
                  <c:v>4.3898069855999999</c:v>
                </c:pt>
                <c:pt idx="7184">
                  <c:v>4.3904496798000006</c:v>
                </c:pt>
                <c:pt idx="7185">
                  <c:v>4.3898445325000006</c:v>
                </c:pt>
                <c:pt idx="7186">
                  <c:v>4.3894948975999997</c:v>
                </c:pt>
                <c:pt idx="7187">
                  <c:v>4.3897699344000003</c:v>
                </c:pt>
                <c:pt idx="7188">
                  <c:v>4.3902509759999999</c:v>
                </c:pt>
                <c:pt idx="7189">
                  <c:v>4.3903177535999998</c:v>
                </c:pt>
                <c:pt idx="7190">
                  <c:v>4.3903664736000003</c:v>
                </c:pt>
                <c:pt idx="7191">
                  <c:v>4.3912077635999998</c:v>
                </c:pt>
                <c:pt idx="7192">
                  <c:v>4.3922393899999994</c:v>
                </c:pt>
                <c:pt idx="7193">
                  <c:v>4.3926867390000002</c:v>
                </c:pt>
                <c:pt idx="7194">
                  <c:v>4.3932792940000001</c:v>
                </c:pt>
                <c:pt idx="7195">
                  <c:v>4.3948075680000001</c:v>
                </c:pt>
                <c:pt idx="7196">
                  <c:v>4.3955679752999997</c:v>
                </c:pt>
                <c:pt idx="7197">
                  <c:v>4.3957913489999996</c:v>
                </c:pt>
                <c:pt idx="7198">
                  <c:v>4.3965901950000008</c:v>
                </c:pt>
                <c:pt idx="7199">
                  <c:v>4.3981458929999997</c:v>
                </c:pt>
                <c:pt idx="7200">
                  <c:v>4.3997288059999997</c:v>
                </c:pt>
                <c:pt idx="7201">
                  <c:v>4.4007159815999994</c:v>
                </c:pt>
                <c:pt idx="7202">
                  <c:v>4.4016964543999997</c:v>
                </c:pt>
                <c:pt idx="7203">
                  <c:v>4.4024888980000005</c:v>
                </c:pt>
                <c:pt idx="7204">
                  <c:v>4.4029187327999999</c:v>
                </c:pt>
                <c:pt idx="7205">
                  <c:v>4.4037542025</c:v>
                </c:pt>
                <c:pt idx="7206">
                  <c:v>4.4054032842000002</c:v>
                </c:pt>
                <c:pt idx="7207">
                  <c:v>4.4064429016000002</c:v>
                </c:pt>
                <c:pt idx="7208">
                  <c:v>4.4065147170000003</c:v>
                </c:pt>
                <c:pt idx="7209">
                  <c:v>4.4069447548000005</c:v>
                </c:pt>
                <c:pt idx="7210">
                  <c:v>4.4083428108000007</c:v>
                </c:pt>
                <c:pt idx="7211">
                  <c:v>4.4103439828000006</c:v>
                </c:pt>
                <c:pt idx="7212">
                  <c:v>4.4115473393999993</c:v>
                </c:pt>
                <c:pt idx="7213">
                  <c:v>4.4113587391999998</c:v>
                </c:pt>
                <c:pt idx="7214">
                  <c:v>4.4111474814000005</c:v>
                </c:pt>
                <c:pt idx="7215">
                  <c:v>4.4119270375000008</c:v>
                </c:pt>
                <c:pt idx="7216">
                  <c:v>4.4126885427999998</c:v>
                </c:pt>
                <c:pt idx="7217">
                  <c:v>4.4136632184</c:v>
                </c:pt>
                <c:pt idx="7218">
                  <c:v>4.414631172</c:v>
                </c:pt>
                <c:pt idx="7219">
                  <c:v>4.4156014559999992</c:v>
                </c:pt>
                <c:pt idx="7220">
                  <c:v>4.4161636060000005</c:v>
                </c:pt>
                <c:pt idx="7221">
                  <c:v>4.4171498566</c:v>
                </c:pt>
                <c:pt idx="7222">
                  <c:v>4.4179818869999998</c:v>
                </c:pt>
                <c:pt idx="7223">
                  <c:v>4.4182219664</c:v>
                </c:pt>
                <c:pt idx="7224">
                  <c:v>4.4186140950000006</c:v>
                </c:pt>
                <c:pt idx="7225">
                  <c:v>4.4191764148000008</c:v>
                </c:pt>
                <c:pt idx="7226">
                  <c:v>4.4201493504</c:v>
                </c:pt>
                <c:pt idx="7227">
                  <c:v>4.4218823839999999</c:v>
                </c:pt>
                <c:pt idx="7228">
                  <c:v>4.4234068230000005</c:v>
                </c:pt>
                <c:pt idx="7229">
                  <c:v>4.4243391975000002</c:v>
                </c:pt>
                <c:pt idx="7230">
                  <c:v>4.4244865849999995</c:v>
                </c:pt>
                <c:pt idx="7231">
                  <c:v>4.4252171027999996</c:v>
                </c:pt>
                <c:pt idx="7232">
                  <c:v>4.4265308076000007</c:v>
                </c:pt>
                <c:pt idx="7233">
                  <c:v>4.4272364654</c:v>
                </c:pt>
                <c:pt idx="7234">
                  <c:v>4.4274974048000004</c:v>
                </c:pt>
                <c:pt idx="7235">
                  <c:v>4.4277742323</c:v>
                </c:pt>
                <c:pt idx="7236">
                  <c:v>4.4288498394000007</c:v>
                </c:pt>
                <c:pt idx="7237">
                  <c:v>4.4299549991999996</c:v>
                </c:pt>
                <c:pt idx="7238">
                  <c:v>4.4302954400000001</c:v>
                </c:pt>
                <c:pt idx="7239">
                  <c:v>4.4304384500000005</c:v>
                </c:pt>
                <c:pt idx="7240">
                  <c:v>4.4310217640000005</c:v>
                </c:pt>
                <c:pt idx="7241">
                  <c:v>4.4308288899999999</c:v>
                </c:pt>
                <c:pt idx="7242">
                  <c:v>4.4312533607999995</c:v>
                </c:pt>
                <c:pt idx="7243">
                  <c:v>4.4328877207999993</c:v>
                </c:pt>
                <c:pt idx="7244">
                  <c:v>4.4341772231999999</c:v>
                </c:pt>
                <c:pt idx="7245">
                  <c:v>4.4335485235999998</c:v>
                </c:pt>
                <c:pt idx="7246">
                  <c:v>4.4338709771999998</c:v>
                </c:pt>
                <c:pt idx="7247">
                  <c:v>4.4351402544000003</c:v>
                </c:pt>
                <c:pt idx="7248">
                  <c:v>4.4367570559999994</c:v>
                </c:pt>
                <c:pt idx="7249">
                  <c:v>4.4383603753999994</c:v>
                </c:pt>
                <c:pt idx="7250">
                  <c:v>4.4406088583999992</c:v>
                </c:pt>
                <c:pt idx="7251">
                  <c:v>4.4425261059999999</c:v>
                </c:pt>
                <c:pt idx="7252">
                  <c:v>4.4428854769999999</c:v>
                </c:pt>
                <c:pt idx="7253">
                  <c:v>4.4437831283999998</c:v>
                </c:pt>
                <c:pt idx="7254">
                  <c:v>4.4448307199999997</c:v>
                </c:pt>
                <c:pt idx="7255">
                  <c:v>4.4454740093999998</c:v>
                </c:pt>
                <c:pt idx="7256">
                  <c:v>4.4464876253999988</c:v>
                </c:pt>
                <c:pt idx="7257">
                  <c:v>4.4472899987999996</c:v>
                </c:pt>
                <c:pt idx="7258">
                  <c:v>4.4478947525999999</c:v>
                </c:pt>
                <c:pt idx="7259">
                  <c:v>4.4492675210000003</c:v>
                </c:pt>
                <c:pt idx="7260">
                  <c:v>4.4498678321999998</c:v>
                </c:pt>
                <c:pt idx="7261">
                  <c:v>4.4500909879999995</c:v>
                </c:pt>
                <c:pt idx="7262">
                  <c:v>4.4505437396000005</c:v>
                </c:pt>
                <c:pt idx="7263">
                  <c:v>4.4509691862</c:v>
                </c:pt>
                <c:pt idx="7264">
                  <c:v>4.4511741432000003</c:v>
                </c:pt>
                <c:pt idx="7265">
                  <c:v>4.4519518368000002</c:v>
                </c:pt>
                <c:pt idx="7266">
                  <c:v>4.4542523658000004</c:v>
                </c:pt>
                <c:pt idx="7267">
                  <c:v>4.4557528847999999</c:v>
                </c:pt>
                <c:pt idx="7268">
                  <c:v>4.4570420399999993</c:v>
                </c:pt>
                <c:pt idx="7269">
                  <c:v>4.4575059749999992</c:v>
                </c:pt>
                <c:pt idx="7270">
                  <c:v>4.4570152683000002</c:v>
                </c:pt>
                <c:pt idx="7271">
                  <c:v>4.4571224235999995</c:v>
                </c:pt>
                <c:pt idx="7272">
                  <c:v>4.4580685908000008</c:v>
                </c:pt>
                <c:pt idx="7273">
                  <c:v>4.4584305636000012</c:v>
                </c:pt>
                <c:pt idx="7274">
                  <c:v>4.4582333587999994</c:v>
                </c:pt>
                <c:pt idx="7275">
                  <c:v>4.4580315599999993</c:v>
                </c:pt>
                <c:pt idx="7276">
                  <c:v>4.458668877</c:v>
                </c:pt>
                <c:pt idx="7277">
                  <c:v>4.4599362183999993</c:v>
                </c:pt>
                <c:pt idx="7278">
                  <c:v>4.4607829060000004</c:v>
                </c:pt>
                <c:pt idx="7279">
                  <c:v>4.4615429726000002</c:v>
                </c:pt>
                <c:pt idx="7280">
                  <c:v>4.4626417590000003</c:v>
                </c:pt>
                <c:pt idx="7281">
                  <c:v>4.4637223400000003</c:v>
                </c:pt>
                <c:pt idx="7282">
                  <c:v>4.4638090674000006</c:v>
                </c:pt>
                <c:pt idx="7283">
                  <c:v>4.4641164888000002</c:v>
                </c:pt>
                <c:pt idx="7284">
                  <c:v>4.4642579975999999</c:v>
                </c:pt>
                <c:pt idx="7285">
                  <c:v>4.4647952738000001</c:v>
                </c:pt>
                <c:pt idx="7286">
                  <c:v>4.4647662950000004</c:v>
                </c:pt>
                <c:pt idx="7287">
                  <c:v>4.4651079899999999</c:v>
                </c:pt>
                <c:pt idx="7288">
                  <c:v>4.4660274299999996</c:v>
                </c:pt>
                <c:pt idx="7289">
                  <c:v>4.4663349228999998</c:v>
                </c:pt>
                <c:pt idx="7290">
                  <c:v>4.4666743903999997</c:v>
                </c:pt>
                <c:pt idx="7291">
                  <c:v>4.4676373236</c:v>
                </c:pt>
                <c:pt idx="7292">
                  <c:v>4.4687457178000001</c:v>
                </c:pt>
                <c:pt idx="7293">
                  <c:v>4.4694423064000004</c:v>
                </c:pt>
                <c:pt idx="7294">
                  <c:v>4.4699638298000002</c:v>
                </c:pt>
                <c:pt idx="7295">
                  <c:v>4.4698755449999998</c:v>
                </c:pt>
                <c:pt idx="7296">
                  <c:v>4.4701785822</c:v>
                </c:pt>
                <c:pt idx="7297">
                  <c:v>4.4710366500000003</c:v>
                </c:pt>
                <c:pt idx="7298">
                  <c:v>4.4718673194000003</c:v>
                </c:pt>
                <c:pt idx="7299">
                  <c:v>4.4727117204000004</c:v>
                </c:pt>
                <c:pt idx="7300">
                  <c:v>4.4726303315999996</c:v>
                </c:pt>
                <c:pt idx="7301">
                  <c:v>4.4719984461999998</c:v>
                </c:pt>
                <c:pt idx="7302">
                  <c:v>4.4715256400000003</c:v>
                </c:pt>
                <c:pt idx="7303">
                  <c:v>4.4722132643999997</c:v>
                </c:pt>
                <c:pt idx="7304">
                  <c:v>4.4721272592000005</c:v>
                </c:pt>
                <c:pt idx="7305">
                  <c:v>4.4697201984000001</c:v>
                </c:pt>
                <c:pt idx="7306">
                  <c:v>4.4698572323999999</c:v>
                </c:pt>
                <c:pt idx="7307">
                  <c:v>4.4709180288000008</c:v>
                </c:pt>
                <c:pt idx="7308">
                  <c:v>4.4729483135999999</c:v>
                </c:pt>
                <c:pt idx="7309">
                  <c:v>4.4743892115000001</c:v>
                </c:pt>
                <c:pt idx="7310">
                  <c:v>4.4754432768000001</c:v>
                </c:pt>
                <c:pt idx="7311">
                  <c:v>4.4761173534000003</c:v>
                </c:pt>
                <c:pt idx="7312">
                  <c:v>4.4762042555999999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D37-4762-A34C-E1341714EC9C}"/>
            </c:ext>
          </c:extLst>
        </c:ser>
        <c:ser>
          <c:idx val="1"/>
          <c:order val="1"/>
          <c:tx>
            <c:v>Test 3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'Rubber65A Testing_3_1'!$V$13:$V$8789</c:f>
              <c:numCache>
                <c:formatCode>General</c:formatCode>
                <c:ptCount val="8777"/>
                <c:pt idx="0">
                  <c:v>5.499848755537228E-5</c:v>
                </c:pt>
                <c:pt idx="1">
                  <c:v>6.7997688104762304E-5</c:v>
                </c:pt>
                <c:pt idx="2">
                  <c:v>6.5997822095726738E-5</c:v>
                </c:pt>
                <c:pt idx="3">
                  <c:v>5.0998699544238558E-5</c:v>
                </c:pt>
                <c:pt idx="4">
                  <c:v>3.3999422013190511E-5</c:v>
                </c:pt>
                <c:pt idx="5">
                  <c:v>1.9999800002575608E-5</c:v>
                </c:pt>
                <c:pt idx="6">
                  <c:v>5.9999820000224897E-6</c:v>
                </c:pt>
                <c:pt idx="7">
                  <c:v>-3.0000044999842446E-6</c:v>
                </c:pt>
                <c:pt idx="8">
                  <c:v>-1.7000144501682446E-5</c:v>
                </c:pt>
                <c:pt idx="9">
                  <c:v>-5.0000125000744233E-6</c:v>
                </c:pt>
                <c:pt idx="10">
                  <c:v>8.9999595001687335E-6</c:v>
                </c:pt>
                <c:pt idx="11">
                  <c:v>2.6999635506560113E-5</c:v>
                </c:pt>
                <c:pt idx="12">
                  <c:v>5.999820007194575E-5</c:v>
                </c:pt>
                <c:pt idx="13">
                  <c:v>9.9995000333297321E-5</c:v>
                </c:pt>
                <c:pt idx="14">
                  <c:v>1.2899168021553951E-4</c:v>
                </c:pt>
                <c:pt idx="15">
                  <c:v>1.599872013651075E-4</c:v>
                </c:pt>
                <c:pt idx="16">
                  <c:v>2.1497689081233381E-4</c:v>
                </c:pt>
                <c:pt idx="17">
                  <c:v>2.8196024547356882E-4</c:v>
                </c:pt>
                <c:pt idx="18">
                  <c:v>3.5093841391071367E-4</c:v>
                </c:pt>
                <c:pt idx="19">
                  <c:v>4.3990322838529565E-4</c:v>
                </c:pt>
                <c:pt idx="20">
                  <c:v>5.3085906938728916E-4</c:v>
                </c:pt>
                <c:pt idx="21">
                  <c:v>6.3479847280860585E-4</c:v>
                </c:pt>
                <c:pt idx="22">
                  <c:v>7.4772038742475385E-4</c:v>
                </c:pt>
                <c:pt idx="23">
                  <c:v>8.5163725402516639E-4</c:v>
                </c:pt>
                <c:pt idx="24">
                  <c:v>9.6253661297065834E-4</c:v>
                </c:pt>
                <c:pt idx="25">
                  <c:v>1.066431160098754E-3</c:v>
                </c:pt>
                <c:pt idx="26">
                  <c:v>1.1713137441421921E-3</c:v>
                </c:pt>
                <c:pt idx="27">
                  <c:v>1.2761853289828095E-3</c:v>
                </c:pt>
                <c:pt idx="28">
                  <c:v>1.3910320661385644E-3</c:v>
                </c:pt>
                <c:pt idx="29">
                  <c:v>1.5108580789114988E-3</c:v>
                </c:pt>
                <c:pt idx="30">
                  <c:v>1.6336648426234785E-3</c:v>
                </c:pt>
                <c:pt idx="31">
                  <c:v>1.759451257457073E-3</c:v>
                </c:pt>
                <c:pt idx="32">
                  <c:v>1.8812293778726241E-3</c:v>
                </c:pt>
                <c:pt idx="33">
                  <c:v>1.97904040704233E-3</c:v>
                </c:pt>
                <c:pt idx="34">
                  <c:v>2.069856368558924E-3</c:v>
                </c:pt>
                <c:pt idx="35">
                  <c:v>2.17762724777424E-3</c:v>
                </c:pt>
                <c:pt idx="36">
                  <c:v>2.2873819461336617E-3</c:v>
                </c:pt>
                <c:pt idx="37">
                  <c:v>2.3931341687749626E-3</c:v>
                </c:pt>
                <c:pt idx="38">
                  <c:v>2.49787770432419E-3</c:v>
                </c:pt>
                <c:pt idx="39">
                  <c:v>2.5886465614917333E-3</c:v>
                </c:pt>
                <c:pt idx="40">
                  <c:v>2.6843937888848517E-3</c:v>
                </c:pt>
                <c:pt idx="41">
                  <c:v>2.7821262950932955E-3</c:v>
                </c:pt>
                <c:pt idx="42">
                  <c:v>2.8997915376145289E-3</c:v>
                </c:pt>
                <c:pt idx="43">
                  <c:v>3.0274127580060426E-3</c:v>
                </c:pt>
                <c:pt idx="44">
                  <c:v>3.148039719275077E-3</c:v>
                </c:pt>
                <c:pt idx="45">
                  <c:v>3.2646651767511523E-3</c:v>
                </c:pt>
                <c:pt idx="46">
                  <c:v>3.3762938997347011E-3</c:v>
                </c:pt>
                <c:pt idx="47">
                  <c:v>3.4988718028793279E-3</c:v>
                </c:pt>
                <c:pt idx="48">
                  <c:v>3.6254202150400074E-3</c:v>
                </c:pt>
                <c:pt idx="49">
                  <c:v>3.7549413754915184E-3</c:v>
                </c:pt>
                <c:pt idx="50">
                  <c:v>3.9193094627515005E-3</c:v>
                </c:pt>
                <c:pt idx="51">
                  <c:v>4.1274702632389188E-3</c:v>
                </c:pt>
                <c:pt idx="52">
                  <c:v>4.3226438986886913E-3</c:v>
                </c:pt>
                <c:pt idx="53">
                  <c:v>4.4889097521972699E-3</c:v>
                </c:pt>
                <c:pt idx="54">
                  <c:v>4.6213053005156358E-3</c:v>
                </c:pt>
                <c:pt idx="55">
                  <c:v>4.7198439917129735E-3</c:v>
                </c:pt>
                <c:pt idx="56">
                  <c:v>4.8173777802812366E-3</c:v>
                </c:pt>
                <c:pt idx="57">
                  <c:v>4.9168922492695572E-3</c:v>
                </c:pt>
                <c:pt idx="58">
                  <c:v>5.0412714108456292E-3</c:v>
                </c:pt>
                <c:pt idx="59">
                  <c:v>5.1745886932410314E-3</c:v>
                </c:pt>
                <c:pt idx="60">
                  <c:v>5.3188299125582752E-3</c:v>
                </c:pt>
                <c:pt idx="61">
                  <c:v>5.4759794197503956E-3</c:v>
                </c:pt>
                <c:pt idx="62">
                  <c:v>5.6400648897537301E-3</c:v>
                </c:pt>
                <c:pt idx="63">
                  <c:v>5.8031292269501242E-3</c:v>
                </c:pt>
                <c:pt idx="64">
                  <c:v>5.9761074450497892E-3</c:v>
                </c:pt>
                <c:pt idx="65">
                  <c:v>6.1321598173376436E-3</c:v>
                </c:pt>
                <c:pt idx="66">
                  <c:v>6.2683130127504667E-3</c:v>
                </c:pt>
                <c:pt idx="67">
                  <c:v>6.3915305813467792E-3</c:v>
                </c:pt>
                <c:pt idx="68">
                  <c:v>6.5157264751926781E-3</c:v>
                </c:pt>
                <c:pt idx="69">
                  <c:v>6.6478539714644753E-3</c:v>
                </c:pt>
                <c:pt idx="70">
                  <c:v>6.7749977851953719E-3</c:v>
                </c:pt>
                <c:pt idx="71">
                  <c:v>6.878290232026925E-3</c:v>
                </c:pt>
                <c:pt idx="72">
                  <c:v>6.9676693155934482E-3</c:v>
                </c:pt>
                <c:pt idx="73">
                  <c:v>7.077892517689032E-3</c:v>
                </c:pt>
                <c:pt idx="74">
                  <c:v>7.2109385776367276E-3</c:v>
                </c:pt>
                <c:pt idx="75">
                  <c:v>7.3429742552585968E-3</c:v>
                </c:pt>
                <c:pt idx="76">
                  <c:v>7.4610966649541104E-3</c:v>
                </c:pt>
                <c:pt idx="77">
                  <c:v>7.5613408738258074E-3</c:v>
                </c:pt>
                <c:pt idx="78">
                  <c:v>7.6496665514974894E-3</c:v>
                </c:pt>
                <c:pt idx="79">
                  <c:v>7.7498918600594135E-3</c:v>
                </c:pt>
                <c:pt idx="80">
                  <c:v>7.8510993046479512E-3</c:v>
                </c:pt>
                <c:pt idx="81">
                  <c:v>7.9483281824951034E-3</c:v>
                </c:pt>
                <c:pt idx="82">
                  <c:v>8.0336436961807763E-3</c:v>
                </c:pt>
                <c:pt idx="83">
                  <c:v>8.1139923498632742E-3</c:v>
                </c:pt>
                <c:pt idx="84">
                  <c:v>8.194334548158301E-3</c:v>
                </c:pt>
                <c:pt idx="85">
                  <c:v>8.2776455660887958E-3</c:v>
                </c:pt>
                <c:pt idx="86">
                  <c:v>8.3738413215498561E-3</c:v>
                </c:pt>
                <c:pt idx="87">
                  <c:v>8.4710193895281716E-3</c:v>
                </c:pt>
                <c:pt idx="88">
                  <c:v>8.5632306604878135E-3</c:v>
                </c:pt>
                <c:pt idx="89">
                  <c:v>8.6623730786525872E-3</c:v>
                </c:pt>
                <c:pt idx="90">
                  <c:v>8.7555579902984793E-3</c:v>
                </c:pt>
                <c:pt idx="91">
                  <c:v>8.8447694502634625E-3</c:v>
                </c:pt>
                <c:pt idx="92">
                  <c:v>8.9141506394650686E-3</c:v>
                </c:pt>
                <c:pt idx="93">
                  <c:v>8.9983927553201597E-3</c:v>
                </c:pt>
                <c:pt idx="94">
                  <c:v>9.1004648688614038E-3</c:v>
                </c:pt>
                <c:pt idx="95">
                  <c:v>9.2243248002823758E-3</c:v>
                </c:pt>
                <c:pt idx="96">
                  <c:v>9.3342995606905382E-3</c:v>
                </c:pt>
                <c:pt idx="97">
                  <c:v>9.4264312655042044E-3</c:v>
                </c:pt>
                <c:pt idx="98">
                  <c:v>9.5284596998276745E-3</c:v>
                </c:pt>
                <c:pt idx="99">
                  <c:v>9.6176022378143024E-3</c:v>
                </c:pt>
                <c:pt idx="100">
                  <c:v>9.7027754613851214E-3</c:v>
                </c:pt>
                <c:pt idx="101">
                  <c:v>9.7968537296223152E-3</c:v>
                </c:pt>
                <c:pt idx="102">
                  <c:v>9.9047852615279427E-3</c:v>
                </c:pt>
                <c:pt idx="103">
                  <c:v>1.0010725069004772E-2</c:v>
                </c:pt>
                <c:pt idx="104">
                  <c:v>1.0117643588285131E-2</c:v>
                </c:pt>
                <c:pt idx="105">
                  <c:v>1.0231479446010159E-2</c:v>
                </c:pt>
                <c:pt idx="106">
                  <c:v>1.0352230278793211E-2</c:v>
                </c:pt>
                <c:pt idx="107">
                  <c:v>1.0472966532573276E-2</c:v>
                </c:pt>
                <c:pt idx="108">
                  <c:v>1.0606551137096796E-2</c:v>
                </c:pt>
                <c:pt idx="109">
                  <c:v>1.0740117899157204E-2</c:v>
                </c:pt>
                <c:pt idx="110">
                  <c:v>1.0871688451087557E-2</c:v>
                </c:pt>
                <c:pt idx="111">
                  <c:v>1.0990383869880389E-2</c:v>
                </c:pt>
                <c:pt idx="112">
                  <c:v>1.1142689018484404E-2</c:v>
                </c:pt>
                <c:pt idx="113">
                  <c:v>1.1329577275177994E-2</c:v>
                </c:pt>
                <c:pt idx="114">
                  <c:v>1.1519396255668847E-2</c:v>
                </c:pt>
                <c:pt idx="115">
                  <c:v>1.1694353715258241E-2</c:v>
                </c:pt>
                <c:pt idx="116">
                  <c:v>1.18435870170947E-2</c:v>
                </c:pt>
                <c:pt idx="117">
                  <c:v>1.1991809972358759E-2</c:v>
                </c:pt>
                <c:pt idx="118">
                  <c:v>1.214890232174104E-2</c:v>
                </c:pt>
                <c:pt idx="119">
                  <c:v>1.2329676182530527E-2</c:v>
                </c:pt>
                <c:pt idx="120">
                  <c:v>1.2508442233062069E-2</c:v>
                </c:pt>
                <c:pt idx="121">
                  <c:v>1.2667428277681062E-2</c:v>
                </c:pt>
                <c:pt idx="122">
                  <c:v>1.2825401793749615E-2</c:v>
                </c:pt>
                <c:pt idx="123">
                  <c:v>1.2984337458210751E-2</c:v>
                </c:pt>
                <c:pt idx="124">
                  <c:v>1.3128443615346316E-2</c:v>
                </c:pt>
                <c:pt idx="125">
                  <c:v>1.3264634456426677E-2</c:v>
                </c:pt>
                <c:pt idx="126">
                  <c:v>1.3399820063016526E-2</c:v>
                </c:pt>
                <c:pt idx="127">
                  <c:v>1.3534987396928322E-2</c:v>
                </c:pt>
                <c:pt idx="128">
                  <c:v>1.3649421368158627E-2</c:v>
                </c:pt>
                <c:pt idx="129">
                  <c:v>1.374115638816536E-2</c:v>
                </c:pt>
                <c:pt idx="130">
                  <c:v>1.3834855516388141E-2</c:v>
                </c:pt>
                <c:pt idx="131">
                  <c:v>1.3930518199976899E-2</c:v>
                </c:pt>
                <c:pt idx="132">
                  <c:v>1.4027157804342666E-2</c:v>
                </c:pt>
                <c:pt idx="133">
                  <c:v>1.4145479295804684E-2</c:v>
                </c:pt>
                <c:pt idx="134">
                  <c:v>1.4287446608069455E-2</c:v>
                </c:pt>
                <c:pt idx="135">
                  <c:v>1.4478676264626142E-2</c:v>
                </c:pt>
                <c:pt idx="136">
                  <c:v>1.467578196516689E-2</c:v>
                </c:pt>
                <c:pt idx="137">
                  <c:v>1.4842306002902438E-2</c:v>
                </c:pt>
                <c:pt idx="138">
                  <c:v>1.4995010774139466E-2</c:v>
                </c:pt>
                <c:pt idx="139">
                  <c:v>1.5137842517111847E-2</c:v>
                </c:pt>
                <c:pt idx="140">
                  <c:v>1.5260956958049484E-2</c:v>
                </c:pt>
                <c:pt idx="141">
                  <c:v>1.5385040976876513E-2</c:v>
                </c:pt>
                <c:pt idx="142">
                  <c:v>1.5518955657670567E-2</c:v>
                </c:pt>
                <c:pt idx="143">
                  <c:v>1.5648914523903101E-2</c:v>
                </c:pt>
                <c:pt idx="144">
                  <c:v>1.5792637237753655E-2</c:v>
                </c:pt>
                <c:pt idx="145">
                  <c:v>1.5943228604428369E-2</c:v>
                </c:pt>
                <c:pt idx="146">
                  <c:v>1.6088877109574455E-2</c:v>
                </c:pt>
                <c:pt idx="147">
                  <c:v>1.6223681483540992E-2</c:v>
                </c:pt>
                <c:pt idx="148">
                  <c:v>1.6358467687737629E-2</c:v>
                </c:pt>
                <c:pt idx="149">
                  <c:v>1.6497170287453237E-2</c:v>
                </c:pt>
                <c:pt idx="150">
                  <c:v>1.662405156068528E-2</c:v>
                </c:pt>
                <c:pt idx="151">
                  <c:v>1.6742066200538207E-2</c:v>
                </c:pt>
                <c:pt idx="152">
                  <c:v>1.6850234053551183E-2</c:v>
                </c:pt>
                <c:pt idx="153">
                  <c:v>1.6948558313273292E-2</c:v>
                </c:pt>
                <c:pt idx="154">
                  <c:v>1.7044906709146965E-2</c:v>
                </c:pt>
                <c:pt idx="155">
                  <c:v>1.7152058817565659E-2</c:v>
                </c:pt>
                <c:pt idx="156">
                  <c:v>1.7272959795388881E-2</c:v>
                </c:pt>
                <c:pt idx="157">
                  <c:v>1.7403673675177624E-2</c:v>
                </c:pt>
                <c:pt idx="158">
                  <c:v>1.7536335706074109E-2</c:v>
                </c:pt>
                <c:pt idx="159">
                  <c:v>1.766505018756449E-2</c:v>
                </c:pt>
                <c:pt idx="160">
                  <c:v>1.7777047782680518E-2</c:v>
                </c:pt>
                <c:pt idx="161">
                  <c:v>1.7877245525957576E-2</c:v>
                </c:pt>
                <c:pt idx="162">
                  <c:v>1.7964664767577666E-2</c:v>
                </c:pt>
                <c:pt idx="163">
                  <c:v>1.8057969009698124E-2</c:v>
                </c:pt>
                <c:pt idx="164">
                  <c:v>1.8158138610664992E-2</c:v>
                </c:pt>
                <c:pt idx="165">
                  <c:v>1.8257316270830968E-2</c:v>
                </c:pt>
                <c:pt idx="166">
                  <c:v>1.8367283958115245E-2</c:v>
                </c:pt>
                <c:pt idx="167">
                  <c:v>1.8487056429832057E-2</c:v>
                </c:pt>
                <c:pt idx="168">
                  <c:v>1.8616630161884088E-2</c:v>
                </c:pt>
                <c:pt idx="169">
                  <c:v>1.8760908424847313E-2</c:v>
                </c:pt>
                <c:pt idx="170">
                  <c:v>1.8922828622096231E-2</c:v>
                </c:pt>
                <c:pt idx="171">
                  <c:v>1.9090609165539434E-2</c:v>
                </c:pt>
                <c:pt idx="172">
                  <c:v>1.9263266180846238E-2</c:v>
                </c:pt>
                <c:pt idx="173">
                  <c:v>1.9454527500789041E-2</c:v>
                </c:pt>
                <c:pt idx="174">
                  <c:v>1.9629082826444533E-2</c:v>
                </c:pt>
                <c:pt idx="175">
                  <c:v>1.9797725323380734E-2</c:v>
                </c:pt>
                <c:pt idx="176">
                  <c:v>1.9982022968519742E-2</c:v>
                </c:pt>
                <c:pt idx="177">
                  <c:v>2.0168246723759983E-2</c:v>
                </c:pt>
                <c:pt idx="178">
                  <c:v>2.0325039834591864E-2</c:v>
                </c:pt>
                <c:pt idx="179">
                  <c:v>2.0466132618028189E-2</c:v>
                </c:pt>
                <c:pt idx="180">
                  <c:v>2.0614062699292137E-2</c:v>
                </c:pt>
                <c:pt idx="181">
                  <c:v>2.0755114712455686E-2</c:v>
                </c:pt>
                <c:pt idx="182">
                  <c:v>2.0894188189507057E-2</c:v>
                </c:pt>
                <c:pt idx="183">
                  <c:v>2.1002887088278775E-2</c:v>
                </c:pt>
                <c:pt idx="184">
                  <c:v>2.1109615951536466E-2</c:v>
                </c:pt>
                <c:pt idx="185">
                  <c:v>2.122808144174769E-2</c:v>
                </c:pt>
                <c:pt idx="186">
                  <c:v>2.1335765164967577E-2</c:v>
                </c:pt>
                <c:pt idx="187">
                  <c:v>2.1464970328263968E-2</c:v>
                </c:pt>
                <c:pt idx="188">
                  <c:v>2.161764581973993E-2</c:v>
                </c:pt>
                <c:pt idx="189">
                  <c:v>2.176149178151271E-2</c:v>
                </c:pt>
                <c:pt idx="190">
                  <c:v>2.189064195399032E-2</c:v>
                </c:pt>
                <c:pt idx="191">
                  <c:v>2.2012927879179408E-2</c:v>
                </c:pt>
                <c:pt idx="192">
                  <c:v>2.2150848457686254E-2</c:v>
                </c:pt>
                <c:pt idx="193">
                  <c:v>2.2279948357715355E-2</c:v>
                </c:pt>
                <c:pt idx="194">
                  <c:v>2.241000943281941E-2</c:v>
                </c:pt>
                <c:pt idx="195">
                  <c:v>2.2540053594239783E-2</c:v>
                </c:pt>
                <c:pt idx="196">
                  <c:v>2.2675946338900538E-2</c:v>
                </c:pt>
                <c:pt idx="197">
                  <c:v>2.2804978471012982E-2</c:v>
                </c:pt>
                <c:pt idx="198">
                  <c:v>2.2903696360289778E-2</c:v>
                </c:pt>
                <c:pt idx="199">
                  <c:v>2.3008268048919624E-2</c:v>
                </c:pt>
                <c:pt idx="200">
                  <c:v>2.3101102907987205E-2</c:v>
                </c:pt>
                <c:pt idx="201">
                  <c:v>2.3187089615277028E-2</c:v>
                </c:pt>
                <c:pt idx="202">
                  <c:v>2.3262321919477798E-2</c:v>
                </c:pt>
                <c:pt idx="203">
                  <c:v>2.3350248608215274E-2</c:v>
                </c:pt>
                <c:pt idx="204">
                  <c:v>2.3467472168331241E-2</c:v>
                </c:pt>
                <c:pt idx="205">
                  <c:v>2.3607145635434458E-2</c:v>
                </c:pt>
                <c:pt idx="206">
                  <c:v>2.3745823063170978E-2</c:v>
                </c:pt>
                <c:pt idx="207">
                  <c:v>2.3865929518646838E-2</c:v>
                </c:pt>
                <c:pt idx="208">
                  <c:v>2.3988950444075417E-2</c:v>
                </c:pt>
                <c:pt idx="209">
                  <c:v>2.4117813278552749E-2</c:v>
                </c:pt>
                <c:pt idx="210">
                  <c:v>2.4255443875320498E-2</c:v>
                </c:pt>
                <c:pt idx="211">
                  <c:v>2.4386224194825667E-2</c:v>
                </c:pt>
                <c:pt idx="212">
                  <c:v>2.4540405885567544E-2</c:v>
                </c:pt>
                <c:pt idx="213">
                  <c:v>2.4702368640342042E-2</c:v>
                </c:pt>
                <c:pt idx="214">
                  <c:v>2.4872108675107425E-2</c:v>
                </c:pt>
                <c:pt idx="215">
                  <c:v>2.5043770439431571E-2</c:v>
                </c:pt>
                <c:pt idx="216">
                  <c:v>2.5203701474389783E-2</c:v>
                </c:pt>
                <c:pt idx="217">
                  <c:v>2.5342157687833405E-2</c:v>
                </c:pt>
                <c:pt idx="218">
                  <c:v>2.5473770821454241E-2</c:v>
                </c:pt>
                <c:pt idx="219">
                  <c:v>2.559951830021245E-2</c:v>
                </c:pt>
                <c:pt idx="220">
                  <c:v>2.5731097568382957E-2</c:v>
                </c:pt>
                <c:pt idx="221">
                  <c:v>2.5876301997470572E-2</c:v>
                </c:pt>
                <c:pt idx="222">
                  <c:v>2.602148534529302E-2</c:v>
                </c:pt>
                <c:pt idx="223">
                  <c:v>2.615495747685118E-2</c:v>
                </c:pt>
                <c:pt idx="224">
                  <c:v>2.6281593393888768E-2</c:v>
                </c:pt>
                <c:pt idx="225">
                  <c:v>2.6393604108074266E-2</c:v>
                </c:pt>
                <c:pt idx="226">
                  <c:v>2.6508523800761408E-2</c:v>
                </c:pt>
                <c:pt idx="227">
                  <c:v>2.6635114954351117E-2</c:v>
                </c:pt>
                <c:pt idx="228">
                  <c:v>2.6784082478245833E-2</c:v>
                </c:pt>
                <c:pt idx="229">
                  <c:v>2.6962230180684683E-2</c:v>
                </c:pt>
                <c:pt idx="230">
                  <c:v>2.7186086664308756E-2</c:v>
                </c:pt>
                <c:pt idx="231">
                  <c:v>2.7420595575992218E-2</c:v>
                </c:pt>
                <c:pt idx="232">
                  <c:v>2.7658940393972063E-2</c:v>
                </c:pt>
                <c:pt idx="233">
                  <c:v>2.7879723474520512E-2</c:v>
                </c:pt>
                <c:pt idx="234">
                  <c:v>2.8068371713212432E-2</c:v>
                </c:pt>
                <c:pt idx="235">
                  <c:v>2.8226847622532178E-2</c:v>
                </c:pt>
                <c:pt idx="236">
                  <c:v>2.834933326464624E-2</c:v>
                </c:pt>
                <c:pt idx="237">
                  <c:v>2.847860739060994E-2</c:v>
                </c:pt>
                <c:pt idx="238">
                  <c:v>2.8604949410287114E-2</c:v>
                </c:pt>
                <c:pt idx="239">
                  <c:v>2.8727388751949703E-2</c:v>
                </c:pt>
                <c:pt idx="240">
                  <c:v>2.8839125860882713E-2</c:v>
                </c:pt>
                <c:pt idx="241">
                  <c:v>2.8959593625700466E-2</c:v>
                </c:pt>
                <c:pt idx="242">
                  <c:v>2.9056734479042671E-2</c:v>
                </c:pt>
                <c:pt idx="243">
                  <c:v>2.9128612635884683E-2</c:v>
                </c:pt>
                <c:pt idx="244">
                  <c:v>2.918980213054161E-2</c:v>
                </c:pt>
                <c:pt idx="245">
                  <c:v>2.9225737072760695E-2</c:v>
                </c:pt>
                <c:pt idx="246">
                  <c:v>2.9270411146266679E-2</c:v>
                </c:pt>
                <c:pt idx="247">
                  <c:v>2.9325765381826654E-2</c:v>
                </c:pt>
                <c:pt idx="248">
                  <c:v>2.9415102596856639E-2</c:v>
                </c:pt>
                <c:pt idx="249">
                  <c:v>2.9536471895136616E-2</c:v>
                </c:pt>
                <c:pt idx="250">
                  <c:v>2.9658797241877703E-2</c:v>
                </c:pt>
                <c:pt idx="251">
                  <c:v>2.9777224987501259E-2</c:v>
                </c:pt>
                <c:pt idx="252">
                  <c:v>2.9887874304985459E-2</c:v>
                </c:pt>
                <c:pt idx="253">
                  <c:v>3.0006274926241965E-2</c:v>
                </c:pt>
                <c:pt idx="254">
                  <c:v>3.0124661530450746E-2</c:v>
                </c:pt>
                <c:pt idx="255">
                  <c:v>3.0271169806732473E-2</c:v>
                </c:pt>
                <c:pt idx="256">
                  <c:v>3.0406016070070263E-2</c:v>
                </c:pt>
                <c:pt idx="257">
                  <c:v>3.0518535724753642E-2</c:v>
                </c:pt>
                <c:pt idx="258">
                  <c:v>3.0632982384975922E-2</c:v>
                </c:pt>
                <c:pt idx="259">
                  <c:v>3.0757113106421988E-2</c:v>
                </c:pt>
                <c:pt idx="260">
                  <c:v>3.0878319644936029E-2</c:v>
                </c:pt>
                <c:pt idx="261">
                  <c:v>3.1009206207678174E-2</c:v>
                </c:pt>
                <c:pt idx="262">
                  <c:v>3.1148799661359573E-2</c:v>
                </c:pt>
                <c:pt idx="263">
                  <c:v>3.1280620033032024E-2</c:v>
                </c:pt>
                <c:pt idx="264">
                  <c:v>3.1404670393760832E-2</c:v>
                </c:pt>
                <c:pt idx="265">
                  <c:v>3.15180467165454E-2</c:v>
                </c:pt>
                <c:pt idx="266">
                  <c:v>3.1626565856715333E-2</c:v>
                </c:pt>
                <c:pt idx="267">
                  <c:v>3.1728291856370015E-2</c:v>
                </c:pt>
                <c:pt idx="268">
                  <c:v>3.1828070164551713E-2</c:v>
                </c:pt>
                <c:pt idx="269">
                  <c:v>3.1979171753536845E-2</c:v>
                </c:pt>
                <c:pt idx="270">
                  <c:v>3.2157364799056294E-2</c:v>
                </c:pt>
                <c:pt idx="271">
                  <c:v>3.2335526097471305E-2</c:v>
                </c:pt>
                <c:pt idx="272">
                  <c:v>3.2505911556259072E-2</c:v>
                </c:pt>
                <c:pt idx="273">
                  <c:v>3.2667557284348371E-2</c:v>
                </c:pt>
                <c:pt idx="274">
                  <c:v>3.2822402937414397E-2</c:v>
                </c:pt>
                <c:pt idx="275">
                  <c:v>3.298206240829369E-2</c:v>
                </c:pt>
                <c:pt idx="276">
                  <c:v>3.3149435573928854E-2</c:v>
                </c:pt>
                <c:pt idx="277">
                  <c:v>3.3326453004803969E-2</c:v>
                </c:pt>
                <c:pt idx="278">
                  <c:v>3.3510208444240366E-2</c:v>
                </c:pt>
                <c:pt idx="279">
                  <c:v>3.3688128902661464E-2</c:v>
                </c:pt>
                <c:pt idx="280">
                  <c:v>3.3860217488102279E-2</c:v>
                </c:pt>
                <c:pt idx="281">
                  <c:v>3.4004246402397374E-2</c:v>
                </c:pt>
                <c:pt idx="282">
                  <c:v>3.4120227764322657E-2</c:v>
                </c:pt>
                <c:pt idx="283">
                  <c:v>3.4233296642234436E-2</c:v>
                </c:pt>
                <c:pt idx="284">
                  <c:v>3.4343454022455408E-2</c:v>
                </c:pt>
                <c:pt idx="285">
                  <c:v>3.447292174604303E-2</c:v>
                </c:pt>
                <c:pt idx="286">
                  <c:v>3.4615896470673861E-2</c:v>
                </c:pt>
                <c:pt idx="287">
                  <c:v>3.4760782431187867E-2</c:v>
                </c:pt>
                <c:pt idx="288">
                  <c:v>3.491433863378398E-2</c:v>
                </c:pt>
                <c:pt idx="289">
                  <c:v>3.5066905720145237E-2</c:v>
                </c:pt>
                <c:pt idx="290">
                  <c:v>3.5224276489380611E-2</c:v>
                </c:pt>
                <c:pt idx="291">
                  <c:v>3.5372935326312104E-2</c:v>
                </c:pt>
                <c:pt idx="292">
                  <c:v>3.5531223039655439E-2</c:v>
                </c:pt>
                <c:pt idx="293">
                  <c:v>3.5681766153171375E-2</c:v>
                </c:pt>
                <c:pt idx="294">
                  <c:v>3.5826497777573241E-2</c:v>
                </c:pt>
                <c:pt idx="295">
                  <c:v>3.595095022315211E-2</c:v>
                </c:pt>
                <c:pt idx="296">
                  <c:v>3.6074422614207041E-2</c:v>
                </c:pt>
                <c:pt idx="297">
                  <c:v>3.6207524209500963E-2</c:v>
                </c:pt>
                <c:pt idx="298">
                  <c:v>3.632325032833994E-2</c:v>
                </c:pt>
                <c:pt idx="299">
                  <c:v>3.6433177737789403E-2</c:v>
                </c:pt>
                <c:pt idx="300">
                  <c:v>3.6550805967157339E-2</c:v>
                </c:pt>
                <c:pt idx="301">
                  <c:v>3.6658780358050591E-2</c:v>
                </c:pt>
                <c:pt idx="302">
                  <c:v>3.6758067945593165E-2</c:v>
                </c:pt>
                <c:pt idx="303">
                  <c:v>3.6847707493465158E-2</c:v>
                </c:pt>
                <c:pt idx="304">
                  <c:v>3.6918064090605787E-2</c:v>
                </c:pt>
                <c:pt idx="305">
                  <c:v>3.6984560981418668E-2</c:v>
                </c:pt>
                <c:pt idx="306">
                  <c:v>3.706165329082451E-2</c:v>
                </c:pt>
                <c:pt idx="307">
                  <c:v>3.7157046796333623E-2</c:v>
                </c:pt>
                <c:pt idx="308">
                  <c:v>3.7263992330809126E-2</c:v>
                </c:pt>
                <c:pt idx="309">
                  <c:v>3.736225652283845E-2</c:v>
                </c:pt>
                <c:pt idx="310">
                  <c:v>3.7466290437988589E-2</c:v>
                </c:pt>
                <c:pt idx="311">
                  <c:v>3.7578981633891603E-2</c:v>
                </c:pt>
                <c:pt idx="312">
                  <c:v>3.7690697121626635E-2</c:v>
                </c:pt>
                <c:pt idx="313">
                  <c:v>3.7824546658576964E-2</c:v>
                </c:pt>
                <c:pt idx="314">
                  <c:v>3.799111134888454E-2</c:v>
                </c:pt>
                <c:pt idx="315">
                  <c:v>3.8179786962158763E-2</c:v>
                </c:pt>
                <c:pt idx="316">
                  <c:v>3.838863630410401E-2</c:v>
                </c:pt>
                <c:pt idx="317">
                  <c:v>3.8584934165568865E-2</c:v>
                </c:pt>
                <c:pt idx="318">
                  <c:v>3.8765802004585501E-2</c:v>
                </c:pt>
                <c:pt idx="319">
                  <c:v>3.8928362730752952E-2</c:v>
                </c:pt>
                <c:pt idx="320">
                  <c:v>3.9084165369518475E-2</c:v>
                </c:pt>
                <c:pt idx="321">
                  <c:v>3.9225520834032142E-2</c:v>
                </c:pt>
                <c:pt idx="322">
                  <c:v>3.9336091112373128E-2</c:v>
                </c:pt>
                <c:pt idx="323">
                  <c:v>3.9425499875356818E-2</c:v>
                </c:pt>
                <c:pt idx="324">
                  <c:v>3.9486062560397869E-2</c:v>
                </c:pt>
                <c:pt idx="325">
                  <c:v>3.9537009280233244E-2</c:v>
                </c:pt>
                <c:pt idx="326">
                  <c:v>3.9595642858354409E-2</c:v>
                </c:pt>
                <c:pt idx="327">
                  <c:v>3.9676378552802101E-2</c:v>
                </c:pt>
                <c:pt idx="328">
                  <c:v>3.9750380547045557E-2</c:v>
                </c:pt>
                <c:pt idx="329">
                  <c:v>3.9835908497199347E-2</c:v>
                </c:pt>
                <c:pt idx="330">
                  <c:v>3.9933920299051864E-2</c:v>
                </c:pt>
                <c:pt idx="331">
                  <c:v>4.0033844011223937E-2</c:v>
                </c:pt>
                <c:pt idx="332">
                  <c:v>4.0144324954094299E-2</c:v>
                </c:pt>
                <c:pt idx="333">
                  <c:v>4.0267280694985405E-2</c:v>
                </c:pt>
                <c:pt idx="334">
                  <c:v>4.0395983790568635E-2</c:v>
                </c:pt>
                <c:pt idx="335">
                  <c:v>4.0523710037861774E-2</c:v>
                </c:pt>
                <c:pt idx="336">
                  <c:v>4.0621654453524038E-2</c:v>
                </c:pt>
                <c:pt idx="337">
                  <c:v>4.0708068030879001E-2</c:v>
                </c:pt>
                <c:pt idx="338">
                  <c:v>4.0804074359689919E-2</c:v>
                </c:pt>
                <c:pt idx="339">
                  <c:v>4.0900071472170493E-2</c:v>
                </c:pt>
                <c:pt idx="340">
                  <c:v>4.0996059370090238E-2</c:v>
                </c:pt>
                <c:pt idx="341">
                  <c:v>4.1108353515604129E-2</c:v>
                </c:pt>
                <c:pt idx="342">
                  <c:v>4.1240786814519197E-2</c:v>
                </c:pt>
                <c:pt idx="343">
                  <c:v>4.1394310716093292E-2</c:v>
                </c:pt>
                <c:pt idx="344">
                  <c:v>4.1595775074851744E-2</c:v>
                </c:pt>
                <c:pt idx="345">
                  <c:v>4.1819257088597024E-2</c:v>
                </c:pt>
                <c:pt idx="346">
                  <c:v>4.2020635862612378E-2</c:v>
                </c:pt>
                <c:pt idx="347">
                  <c:v>4.2187461845283249E-2</c:v>
                </c:pt>
                <c:pt idx="348">
                  <c:v>4.2339881946050997E-2</c:v>
                </c:pt>
                <c:pt idx="349">
                  <c:v>4.2483653200482266E-2</c:v>
                </c:pt>
                <c:pt idx="350">
                  <c:v>4.2636028165857848E-2</c:v>
                </c:pt>
                <c:pt idx="351">
                  <c:v>4.2798919116475917E-2</c:v>
                </c:pt>
                <c:pt idx="352">
                  <c:v>4.2986689875755685E-2</c:v>
                </c:pt>
                <c:pt idx="353">
                  <c:v>4.3200284146111129E-2</c:v>
                </c:pt>
                <c:pt idx="354">
                  <c:v>4.3417662856589843E-2</c:v>
                </c:pt>
                <c:pt idx="355">
                  <c:v>4.3657969339463101E-2</c:v>
                </c:pt>
                <c:pt idx="356">
                  <c:v>4.3885776343886629E-2</c:v>
                </c:pt>
                <c:pt idx="357">
                  <c:v>4.407621380035158E-2</c:v>
                </c:pt>
                <c:pt idx="358">
                  <c:v>4.423982707061401E-2</c:v>
                </c:pt>
                <c:pt idx="359">
                  <c:v>4.4379499090326263E-2</c:v>
                </c:pt>
                <c:pt idx="360">
                  <c:v>4.4519151604489764E-2</c:v>
                </c:pt>
                <c:pt idx="361">
                  <c:v>4.4645395996585083E-2</c:v>
                </c:pt>
                <c:pt idx="362">
                  <c:v>4.4754412419921528E-2</c:v>
                </c:pt>
                <c:pt idx="363">
                  <c:v>4.485863630822659E-2</c:v>
                </c:pt>
                <c:pt idx="364">
                  <c:v>4.4963805367586346E-2</c:v>
                </c:pt>
                <c:pt idx="365">
                  <c:v>4.5088081815925371E-2</c:v>
                </c:pt>
                <c:pt idx="366">
                  <c:v>4.5212342821547929E-2</c:v>
                </c:pt>
                <c:pt idx="367">
                  <c:v>4.5326075899694E-2</c:v>
                </c:pt>
                <c:pt idx="368">
                  <c:v>4.5421639913799342E-2</c:v>
                </c:pt>
                <c:pt idx="369">
                  <c:v>4.5518150299012704E-2</c:v>
                </c:pt>
                <c:pt idx="370">
                  <c:v>4.5627071624482672E-2</c:v>
                </c:pt>
                <c:pt idx="371">
                  <c:v>4.5720696264263533E-2</c:v>
                </c:pt>
                <c:pt idx="372">
                  <c:v>4.5843923499739855E-2</c:v>
                </c:pt>
                <c:pt idx="373">
                  <c:v>4.5976686240024205E-2</c:v>
                </c:pt>
                <c:pt idx="374">
                  <c:v>4.6114206032585973E-2</c:v>
                </c:pt>
                <c:pt idx="375">
                  <c:v>4.624215885445454E-2</c:v>
                </c:pt>
                <c:pt idx="376">
                  <c:v>4.6367231236678269E-2</c:v>
                </c:pt>
                <c:pt idx="377">
                  <c:v>4.6510424679808898E-2</c:v>
                </c:pt>
                <c:pt idx="378">
                  <c:v>4.666695938358599E-2</c:v>
                </c:pt>
                <c:pt idx="379">
                  <c:v>4.6834920592576226E-2</c:v>
                </c:pt>
                <c:pt idx="380">
                  <c:v>4.6983771719778182E-2</c:v>
                </c:pt>
                <c:pt idx="381">
                  <c:v>4.7112567314192853E-2</c:v>
                </c:pt>
                <c:pt idx="382">
                  <c:v>4.7230853838633895E-2</c:v>
                </c:pt>
                <c:pt idx="383">
                  <c:v>4.7349126373027892E-2</c:v>
                </c:pt>
                <c:pt idx="384">
                  <c:v>4.7477874922996377E-2</c:v>
                </c:pt>
                <c:pt idx="385">
                  <c:v>4.7605653389637785E-2</c:v>
                </c:pt>
                <c:pt idx="386">
                  <c:v>4.7722928209009356E-2</c:v>
                </c:pt>
                <c:pt idx="387">
                  <c:v>4.7843049130881735E-2</c:v>
                </c:pt>
                <c:pt idx="388">
                  <c:v>4.7964108793902241E-2</c:v>
                </c:pt>
                <c:pt idx="389">
                  <c:v>4.8107073773444295E-2</c:v>
                </c:pt>
                <c:pt idx="390">
                  <c:v>4.8249065420952697E-2</c:v>
                </c:pt>
                <c:pt idx="391">
                  <c:v>4.8380556482132062E-2</c:v>
                </c:pt>
                <c:pt idx="392">
                  <c:v>4.8523461940887518E-2</c:v>
                </c:pt>
                <c:pt idx="393">
                  <c:v>4.8656821946419591E-2</c:v>
                </c:pt>
                <c:pt idx="394">
                  <c:v>4.8798735561268916E-2</c:v>
                </c:pt>
                <c:pt idx="395">
                  <c:v>4.8946342449160109E-2</c:v>
                </c:pt>
                <c:pt idx="396">
                  <c:v>4.909392755247325E-2</c:v>
                </c:pt>
                <c:pt idx="397">
                  <c:v>4.9229115435275209E-2</c:v>
                </c:pt>
                <c:pt idx="398">
                  <c:v>4.9369044205096434E-2</c:v>
                </c:pt>
                <c:pt idx="399">
                  <c:v>4.9489919283705323E-2</c:v>
                </c:pt>
                <c:pt idx="400">
                  <c:v>4.9600312101432321E-2</c:v>
                </c:pt>
                <c:pt idx="401">
                  <c:v>4.9697371579937567E-2</c:v>
                </c:pt>
                <c:pt idx="402">
                  <c:v>4.9767781384056048E-2</c:v>
                </c:pt>
                <c:pt idx="403">
                  <c:v>4.9828672352136658E-2</c:v>
                </c:pt>
                <c:pt idx="404">
                  <c:v>4.9884802928997753E-2</c:v>
                </c:pt>
                <c:pt idx="405">
                  <c:v>4.9943784208166593E-2</c:v>
                </c:pt>
                <c:pt idx="406">
                  <c:v>5.0012274231480039E-2</c:v>
                </c:pt>
                <c:pt idx="407">
                  <c:v>5.0103586966245631E-2</c:v>
                </c:pt>
                <c:pt idx="408">
                  <c:v>5.0205352793654047E-2</c:v>
                </c:pt>
                <c:pt idx="409">
                  <c:v>5.0321372224185798E-2</c:v>
                </c:pt>
                <c:pt idx="410">
                  <c:v>5.0442132251812578E-2</c:v>
                </c:pt>
                <c:pt idx="411">
                  <c:v>5.0556222817026805E-2</c:v>
                </c:pt>
                <c:pt idx="412">
                  <c:v>5.0679806242175308E-2</c:v>
                </c:pt>
                <c:pt idx="413">
                  <c:v>5.0825234864780439E-2</c:v>
                </c:pt>
                <c:pt idx="414">
                  <c:v>5.0996300289169065E-2</c:v>
                </c:pt>
                <c:pt idx="415">
                  <c:v>5.1173987270739449E-2</c:v>
                </c:pt>
                <c:pt idx="416">
                  <c:v>5.1334543536792704E-2</c:v>
                </c:pt>
                <c:pt idx="417">
                  <c:v>5.1496973643522473E-2</c:v>
                </c:pt>
                <c:pt idx="418">
                  <c:v>5.1651780123860069E-2</c:v>
                </c:pt>
                <c:pt idx="419">
                  <c:v>5.1787572212137978E-2</c:v>
                </c:pt>
                <c:pt idx="420">
                  <c:v>5.1920497654453029E-2</c:v>
                </c:pt>
                <c:pt idx="421">
                  <c:v>5.2068593765302179E-2</c:v>
                </c:pt>
                <c:pt idx="422">
                  <c:v>5.2232802911171362E-2</c:v>
                </c:pt>
                <c:pt idx="423">
                  <c:v>5.2391291368181457E-2</c:v>
                </c:pt>
                <c:pt idx="424">
                  <c:v>5.2548805903018574E-2</c:v>
                </c:pt>
                <c:pt idx="425">
                  <c:v>5.2711987566315517E-2</c:v>
                </c:pt>
                <c:pt idx="426">
                  <c:v>5.2876091103684353E-2</c:v>
                </c:pt>
                <c:pt idx="427">
                  <c:v>5.3051547753775408E-2</c:v>
                </c:pt>
                <c:pt idx="428">
                  <c:v>5.323076627615745E-2</c:v>
                </c:pt>
                <c:pt idx="429">
                  <c:v>5.3384356592305539E-2</c:v>
                </c:pt>
                <c:pt idx="430">
                  <c:v>5.3518965742518451E-2</c:v>
                </c:pt>
                <c:pt idx="431">
                  <c:v>5.3645974663644007E-2</c:v>
                </c:pt>
                <c:pt idx="432">
                  <c:v>5.379381547726525E-2</c:v>
                </c:pt>
                <c:pt idx="433">
                  <c:v>5.3949214307728047E-2</c:v>
                </c:pt>
                <c:pt idx="434">
                  <c:v>5.4099852316824772E-2</c:v>
                </c:pt>
                <c:pt idx="435">
                  <c:v>5.4249520442245541E-2</c:v>
                </c:pt>
                <c:pt idx="436">
                  <c:v>5.4400113224021454E-2</c:v>
                </c:pt>
                <c:pt idx="437">
                  <c:v>5.4554470965913322E-2</c:v>
                </c:pt>
                <c:pt idx="438">
                  <c:v>5.4709751645521332E-2</c:v>
                </c:pt>
                <c:pt idx="439">
                  <c:v>5.4853648797174193E-2</c:v>
                </c:pt>
                <c:pt idx="440">
                  <c:v>5.4971969756639573E-2</c:v>
                </c:pt>
                <c:pt idx="441">
                  <c:v>5.5094062309571465E-2</c:v>
                </c:pt>
                <c:pt idx="442">
                  <c:v>5.5223710173851873E-2</c:v>
                </c:pt>
                <c:pt idx="443">
                  <c:v>5.5338202704758463E-2</c:v>
                </c:pt>
                <c:pt idx="444">
                  <c:v>5.5436599033897985E-2</c:v>
                </c:pt>
                <c:pt idx="445">
                  <c:v>5.5539715565603241E-2</c:v>
                </c:pt>
                <c:pt idx="446">
                  <c:v>5.5631470877898187E-2</c:v>
                </c:pt>
                <c:pt idx="447">
                  <c:v>5.5730784150347427E-2</c:v>
                </c:pt>
                <c:pt idx="448">
                  <c:v>5.5843327270322256E-2</c:v>
                </c:pt>
                <c:pt idx="449">
                  <c:v>5.5959640042115899E-2</c:v>
                </c:pt>
                <c:pt idx="450">
                  <c:v>5.6062702656527359E-2</c:v>
                </c:pt>
                <c:pt idx="451">
                  <c:v>5.6189388931373513E-2</c:v>
                </c:pt>
                <c:pt idx="452">
                  <c:v>5.6336854230031153E-2</c:v>
                </c:pt>
                <c:pt idx="453">
                  <c:v>5.6493748554464422E-2</c:v>
                </c:pt>
                <c:pt idx="454">
                  <c:v>5.6655342876524031E-2</c:v>
                </c:pt>
                <c:pt idx="455">
                  <c:v>5.68046290432647E-2</c:v>
                </c:pt>
                <c:pt idx="456">
                  <c:v>5.6970896259625967E-2</c:v>
                </c:pt>
                <c:pt idx="457">
                  <c:v>5.7148469346057856E-2</c:v>
                </c:pt>
                <c:pt idx="458">
                  <c:v>5.7326010905886911E-2</c:v>
                </c:pt>
                <c:pt idx="459">
                  <c:v>5.7494079720075517E-2</c:v>
                </c:pt>
                <c:pt idx="460">
                  <c:v>5.7639464783054858E-2</c:v>
                </c:pt>
                <c:pt idx="461">
                  <c:v>5.7784828712290154E-2</c:v>
                </c:pt>
                <c:pt idx="462">
                  <c:v>5.7943383448454032E-2</c:v>
                </c:pt>
                <c:pt idx="463">
                  <c:v>5.8094364590252572E-2</c:v>
                </c:pt>
                <c:pt idx="464">
                  <c:v>5.8234001854381663E-2</c:v>
                </c:pt>
                <c:pt idx="465">
                  <c:v>5.8367016518736936E-2</c:v>
                </c:pt>
                <c:pt idx="466">
                  <c:v>5.8476433758852815E-2</c:v>
                </c:pt>
                <c:pt idx="467">
                  <c:v>5.8604700795909348E-2</c:v>
                </c:pt>
                <c:pt idx="468">
                  <c:v>5.8749924492522566E-2</c:v>
                </c:pt>
                <c:pt idx="469">
                  <c:v>5.8898898317719779E-2</c:v>
                </c:pt>
                <c:pt idx="470">
                  <c:v>5.9036537949100555E-2</c:v>
                </c:pt>
                <c:pt idx="471">
                  <c:v>5.9164733167971634E-2</c:v>
                </c:pt>
                <c:pt idx="472">
                  <c:v>5.9285372481076973E-2</c:v>
                </c:pt>
                <c:pt idx="473">
                  <c:v>5.9370188284762197E-2</c:v>
                </c:pt>
                <c:pt idx="474">
                  <c:v>5.944463178430083E-2</c:v>
                </c:pt>
                <c:pt idx="475">
                  <c:v>5.9532260701334064E-2</c:v>
                </c:pt>
                <c:pt idx="476">
                  <c:v>5.9627418892477045E-2</c:v>
                </c:pt>
                <c:pt idx="477">
                  <c:v>5.972539410294294E-2</c:v>
                </c:pt>
                <c:pt idx="478">
                  <c:v>5.9819591984502228E-2</c:v>
                </c:pt>
                <c:pt idx="479">
                  <c:v>5.9919432052099597E-2</c:v>
                </c:pt>
                <c:pt idx="480">
                  <c:v>6.0050339300734001E-2</c:v>
                </c:pt>
                <c:pt idx="481">
                  <c:v>6.0211359964929545E-2</c:v>
                </c:pt>
                <c:pt idx="482">
                  <c:v>6.0371413291273483E-2</c:v>
                </c:pt>
                <c:pt idx="483">
                  <c:v>6.0515439385661923E-2</c:v>
                </c:pt>
                <c:pt idx="484">
                  <c:v>6.0634033536850408E-2</c:v>
                </c:pt>
                <c:pt idx="485">
                  <c:v>6.0759200995544986E-2</c:v>
                </c:pt>
                <c:pt idx="486">
                  <c:v>6.0889998365669135E-2</c:v>
                </c:pt>
                <c:pt idx="487">
                  <c:v>6.1034890585869202E-2</c:v>
                </c:pt>
                <c:pt idx="488">
                  <c:v>6.1177880505323468E-2</c:v>
                </c:pt>
                <c:pt idx="489">
                  <c:v>6.1302979914838636E-2</c:v>
                </c:pt>
                <c:pt idx="490">
                  <c:v>6.1422421136967775E-2</c:v>
                </c:pt>
                <c:pt idx="491">
                  <c:v>6.1567236239367211E-2</c:v>
                </c:pt>
                <c:pt idx="492">
                  <c:v>6.1738354327248786E-2</c:v>
                </c:pt>
                <c:pt idx="493">
                  <c:v>6.1909443138739799E-2</c:v>
                </c:pt>
                <c:pt idx="494">
                  <c:v>6.2081442490641729E-2</c:v>
                </c:pt>
                <c:pt idx="495">
                  <c:v>6.2256231194098184E-2</c:v>
                </c:pt>
                <c:pt idx="496">
                  <c:v>6.2427231433163463E-2</c:v>
                </c:pt>
                <c:pt idx="497">
                  <c:v>6.259068784139446E-2</c:v>
                </c:pt>
                <c:pt idx="498">
                  <c:v>6.2740969008347511E-2</c:v>
                </c:pt>
                <c:pt idx="499">
                  <c:v>6.2882776148058109E-2</c:v>
                </c:pt>
                <c:pt idx="500">
                  <c:v>6.3010479276019216E-2</c:v>
                </c:pt>
                <c:pt idx="501">
                  <c:v>6.3118450814826588E-2</c:v>
                </c:pt>
                <c:pt idx="502">
                  <c:v>6.3208574650670785E-2</c:v>
                </c:pt>
                <c:pt idx="503">
                  <c:v>6.3269591386641649E-2</c:v>
                </c:pt>
                <c:pt idx="504">
                  <c:v>6.3326849860324608E-2</c:v>
                </c:pt>
                <c:pt idx="505">
                  <c:v>6.3408507913050638E-2</c:v>
                </c:pt>
                <c:pt idx="506">
                  <c:v>6.350517491922221E-2</c:v>
                </c:pt>
                <c:pt idx="507">
                  <c:v>6.3626230126644076E-2</c:v>
                </c:pt>
                <c:pt idx="508">
                  <c:v>6.3752900118176428E-2</c:v>
                </c:pt>
                <c:pt idx="509">
                  <c:v>6.3884244645379562E-2</c:v>
                </c:pt>
                <c:pt idx="510">
                  <c:v>6.4016509913416744E-2</c:v>
                </c:pt>
                <c:pt idx="511">
                  <c:v>6.4162825572829665E-2</c:v>
                </c:pt>
                <c:pt idx="512">
                  <c:v>6.4328811650073647E-2</c:v>
                </c:pt>
                <c:pt idx="513">
                  <c:v>6.4506958139464929E-2</c:v>
                </c:pt>
                <c:pt idx="514">
                  <c:v>6.4686947621815469E-2</c:v>
                </c:pt>
                <c:pt idx="515">
                  <c:v>6.4863155937991787E-2</c:v>
                </c:pt>
                <c:pt idx="516">
                  <c:v>6.503933321026753E-2</c:v>
                </c:pt>
                <c:pt idx="517">
                  <c:v>6.5211731980291954E-2</c:v>
                </c:pt>
                <c:pt idx="518">
                  <c:v>6.5371923761109882E-2</c:v>
                </c:pt>
                <c:pt idx="519">
                  <c:v>6.5492753213295368E-2</c:v>
                </c:pt>
                <c:pt idx="520">
                  <c:v>6.5610758585486456E-2</c:v>
                </c:pt>
                <c:pt idx="521">
                  <c:v>6.5720322535123527E-2</c:v>
                </c:pt>
                <c:pt idx="522">
                  <c:v>6.5840173620293749E-2</c:v>
                </c:pt>
                <c:pt idx="523">
                  <c:v>6.5959074174163995E-2</c:v>
                </c:pt>
                <c:pt idx="524">
                  <c:v>6.6084512976107165E-2</c:v>
                </c:pt>
                <c:pt idx="525">
                  <c:v>6.6205256362394521E-2</c:v>
                </c:pt>
                <c:pt idx="526">
                  <c:v>6.6317562704264407E-2</c:v>
                </c:pt>
                <c:pt idx="527">
                  <c:v>6.6439213676546247E-2</c:v>
                </c:pt>
                <c:pt idx="528">
                  <c:v>6.6558978637952834E-2</c:v>
                </c:pt>
                <c:pt idx="529">
                  <c:v>6.6660954681155474E-2</c:v>
                </c:pt>
                <c:pt idx="530">
                  <c:v>6.6761049490668412E-2</c:v>
                </c:pt>
                <c:pt idx="531">
                  <c:v>6.6877969991876049E-2</c:v>
                </c:pt>
                <c:pt idx="532">
                  <c:v>6.7005163971283241E-2</c:v>
                </c:pt>
                <c:pt idx="533">
                  <c:v>6.7133276845446205E-2</c:v>
                </c:pt>
                <c:pt idx="534">
                  <c:v>6.7235194343787233E-2</c:v>
                </c:pt>
                <c:pt idx="535">
                  <c:v>6.7337101456010101E-2</c:v>
                </c:pt>
                <c:pt idx="536">
                  <c:v>6.7433389460048149E-2</c:v>
                </c:pt>
                <c:pt idx="537">
                  <c:v>6.7533406986567318E-2</c:v>
                </c:pt>
                <c:pt idx="538">
                  <c:v>6.7629676091502514E-2</c:v>
                </c:pt>
                <c:pt idx="539">
                  <c:v>6.7722197856379202E-2</c:v>
                </c:pt>
                <c:pt idx="540">
                  <c:v>6.7826858624759429E-2</c:v>
                </c:pt>
                <c:pt idx="541">
                  <c:v>6.7942720271133544E-2</c:v>
                </c:pt>
                <c:pt idx="542">
                  <c:v>6.8072581483313632E-2</c:v>
                </c:pt>
                <c:pt idx="543">
                  <c:v>6.8206162112266017E-2</c:v>
                </c:pt>
                <c:pt idx="544">
                  <c:v>6.8345328542932349E-2</c:v>
                </c:pt>
                <c:pt idx="545">
                  <c:v>6.8494747443767337E-2</c:v>
                </c:pt>
                <c:pt idx="546">
                  <c:v>6.8645077680363126E-2</c:v>
                </c:pt>
                <c:pt idx="547">
                  <c:v>6.8791651243516064E-2</c:v>
                </c:pt>
                <c:pt idx="548">
                  <c:v>6.8949403875581905E-2</c:v>
                </c:pt>
                <c:pt idx="549">
                  <c:v>6.9126729194275427E-2</c:v>
                </c:pt>
                <c:pt idx="550">
                  <c:v>6.9308688278244851E-2</c:v>
                </c:pt>
                <c:pt idx="551">
                  <c:v>6.9476621127890922E-2</c:v>
                </c:pt>
                <c:pt idx="552">
                  <c:v>6.9615610877853798E-2</c:v>
                </c:pt>
                <c:pt idx="553">
                  <c:v>6.9739659238219606E-2</c:v>
                </c:pt>
                <c:pt idx="554">
                  <c:v>6.9878612435928744E-2</c:v>
                </c:pt>
                <c:pt idx="555">
                  <c:v>7.002500532019057E-2</c:v>
                </c:pt>
                <c:pt idx="556">
                  <c:v>7.0179766847902406E-2</c:v>
                </c:pt>
                <c:pt idx="557">
                  <c:v>7.0313066312804567E-2</c:v>
                </c:pt>
                <c:pt idx="558">
                  <c:v>7.0424912293549552E-2</c:v>
                </c:pt>
                <c:pt idx="559">
                  <c:v>7.0507856650515066E-2</c:v>
                </c:pt>
                <c:pt idx="560">
                  <c:v>7.0589862284720709E-2</c:v>
                </c:pt>
                <c:pt idx="561">
                  <c:v>7.0676520021657002E-2</c:v>
                </c:pt>
                <c:pt idx="562">
                  <c:v>7.0754785071879739E-2</c:v>
                </c:pt>
                <c:pt idx="563">
                  <c:v>7.0853539370333937E-2</c:v>
                </c:pt>
                <c:pt idx="564">
                  <c:v>7.0959735940284693E-2</c:v>
                </c:pt>
                <c:pt idx="565">
                  <c:v>7.1094794232114233E-2</c:v>
                </c:pt>
                <c:pt idx="566">
                  <c:v>7.1225178035650386E-2</c:v>
                </c:pt>
                <c:pt idx="567">
                  <c:v>7.1369511705547381E-2</c:v>
                </c:pt>
                <c:pt idx="568">
                  <c:v>7.1515686511322965E-2</c:v>
                </c:pt>
                <c:pt idx="569">
                  <c:v>7.1643222867502923E-2</c:v>
                </c:pt>
                <c:pt idx="570">
                  <c:v>7.1774465930308631E-2</c:v>
                </c:pt>
                <c:pt idx="571">
                  <c:v>7.1900108043104149E-2</c:v>
                </c:pt>
                <c:pt idx="572">
                  <c:v>7.2021081826371708E-2</c:v>
                </c:pt>
                <c:pt idx="573">
                  <c:v>7.2126224073228148E-2</c:v>
                </c:pt>
                <c:pt idx="574">
                  <c:v>7.2205306089228011E-2</c:v>
                </c:pt>
                <c:pt idx="575">
                  <c:v>7.2287172646785081E-2</c:v>
                </c:pt>
                <c:pt idx="576">
                  <c:v>7.2377404155782255E-2</c:v>
                </c:pt>
                <c:pt idx="577">
                  <c:v>7.2500180348888582E-2</c:v>
                </c:pt>
                <c:pt idx="578">
                  <c:v>7.2658278999055428E-2</c:v>
                </c:pt>
                <c:pt idx="579">
                  <c:v>7.2832158649669923E-2</c:v>
                </c:pt>
                <c:pt idx="580">
                  <c:v>7.3015303980649926E-2</c:v>
                </c:pt>
                <c:pt idx="581">
                  <c:v>7.3204921669202255E-2</c:v>
                </c:pt>
                <c:pt idx="582">
                  <c:v>7.3387069508698194E-2</c:v>
                </c:pt>
                <c:pt idx="583">
                  <c:v>7.3554318916049605E-2</c:v>
                </c:pt>
                <c:pt idx="584">
                  <c:v>7.3720611424955229E-2</c:v>
                </c:pt>
                <c:pt idx="585">
                  <c:v>7.3878517259532372E-2</c:v>
                </c:pt>
                <c:pt idx="586">
                  <c:v>7.4041041342476535E-2</c:v>
                </c:pt>
                <c:pt idx="587">
                  <c:v>7.4245319863950526E-2</c:v>
                </c:pt>
                <c:pt idx="588">
                  <c:v>7.4456054423202023E-2</c:v>
                </c:pt>
                <c:pt idx="589">
                  <c:v>7.4646327214627772E-2</c:v>
                </c:pt>
                <c:pt idx="590">
                  <c:v>7.4820789467656232E-2</c:v>
                </c:pt>
                <c:pt idx="591">
                  <c:v>7.4967388463994103E-2</c:v>
                </c:pt>
                <c:pt idx="592">
                  <c:v>7.5104689551578785E-2</c:v>
                </c:pt>
                <c:pt idx="593">
                  <c:v>7.5245681859383282E-2</c:v>
                </c:pt>
                <c:pt idx="594">
                  <c:v>7.5355122709495542E-2</c:v>
                </c:pt>
                <c:pt idx="595">
                  <c:v>7.5456205735376716E-2</c:v>
                </c:pt>
                <c:pt idx="596">
                  <c:v>7.5549860704049815E-2</c:v>
                </c:pt>
                <c:pt idx="597">
                  <c:v>7.5616619287420445E-2</c:v>
                </c:pt>
                <c:pt idx="598">
                  <c:v>7.5669466672066643E-2</c:v>
                </c:pt>
                <c:pt idx="599">
                  <c:v>7.5708405063192957E-2</c:v>
                </c:pt>
                <c:pt idx="600">
                  <c:v>7.5745487835653644E-2</c:v>
                </c:pt>
                <c:pt idx="601">
                  <c:v>7.5793693384121563E-2</c:v>
                </c:pt>
                <c:pt idx="602">
                  <c:v>7.5844677493312682E-2</c:v>
                </c:pt>
                <c:pt idx="603">
                  <c:v>7.5927173545830659E-2</c:v>
                </c:pt>
                <c:pt idx="604">
                  <c:v>7.6043027297745119E-2</c:v>
                </c:pt>
                <c:pt idx="605">
                  <c:v>7.6168134275958296E-2</c:v>
                </c:pt>
                <c:pt idx="606">
                  <c:v>7.6306197142965174E-2</c:v>
                </c:pt>
                <c:pt idx="607">
                  <c:v>7.6460916094446107E-2</c:v>
                </c:pt>
                <c:pt idx="608">
                  <c:v>7.6647102973810943E-2</c:v>
                </c:pt>
                <c:pt idx="609">
                  <c:v>7.6846219729588161E-2</c:v>
                </c:pt>
                <c:pt idx="610">
                  <c:v>7.7038815889371615E-2</c:v>
                </c:pt>
                <c:pt idx="611">
                  <c:v>7.7216564042925165E-2</c:v>
                </c:pt>
                <c:pt idx="612">
                  <c:v>7.7381323175628167E-2</c:v>
                </c:pt>
                <c:pt idx="613">
                  <c:v>7.753865206459068E-2</c:v>
                </c:pt>
                <c:pt idx="614">
                  <c:v>7.7687628959105179E-2</c:v>
                </c:pt>
                <c:pt idx="615">
                  <c:v>7.7829182710677722E-2</c:v>
                </c:pt>
                <c:pt idx="616">
                  <c:v>7.7991066033857623E-2</c:v>
                </c:pt>
                <c:pt idx="617">
                  <c:v>7.8163096156201303E-2</c:v>
                </c:pt>
                <c:pt idx="618">
                  <c:v>7.8340644601038151E-2</c:v>
                </c:pt>
                <c:pt idx="619">
                  <c:v>7.8515388068365458E-2</c:v>
                </c:pt>
                <c:pt idx="620">
                  <c:v>7.8680857699750278E-2</c:v>
                </c:pt>
                <c:pt idx="621">
                  <c:v>7.8845375773078666E-2</c:v>
                </c:pt>
                <c:pt idx="622">
                  <c:v>7.9011714844569439E-2</c:v>
                </c:pt>
                <c:pt idx="623">
                  <c:v>7.9157700785828303E-2</c:v>
                </c:pt>
                <c:pt idx="624">
                  <c:v>7.9296275316051323E-2</c:v>
                </c:pt>
                <c:pt idx="625">
                  <c:v>7.9434830646034751E-2</c:v>
                </c:pt>
                <c:pt idx="626">
                  <c:v>7.9577060815325229E-2</c:v>
                </c:pt>
                <c:pt idx="627">
                  <c:v>7.9725734365881776E-2</c:v>
                </c:pt>
                <c:pt idx="628">
                  <c:v>7.987807873832159E-2</c:v>
                </c:pt>
                <c:pt idx="629">
                  <c:v>8.001932278472737E-2</c:v>
                </c:pt>
                <c:pt idx="630">
                  <c:v>8.0152240136175751E-2</c:v>
                </c:pt>
                <c:pt idx="631">
                  <c:v>8.0242687676202698E-2</c:v>
                </c:pt>
                <c:pt idx="632">
                  <c:v>8.033128141674363E-2</c:v>
                </c:pt>
                <c:pt idx="633">
                  <c:v>8.0405103538683395E-2</c:v>
                </c:pt>
                <c:pt idx="634">
                  <c:v>8.0466925372790848E-2</c:v>
                </c:pt>
                <c:pt idx="635">
                  <c:v>8.0535201763026074E-2</c:v>
                </c:pt>
                <c:pt idx="636">
                  <c:v>8.0619156879378664E-2</c:v>
                </c:pt>
                <c:pt idx="637">
                  <c:v>8.0722476578293748E-2</c:v>
                </c:pt>
                <c:pt idx="638">
                  <c:v>8.0830397364541395E-2</c:v>
                </c:pt>
                <c:pt idx="639">
                  <c:v>8.0934617495999242E-2</c:v>
                </c:pt>
                <c:pt idx="640">
                  <c:v>8.1048970452055558E-2</c:v>
                </c:pt>
                <c:pt idx="641">
                  <c:v>8.1182673050649315E-2</c:v>
                </c:pt>
                <c:pt idx="642">
                  <c:v>8.1326498645768255E-2</c:v>
                </c:pt>
                <c:pt idx="643">
                  <c:v>8.147030355806005E-2</c:v>
                </c:pt>
                <c:pt idx="644">
                  <c:v>8.1626990496035806E-2</c:v>
                </c:pt>
                <c:pt idx="645">
                  <c:v>8.1810375197565927E-2</c:v>
                </c:pt>
                <c:pt idx="646">
                  <c:v>8.2008466610490161E-2</c:v>
                </c:pt>
                <c:pt idx="647">
                  <c:v>8.2232308746528718E-2</c:v>
                </c:pt>
                <c:pt idx="648">
                  <c:v>8.2444129642623334E-2</c:v>
                </c:pt>
                <c:pt idx="649">
                  <c:v>8.2624602481950804E-2</c:v>
                </c:pt>
                <c:pt idx="650">
                  <c:v>8.2786631975355671E-2</c:v>
                </c:pt>
                <c:pt idx="651">
                  <c:v>8.2940351599348872E-2</c:v>
                </c:pt>
                <c:pt idx="652">
                  <c:v>8.3081163809932954E-2</c:v>
                </c:pt>
                <c:pt idx="653">
                  <c:v>8.3227477061343452E-2</c:v>
                </c:pt>
                <c:pt idx="654">
                  <c:v>8.3369168861673615E-2</c:v>
                </c:pt>
                <c:pt idx="655">
                  <c:v>8.3501641734826701E-2</c:v>
                </c:pt>
                <c:pt idx="656">
                  <c:v>8.362030044996567E-2</c:v>
                </c:pt>
                <c:pt idx="657">
                  <c:v>8.3719631802885192E-2</c:v>
                </c:pt>
                <c:pt idx="658">
                  <c:v>8.3801480780531401E-2</c:v>
                </c:pt>
                <c:pt idx="659">
                  <c:v>8.3884242597586672E-2</c:v>
                </c:pt>
                <c:pt idx="660">
                  <c:v>8.397343377617851E-2</c:v>
                </c:pt>
                <c:pt idx="661">
                  <c:v>8.4069971962852624E-2</c:v>
                </c:pt>
                <c:pt idx="662">
                  <c:v>8.4174774300224686E-2</c:v>
                </c:pt>
                <c:pt idx="663">
                  <c:v>8.4274969773403416E-2</c:v>
                </c:pt>
                <c:pt idx="664">
                  <c:v>8.4379750629852951E-2</c:v>
                </c:pt>
                <c:pt idx="665">
                  <c:v>8.4504737993425741E-2</c:v>
                </c:pt>
                <c:pt idx="666">
                  <c:v>8.4625115464238176E-2</c:v>
                </c:pt>
                <c:pt idx="667">
                  <c:v>8.474915342368794E-2</c:v>
                </c:pt>
                <c:pt idx="668">
                  <c:v>8.4878687757127785E-2</c:v>
                </c:pt>
                <c:pt idx="669">
                  <c:v>8.4994427647469492E-2</c:v>
                </c:pt>
                <c:pt idx="670">
                  <c:v>8.5116583000758236E-2</c:v>
                </c:pt>
                <c:pt idx="671">
                  <c:v>8.523413195819772E-2</c:v>
                </c:pt>
                <c:pt idx="672">
                  <c:v>8.5342485164043566E-2</c:v>
                </c:pt>
                <c:pt idx="673">
                  <c:v>8.5430628264423894E-2</c:v>
                </c:pt>
                <c:pt idx="674">
                  <c:v>8.5494894377567243E-2</c:v>
                </c:pt>
                <c:pt idx="675">
                  <c:v>8.5550894337188543E-2</c:v>
                </c:pt>
                <c:pt idx="676">
                  <c:v>8.5616988615192138E-2</c:v>
                </c:pt>
                <c:pt idx="677">
                  <c:v>8.569225733373198E-2</c:v>
                </c:pt>
                <c:pt idx="678">
                  <c:v>8.5773945019725892E-2</c:v>
                </c:pt>
                <c:pt idx="679">
                  <c:v>8.5851955119778889E-2</c:v>
                </c:pt>
                <c:pt idx="680">
                  <c:v>8.5940053327312735E-2</c:v>
                </c:pt>
                <c:pt idx="681">
                  <c:v>8.605475290401346E-2</c:v>
                </c:pt>
                <c:pt idx="682">
                  <c:v>8.6158430000413663E-2</c:v>
                </c:pt>
                <c:pt idx="683">
                  <c:v>8.6257509569645383E-2</c:v>
                </c:pt>
                <c:pt idx="684">
                  <c:v>8.636483469286263E-2</c:v>
                </c:pt>
                <c:pt idx="685">
                  <c:v>8.6469396811569815E-2</c:v>
                </c:pt>
                <c:pt idx="686">
                  <c:v>8.6583118633442605E-2</c:v>
                </c:pt>
                <c:pt idx="687">
                  <c:v>8.6687657931602422E-2</c:v>
                </c:pt>
                <c:pt idx="688">
                  <c:v>8.6797687492988801E-2</c:v>
                </c:pt>
                <c:pt idx="689">
                  <c:v>8.6918706029142284E-2</c:v>
                </c:pt>
                <c:pt idx="690">
                  <c:v>8.7031460121295742E-2</c:v>
                </c:pt>
                <c:pt idx="691">
                  <c:v>8.7141451862859959E-2</c:v>
                </c:pt>
                <c:pt idx="692">
                  <c:v>8.7251431507571697E-2</c:v>
                </c:pt>
                <c:pt idx="693">
                  <c:v>8.7372395148064788E-2</c:v>
                </c:pt>
                <c:pt idx="694">
                  <c:v>8.750250636585119E-2</c:v>
                </c:pt>
                <c:pt idx="695">
                  <c:v>8.7661915343662522E-2</c:v>
                </c:pt>
                <c:pt idx="696">
                  <c:v>8.783137403347463E-2</c:v>
                </c:pt>
                <c:pt idx="697">
                  <c:v>8.7998056727709217E-2</c:v>
                </c:pt>
                <c:pt idx="698">
                  <c:v>8.8139074233343426E-2</c:v>
                </c:pt>
                <c:pt idx="699">
                  <c:v>8.8280987359859023E-2</c:v>
                </c:pt>
                <c:pt idx="700">
                  <c:v>8.8402741925691156E-2</c:v>
                </c:pt>
                <c:pt idx="701">
                  <c:v>8.8508006480787105E-2</c:v>
                </c:pt>
                <c:pt idx="702">
                  <c:v>8.8627903040402745E-2</c:v>
                </c:pt>
                <c:pt idx="703">
                  <c:v>8.8756020879705938E-2</c:v>
                </c:pt>
                <c:pt idx="704">
                  <c:v>8.8916145099842844E-2</c:v>
                </c:pt>
                <c:pt idx="705">
                  <c:v>8.9109175071775848E-2</c:v>
                </c:pt>
                <c:pt idx="706">
                  <c:v>8.9339664423639581E-2</c:v>
                </c:pt>
                <c:pt idx="707">
                  <c:v>8.9589301285601566E-2</c:v>
                </c:pt>
                <c:pt idx="708">
                  <c:v>8.983156319018791E-2</c:v>
                </c:pt>
                <c:pt idx="709">
                  <c:v>9.0054575094829462E-2</c:v>
                </c:pt>
                <c:pt idx="710">
                  <c:v>9.0291242345892683E-2</c:v>
                </c:pt>
                <c:pt idx="711">
                  <c:v>9.0521459436143384E-2</c:v>
                </c:pt>
                <c:pt idx="712">
                  <c:v>9.0737924777188408E-2</c:v>
                </c:pt>
                <c:pt idx="713">
                  <c:v>9.097260429234208E-2</c:v>
                </c:pt>
                <c:pt idx="714">
                  <c:v>9.1216356989549649E-2</c:v>
                </c:pt>
                <c:pt idx="715">
                  <c:v>9.1466438449868293E-2</c:v>
                </c:pt>
                <c:pt idx="716">
                  <c:v>9.1718282111035207E-2</c:v>
                </c:pt>
                <c:pt idx="717">
                  <c:v>9.196367741536414E-2</c:v>
                </c:pt>
                <c:pt idx="718">
                  <c:v>9.2198981405490946E-2</c:v>
                </c:pt>
                <c:pt idx="719">
                  <c:v>9.2406878391459821E-2</c:v>
                </c:pt>
                <c:pt idx="720">
                  <c:v>9.259012015760279E-2</c:v>
                </c:pt>
                <c:pt idx="721">
                  <c:v>9.2745985976589812E-2</c:v>
                </c:pt>
                <c:pt idx="722">
                  <c:v>9.2875399950198723E-2</c:v>
                </c:pt>
                <c:pt idx="723">
                  <c:v>9.3016642566520064E-2</c:v>
                </c:pt>
                <c:pt idx="724">
                  <c:v>9.3173352960566586E-2</c:v>
                </c:pt>
                <c:pt idx="725">
                  <c:v>9.3329127907077675E-2</c:v>
                </c:pt>
                <c:pt idx="726">
                  <c:v>9.3471217221380604E-2</c:v>
                </c:pt>
                <c:pt idx="727">
                  <c:v>9.3593252181815925E-2</c:v>
                </c:pt>
                <c:pt idx="728">
                  <c:v>9.3706166790263348E-2</c:v>
                </c:pt>
                <c:pt idx="729">
                  <c:v>9.3793575796178225E-2</c:v>
                </c:pt>
                <c:pt idx="730">
                  <c:v>9.3879156378542633E-2</c:v>
                </c:pt>
                <c:pt idx="731">
                  <c:v>9.3963819322214412E-2</c:v>
                </c:pt>
                <c:pt idx="732">
                  <c:v>9.4048475098679168E-2</c:v>
                </c:pt>
                <c:pt idx="733">
                  <c:v>9.4123111881540725E-2</c:v>
                </c:pt>
                <c:pt idx="734">
                  <c:v>9.4196832990976684E-2</c:v>
                </c:pt>
                <c:pt idx="735">
                  <c:v>9.4269638629077529E-2</c:v>
                </c:pt>
                <c:pt idx="736">
                  <c:v>9.4322419402328023E-2</c:v>
                </c:pt>
                <c:pt idx="737">
                  <c:v>9.4367007884766374E-2</c:v>
                </c:pt>
                <c:pt idx="738">
                  <c:v>9.4415234005225529E-2</c:v>
                </c:pt>
                <c:pt idx="739">
                  <c:v>9.4475285922856103E-2</c:v>
                </c:pt>
                <c:pt idx="740">
                  <c:v>9.4538063617506787E-2</c:v>
                </c:pt>
                <c:pt idx="741">
                  <c:v>9.4617212485196139E-2</c:v>
                </c:pt>
                <c:pt idx="742">
                  <c:v>9.4701812968561089E-2</c:v>
                </c:pt>
                <c:pt idx="743">
                  <c:v>9.4805507023891955E-2</c:v>
                </c:pt>
                <c:pt idx="744">
                  <c:v>9.4895548402058882E-2</c:v>
                </c:pt>
                <c:pt idx="745">
                  <c:v>9.4981944122705192E-2</c:v>
                </c:pt>
                <c:pt idx="746">
                  <c:v>9.5072878923425114E-2</c:v>
                </c:pt>
                <c:pt idx="747">
                  <c:v>9.5158350096960026E-2</c:v>
                </c:pt>
                <c:pt idx="748">
                  <c:v>9.5246541415809266E-2</c:v>
                </c:pt>
                <c:pt idx="749">
                  <c:v>9.5353815215922733E-2</c:v>
                </c:pt>
                <c:pt idx="750">
                  <c:v>9.5494708232452694E-2</c:v>
                </c:pt>
                <c:pt idx="751">
                  <c:v>9.5653757138508808E-2</c:v>
                </c:pt>
                <c:pt idx="752">
                  <c:v>9.5800059793526723E-2</c:v>
                </c:pt>
                <c:pt idx="753">
                  <c:v>9.5937255878292882E-2</c:v>
                </c:pt>
                <c:pt idx="754">
                  <c:v>9.6070799550679001E-2</c:v>
                </c:pt>
                <c:pt idx="755">
                  <c:v>9.6201600552583089E-2</c:v>
                </c:pt>
                <c:pt idx="756">
                  <c:v>9.6333292609517299E-2</c:v>
                </c:pt>
                <c:pt idx="757">
                  <c:v>9.6471323597693184E-2</c:v>
                </c:pt>
                <c:pt idx="758">
                  <c:v>9.6625677793664475E-2</c:v>
                </c:pt>
                <c:pt idx="759">
                  <c:v>9.6774561619164465E-2</c:v>
                </c:pt>
                <c:pt idx="760">
                  <c:v>9.6922515655652158E-2</c:v>
                </c:pt>
                <c:pt idx="761">
                  <c:v>9.7049575269471139E-2</c:v>
                </c:pt>
                <c:pt idx="762">
                  <c:v>9.7180248317524184E-2</c:v>
                </c:pt>
                <c:pt idx="763">
                  <c:v>9.733086411867678E-2</c:v>
                </c:pt>
                <c:pt idx="764">
                  <c:v>9.7500506559086153E-2</c:v>
                </c:pt>
                <c:pt idx="765">
                  <c:v>9.7681003543054423E-2</c:v>
                </c:pt>
                <c:pt idx="766">
                  <c:v>9.7845145879313478E-2</c:v>
                </c:pt>
                <c:pt idx="767">
                  <c:v>9.8019234273134859E-2</c:v>
                </c:pt>
                <c:pt idx="768">
                  <c:v>9.81941988387241E-2</c:v>
                </c:pt>
                <c:pt idx="769">
                  <c:v>9.8376383285117552E-2</c:v>
                </c:pt>
                <c:pt idx="770">
                  <c:v>9.8566689796983922E-2</c:v>
                </c:pt>
                <c:pt idx="771">
                  <c:v>9.8756054135895749E-2</c:v>
                </c:pt>
                <c:pt idx="772">
                  <c:v>9.8927266615076614E-2</c:v>
                </c:pt>
                <c:pt idx="773">
                  <c:v>9.9076713864325455E-2</c:v>
                </c:pt>
                <c:pt idx="774">
                  <c:v>9.9210744519510202E-2</c:v>
                </c:pt>
                <c:pt idx="775">
                  <c:v>9.9330270219941827E-2</c:v>
                </c:pt>
                <c:pt idx="776">
                  <c:v>9.9440728240573928E-2</c:v>
                </c:pt>
                <c:pt idx="777">
                  <c:v>9.9552079304793331E-2</c:v>
                </c:pt>
                <c:pt idx="778">
                  <c:v>9.9649840748843935E-2</c:v>
                </c:pt>
                <c:pt idx="779">
                  <c:v>9.9725870820584137E-2</c:v>
                </c:pt>
                <c:pt idx="780">
                  <c:v>9.9810945238124602E-2</c:v>
                </c:pt>
                <c:pt idx="781">
                  <c:v>9.9888772940301004E-2</c:v>
                </c:pt>
                <c:pt idx="782">
                  <c:v>9.9934018819992587E-2</c:v>
                </c:pt>
                <c:pt idx="783">
                  <c:v>9.9993740246701046E-2</c:v>
                </c:pt>
                <c:pt idx="784">
                  <c:v>0.10008512522226026</c:v>
                </c:pt>
                <c:pt idx="785">
                  <c:v>0.10018916725533551</c:v>
                </c:pt>
                <c:pt idx="786">
                  <c:v>0.10030043501588799</c:v>
                </c:pt>
                <c:pt idx="787">
                  <c:v>0.10043701509612178</c:v>
                </c:pt>
                <c:pt idx="788">
                  <c:v>0.10058804551728184</c:v>
                </c:pt>
                <c:pt idx="789">
                  <c:v>0.10073995730023177</c:v>
                </c:pt>
                <c:pt idx="790">
                  <c:v>0.10088913391341271</c:v>
                </c:pt>
                <c:pt idx="791">
                  <c:v>0.1010346726760205</c:v>
                </c:pt>
                <c:pt idx="792">
                  <c:v>0.10118290156700659</c:v>
                </c:pt>
                <c:pt idx="793">
                  <c:v>0.1013274939477822</c:v>
                </c:pt>
                <c:pt idx="794">
                  <c:v>0.10146754788232958</c:v>
                </c:pt>
                <c:pt idx="795">
                  <c:v>0.10160758220451892</c:v>
                </c:pt>
                <c:pt idx="796">
                  <c:v>0.10175933919850406</c:v>
                </c:pt>
                <c:pt idx="797">
                  <c:v>0.10190746071983844</c:v>
                </c:pt>
                <c:pt idx="798">
                  <c:v>0.10206097816604311</c:v>
                </c:pt>
                <c:pt idx="799">
                  <c:v>0.10219912372021074</c:v>
                </c:pt>
                <c:pt idx="800">
                  <c:v>0.10231107082351582</c:v>
                </c:pt>
                <c:pt idx="801">
                  <c:v>0.10240134161790593</c:v>
                </c:pt>
                <c:pt idx="802">
                  <c:v>0.10248709132539398</c:v>
                </c:pt>
                <c:pt idx="803">
                  <c:v>0.10256741859135426</c:v>
                </c:pt>
                <c:pt idx="804">
                  <c:v>0.10266217841813204</c:v>
                </c:pt>
                <c:pt idx="805">
                  <c:v>0.10276685502616409</c:v>
                </c:pt>
                <c:pt idx="806">
                  <c:v>0.10285437791638821</c:v>
                </c:pt>
                <c:pt idx="807">
                  <c:v>0.10293918660517946</c:v>
                </c:pt>
                <c:pt idx="808">
                  <c:v>0.10301496700804268</c:v>
                </c:pt>
                <c:pt idx="809">
                  <c:v>0.10308623143291701</c:v>
                </c:pt>
                <c:pt idx="810">
                  <c:v>0.10317192243392599</c:v>
                </c:pt>
                <c:pt idx="811">
                  <c:v>0.10326933065381368</c:v>
                </c:pt>
                <c:pt idx="812">
                  <c:v>0.10337123835708714</c:v>
                </c:pt>
                <c:pt idx="813">
                  <c:v>0.10347313567623884</c:v>
                </c:pt>
                <c:pt idx="814">
                  <c:v>0.10359125143252221</c:v>
                </c:pt>
                <c:pt idx="815">
                  <c:v>0.10371476214813517</c:v>
                </c:pt>
                <c:pt idx="816">
                  <c:v>0.10384186308853789</c:v>
                </c:pt>
                <c:pt idx="817">
                  <c:v>0.10398246658420832</c:v>
                </c:pt>
                <c:pt idx="818">
                  <c:v>0.1041176436122499</c:v>
                </c:pt>
                <c:pt idx="819">
                  <c:v>0.10423478225768439</c:v>
                </c:pt>
                <c:pt idx="820">
                  <c:v>0.10434740263209041</c:v>
                </c:pt>
                <c:pt idx="821">
                  <c:v>0.10445280381205073</c:v>
                </c:pt>
                <c:pt idx="822">
                  <c:v>0.10454738515680675</c:v>
                </c:pt>
                <c:pt idx="823">
                  <c:v>0.10465906970212357</c:v>
                </c:pt>
                <c:pt idx="824">
                  <c:v>0.1047788465211295</c:v>
                </c:pt>
                <c:pt idx="825">
                  <c:v>0.10492021874136351</c:v>
                </c:pt>
                <c:pt idx="826">
                  <c:v>0.10510208226679404</c:v>
                </c:pt>
                <c:pt idx="827">
                  <c:v>0.10531721472035416</c:v>
                </c:pt>
                <c:pt idx="828">
                  <c:v>0.10554039947776174</c:v>
                </c:pt>
                <c:pt idx="829">
                  <c:v>0.10576083551913726</c:v>
                </c:pt>
                <c:pt idx="830">
                  <c:v>0.10596413344394981</c:v>
                </c:pt>
                <c:pt idx="831">
                  <c:v>0.10616109510856184</c:v>
                </c:pt>
                <c:pt idx="832">
                  <c:v>0.10633733841109823</c:v>
                </c:pt>
                <c:pt idx="833">
                  <c:v>0.10651804546163721</c:v>
                </c:pt>
                <c:pt idx="834">
                  <c:v>0.10669332706996659</c:v>
                </c:pt>
                <c:pt idx="835">
                  <c:v>0.10687037524595661</c:v>
                </c:pt>
                <c:pt idx="836">
                  <c:v>0.10705817382040764</c:v>
                </c:pt>
                <c:pt idx="837">
                  <c:v>0.10723425910363658</c:v>
                </c:pt>
                <c:pt idx="838">
                  <c:v>0.10740941522882265</c:v>
                </c:pt>
                <c:pt idx="839">
                  <c:v>0.10758005066662461</c:v>
                </c:pt>
                <c:pt idx="840">
                  <c:v>0.10776592035096133</c:v>
                </c:pt>
                <c:pt idx="841">
                  <c:v>0.10792931346978119</c:v>
                </c:pt>
                <c:pt idx="842">
                  <c:v>0.10806844590298746</c:v>
                </c:pt>
                <c:pt idx="843">
                  <c:v>0.10820307176445983</c:v>
                </c:pt>
                <c:pt idx="844">
                  <c:v>0.10833050088218571</c:v>
                </c:pt>
                <c:pt idx="845">
                  <c:v>0.10843458585869008</c:v>
                </c:pt>
                <c:pt idx="846">
                  <c:v>0.10854763140450181</c:v>
                </c:pt>
                <c:pt idx="847">
                  <c:v>0.10866873745273072</c:v>
                </c:pt>
                <c:pt idx="848">
                  <c:v>0.10877547803062149</c:v>
                </c:pt>
                <c:pt idx="849">
                  <c:v>0.10886157977423508</c:v>
                </c:pt>
                <c:pt idx="850">
                  <c:v>0.10891987362097731</c:v>
                </c:pt>
                <c:pt idx="851">
                  <c:v>0.10898533804400129</c:v>
                </c:pt>
                <c:pt idx="852">
                  <c:v>0.10905438491474842</c:v>
                </c:pt>
                <c:pt idx="853">
                  <c:v>0.10913508300708924</c:v>
                </c:pt>
                <c:pt idx="854">
                  <c:v>0.10921846419499662</c:v>
                </c:pt>
                <c:pt idx="855">
                  <c:v>0.10931080298878605</c:v>
                </c:pt>
                <c:pt idx="856">
                  <c:v>0.10939416952685049</c:v>
                </c:pt>
                <c:pt idx="857">
                  <c:v>0.10946766974155792</c:v>
                </c:pt>
                <c:pt idx="858">
                  <c:v>0.10953578706830201</c:v>
                </c:pt>
                <c:pt idx="859">
                  <c:v>0.10960300356594434</c:v>
                </c:pt>
                <c:pt idx="860">
                  <c:v>0.10967021554583298</c:v>
                </c:pt>
                <c:pt idx="861">
                  <c:v>0.10973383872458507</c:v>
                </c:pt>
                <c:pt idx="862">
                  <c:v>0.10979745785568563</c:v>
                </c:pt>
                <c:pt idx="863">
                  <c:v>0.10987361628137536</c:v>
                </c:pt>
                <c:pt idx="864">
                  <c:v>0.10996768632958623</c:v>
                </c:pt>
                <c:pt idx="865">
                  <c:v>0.11006533063832206</c:v>
                </c:pt>
                <c:pt idx="866">
                  <c:v>0.11015938265453054</c:v>
                </c:pt>
                <c:pt idx="867">
                  <c:v>0.1102453653290747</c:v>
                </c:pt>
                <c:pt idx="868">
                  <c:v>0.11034387805565532</c:v>
                </c:pt>
                <c:pt idx="869">
                  <c:v>0.1104495445561598</c:v>
                </c:pt>
                <c:pt idx="870">
                  <c:v>0.11059369863832015</c:v>
                </c:pt>
                <c:pt idx="871">
                  <c:v>0.11075663040786905</c:v>
                </c:pt>
                <c:pt idx="872">
                  <c:v>0.11092401067878031</c:v>
                </c:pt>
                <c:pt idx="873">
                  <c:v>0.11109225779481315</c:v>
                </c:pt>
                <c:pt idx="874">
                  <c:v>0.11126405542478629</c:v>
                </c:pt>
                <c:pt idx="875">
                  <c:v>0.11144297991018474</c:v>
                </c:pt>
                <c:pt idx="876">
                  <c:v>0.1115878852791822</c:v>
                </c:pt>
                <c:pt idx="877">
                  <c:v>0.1117059407976099</c:v>
                </c:pt>
                <c:pt idx="878">
                  <c:v>0.11181414611417358</c:v>
                </c:pt>
                <c:pt idx="879">
                  <c:v>0.11190982205358073</c:v>
                </c:pt>
                <c:pt idx="880">
                  <c:v>0.11200370075967926</c:v>
                </c:pt>
                <c:pt idx="881">
                  <c:v>0.11211544963414909</c:v>
                </c:pt>
                <c:pt idx="882">
                  <c:v>0.11224148737859801</c:v>
                </c:pt>
                <c:pt idx="883">
                  <c:v>0.11235410341345269</c:v>
                </c:pt>
                <c:pt idx="884">
                  <c:v>0.11244794042221221</c:v>
                </c:pt>
                <c:pt idx="885">
                  <c:v>0.11253462012067476</c:v>
                </c:pt>
                <c:pt idx="886">
                  <c:v>0.11263648150350425</c:v>
                </c:pt>
                <c:pt idx="887">
                  <c:v>0.11275351993110606</c:v>
                </c:pt>
                <c:pt idx="888">
                  <c:v>0.11286518505021015</c:v>
                </c:pt>
                <c:pt idx="889">
                  <c:v>0.11298576937519791</c:v>
                </c:pt>
                <c:pt idx="890">
                  <c:v>0.11312062795028656</c:v>
                </c:pt>
                <c:pt idx="891">
                  <c:v>0.11326082586174588</c:v>
                </c:pt>
                <c:pt idx="892">
                  <c:v>0.11339921853376241</c:v>
                </c:pt>
                <c:pt idx="893">
                  <c:v>0.113531343341905</c:v>
                </c:pt>
                <c:pt idx="894">
                  <c:v>0.11365988045583456</c:v>
                </c:pt>
                <c:pt idx="895">
                  <c:v>0.11378483125661941</c:v>
                </c:pt>
                <c:pt idx="896">
                  <c:v>0.11392136677949269</c:v>
                </c:pt>
                <c:pt idx="897">
                  <c:v>0.11407305105520985</c:v>
                </c:pt>
                <c:pt idx="898">
                  <c:v>0.11423006465683579</c:v>
                </c:pt>
                <c:pt idx="899">
                  <c:v>0.11438972934349402</c:v>
                </c:pt>
                <c:pt idx="900">
                  <c:v>0.11454758500399523</c:v>
                </c:pt>
                <c:pt idx="901">
                  <c:v>0.1146884746599848</c:v>
                </c:pt>
                <c:pt idx="902">
                  <c:v>0.11483112750383279</c:v>
                </c:pt>
                <c:pt idx="903">
                  <c:v>0.11495325783130729</c:v>
                </c:pt>
                <c:pt idx="904">
                  <c:v>0.11505754710667615</c:v>
                </c:pt>
                <c:pt idx="905">
                  <c:v>0.11517252011265602</c:v>
                </c:pt>
                <c:pt idx="906">
                  <c:v>0.11527500428451105</c:v>
                </c:pt>
                <c:pt idx="907">
                  <c:v>0.11537569589337629</c:v>
                </c:pt>
                <c:pt idx="908">
                  <c:v>0.11549152325727495</c:v>
                </c:pt>
                <c:pt idx="909">
                  <c:v>0.11563762479632261</c:v>
                </c:pt>
                <c:pt idx="910">
                  <c:v>0.11577301692151769</c:v>
                </c:pt>
                <c:pt idx="911">
                  <c:v>0.11591640569727227</c:v>
                </c:pt>
                <c:pt idx="912">
                  <c:v>0.11605888349323926</c:v>
                </c:pt>
                <c:pt idx="913">
                  <c:v>0.11620935362364429</c:v>
                </c:pt>
                <c:pt idx="914">
                  <c:v>0.11635624049030853</c:v>
                </c:pt>
                <c:pt idx="915">
                  <c:v>0.11649776560613473</c:v>
                </c:pt>
                <c:pt idx="916">
                  <c:v>0.1166277018485614</c:v>
                </c:pt>
                <c:pt idx="917">
                  <c:v>0.11674605373198496</c:v>
                </c:pt>
                <c:pt idx="918">
                  <c:v>0.11686972983066876</c:v>
                </c:pt>
                <c:pt idx="919">
                  <c:v>0.11699250104399846</c:v>
                </c:pt>
                <c:pt idx="920">
                  <c:v>0.11712415197352835</c:v>
                </c:pt>
                <c:pt idx="921">
                  <c:v>0.11727624059078913</c:v>
                </c:pt>
                <c:pt idx="922">
                  <c:v>0.11743364129194728</c:v>
                </c:pt>
                <c:pt idx="923">
                  <c:v>0.11759812967343693</c:v>
                </c:pt>
                <c:pt idx="924">
                  <c:v>0.11775370189281953</c:v>
                </c:pt>
                <c:pt idx="925">
                  <c:v>0.11789058542825498</c:v>
                </c:pt>
                <c:pt idx="926">
                  <c:v>0.11801856347308504</c:v>
                </c:pt>
                <c:pt idx="927">
                  <c:v>0.11815096796099081</c:v>
                </c:pt>
                <c:pt idx="928">
                  <c:v>0.11828602024953284</c:v>
                </c:pt>
                <c:pt idx="929">
                  <c:v>0.11842638421886535</c:v>
                </c:pt>
                <c:pt idx="930">
                  <c:v>0.11856139931944346</c:v>
                </c:pt>
                <c:pt idx="931">
                  <c:v>0.11870083657046432</c:v>
                </c:pt>
                <c:pt idx="932">
                  <c:v>0.11884203027914277</c:v>
                </c:pt>
                <c:pt idx="933">
                  <c:v>0.11898941879464778</c:v>
                </c:pt>
                <c:pt idx="934">
                  <c:v>0.11914122401197871</c:v>
                </c:pt>
                <c:pt idx="935">
                  <c:v>0.11928856843960794</c:v>
                </c:pt>
                <c:pt idx="936">
                  <c:v>0.11942879176767461</c:v>
                </c:pt>
                <c:pt idx="937">
                  <c:v>0.11956722082876969</c:v>
                </c:pt>
                <c:pt idx="938">
                  <c:v>0.11969675887498492</c:v>
                </c:pt>
                <c:pt idx="939">
                  <c:v>0.11981740935866463</c:v>
                </c:pt>
                <c:pt idx="940">
                  <c:v>0.11992740152626877</c:v>
                </c:pt>
                <c:pt idx="941">
                  <c:v>0.12003383404150252</c:v>
                </c:pt>
                <c:pt idx="942">
                  <c:v>0.12015355708234471</c:v>
                </c:pt>
                <c:pt idx="943">
                  <c:v>0.12028213253303476</c:v>
                </c:pt>
                <c:pt idx="944">
                  <c:v>0.12041601077762104</c:v>
                </c:pt>
                <c:pt idx="945">
                  <c:v>0.12054277961304673</c:v>
                </c:pt>
                <c:pt idx="946">
                  <c:v>0.1206580100652144</c:v>
                </c:pt>
                <c:pt idx="947">
                  <c:v>0.12076613733643554</c:v>
                </c:pt>
                <c:pt idx="948">
                  <c:v>0.12086450527069517</c:v>
                </c:pt>
                <c:pt idx="949">
                  <c:v>0.12097261021766526</c:v>
                </c:pt>
                <c:pt idx="950">
                  <c:v>0.12109576472755733</c:v>
                </c:pt>
                <c:pt idx="951">
                  <c:v>0.12122953409607748</c:v>
                </c:pt>
                <c:pt idx="952">
                  <c:v>0.12136417128448942</c:v>
                </c:pt>
                <c:pt idx="953">
                  <c:v>0.1215049894738268</c:v>
                </c:pt>
                <c:pt idx="954">
                  <c:v>0.12166969502318223</c:v>
                </c:pt>
                <c:pt idx="955">
                  <c:v>0.12183260285755003</c:v>
                </c:pt>
                <c:pt idx="956">
                  <c:v>0.12200699107182733</c:v>
                </c:pt>
                <c:pt idx="957">
                  <c:v>0.12220524326696916</c:v>
                </c:pt>
                <c:pt idx="958">
                  <c:v>0.12241672794772762</c:v>
                </c:pt>
                <c:pt idx="959">
                  <c:v>0.12263524462730276</c:v>
                </c:pt>
                <c:pt idx="960">
                  <c:v>0.12283337232124922</c:v>
                </c:pt>
                <c:pt idx="961">
                  <c:v>0.12300493334123772</c:v>
                </c:pt>
                <c:pt idx="962">
                  <c:v>0.12314286827860764</c:v>
                </c:pt>
                <c:pt idx="963">
                  <c:v>0.1232639877587023</c:v>
                </c:pt>
                <c:pt idx="964">
                  <c:v>0.1233859764934591</c:v>
                </c:pt>
                <c:pt idx="965">
                  <c:v>0.12350176362733974</c:v>
                </c:pt>
                <c:pt idx="966">
                  <c:v>0.12360870013941128</c:v>
                </c:pt>
                <c:pt idx="967">
                  <c:v>0.12369795243937427</c:v>
                </c:pt>
                <c:pt idx="968">
                  <c:v>0.12379691597315998</c:v>
                </c:pt>
                <c:pt idx="969">
                  <c:v>0.12391353899467659</c:v>
                </c:pt>
                <c:pt idx="970">
                  <c:v>0.12403721521755041</c:v>
                </c:pt>
                <c:pt idx="971">
                  <c:v>0.12416264262042256</c:v>
                </c:pt>
                <c:pt idx="972">
                  <c:v>0.124290703665973</c:v>
                </c:pt>
                <c:pt idx="973">
                  <c:v>0.12442228034777238</c:v>
                </c:pt>
                <c:pt idx="974">
                  <c:v>0.12454765946525005</c:v>
                </c:pt>
                <c:pt idx="975">
                  <c:v>0.12465801539856046</c:v>
                </c:pt>
                <c:pt idx="976">
                  <c:v>0.12477012455592155</c:v>
                </c:pt>
                <c:pt idx="977">
                  <c:v>0.12487957334017841</c:v>
                </c:pt>
                <c:pt idx="978">
                  <c:v>0.12498106755575723</c:v>
                </c:pt>
                <c:pt idx="979">
                  <c:v>0.12508255147130568</c:v>
                </c:pt>
                <c:pt idx="980">
                  <c:v>0.12519461304705279</c:v>
                </c:pt>
                <c:pt idx="981">
                  <c:v>0.12531107318825982</c:v>
                </c:pt>
                <c:pt idx="982">
                  <c:v>0.12542134491112919</c:v>
                </c:pt>
                <c:pt idx="983">
                  <c:v>0.12551749192969736</c:v>
                </c:pt>
                <c:pt idx="984">
                  <c:v>0.12560921991747023</c:v>
                </c:pt>
                <c:pt idx="985">
                  <c:v>0.12570182137014455</c:v>
                </c:pt>
                <c:pt idx="986">
                  <c:v>0.12581381357489868</c:v>
                </c:pt>
                <c:pt idx="987">
                  <c:v>0.12592226651150037</c:v>
                </c:pt>
                <c:pt idx="988">
                  <c:v>0.12603247086133365</c:v>
                </c:pt>
                <c:pt idx="989">
                  <c:v>0.12612855914273635</c:v>
                </c:pt>
                <c:pt idx="990">
                  <c:v>0.12624402917420455</c:v>
                </c:pt>
                <c:pt idx="991">
                  <c:v>0.12639121209772602</c:v>
                </c:pt>
                <c:pt idx="992">
                  <c:v>0.12654277905359987</c:v>
                </c:pt>
                <c:pt idx="993">
                  <c:v>0.12668903700883966</c:v>
                </c:pt>
                <c:pt idx="994">
                  <c:v>0.1268432014532741</c:v>
                </c:pt>
                <c:pt idx="995">
                  <c:v>0.12699469992316514</c:v>
                </c:pt>
                <c:pt idx="996">
                  <c:v>0.12713296628340034</c:v>
                </c:pt>
                <c:pt idx="997">
                  <c:v>0.12725624500441629</c:v>
                </c:pt>
                <c:pt idx="998">
                  <c:v>0.12736366121327325</c:v>
                </c:pt>
                <c:pt idx="999">
                  <c:v>0.12746402330923515</c:v>
                </c:pt>
                <c:pt idx="1000">
                  <c:v>0.12757053697191362</c:v>
                </c:pt>
                <c:pt idx="1001">
                  <c:v>0.12766647758386837</c:v>
                </c:pt>
                <c:pt idx="1002">
                  <c:v>0.12774216735091207</c:v>
                </c:pt>
                <c:pt idx="1003">
                  <c:v>0.12781521134499019</c:v>
                </c:pt>
                <c:pt idx="1004">
                  <c:v>0.12788912995535395</c:v>
                </c:pt>
                <c:pt idx="1005">
                  <c:v>0.12798152053527598</c:v>
                </c:pt>
                <c:pt idx="1006">
                  <c:v>0.12809501727764541</c:v>
                </c:pt>
                <c:pt idx="1007">
                  <c:v>0.12822609438416097</c:v>
                </c:pt>
                <c:pt idx="1008">
                  <c:v>0.12837474494084064</c:v>
                </c:pt>
                <c:pt idx="1009">
                  <c:v>0.12852337340381673</c:v>
                </c:pt>
                <c:pt idx="1010">
                  <c:v>0.12866670419173507</c:v>
                </c:pt>
                <c:pt idx="1011">
                  <c:v>0.12881792667634495</c:v>
                </c:pt>
                <c:pt idx="1012">
                  <c:v>0.12898670616370869</c:v>
                </c:pt>
                <c:pt idx="1013">
                  <c:v>0.12916248784331577</c:v>
                </c:pt>
                <c:pt idx="1014">
                  <c:v>0.12934966136118217</c:v>
                </c:pt>
                <c:pt idx="1015">
                  <c:v>0.12954470634075405</c:v>
                </c:pt>
                <c:pt idx="1016">
                  <c:v>0.12974761817011193</c:v>
                </c:pt>
                <c:pt idx="1017">
                  <c:v>0.12994082925997555</c:v>
                </c:pt>
                <c:pt idx="1018">
                  <c:v>0.13013049110927313</c:v>
                </c:pt>
                <c:pt idx="1019">
                  <c:v>0.13031221663312287</c:v>
                </c:pt>
                <c:pt idx="1020">
                  <c:v>0.13048425481197895</c:v>
                </c:pt>
                <c:pt idx="1021">
                  <c:v>0.13065889595339977</c:v>
                </c:pt>
                <c:pt idx="1022">
                  <c:v>0.13082122343145491</c:v>
                </c:pt>
                <c:pt idx="1023">
                  <c:v>0.13096861150451736</c:v>
                </c:pt>
                <c:pt idx="1024">
                  <c:v>0.13110282103034959</c:v>
                </c:pt>
                <c:pt idx="1025">
                  <c:v>0.13123438151327871</c:v>
                </c:pt>
                <c:pt idx="1026">
                  <c:v>0.13135540187290948</c:v>
                </c:pt>
                <c:pt idx="1027">
                  <c:v>0.13146939316409822</c:v>
                </c:pt>
                <c:pt idx="1028">
                  <c:v>0.13159564527394738</c:v>
                </c:pt>
                <c:pt idx="1029">
                  <c:v>0.13171749851283024</c:v>
                </c:pt>
                <c:pt idx="1030">
                  <c:v>0.13183495448669708</c:v>
                </c:pt>
                <c:pt idx="1031">
                  <c:v>0.13195064389931671</c:v>
                </c:pt>
                <c:pt idx="1032">
                  <c:v>0.13205755706226918</c:v>
                </c:pt>
                <c:pt idx="1033">
                  <c:v>0.13216270640071395</c:v>
                </c:pt>
                <c:pt idx="1034">
                  <c:v>0.13226258803230206</c:v>
                </c:pt>
                <c:pt idx="1035">
                  <c:v>0.13235807956188164</c:v>
                </c:pt>
                <c:pt idx="1036">
                  <c:v>0.13244743034962966</c:v>
                </c:pt>
                <c:pt idx="1037">
                  <c:v>0.13252713853013998</c:v>
                </c:pt>
                <c:pt idx="1038">
                  <c:v>0.132613846808076</c:v>
                </c:pt>
                <c:pt idx="1039">
                  <c:v>0.13269441745850863</c:v>
                </c:pt>
                <c:pt idx="1040">
                  <c:v>0.13278986776290549</c:v>
                </c:pt>
                <c:pt idx="1041">
                  <c:v>0.13288443339152217</c:v>
                </c:pt>
                <c:pt idx="1042">
                  <c:v>0.13297636362441997</c:v>
                </c:pt>
                <c:pt idx="1043">
                  <c:v>0.13307616402370434</c:v>
                </c:pt>
                <c:pt idx="1044">
                  <c:v>0.13319258523578062</c:v>
                </c:pt>
                <c:pt idx="1045">
                  <c:v>0.13331599442799666</c:v>
                </c:pt>
                <c:pt idx="1046">
                  <c:v>0.13343326280994997</c:v>
                </c:pt>
                <c:pt idx="1047">
                  <c:v>0.13355664230574679</c:v>
                </c:pt>
                <c:pt idx="1048">
                  <c:v>0.13369837868157497</c:v>
                </c:pt>
                <c:pt idx="1049">
                  <c:v>0.1338462180617935</c:v>
                </c:pt>
                <c:pt idx="1050">
                  <c:v>0.13397391969497355</c:v>
                </c:pt>
                <c:pt idx="1051">
                  <c:v>0.13407974225338079</c:v>
                </c:pt>
                <c:pt idx="1052">
                  <c:v>0.13419254901246169</c:v>
                </c:pt>
                <c:pt idx="1053">
                  <c:v>0.13429310244992204</c:v>
                </c:pt>
                <c:pt idx="1054">
                  <c:v>0.13440326243555514</c:v>
                </c:pt>
                <c:pt idx="1055">
                  <c:v>0.13450554298594875</c:v>
                </c:pt>
                <c:pt idx="1056">
                  <c:v>0.13459033175052673</c:v>
                </c:pt>
                <c:pt idx="1057">
                  <c:v>0.13468035731172864</c:v>
                </c:pt>
                <c:pt idx="1058">
                  <c:v>0.13477212260065488</c:v>
                </c:pt>
                <c:pt idx="1059">
                  <c:v>0.13486562713765915</c:v>
                </c:pt>
                <c:pt idx="1060">
                  <c:v>0.13496436542840481</c:v>
                </c:pt>
                <c:pt idx="1061">
                  <c:v>0.13506746226525806</c:v>
                </c:pt>
                <c:pt idx="1062">
                  <c:v>0.13518190477964123</c:v>
                </c:pt>
                <c:pt idx="1063">
                  <c:v>0.13530856252220186</c:v>
                </c:pt>
                <c:pt idx="1064">
                  <c:v>0.13542996419638409</c:v>
                </c:pt>
                <c:pt idx="1065">
                  <c:v>0.13554349199422389</c:v>
                </c:pt>
                <c:pt idx="1066">
                  <c:v>0.13568494706064677</c:v>
                </c:pt>
                <c:pt idx="1067">
                  <c:v>0.13583685799573236</c:v>
                </c:pt>
                <c:pt idx="1068">
                  <c:v>0.13599398295841114</c:v>
                </c:pt>
                <c:pt idx="1069">
                  <c:v>0.13612664703657723</c:v>
                </c:pt>
                <c:pt idx="1070">
                  <c:v>0.13625405780557776</c:v>
                </c:pt>
                <c:pt idx="1071">
                  <c:v>0.13637708978488552</c:v>
                </c:pt>
                <c:pt idx="1072">
                  <c:v>0.13650097903503405</c:v>
                </c:pt>
                <c:pt idx="1073">
                  <c:v>0.13662310834220676</c:v>
                </c:pt>
                <c:pt idx="1074">
                  <c:v>0.13673737297311031</c:v>
                </c:pt>
                <c:pt idx="1075">
                  <c:v>0.13683767085791188</c:v>
                </c:pt>
                <c:pt idx="1076">
                  <c:v>0.13694231879618149</c:v>
                </c:pt>
                <c:pt idx="1077">
                  <c:v>0.13705916271986349</c:v>
                </c:pt>
                <c:pt idx="1078">
                  <c:v>0.13716727478684484</c:v>
                </c:pt>
                <c:pt idx="1079">
                  <c:v>0.13728322070735643</c:v>
                </c:pt>
                <c:pt idx="1080">
                  <c:v>0.13741658547894472</c:v>
                </c:pt>
                <c:pt idx="1081">
                  <c:v>0.13758304857006071</c:v>
                </c:pt>
                <c:pt idx="1082">
                  <c:v>0.13778085087383896</c:v>
                </c:pt>
                <c:pt idx="1083">
                  <c:v>0.13800126285346898</c:v>
                </c:pt>
                <c:pt idx="1084">
                  <c:v>0.13820333707636684</c:v>
                </c:pt>
                <c:pt idx="1085">
                  <c:v>0.13839143844614266</c:v>
                </c:pt>
                <c:pt idx="1086">
                  <c:v>0.13856035118831153</c:v>
                </c:pt>
                <c:pt idx="1087">
                  <c:v>0.13872575354297342</c:v>
                </c:pt>
                <c:pt idx="1088">
                  <c:v>0.13889025822106538</c:v>
                </c:pt>
                <c:pt idx="1089">
                  <c:v>0.13904777437441146</c:v>
                </c:pt>
                <c:pt idx="1090">
                  <c:v>0.13917742375134082</c:v>
                </c:pt>
                <c:pt idx="1091">
                  <c:v>0.13929835667504153</c:v>
                </c:pt>
                <c:pt idx="1092">
                  <c:v>0.13940883656237743</c:v>
                </c:pt>
                <c:pt idx="1093">
                  <c:v>0.13952278334413484</c:v>
                </c:pt>
                <c:pt idx="1094">
                  <c:v>0.13964541384684306</c:v>
                </c:pt>
                <c:pt idx="1095">
                  <c:v>0.13976107280956324</c:v>
                </c:pt>
                <c:pt idx="1096">
                  <c:v>0.13986541528252244</c:v>
                </c:pt>
                <c:pt idx="1097">
                  <c:v>0.13995670601618496</c:v>
                </c:pt>
                <c:pt idx="1098">
                  <c:v>0.14005320430211141</c:v>
                </c:pt>
                <c:pt idx="1099">
                  <c:v>0.14014447789476858</c:v>
                </c:pt>
                <c:pt idx="1100">
                  <c:v>0.14023052822383369</c:v>
                </c:pt>
                <c:pt idx="1101">
                  <c:v>0.14032091655476181</c:v>
                </c:pt>
                <c:pt idx="1102">
                  <c:v>0.14041303471635697</c:v>
                </c:pt>
                <c:pt idx="1103">
                  <c:v>0.14050166871015851</c:v>
                </c:pt>
                <c:pt idx="1104">
                  <c:v>0.14059203253757979</c:v>
                </c:pt>
                <c:pt idx="1105">
                  <c:v>0.14069628834667769</c:v>
                </c:pt>
                <c:pt idx="1106">
                  <c:v>0.14080400793185296</c:v>
                </c:pt>
                <c:pt idx="1107">
                  <c:v>0.14091345304523778</c:v>
                </c:pt>
                <c:pt idx="1108">
                  <c:v>0.14102288618170072</c:v>
                </c:pt>
                <c:pt idx="1109">
                  <c:v>0.1411462012379307</c:v>
                </c:pt>
                <c:pt idx="1110">
                  <c:v>0.14127210585189315</c:v>
                </c:pt>
                <c:pt idx="1111">
                  <c:v>0.14141882984825829</c:v>
                </c:pt>
                <c:pt idx="1112">
                  <c:v>0.14154643617510093</c:v>
                </c:pt>
                <c:pt idx="1113">
                  <c:v>0.14169659147328292</c:v>
                </c:pt>
                <c:pt idx="1114">
                  <c:v>0.14183978217012444</c:v>
                </c:pt>
                <c:pt idx="1115">
                  <c:v>0.14197601125385609</c:v>
                </c:pt>
                <c:pt idx="1116">
                  <c:v>0.14210788415286507</c:v>
                </c:pt>
                <c:pt idx="1117">
                  <c:v>0.14222586095494566</c:v>
                </c:pt>
                <c:pt idx="1118">
                  <c:v>0.14234902776459535</c:v>
                </c:pt>
                <c:pt idx="1119">
                  <c:v>0.14247911707542696</c:v>
                </c:pt>
                <c:pt idx="1120">
                  <c:v>0.14261872744133305</c:v>
                </c:pt>
                <c:pt idx="1121">
                  <c:v>0.14275398349164645</c:v>
                </c:pt>
                <c:pt idx="1122">
                  <c:v>0.14289528918246971</c:v>
                </c:pt>
                <c:pt idx="1123">
                  <c:v>0.14303137456108608</c:v>
                </c:pt>
                <c:pt idx="1124">
                  <c:v>0.14315790867909975</c:v>
                </c:pt>
                <c:pt idx="1125">
                  <c:v>0.14328875931675006</c:v>
                </c:pt>
                <c:pt idx="1126">
                  <c:v>0.14342219200275735</c:v>
                </c:pt>
                <c:pt idx="1127">
                  <c:v>0.14354347899652203</c:v>
                </c:pt>
                <c:pt idx="1128">
                  <c:v>0.14365955419952398</c:v>
                </c:pt>
                <c:pt idx="1129">
                  <c:v>0.14377301768107784</c:v>
                </c:pt>
                <c:pt idx="1130">
                  <c:v>0.14388040636934163</c:v>
                </c:pt>
                <c:pt idx="1131">
                  <c:v>0.1439886494244646</c:v>
                </c:pt>
                <c:pt idx="1132">
                  <c:v>0.14410640456145199</c:v>
                </c:pt>
                <c:pt idx="1133">
                  <c:v>0.14422154874937346</c:v>
                </c:pt>
                <c:pt idx="1134">
                  <c:v>0.14432109882639044</c:v>
                </c:pt>
                <c:pt idx="1135">
                  <c:v>0.14441890794548093</c:v>
                </c:pt>
                <c:pt idx="1136">
                  <c:v>0.14452103469178565</c:v>
                </c:pt>
                <c:pt idx="1137">
                  <c:v>0.14461968960994309</c:v>
                </c:pt>
                <c:pt idx="1138">
                  <c:v>0.14470708627534012</c:v>
                </c:pt>
                <c:pt idx="1139">
                  <c:v>0.14478495805689542</c:v>
                </c:pt>
                <c:pt idx="1140">
                  <c:v>0.14485936320507389</c:v>
                </c:pt>
                <c:pt idx="1141">
                  <c:v>0.14494673892722271</c:v>
                </c:pt>
                <c:pt idx="1142">
                  <c:v>0.14502632205010643</c:v>
                </c:pt>
                <c:pt idx="1143">
                  <c:v>0.14509638455713592</c:v>
                </c:pt>
                <c:pt idx="1144">
                  <c:v>0.14516817191091627</c:v>
                </c:pt>
                <c:pt idx="1145">
                  <c:v>0.14523130592672334</c:v>
                </c:pt>
                <c:pt idx="1146">
                  <c:v>0.14531691966267807</c:v>
                </c:pt>
                <c:pt idx="1147">
                  <c:v>0.14540425541639135</c:v>
                </c:pt>
                <c:pt idx="1148">
                  <c:v>0.14548034371690083</c:v>
                </c:pt>
                <c:pt idx="1149">
                  <c:v>0.1455607489246078</c:v>
                </c:pt>
                <c:pt idx="1150">
                  <c:v>0.14563941873061498</c:v>
                </c:pt>
                <c:pt idx="1151">
                  <c:v>0.14572672632439979</c:v>
                </c:pt>
                <c:pt idx="1152">
                  <c:v>0.14583649832288331</c:v>
                </c:pt>
                <c:pt idx="1153">
                  <c:v>0.14595317188206461</c:v>
                </c:pt>
                <c:pt idx="1154">
                  <c:v>0.1460715600233406</c:v>
                </c:pt>
                <c:pt idx="1155">
                  <c:v>0.14620462193361469</c:v>
                </c:pt>
                <c:pt idx="1156">
                  <c:v>0.14634112159862503</c:v>
                </c:pt>
                <c:pt idx="1157">
                  <c:v>0.14649574111614869</c:v>
                </c:pt>
                <c:pt idx="1158">
                  <c:v>0.14667019923843724</c:v>
                </c:pt>
                <c:pt idx="1159">
                  <c:v>0.1468385829152897</c:v>
                </c:pt>
                <c:pt idx="1160">
                  <c:v>0.14699657873434108</c:v>
                </c:pt>
                <c:pt idx="1161">
                  <c:v>0.14714850745244121</c:v>
                </c:pt>
                <c:pt idx="1162">
                  <c:v>0.14728315224931376</c:v>
                </c:pt>
                <c:pt idx="1163">
                  <c:v>0.14739275353805847</c:v>
                </c:pt>
                <c:pt idx="1164">
                  <c:v>0.14749889136805375</c:v>
                </c:pt>
                <c:pt idx="1165">
                  <c:v>0.14759552739887294</c:v>
                </c:pt>
                <c:pt idx="1166">
                  <c:v>0.14769387948388715</c:v>
                </c:pt>
                <c:pt idx="1167">
                  <c:v>0.14779308450667555</c:v>
                </c:pt>
                <c:pt idx="1168">
                  <c:v>0.14788969211339204</c:v>
                </c:pt>
                <c:pt idx="1169">
                  <c:v>0.14800008937979195</c:v>
                </c:pt>
                <c:pt idx="1170">
                  <c:v>0.14813806882624755</c:v>
                </c:pt>
                <c:pt idx="1171">
                  <c:v>0.14829499730512224</c:v>
                </c:pt>
                <c:pt idx="1172">
                  <c:v>0.14844241866019142</c:v>
                </c:pt>
                <c:pt idx="1173">
                  <c:v>0.14858723251430314</c:v>
                </c:pt>
                <c:pt idx="1174">
                  <c:v>0.14873978157054016</c:v>
                </c:pt>
                <c:pt idx="1175">
                  <c:v>0.1489060938545505</c:v>
                </c:pt>
                <c:pt idx="1176">
                  <c:v>0.14907496300031892</c:v>
                </c:pt>
                <c:pt idx="1177">
                  <c:v>0.14924294227465573</c:v>
                </c:pt>
                <c:pt idx="1178">
                  <c:v>0.14939194642336193</c:v>
                </c:pt>
                <c:pt idx="1179">
                  <c:v>0.14953403952386163</c:v>
                </c:pt>
                <c:pt idx="1180">
                  <c:v>0.14967180749354322</c:v>
                </c:pt>
                <c:pt idx="1181">
                  <c:v>0.14980869561354701</c:v>
                </c:pt>
                <c:pt idx="1182">
                  <c:v>0.14993953969579352</c:v>
                </c:pt>
                <c:pt idx="1183">
                  <c:v>0.1500677847145325</c:v>
                </c:pt>
                <c:pt idx="1184">
                  <c:v>0.15020633970667113</c:v>
                </c:pt>
                <c:pt idx="1185">
                  <c:v>0.1503379921907694</c:v>
                </c:pt>
                <c:pt idx="1186">
                  <c:v>0.15045328143785172</c:v>
                </c:pt>
                <c:pt idx="1187">
                  <c:v>0.15056253584545093</c:v>
                </c:pt>
                <c:pt idx="1188">
                  <c:v>0.15067435870439622</c:v>
                </c:pt>
                <c:pt idx="1189">
                  <c:v>0.15079734940843223</c:v>
                </c:pt>
                <c:pt idx="1190">
                  <c:v>0.15092634438296698</c:v>
                </c:pt>
                <c:pt idx="1191">
                  <c:v>0.15106220109733504</c:v>
                </c:pt>
                <c:pt idx="1192">
                  <c:v>0.15119803935716358</c:v>
                </c:pt>
                <c:pt idx="1193">
                  <c:v>0.15133557828734465</c:v>
                </c:pt>
                <c:pt idx="1194">
                  <c:v>0.15146622275151442</c:v>
                </c:pt>
                <c:pt idx="1195">
                  <c:v>0.15158653808094955</c:v>
                </c:pt>
                <c:pt idx="1196">
                  <c:v>0.15169137249423059</c:v>
                </c:pt>
                <c:pt idx="1197">
                  <c:v>0.15178588590489495</c:v>
                </c:pt>
                <c:pt idx="1198">
                  <c:v>0.1518898403402989</c:v>
                </c:pt>
                <c:pt idx="1199">
                  <c:v>0.15199464296355289</c:v>
                </c:pt>
                <c:pt idx="1200">
                  <c:v>0.15209771679714909</c:v>
                </c:pt>
                <c:pt idx="1201">
                  <c:v>0.15221280335696941</c:v>
                </c:pt>
                <c:pt idx="1202">
                  <c:v>0.15233474630327937</c:v>
                </c:pt>
                <c:pt idx="1203">
                  <c:v>0.15244465396378212</c:v>
                </c:pt>
                <c:pt idx="1204">
                  <c:v>0.15257515362312293</c:v>
                </c:pt>
                <c:pt idx="1205">
                  <c:v>0.15272194538639416</c:v>
                </c:pt>
                <c:pt idx="1206">
                  <c:v>0.15286442438385781</c:v>
                </c:pt>
                <c:pt idx="1207">
                  <c:v>0.1530094574520805</c:v>
                </c:pt>
                <c:pt idx="1208">
                  <c:v>0.15318106704753731</c:v>
                </c:pt>
                <c:pt idx="1209">
                  <c:v>0.15338009729049651</c:v>
                </c:pt>
                <c:pt idx="1210">
                  <c:v>0.15360824702289569</c:v>
                </c:pt>
                <c:pt idx="1211">
                  <c:v>0.15381319431399967</c:v>
                </c:pt>
                <c:pt idx="1212">
                  <c:v>0.1539812369011879</c:v>
                </c:pt>
                <c:pt idx="1213">
                  <c:v>0.15412696526035588</c:v>
                </c:pt>
                <c:pt idx="1214">
                  <c:v>0.15425296031071711</c:v>
                </c:pt>
                <c:pt idx="1215">
                  <c:v>0.15437551169353719</c:v>
                </c:pt>
                <c:pt idx="1216">
                  <c:v>0.15452460990669128</c:v>
                </c:pt>
                <c:pt idx="1217">
                  <c:v>0.15469081963976758</c:v>
                </c:pt>
                <c:pt idx="1218">
                  <c:v>0.15484586670028741</c:v>
                </c:pt>
                <c:pt idx="1219">
                  <c:v>0.15498290486049043</c:v>
                </c:pt>
                <c:pt idx="1220">
                  <c:v>0.15509680353960312</c:v>
                </c:pt>
                <c:pt idx="1221">
                  <c:v>0.15518757064155744</c:v>
                </c:pt>
                <c:pt idx="1222">
                  <c:v>0.15528689123739142</c:v>
                </c:pt>
                <c:pt idx="1223">
                  <c:v>0.15538962630172964</c:v>
                </c:pt>
                <c:pt idx="1224">
                  <c:v>0.15549406279844233</c:v>
                </c:pt>
                <c:pt idx="1225">
                  <c:v>0.15560447969079835</c:v>
                </c:pt>
                <c:pt idx="1226">
                  <c:v>0.15571574019540246</c:v>
                </c:pt>
                <c:pt idx="1227">
                  <c:v>0.15581586406668585</c:v>
                </c:pt>
                <c:pt idx="1228">
                  <c:v>0.15590827720481942</c:v>
                </c:pt>
                <c:pt idx="1229">
                  <c:v>0.15599725956326987</c:v>
                </c:pt>
                <c:pt idx="1230">
                  <c:v>0.15608366754502578</c:v>
                </c:pt>
                <c:pt idx="1231">
                  <c:v>0.15618204378117034</c:v>
                </c:pt>
                <c:pt idx="1232">
                  <c:v>0.15628468692782044</c:v>
                </c:pt>
                <c:pt idx="1233">
                  <c:v>0.15641981767129637</c:v>
                </c:pt>
                <c:pt idx="1234">
                  <c:v>0.15657716210799866</c:v>
                </c:pt>
                <c:pt idx="1235">
                  <c:v>0.15673619165191904</c:v>
                </c:pt>
                <c:pt idx="1236">
                  <c:v>0.1568960507027396</c:v>
                </c:pt>
                <c:pt idx="1237">
                  <c:v>0.15705332023055424</c:v>
                </c:pt>
                <c:pt idx="1238">
                  <c:v>0.15722338280801024</c:v>
                </c:pt>
                <c:pt idx="1239">
                  <c:v>0.15738658150278295</c:v>
                </c:pt>
                <c:pt idx="1240">
                  <c:v>0.15753266873591573</c:v>
                </c:pt>
                <c:pt idx="1241">
                  <c:v>0.15765994372309308</c:v>
                </c:pt>
                <c:pt idx="1242">
                  <c:v>0.15777866216195685</c:v>
                </c:pt>
                <c:pt idx="1243">
                  <c:v>0.15790163618641126</c:v>
                </c:pt>
                <c:pt idx="1244">
                  <c:v>0.15802886422491008</c:v>
                </c:pt>
                <c:pt idx="1245">
                  <c:v>0.15813985533292868</c:v>
                </c:pt>
                <c:pt idx="1246">
                  <c:v>0.15823888315299753</c:v>
                </c:pt>
                <c:pt idx="1247">
                  <c:v>0.15834131540695512</c:v>
                </c:pt>
                <c:pt idx="1248">
                  <c:v>0.15843349546540109</c:v>
                </c:pt>
                <c:pt idx="1249">
                  <c:v>0.15852310682101203</c:v>
                </c:pt>
                <c:pt idx="1250">
                  <c:v>0.15861527012421006</c:v>
                </c:pt>
                <c:pt idx="1251">
                  <c:v>0.15870401194444844</c:v>
                </c:pt>
                <c:pt idx="1252">
                  <c:v>0.15877141633369415</c:v>
                </c:pt>
                <c:pt idx="1253">
                  <c:v>0.1588319910857294</c:v>
                </c:pt>
                <c:pt idx="1254">
                  <c:v>0.158890855991215</c:v>
                </c:pt>
                <c:pt idx="1255">
                  <c:v>0.15894886439221259</c:v>
                </c:pt>
                <c:pt idx="1256">
                  <c:v>0.15901284034410065</c:v>
                </c:pt>
                <c:pt idx="1257">
                  <c:v>0.15907595927212329</c:v>
                </c:pt>
                <c:pt idx="1258">
                  <c:v>0.15915357303282621</c:v>
                </c:pt>
                <c:pt idx="1259">
                  <c:v>0.15924397267606497</c:v>
                </c:pt>
                <c:pt idx="1260">
                  <c:v>0.15933606956888324</c:v>
                </c:pt>
                <c:pt idx="1261">
                  <c:v>0.15943924212507488</c:v>
                </c:pt>
                <c:pt idx="1262">
                  <c:v>0.15953132103676718</c:v>
                </c:pt>
                <c:pt idx="1263">
                  <c:v>0.15961060441734987</c:v>
                </c:pt>
                <c:pt idx="1264">
                  <c:v>0.15969499594807057</c:v>
                </c:pt>
                <c:pt idx="1265">
                  <c:v>0.1598185868521077</c:v>
                </c:pt>
                <c:pt idx="1266">
                  <c:v>0.15993619711399426</c:v>
                </c:pt>
                <c:pt idx="1267">
                  <c:v>0.16005720193132672</c:v>
                </c:pt>
                <c:pt idx="1268">
                  <c:v>0.16017308014345549</c:v>
                </c:pt>
                <c:pt idx="1269">
                  <c:v>0.16029235251398191</c:v>
                </c:pt>
                <c:pt idx="1270">
                  <c:v>0.1604184249819664</c:v>
                </c:pt>
                <c:pt idx="1271">
                  <c:v>0.1605376680949662</c:v>
                </c:pt>
                <c:pt idx="1272">
                  <c:v>0.16064327155068195</c:v>
                </c:pt>
                <c:pt idx="1273">
                  <c:v>0.16075226987323749</c:v>
                </c:pt>
                <c:pt idx="1274">
                  <c:v>0.16086551335834581</c:v>
                </c:pt>
                <c:pt idx="1275">
                  <c:v>0.16098385186877243</c:v>
                </c:pt>
                <c:pt idx="1276">
                  <c:v>0.16110217637685301</c:v>
                </c:pt>
                <c:pt idx="1277">
                  <c:v>0.16121112469375176</c:v>
                </c:pt>
                <c:pt idx="1278">
                  <c:v>0.16132091216149497</c:v>
                </c:pt>
                <c:pt idx="1279">
                  <c:v>0.16142983665140198</c:v>
                </c:pt>
                <c:pt idx="1280">
                  <c:v>0.16154810840343814</c:v>
                </c:pt>
                <c:pt idx="1281">
                  <c:v>0.1616816791014585</c:v>
                </c:pt>
                <c:pt idx="1282">
                  <c:v>0.16183054261388305</c:v>
                </c:pt>
                <c:pt idx="1283">
                  <c:v>0.16199043987173048</c:v>
                </c:pt>
                <c:pt idx="1284">
                  <c:v>0.16213585613454229</c:v>
                </c:pt>
                <c:pt idx="1285">
                  <c:v>0.16226424706895828</c:v>
                </c:pt>
                <c:pt idx="1286">
                  <c:v>0.16239517184011196</c:v>
                </c:pt>
                <c:pt idx="1287">
                  <c:v>0.16252352948719501</c:v>
                </c:pt>
                <c:pt idx="1288">
                  <c:v>0.16265272054735327</c:v>
                </c:pt>
                <c:pt idx="1289">
                  <c:v>0.16279464148573142</c:v>
                </c:pt>
                <c:pt idx="1290">
                  <c:v>0.16295948244007499</c:v>
                </c:pt>
                <c:pt idx="1291">
                  <c:v>0.16312684467989133</c:v>
                </c:pt>
                <c:pt idx="1292">
                  <c:v>0.16329417891427536</c:v>
                </c:pt>
                <c:pt idx="1293">
                  <c:v>0.1634631835495659</c:v>
                </c:pt>
                <c:pt idx="1294">
                  <c:v>0.16363810298942072</c:v>
                </c:pt>
                <c:pt idx="1295">
                  <c:v>0.16381468963789145</c:v>
                </c:pt>
                <c:pt idx="1296">
                  <c:v>0.16397426997589518</c:v>
                </c:pt>
                <c:pt idx="1297">
                  <c:v>0.16413976523356089</c:v>
                </c:pt>
                <c:pt idx="1298">
                  <c:v>0.16431541485121076</c:v>
                </c:pt>
                <c:pt idx="1299">
                  <c:v>0.16447915699587765</c:v>
                </c:pt>
                <c:pt idx="1300">
                  <c:v>0.16462930109632351</c:v>
                </c:pt>
                <c:pt idx="1301">
                  <c:v>0.16477094181343199</c:v>
                </c:pt>
                <c:pt idx="1302">
                  <c:v>0.16489475498799053</c:v>
                </c:pt>
                <c:pt idx="1303">
                  <c:v>0.16500498669515032</c:v>
                </c:pt>
                <c:pt idx="1304">
                  <c:v>0.16511435845623357</c:v>
                </c:pt>
                <c:pt idx="1305">
                  <c:v>0.16523219526087327</c:v>
                </c:pt>
                <c:pt idx="1306">
                  <c:v>0.16533984696617599</c:v>
                </c:pt>
                <c:pt idx="1307">
                  <c:v>0.16544918211113493</c:v>
                </c:pt>
                <c:pt idx="1308">
                  <c:v>0.16558053798786784</c:v>
                </c:pt>
                <c:pt idx="1309">
                  <c:v>0.16570848744546468</c:v>
                </c:pt>
                <c:pt idx="1310">
                  <c:v>0.1658457395235241</c:v>
                </c:pt>
                <c:pt idx="1311">
                  <c:v>0.16598974922833284</c:v>
                </c:pt>
                <c:pt idx="1312">
                  <c:v>0.1661447482651929</c:v>
                </c:pt>
                <c:pt idx="1313">
                  <c:v>0.16629972328107473</c:v>
                </c:pt>
                <c:pt idx="1314">
                  <c:v>0.16645298095960553</c:v>
                </c:pt>
                <c:pt idx="1315">
                  <c:v>0.16659351707973608</c:v>
                </c:pt>
                <c:pt idx="1316">
                  <c:v>0.16670271524785488</c:v>
                </c:pt>
                <c:pt idx="1317">
                  <c:v>0.16681105513388245</c:v>
                </c:pt>
                <c:pt idx="1318">
                  <c:v>0.16692615340338848</c:v>
                </c:pt>
                <c:pt idx="1319">
                  <c:v>0.16704885388025498</c:v>
                </c:pt>
                <c:pt idx="1320">
                  <c:v>0.16716730902227719</c:v>
                </c:pt>
                <c:pt idx="1321">
                  <c:v>0.16728067437439387</c:v>
                </c:pt>
                <c:pt idx="1322">
                  <c:v>0.1673906434055337</c:v>
                </c:pt>
                <c:pt idx="1323">
                  <c:v>0.16748706783549891</c:v>
                </c:pt>
                <c:pt idx="1324">
                  <c:v>0.16758010013891902</c:v>
                </c:pt>
                <c:pt idx="1325">
                  <c:v>0.16769088186478337</c:v>
                </c:pt>
                <c:pt idx="1326">
                  <c:v>0.16780926098419791</c:v>
                </c:pt>
                <c:pt idx="1327">
                  <c:v>0.16792593526018881</c:v>
                </c:pt>
                <c:pt idx="1328">
                  <c:v>0.16803498803549966</c:v>
                </c:pt>
                <c:pt idx="1329">
                  <c:v>0.16814318368715445</c:v>
                </c:pt>
                <c:pt idx="1330">
                  <c:v>0.16825136763377663</c:v>
                </c:pt>
                <c:pt idx="1331">
                  <c:v>0.1683739056238758</c:v>
                </c:pt>
                <c:pt idx="1332">
                  <c:v>0.16849642860025588</c:v>
                </c:pt>
                <c:pt idx="1333">
                  <c:v>0.16860964338487572</c:v>
                </c:pt>
                <c:pt idx="1334">
                  <c:v>0.1687338269520014</c:v>
                </c:pt>
                <c:pt idx="1335">
                  <c:v>0.1688639074838594</c:v>
                </c:pt>
                <c:pt idx="1336">
                  <c:v>0.16899819365803276</c:v>
                </c:pt>
                <c:pt idx="1337">
                  <c:v>0.16914428329061537</c:v>
                </c:pt>
                <c:pt idx="1338">
                  <c:v>0.16928022036800028</c:v>
                </c:pt>
                <c:pt idx="1339">
                  <c:v>0.16941022984874488</c:v>
                </c:pt>
                <c:pt idx="1340">
                  <c:v>0.16953431404213939</c:v>
                </c:pt>
                <c:pt idx="1341">
                  <c:v>0.1696592267932773</c:v>
                </c:pt>
                <c:pt idx="1342">
                  <c:v>0.16977484158349143</c:v>
                </c:pt>
                <c:pt idx="1343">
                  <c:v>0.16989550553916263</c:v>
                </c:pt>
                <c:pt idx="1344">
                  <c:v>0.17000434375042534</c:v>
                </c:pt>
                <c:pt idx="1345">
                  <c:v>0.17011401368620976</c:v>
                </c:pt>
                <c:pt idx="1346">
                  <c:v>0.17023885405097328</c:v>
                </c:pt>
                <c:pt idx="1347">
                  <c:v>0.17034934164294949</c:v>
                </c:pt>
                <c:pt idx="1348">
                  <c:v>0.17044632450615366</c:v>
                </c:pt>
                <c:pt idx="1349">
                  <c:v>0.17055088679501623</c:v>
                </c:pt>
                <c:pt idx="1350">
                  <c:v>0.17066808475219597</c:v>
                </c:pt>
                <c:pt idx="1351">
                  <c:v>0.17078864098023036</c:v>
                </c:pt>
                <c:pt idx="1352">
                  <c:v>0.1708973820329088</c:v>
                </c:pt>
                <c:pt idx="1353">
                  <c:v>0.17100273999088239</c:v>
                </c:pt>
                <c:pt idx="1354">
                  <c:v>0.17110808684972606</c:v>
                </c:pt>
                <c:pt idx="1355">
                  <c:v>0.17123027530408044</c:v>
                </c:pt>
                <c:pt idx="1356">
                  <c:v>0.17136340158972516</c:v>
                </c:pt>
                <c:pt idx="1357">
                  <c:v>0.17150409175525136</c:v>
                </c:pt>
                <c:pt idx="1358">
                  <c:v>0.17162875871353064</c:v>
                </c:pt>
                <c:pt idx="1359">
                  <c:v>0.17175004137893318</c:v>
                </c:pt>
                <c:pt idx="1360">
                  <c:v>0.17186204633084809</c:v>
                </c:pt>
                <c:pt idx="1361">
                  <c:v>0.17197235473557632</c:v>
                </c:pt>
                <c:pt idx="1362">
                  <c:v>0.17208349288293362</c:v>
                </c:pt>
                <c:pt idx="1363">
                  <c:v>0.172213138445617</c:v>
                </c:pt>
                <c:pt idx="1364">
                  <c:v>0.17236296757335307</c:v>
                </c:pt>
                <c:pt idx="1365">
                  <c:v>0.17253044659783823</c:v>
                </c:pt>
                <c:pt idx="1366">
                  <c:v>0.17270883561089453</c:v>
                </c:pt>
                <c:pt idx="1367">
                  <c:v>0.17289308141719456</c:v>
                </c:pt>
                <c:pt idx="1368">
                  <c:v>0.17305710733702218</c:v>
                </c:pt>
                <c:pt idx="1369">
                  <c:v>0.17319840040430934</c:v>
                </c:pt>
                <c:pt idx="1370">
                  <c:v>0.17332453806102383</c:v>
                </c:pt>
                <c:pt idx="1371">
                  <c:v>0.17344897829035627</c:v>
                </c:pt>
                <c:pt idx="1372">
                  <c:v>0.1735574304552813</c:v>
                </c:pt>
                <c:pt idx="1373">
                  <c:v>0.17365830563158308</c:v>
                </c:pt>
                <c:pt idx="1374">
                  <c:v>0.17375412762465295</c:v>
                </c:pt>
                <c:pt idx="1375">
                  <c:v>0.17386338711436869</c:v>
                </c:pt>
                <c:pt idx="1376">
                  <c:v>0.17396255077819425</c:v>
                </c:pt>
                <c:pt idx="1377">
                  <c:v>0.17407430820587319</c:v>
                </c:pt>
                <c:pt idx="1378">
                  <c:v>0.17421209716381841</c:v>
                </c:pt>
                <c:pt idx="1379">
                  <c:v>0.17435322714476484</c:v>
                </c:pt>
                <c:pt idx="1380">
                  <c:v>0.17449517709210802</c:v>
                </c:pt>
                <c:pt idx="1381">
                  <c:v>0.17461779218668363</c:v>
                </c:pt>
                <c:pt idx="1382">
                  <c:v>0.17473283514527879</c:v>
                </c:pt>
                <c:pt idx="1383">
                  <c:v>0.17484366693799575</c:v>
                </c:pt>
                <c:pt idx="1384">
                  <c:v>0.17495448644838771</c:v>
                </c:pt>
                <c:pt idx="1385">
                  <c:v>0.17505270256673894</c:v>
                </c:pt>
                <c:pt idx="1386">
                  <c:v>0.17515174836962816</c:v>
                </c:pt>
                <c:pt idx="1387">
                  <c:v>0.1752633729820478</c:v>
                </c:pt>
                <c:pt idx="1388">
                  <c:v>0.17538085911462342</c:v>
                </c:pt>
                <c:pt idx="1389">
                  <c:v>0.17550420470016168</c:v>
                </c:pt>
                <c:pt idx="1390">
                  <c:v>0.17563172971663166</c:v>
                </c:pt>
                <c:pt idx="1391">
                  <c:v>0.17576678782328023</c:v>
                </c:pt>
                <c:pt idx="1392">
                  <c:v>0.17591944024324344</c:v>
                </c:pt>
                <c:pt idx="1393">
                  <c:v>0.17606787656747772</c:v>
                </c:pt>
                <c:pt idx="1394">
                  <c:v>0.17619700663349691</c:v>
                </c:pt>
                <c:pt idx="1395">
                  <c:v>0.17631857489779001</c:v>
                </c:pt>
                <c:pt idx="1396">
                  <c:v>0.17642839283066591</c:v>
                </c:pt>
                <c:pt idx="1397">
                  <c:v>0.17653065517558025</c:v>
                </c:pt>
                <c:pt idx="1398">
                  <c:v>0.17664128790269765</c:v>
                </c:pt>
                <c:pt idx="1399">
                  <c:v>0.17674520446784586</c:v>
                </c:pt>
                <c:pt idx="1400">
                  <c:v>0.17684240696334508</c:v>
                </c:pt>
                <c:pt idx="1401">
                  <c:v>0.1769287081570782</c:v>
                </c:pt>
                <c:pt idx="1402">
                  <c:v>0.17701248859875066</c:v>
                </c:pt>
                <c:pt idx="1403">
                  <c:v>0.17709793741872934</c:v>
                </c:pt>
                <c:pt idx="1404">
                  <c:v>0.17718086605617128</c:v>
                </c:pt>
                <c:pt idx="1405">
                  <c:v>0.17727718866831405</c:v>
                </c:pt>
                <c:pt idx="1406">
                  <c:v>0.17738522647160027</c:v>
                </c:pt>
                <c:pt idx="1407">
                  <c:v>0.17753093339327186</c:v>
                </c:pt>
                <c:pt idx="1408">
                  <c:v>0.1776791307237304</c:v>
                </c:pt>
                <c:pt idx="1409">
                  <c:v>0.17781809809592208</c:v>
                </c:pt>
                <c:pt idx="1410">
                  <c:v>0.1779436544152109</c:v>
                </c:pt>
                <c:pt idx="1411">
                  <c:v>0.1780658474284334</c:v>
                </c:pt>
                <c:pt idx="1412">
                  <c:v>0.17819137264703311</c:v>
                </c:pt>
                <c:pt idx="1413">
                  <c:v>0.17830935198739764</c:v>
                </c:pt>
                <c:pt idx="1414">
                  <c:v>0.17842062470900472</c:v>
                </c:pt>
                <c:pt idx="1415">
                  <c:v>0.17852602955153468</c:v>
                </c:pt>
                <c:pt idx="1416">
                  <c:v>0.17863811457567091</c:v>
                </c:pt>
                <c:pt idx="1417">
                  <c:v>0.17873095161286442</c:v>
                </c:pt>
                <c:pt idx="1418">
                  <c:v>0.17882210752424196</c:v>
                </c:pt>
                <c:pt idx="1419">
                  <c:v>0.17892328921780049</c:v>
                </c:pt>
                <c:pt idx="1420">
                  <c:v>0.17904034617199516</c:v>
                </c:pt>
                <c:pt idx="1421">
                  <c:v>0.17917578069128423</c:v>
                </c:pt>
                <c:pt idx="1422">
                  <c:v>0.17932791364574877</c:v>
                </c:pt>
                <c:pt idx="1423">
                  <c:v>0.17949172325588889</c:v>
                </c:pt>
                <c:pt idx="1424">
                  <c:v>0.1796680393283912</c:v>
                </c:pt>
                <c:pt idx="1425">
                  <c:v>0.17983513487401276</c:v>
                </c:pt>
                <c:pt idx="1426">
                  <c:v>0.17998800284024347</c:v>
                </c:pt>
                <c:pt idx="1427">
                  <c:v>0.18014418804614701</c:v>
                </c:pt>
                <c:pt idx="1428">
                  <c:v>0.18029283365941268</c:v>
                </c:pt>
                <c:pt idx="1429">
                  <c:v>0.18043477794568377</c:v>
                </c:pt>
                <c:pt idx="1430">
                  <c:v>0.18056084097653122</c:v>
                </c:pt>
                <c:pt idx="1431">
                  <c:v>0.18066268162105345</c:v>
                </c:pt>
                <c:pt idx="1432">
                  <c:v>0.18074030727762402</c:v>
                </c:pt>
                <c:pt idx="1433">
                  <c:v>0.18081291937257743</c:v>
                </c:pt>
                <c:pt idx="1434">
                  <c:v>0.18089053336817229</c:v>
                </c:pt>
                <c:pt idx="1435">
                  <c:v>0.18098900267128115</c:v>
                </c:pt>
                <c:pt idx="1436">
                  <c:v>0.18108746227914108</c:v>
                </c:pt>
                <c:pt idx="1437">
                  <c:v>0.18117590078064996</c:v>
                </c:pt>
                <c:pt idx="1438">
                  <c:v>0.18125932616003354</c:v>
                </c:pt>
                <c:pt idx="1439">
                  <c:v>0.18134191043044642</c:v>
                </c:pt>
                <c:pt idx="1440">
                  <c:v>0.18142782420059983</c:v>
                </c:pt>
                <c:pt idx="1441">
                  <c:v>0.18153708250778033</c:v>
                </c:pt>
                <c:pt idx="1442">
                  <c:v>0.18164215938912834</c:v>
                </c:pt>
                <c:pt idx="1443">
                  <c:v>0.18174639141805757</c:v>
                </c:pt>
                <c:pt idx="1444">
                  <c:v>0.18186478582330973</c:v>
                </c:pt>
                <c:pt idx="1445">
                  <c:v>0.18198650066891964</c:v>
                </c:pt>
                <c:pt idx="1446">
                  <c:v>0.18211570227403348</c:v>
                </c:pt>
                <c:pt idx="1447">
                  <c:v>0.18225072095182232</c:v>
                </c:pt>
                <c:pt idx="1448">
                  <c:v>0.18240405339101681</c:v>
                </c:pt>
                <c:pt idx="1449">
                  <c:v>0.18260568309292122</c:v>
                </c:pt>
                <c:pt idx="1450">
                  <c:v>0.18283225969635777</c:v>
                </c:pt>
                <c:pt idx="1451">
                  <c:v>0.18305378864676686</c:v>
                </c:pt>
                <c:pt idx="1452">
                  <c:v>0.18325112461188681</c:v>
                </c:pt>
                <c:pt idx="1453">
                  <c:v>0.18340846589419321</c:v>
                </c:pt>
                <c:pt idx="1454">
                  <c:v>0.18353248998499128</c:v>
                </c:pt>
                <c:pt idx="1455">
                  <c:v>0.18363735741517792</c:v>
                </c:pt>
                <c:pt idx="1456">
                  <c:v>0.18375802457991627</c:v>
                </c:pt>
                <c:pt idx="1457">
                  <c:v>0.18386952473979329</c:v>
                </c:pt>
                <c:pt idx="1458">
                  <c:v>0.18397934856418557</c:v>
                </c:pt>
                <c:pt idx="1459">
                  <c:v>0.18409914261838417</c:v>
                </c:pt>
                <c:pt idx="1460">
                  <c:v>0.18421892232368642</c:v>
                </c:pt>
                <c:pt idx="1461">
                  <c:v>0.18434284594530906</c:v>
                </c:pt>
                <c:pt idx="1462">
                  <c:v>0.18443515490429169</c:v>
                </c:pt>
                <c:pt idx="1463">
                  <c:v>0.18451498280867684</c:v>
                </c:pt>
                <c:pt idx="1464">
                  <c:v>0.18458898423635614</c:v>
                </c:pt>
                <c:pt idx="1465">
                  <c:v>0.18465799186920975</c:v>
                </c:pt>
                <c:pt idx="1466">
                  <c:v>0.18473946463074908</c:v>
                </c:pt>
                <c:pt idx="1467">
                  <c:v>0.18481843699254188</c:v>
                </c:pt>
                <c:pt idx="1468">
                  <c:v>0.18488992238419991</c:v>
                </c:pt>
                <c:pt idx="1469">
                  <c:v>0.18496223380207974</c:v>
                </c:pt>
                <c:pt idx="1470">
                  <c:v>0.18505199242624004</c:v>
                </c:pt>
                <c:pt idx="1471">
                  <c:v>0.18516584131232677</c:v>
                </c:pt>
                <c:pt idx="1472">
                  <c:v>0.18530127967374618</c:v>
                </c:pt>
                <c:pt idx="1473">
                  <c:v>0.18543337672289853</c:v>
                </c:pt>
                <c:pt idx="1474">
                  <c:v>0.18556960948841841</c:v>
                </c:pt>
                <c:pt idx="1475">
                  <c:v>0.18570167109908925</c:v>
                </c:pt>
                <c:pt idx="1476">
                  <c:v>0.18582541112063169</c:v>
                </c:pt>
                <c:pt idx="1477">
                  <c:v>0.18596325110191761</c:v>
                </c:pt>
                <c:pt idx="1478">
                  <c:v>0.18609858151381517</c:v>
                </c:pt>
                <c:pt idx="1479">
                  <c:v>0.18622227243443665</c:v>
                </c:pt>
                <c:pt idx="1480">
                  <c:v>0.18634013813573713</c:v>
                </c:pt>
                <c:pt idx="1481">
                  <c:v>0.18646545895928368</c:v>
                </c:pt>
                <c:pt idx="1482">
                  <c:v>0.18658993429590132</c:v>
                </c:pt>
                <c:pt idx="1483">
                  <c:v>0.18670443792280433</c:v>
                </c:pt>
                <c:pt idx="1484">
                  <c:v>0.18680399563773842</c:v>
                </c:pt>
                <c:pt idx="1485">
                  <c:v>0.18691847475786741</c:v>
                </c:pt>
                <c:pt idx="1486">
                  <c:v>0.18703459960548019</c:v>
                </c:pt>
                <c:pt idx="1487">
                  <c:v>0.18714739368921846</c:v>
                </c:pt>
                <c:pt idx="1488">
                  <c:v>0.18725768736490014</c:v>
                </c:pt>
                <c:pt idx="1489">
                  <c:v>0.18735553172114164</c:v>
                </c:pt>
                <c:pt idx="1490">
                  <c:v>0.18744839208575154</c:v>
                </c:pt>
                <c:pt idx="1491">
                  <c:v>0.1875404148328447</c:v>
                </c:pt>
                <c:pt idx="1492">
                  <c:v>0.18762745558413593</c:v>
                </c:pt>
                <c:pt idx="1493">
                  <c:v>0.1877236060829493</c:v>
                </c:pt>
                <c:pt idx="1494">
                  <c:v>0.18783383622785621</c:v>
                </c:pt>
                <c:pt idx="1495">
                  <c:v>0.18795316945359972</c:v>
                </c:pt>
                <c:pt idx="1496">
                  <c:v>0.18808823085495513</c:v>
                </c:pt>
                <c:pt idx="1497">
                  <c:v>0.18823072985687481</c:v>
                </c:pt>
                <c:pt idx="1498">
                  <c:v>0.18837072363607818</c:v>
                </c:pt>
                <c:pt idx="1499">
                  <c:v>0.18851815151677956</c:v>
                </c:pt>
                <c:pt idx="1500">
                  <c:v>0.18866141734013436</c:v>
                </c:pt>
                <c:pt idx="1501">
                  <c:v>0.18881211414755156</c:v>
                </c:pt>
                <c:pt idx="1502">
                  <c:v>0.18894871525555754</c:v>
                </c:pt>
                <c:pt idx="1503">
                  <c:v>0.18908281455546216</c:v>
                </c:pt>
                <c:pt idx="1504">
                  <c:v>0.18921772348179597</c:v>
                </c:pt>
                <c:pt idx="1505">
                  <c:v>0.1893426842248378</c:v>
                </c:pt>
                <c:pt idx="1506">
                  <c:v>0.18946431975116682</c:v>
                </c:pt>
                <c:pt idx="1507">
                  <c:v>0.18958345857616882</c:v>
                </c:pt>
                <c:pt idx="1508">
                  <c:v>0.18970920082788181</c:v>
                </c:pt>
                <c:pt idx="1509">
                  <c:v>0.18983658146040791</c:v>
                </c:pt>
                <c:pt idx="1510">
                  <c:v>0.18998296643412779</c:v>
                </c:pt>
                <c:pt idx="1511">
                  <c:v>0.19013346423482855</c:v>
                </c:pt>
                <c:pt idx="1512">
                  <c:v>0.19028145921319081</c:v>
                </c:pt>
                <c:pt idx="1513">
                  <c:v>0.19042860568785158</c:v>
                </c:pt>
                <c:pt idx="1514">
                  <c:v>0.19058895415682597</c:v>
                </c:pt>
                <c:pt idx="1515">
                  <c:v>0.19074679789598434</c:v>
                </c:pt>
                <c:pt idx="1516">
                  <c:v>0.1909054429354784</c:v>
                </c:pt>
                <c:pt idx="1517">
                  <c:v>0.19105414980559682</c:v>
                </c:pt>
                <c:pt idx="1518">
                  <c:v>0.19121935372956572</c:v>
                </c:pt>
                <c:pt idx="1519">
                  <c:v>0.19136636227119191</c:v>
                </c:pt>
                <c:pt idx="1520">
                  <c:v>0.19149353200166436</c:v>
                </c:pt>
                <c:pt idx="1521">
                  <c:v>0.19160499865941902</c:v>
                </c:pt>
                <c:pt idx="1522">
                  <c:v>0.19170737190244511</c:v>
                </c:pt>
                <c:pt idx="1523">
                  <c:v>0.19179900357784577</c:v>
                </c:pt>
                <c:pt idx="1524">
                  <c:v>0.19187494418902259</c:v>
                </c:pt>
                <c:pt idx="1525">
                  <c:v>0.19195830713275663</c:v>
                </c:pt>
                <c:pt idx="1526">
                  <c:v>0.19203175980883985</c:v>
                </c:pt>
                <c:pt idx="1527">
                  <c:v>0.19208870255292615</c:v>
                </c:pt>
                <c:pt idx="1528">
                  <c:v>0.19214564205472096</c:v>
                </c:pt>
                <c:pt idx="1529">
                  <c:v>0.19219515202975326</c:v>
                </c:pt>
                <c:pt idx="1530">
                  <c:v>0.19226198660800864</c:v>
                </c:pt>
                <c:pt idx="1531">
                  <c:v>0.19234366724912319</c:v>
                </c:pt>
                <c:pt idx="1532">
                  <c:v>0.19240966693399872</c:v>
                </c:pt>
                <c:pt idx="1533">
                  <c:v>0.19246658816369422</c:v>
                </c:pt>
                <c:pt idx="1534">
                  <c:v>0.19253505433586376</c:v>
                </c:pt>
                <c:pt idx="1535">
                  <c:v>0.19260434062933063</c:v>
                </c:pt>
                <c:pt idx="1536">
                  <c:v>0.1926851685714292</c:v>
                </c:pt>
                <c:pt idx="1537">
                  <c:v>0.19277341202775986</c:v>
                </c:pt>
                <c:pt idx="1538">
                  <c:v>0.19287484114765241</c:v>
                </c:pt>
                <c:pt idx="1539">
                  <c:v>0.19299604782208332</c:v>
                </c:pt>
                <c:pt idx="1540">
                  <c:v>0.19313455174905608</c:v>
                </c:pt>
                <c:pt idx="1541">
                  <c:v>0.19329034574025686</c:v>
                </c:pt>
                <c:pt idx="1542">
                  <c:v>0.19345765299630122</c:v>
                </c:pt>
                <c:pt idx="1543">
                  <c:v>0.19363399586002236</c:v>
                </c:pt>
                <c:pt idx="1544">
                  <c:v>0.19379465504086602</c:v>
                </c:pt>
                <c:pt idx="1545">
                  <c:v>0.19395775949562685</c:v>
                </c:pt>
                <c:pt idx="1546">
                  <c:v>0.19413566129265711</c:v>
                </c:pt>
                <c:pt idx="1547">
                  <c:v>0.1943299993047132</c:v>
                </c:pt>
                <c:pt idx="1548">
                  <c:v>0.19454158715706685</c:v>
                </c:pt>
                <c:pt idx="1549">
                  <c:v>0.19474160765366089</c:v>
                </c:pt>
                <c:pt idx="1550">
                  <c:v>0.19492266166832881</c:v>
                </c:pt>
                <c:pt idx="1551">
                  <c:v>0.19508229119650999</c:v>
                </c:pt>
                <c:pt idx="1552">
                  <c:v>0.19522626504781654</c:v>
                </c:pt>
                <c:pt idx="1553">
                  <c:v>0.19535541252248423</c:v>
                </c:pt>
                <c:pt idx="1554">
                  <c:v>0.19548536575595299</c:v>
                </c:pt>
                <c:pt idx="1555">
                  <c:v>0.19560790111968884</c:v>
                </c:pt>
                <c:pt idx="1556">
                  <c:v>0.19572384357782346</c:v>
                </c:pt>
                <c:pt idx="1557">
                  <c:v>0.19584552758598178</c:v>
                </c:pt>
                <c:pt idx="1558">
                  <c:v>0.19597130697649578</c:v>
                </c:pt>
                <c:pt idx="1559">
                  <c:v>0.19609871441208376</c:v>
                </c:pt>
                <c:pt idx="1560">
                  <c:v>0.1962104907936863</c:v>
                </c:pt>
                <c:pt idx="1561">
                  <c:v>0.19632471992182735</c:v>
                </c:pt>
                <c:pt idx="1562">
                  <c:v>0.19643647104561754</c:v>
                </c:pt>
                <c:pt idx="1563">
                  <c:v>0.19655888992785595</c:v>
                </c:pt>
                <c:pt idx="1564">
                  <c:v>0.19667965091940948</c:v>
                </c:pt>
                <c:pt idx="1565">
                  <c:v>0.19678889829953181</c:v>
                </c:pt>
                <c:pt idx="1566">
                  <c:v>0.19689238480941848</c:v>
                </c:pt>
                <c:pt idx="1567">
                  <c:v>0.19700325132993701</c:v>
                </c:pt>
                <c:pt idx="1568">
                  <c:v>0.19711574775295668</c:v>
                </c:pt>
                <c:pt idx="1569">
                  <c:v>0.19721099030543074</c:v>
                </c:pt>
                <c:pt idx="1570">
                  <c:v>0.19730047719668706</c:v>
                </c:pt>
                <c:pt idx="1571">
                  <c:v>0.19740391078133587</c:v>
                </c:pt>
                <c:pt idx="1572">
                  <c:v>0.19751472060839284</c:v>
                </c:pt>
                <c:pt idx="1573">
                  <c:v>0.19763208355343487</c:v>
                </c:pt>
                <c:pt idx="1574">
                  <c:v>0.19774450926129145</c:v>
                </c:pt>
                <c:pt idx="1575">
                  <c:v>0.1978528198864235</c:v>
                </c:pt>
                <c:pt idx="1576">
                  <c:v>0.19795045350200099</c:v>
                </c:pt>
                <c:pt idx="1577">
                  <c:v>0.19805135890245348</c:v>
                </c:pt>
                <c:pt idx="1578">
                  <c:v>0.19814405163881355</c:v>
                </c:pt>
                <c:pt idx="1579">
                  <c:v>0.19824247699720224</c:v>
                </c:pt>
                <c:pt idx="1580">
                  <c:v>0.19834171275889972</c:v>
                </c:pt>
                <c:pt idx="1581">
                  <c:v>0.19842043825870387</c:v>
                </c:pt>
                <c:pt idx="1582">
                  <c:v>0.19851555663605588</c:v>
                </c:pt>
                <c:pt idx="1583">
                  <c:v>0.1986196844854714</c:v>
                </c:pt>
                <c:pt idx="1584">
                  <c:v>0.19872052238289803</c:v>
                </c:pt>
                <c:pt idx="1585">
                  <c:v>0.19882053041641354</c:v>
                </c:pt>
                <c:pt idx="1586">
                  <c:v>0.19891397150761134</c:v>
                </c:pt>
                <c:pt idx="1587">
                  <c:v>0.19901559927305978</c:v>
                </c:pt>
                <c:pt idx="1588">
                  <c:v>0.19912786955445577</c:v>
                </c:pt>
                <c:pt idx="1589">
                  <c:v>0.19924914007636266</c:v>
                </c:pt>
                <c:pt idx="1590">
                  <c:v>0.19936875739938764</c:v>
                </c:pt>
                <c:pt idx="1591">
                  <c:v>0.19949081786206657</c:v>
                </c:pt>
                <c:pt idx="1592">
                  <c:v>0.19960467291651432</c:v>
                </c:pt>
                <c:pt idx="1593">
                  <c:v>0.19971032536347005</c:v>
                </c:pt>
                <c:pt idx="1594">
                  <c:v>0.19982333655497395</c:v>
                </c:pt>
                <c:pt idx="1595">
                  <c:v>0.19994288521797271</c:v>
                </c:pt>
                <c:pt idx="1596">
                  <c:v>0.20006651298066827</c:v>
                </c:pt>
                <c:pt idx="1597">
                  <c:v>0.20019012546142936</c:v>
                </c:pt>
                <c:pt idx="1598">
                  <c:v>0.20032354430306873</c:v>
                </c:pt>
                <c:pt idx="1599">
                  <c:v>0.20047003896834706</c:v>
                </c:pt>
                <c:pt idx="1600">
                  <c:v>0.2006214215209377</c:v>
                </c:pt>
                <c:pt idx="1601">
                  <c:v>0.20078587064741676</c:v>
                </c:pt>
                <c:pt idx="1602">
                  <c:v>0.20095438249190764</c:v>
                </c:pt>
                <c:pt idx="1603">
                  <c:v>0.20110569174663845</c:v>
                </c:pt>
                <c:pt idx="1604">
                  <c:v>0.20126679048947627</c:v>
                </c:pt>
                <c:pt idx="1605">
                  <c:v>0.20142868084590679</c:v>
                </c:pt>
                <c:pt idx="1606">
                  <c:v>0.20158891013763544</c:v>
                </c:pt>
                <c:pt idx="1607">
                  <c:v>0.20174911376005125</c:v>
                </c:pt>
                <c:pt idx="1608">
                  <c:v>0.20189621693112544</c:v>
                </c:pt>
                <c:pt idx="1609">
                  <c:v>0.20202123761485713</c:v>
                </c:pt>
                <c:pt idx="1610">
                  <c:v>0.20211519712164708</c:v>
                </c:pt>
                <c:pt idx="1611">
                  <c:v>0.2021928091863589</c:v>
                </c:pt>
                <c:pt idx="1612">
                  <c:v>0.20224917627828537</c:v>
                </c:pt>
                <c:pt idx="1613">
                  <c:v>0.20230635703811889</c:v>
                </c:pt>
                <c:pt idx="1614">
                  <c:v>0.20236516812304522</c:v>
                </c:pt>
                <c:pt idx="1615">
                  <c:v>0.20242887622886127</c:v>
                </c:pt>
                <c:pt idx="1616">
                  <c:v>0.20249829710766773</c:v>
                </c:pt>
                <c:pt idx="1617">
                  <c:v>0.20255546362476426</c:v>
                </c:pt>
                <c:pt idx="1618">
                  <c:v>0.20262242596010882</c:v>
                </c:pt>
                <c:pt idx="1619">
                  <c:v>0.20269428299077866</c:v>
                </c:pt>
                <c:pt idx="1620">
                  <c:v>0.20278083119532481</c:v>
                </c:pt>
                <c:pt idx="1621">
                  <c:v>0.20287308659916892</c:v>
                </c:pt>
                <c:pt idx="1622">
                  <c:v>0.20296206826124988</c:v>
                </c:pt>
                <c:pt idx="1623">
                  <c:v>0.20304369585011417</c:v>
                </c:pt>
                <c:pt idx="1624">
                  <c:v>0.2031359270075786</c:v>
                </c:pt>
                <c:pt idx="1625">
                  <c:v>0.20324691959975325</c:v>
                </c:pt>
                <c:pt idx="1626">
                  <c:v>0.20336524372230358</c:v>
                </c:pt>
                <c:pt idx="1627">
                  <c:v>0.20346642014306188</c:v>
                </c:pt>
                <c:pt idx="1628">
                  <c:v>0.20355371737591749</c:v>
                </c:pt>
                <c:pt idx="1629">
                  <c:v>0.20366547934425169</c:v>
                </c:pt>
                <c:pt idx="1630">
                  <c:v>0.20378212267558715</c:v>
                </c:pt>
                <c:pt idx="1631">
                  <c:v>0.20389385912123642</c:v>
                </c:pt>
                <c:pt idx="1632">
                  <c:v>0.20401699942753843</c:v>
                </c:pt>
                <c:pt idx="1633">
                  <c:v>0.20414093991995297</c:v>
                </c:pt>
                <c:pt idx="1634">
                  <c:v>0.2042722022438187</c:v>
                </c:pt>
                <c:pt idx="1635">
                  <c:v>0.20440018680106695</c:v>
                </c:pt>
                <c:pt idx="1636">
                  <c:v>0.20452000462920661</c:v>
                </c:pt>
                <c:pt idx="1637">
                  <c:v>0.20466099633904611</c:v>
                </c:pt>
                <c:pt idx="1638">
                  <c:v>0.20481663462132557</c:v>
                </c:pt>
                <c:pt idx="1639">
                  <c:v>0.20497143401384332</c:v>
                </c:pt>
                <c:pt idx="1640">
                  <c:v>0.20512050761941569</c:v>
                </c:pt>
                <c:pt idx="1641">
                  <c:v>0.20527851767048688</c:v>
                </c:pt>
                <c:pt idx="1642">
                  <c:v>0.20544057420902892</c:v>
                </c:pt>
                <c:pt idx="1643">
                  <c:v>0.20558957789979201</c:v>
                </c:pt>
                <c:pt idx="1644">
                  <c:v>0.20573286105441596</c:v>
                </c:pt>
                <c:pt idx="1645">
                  <c:v>0.20587368187724575</c:v>
                </c:pt>
                <c:pt idx="1646">
                  <c:v>0.20601529669332203</c:v>
                </c:pt>
                <c:pt idx="1647">
                  <c:v>0.20615445033829394</c:v>
                </c:pt>
                <c:pt idx="1648">
                  <c:v>0.20630253411818328</c:v>
                </c:pt>
                <c:pt idx="1649">
                  <c:v>0.20645222290408807</c:v>
                </c:pt>
                <c:pt idx="1650">
                  <c:v>0.20658724899849271</c:v>
                </c:pt>
                <c:pt idx="1651">
                  <c:v>0.20671005810652837</c:v>
                </c:pt>
                <c:pt idx="1652">
                  <c:v>0.20680683081800022</c:v>
                </c:pt>
                <c:pt idx="1653">
                  <c:v>0.20689546315202825</c:v>
                </c:pt>
                <c:pt idx="1654">
                  <c:v>0.20699872211054607</c:v>
                </c:pt>
                <c:pt idx="1655">
                  <c:v>0.20712229361999102</c:v>
                </c:pt>
                <c:pt idx="1656">
                  <c:v>0.20725804208398615</c:v>
                </c:pt>
                <c:pt idx="1657">
                  <c:v>0.20737914342360436</c:v>
                </c:pt>
                <c:pt idx="1658">
                  <c:v>0.20748316507970677</c:v>
                </c:pt>
                <c:pt idx="1659">
                  <c:v>0.20758880099991819</c:v>
                </c:pt>
                <c:pt idx="1660">
                  <c:v>0.20770661251706468</c:v>
                </c:pt>
                <c:pt idx="1661">
                  <c:v>0.20781872369247278</c:v>
                </c:pt>
                <c:pt idx="1662">
                  <c:v>0.20790807867143232</c:v>
                </c:pt>
                <c:pt idx="1663">
                  <c:v>0.20800392331870385</c:v>
                </c:pt>
                <c:pt idx="1664">
                  <c:v>0.20811031636313568</c:v>
                </c:pt>
                <c:pt idx="1665">
                  <c:v>0.20821020181977451</c:v>
                </c:pt>
                <c:pt idx="1666">
                  <c:v>0.20830682947411575</c:v>
                </c:pt>
                <c:pt idx="1667">
                  <c:v>0.20839208141598337</c:v>
                </c:pt>
                <c:pt idx="1668">
                  <c:v>0.20848787968762852</c:v>
                </c:pt>
                <c:pt idx="1669">
                  <c:v>0.20860720876611544</c:v>
                </c:pt>
                <c:pt idx="1670">
                  <c:v>0.20873139329799575</c:v>
                </c:pt>
                <c:pt idx="1671">
                  <c:v>0.20885393938379584</c:v>
                </c:pt>
                <c:pt idx="1672">
                  <c:v>0.20898133892800777</c:v>
                </c:pt>
                <c:pt idx="1673">
                  <c:v>0.20910872224364299</c:v>
                </c:pt>
                <c:pt idx="1674">
                  <c:v>0.20922716605436237</c:v>
                </c:pt>
                <c:pt idx="1675">
                  <c:v>0.20934316249023832</c:v>
                </c:pt>
                <c:pt idx="1676">
                  <c:v>0.20947374377585457</c:v>
                </c:pt>
                <c:pt idx="1677">
                  <c:v>0.20961890419662049</c:v>
                </c:pt>
                <c:pt idx="1678">
                  <c:v>0.20975593576071785</c:v>
                </c:pt>
                <c:pt idx="1679">
                  <c:v>0.20988565248389873</c:v>
                </c:pt>
                <c:pt idx="1680">
                  <c:v>0.21001940523362905</c:v>
                </c:pt>
                <c:pt idx="1681">
                  <c:v>0.21016529692389704</c:v>
                </c:pt>
                <c:pt idx="1682">
                  <c:v>0.21028766742708571</c:v>
                </c:pt>
                <c:pt idx="1683">
                  <c:v>0.21037923290923186</c:v>
                </c:pt>
                <c:pt idx="1684">
                  <c:v>0.21046754919177346</c:v>
                </c:pt>
                <c:pt idx="1685">
                  <c:v>0.2105671994841431</c:v>
                </c:pt>
                <c:pt idx="1686">
                  <c:v>0.21066035947515377</c:v>
                </c:pt>
                <c:pt idx="1687">
                  <c:v>0.21074055112513981</c:v>
                </c:pt>
                <c:pt idx="1688">
                  <c:v>0.21080939741125418</c:v>
                </c:pt>
                <c:pt idx="1689">
                  <c:v>0.21086852043859719</c:v>
                </c:pt>
                <c:pt idx="1690">
                  <c:v>0.2109244006347106</c:v>
                </c:pt>
                <c:pt idx="1691">
                  <c:v>0.21099323426506808</c:v>
                </c:pt>
                <c:pt idx="1692">
                  <c:v>0.21106449232616648</c:v>
                </c:pt>
                <c:pt idx="1693">
                  <c:v>0.21113979362247734</c:v>
                </c:pt>
                <c:pt idx="1694">
                  <c:v>0.21120699321703815</c:v>
                </c:pt>
                <c:pt idx="1695">
                  <c:v>0.21129118874500993</c:v>
                </c:pt>
                <c:pt idx="1696">
                  <c:v>0.21138994754130139</c:v>
                </c:pt>
                <c:pt idx="1697">
                  <c:v>0.21150083718800491</c:v>
                </c:pt>
                <c:pt idx="1698">
                  <c:v>0.21163275556875658</c:v>
                </c:pt>
                <c:pt idx="1699">
                  <c:v>0.21175818328755661</c:v>
                </c:pt>
                <c:pt idx="1700">
                  <c:v>0.21188602244988264</c:v>
                </c:pt>
                <c:pt idx="1701">
                  <c:v>0.21203325996691502</c:v>
                </c:pt>
                <c:pt idx="1702">
                  <c:v>0.21217157876283985</c:v>
                </c:pt>
                <c:pt idx="1703">
                  <c:v>0.21230340869594724</c:v>
                </c:pt>
                <c:pt idx="1704">
                  <c:v>0.21242551785278968</c:v>
                </c:pt>
                <c:pt idx="1705">
                  <c:v>0.2125403353779512</c:v>
                </c:pt>
                <c:pt idx="1706">
                  <c:v>0.21266888302018852</c:v>
                </c:pt>
                <c:pt idx="1707">
                  <c:v>0.212791755884922</c:v>
                </c:pt>
                <c:pt idx="1708">
                  <c:v>0.21290249020309565</c:v>
                </c:pt>
                <c:pt idx="1709">
                  <c:v>0.213004322620968</c:v>
                </c:pt>
                <c:pt idx="1710">
                  <c:v>0.21310291238338994</c:v>
                </c:pt>
                <c:pt idx="1711">
                  <c:v>0.21319745245208685</c:v>
                </c:pt>
                <c:pt idx="1712">
                  <c:v>0.21330491022350795</c:v>
                </c:pt>
                <c:pt idx="1713">
                  <c:v>0.21343012839614053</c:v>
                </c:pt>
                <c:pt idx="1714">
                  <c:v>0.21353594572402873</c:v>
                </c:pt>
                <c:pt idx="1715">
                  <c:v>0.21363852129990485</c:v>
                </c:pt>
                <c:pt idx="1716">
                  <c:v>0.21371362902501187</c:v>
                </c:pt>
                <c:pt idx="1717">
                  <c:v>0.21378792359007559</c:v>
                </c:pt>
                <c:pt idx="1718">
                  <c:v>0.21386302009517616</c:v>
                </c:pt>
                <c:pt idx="1719">
                  <c:v>0.21393245915677553</c:v>
                </c:pt>
                <c:pt idx="1720">
                  <c:v>0.21400108604974402</c:v>
                </c:pt>
                <c:pt idx="1721">
                  <c:v>0.21406486446900555</c:v>
                </c:pt>
                <c:pt idx="1722">
                  <c:v>0.21413186779376775</c:v>
                </c:pt>
                <c:pt idx="1723">
                  <c:v>0.21420936001633198</c:v>
                </c:pt>
                <c:pt idx="1724">
                  <c:v>0.21429653158941434</c:v>
                </c:pt>
                <c:pt idx="1725">
                  <c:v>0.2144111345025522</c:v>
                </c:pt>
                <c:pt idx="1726">
                  <c:v>0.21454105572286455</c:v>
                </c:pt>
                <c:pt idx="1727">
                  <c:v>0.21467257367828085</c:v>
                </c:pt>
                <c:pt idx="1728">
                  <c:v>0.21478148649851639</c:v>
                </c:pt>
                <c:pt idx="1729">
                  <c:v>0.21490168021220735</c:v>
                </c:pt>
                <c:pt idx="1730">
                  <c:v>0.21502750513183719</c:v>
                </c:pt>
                <c:pt idx="1731">
                  <c:v>0.21516137836698715</c:v>
                </c:pt>
                <c:pt idx="1732">
                  <c:v>0.21529845889072041</c:v>
                </c:pt>
                <c:pt idx="1733">
                  <c:v>0.21544358249597451</c:v>
                </c:pt>
                <c:pt idx="1734">
                  <c:v>0.21560077597204338</c:v>
                </c:pt>
                <c:pt idx="1735">
                  <c:v>0.21576600401331042</c:v>
                </c:pt>
                <c:pt idx="1736">
                  <c:v>0.21594329154675437</c:v>
                </c:pt>
                <c:pt idx="1737">
                  <c:v>0.21613343778267347</c:v>
                </c:pt>
                <c:pt idx="1738">
                  <c:v>0.21632354786987493</c:v>
                </c:pt>
                <c:pt idx="1739">
                  <c:v>0.21651201117767391</c:v>
                </c:pt>
                <c:pt idx="1740">
                  <c:v>0.21669399758395277</c:v>
                </c:pt>
                <c:pt idx="1741">
                  <c:v>0.2168477744363308</c:v>
                </c:pt>
                <c:pt idx="1742">
                  <c:v>0.21698381905595587</c:v>
                </c:pt>
                <c:pt idx="1743">
                  <c:v>0.21712628381729676</c:v>
                </c:pt>
                <c:pt idx="1744">
                  <c:v>0.21726068111603292</c:v>
                </c:pt>
                <c:pt idx="1745">
                  <c:v>0.21739023267069182</c:v>
                </c:pt>
                <c:pt idx="1746">
                  <c:v>0.21752378999433733</c:v>
                </c:pt>
                <c:pt idx="1747">
                  <c:v>0.21764526339442641</c:v>
                </c:pt>
                <c:pt idx="1748">
                  <c:v>0.21775787455785095</c:v>
                </c:pt>
                <c:pt idx="1749">
                  <c:v>0.21785840952460037</c:v>
                </c:pt>
                <c:pt idx="1750">
                  <c:v>0.21795491358468139</c:v>
                </c:pt>
                <c:pt idx="1751">
                  <c:v>0.21805864506337821</c:v>
                </c:pt>
                <c:pt idx="1752">
                  <c:v>0.21815593380316781</c:v>
                </c:pt>
                <c:pt idx="1753">
                  <c:v>0.21826125226498844</c:v>
                </c:pt>
                <c:pt idx="1754">
                  <c:v>0.21838183230335045</c:v>
                </c:pt>
                <c:pt idx="1755">
                  <c:v>0.21849757546297849</c:v>
                </c:pt>
                <c:pt idx="1756">
                  <c:v>0.21860285795166454</c:v>
                </c:pt>
                <c:pt idx="1757">
                  <c:v>0.21870170088670524</c:v>
                </c:pt>
                <c:pt idx="1758">
                  <c:v>0.21880214101543333</c:v>
                </c:pt>
                <c:pt idx="1759">
                  <c:v>0.21890016085408434</c:v>
                </c:pt>
                <c:pt idx="1760">
                  <c:v>0.21901022086099992</c:v>
                </c:pt>
                <c:pt idx="1761">
                  <c:v>0.21911223647269004</c:v>
                </c:pt>
                <c:pt idx="1762">
                  <c:v>0.21920380067853892</c:v>
                </c:pt>
                <c:pt idx="1763">
                  <c:v>0.21928090087590552</c:v>
                </c:pt>
                <c:pt idx="1764">
                  <c:v>0.21935799512928975</c:v>
                </c:pt>
                <c:pt idx="1765">
                  <c:v>0.21943829532357906</c:v>
                </c:pt>
                <c:pt idx="1766">
                  <c:v>0.2195370557200981</c:v>
                </c:pt>
                <c:pt idx="1767">
                  <c:v>0.21965186245753315</c:v>
                </c:pt>
                <c:pt idx="1768">
                  <c:v>0.21976505060244003</c:v>
                </c:pt>
                <c:pt idx="1769">
                  <c:v>0.21987581808475221</c:v>
                </c:pt>
                <c:pt idx="1770">
                  <c:v>0.21998095557619637</c:v>
                </c:pt>
                <c:pt idx="1771">
                  <c:v>0.22007885994136472</c:v>
                </c:pt>
                <c:pt idx="1772">
                  <c:v>0.22016150944372936</c:v>
                </c:pt>
                <c:pt idx="1773">
                  <c:v>0.22024575676020128</c:v>
                </c:pt>
                <c:pt idx="1774">
                  <c:v>0.22034042622744321</c:v>
                </c:pt>
                <c:pt idx="1775">
                  <c:v>0.22043669107135602</c:v>
                </c:pt>
                <c:pt idx="1776">
                  <c:v>0.22053134246552947</c:v>
                </c:pt>
                <c:pt idx="1777">
                  <c:v>0.22065084710690308</c:v>
                </c:pt>
                <c:pt idx="1778">
                  <c:v>0.22079118667274641</c:v>
                </c:pt>
                <c:pt idx="1779">
                  <c:v>0.22095956815823692</c:v>
                </c:pt>
                <c:pt idx="1780">
                  <c:v>0.2211279212961757</c:v>
                </c:pt>
                <c:pt idx="1781">
                  <c:v>0.22128742978593249</c:v>
                </c:pt>
                <c:pt idx="1782">
                  <c:v>0.22142768004873092</c:v>
                </c:pt>
                <c:pt idx="1783">
                  <c:v>0.22155428910577485</c:v>
                </c:pt>
                <c:pt idx="1784">
                  <c:v>0.22168248447569386</c:v>
                </c:pt>
                <c:pt idx="1785">
                  <c:v>0.22181066341366648</c:v>
                </c:pt>
                <c:pt idx="1786">
                  <c:v>0.22193722399389948</c:v>
                </c:pt>
                <c:pt idx="1787">
                  <c:v>0.22206376855857873</c:v>
                </c:pt>
                <c:pt idx="1788">
                  <c:v>0.2221782855951151</c:v>
                </c:pt>
                <c:pt idx="1789">
                  <c:v>0.22227197159893519</c:v>
                </c:pt>
                <c:pt idx="1790">
                  <c:v>0.22236164570567696</c:v>
                </c:pt>
                <c:pt idx="1791">
                  <c:v>0.2224585167315889</c:v>
                </c:pt>
                <c:pt idx="1792">
                  <c:v>0.22256738536248119</c:v>
                </c:pt>
                <c:pt idx="1793">
                  <c:v>0.22268024400395098</c:v>
                </c:pt>
                <c:pt idx="1794">
                  <c:v>0.22280669458435165</c:v>
                </c:pt>
                <c:pt idx="1795">
                  <c:v>0.22296033453103992</c:v>
                </c:pt>
                <c:pt idx="1796">
                  <c:v>0.22311395087612107</c:v>
                </c:pt>
                <c:pt idx="1797">
                  <c:v>0.2232715431229087</c:v>
                </c:pt>
                <c:pt idx="1798">
                  <c:v>0.22342351212152561</c:v>
                </c:pt>
                <c:pt idx="1799">
                  <c:v>0.22356906077221861</c:v>
                </c:pt>
                <c:pt idx="1800">
                  <c:v>0.22369859724771224</c:v>
                </c:pt>
                <c:pt idx="1801">
                  <c:v>0.22381452616023306</c:v>
                </c:pt>
                <c:pt idx="1802">
                  <c:v>0.22392404664846818</c:v>
                </c:pt>
                <c:pt idx="1803">
                  <c:v>0.22403115727546338</c:v>
                </c:pt>
                <c:pt idx="1804">
                  <c:v>0.22413426039985918</c:v>
                </c:pt>
                <c:pt idx="1805">
                  <c:v>0.22422856247665263</c:v>
                </c:pt>
                <c:pt idx="1806">
                  <c:v>0.224337238585995</c:v>
                </c:pt>
                <c:pt idx="1807">
                  <c:v>0.2244435060068608</c:v>
                </c:pt>
                <c:pt idx="1808">
                  <c:v>0.22456494066158447</c:v>
                </c:pt>
                <c:pt idx="1809">
                  <c:v>0.2247047320371634</c:v>
                </c:pt>
                <c:pt idx="1810">
                  <c:v>0.22486047655417318</c:v>
                </c:pt>
                <c:pt idx="1811">
                  <c:v>0.22501300280036279</c:v>
                </c:pt>
                <c:pt idx="1812">
                  <c:v>0.22514714278362072</c:v>
                </c:pt>
                <c:pt idx="1813">
                  <c:v>0.22527408012504466</c:v>
                </c:pt>
                <c:pt idx="1814">
                  <c:v>0.22540179955118328</c:v>
                </c:pt>
                <c:pt idx="1815">
                  <c:v>0.22552710838374426</c:v>
                </c:pt>
                <c:pt idx="1816">
                  <c:v>0.22565639148518651</c:v>
                </c:pt>
                <c:pt idx="1817">
                  <c:v>0.22578246631315771</c:v>
                </c:pt>
                <c:pt idx="1818">
                  <c:v>0.22589576050958413</c:v>
                </c:pt>
                <c:pt idx="1819">
                  <c:v>0.22598909890080926</c:v>
                </c:pt>
                <c:pt idx="1820">
                  <c:v>0.22607285670678662</c:v>
                </c:pt>
                <c:pt idx="1821">
                  <c:v>0.22615261952411542</c:v>
                </c:pt>
                <c:pt idx="1822">
                  <c:v>0.22623476857524036</c:v>
                </c:pt>
                <c:pt idx="1823">
                  <c:v>0.22632010073471004</c:v>
                </c:pt>
                <c:pt idx="1824">
                  <c:v>0.22641419691702627</c:v>
                </c:pt>
                <c:pt idx="1825">
                  <c:v>0.22651864925795012</c:v>
                </c:pt>
                <c:pt idx="1826">
                  <c:v>0.22660953783738427</c:v>
                </c:pt>
                <c:pt idx="1827">
                  <c:v>0.22670838972067286</c:v>
                </c:pt>
                <c:pt idx="1828">
                  <c:v>0.22680882598079782</c:v>
                </c:pt>
                <c:pt idx="1829">
                  <c:v>0.22688693609856875</c:v>
                </c:pt>
                <c:pt idx="1830">
                  <c:v>0.22696982179605141</c:v>
                </c:pt>
                <c:pt idx="1831">
                  <c:v>0.22705907563402578</c:v>
                </c:pt>
                <c:pt idx="1832">
                  <c:v>0.2271642574312972</c:v>
                </c:pt>
                <c:pt idx="1833">
                  <c:v>0.22727500509365864</c:v>
                </c:pt>
                <c:pt idx="1834">
                  <c:v>0.22738733371793846</c:v>
                </c:pt>
                <c:pt idx="1835">
                  <c:v>0.22749407405146779</c:v>
                </c:pt>
                <c:pt idx="1836">
                  <c:v>0.22758885628934739</c:v>
                </c:pt>
                <c:pt idx="1837">
                  <c:v>0.22768442592025862</c:v>
                </c:pt>
                <c:pt idx="1838">
                  <c:v>0.22778556049901377</c:v>
                </c:pt>
                <c:pt idx="1839">
                  <c:v>0.22788588863580542</c:v>
                </c:pt>
                <c:pt idx="1840">
                  <c:v>0.22799576028512919</c:v>
                </c:pt>
                <c:pt idx="1841">
                  <c:v>0.22810800798168149</c:v>
                </c:pt>
                <c:pt idx="1842">
                  <c:v>0.2282274065948891</c:v>
                </c:pt>
                <c:pt idx="1843">
                  <c:v>0.22835713692709705</c:v>
                </c:pt>
                <c:pt idx="1844">
                  <c:v>0.22847968877503785</c:v>
                </c:pt>
                <c:pt idx="1845">
                  <c:v>0.22858869955010505</c:v>
                </c:pt>
                <c:pt idx="1846">
                  <c:v>0.22870167628020116</c:v>
                </c:pt>
                <c:pt idx="1847">
                  <c:v>0.22881145833905914</c:v>
                </c:pt>
                <c:pt idx="1848">
                  <c:v>0.22892440990681978</c:v>
                </c:pt>
                <c:pt idx="1849">
                  <c:v>0.22902382854646489</c:v>
                </c:pt>
                <c:pt idx="1850">
                  <c:v>0.22911767067385533</c:v>
                </c:pt>
                <c:pt idx="1851">
                  <c:v>0.22921945556747453</c:v>
                </c:pt>
                <c:pt idx="1852">
                  <c:v>0.2293188448798659</c:v>
                </c:pt>
                <c:pt idx="1853">
                  <c:v>0.22940868431776981</c:v>
                </c:pt>
                <c:pt idx="1854">
                  <c:v>0.22948579669001135</c:v>
                </c:pt>
                <c:pt idx="1855">
                  <c:v>0.22955733893414712</c:v>
                </c:pt>
                <c:pt idx="1856">
                  <c:v>0.22963523466836169</c:v>
                </c:pt>
                <c:pt idx="1857">
                  <c:v>0.22974253008094991</c:v>
                </c:pt>
                <c:pt idx="1858">
                  <c:v>0.229856171185775</c:v>
                </c:pt>
                <c:pt idx="1859">
                  <c:v>0.22996979937776682</c:v>
                </c:pt>
                <c:pt idx="1860">
                  <c:v>0.2300889759157024</c:v>
                </c:pt>
                <c:pt idx="1861">
                  <c:v>0.23021528754094886</c:v>
                </c:pt>
                <c:pt idx="1862">
                  <c:v>0.23035270282325362</c:v>
                </c:pt>
                <c:pt idx="1863">
                  <c:v>0.23050359958712199</c:v>
                </c:pt>
                <c:pt idx="1864">
                  <c:v>0.23065844364556853</c:v>
                </c:pt>
                <c:pt idx="1865">
                  <c:v>0.23082596585356968</c:v>
                </c:pt>
                <c:pt idx="1866">
                  <c:v>0.23100139741765049</c:v>
                </c:pt>
                <c:pt idx="1867">
                  <c:v>0.23117044939756848</c:v>
                </c:pt>
                <c:pt idx="1868">
                  <c:v>0.23133391849790824</c:v>
                </c:pt>
                <c:pt idx="1869">
                  <c:v>0.23149656753536468</c:v>
                </c:pt>
                <c:pt idx="1870">
                  <c:v>0.23163301363817579</c:v>
                </c:pt>
                <c:pt idx="1871">
                  <c:v>0.2317504058496547</c:v>
                </c:pt>
                <c:pt idx="1872">
                  <c:v>0.23184399246969156</c:v>
                </c:pt>
                <c:pt idx="1873">
                  <c:v>0.2319343983445489</c:v>
                </c:pt>
                <c:pt idx="1874">
                  <c:v>0.23203986153620859</c:v>
                </c:pt>
                <c:pt idx="1875">
                  <c:v>0.23217147668419219</c:v>
                </c:pt>
                <c:pt idx="1876">
                  <c:v>0.23231496502878501</c:v>
                </c:pt>
                <c:pt idx="1877">
                  <c:v>0.23245367727995456</c:v>
                </c:pt>
                <c:pt idx="1878">
                  <c:v>0.23258048307388116</c:v>
                </c:pt>
                <c:pt idx="1879">
                  <c:v>0.23269142495471343</c:v>
                </c:pt>
                <c:pt idx="1880">
                  <c:v>0.23278730052256241</c:v>
                </c:pt>
                <c:pt idx="1881">
                  <c:v>0.232878413411098</c:v>
                </c:pt>
                <c:pt idx="1882">
                  <c:v>0.2329623883739331</c:v>
                </c:pt>
                <c:pt idx="1883">
                  <c:v>0.23305348531183184</c:v>
                </c:pt>
                <c:pt idx="1884">
                  <c:v>0.23314457395183458</c:v>
                </c:pt>
                <c:pt idx="1885">
                  <c:v>0.23325545327247971</c:v>
                </c:pt>
                <c:pt idx="1886">
                  <c:v>0.23337582261645368</c:v>
                </c:pt>
                <c:pt idx="1887">
                  <c:v>0.23349380218870472</c:v>
                </c:pt>
                <c:pt idx="1888">
                  <c:v>0.23359435097137723</c:v>
                </c:pt>
                <c:pt idx="1889">
                  <c:v>0.2336838071373219</c:v>
                </c:pt>
                <c:pt idx="1890">
                  <c:v>0.23377167221777692</c:v>
                </c:pt>
                <c:pt idx="1891">
                  <c:v>0.23386981867453119</c:v>
                </c:pt>
                <c:pt idx="1892">
                  <c:v>0.23397428657686326</c:v>
                </c:pt>
                <c:pt idx="1893">
                  <c:v>0.23409694328976183</c:v>
                </c:pt>
                <c:pt idx="1894">
                  <c:v>0.23422987035177098</c:v>
                </c:pt>
                <c:pt idx="1895">
                  <c:v>0.23436752618392789</c:v>
                </c:pt>
                <c:pt idx="1896">
                  <c:v>0.23452256408546829</c:v>
                </c:pt>
                <c:pt idx="1897">
                  <c:v>0.23468706781841314</c:v>
                </c:pt>
                <c:pt idx="1898">
                  <c:v>0.23483493990379359</c:v>
                </c:pt>
                <c:pt idx="1899">
                  <c:v>0.23495828170780805</c:v>
                </c:pt>
                <c:pt idx="1900">
                  <c:v>0.23508318931191857</c:v>
                </c:pt>
                <c:pt idx="1901">
                  <c:v>0.23519464431760864</c:v>
                </c:pt>
                <c:pt idx="1902">
                  <c:v>0.23528632848468664</c:v>
                </c:pt>
                <c:pt idx="1903">
                  <c:v>0.23536535981353682</c:v>
                </c:pt>
                <c:pt idx="1904">
                  <c:v>0.23544833598717377</c:v>
                </c:pt>
                <c:pt idx="1905">
                  <c:v>0.23553209542695105</c:v>
                </c:pt>
                <c:pt idx="1906">
                  <c:v>0.23561189742322858</c:v>
                </c:pt>
                <c:pt idx="1907">
                  <c:v>0.2356980132253339</c:v>
                </c:pt>
                <c:pt idx="1908">
                  <c:v>0.23579992051112159</c:v>
                </c:pt>
                <c:pt idx="1909">
                  <c:v>0.2359294620684711</c:v>
                </c:pt>
                <c:pt idx="1910">
                  <c:v>0.23606925333743095</c:v>
                </c:pt>
                <c:pt idx="1911">
                  <c:v>0.23620981468281868</c:v>
                </c:pt>
                <c:pt idx="1912">
                  <c:v>0.23635825128250354</c:v>
                </c:pt>
                <c:pt idx="1913">
                  <c:v>0.23649956140121411</c:v>
                </c:pt>
                <c:pt idx="1914">
                  <c:v>0.23664795500130212</c:v>
                </c:pt>
                <c:pt idx="1915">
                  <c:v>0.23681684432553063</c:v>
                </c:pt>
                <c:pt idx="1916">
                  <c:v>0.23698333812047054</c:v>
                </c:pt>
                <c:pt idx="1917">
                  <c:v>0.2371245599419223</c:v>
                </c:pt>
                <c:pt idx="1918">
                  <c:v>0.23725156365241576</c:v>
                </c:pt>
                <c:pt idx="1919">
                  <c:v>0.23739117023812972</c:v>
                </c:pt>
                <c:pt idx="1920">
                  <c:v>0.2375457401044111</c:v>
                </c:pt>
                <c:pt idx="1921">
                  <c:v>0.23770107452119235</c:v>
                </c:pt>
                <c:pt idx="1922">
                  <c:v>0.23784692497743076</c:v>
                </c:pt>
                <c:pt idx="1923">
                  <c:v>0.23798723669037825</c:v>
                </c:pt>
                <c:pt idx="1924">
                  <c:v>0.23812358820005192</c:v>
                </c:pt>
                <c:pt idx="1925">
                  <c:v>0.23825598112352828</c:v>
                </c:pt>
                <c:pt idx="1926">
                  <c:v>0.23837181055497084</c:v>
                </c:pt>
                <c:pt idx="1927">
                  <c:v>0.23848211182725013</c:v>
                </c:pt>
                <c:pt idx="1928">
                  <c:v>0.23861209413802245</c:v>
                </c:pt>
                <c:pt idx="1929">
                  <c:v>0.23874836047985618</c:v>
                </c:pt>
                <c:pt idx="1930">
                  <c:v>0.23887752067884779</c:v>
                </c:pt>
                <c:pt idx="1931">
                  <c:v>0.23900272714171225</c:v>
                </c:pt>
                <c:pt idx="1932">
                  <c:v>0.2391129588488721</c:v>
                </c:pt>
                <c:pt idx="1933">
                  <c:v>0.23921688047316617</c:v>
                </c:pt>
                <c:pt idx="1934">
                  <c:v>0.23931528114740822</c:v>
                </c:pt>
                <c:pt idx="1935">
                  <c:v>0.23939556892403097</c:v>
                </c:pt>
                <c:pt idx="1936">
                  <c:v>0.23947270208896901</c:v>
                </c:pt>
                <c:pt idx="1937">
                  <c:v>0.23955848607000427</c:v>
                </c:pt>
                <c:pt idx="1938">
                  <c:v>0.23962380288214213</c:v>
                </c:pt>
                <c:pt idx="1939">
                  <c:v>0.23969934471779736</c:v>
                </c:pt>
                <c:pt idx="1940">
                  <c:v>0.23978510925956248</c:v>
                </c:pt>
                <c:pt idx="1941">
                  <c:v>0.23987480008590326</c:v>
                </c:pt>
                <c:pt idx="1942">
                  <c:v>0.23997077609512135</c:v>
                </c:pt>
                <c:pt idx="1943">
                  <c:v>0.24008011458556472</c:v>
                </c:pt>
                <c:pt idx="1944">
                  <c:v>0.24020595704198675</c:v>
                </c:pt>
                <c:pt idx="1945">
                  <c:v>0.24032627908052867</c:v>
                </c:pt>
                <c:pt idx="1946">
                  <c:v>0.24043479242423807</c:v>
                </c:pt>
                <c:pt idx="1947">
                  <c:v>0.24053071470524909</c:v>
                </c:pt>
                <c:pt idx="1948">
                  <c:v>0.24061876640423197</c:v>
                </c:pt>
                <c:pt idx="1949">
                  <c:v>0.24069973567722319</c:v>
                </c:pt>
                <c:pt idx="1950">
                  <c:v>0.24077991238043159</c:v>
                </c:pt>
                <c:pt idx="1951">
                  <c:v>0.24086322645725761</c:v>
                </c:pt>
                <c:pt idx="1952">
                  <c:v>0.24095753590391189</c:v>
                </c:pt>
                <c:pt idx="1953">
                  <c:v>0.24105497965576206</c:v>
                </c:pt>
                <c:pt idx="1954">
                  <c:v>0.24116734251720448</c:v>
                </c:pt>
                <c:pt idx="1955">
                  <c:v>0.24129304823713735</c:v>
                </c:pt>
                <c:pt idx="1956">
                  <c:v>0.24141638161645149</c:v>
                </c:pt>
                <c:pt idx="1957">
                  <c:v>0.24153420184804963</c:v>
                </c:pt>
                <c:pt idx="1958">
                  <c:v>0.24163708682940696</c:v>
                </c:pt>
                <c:pt idx="1959">
                  <c:v>0.24174467277752951</c:v>
                </c:pt>
                <c:pt idx="1960">
                  <c:v>0.24186166917393834</c:v>
                </c:pt>
                <c:pt idx="1961">
                  <c:v>0.2419676608022692</c:v>
                </c:pt>
                <c:pt idx="1962">
                  <c:v>0.24205087598579111</c:v>
                </c:pt>
                <c:pt idx="1963">
                  <c:v>0.24213251434204805</c:v>
                </c:pt>
                <c:pt idx="1964">
                  <c:v>0.24221336114564102</c:v>
                </c:pt>
                <c:pt idx="1965">
                  <c:v>0.24228713796138865</c:v>
                </c:pt>
                <c:pt idx="1966">
                  <c:v>0.24236954179909972</c:v>
                </c:pt>
                <c:pt idx="1967">
                  <c:v>0.24247312556196673</c:v>
                </c:pt>
                <c:pt idx="1968">
                  <c:v>0.24258611379483322</c:v>
                </c:pt>
                <c:pt idx="1969">
                  <c:v>0.24269124415657856</c:v>
                </c:pt>
                <c:pt idx="1970">
                  <c:v>0.2428018544706716</c:v>
                </c:pt>
                <c:pt idx="1971">
                  <c:v>0.24292343325367666</c:v>
                </c:pt>
                <c:pt idx="1972">
                  <c:v>0.24304734996298377</c:v>
                </c:pt>
                <c:pt idx="1973">
                  <c:v>0.24318144505071715</c:v>
                </c:pt>
                <c:pt idx="1974">
                  <c:v>0.24332336236961186</c:v>
                </c:pt>
                <c:pt idx="1975">
                  <c:v>0.2434621239190875</c:v>
                </c:pt>
                <c:pt idx="1976">
                  <c:v>0.24358440627232864</c:v>
                </c:pt>
                <c:pt idx="1977">
                  <c:v>0.24370353879956821</c:v>
                </c:pt>
                <c:pt idx="1978">
                  <c:v>0.24382344076222492</c:v>
                </c:pt>
                <c:pt idx="1979">
                  <c:v>0.24394959658677556</c:v>
                </c:pt>
                <c:pt idx="1980">
                  <c:v>0.24406085124959664</c:v>
                </c:pt>
                <c:pt idx="1981">
                  <c:v>0.2441626932582599</c:v>
                </c:pt>
                <c:pt idx="1982">
                  <c:v>0.24425590877455905</c:v>
                </c:pt>
                <c:pt idx="1983">
                  <c:v>0.24435068202961746</c:v>
                </c:pt>
                <c:pt idx="1984">
                  <c:v>0.24445562705496721</c:v>
                </c:pt>
                <c:pt idx="1985">
                  <c:v>0.24457935405697695</c:v>
                </c:pt>
                <c:pt idx="1986">
                  <c:v>0.24472342190691965</c:v>
                </c:pt>
                <c:pt idx="1987">
                  <c:v>0.24490347753676703</c:v>
                </c:pt>
                <c:pt idx="1988">
                  <c:v>0.24509054448027484</c:v>
                </c:pt>
                <c:pt idx="1989">
                  <c:v>0.24524001634012768</c:v>
                </c:pt>
                <c:pt idx="1990">
                  <c:v>0.24536755842821162</c:v>
                </c:pt>
                <c:pt idx="1991">
                  <c:v>0.24547787312642694</c:v>
                </c:pt>
                <c:pt idx="1992">
                  <c:v>0.2455686193577826</c:v>
                </c:pt>
                <c:pt idx="1993">
                  <c:v>0.24567030793581798</c:v>
                </c:pt>
                <c:pt idx="1994">
                  <c:v>0.24576572935048938</c:v>
                </c:pt>
                <c:pt idx="1995">
                  <c:v>0.24586817991329465</c:v>
                </c:pt>
                <c:pt idx="1996">
                  <c:v>0.24597452969940498</c:v>
                </c:pt>
                <c:pt idx="1997">
                  <c:v>0.24608243189320814</c:v>
                </c:pt>
                <c:pt idx="1998">
                  <c:v>0.24618719534680783</c:v>
                </c:pt>
                <c:pt idx="1999">
                  <c:v>0.24628334915545225</c:v>
                </c:pt>
                <c:pt idx="2000">
                  <c:v>0.24638496508328916</c:v>
                </c:pt>
                <c:pt idx="2001">
                  <c:v>0.24649516760985221</c:v>
                </c:pt>
                <c:pt idx="2002">
                  <c:v>0.24661473533749265</c:v>
                </c:pt>
                <c:pt idx="2003">
                  <c:v>0.24673819550416448</c:v>
                </c:pt>
                <c:pt idx="2004">
                  <c:v>0.2468444528094543</c:v>
                </c:pt>
                <c:pt idx="2005">
                  <c:v>0.24693976225664568</c:v>
                </c:pt>
                <c:pt idx="2006">
                  <c:v>0.24703428150720169</c:v>
                </c:pt>
                <c:pt idx="2007">
                  <c:v>0.24714128838815871</c:v>
                </c:pt>
                <c:pt idx="2008">
                  <c:v>0.24725296948952855</c:v>
                </c:pt>
                <c:pt idx="2009">
                  <c:v>0.24736307640657987</c:v>
                </c:pt>
                <c:pt idx="2010">
                  <c:v>0.24748644422319616</c:v>
                </c:pt>
                <c:pt idx="2011">
                  <c:v>0.24760199014658352</c:v>
                </c:pt>
                <c:pt idx="2012">
                  <c:v>0.24771518097668593</c:v>
                </c:pt>
                <c:pt idx="2013">
                  <c:v>0.24783070047502254</c:v>
                </c:pt>
                <c:pt idx="2014">
                  <c:v>0.24792981805547964</c:v>
                </c:pt>
                <c:pt idx="2015">
                  <c:v>0.2480273651366558</c:v>
                </c:pt>
                <c:pt idx="2016">
                  <c:v>0.24810383539444461</c:v>
                </c:pt>
                <c:pt idx="2017">
                  <c:v>0.24815767319054119</c:v>
                </c:pt>
                <c:pt idx="2018">
                  <c:v>0.24821150808828532</c:v>
                </c:pt>
                <c:pt idx="2019">
                  <c:v>0.24826768054398049</c:v>
                </c:pt>
                <c:pt idx="2020">
                  <c:v>0.24831058793306848</c:v>
                </c:pt>
                <c:pt idx="2021">
                  <c:v>0.24836285444705603</c:v>
                </c:pt>
                <c:pt idx="2022">
                  <c:v>0.24842837875464743</c:v>
                </c:pt>
                <c:pt idx="2023">
                  <c:v>0.24850559831993971</c:v>
                </c:pt>
                <c:pt idx="2024">
                  <c:v>0.24861946679885005</c:v>
                </c:pt>
                <c:pt idx="2025">
                  <c:v>0.24876295381430114</c:v>
                </c:pt>
                <c:pt idx="2026">
                  <c:v>0.24891733532562862</c:v>
                </c:pt>
                <c:pt idx="2027">
                  <c:v>0.24907403157650412</c:v>
                </c:pt>
                <c:pt idx="2028">
                  <c:v>0.24922992387706527</c:v>
                </c:pt>
                <c:pt idx="2029">
                  <c:v>0.24939592245827549</c:v>
                </c:pt>
                <c:pt idx="2030">
                  <c:v>0.24956111434617115</c:v>
                </c:pt>
                <c:pt idx="2031">
                  <c:v>0.24972472092102718</c:v>
                </c:pt>
                <c:pt idx="2032">
                  <c:v>0.24986571273244093</c:v>
                </c:pt>
                <c:pt idx="2033">
                  <c:v>0.24998487815404774</c:v>
                </c:pt>
                <c:pt idx="2034">
                  <c:v>0.25008767612808364</c:v>
                </c:pt>
                <c:pt idx="2035">
                  <c:v>0.25019046353578228</c:v>
                </c:pt>
                <c:pt idx="2036">
                  <c:v>0.25029713323394209</c:v>
                </c:pt>
                <c:pt idx="2037">
                  <c:v>0.25041157638832262</c:v>
                </c:pt>
                <c:pt idx="2038">
                  <c:v>0.25054313090754637</c:v>
                </c:pt>
                <c:pt idx="2039">
                  <c:v>0.2506941248213776</c:v>
                </c:pt>
                <c:pt idx="2040">
                  <c:v>0.25085754614837991</c:v>
                </c:pt>
                <c:pt idx="2041">
                  <c:v>0.25103650077374523</c:v>
                </c:pt>
                <c:pt idx="2042">
                  <c:v>0.25122242404864648</c:v>
                </c:pt>
                <c:pt idx="2043">
                  <c:v>0.25141375668101051</c:v>
                </c:pt>
                <c:pt idx="2044">
                  <c:v>0.25158483616184391</c:v>
                </c:pt>
                <c:pt idx="2045">
                  <c:v>0.25175199919945346</c:v>
                </c:pt>
                <c:pt idx="2046">
                  <c:v>0.25193856679926591</c:v>
                </c:pt>
                <c:pt idx="2047">
                  <c:v>0.25215385364261284</c:v>
                </c:pt>
                <c:pt idx="2048">
                  <c:v>0.25236054757392895</c:v>
                </c:pt>
                <c:pt idx="2049">
                  <c:v>0.25252913467073412</c:v>
                </c:pt>
                <c:pt idx="2050">
                  <c:v>0.25266584803506681</c:v>
                </c:pt>
                <c:pt idx="2051">
                  <c:v>0.25277769052367866</c:v>
                </c:pt>
                <c:pt idx="2052">
                  <c:v>0.25288874395097533</c:v>
                </c:pt>
                <c:pt idx="2053">
                  <c:v>0.25299279680992159</c:v>
                </c:pt>
                <c:pt idx="2054">
                  <c:v>0.2530952860564048</c:v>
                </c:pt>
                <c:pt idx="2055">
                  <c:v>0.25319233058478041</c:v>
                </c:pt>
                <c:pt idx="2056">
                  <c:v>0.25329324690505334</c:v>
                </c:pt>
                <c:pt idx="2057">
                  <c:v>0.25338639139317926</c:v>
                </c:pt>
                <c:pt idx="2058">
                  <c:v>0.25347254232112071</c:v>
                </c:pt>
                <c:pt idx="2059">
                  <c:v>0.25354316502324453</c:v>
                </c:pt>
                <c:pt idx="2060">
                  <c:v>0.25360679879075748</c:v>
                </c:pt>
                <c:pt idx="2061">
                  <c:v>0.25366965256148066</c:v>
                </c:pt>
                <c:pt idx="2062">
                  <c:v>0.25373715776697231</c:v>
                </c:pt>
                <c:pt idx="2063">
                  <c:v>0.2538031067279316</c:v>
                </c:pt>
                <c:pt idx="2064">
                  <c:v>0.25387060292547742</c:v>
                </c:pt>
                <c:pt idx="2065">
                  <c:v>0.2539551606980745</c:v>
                </c:pt>
                <c:pt idx="2066">
                  <c:v>0.25404979486340584</c:v>
                </c:pt>
                <c:pt idx="2067">
                  <c:v>0.25413201072040892</c:v>
                </c:pt>
                <c:pt idx="2068">
                  <c:v>0.25422119952502403</c:v>
                </c:pt>
                <c:pt idx="2069">
                  <c:v>0.25431968574536923</c:v>
                </c:pt>
                <c:pt idx="2070">
                  <c:v>0.25442746663390592</c:v>
                </c:pt>
                <c:pt idx="2071">
                  <c:v>0.25454298864427238</c:v>
                </c:pt>
                <c:pt idx="2072">
                  <c:v>0.25466702426746246</c:v>
                </c:pt>
                <c:pt idx="2073">
                  <c:v>0.2547840687774528</c:v>
                </c:pt>
                <c:pt idx="2074">
                  <c:v>0.25487707451364855</c:v>
                </c:pt>
                <c:pt idx="2075">
                  <c:v>0.25496464700803656</c:v>
                </c:pt>
                <c:pt idx="2076">
                  <c:v>0.25504911232519389</c:v>
                </c:pt>
                <c:pt idx="2077">
                  <c:v>0.25513821937575148</c:v>
                </c:pt>
                <c:pt idx="2078">
                  <c:v>0.25524746153357086</c:v>
                </c:pt>
                <c:pt idx="2079">
                  <c:v>0.25533810022264108</c:v>
                </c:pt>
                <c:pt idx="2080">
                  <c:v>0.25542640694136809</c:v>
                </c:pt>
                <c:pt idx="2081">
                  <c:v>0.25552167649813068</c:v>
                </c:pt>
                <c:pt idx="2082">
                  <c:v>0.25562390690231634</c:v>
                </c:pt>
                <c:pt idx="2083">
                  <c:v>0.25571760892607764</c:v>
                </c:pt>
                <c:pt idx="2084">
                  <c:v>0.25581517360340572</c:v>
                </c:pt>
                <c:pt idx="2085">
                  <c:v>0.25590963191987254</c:v>
                </c:pt>
                <c:pt idx="2086">
                  <c:v>0.25599711404125369</c:v>
                </c:pt>
                <c:pt idx="2087">
                  <c:v>0.25607762179752286</c:v>
                </c:pt>
                <c:pt idx="2088">
                  <c:v>0.25617360334436995</c:v>
                </c:pt>
                <c:pt idx="2089">
                  <c:v>0.25628660206744985</c:v>
                </c:pt>
                <c:pt idx="2090">
                  <c:v>0.25640423100863879</c:v>
                </c:pt>
                <c:pt idx="2091">
                  <c:v>0.25654041565666102</c:v>
                </c:pt>
                <c:pt idx="2092">
                  <c:v>0.25667735537902669</c:v>
                </c:pt>
                <c:pt idx="2093">
                  <c:v>0.25680499416607455</c:v>
                </c:pt>
                <c:pt idx="2094">
                  <c:v>0.25693106982168984</c:v>
                </c:pt>
                <c:pt idx="2095">
                  <c:v>0.25703238290899127</c:v>
                </c:pt>
                <c:pt idx="2096">
                  <c:v>0.2571220866932365</c:v>
                </c:pt>
                <c:pt idx="2097">
                  <c:v>0.25722492682061687</c:v>
                </c:pt>
                <c:pt idx="2098">
                  <c:v>0.25734476475348633</c:v>
                </c:pt>
                <c:pt idx="2099">
                  <c:v>0.25747386439191611</c:v>
                </c:pt>
                <c:pt idx="2100">
                  <c:v>0.25760835766552287</c:v>
                </c:pt>
                <c:pt idx="2101">
                  <c:v>0.25773742328088312</c:v>
                </c:pt>
                <c:pt idx="2102">
                  <c:v>0.25787651726923339</c:v>
                </c:pt>
                <c:pt idx="2103">
                  <c:v>0.25800863864028922</c:v>
                </c:pt>
                <c:pt idx="2104">
                  <c:v>0.25813533513745496</c:v>
                </c:pt>
                <c:pt idx="2105">
                  <c:v>0.25824965722306154</c:v>
                </c:pt>
                <c:pt idx="2106">
                  <c:v>0.25833847955104505</c:v>
                </c:pt>
                <c:pt idx="2107">
                  <c:v>0.25842729399032316</c:v>
                </c:pt>
                <c:pt idx="2108">
                  <c:v>0.25854081052814443</c:v>
                </c:pt>
                <c:pt idx="2109">
                  <c:v>0.25866280713401035</c:v>
                </c:pt>
                <c:pt idx="2110">
                  <c:v>0.25878170089716884</c:v>
                </c:pt>
                <c:pt idx="2111">
                  <c:v>0.25891215895566716</c:v>
                </c:pt>
                <c:pt idx="2112">
                  <c:v>0.25904877429917206</c:v>
                </c:pt>
                <c:pt idx="2113">
                  <c:v>0.25917688246585696</c:v>
                </c:pt>
                <c:pt idx="2114">
                  <c:v>0.25929494353288807</c:v>
                </c:pt>
                <c:pt idx="2115">
                  <c:v>0.25939293134930025</c:v>
                </c:pt>
                <c:pt idx="2116">
                  <c:v>0.25949862397749202</c:v>
                </c:pt>
                <c:pt idx="2117">
                  <c:v>0.25962127514038269</c:v>
                </c:pt>
                <c:pt idx="2118">
                  <c:v>0.25974236876248341</c:v>
                </c:pt>
                <c:pt idx="2119">
                  <c:v>0.25986344772269415</c:v>
                </c:pt>
                <c:pt idx="2120">
                  <c:v>0.25998759627392054</c:v>
                </c:pt>
                <c:pt idx="2121">
                  <c:v>0.26009322607241608</c:v>
                </c:pt>
                <c:pt idx="2122">
                  <c:v>0.26019576111655562</c:v>
                </c:pt>
                <c:pt idx="2123">
                  <c:v>0.26028595242626007</c:v>
                </c:pt>
                <c:pt idx="2124">
                  <c:v>0.2603792186439548</c:v>
                </c:pt>
                <c:pt idx="2125">
                  <c:v>0.26048711911666356</c:v>
                </c:pt>
                <c:pt idx="2126">
                  <c:v>0.26059192557160404</c:v>
                </c:pt>
                <c:pt idx="2127">
                  <c:v>0.26070519666759995</c:v>
                </c:pt>
                <c:pt idx="2128">
                  <c:v>0.26081152112371164</c:v>
                </c:pt>
                <c:pt idx="2129">
                  <c:v>0.26092322667108681</c:v>
                </c:pt>
                <c:pt idx="2130">
                  <c:v>0.26105109494537065</c:v>
                </c:pt>
                <c:pt idx="2131">
                  <c:v>0.26119357948315108</c:v>
                </c:pt>
                <c:pt idx="2132">
                  <c:v>0.26133373365296714</c:v>
                </c:pt>
                <c:pt idx="2133">
                  <c:v>0.2614592396714534</c:v>
                </c:pt>
                <c:pt idx="2134">
                  <c:v>0.26158549977050438</c:v>
                </c:pt>
                <c:pt idx="2135">
                  <c:v>0.26169711889844371</c:v>
                </c:pt>
                <c:pt idx="2136">
                  <c:v>0.26180718625130817</c:v>
                </c:pt>
                <c:pt idx="2137">
                  <c:v>0.26191108487405218</c:v>
                </c:pt>
                <c:pt idx="2138">
                  <c:v>0.26199265696843782</c:v>
                </c:pt>
                <c:pt idx="2139">
                  <c:v>0.26208576415141649</c:v>
                </c:pt>
                <c:pt idx="2140">
                  <c:v>0.26218886447042622</c:v>
                </c:pt>
                <c:pt idx="2141">
                  <c:v>0.26228733843183638</c:v>
                </c:pt>
                <c:pt idx="2142">
                  <c:v>0.26239118718199461</c:v>
                </c:pt>
                <c:pt idx="2143">
                  <c:v>0.26250579291340653</c:v>
                </c:pt>
                <c:pt idx="2144">
                  <c:v>0.26261500226091239</c:v>
                </c:pt>
                <c:pt idx="2145">
                  <c:v>0.26272573758974793</c:v>
                </c:pt>
                <c:pt idx="2146">
                  <c:v>0.26283799839170008</c:v>
                </c:pt>
                <c:pt idx="2147">
                  <c:v>0.2629341020791956</c:v>
                </c:pt>
                <c:pt idx="2148">
                  <c:v>0.26302174059038097</c:v>
                </c:pt>
                <c:pt idx="2149">
                  <c:v>0.26310860276361209</c:v>
                </c:pt>
                <c:pt idx="2150">
                  <c:v>0.26318239124895232</c:v>
                </c:pt>
                <c:pt idx="2151">
                  <c:v>0.26327154507163525</c:v>
                </c:pt>
                <c:pt idx="2152">
                  <c:v>0.26337759702643354</c:v>
                </c:pt>
                <c:pt idx="2153">
                  <c:v>0.26350054173681531</c:v>
                </c:pt>
                <c:pt idx="2154">
                  <c:v>0.2636326904442553</c:v>
                </c:pt>
                <c:pt idx="2155">
                  <c:v>0.2637725032029351</c:v>
                </c:pt>
                <c:pt idx="2156">
                  <c:v>0.26391690465150169</c:v>
                </c:pt>
                <c:pt idx="2157">
                  <c:v>0.2640689644865718</c:v>
                </c:pt>
                <c:pt idx="2158">
                  <c:v>0.26422253680945534</c:v>
                </c:pt>
                <c:pt idx="2159">
                  <c:v>0.26436764098337429</c:v>
                </c:pt>
                <c:pt idx="2160">
                  <c:v>0.2644858584483768</c:v>
                </c:pt>
                <c:pt idx="2161">
                  <c:v>0.26460482944914376</c:v>
                </c:pt>
                <c:pt idx="2162">
                  <c:v>0.26471534466505253</c:v>
                </c:pt>
                <c:pt idx="2163">
                  <c:v>0.26482354564733152</c:v>
                </c:pt>
                <c:pt idx="2164">
                  <c:v>0.26492866588541442</c:v>
                </c:pt>
                <c:pt idx="2165">
                  <c:v>0.26502380168416656</c:v>
                </c:pt>
                <c:pt idx="2166">
                  <c:v>0.26510818876931014</c:v>
                </c:pt>
                <c:pt idx="2167">
                  <c:v>0.26522631872620739</c:v>
                </c:pt>
                <c:pt idx="2168">
                  <c:v>0.26536590886830219</c:v>
                </c:pt>
                <c:pt idx="2169">
                  <c:v>0.26551084724099</c:v>
                </c:pt>
                <c:pt idx="2170">
                  <c:v>0.26564963096671235</c:v>
                </c:pt>
                <c:pt idx="2171">
                  <c:v>0.26578226260476567</c:v>
                </c:pt>
                <c:pt idx="2172">
                  <c:v>0.26589877993263383</c:v>
                </c:pt>
                <c:pt idx="2173">
                  <c:v>0.26600761938228967</c:v>
                </c:pt>
                <c:pt idx="2174">
                  <c:v>0.26611108252363791</c:v>
                </c:pt>
                <c:pt idx="2175">
                  <c:v>0.26621760005564299</c:v>
                </c:pt>
                <c:pt idx="2176">
                  <c:v>0.26631797669800611</c:v>
                </c:pt>
                <c:pt idx="2177">
                  <c:v>0.26640608529382265</c:v>
                </c:pt>
                <c:pt idx="2178">
                  <c:v>0.26649112188067398</c:v>
                </c:pt>
                <c:pt idx="2179">
                  <c:v>0.2665815132062323</c:v>
                </c:pt>
                <c:pt idx="2180">
                  <c:v>0.2666856829048932</c:v>
                </c:pt>
                <c:pt idx="2181">
                  <c:v>0.26681434814110244</c:v>
                </c:pt>
                <c:pt idx="2182">
                  <c:v>0.26697439071736367</c:v>
                </c:pt>
                <c:pt idx="2183">
                  <c:v>0.26713517325397035</c:v>
                </c:pt>
                <c:pt idx="2184">
                  <c:v>0.2672829172682144</c:v>
                </c:pt>
                <c:pt idx="2185">
                  <c:v>0.26741380176054064</c:v>
                </c:pt>
                <c:pt idx="2186">
                  <c:v>0.26752324172269032</c:v>
                </c:pt>
                <c:pt idx="2187">
                  <c:v>0.26760512253259089</c:v>
                </c:pt>
                <c:pt idx="2188">
                  <c:v>0.2676869966385732</c:v>
                </c:pt>
                <c:pt idx="2189">
                  <c:v>0.2677635084351993</c:v>
                </c:pt>
                <c:pt idx="2190">
                  <c:v>0.26783771928508915</c:v>
                </c:pt>
                <c:pt idx="2191">
                  <c:v>0.26790733476668238</c:v>
                </c:pt>
                <c:pt idx="2192">
                  <c:v>0.26796470652074778</c:v>
                </c:pt>
                <c:pt idx="2193">
                  <c:v>0.26804043219649204</c:v>
                </c:pt>
                <c:pt idx="2194">
                  <c:v>0.26814215564417876</c:v>
                </c:pt>
                <c:pt idx="2195">
                  <c:v>0.26825686892228989</c:v>
                </c:pt>
                <c:pt idx="2196">
                  <c:v>0.26837462753256852</c:v>
                </c:pt>
                <c:pt idx="2197">
                  <c:v>0.26849772398185018</c:v>
                </c:pt>
                <c:pt idx="2198">
                  <c:v>0.26862080528026105</c:v>
                </c:pt>
                <c:pt idx="2199">
                  <c:v>0.26873164193275606</c:v>
                </c:pt>
                <c:pt idx="2200">
                  <c:v>0.26885240167985752</c:v>
                </c:pt>
                <c:pt idx="2201">
                  <c:v>0.26897314684580331</c:v>
                </c:pt>
                <c:pt idx="2202">
                  <c:v>0.26909082114335109</c:v>
                </c:pt>
                <c:pt idx="2203">
                  <c:v>0.26920924557895826</c:v>
                </c:pt>
                <c:pt idx="2204">
                  <c:v>0.26933911432004043</c:v>
                </c:pt>
                <c:pt idx="2205">
                  <c:v>0.26946591105282647</c:v>
                </c:pt>
                <c:pt idx="2206">
                  <c:v>0.26959192801945947</c:v>
                </c:pt>
                <c:pt idx="2207">
                  <c:v>0.26971182033034408</c:v>
                </c:pt>
                <c:pt idx="2208">
                  <c:v>0.26981719151188155</c:v>
                </c:pt>
                <c:pt idx="2209">
                  <c:v>0.26992560534131699</c:v>
                </c:pt>
                <c:pt idx="2210">
                  <c:v>0.2700477476876858</c:v>
                </c:pt>
                <c:pt idx="2211">
                  <c:v>0.2701843767586718</c:v>
                </c:pt>
                <c:pt idx="2212">
                  <c:v>0.27032709222205809</c:v>
                </c:pt>
                <c:pt idx="2213">
                  <c:v>0.270485810632277</c:v>
                </c:pt>
                <c:pt idx="2214">
                  <c:v>0.27064831828594399</c:v>
                </c:pt>
                <c:pt idx="2215">
                  <c:v>0.27078257698740632</c:v>
                </c:pt>
                <c:pt idx="2216">
                  <c:v>0.27089012351186958</c:v>
                </c:pt>
                <c:pt idx="2217">
                  <c:v>0.27098774438450984</c:v>
                </c:pt>
                <c:pt idx="2218">
                  <c:v>0.27106857945660379</c:v>
                </c:pt>
                <c:pt idx="2219">
                  <c:v>0.27115703299148602</c:v>
                </c:pt>
                <c:pt idx="2220">
                  <c:v>0.27123861681567002</c:v>
                </c:pt>
                <c:pt idx="2221">
                  <c:v>0.27131790686481044</c:v>
                </c:pt>
                <c:pt idx="2222">
                  <c:v>0.27140023987749812</c:v>
                </c:pt>
                <c:pt idx="2223">
                  <c:v>0.27148942632563827</c:v>
                </c:pt>
                <c:pt idx="2224">
                  <c:v>0.27157860482026525</c:v>
                </c:pt>
                <c:pt idx="2225">
                  <c:v>0.27166777536279763</c:v>
                </c:pt>
                <c:pt idx="2226">
                  <c:v>0.2717592240704243</c:v>
                </c:pt>
                <c:pt idx="2227">
                  <c:v>0.27183999680646953</c:v>
                </c:pt>
                <c:pt idx="2228">
                  <c:v>0.27190171497163074</c:v>
                </c:pt>
                <c:pt idx="2229">
                  <c:v>0.2719748574944405</c:v>
                </c:pt>
                <c:pt idx="2230">
                  <c:v>0.27208379945857375</c:v>
                </c:pt>
                <c:pt idx="2231">
                  <c:v>0.27220263170338616</c:v>
                </c:pt>
                <c:pt idx="2232">
                  <c:v>0.27232678108038044</c:v>
                </c:pt>
                <c:pt idx="2233">
                  <c:v>0.27243796927870545</c:v>
                </c:pt>
                <c:pt idx="2234">
                  <c:v>0.27254762224241524</c:v>
                </c:pt>
                <c:pt idx="2235">
                  <c:v>0.27267325148328109</c:v>
                </c:pt>
                <c:pt idx="2236">
                  <c:v>0.27279886494342331</c:v>
                </c:pt>
                <c:pt idx="2237">
                  <c:v>0.27293968551655212</c:v>
                </c:pt>
                <c:pt idx="2238">
                  <c:v>0.27308809654840688</c:v>
                </c:pt>
                <c:pt idx="2239">
                  <c:v>0.27322507180023686</c:v>
                </c:pt>
                <c:pt idx="2240">
                  <c:v>0.27336583237168338</c:v>
                </c:pt>
                <c:pt idx="2241">
                  <c:v>0.27350961595709489</c:v>
                </c:pt>
                <c:pt idx="2242">
                  <c:v>0.27367011183646045</c:v>
                </c:pt>
                <c:pt idx="2243">
                  <c:v>0.27382297732311572</c:v>
                </c:pt>
                <c:pt idx="2244">
                  <c:v>0.27396289340411206</c:v>
                </c:pt>
                <c:pt idx="2245">
                  <c:v>0.27408758471724259</c:v>
                </c:pt>
                <c:pt idx="2246">
                  <c:v>0.27418869491490044</c:v>
                </c:pt>
                <c:pt idx="2247">
                  <c:v>0.27428371397769624</c:v>
                </c:pt>
                <c:pt idx="2248">
                  <c:v>0.27436884338965556</c:v>
                </c:pt>
                <c:pt idx="2249">
                  <c:v>0.27444408567555156</c:v>
                </c:pt>
                <c:pt idx="2250">
                  <c:v>0.27452312197985518</c:v>
                </c:pt>
                <c:pt idx="2251">
                  <c:v>0.27462418815206752</c:v>
                </c:pt>
                <c:pt idx="2252">
                  <c:v>0.27473892007270317</c:v>
                </c:pt>
                <c:pt idx="2253">
                  <c:v>0.27486275498952156</c:v>
                </c:pt>
                <c:pt idx="2254">
                  <c:v>0.27497594036411693</c:v>
                </c:pt>
                <c:pt idx="2255">
                  <c:v>0.27507316320882774</c:v>
                </c:pt>
                <c:pt idx="2256">
                  <c:v>0.27517189548646409</c:v>
                </c:pt>
                <c:pt idx="2257">
                  <c:v>0.27525770870152405</c:v>
                </c:pt>
                <c:pt idx="2258">
                  <c:v>0.27533364345841743</c:v>
                </c:pt>
                <c:pt idx="2259">
                  <c:v>0.27540349834251709</c:v>
                </c:pt>
                <c:pt idx="2260">
                  <c:v>0.27548625487928691</c:v>
                </c:pt>
                <c:pt idx="2261">
                  <c:v>0.27558418725364436</c:v>
                </c:pt>
                <c:pt idx="2262">
                  <c:v>0.27569349578619512</c:v>
                </c:pt>
                <c:pt idx="2263">
                  <c:v>0.27581948940926282</c:v>
                </c:pt>
                <c:pt idx="2264">
                  <c:v>0.27594698486740998</c:v>
                </c:pt>
                <c:pt idx="2265">
                  <c:v>0.27607598158424285</c:v>
                </c:pt>
                <c:pt idx="2266">
                  <c:v>0.27618902973035481</c:v>
                </c:pt>
                <c:pt idx="2267">
                  <c:v>0.27628765190282323</c:v>
                </c:pt>
                <c:pt idx="2268">
                  <c:v>0.27637109383714675</c:v>
                </c:pt>
                <c:pt idx="2269">
                  <c:v>0.27644770257323481</c:v>
                </c:pt>
                <c:pt idx="2270">
                  <c:v>0.27650686173947192</c:v>
                </c:pt>
                <c:pt idx="2271">
                  <c:v>0.27655160801482598</c:v>
                </c:pt>
                <c:pt idx="2272">
                  <c:v>0.27659256047812236</c:v>
                </c:pt>
                <c:pt idx="2273">
                  <c:v>0.27664033623239109</c:v>
                </c:pt>
                <c:pt idx="2274">
                  <c:v>0.27670706679865514</c:v>
                </c:pt>
                <c:pt idx="2275">
                  <c:v>0.2767889573171437</c:v>
                </c:pt>
                <c:pt idx="2276">
                  <c:v>0.27686250141880719</c:v>
                </c:pt>
                <c:pt idx="2277">
                  <c:v>0.27694589540235859</c:v>
                </c:pt>
                <c:pt idx="2278">
                  <c:v>0.27703913680327591</c:v>
                </c:pt>
                <c:pt idx="2279">
                  <c:v>0.27712782177574119</c:v>
                </c:pt>
                <c:pt idx="2280">
                  <c:v>0.27722104621592214</c:v>
                </c:pt>
                <c:pt idx="2281">
                  <c:v>0.27732487133813311</c:v>
                </c:pt>
                <c:pt idx="2282">
                  <c:v>0.27744080928191017</c:v>
                </c:pt>
                <c:pt idx="2283">
                  <c:v>0.27756885583344687</c:v>
                </c:pt>
                <c:pt idx="2284">
                  <c:v>0.27770143113925555</c:v>
                </c:pt>
                <c:pt idx="2285">
                  <c:v>0.27783474629344712</c:v>
                </c:pt>
                <c:pt idx="2286">
                  <c:v>0.27798924844087997</c:v>
                </c:pt>
                <c:pt idx="2287">
                  <c:v>0.27815281293563343</c:v>
                </c:pt>
                <c:pt idx="2288">
                  <c:v>0.27832165006839249</c:v>
                </c:pt>
                <c:pt idx="2289">
                  <c:v>0.27848667406537569</c:v>
                </c:pt>
                <c:pt idx="2290">
                  <c:v>0.27861837092663944</c:v>
                </c:pt>
                <c:pt idx="2291">
                  <c:v>0.27873264552711502</c:v>
                </c:pt>
                <c:pt idx="2292">
                  <c:v>0.27885069034190646</c:v>
                </c:pt>
                <c:pt idx="2293">
                  <c:v>0.27898158272169787</c:v>
                </c:pt>
                <c:pt idx="2294">
                  <c:v>0.27910564985427982</c:v>
                </c:pt>
                <c:pt idx="2295">
                  <c:v>0.27924180338120691</c:v>
                </c:pt>
                <c:pt idx="2296">
                  <c:v>0.27938776962696082</c:v>
                </c:pt>
                <c:pt idx="2297">
                  <c:v>0.27953673911004379</c:v>
                </c:pt>
                <c:pt idx="2298">
                  <c:v>0.2796970266602028</c:v>
                </c:pt>
                <c:pt idx="2299">
                  <c:v>0.27984746188319304</c:v>
                </c:pt>
                <c:pt idx="2300">
                  <c:v>0.27997671226517173</c:v>
                </c:pt>
                <c:pt idx="2301">
                  <c:v>0.28009914458745772</c:v>
                </c:pt>
                <c:pt idx="2302">
                  <c:v>0.28019662627287995</c:v>
                </c:pt>
                <c:pt idx="2303">
                  <c:v>0.28029183176948241</c:v>
                </c:pt>
                <c:pt idx="2304">
                  <c:v>0.28038173974985842</c:v>
                </c:pt>
                <c:pt idx="2305">
                  <c:v>0.28049203597844369</c:v>
                </c:pt>
                <c:pt idx="2306">
                  <c:v>0.28062951150499504</c:v>
                </c:pt>
                <c:pt idx="2307">
                  <c:v>0.28078358249124091</c:v>
                </c:pt>
                <c:pt idx="2308">
                  <c:v>0.28092101794587765</c:v>
                </c:pt>
                <c:pt idx="2309">
                  <c:v>0.2810357847315898</c:v>
                </c:pt>
                <c:pt idx="2310">
                  <c:v>0.28114223425140283</c:v>
                </c:pt>
                <c:pt idx="2311">
                  <c:v>0.28125622081847373</c:v>
                </c:pt>
                <c:pt idx="2312">
                  <c:v>0.2813800060813923</c:v>
                </c:pt>
                <c:pt idx="2313">
                  <c:v>0.28149245623835611</c:v>
                </c:pt>
                <c:pt idx="2314">
                  <c:v>0.28161772138937774</c:v>
                </c:pt>
                <c:pt idx="2315">
                  <c:v>0.28176107790898725</c:v>
                </c:pt>
                <c:pt idx="2316">
                  <c:v>0.28189762474532998</c:v>
                </c:pt>
                <c:pt idx="2317">
                  <c:v>0.28202736468482087</c:v>
                </c:pt>
                <c:pt idx="2318">
                  <c:v>0.28213823373614055</c:v>
                </c:pt>
                <c:pt idx="2319">
                  <c:v>0.2822392873330935</c:v>
                </c:pt>
                <c:pt idx="2320">
                  <c:v>0.28232298817727669</c:v>
                </c:pt>
                <c:pt idx="2321">
                  <c:v>0.28239914231781793</c:v>
                </c:pt>
                <c:pt idx="2322">
                  <c:v>0.28248433760166969</c:v>
                </c:pt>
                <c:pt idx="2323">
                  <c:v>0.28258007939141316</c:v>
                </c:pt>
                <c:pt idx="2324">
                  <c:v>0.28268033458997416</c:v>
                </c:pt>
                <c:pt idx="2325">
                  <c:v>0.28279866801828812</c:v>
                </c:pt>
                <c:pt idx="2326">
                  <c:v>0.282935826826548</c:v>
                </c:pt>
                <c:pt idx="2327">
                  <c:v>0.28307372028937294</c:v>
                </c:pt>
                <c:pt idx="2328">
                  <c:v>0.28321234810029278</c:v>
                </c:pt>
                <c:pt idx="2329">
                  <c:v>0.28334041106526103</c:v>
                </c:pt>
                <c:pt idx="2330">
                  <c:v>0.28345791324031616</c:v>
                </c:pt>
                <c:pt idx="2331">
                  <c:v>0.28358217936428803</c:v>
                </c:pt>
                <c:pt idx="2332">
                  <c:v>0.28370341809290589</c:v>
                </c:pt>
                <c:pt idx="2333">
                  <c:v>0.28381786601357983</c:v>
                </c:pt>
                <c:pt idx="2334">
                  <c:v>0.28393230083742627</c:v>
                </c:pt>
                <c:pt idx="2335">
                  <c:v>0.28403994796122539</c:v>
                </c:pt>
                <c:pt idx="2336">
                  <c:v>0.28414607818612159</c:v>
                </c:pt>
                <c:pt idx="2337">
                  <c:v>0.28425445487650886</c:v>
                </c:pt>
                <c:pt idx="2338">
                  <c:v>0.28435830485101593</c:v>
                </c:pt>
                <c:pt idx="2339">
                  <c:v>0.2844659061289414</c:v>
                </c:pt>
                <c:pt idx="2340">
                  <c:v>0.28457424816485449</c:v>
                </c:pt>
                <c:pt idx="2341">
                  <c:v>0.28467656042195205</c:v>
                </c:pt>
                <c:pt idx="2342">
                  <c:v>0.28478788833844476</c:v>
                </c:pt>
                <c:pt idx="2343">
                  <c:v>0.28490822890238549</c:v>
                </c:pt>
                <c:pt idx="2344">
                  <c:v>0.28502930697871565</c:v>
                </c:pt>
                <c:pt idx="2345">
                  <c:v>0.28515488179383641</c:v>
                </c:pt>
                <c:pt idx="2346">
                  <c:v>0.28527517820433657</c:v>
                </c:pt>
                <c:pt idx="2347">
                  <c:v>0.28538117742184582</c:v>
                </c:pt>
                <c:pt idx="2348">
                  <c:v>0.28546762236605439</c:v>
                </c:pt>
                <c:pt idx="2349">
                  <c:v>0.28556984326550688</c:v>
                </c:pt>
                <c:pt idx="2350">
                  <c:v>0.28569384724130836</c:v>
                </c:pt>
                <c:pt idx="2351">
                  <c:v>0.28582534980861585</c:v>
                </c:pt>
                <c:pt idx="2352">
                  <c:v>0.2859575863800346</c:v>
                </c:pt>
                <c:pt idx="2353">
                  <c:v>0.28608905427182063</c:v>
                </c:pt>
                <c:pt idx="2354">
                  <c:v>0.28621750048965061</c:v>
                </c:pt>
                <c:pt idx="2355">
                  <c:v>0.28632640394834419</c:v>
                </c:pt>
                <c:pt idx="2356">
                  <c:v>0.2864217786150276</c:v>
                </c:pt>
                <c:pt idx="2357">
                  <c:v>0.28649912304294467</c:v>
                </c:pt>
                <c:pt idx="2358">
                  <c:v>0.28658697304925196</c:v>
                </c:pt>
                <c:pt idx="2359">
                  <c:v>0.28669283331605111</c:v>
                </c:pt>
                <c:pt idx="2360">
                  <c:v>0.28681744877243265</c:v>
                </c:pt>
                <c:pt idx="2361">
                  <c:v>0.28694279925667859</c:v>
                </c:pt>
                <c:pt idx="2362">
                  <c:v>0.28705612658853769</c:v>
                </c:pt>
                <c:pt idx="2363">
                  <c:v>0.28715218208467452</c:v>
                </c:pt>
                <c:pt idx="2364">
                  <c:v>0.28723922440905969</c:v>
                </c:pt>
                <c:pt idx="2365">
                  <c:v>0.28731425481516693</c:v>
                </c:pt>
                <c:pt idx="2366">
                  <c:v>0.2873870289307216</c:v>
                </c:pt>
                <c:pt idx="2367">
                  <c:v>0.28746204824823102</c:v>
                </c:pt>
                <c:pt idx="2368">
                  <c:v>0.28754231268583985</c:v>
                </c:pt>
                <c:pt idx="2369">
                  <c:v>0.28762857102060485</c:v>
                </c:pt>
                <c:pt idx="2370">
                  <c:v>0.28769982229425145</c:v>
                </c:pt>
                <c:pt idx="2371">
                  <c:v>0.28778231742708549</c:v>
                </c:pt>
                <c:pt idx="2372">
                  <c:v>0.28786105643319243</c:v>
                </c:pt>
                <c:pt idx="2373">
                  <c:v>0.28793154133183213</c:v>
                </c:pt>
                <c:pt idx="2374">
                  <c:v>0.28800726956946598</c:v>
                </c:pt>
                <c:pt idx="2375">
                  <c:v>0.28808374177185769</c:v>
                </c:pt>
                <c:pt idx="2376">
                  <c:v>0.28817520084398668</c:v>
                </c:pt>
                <c:pt idx="2377">
                  <c:v>0.28826665155211872</c:v>
                </c:pt>
                <c:pt idx="2378">
                  <c:v>0.2883708352002522</c:v>
                </c:pt>
                <c:pt idx="2379">
                  <c:v>0.28846076918876523</c:v>
                </c:pt>
                <c:pt idx="2380">
                  <c:v>0.28855743920648469</c:v>
                </c:pt>
                <c:pt idx="2381">
                  <c:v>0.28865709696085828</c:v>
                </c:pt>
                <c:pt idx="2382">
                  <c:v>0.2887694810087354</c:v>
                </c:pt>
                <c:pt idx="2383">
                  <c:v>0.28888035422532593</c:v>
                </c:pt>
                <c:pt idx="2384">
                  <c:v>0.28898821907077926</c:v>
                </c:pt>
                <c:pt idx="2385">
                  <c:v>0.28911179990422337</c:v>
                </c:pt>
                <c:pt idx="2386">
                  <c:v>0.28923087244163131</c:v>
                </c:pt>
                <c:pt idx="2387">
                  <c:v>0.28933795072831631</c:v>
                </c:pt>
                <c:pt idx="2388">
                  <c:v>0.28944202283016141</c:v>
                </c:pt>
                <c:pt idx="2389">
                  <c:v>0.28954832990948953</c:v>
                </c:pt>
                <c:pt idx="2390">
                  <c:v>0.28965537421058668</c:v>
                </c:pt>
                <c:pt idx="2391">
                  <c:v>0.28978111791365008</c:v>
                </c:pt>
                <c:pt idx="2392">
                  <c:v>0.28990834247265168</c:v>
                </c:pt>
                <c:pt idx="2393">
                  <c:v>0.2900310614157468</c:v>
                </c:pt>
                <c:pt idx="2394">
                  <c:v>0.29014403932270044</c:v>
                </c:pt>
                <c:pt idx="2395">
                  <c:v>0.29023905059507382</c:v>
                </c:pt>
                <c:pt idx="2396">
                  <c:v>0.29031684837922284</c:v>
                </c:pt>
                <c:pt idx="2397">
                  <c:v>0.29039314417356638</c:v>
                </c:pt>
                <c:pt idx="2398">
                  <c:v>0.29048364438174112</c:v>
                </c:pt>
                <c:pt idx="2399">
                  <c:v>0.29060255369184451</c:v>
                </c:pt>
                <c:pt idx="2400">
                  <c:v>0.29072668291800591</c:v>
                </c:pt>
                <c:pt idx="2401">
                  <c:v>0.29085154436495347</c:v>
                </c:pt>
                <c:pt idx="2402">
                  <c:v>0.2909674197833092</c:v>
                </c:pt>
                <c:pt idx="2403">
                  <c:v>0.29107431229476832</c:v>
                </c:pt>
                <c:pt idx="2404">
                  <c:v>0.29118418289795267</c:v>
                </c:pt>
                <c:pt idx="2405">
                  <c:v>0.2912880630457651</c:v>
                </c:pt>
                <c:pt idx="2406">
                  <c:v>0.29138147123025804</c:v>
                </c:pt>
                <c:pt idx="2407">
                  <c:v>0.29149205524096905</c:v>
                </c:pt>
                <c:pt idx="2408">
                  <c:v>0.29162205053442591</c:v>
                </c:pt>
                <c:pt idx="2409">
                  <c:v>0.29175949844076537</c:v>
                </c:pt>
                <c:pt idx="2410">
                  <c:v>0.29191111742181025</c:v>
                </c:pt>
                <c:pt idx="2411">
                  <c:v>0.29207764774060785</c:v>
                </c:pt>
                <c:pt idx="2412">
                  <c:v>0.29225310932635717</c:v>
                </c:pt>
                <c:pt idx="2413">
                  <c:v>0.29243824391525264</c:v>
                </c:pt>
                <c:pt idx="2414">
                  <c:v>0.29261812009972032</c:v>
                </c:pt>
                <c:pt idx="2415">
                  <c:v>0.29277707087568627</c:v>
                </c:pt>
                <c:pt idx="2416">
                  <c:v>0.29292256704211894</c:v>
                </c:pt>
                <c:pt idx="2417">
                  <c:v>0.29305536044859926</c:v>
                </c:pt>
                <c:pt idx="2418">
                  <c:v>0.29318813622333212</c:v>
                </c:pt>
                <c:pt idx="2419">
                  <c:v>0.29332089437099901</c:v>
                </c:pt>
                <c:pt idx="2420">
                  <c:v>0.29344617803051976</c:v>
                </c:pt>
                <c:pt idx="2421">
                  <c:v>0.29356697241029783</c:v>
                </c:pt>
                <c:pt idx="2422">
                  <c:v>0.29369595276855742</c:v>
                </c:pt>
                <c:pt idx="2423">
                  <c:v>0.29382491649302978</c:v>
                </c:pt>
                <c:pt idx="2424">
                  <c:v>0.29394641045146347</c:v>
                </c:pt>
                <c:pt idx="2425">
                  <c:v>0.29405000406944387</c:v>
                </c:pt>
                <c:pt idx="2426">
                  <c:v>0.29414688047609072</c:v>
                </c:pt>
                <c:pt idx="2427">
                  <c:v>0.29422586506221521</c:v>
                </c:pt>
                <c:pt idx="2428">
                  <c:v>0.29429813794378512</c:v>
                </c:pt>
                <c:pt idx="2429">
                  <c:v>0.29436295556973185</c:v>
                </c:pt>
                <c:pt idx="2430">
                  <c:v>0.29443447359193131</c:v>
                </c:pt>
                <c:pt idx="2431">
                  <c:v>0.29453205764185864</c:v>
                </c:pt>
                <c:pt idx="2432">
                  <c:v>0.29464676259329065</c:v>
                </c:pt>
                <c:pt idx="2433">
                  <c:v>0.29476294380632345</c:v>
                </c:pt>
                <c:pt idx="2434">
                  <c:v>0.2948657082442589</c:v>
                </c:pt>
                <c:pt idx="2435">
                  <c:v>0.29495952742201009</c:v>
                </c:pt>
                <c:pt idx="2436">
                  <c:v>0.29505408229014857</c:v>
                </c:pt>
                <c:pt idx="2437">
                  <c:v>0.29514862821850929</c:v>
                </c:pt>
                <c:pt idx="2438">
                  <c:v>0.29524018780208888</c:v>
                </c:pt>
                <c:pt idx="2439">
                  <c:v>0.29533694898217439</c:v>
                </c:pt>
                <c:pt idx="2440">
                  <c:v>0.29545007325898798</c:v>
                </c:pt>
                <c:pt idx="2441">
                  <c:v>0.29556318474014709</c:v>
                </c:pt>
                <c:pt idx="2442">
                  <c:v>0.29568521172760853</c:v>
                </c:pt>
                <c:pt idx="2443">
                  <c:v>0.2958139191813241</c:v>
                </c:pt>
                <c:pt idx="2444">
                  <c:v>0.29594335390140131</c:v>
                </c:pt>
                <c:pt idx="2445">
                  <c:v>0.2960586408376969</c:v>
                </c:pt>
                <c:pt idx="2446">
                  <c:v>0.29615532285952717</c:v>
                </c:pt>
                <c:pt idx="2447">
                  <c:v>0.2962363798124919</c:v>
                </c:pt>
                <c:pt idx="2448">
                  <c:v>0.29632709631678628</c:v>
                </c:pt>
                <c:pt idx="2449">
                  <c:v>0.29642077849486126</c:v>
                </c:pt>
                <c:pt idx="2450">
                  <c:v>0.29652411611419577</c:v>
                </c:pt>
                <c:pt idx="2451">
                  <c:v>0.2966326462886642</c:v>
                </c:pt>
                <c:pt idx="2452">
                  <c:v>0.29673447553597027</c:v>
                </c:pt>
                <c:pt idx="2453">
                  <c:v>0.29683480808270624</c:v>
                </c:pt>
                <c:pt idx="2454">
                  <c:v>0.29694776305169307</c:v>
                </c:pt>
                <c:pt idx="2455">
                  <c:v>0.2970510462308561</c:v>
                </c:pt>
                <c:pt idx="2456">
                  <c:v>0.29715283288389038</c:v>
                </c:pt>
                <c:pt idx="2457">
                  <c:v>0.29726649478443234</c:v>
                </c:pt>
                <c:pt idx="2458">
                  <c:v>0.29737568718786944</c:v>
                </c:pt>
                <c:pt idx="2459">
                  <c:v>0.2974700138828768</c:v>
                </c:pt>
                <c:pt idx="2460">
                  <c:v>0.29756655955313838</c:v>
                </c:pt>
                <c:pt idx="2461">
                  <c:v>0.29766309590323337</c:v>
                </c:pt>
                <c:pt idx="2462">
                  <c:v>0.29776704770533147</c:v>
                </c:pt>
                <c:pt idx="2463">
                  <c:v>0.29786950390725087</c:v>
                </c:pt>
                <c:pt idx="2464">
                  <c:v>0.29796675334433853</c:v>
                </c:pt>
                <c:pt idx="2465">
                  <c:v>0.29805508623915788</c:v>
                </c:pt>
                <c:pt idx="2466">
                  <c:v>0.29813747375519489</c:v>
                </c:pt>
                <c:pt idx="2467">
                  <c:v>0.29822579157173901</c:v>
                </c:pt>
                <c:pt idx="2468">
                  <c:v>0.29832671666907634</c:v>
                </c:pt>
                <c:pt idx="2469">
                  <c:v>0.29843505139380055</c:v>
                </c:pt>
                <c:pt idx="2470">
                  <c:v>0.29853892298486545</c:v>
                </c:pt>
                <c:pt idx="2471">
                  <c:v>0.2986338818558758</c:v>
                </c:pt>
                <c:pt idx="2472">
                  <c:v>0.2987228976087557</c:v>
                </c:pt>
                <c:pt idx="2473">
                  <c:v>0.29881932240008924</c:v>
                </c:pt>
                <c:pt idx="2474">
                  <c:v>0.29892612054724288</c:v>
                </c:pt>
                <c:pt idx="2475">
                  <c:v>0.29904403025301679</c:v>
                </c:pt>
                <c:pt idx="2476">
                  <c:v>0.29916118461811486</c:v>
                </c:pt>
                <c:pt idx="2477">
                  <c:v>0.29926572217851838</c:v>
                </c:pt>
                <c:pt idx="2478">
                  <c:v>0.2993606120618455</c:v>
                </c:pt>
                <c:pt idx="2479">
                  <c:v>0.29944882192428401</c:v>
                </c:pt>
                <c:pt idx="2480">
                  <c:v>0.29952664769465942</c:v>
                </c:pt>
                <c:pt idx="2481">
                  <c:v>0.29959483291539102</c:v>
                </c:pt>
                <c:pt idx="2482">
                  <c:v>0.29966449562193415</c:v>
                </c:pt>
                <c:pt idx="2483">
                  <c:v>0.29973193042787882</c:v>
                </c:pt>
                <c:pt idx="2484">
                  <c:v>0.2998082522496216</c:v>
                </c:pt>
                <c:pt idx="2485">
                  <c:v>0.29989494084534651</c:v>
                </c:pt>
                <c:pt idx="2486">
                  <c:v>0.29999273434260143</c:v>
                </c:pt>
                <c:pt idx="2487">
                  <c:v>0.30008829602125564</c:v>
                </c:pt>
                <c:pt idx="2488">
                  <c:v>0.30018458925050878</c:v>
                </c:pt>
                <c:pt idx="2489">
                  <c:v>0.3002890198869973</c:v>
                </c:pt>
                <c:pt idx="2490">
                  <c:v>0.30039492067139156</c:v>
                </c:pt>
                <c:pt idx="2491">
                  <c:v>0.30050747424553059</c:v>
                </c:pt>
                <c:pt idx="2492">
                  <c:v>0.30063260117734092</c:v>
                </c:pt>
                <c:pt idx="2493">
                  <c:v>0.30077769919648922</c:v>
                </c:pt>
                <c:pt idx="2494">
                  <c:v>0.30094572008476755</c:v>
                </c:pt>
                <c:pt idx="2495">
                  <c:v>0.30111889268870246</c:v>
                </c:pt>
                <c:pt idx="2496">
                  <c:v>0.30127797783843935</c:v>
                </c:pt>
                <c:pt idx="2497">
                  <c:v>0.30142372201623591</c:v>
                </c:pt>
                <c:pt idx="2498">
                  <c:v>0.30157314323121964</c:v>
                </c:pt>
                <c:pt idx="2499">
                  <c:v>0.30172180257933739</c:v>
                </c:pt>
                <c:pt idx="2500">
                  <c:v>0.30186748209132463</c:v>
                </c:pt>
                <c:pt idx="2501">
                  <c:v>0.30200722573959321</c:v>
                </c:pt>
                <c:pt idx="2502">
                  <c:v>0.3021454714023557</c:v>
                </c:pt>
                <c:pt idx="2503">
                  <c:v>0.30226448043424686</c:v>
                </c:pt>
                <c:pt idx="2504">
                  <c:v>0.30236943316865766</c:v>
                </c:pt>
                <c:pt idx="2505">
                  <c:v>0.30247141893508039</c:v>
                </c:pt>
                <c:pt idx="2506">
                  <c:v>0.30258226123320586</c:v>
                </c:pt>
                <c:pt idx="2507">
                  <c:v>0.30269456889721374</c:v>
                </c:pt>
                <c:pt idx="2508">
                  <c:v>0.30280021525168166</c:v>
                </c:pt>
                <c:pt idx="2509">
                  <c:v>0.30288590619405359</c:v>
                </c:pt>
                <c:pt idx="2510">
                  <c:v>0.30296124905952615</c:v>
                </c:pt>
                <c:pt idx="2511">
                  <c:v>0.30303141623099439</c:v>
                </c:pt>
                <c:pt idx="2512">
                  <c:v>0.30310231700317786</c:v>
                </c:pt>
                <c:pt idx="2513">
                  <c:v>0.3031606586600607</c:v>
                </c:pt>
                <c:pt idx="2514">
                  <c:v>0.30322268909339267</c:v>
                </c:pt>
                <c:pt idx="2515">
                  <c:v>0.30328471567918863</c:v>
                </c:pt>
                <c:pt idx="2516">
                  <c:v>0.30333713991233929</c:v>
                </c:pt>
                <c:pt idx="2517">
                  <c:v>0.30339915939976808</c:v>
                </c:pt>
                <c:pt idx="2518">
                  <c:v>0.30346191329929761</c:v>
                </c:pt>
                <c:pt idx="2519">
                  <c:v>0.30351654289954799</c:v>
                </c:pt>
                <c:pt idx="2520">
                  <c:v>0.30355271491149455</c:v>
                </c:pt>
                <c:pt idx="2521">
                  <c:v>0.30359552907147258</c:v>
                </c:pt>
                <c:pt idx="2522">
                  <c:v>0.30364350827950748</c:v>
                </c:pt>
                <c:pt idx="2523">
                  <c:v>0.30372100829154031</c:v>
                </c:pt>
                <c:pt idx="2524">
                  <c:v>0.30382064233945522</c:v>
                </c:pt>
                <c:pt idx="2525">
                  <c:v>0.3039350247465325</c:v>
                </c:pt>
                <c:pt idx="2526">
                  <c:v>0.30405677228876599</c:v>
                </c:pt>
                <c:pt idx="2527">
                  <c:v>0.30418145592265133</c:v>
                </c:pt>
                <c:pt idx="2528">
                  <c:v>0.30431276270564678</c:v>
                </c:pt>
                <c:pt idx="2529">
                  <c:v>0.30444183964711558</c:v>
                </c:pt>
                <c:pt idx="2530">
                  <c:v>0.30456057572019579</c:v>
                </c:pt>
                <c:pt idx="2531">
                  <c:v>0.30468298448894598</c:v>
                </c:pt>
                <c:pt idx="2532">
                  <c:v>0.30482380977697665</c:v>
                </c:pt>
                <c:pt idx="2533">
                  <c:v>0.30500073490714624</c:v>
                </c:pt>
                <c:pt idx="2534">
                  <c:v>0.30518278767420626</c:v>
                </c:pt>
                <c:pt idx="2535">
                  <c:v>0.30536259673809929</c:v>
                </c:pt>
                <c:pt idx="2536">
                  <c:v>0.30551364083994836</c:v>
                </c:pt>
                <c:pt idx="2537">
                  <c:v>0.30564919270568847</c:v>
                </c:pt>
                <c:pt idx="2538">
                  <c:v>0.30578104346702306</c:v>
                </c:pt>
                <c:pt idx="2539">
                  <c:v>0.30591434974649862</c:v>
                </c:pt>
                <c:pt idx="2540">
                  <c:v>0.30605941981301765</c:v>
                </c:pt>
                <c:pt idx="2541">
                  <c:v>0.30620888624390868</c:v>
                </c:pt>
                <c:pt idx="2542">
                  <c:v>0.30634508003979249</c:v>
                </c:pt>
                <c:pt idx="2543">
                  <c:v>0.30647168682358239</c:v>
                </c:pt>
                <c:pt idx="2544">
                  <c:v>0.3065909180911669</c:v>
                </c:pt>
                <c:pt idx="2545">
                  <c:v>0.3067116068710099</c:v>
                </c:pt>
                <c:pt idx="2546">
                  <c:v>0.30681977285070738</c:v>
                </c:pt>
                <c:pt idx="2547">
                  <c:v>0.30693234134378783</c:v>
                </c:pt>
                <c:pt idx="2548">
                  <c:v>0.30704048345145057</c:v>
                </c:pt>
                <c:pt idx="2549">
                  <c:v>0.30716111798926504</c:v>
                </c:pt>
                <c:pt idx="2550">
                  <c:v>0.30729938846123761</c:v>
                </c:pt>
                <c:pt idx="2551">
                  <c:v>0.30744278710493211</c:v>
                </c:pt>
                <c:pt idx="2552">
                  <c:v>0.30759425257036049</c:v>
                </c:pt>
                <c:pt idx="2553">
                  <c:v>0.30774054936859607</c:v>
                </c:pt>
                <c:pt idx="2554">
                  <c:v>0.30786991965888955</c:v>
                </c:pt>
                <c:pt idx="2555">
                  <c:v>0.30799045418556265</c:v>
                </c:pt>
                <c:pt idx="2556">
                  <c:v>0.3081102393513786</c:v>
                </c:pt>
                <c:pt idx="2557">
                  <c:v>0.30821384562119364</c:v>
                </c:pt>
                <c:pt idx="2558">
                  <c:v>0.30831817583965443</c:v>
                </c:pt>
                <c:pt idx="2559">
                  <c:v>0.30841294526534552</c:v>
                </c:pt>
                <c:pt idx="2560">
                  <c:v>0.30849448386197925</c:v>
                </c:pt>
                <c:pt idx="2561">
                  <c:v>0.30857748479376729</c:v>
                </c:pt>
                <c:pt idx="2562">
                  <c:v>0.30865386894438701</c:v>
                </c:pt>
                <c:pt idx="2563">
                  <c:v>0.30872657535995229</c:v>
                </c:pt>
                <c:pt idx="2564">
                  <c:v>0.30880661974423901</c:v>
                </c:pt>
                <c:pt idx="2565">
                  <c:v>0.30887784651525485</c:v>
                </c:pt>
                <c:pt idx="2566">
                  <c:v>0.30894686555646095</c:v>
                </c:pt>
                <c:pt idx="2567">
                  <c:v>0.30901147480999686</c:v>
                </c:pt>
                <c:pt idx="2568">
                  <c:v>0.30906727035165399</c:v>
                </c:pt>
                <c:pt idx="2569">
                  <c:v>0.30912966957234461</c:v>
                </c:pt>
                <c:pt idx="2570">
                  <c:v>0.30919720316482707</c:v>
                </c:pt>
                <c:pt idx="2571">
                  <c:v>0.30927133805292295</c:v>
                </c:pt>
                <c:pt idx="2572">
                  <c:v>0.309355742373153</c:v>
                </c:pt>
                <c:pt idx="2573">
                  <c:v>0.30944967967447673</c:v>
                </c:pt>
                <c:pt idx="2574">
                  <c:v>0.30954507571487977</c:v>
                </c:pt>
                <c:pt idx="2575">
                  <c:v>0.30964486491028737</c:v>
                </c:pt>
                <c:pt idx="2576">
                  <c:v>0.30972410217825719</c:v>
                </c:pt>
                <c:pt idx="2577">
                  <c:v>0.30980259957669565</c:v>
                </c:pt>
                <c:pt idx="2578">
                  <c:v>0.30989502786597989</c:v>
                </c:pt>
                <c:pt idx="2579">
                  <c:v>0.3099852472421557</c:v>
                </c:pt>
                <c:pt idx="2580">
                  <c:v>0.31006445754481715</c:v>
                </c:pt>
                <c:pt idx="2581">
                  <c:v>0.31014439491503015</c:v>
                </c:pt>
                <c:pt idx="2582">
                  <c:v>0.31023679161961348</c:v>
                </c:pt>
                <c:pt idx="2583">
                  <c:v>0.31033944461299162</c:v>
                </c:pt>
                <c:pt idx="2584">
                  <c:v>0.31046554672360954</c:v>
                </c:pt>
                <c:pt idx="2585">
                  <c:v>0.31059016690710911</c:v>
                </c:pt>
                <c:pt idx="2586">
                  <c:v>0.31071623740707222</c:v>
                </c:pt>
                <c:pt idx="2587">
                  <c:v>0.31083129951325356</c:v>
                </c:pt>
                <c:pt idx="2588">
                  <c:v>0.31094561562821288</c:v>
                </c:pt>
                <c:pt idx="2589">
                  <c:v>0.31106944334079339</c:v>
                </c:pt>
                <c:pt idx="2590">
                  <c:v>0.31119032542852293</c:v>
                </c:pt>
                <c:pt idx="2591">
                  <c:v>0.31129947306252664</c:v>
                </c:pt>
                <c:pt idx="2592">
                  <c:v>0.31140934119890007</c:v>
                </c:pt>
                <c:pt idx="2593">
                  <c:v>0.3115331115062685</c:v>
                </c:pt>
                <c:pt idx="2594">
                  <c:v>0.31166125988322502</c:v>
                </c:pt>
                <c:pt idx="2595">
                  <c:v>0.31179232037881394</c:v>
                </c:pt>
                <c:pt idx="2596">
                  <c:v>0.31192775591591476</c:v>
                </c:pt>
                <c:pt idx="2597">
                  <c:v>0.31206756471480068</c:v>
                </c:pt>
                <c:pt idx="2598">
                  <c:v>0.31218905805843239</c:v>
                </c:pt>
                <c:pt idx="2599">
                  <c:v>0.31229663321570006</c:v>
                </c:pt>
                <c:pt idx="2600">
                  <c:v>0.3123961482264509</c:v>
                </c:pt>
                <c:pt idx="2601">
                  <c:v>0.31250296949627671</c:v>
                </c:pt>
                <c:pt idx="2602">
                  <c:v>0.31261416855880775</c:v>
                </c:pt>
                <c:pt idx="2603">
                  <c:v>0.31270414296005394</c:v>
                </c:pt>
                <c:pt idx="2604">
                  <c:v>0.31278679523503178</c:v>
                </c:pt>
                <c:pt idx="2605">
                  <c:v>0.31288333614504871</c:v>
                </c:pt>
                <c:pt idx="2606">
                  <c:v>0.31298644909587087</c:v>
                </c:pt>
                <c:pt idx="2607">
                  <c:v>0.31308955141550843</c:v>
                </c:pt>
                <c:pt idx="2608">
                  <c:v>0.31319995416998647</c:v>
                </c:pt>
                <c:pt idx="2609">
                  <c:v>0.3133154618850067</c:v>
                </c:pt>
                <c:pt idx="2610">
                  <c:v>0.31343899651049395</c:v>
                </c:pt>
                <c:pt idx="2611">
                  <c:v>0.31356470839072459</c:v>
                </c:pt>
                <c:pt idx="2612">
                  <c:v>0.313680173983933</c:v>
                </c:pt>
                <c:pt idx="2613">
                  <c:v>0.31378612751281432</c:v>
                </c:pt>
                <c:pt idx="2614">
                  <c:v>0.3138935310114222</c:v>
                </c:pt>
                <c:pt idx="2615">
                  <c:v>0.31401334171066098</c:v>
                </c:pt>
                <c:pt idx="2616">
                  <c:v>0.31412802509152121</c:v>
                </c:pt>
                <c:pt idx="2617">
                  <c:v>0.31423247048475267</c:v>
                </c:pt>
                <c:pt idx="2618">
                  <c:v>0.31433179304653841</c:v>
                </c:pt>
                <c:pt idx="2619">
                  <c:v>0.3144311057443327</c:v>
                </c:pt>
                <c:pt idx="2620">
                  <c:v>0.31452748804920033</c:v>
                </c:pt>
                <c:pt idx="2621">
                  <c:v>0.31463700212077272</c:v>
                </c:pt>
                <c:pt idx="2622">
                  <c:v>0.31475453388094615</c:v>
                </c:pt>
                <c:pt idx="2623">
                  <c:v>0.31488008050160776</c:v>
                </c:pt>
                <c:pt idx="2624">
                  <c:v>0.31501071984269979</c:v>
                </c:pt>
                <c:pt idx="2625">
                  <c:v>0.31513915305979273</c:v>
                </c:pt>
                <c:pt idx="2626">
                  <c:v>0.31527194733611685</c:v>
                </c:pt>
                <c:pt idx="2627">
                  <c:v>0.31541055991200118</c:v>
                </c:pt>
                <c:pt idx="2628">
                  <c:v>0.31555571774952101</c:v>
                </c:pt>
                <c:pt idx="2629">
                  <c:v>0.31568481028388512</c:v>
                </c:pt>
                <c:pt idx="2630">
                  <c:v>0.31578253027244069</c:v>
                </c:pt>
                <c:pt idx="2631">
                  <c:v>0.31585107441671945</c:v>
                </c:pt>
                <c:pt idx="2632">
                  <c:v>0.31591596826608132</c:v>
                </c:pt>
                <c:pt idx="2633">
                  <c:v>0.31599252301096359</c:v>
                </c:pt>
                <c:pt idx="2634">
                  <c:v>0.31607198792779134</c:v>
                </c:pt>
                <c:pt idx="2635">
                  <c:v>0.31613249367567364</c:v>
                </c:pt>
                <c:pt idx="2636">
                  <c:v>0.31620757403173555</c:v>
                </c:pt>
                <c:pt idx="2637">
                  <c:v>0.31628483530900492</c:v>
                </c:pt>
                <c:pt idx="2638">
                  <c:v>0.31635115862499102</c:v>
                </c:pt>
                <c:pt idx="2639">
                  <c:v>0.31641820629736872</c:v>
                </c:pt>
                <c:pt idx="2640">
                  <c:v>0.31650273825997433</c:v>
                </c:pt>
                <c:pt idx="2641">
                  <c:v>0.31659163485653191</c:v>
                </c:pt>
                <c:pt idx="2642">
                  <c:v>0.31666303787486977</c:v>
                </c:pt>
                <c:pt idx="2643">
                  <c:v>0.31673662136539055</c:v>
                </c:pt>
                <c:pt idx="2644">
                  <c:v>0.31681457024626264</c:v>
                </c:pt>
                <c:pt idx="2645">
                  <c:v>0.3168910562324283</c:v>
                </c:pt>
                <c:pt idx="2646">
                  <c:v>0.31696753636893532</c:v>
                </c:pt>
                <c:pt idx="2647">
                  <c:v>0.31703818425009256</c:v>
                </c:pt>
                <c:pt idx="2648">
                  <c:v>0.31708770762404287</c:v>
                </c:pt>
                <c:pt idx="2649">
                  <c:v>0.31714232614825655</c:v>
                </c:pt>
                <c:pt idx="2650">
                  <c:v>0.31720349535394993</c:v>
                </c:pt>
                <c:pt idx="2651">
                  <c:v>0.31727412656766002</c:v>
                </c:pt>
                <c:pt idx="2652">
                  <c:v>0.31735567392888364</c:v>
                </c:pt>
                <c:pt idx="2653">
                  <c:v>0.31744231071440732</c:v>
                </c:pt>
                <c:pt idx="2654">
                  <c:v>0.31755587361964321</c:v>
                </c:pt>
                <c:pt idx="2655">
                  <c:v>0.31771309327766495</c:v>
                </c:pt>
                <c:pt idx="2656">
                  <c:v>0.31790667241829768</c:v>
                </c:pt>
                <c:pt idx="2657">
                  <c:v>0.31809584890451581</c:v>
                </c:pt>
                <c:pt idx="2658">
                  <c:v>0.31827844302920244</c:v>
                </c:pt>
                <c:pt idx="2659">
                  <c:v>0.31843263998702731</c:v>
                </c:pt>
                <c:pt idx="2660">
                  <c:v>0.31855918010404949</c:v>
                </c:pt>
                <c:pt idx="2661">
                  <c:v>0.31866679932698266</c:v>
                </c:pt>
                <c:pt idx="2662">
                  <c:v>0.3187693176794934</c:v>
                </c:pt>
                <c:pt idx="2663">
                  <c:v>0.31887182552306892</c:v>
                </c:pt>
                <c:pt idx="2664">
                  <c:v>0.31898304555238433</c:v>
                </c:pt>
                <c:pt idx="2665">
                  <c:v>0.31910079445516604</c:v>
                </c:pt>
                <c:pt idx="2666">
                  <c:v>0.31919890795075601</c:v>
                </c:pt>
                <c:pt idx="2667">
                  <c:v>0.31928538519839172</c:v>
                </c:pt>
                <c:pt idx="2668">
                  <c:v>0.31936749532701286</c:v>
                </c:pt>
                <c:pt idx="2669">
                  <c:v>0.31946340304642262</c:v>
                </c:pt>
                <c:pt idx="2670">
                  <c:v>0.31957310438645098</c:v>
                </c:pt>
                <c:pt idx="2671">
                  <c:v>0.31968061455280289</c:v>
                </c:pt>
                <c:pt idx="2672">
                  <c:v>0.31979900764633856</c:v>
                </c:pt>
                <c:pt idx="2673">
                  <c:v>0.31992101776316206</c:v>
                </c:pt>
                <c:pt idx="2674">
                  <c:v>0.32003720403602981</c:v>
                </c:pt>
                <c:pt idx="2675">
                  <c:v>0.32014103409463462</c:v>
                </c:pt>
                <c:pt idx="2676">
                  <c:v>0.32023178580563899</c:v>
                </c:pt>
                <c:pt idx="2677">
                  <c:v>0.32032906249401061</c:v>
                </c:pt>
                <c:pt idx="2678">
                  <c:v>0.32044374971739903</c:v>
                </c:pt>
                <c:pt idx="2679">
                  <c:v>0.32057729294604853</c:v>
                </c:pt>
                <c:pt idx="2680">
                  <c:v>0.3206999337881426</c:v>
                </c:pt>
                <c:pt idx="2681">
                  <c:v>0.32081965737916612</c:v>
                </c:pt>
                <c:pt idx="2682">
                  <c:v>0.32093501382527079</c:v>
                </c:pt>
                <c:pt idx="2683">
                  <c:v>0.32103584912612648</c:v>
                </c:pt>
                <c:pt idx="2684">
                  <c:v>0.32113957555248501</c:v>
                </c:pt>
                <c:pt idx="2685">
                  <c:v>0.32124184072616924</c:v>
                </c:pt>
                <c:pt idx="2686">
                  <c:v>0.32135134715325442</c:v>
                </c:pt>
                <c:pt idx="2687">
                  <c:v>0.32146229176698915</c:v>
                </c:pt>
                <c:pt idx="2688">
                  <c:v>0.32157757410916099</c:v>
                </c:pt>
                <c:pt idx="2689">
                  <c:v>0.32168704377946572</c:v>
                </c:pt>
                <c:pt idx="2690">
                  <c:v>0.3217725812739361</c:v>
                </c:pt>
                <c:pt idx="2691">
                  <c:v>0.32185086341586244</c:v>
                </c:pt>
                <c:pt idx="2692">
                  <c:v>0.32192116715340496</c:v>
                </c:pt>
                <c:pt idx="2693">
                  <c:v>0.32197769647075591</c:v>
                </c:pt>
                <c:pt idx="2694">
                  <c:v>0.32203857062360952</c:v>
                </c:pt>
                <c:pt idx="2695">
                  <c:v>0.32211031040389182</c:v>
                </c:pt>
                <c:pt idx="2696">
                  <c:v>0.3221856678627581</c:v>
                </c:pt>
                <c:pt idx="2697">
                  <c:v>0.32227333622138365</c:v>
                </c:pt>
                <c:pt idx="2698">
                  <c:v>0.32236896566605217</c:v>
                </c:pt>
                <c:pt idx="2699">
                  <c:v>0.32246748340874276</c:v>
                </c:pt>
                <c:pt idx="2700">
                  <c:v>0.32256961288075331</c:v>
                </c:pt>
                <c:pt idx="2701">
                  <c:v>0.32267390455569245</c:v>
                </c:pt>
                <c:pt idx="2702">
                  <c:v>0.32277601294927211</c:v>
                </c:pt>
                <c:pt idx="2703">
                  <c:v>0.32286000920135094</c:v>
                </c:pt>
                <c:pt idx="2704">
                  <c:v>0.32294255036880504</c:v>
                </c:pt>
                <c:pt idx="2705">
                  <c:v>0.32303377215436813</c:v>
                </c:pt>
                <c:pt idx="2706">
                  <c:v>0.32314163479827307</c:v>
                </c:pt>
                <c:pt idx="2707">
                  <c:v>0.32324948580908269</c:v>
                </c:pt>
                <c:pt idx="2708">
                  <c:v>0.32335515404132975</c:v>
                </c:pt>
                <c:pt idx="2709">
                  <c:v>0.32346370566605626</c:v>
                </c:pt>
                <c:pt idx="2710">
                  <c:v>0.32356645701439618</c:v>
                </c:pt>
                <c:pt idx="2711">
                  <c:v>0.32366196288446214</c:v>
                </c:pt>
                <c:pt idx="2712">
                  <c:v>0.32376107675589133</c:v>
                </c:pt>
                <c:pt idx="2713">
                  <c:v>0.32385439397700122</c:v>
                </c:pt>
                <c:pt idx="2714">
                  <c:v>0.32394408604394254</c:v>
                </c:pt>
                <c:pt idx="2715">
                  <c:v>0.32403955585674971</c:v>
                </c:pt>
                <c:pt idx="2716">
                  <c:v>0.32413501655594151</c:v>
                </c:pt>
                <c:pt idx="2717">
                  <c:v>0.32422757580477368</c:v>
                </c:pt>
                <c:pt idx="2718">
                  <c:v>0.32432012648718406</c:v>
                </c:pt>
                <c:pt idx="2719">
                  <c:v>0.32441989809703836</c:v>
                </c:pt>
                <c:pt idx="2720">
                  <c:v>0.32453700859092305</c:v>
                </c:pt>
                <c:pt idx="2721">
                  <c:v>0.32467000634605914</c:v>
                </c:pt>
                <c:pt idx="2722">
                  <c:v>0.32480732242403637</c:v>
                </c:pt>
                <c:pt idx="2723">
                  <c:v>0.32495401298057092</c:v>
                </c:pt>
                <c:pt idx="2724">
                  <c:v>0.3251180207825079</c:v>
                </c:pt>
                <c:pt idx="2725">
                  <c:v>0.32527550075650963</c:v>
                </c:pt>
                <c:pt idx="2726">
                  <c:v>0.32541345595018173</c:v>
                </c:pt>
                <c:pt idx="2727">
                  <c:v>0.32554344866355112</c:v>
                </c:pt>
                <c:pt idx="2728">
                  <c:v>0.32566475995207628</c:v>
                </c:pt>
                <c:pt idx="2729">
                  <c:v>0.32581637837068339</c:v>
                </c:pt>
                <c:pt idx="2730">
                  <c:v>0.32599035023171508</c:v>
                </c:pt>
                <c:pt idx="2731">
                  <c:v>0.32616573520398218</c:v>
                </c:pt>
                <c:pt idx="2732">
                  <c:v>0.32633820318147205</c:v>
                </c:pt>
                <c:pt idx="2733">
                  <c:v>0.3265128057266396</c:v>
                </c:pt>
                <c:pt idx="2734">
                  <c:v>0.32667223018304953</c:v>
                </c:pt>
                <c:pt idx="2735">
                  <c:v>0.32680999283840817</c:v>
                </c:pt>
                <c:pt idx="2736">
                  <c:v>0.32692466036580797</c:v>
                </c:pt>
                <c:pt idx="2737">
                  <c:v>0.32703859369041899</c:v>
                </c:pt>
                <c:pt idx="2738">
                  <c:v>0.32713881544013679</c:v>
                </c:pt>
                <c:pt idx="2739">
                  <c:v>0.3272181204971733</c:v>
                </c:pt>
                <c:pt idx="2740">
                  <c:v>0.32728372265471489</c:v>
                </c:pt>
                <c:pt idx="2741">
                  <c:v>0.32735797045425685</c:v>
                </c:pt>
                <c:pt idx="2742">
                  <c:v>0.32744086196985317</c:v>
                </c:pt>
                <c:pt idx="2743">
                  <c:v>0.3275172602383884</c:v>
                </c:pt>
                <c:pt idx="2744">
                  <c:v>0.32756626737542288</c:v>
                </c:pt>
                <c:pt idx="2745">
                  <c:v>0.32762031657966961</c:v>
                </c:pt>
                <c:pt idx="2746">
                  <c:v>0.32768373058813366</c:v>
                </c:pt>
                <c:pt idx="2747">
                  <c:v>0.32776155137554636</c:v>
                </c:pt>
                <c:pt idx="2748">
                  <c:v>0.32785377557841267</c:v>
                </c:pt>
                <c:pt idx="2749">
                  <c:v>0.32796039921149789</c:v>
                </c:pt>
                <c:pt idx="2750">
                  <c:v>0.32807565521682347</c:v>
                </c:pt>
                <c:pt idx="2751">
                  <c:v>0.32817289213970441</c:v>
                </c:pt>
                <c:pt idx="2752">
                  <c:v>0.32825787666969031</c:v>
                </c:pt>
                <c:pt idx="2753">
                  <c:v>0.32835869640624737</c:v>
                </c:pt>
                <c:pt idx="2754">
                  <c:v>0.32845950597920981</c:v>
                </c:pt>
                <c:pt idx="2755">
                  <c:v>0.32854950593967053</c:v>
                </c:pt>
                <c:pt idx="2756">
                  <c:v>0.32864021770310464</c:v>
                </c:pt>
                <c:pt idx="2757">
                  <c:v>0.32873092123866093</c:v>
                </c:pt>
                <c:pt idx="2758">
                  <c:v>0.32882593516691055</c:v>
                </c:pt>
                <c:pt idx="2759">
                  <c:v>0.32891950066750758</c:v>
                </c:pt>
                <c:pt idx="2760">
                  <c:v>0.32900010392536211</c:v>
                </c:pt>
                <c:pt idx="2761">
                  <c:v>0.32907422440139339</c:v>
                </c:pt>
                <c:pt idx="2762">
                  <c:v>0.32914833938398708</c:v>
                </c:pt>
                <c:pt idx="2763">
                  <c:v>0.32920877860445463</c:v>
                </c:pt>
                <c:pt idx="2764">
                  <c:v>0.32926058074331888</c:v>
                </c:pt>
                <c:pt idx="2765">
                  <c:v>0.32931813552829575</c:v>
                </c:pt>
                <c:pt idx="2766">
                  <c:v>0.32938288070210514</c:v>
                </c:pt>
                <c:pt idx="2767">
                  <c:v>0.32945481486798756</c:v>
                </c:pt>
                <c:pt idx="2768">
                  <c:v>0.32952602459541031</c:v>
                </c:pt>
                <c:pt idx="2769">
                  <c:v>0.32959794846546336</c:v>
                </c:pt>
                <c:pt idx="2770">
                  <c:v>0.32966195635931267</c:v>
                </c:pt>
                <c:pt idx="2771">
                  <c:v>0.32973530868278045</c:v>
                </c:pt>
                <c:pt idx="2772">
                  <c:v>0.32982159864587302</c:v>
                </c:pt>
                <c:pt idx="2773">
                  <c:v>0.32993088857779079</c:v>
                </c:pt>
                <c:pt idx="2774">
                  <c:v>0.33005957653949708</c:v>
                </c:pt>
                <c:pt idx="2775">
                  <c:v>0.33021340522065473</c:v>
                </c:pt>
                <c:pt idx="2776">
                  <c:v>0.33039020709090283</c:v>
                </c:pt>
                <c:pt idx="2777">
                  <c:v>0.33056985176858611</c:v>
                </c:pt>
                <c:pt idx="2778">
                  <c:v>0.33073437797837757</c:v>
                </c:pt>
                <c:pt idx="2779">
                  <c:v>0.33090031367831546</c:v>
                </c:pt>
                <c:pt idx="2780">
                  <c:v>0.33105688575565734</c:v>
                </c:pt>
                <c:pt idx="2781">
                  <c:v>0.33120194442568063</c:v>
                </c:pt>
                <c:pt idx="2782">
                  <c:v>0.33134267431141201</c:v>
                </c:pt>
                <c:pt idx="2783">
                  <c:v>0.33146328416667559</c:v>
                </c:pt>
                <c:pt idx="2784">
                  <c:v>0.33156737026391764</c:v>
                </c:pt>
                <c:pt idx="2785">
                  <c:v>0.33164776038573768</c:v>
                </c:pt>
                <c:pt idx="2786">
                  <c:v>0.33172168488302195</c:v>
                </c:pt>
                <c:pt idx="2787">
                  <c:v>0.33178196877712141</c:v>
                </c:pt>
                <c:pt idx="2788">
                  <c:v>0.33184009623342642</c:v>
                </c:pt>
                <c:pt idx="2789">
                  <c:v>0.3318982203111267</c:v>
                </c:pt>
                <c:pt idx="2790">
                  <c:v>0.33196279865759915</c:v>
                </c:pt>
                <c:pt idx="2791">
                  <c:v>0.33203741733110026</c:v>
                </c:pt>
                <c:pt idx="2792">
                  <c:v>0.33210772598612476</c:v>
                </c:pt>
                <c:pt idx="2793">
                  <c:v>0.33218592062265812</c:v>
                </c:pt>
                <c:pt idx="2794">
                  <c:v>0.33228777969426476</c:v>
                </c:pt>
                <c:pt idx="2795">
                  <c:v>0.33238747676587149</c:v>
                </c:pt>
                <c:pt idx="2796">
                  <c:v>0.33248788103657978</c:v>
                </c:pt>
                <c:pt idx="2797">
                  <c:v>0.3325882752272824</c:v>
                </c:pt>
                <c:pt idx="2798">
                  <c:v>0.33269582924818569</c:v>
                </c:pt>
                <c:pt idx="2799">
                  <c:v>0.33281125769396952</c:v>
                </c:pt>
                <c:pt idx="2800">
                  <c:v>0.33292093821908364</c:v>
                </c:pt>
                <c:pt idx="2801">
                  <c:v>0.33303275695815698</c:v>
                </c:pt>
                <c:pt idx="2802">
                  <c:v>0.33312449632953439</c:v>
                </c:pt>
                <c:pt idx="2803">
                  <c:v>0.33321622728557138</c:v>
                </c:pt>
                <c:pt idx="2804">
                  <c:v>0.333320131095101</c:v>
                </c:pt>
                <c:pt idx="2805">
                  <c:v>0.33343262166876031</c:v>
                </c:pt>
                <c:pt idx="2806">
                  <c:v>0.33354008492001402</c:v>
                </c:pt>
                <c:pt idx="2807">
                  <c:v>0.33364538770322083</c:v>
                </c:pt>
                <c:pt idx="2808">
                  <c:v>0.33375497678367405</c:v>
                </c:pt>
                <c:pt idx="2809">
                  <c:v>0.33386885075109807</c:v>
                </c:pt>
                <c:pt idx="2810">
                  <c:v>0.33397626713649686</c:v>
                </c:pt>
                <c:pt idx="2811">
                  <c:v>0.33409011590893251</c:v>
                </c:pt>
                <c:pt idx="2812">
                  <c:v>0.33420037217611065</c:v>
                </c:pt>
                <c:pt idx="2813">
                  <c:v>0.33430417378484251</c:v>
                </c:pt>
                <c:pt idx="2814">
                  <c:v>0.33440510156895126</c:v>
                </c:pt>
                <c:pt idx="2815">
                  <c:v>0.33450601916767053</c:v>
                </c:pt>
                <c:pt idx="2816">
                  <c:v>0.33459547660835276</c:v>
                </c:pt>
                <c:pt idx="2817">
                  <c:v>0.33469351277232617</c:v>
                </c:pt>
                <c:pt idx="2818">
                  <c:v>0.33477937596940932</c:v>
                </c:pt>
                <c:pt idx="2819">
                  <c:v>0.33486809352853264</c:v>
                </c:pt>
                <c:pt idx="2820">
                  <c:v>0.33497683334858946</c:v>
                </c:pt>
                <c:pt idx="2821">
                  <c:v>0.33508198495476993</c:v>
                </c:pt>
                <c:pt idx="2822">
                  <c:v>0.33518283427059992</c:v>
                </c:pt>
                <c:pt idx="2823">
                  <c:v>0.33525435244411345</c:v>
                </c:pt>
                <c:pt idx="2824">
                  <c:v>0.33531942953725002</c:v>
                </c:pt>
                <c:pt idx="2825">
                  <c:v>0.33539165300096846</c:v>
                </c:pt>
                <c:pt idx="2826">
                  <c:v>0.33546601626555012</c:v>
                </c:pt>
                <c:pt idx="2827">
                  <c:v>0.33554895338353286</c:v>
                </c:pt>
                <c:pt idx="2828">
                  <c:v>0.33563188362352026</c:v>
                </c:pt>
                <c:pt idx="2829">
                  <c:v>0.33571409215945763</c:v>
                </c:pt>
                <c:pt idx="2830">
                  <c:v>0.33579629393770716</c:v>
                </c:pt>
                <c:pt idx="2831">
                  <c:v>0.33588349191648464</c:v>
                </c:pt>
                <c:pt idx="2832">
                  <c:v>0.33599712377297625</c:v>
                </c:pt>
                <c:pt idx="2833">
                  <c:v>0.33612431896202544</c:v>
                </c:pt>
                <c:pt idx="2834">
                  <c:v>0.33624864019682393</c:v>
                </c:pt>
                <c:pt idx="2835">
                  <c:v>0.33637651775459415</c:v>
                </c:pt>
                <c:pt idx="2836">
                  <c:v>0.33650723600872728</c:v>
                </c:pt>
                <c:pt idx="2837">
                  <c:v>0.33665507704774045</c:v>
                </c:pt>
                <c:pt idx="2838">
                  <c:v>0.33680004003066139</c:v>
                </c:pt>
                <c:pt idx="2839">
                  <c:v>0.33693712854221619</c:v>
                </c:pt>
                <c:pt idx="2840">
                  <c:v>0.33706777353960871</c:v>
                </c:pt>
                <c:pt idx="2841">
                  <c:v>0.3371876949055998</c:v>
                </c:pt>
                <c:pt idx="2842">
                  <c:v>0.33730117866808662</c:v>
                </c:pt>
                <c:pt idx="2843">
                  <c:v>0.33741250871254097</c:v>
                </c:pt>
                <c:pt idx="2844">
                  <c:v>0.33751883160670748</c:v>
                </c:pt>
                <c:pt idx="2845">
                  <c:v>0.33762157587773445</c:v>
                </c:pt>
                <c:pt idx="2846">
                  <c:v>0.33772858993591659</c:v>
                </c:pt>
                <c:pt idx="2847">
                  <c:v>0.33782275283494795</c:v>
                </c:pt>
                <c:pt idx="2848">
                  <c:v>0.33791619361335629</c:v>
                </c:pt>
                <c:pt idx="2849">
                  <c:v>0.33801604433660815</c:v>
                </c:pt>
                <c:pt idx="2850">
                  <c:v>0.3381165982030781</c:v>
                </c:pt>
                <c:pt idx="2851">
                  <c:v>0.33821785499967044</c:v>
                </c:pt>
                <c:pt idx="2852">
                  <c:v>0.33831981451185045</c:v>
                </c:pt>
                <c:pt idx="2853">
                  <c:v>0.33842889254945224</c:v>
                </c:pt>
                <c:pt idx="2854">
                  <c:v>0.33856148120048574</c:v>
                </c:pt>
                <c:pt idx="2855">
                  <c:v>0.33872683595809033</c:v>
                </c:pt>
                <c:pt idx="2856">
                  <c:v>0.33887434923722531</c:v>
                </c:pt>
                <c:pt idx="2857">
                  <c:v>0.33898835425499457</c:v>
                </c:pt>
                <c:pt idx="2858">
                  <c:v>0.33908738556499962</c:v>
                </c:pt>
                <c:pt idx="2859">
                  <c:v>0.33916859816895556</c:v>
                </c:pt>
                <c:pt idx="2860">
                  <c:v>0.33924125648754566</c:v>
                </c:pt>
                <c:pt idx="2861">
                  <c:v>0.33930108878617815</c:v>
                </c:pt>
                <c:pt idx="2862">
                  <c:v>0.33935806859967016</c:v>
                </c:pt>
                <c:pt idx="2863">
                  <c:v>0.33941646953922966</c:v>
                </c:pt>
                <c:pt idx="2864">
                  <c:v>0.33947771564104123</c:v>
                </c:pt>
                <c:pt idx="2865">
                  <c:v>0.33954323057419672</c:v>
                </c:pt>
                <c:pt idx="2866">
                  <c:v>0.33962298209129788</c:v>
                </c:pt>
                <c:pt idx="2867">
                  <c:v>0.33971055901931907</c:v>
                </c:pt>
                <c:pt idx="2868">
                  <c:v>0.33980311166404131</c:v>
                </c:pt>
                <c:pt idx="2869">
                  <c:v>0.33989707943174247</c:v>
                </c:pt>
                <c:pt idx="2870">
                  <c:v>0.33999957965427186</c:v>
                </c:pt>
                <c:pt idx="2871">
                  <c:v>0.34010206937158255</c:v>
                </c:pt>
                <c:pt idx="2872">
                  <c:v>0.34020312533532249</c:v>
                </c:pt>
                <c:pt idx="2873">
                  <c:v>0.34030417108778666</c:v>
                </c:pt>
                <c:pt idx="2874">
                  <c:v>0.34040022624486621</c:v>
                </c:pt>
                <c:pt idx="2875">
                  <c:v>0.34048915797914697</c:v>
                </c:pt>
                <c:pt idx="2876">
                  <c:v>0.34058377266092627</c:v>
                </c:pt>
                <c:pt idx="2877">
                  <c:v>0.34068904764925118</c:v>
                </c:pt>
                <c:pt idx="2878">
                  <c:v>0.34080284598165955</c:v>
                </c:pt>
                <c:pt idx="2879">
                  <c:v>0.340910231281284</c:v>
                </c:pt>
                <c:pt idx="2880">
                  <c:v>0.34101973818743953</c:v>
                </c:pt>
                <c:pt idx="2881">
                  <c:v>0.34111145876963789</c:v>
                </c:pt>
                <c:pt idx="2882">
                  <c:v>0.34120317093994273</c:v>
                </c:pt>
                <c:pt idx="2883">
                  <c:v>0.34130056147785365</c:v>
                </c:pt>
                <c:pt idx="2884">
                  <c:v>0.34138301612429078</c:v>
                </c:pt>
                <c:pt idx="2885">
                  <c:v>0.34146901760627019</c:v>
                </c:pt>
                <c:pt idx="2886">
                  <c:v>0.3415727781440987</c:v>
                </c:pt>
                <c:pt idx="2887">
                  <c:v>0.34167368560067679</c:v>
                </c:pt>
                <c:pt idx="2888">
                  <c:v>0.34176392519396348</c:v>
                </c:pt>
                <c:pt idx="2889">
                  <c:v>0.34184634164433364</c:v>
                </c:pt>
                <c:pt idx="2890">
                  <c:v>0.34193301368661561</c:v>
                </c:pt>
                <c:pt idx="2891">
                  <c:v>0.34202465054472897</c:v>
                </c:pt>
                <c:pt idx="2892">
                  <c:v>0.34211627900629793</c:v>
                </c:pt>
                <c:pt idx="2893">
                  <c:v>0.34221002967220943</c:v>
                </c:pt>
                <c:pt idx="2894">
                  <c:v>0.34230945259325152</c:v>
                </c:pt>
                <c:pt idx="2895">
                  <c:v>0.34240531533492125</c:v>
                </c:pt>
                <c:pt idx="2896">
                  <c:v>0.34249619892943006</c:v>
                </c:pt>
                <c:pt idx="2897">
                  <c:v>0.34258210473341377</c:v>
                </c:pt>
                <c:pt idx="2898">
                  <c:v>0.34267439200245065</c:v>
                </c:pt>
                <c:pt idx="2899">
                  <c:v>0.34277021976808653</c:v>
                </c:pt>
                <c:pt idx="2900">
                  <c:v>0.34286958701175646</c:v>
                </c:pt>
                <c:pt idx="2901">
                  <c:v>0.34296681539954155</c:v>
                </c:pt>
                <c:pt idx="2902">
                  <c:v>0.34306261514833564</c:v>
                </c:pt>
                <c:pt idx="2903">
                  <c:v>0.3431576961943556</c:v>
                </c:pt>
                <c:pt idx="2904">
                  <c:v>0.34326128167091302</c:v>
                </c:pt>
                <c:pt idx="2905">
                  <c:v>0.34338330011145579</c:v>
                </c:pt>
                <c:pt idx="2906">
                  <c:v>0.34352303550108915</c:v>
                </c:pt>
                <c:pt idx="2907">
                  <c:v>0.3436861536394078</c:v>
                </c:pt>
                <c:pt idx="2908">
                  <c:v>0.34385917162661905</c:v>
                </c:pt>
                <c:pt idx="2909">
                  <c:v>0.34401727254425279</c:v>
                </c:pt>
                <c:pt idx="2910">
                  <c:v>0.34417251324740089</c:v>
                </c:pt>
                <c:pt idx="2911">
                  <c:v>0.34433056463711154</c:v>
                </c:pt>
                <c:pt idx="2912">
                  <c:v>0.34449284253730816</c:v>
                </c:pt>
                <c:pt idx="2913">
                  <c:v>0.34463950776356472</c:v>
                </c:pt>
                <c:pt idx="2914">
                  <c:v>0.34477623422760995</c:v>
                </c:pt>
                <c:pt idx="2915">
                  <c:v>0.34489735967440804</c:v>
                </c:pt>
                <c:pt idx="2916">
                  <c:v>0.34501068014126796</c:v>
                </c:pt>
                <c:pt idx="2917">
                  <c:v>0.34510203541810791</c:v>
                </c:pt>
                <c:pt idx="2918">
                  <c:v>0.34518063676732991</c:v>
                </c:pt>
                <c:pt idx="2919">
                  <c:v>0.34526135604696118</c:v>
                </c:pt>
                <c:pt idx="2920">
                  <c:v>0.34534206881151647</c:v>
                </c:pt>
                <c:pt idx="2921">
                  <c:v>0.34542560674203304</c:v>
                </c:pt>
                <c:pt idx="2922">
                  <c:v>0.34553603600759952</c:v>
                </c:pt>
                <c:pt idx="2923">
                  <c:v>0.34566131598551036</c:v>
                </c:pt>
                <c:pt idx="2924">
                  <c:v>0.34577808827225315</c:v>
                </c:pt>
                <c:pt idx="2925">
                  <c:v>0.34588352547052359</c:v>
                </c:pt>
                <c:pt idx="2926">
                  <c:v>0.34598116879933294</c:v>
                </c:pt>
                <c:pt idx="2927">
                  <c:v>0.3460830473262575</c:v>
                </c:pt>
                <c:pt idx="2928">
                  <c:v>0.34618633023734297</c:v>
                </c:pt>
                <c:pt idx="2929">
                  <c:v>0.34627687086397418</c:v>
                </c:pt>
                <c:pt idx="2930">
                  <c:v>0.34636457427937112</c:v>
                </c:pt>
                <c:pt idx="2931">
                  <c:v>0.3464657065721653</c:v>
                </c:pt>
                <c:pt idx="2932">
                  <c:v>0.34656046461394097</c:v>
                </c:pt>
                <c:pt idx="2933">
                  <c:v>0.34663541610763215</c:v>
                </c:pt>
                <c:pt idx="2934">
                  <c:v>0.34668349524023728</c:v>
                </c:pt>
                <c:pt idx="2935">
                  <c:v>0.34673581402283349</c:v>
                </c:pt>
                <c:pt idx="2936">
                  <c:v>0.34678883702316304</c:v>
                </c:pt>
                <c:pt idx="2937">
                  <c:v>0.34684963327021529</c:v>
                </c:pt>
                <c:pt idx="2938">
                  <c:v>0.34693445906635634</c:v>
                </c:pt>
                <c:pt idx="2939">
                  <c:v>0.3470263455597426</c:v>
                </c:pt>
                <c:pt idx="2940">
                  <c:v>0.34711681016623369</c:v>
                </c:pt>
                <c:pt idx="2941">
                  <c:v>0.34719878664750986</c:v>
                </c:pt>
                <c:pt idx="2942">
                  <c:v>0.34728146301585977</c:v>
                </c:pt>
                <c:pt idx="2943">
                  <c:v>0.34735636049114321</c:v>
                </c:pt>
                <c:pt idx="2944">
                  <c:v>0.34744255630264537</c:v>
                </c:pt>
                <c:pt idx="2945">
                  <c:v>0.34754852457725594</c:v>
                </c:pt>
                <c:pt idx="2946">
                  <c:v>0.34765306893700654</c:v>
                </c:pt>
                <c:pt idx="2947">
                  <c:v>0.34776537130878821</c:v>
                </c:pt>
                <c:pt idx="2948">
                  <c:v>0.3478826043547994</c:v>
                </c:pt>
                <c:pt idx="2949">
                  <c:v>0.34798005269136983</c:v>
                </c:pt>
                <c:pt idx="2950">
                  <c:v>0.34806548870990567</c:v>
                </c:pt>
                <c:pt idx="2951">
                  <c:v>0.34813750348567429</c:v>
                </c:pt>
                <c:pt idx="2952">
                  <c:v>0.34819962971348145</c:v>
                </c:pt>
                <c:pt idx="2953">
                  <c:v>0.34827798797384107</c:v>
                </c:pt>
                <c:pt idx="2954">
                  <c:v>0.34837680945714727</c:v>
                </c:pt>
                <c:pt idx="2955">
                  <c:v>0.34846432890204754</c:v>
                </c:pt>
                <c:pt idx="2956">
                  <c:v>0.34854054927494321</c:v>
                </c:pt>
                <c:pt idx="2957">
                  <c:v>0.34859700506513469</c:v>
                </c:pt>
                <c:pt idx="2958">
                  <c:v>0.34865698585013172</c:v>
                </c:pt>
                <c:pt idx="2959">
                  <c:v>0.34873036921119321</c:v>
                </c:pt>
                <c:pt idx="2960">
                  <c:v>0.34881574115245118</c:v>
                </c:pt>
                <c:pt idx="2961">
                  <c:v>0.34891098223769318</c:v>
                </c:pt>
                <c:pt idx="2962">
                  <c:v>0.34900974119044886</c:v>
                </c:pt>
                <c:pt idx="2963">
                  <c:v>0.34913670265710889</c:v>
                </c:pt>
                <c:pt idx="2964">
                  <c:v>0.34928268841917237</c:v>
                </c:pt>
                <c:pt idx="2965">
                  <c:v>0.34941596115709134</c:v>
                </c:pt>
                <c:pt idx="2966">
                  <c:v>0.34953370588735749</c:v>
                </c:pt>
                <c:pt idx="2967">
                  <c:v>0.34965355155448086</c:v>
                </c:pt>
                <c:pt idx="2968">
                  <c:v>0.34976492465094422</c:v>
                </c:pt>
                <c:pt idx="2969">
                  <c:v>0.34987558056929857</c:v>
                </c:pt>
                <c:pt idx="2970">
                  <c:v>0.34999397589000292</c:v>
                </c:pt>
                <c:pt idx="2971">
                  <c:v>0.35012785847095163</c:v>
                </c:pt>
                <c:pt idx="2972">
                  <c:v>0.35025960961647901</c:v>
                </c:pt>
                <c:pt idx="2973">
                  <c:v>0.35038500367451464</c:v>
                </c:pt>
                <c:pt idx="2974">
                  <c:v>0.35048995627512874</c:v>
                </c:pt>
                <c:pt idx="2975">
                  <c:v>0.35058362949441119</c:v>
                </c:pt>
                <c:pt idx="2976">
                  <c:v>0.35067588551691092</c:v>
                </c:pt>
                <c:pt idx="2977">
                  <c:v>0.35076109153419738</c:v>
                </c:pt>
                <c:pt idx="2978">
                  <c:v>0.35084206573128568</c:v>
                </c:pt>
                <c:pt idx="2979">
                  <c:v>0.35092444144697127</c:v>
                </c:pt>
                <c:pt idx="2980">
                  <c:v>0.35102229779463517</c:v>
                </c:pt>
                <c:pt idx="2981">
                  <c:v>0.35112718353438871</c:v>
                </c:pt>
                <c:pt idx="2982">
                  <c:v>0.35122713151928814</c:v>
                </c:pt>
                <c:pt idx="2983">
                  <c:v>0.3513319957782316</c:v>
                </c:pt>
                <c:pt idx="2984">
                  <c:v>0.35143403433270815</c:v>
                </c:pt>
                <c:pt idx="2985">
                  <c:v>0.35152761916302738</c:v>
                </c:pt>
                <c:pt idx="2986">
                  <c:v>0.3516338589942693</c:v>
                </c:pt>
                <c:pt idx="2987">
                  <c:v>0.35173094247981151</c:v>
                </c:pt>
                <c:pt idx="2988">
                  <c:v>0.35182942334224587</c:v>
                </c:pt>
                <c:pt idx="2989">
                  <c:v>0.35191875116451049</c:v>
                </c:pt>
                <c:pt idx="2990">
                  <c:v>0.35201229064580025</c:v>
                </c:pt>
                <c:pt idx="2991">
                  <c:v>0.35211988539345201</c:v>
                </c:pt>
                <c:pt idx="2992">
                  <c:v>0.35223309351122772</c:v>
                </c:pt>
                <c:pt idx="2993">
                  <c:v>0.35233714929647175</c:v>
                </c:pt>
                <c:pt idx="2994">
                  <c:v>0.35243627345377787</c:v>
                </c:pt>
                <c:pt idx="2995">
                  <c:v>0.35251781503968033</c:v>
                </c:pt>
                <c:pt idx="2996">
                  <c:v>0.35260145855108371</c:v>
                </c:pt>
                <c:pt idx="2997">
                  <c:v>0.35268087826710509</c:v>
                </c:pt>
                <c:pt idx="2998">
                  <c:v>0.35276380539809882</c:v>
                </c:pt>
                <c:pt idx="2999">
                  <c:v>0.35286007657651486</c:v>
                </c:pt>
                <c:pt idx="3000">
                  <c:v>0.35295001499686329</c:v>
                </c:pt>
                <c:pt idx="3001">
                  <c:v>0.35302097632261936</c:v>
                </c:pt>
                <c:pt idx="3002">
                  <c:v>0.35308490746248056</c:v>
                </c:pt>
                <c:pt idx="3003">
                  <c:v>0.35314602462093114</c:v>
                </c:pt>
                <c:pt idx="3004">
                  <c:v>0.3532106501965252</c:v>
                </c:pt>
                <c:pt idx="3005">
                  <c:v>0.35327737874516535</c:v>
                </c:pt>
                <c:pt idx="3006">
                  <c:v>0.35335604247322039</c:v>
                </c:pt>
                <c:pt idx="3007">
                  <c:v>0.35344242497428635</c:v>
                </c:pt>
                <c:pt idx="3008">
                  <c:v>0.35352950221958251</c:v>
                </c:pt>
                <c:pt idx="3009">
                  <c:v>0.3536200825976174</c:v>
                </c:pt>
                <c:pt idx="3010">
                  <c:v>0.35370644229423254</c:v>
                </c:pt>
                <c:pt idx="3011">
                  <c:v>0.35377875402663211</c:v>
                </c:pt>
                <c:pt idx="3012">
                  <c:v>0.35384755062670314</c:v>
                </c:pt>
                <c:pt idx="3013">
                  <c:v>0.35392055408738032</c:v>
                </c:pt>
                <c:pt idx="3014">
                  <c:v>0.35399706161024802</c:v>
                </c:pt>
                <c:pt idx="3015">
                  <c:v>0.35406865050473552</c:v>
                </c:pt>
                <c:pt idx="3016">
                  <c:v>0.35414233960204572</c:v>
                </c:pt>
                <c:pt idx="3017">
                  <c:v>0.35423847816515708</c:v>
                </c:pt>
                <c:pt idx="3018">
                  <c:v>0.35434513203346074</c:v>
                </c:pt>
                <c:pt idx="3019">
                  <c:v>0.35446510404013637</c:v>
                </c:pt>
                <c:pt idx="3020">
                  <c:v>0.35458856897134222</c:v>
                </c:pt>
                <c:pt idx="3021">
                  <c:v>0.35471552553167734</c:v>
                </c:pt>
                <c:pt idx="3022">
                  <c:v>0.35483405053375344</c:v>
                </c:pt>
                <c:pt idx="3023">
                  <c:v>0.35494484818579813</c:v>
                </c:pt>
                <c:pt idx="3024">
                  <c:v>0.35504581763280973</c:v>
                </c:pt>
                <c:pt idx="3025">
                  <c:v>0.35513275537702632</c:v>
                </c:pt>
                <c:pt idx="3026">
                  <c:v>0.35523510787209794</c:v>
                </c:pt>
                <c:pt idx="3027">
                  <c:v>0.35536128146189</c:v>
                </c:pt>
                <c:pt idx="3028">
                  <c:v>0.35549865237900086</c:v>
                </c:pt>
                <c:pt idx="3029">
                  <c:v>0.35563670515532481</c:v>
                </c:pt>
                <c:pt idx="3030">
                  <c:v>0.35576913381658398</c:v>
                </c:pt>
                <c:pt idx="3031">
                  <c:v>0.35588122903037583</c:v>
                </c:pt>
                <c:pt idx="3032">
                  <c:v>0.35598910880757562</c:v>
                </c:pt>
                <c:pt idx="3033">
                  <c:v>0.3560948757316954</c:v>
                </c:pt>
                <c:pt idx="3034">
                  <c:v>0.35619432846161475</c:v>
                </c:pt>
                <c:pt idx="3035">
                  <c:v>0.35629587210008051</c:v>
                </c:pt>
                <c:pt idx="3036">
                  <c:v>0.35640230677659868</c:v>
                </c:pt>
                <c:pt idx="3037">
                  <c:v>0.35652063203326262</c:v>
                </c:pt>
                <c:pt idx="3038">
                  <c:v>0.35665574375441006</c:v>
                </c:pt>
                <c:pt idx="3039">
                  <c:v>0.35679713647292066</c:v>
                </c:pt>
                <c:pt idx="3040">
                  <c:v>0.35693151102258314</c:v>
                </c:pt>
                <c:pt idx="3041">
                  <c:v>0.35706026969122845</c:v>
                </c:pt>
                <c:pt idx="3042">
                  <c:v>0.35719600816118852</c:v>
                </c:pt>
                <c:pt idx="3043">
                  <c:v>0.35733872358826874</c:v>
                </c:pt>
                <c:pt idx="3044">
                  <c:v>0.35749330898669168</c:v>
                </c:pt>
                <c:pt idx="3045">
                  <c:v>0.35765276571515942</c:v>
                </c:pt>
                <c:pt idx="3046">
                  <c:v>0.3577954159754233</c:v>
                </c:pt>
                <c:pt idx="3047">
                  <c:v>0.35792266521070132</c:v>
                </c:pt>
                <c:pt idx="3048">
                  <c:v>0.3580505972936206</c:v>
                </c:pt>
                <c:pt idx="3049">
                  <c:v>0.35817012559733119</c:v>
                </c:pt>
                <c:pt idx="3050">
                  <c:v>0.35828334976032722</c:v>
                </c:pt>
                <c:pt idx="3051">
                  <c:v>0.35839166952176638</c:v>
                </c:pt>
                <c:pt idx="3052">
                  <c:v>0.35850416988436667</c:v>
                </c:pt>
                <c:pt idx="3053">
                  <c:v>0.35861386301967763</c:v>
                </c:pt>
                <c:pt idx="3054">
                  <c:v>0.3587207498500295</c:v>
                </c:pt>
                <c:pt idx="3055">
                  <c:v>0.35881924328475329</c:v>
                </c:pt>
                <c:pt idx="3056">
                  <c:v>0.35890305984388127</c:v>
                </c:pt>
                <c:pt idx="3057">
                  <c:v>0.35898058390693527</c:v>
                </c:pt>
                <c:pt idx="3058">
                  <c:v>0.35906019695960706</c:v>
                </c:pt>
                <c:pt idx="3059">
                  <c:v>0.35913701056375313</c:v>
                </c:pt>
                <c:pt idx="3060">
                  <c:v>0.35922080049406796</c:v>
                </c:pt>
                <c:pt idx="3061">
                  <c:v>0.35930737604700119</c:v>
                </c:pt>
                <c:pt idx="3062">
                  <c:v>0.35941209452194917</c:v>
                </c:pt>
                <c:pt idx="3063">
                  <c:v>0.3595286681915793</c:v>
                </c:pt>
                <c:pt idx="3064">
                  <c:v>0.35964801996501972</c:v>
                </c:pt>
                <c:pt idx="3065">
                  <c:v>0.35975898339640205</c:v>
                </c:pt>
                <c:pt idx="3066">
                  <c:v>0.35986714344406995</c:v>
                </c:pt>
                <c:pt idx="3067">
                  <c:v>0.35995296535110638</c:v>
                </c:pt>
                <c:pt idx="3068">
                  <c:v>0.36003040806708203</c:v>
                </c:pt>
                <c:pt idx="3069">
                  <c:v>0.36010365917085196</c:v>
                </c:pt>
                <c:pt idx="3070">
                  <c:v>0.36018527550923252</c:v>
                </c:pt>
                <c:pt idx="3071">
                  <c:v>0.360259910261091</c:v>
                </c:pt>
                <c:pt idx="3072">
                  <c:v>0.3603345394430188</c:v>
                </c:pt>
                <c:pt idx="3073">
                  <c:v>0.36040776827303267</c:v>
                </c:pt>
                <c:pt idx="3074">
                  <c:v>0.36048866246068995</c:v>
                </c:pt>
                <c:pt idx="3075">
                  <c:v>0.36057443104663828</c:v>
                </c:pt>
                <c:pt idx="3076">
                  <c:v>0.3606671644114372</c:v>
                </c:pt>
                <c:pt idx="3077">
                  <c:v>0.36076476919024469</c:v>
                </c:pt>
                <c:pt idx="3078">
                  <c:v>0.3608630615179802</c:v>
                </c:pt>
                <c:pt idx="3079">
                  <c:v>0.36096622321497013</c:v>
                </c:pt>
                <c:pt idx="3080">
                  <c:v>0.36106588961141195</c:v>
                </c:pt>
                <c:pt idx="3081">
                  <c:v>0.36114115555110093</c:v>
                </c:pt>
                <c:pt idx="3082">
                  <c:v>0.36121223484844928</c:v>
                </c:pt>
                <c:pt idx="3083">
                  <c:v>0.36127634125395541</c:v>
                </c:pt>
                <c:pt idx="3084">
                  <c:v>0.36136064885691377</c:v>
                </c:pt>
                <c:pt idx="3085">
                  <c:v>0.36145330934511966</c:v>
                </c:pt>
                <c:pt idx="3086">
                  <c:v>0.36154596124815497</c:v>
                </c:pt>
                <c:pt idx="3087">
                  <c:v>0.36163581842754289</c:v>
                </c:pt>
                <c:pt idx="3088">
                  <c:v>0.36173054283530764</c:v>
                </c:pt>
                <c:pt idx="3089">
                  <c:v>0.36183082948807388</c:v>
                </c:pt>
                <c:pt idx="3090">
                  <c:v>0.36194921050936685</c:v>
                </c:pt>
                <c:pt idx="3091">
                  <c:v>0.36206548881012185</c:v>
                </c:pt>
                <c:pt idx="3092">
                  <c:v>0.36217131119987112</c:v>
                </c:pt>
                <c:pt idx="3093">
                  <c:v>0.36227294584707054</c:v>
                </c:pt>
                <c:pt idx="3094">
                  <c:v>0.36235995360508527</c:v>
                </c:pt>
                <c:pt idx="3095">
                  <c:v>0.36243999405687621</c:v>
                </c:pt>
                <c:pt idx="3096">
                  <c:v>0.3625242036162421</c:v>
                </c:pt>
                <c:pt idx="3097">
                  <c:v>0.36260910194358725</c:v>
                </c:pt>
                <c:pt idx="3098">
                  <c:v>0.36270234262080481</c:v>
                </c:pt>
                <c:pt idx="3099">
                  <c:v>0.36280601048020855</c:v>
                </c:pt>
                <c:pt idx="3100">
                  <c:v>0.36291592841753512</c:v>
                </c:pt>
                <c:pt idx="3101">
                  <c:v>0.36303348549806741</c:v>
                </c:pt>
                <c:pt idx="3102">
                  <c:v>0.36314337843602668</c:v>
                </c:pt>
                <c:pt idx="3103">
                  <c:v>0.36325673634427036</c:v>
                </c:pt>
                <c:pt idx="3104">
                  <c:v>0.36336382342285639</c:v>
                </c:pt>
                <c:pt idx="3105">
                  <c:v>0.36346603221046747</c:v>
                </c:pt>
                <c:pt idx="3106">
                  <c:v>0.36358143909983076</c:v>
                </c:pt>
                <c:pt idx="3107">
                  <c:v>0.36369613756984415</c:v>
                </c:pt>
                <c:pt idx="3108">
                  <c:v>0.36379553227010325</c:v>
                </c:pt>
                <c:pt idx="3109">
                  <c:v>0.36388449257440625</c:v>
                </c:pt>
                <c:pt idx="3110">
                  <c:v>0.3639706653230228</c:v>
                </c:pt>
                <c:pt idx="3111">
                  <c:v>0.36406030489902497</c:v>
                </c:pt>
                <c:pt idx="3112">
                  <c:v>0.36414646249939453</c:v>
                </c:pt>
                <c:pt idx="3113">
                  <c:v>0.36423678104602208</c:v>
                </c:pt>
                <c:pt idx="3114">
                  <c:v>0.3643305647496094</c:v>
                </c:pt>
                <c:pt idx="3115">
                  <c:v>0.36443198018971085</c:v>
                </c:pt>
                <c:pt idx="3116">
                  <c:v>0.36453199630350136</c:v>
                </c:pt>
                <c:pt idx="3117">
                  <c:v>0.36463616911935209</c:v>
                </c:pt>
                <c:pt idx="3118">
                  <c:v>0.36474935794377783</c:v>
                </c:pt>
                <c:pt idx="3119">
                  <c:v>0.36484934232130206</c:v>
                </c:pt>
                <c:pt idx="3120">
                  <c:v>0.36494237436049265</c:v>
                </c:pt>
                <c:pt idx="3121">
                  <c:v>0.36501873747686692</c:v>
                </c:pt>
                <c:pt idx="3122">
                  <c:v>0.36509301236827396</c:v>
                </c:pt>
                <c:pt idx="3123">
                  <c:v>0.36517422252458576</c:v>
                </c:pt>
                <c:pt idx="3124">
                  <c:v>0.36526375428395491</c:v>
                </c:pt>
                <c:pt idx="3125">
                  <c:v>0.36535605383005254</c:v>
                </c:pt>
                <c:pt idx="3126">
                  <c:v>0.36545805920728153</c:v>
                </c:pt>
                <c:pt idx="3127">
                  <c:v>0.3655676860390441</c:v>
                </c:pt>
                <c:pt idx="3128">
                  <c:v>0.36567244475588034</c:v>
                </c:pt>
                <c:pt idx="3129">
                  <c:v>0.36576678758530556</c:v>
                </c:pt>
                <c:pt idx="3130">
                  <c:v>0.36585279829091694</c:v>
                </c:pt>
                <c:pt idx="3131">
                  <c:v>0.36593741450787343</c:v>
                </c:pt>
                <c:pt idx="3132">
                  <c:v>0.36603936060344366</c:v>
                </c:pt>
                <c:pt idx="3133">
                  <c:v>0.36617319242004276</c:v>
                </c:pt>
                <c:pt idx="3134">
                  <c:v>0.36631116605897662</c:v>
                </c:pt>
                <c:pt idx="3135">
                  <c:v>0.36644912066381169</c:v>
                </c:pt>
                <c:pt idx="3136">
                  <c:v>0.36656418381697392</c:v>
                </c:pt>
                <c:pt idx="3137">
                  <c:v>0.36666606603913421</c:v>
                </c:pt>
                <c:pt idx="3138">
                  <c:v>0.36676655194052693</c:v>
                </c:pt>
                <c:pt idx="3139">
                  <c:v>0.36686910644868437</c:v>
                </c:pt>
                <c:pt idx="3140">
                  <c:v>0.3669723432695392</c:v>
                </c:pt>
                <c:pt idx="3141">
                  <c:v>0.36708180422984288</c:v>
                </c:pt>
                <c:pt idx="3142">
                  <c:v>0.36718363373201574</c:v>
                </c:pt>
                <c:pt idx="3143">
                  <c:v>0.36727783410597786</c:v>
                </c:pt>
                <c:pt idx="3144">
                  <c:v>0.36736579262008973</c:v>
                </c:pt>
                <c:pt idx="3145">
                  <c:v>0.36744197090779107</c:v>
                </c:pt>
                <c:pt idx="3146">
                  <c:v>0.36750844903512658</c:v>
                </c:pt>
                <c:pt idx="3147">
                  <c:v>0.36756522893616489</c:v>
                </c:pt>
                <c:pt idx="3148">
                  <c:v>0.36763169887031483</c:v>
                </c:pt>
                <c:pt idx="3149">
                  <c:v>0.36772724166074927</c:v>
                </c:pt>
                <c:pt idx="3150">
                  <c:v>0.36782762099086042</c:v>
                </c:pt>
                <c:pt idx="3151">
                  <c:v>0.36792729807871066</c:v>
                </c:pt>
                <c:pt idx="3152">
                  <c:v>0.36802765733030873</c:v>
                </c:pt>
                <c:pt idx="3153">
                  <c:v>0.3681349267729116</c:v>
                </c:pt>
                <c:pt idx="3154">
                  <c:v>0.36822972953997768</c:v>
                </c:pt>
                <c:pt idx="3155">
                  <c:v>0.3683203719560546</c:v>
                </c:pt>
                <c:pt idx="3156">
                  <c:v>0.36840962249031983</c:v>
                </c:pt>
                <c:pt idx="3157">
                  <c:v>0.36849333086836672</c:v>
                </c:pt>
                <c:pt idx="3158">
                  <c:v>0.36858464110811251</c:v>
                </c:pt>
                <c:pt idx="3159">
                  <c:v>0.36870015045083715</c:v>
                </c:pt>
                <c:pt idx="3160">
                  <c:v>0.36883224358429567</c:v>
                </c:pt>
                <c:pt idx="3161">
                  <c:v>0.36896224491906682</c:v>
                </c:pt>
                <c:pt idx="3162">
                  <c:v>0.36909706887548316</c:v>
                </c:pt>
                <c:pt idx="3163">
                  <c:v>0.36922910959260768</c:v>
                </c:pt>
                <c:pt idx="3164">
                  <c:v>0.36934800045163041</c:v>
                </c:pt>
                <c:pt idx="3165">
                  <c:v>0.36945651058343842</c:v>
                </c:pt>
                <c:pt idx="3166">
                  <c:v>0.36954289558208075</c:v>
                </c:pt>
                <c:pt idx="3167">
                  <c:v>0.36961476221422701</c:v>
                </c:pt>
                <c:pt idx="3168">
                  <c:v>0.36968938748140973</c:v>
                </c:pt>
                <c:pt idx="3169">
                  <c:v>0.36976193448585482</c:v>
                </c:pt>
                <c:pt idx="3170">
                  <c:v>0.36984138469048095</c:v>
                </c:pt>
                <c:pt idx="3171">
                  <c:v>0.36993671660450017</c:v>
                </c:pt>
                <c:pt idx="3172">
                  <c:v>0.37004378146967837</c:v>
                </c:pt>
                <c:pt idx="3173">
                  <c:v>0.37016326613865963</c:v>
                </c:pt>
                <c:pt idx="3174">
                  <c:v>0.37027721220500226</c:v>
                </c:pt>
                <c:pt idx="3175">
                  <c:v>0.3703780263831517</c:v>
                </c:pt>
                <c:pt idx="3176">
                  <c:v>0.37047813999492368</c:v>
                </c:pt>
                <c:pt idx="3177">
                  <c:v>0.37058859855685167</c:v>
                </c:pt>
                <c:pt idx="3178">
                  <c:v>0.3707121596142911</c:v>
                </c:pt>
                <c:pt idx="3179">
                  <c:v>0.37084329710799974</c:v>
                </c:pt>
                <c:pt idx="3180">
                  <c:v>0.3709757975291586</c:v>
                </c:pt>
                <c:pt idx="3181">
                  <c:v>0.37110897036527091</c:v>
                </c:pt>
                <c:pt idx="3182">
                  <c:v>0.37125799251120339</c:v>
                </c:pt>
                <c:pt idx="3183">
                  <c:v>0.37141940811257873</c:v>
                </c:pt>
                <c:pt idx="3184">
                  <c:v>0.37156286677707284</c:v>
                </c:pt>
                <c:pt idx="3185">
                  <c:v>0.37170561530716056</c:v>
                </c:pt>
                <c:pt idx="3186">
                  <c:v>0.371829038430398</c:v>
                </c:pt>
                <c:pt idx="3187">
                  <c:v>0.37195037815903542</c:v>
                </c:pt>
                <c:pt idx="3188">
                  <c:v>0.37207308177480997</c:v>
                </c:pt>
                <c:pt idx="3189">
                  <c:v>0.3721764720096255</c:v>
                </c:pt>
                <c:pt idx="3190">
                  <c:v>0.37225779814954585</c:v>
                </c:pt>
                <c:pt idx="3191">
                  <c:v>0.3723308481957513</c:v>
                </c:pt>
                <c:pt idx="3192">
                  <c:v>0.3723949348795596</c:v>
                </c:pt>
                <c:pt idx="3193">
                  <c:v>0.37246246264004079</c:v>
                </c:pt>
                <c:pt idx="3194">
                  <c:v>0.37253480875214062</c:v>
                </c:pt>
                <c:pt idx="3195">
                  <c:v>0.37260714963065916</c:v>
                </c:pt>
                <c:pt idx="3196">
                  <c:v>0.37267259639266953</c:v>
                </c:pt>
                <c:pt idx="3197">
                  <c:v>0.37274423846340404</c:v>
                </c:pt>
                <c:pt idx="3198">
                  <c:v>0.37281449781688164</c:v>
                </c:pt>
                <c:pt idx="3199">
                  <c:v>0.37288888469341785</c:v>
                </c:pt>
                <c:pt idx="3200">
                  <c:v>0.3729694642325258</c:v>
                </c:pt>
                <c:pt idx="3201">
                  <c:v>0.37304452821772172</c:v>
                </c:pt>
                <c:pt idx="3202">
                  <c:v>0.37311683223341496</c:v>
                </c:pt>
                <c:pt idx="3203">
                  <c:v>0.37319050809066179</c:v>
                </c:pt>
                <c:pt idx="3204">
                  <c:v>0.37326004761168652</c:v>
                </c:pt>
                <c:pt idx="3205">
                  <c:v>0.3733282054197577</c:v>
                </c:pt>
                <c:pt idx="3206">
                  <c:v>0.37339911214818194</c:v>
                </c:pt>
                <c:pt idx="3207">
                  <c:v>0.37347552056705008</c:v>
                </c:pt>
                <c:pt idx="3208">
                  <c:v>0.3735581176961586</c:v>
                </c:pt>
                <c:pt idx="3209">
                  <c:v>0.37363382573845366</c:v>
                </c:pt>
                <c:pt idx="3210">
                  <c:v>0.37371090440208538</c:v>
                </c:pt>
                <c:pt idx="3211">
                  <c:v>0.37379967514413287</c:v>
                </c:pt>
                <c:pt idx="3212">
                  <c:v>0.3738911902175206</c:v>
                </c:pt>
                <c:pt idx="3213">
                  <c:v>0.37399095274837924</c:v>
                </c:pt>
                <c:pt idx="3214">
                  <c:v>0.37409689653910588</c:v>
                </c:pt>
                <c:pt idx="3215">
                  <c:v>0.374202141269314</c:v>
                </c:pt>
                <c:pt idx="3216">
                  <c:v>0.3743080626894752</c:v>
                </c:pt>
                <c:pt idx="3217">
                  <c:v>0.37441190981284861</c:v>
                </c:pt>
                <c:pt idx="3218">
                  <c:v>0.37453087372669536</c:v>
                </c:pt>
                <c:pt idx="3219">
                  <c:v>0.37466563655463592</c:v>
                </c:pt>
                <c:pt idx="3220">
                  <c:v>0.37479006977351614</c:v>
                </c:pt>
                <c:pt idx="3221">
                  <c:v>0.37490417723674918</c:v>
                </c:pt>
                <c:pt idx="3222">
                  <c:v>0.37501758440399746</c:v>
                </c:pt>
                <c:pt idx="3223">
                  <c:v>0.37514334822177547</c:v>
                </c:pt>
                <c:pt idx="3224">
                  <c:v>0.37527115753595014</c:v>
                </c:pt>
                <c:pt idx="3225">
                  <c:v>0.3753900192803003</c:v>
                </c:pt>
                <c:pt idx="3226">
                  <c:v>0.37549169326002424</c:v>
                </c:pt>
                <c:pt idx="3227">
                  <c:v>0.37558030606779269</c:v>
                </c:pt>
                <c:pt idx="3228">
                  <c:v>0.3756613558688186</c:v>
                </c:pt>
                <c:pt idx="3229">
                  <c:v>0.37573209735986579</c:v>
                </c:pt>
                <c:pt idx="3230">
                  <c:v>0.37579596644611674</c:v>
                </c:pt>
                <c:pt idx="3231">
                  <c:v>0.37584953092161988</c:v>
                </c:pt>
                <c:pt idx="3232">
                  <c:v>0.37590721253287568</c:v>
                </c:pt>
                <c:pt idx="3233">
                  <c:v>0.37596626406909106</c:v>
                </c:pt>
                <c:pt idx="3234">
                  <c:v>0.37603355110393472</c:v>
                </c:pt>
                <c:pt idx="3235">
                  <c:v>0.3761173102702916</c:v>
                </c:pt>
                <c:pt idx="3236">
                  <c:v>0.37620174888569957</c:v>
                </c:pt>
                <c:pt idx="3237">
                  <c:v>0.37627794346747795</c:v>
                </c:pt>
                <c:pt idx="3238">
                  <c:v>0.37636305487424243</c:v>
                </c:pt>
                <c:pt idx="3239">
                  <c:v>0.37644129606717225</c:v>
                </c:pt>
                <c:pt idx="3240">
                  <c:v>0.37651609990443818</c:v>
                </c:pt>
                <c:pt idx="3241">
                  <c:v>0.37660736673268069</c:v>
                </c:pt>
                <c:pt idx="3242">
                  <c:v>0.37670823090543465</c:v>
                </c:pt>
                <c:pt idx="3243">
                  <c:v>0.3768125151349408</c:v>
                </c:pt>
                <c:pt idx="3244">
                  <c:v>0.37691953237922532</c:v>
                </c:pt>
                <c:pt idx="3245">
                  <c:v>0.377036140696137</c:v>
                </c:pt>
                <c:pt idx="3246">
                  <c:v>0.3771534212282176</c:v>
                </c:pt>
                <c:pt idx="3247">
                  <c:v>0.37727274519636106</c:v>
                </c:pt>
                <c:pt idx="3248">
                  <c:v>0.37738314147454161</c:v>
                </c:pt>
                <c:pt idx="3249">
                  <c:v>0.37748324184924736</c:v>
                </c:pt>
                <c:pt idx="3250">
                  <c:v>0.37758264668856234</c:v>
                </c:pt>
                <c:pt idx="3251">
                  <c:v>0.37767518713994491</c:v>
                </c:pt>
                <c:pt idx="3252">
                  <c:v>0.37775606733585604</c:v>
                </c:pt>
                <c:pt idx="3253">
                  <c:v>0.37782529010469174</c:v>
                </c:pt>
                <c:pt idx="3254">
                  <c:v>0.37788765503067745</c:v>
                </c:pt>
                <c:pt idx="3255">
                  <c:v>0.37795207185966484</c:v>
                </c:pt>
                <c:pt idx="3256">
                  <c:v>0.37801374365881518</c:v>
                </c:pt>
                <c:pt idx="3257">
                  <c:v>0.37808089307039244</c:v>
                </c:pt>
                <c:pt idx="3258">
                  <c:v>0.37816859163404204</c:v>
                </c:pt>
                <c:pt idx="3259">
                  <c:v>0.37826381808295195</c:v>
                </c:pt>
                <c:pt idx="3260">
                  <c:v>0.37836040543275573</c:v>
                </c:pt>
                <c:pt idx="3261">
                  <c:v>0.37846109295049973</c:v>
                </c:pt>
                <c:pt idx="3262">
                  <c:v>0.37856040063901669</c:v>
                </c:pt>
                <c:pt idx="3263">
                  <c:v>0.37866654622909246</c:v>
                </c:pt>
                <c:pt idx="3264">
                  <c:v>0.3787829510193495</c:v>
                </c:pt>
                <c:pt idx="3265">
                  <c:v>0.37889044223273094</c:v>
                </c:pt>
                <c:pt idx="3266">
                  <c:v>0.37899449915195954</c:v>
                </c:pt>
                <c:pt idx="3267">
                  <c:v>0.37910539000261972</c:v>
                </c:pt>
                <c:pt idx="3268">
                  <c:v>0.37922037493492922</c:v>
                </c:pt>
                <c:pt idx="3269">
                  <c:v>0.37932645049846964</c:v>
                </c:pt>
                <c:pt idx="3270">
                  <c:v>0.37942977780903037</c:v>
                </c:pt>
                <c:pt idx="3271">
                  <c:v>0.37954062040444797</c:v>
                </c:pt>
                <c:pt idx="3272">
                  <c:v>0.37965829168984827</c:v>
                </c:pt>
                <c:pt idx="3273">
                  <c:v>0.37977116101636066</c:v>
                </c:pt>
                <c:pt idx="3274">
                  <c:v>0.37985871147762962</c:v>
                </c:pt>
                <c:pt idx="3275">
                  <c:v>0.37991889797371314</c:v>
                </c:pt>
                <c:pt idx="3276">
                  <c:v>0.37997702921835014</c:v>
                </c:pt>
                <c:pt idx="3277">
                  <c:v>0.38005567199452178</c:v>
                </c:pt>
                <c:pt idx="3278">
                  <c:v>0.38014456507739924</c:v>
                </c:pt>
                <c:pt idx="3279">
                  <c:v>0.3802238783882656</c:v>
                </c:pt>
                <c:pt idx="3280">
                  <c:v>0.38030386906289965</c:v>
                </c:pt>
                <c:pt idx="3281">
                  <c:v>0.38039889240350649</c:v>
                </c:pt>
                <c:pt idx="3282">
                  <c:v>0.380506210066969</c:v>
                </c:pt>
                <c:pt idx="3283">
                  <c:v>0.38063606954552637</c:v>
                </c:pt>
                <c:pt idx="3284">
                  <c:v>0.38076727883751932</c:v>
                </c:pt>
                <c:pt idx="3285">
                  <c:v>0.38087797328815071</c:v>
                </c:pt>
                <c:pt idx="3286">
                  <c:v>0.38097499168072757</c:v>
                </c:pt>
                <c:pt idx="3287">
                  <c:v>0.38105287287505452</c:v>
                </c:pt>
                <c:pt idx="3288">
                  <c:v>0.38112596637294233</c:v>
                </c:pt>
                <c:pt idx="3289">
                  <c:v>0.38118880884737177</c:v>
                </c:pt>
                <c:pt idx="3290">
                  <c:v>0.38125847740946134</c:v>
                </c:pt>
                <c:pt idx="3291">
                  <c:v>0.38134316598775464</c:v>
                </c:pt>
                <c:pt idx="3292">
                  <c:v>0.38144287076608629</c:v>
                </c:pt>
                <c:pt idx="3293">
                  <c:v>0.38153983437135108</c:v>
                </c:pt>
                <c:pt idx="3294">
                  <c:v>0.3816326921092667</c:v>
                </c:pt>
                <c:pt idx="3295">
                  <c:v>0.38173373338061573</c:v>
                </c:pt>
                <c:pt idx="3296">
                  <c:v>0.38183271661805585</c:v>
                </c:pt>
                <c:pt idx="3297">
                  <c:v>0.38192827734458124</c:v>
                </c:pt>
                <c:pt idx="3298">
                  <c:v>0.38204020829695073</c:v>
                </c:pt>
                <c:pt idx="3299">
                  <c:v>0.38217601013021124</c:v>
                </c:pt>
                <c:pt idx="3300">
                  <c:v>0.38232475680330225</c:v>
                </c:pt>
                <c:pt idx="3301">
                  <c:v>0.38246052000247366</c:v>
                </c:pt>
                <c:pt idx="3302">
                  <c:v>0.38257239139959809</c:v>
                </c:pt>
                <c:pt idx="3303">
                  <c:v>0.38267060962556937</c:v>
                </c:pt>
                <c:pt idx="3304">
                  <c:v>0.38276336242646364</c:v>
                </c:pt>
                <c:pt idx="3305">
                  <c:v>0.38285474280211412</c:v>
                </c:pt>
                <c:pt idx="3306">
                  <c:v>0.38294406927714286</c:v>
                </c:pt>
                <c:pt idx="3307">
                  <c:v>0.38303475135300635</c:v>
                </c:pt>
                <c:pt idx="3308">
                  <c:v>0.38312065310327331</c:v>
                </c:pt>
                <c:pt idx="3309">
                  <c:v>0.38321881749735393</c:v>
                </c:pt>
                <c:pt idx="3310">
                  <c:v>0.38330742985515498</c:v>
                </c:pt>
                <c:pt idx="3311">
                  <c:v>0.38338921890896266</c:v>
                </c:pt>
                <c:pt idx="3312">
                  <c:v>0.38348326805175359</c:v>
                </c:pt>
                <c:pt idx="3313">
                  <c:v>0.38356572415329626</c:v>
                </c:pt>
                <c:pt idx="3314">
                  <c:v>0.38365089893711452</c:v>
                </c:pt>
                <c:pt idx="3315">
                  <c:v>0.38374628608295136</c:v>
                </c:pt>
                <c:pt idx="3316">
                  <c:v>0.38384507032156362</c:v>
                </c:pt>
                <c:pt idx="3317">
                  <c:v>0.38394384480281385</c:v>
                </c:pt>
                <c:pt idx="3318">
                  <c:v>0.38405010162701997</c:v>
                </c:pt>
                <c:pt idx="3319">
                  <c:v>0.38416383840822144</c:v>
                </c:pt>
                <c:pt idx="3320">
                  <c:v>0.38428232884025776</c:v>
                </c:pt>
                <c:pt idx="3321">
                  <c:v>0.38440352866418975</c:v>
                </c:pt>
                <c:pt idx="3322">
                  <c:v>0.38451177900853484</c:v>
                </c:pt>
                <c:pt idx="3323">
                  <c:v>0.38459755397863432</c:v>
                </c:pt>
                <c:pt idx="3324">
                  <c:v>0.38469080889168727</c:v>
                </c:pt>
                <c:pt idx="3325">
                  <c:v>0.38479766696826867</c:v>
                </c:pt>
                <c:pt idx="3326">
                  <c:v>0.38490043052540734</c:v>
                </c:pt>
                <c:pt idx="3327">
                  <c:v>0.38500182262541643</c:v>
                </c:pt>
                <c:pt idx="3328">
                  <c:v>0.38510660634239491</c:v>
                </c:pt>
                <c:pt idx="3329">
                  <c:v>0.38520797754101921</c:v>
                </c:pt>
                <c:pt idx="3330">
                  <c:v>0.38529845456246864</c:v>
                </c:pt>
                <c:pt idx="3331">
                  <c:v>0.38537055820672683</c:v>
                </c:pt>
                <c:pt idx="3332">
                  <c:v>0.38542973372848344</c:v>
                </c:pt>
                <c:pt idx="3333">
                  <c:v>0.38548278466759955</c:v>
                </c:pt>
                <c:pt idx="3334">
                  <c:v>0.38553175226738085</c:v>
                </c:pt>
                <c:pt idx="3335">
                  <c:v>0.38557867730056844</c:v>
                </c:pt>
                <c:pt idx="3336">
                  <c:v>0.38563240035957247</c:v>
                </c:pt>
                <c:pt idx="3337">
                  <c:v>0.38568816048225912</c:v>
                </c:pt>
                <c:pt idx="3338">
                  <c:v>0.38575479655075584</c:v>
                </c:pt>
                <c:pt idx="3339">
                  <c:v>0.38583162650604513</c:v>
                </c:pt>
                <c:pt idx="3340">
                  <c:v>0.38592068747377528</c:v>
                </c:pt>
                <c:pt idx="3341">
                  <c:v>0.38602537495793832</c:v>
                </c:pt>
                <c:pt idx="3342">
                  <c:v>0.38612053588873829</c:v>
                </c:pt>
                <c:pt idx="3343">
                  <c:v>0.38621228963940729</c:v>
                </c:pt>
                <c:pt idx="3344">
                  <c:v>0.38630947146838462</c:v>
                </c:pt>
                <c:pt idx="3345">
                  <c:v>0.38640800284136301</c:v>
                </c:pt>
                <c:pt idx="3346">
                  <c:v>0.38650788335852826</c:v>
                </c:pt>
                <c:pt idx="3347">
                  <c:v>0.38662066161010938</c:v>
                </c:pt>
                <c:pt idx="3348">
                  <c:v>0.38673071005191412</c:v>
                </c:pt>
                <c:pt idx="3349">
                  <c:v>0.38682648309839546</c:v>
                </c:pt>
                <c:pt idx="3350">
                  <c:v>0.3869174929546898</c:v>
                </c:pt>
                <c:pt idx="3351">
                  <c:v>0.38700442000868485</c:v>
                </c:pt>
                <c:pt idx="3352">
                  <c:v>0.38709812977466918</c:v>
                </c:pt>
                <c:pt idx="3353">
                  <c:v>0.38719929930127184</c:v>
                </c:pt>
                <c:pt idx="3354">
                  <c:v>0.38728959634125359</c:v>
                </c:pt>
                <c:pt idx="3355">
                  <c:v>0.38736155656493171</c:v>
                </c:pt>
                <c:pt idx="3356">
                  <c:v>0.38743079641996286</c:v>
                </c:pt>
                <c:pt idx="3357">
                  <c:v>0.38749460145352288</c:v>
                </c:pt>
                <c:pt idx="3358">
                  <c:v>0.38754075574869729</c:v>
                </c:pt>
                <c:pt idx="3359">
                  <c:v>0.38759776693715858</c:v>
                </c:pt>
                <c:pt idx="3360">
                  <c:v>0.38767241953116721</c:v>
                </c:pt>
                <c:pt idx="3361">
                  <c:v>0.38775588810512801</c:v>
                </c:pt>
                <c:pt idx="3362">
                  <c:v>0.38784274231360821</c:v>
                </c:pt>
                <c:pt idx="3363">
                  <c:v>0.38791805509065996</c:v>
                </c:pt>
                <c:pt idx="3364">
                  <c:v>0.38798589958296847</c:v>
                </c:pt>
                <c:pt idx="3365">
                  <c:v>0.38807816070643514</c:v>
                </c:pt>
                <c:pt idx="3366">
                  <c:v>0.38818330087363695</c:v>
                </c:pt>
                <c:pt idx="3367">
                  <c:v>0.38830063781357671</c:v>
                </c:pt>
                <c:pt idx="3368">
                  <c:v>0.38843152347225579</c:v>
                </c:pt>
                <c:pt idx="3369">
                  <c:v>0.38857324043794622</c:v>
                </c:pt>
                <c:pt idx="3370">
                  <c:v>0.38872103865161961</c:v>
                </c:pt>
                <c:pt idx="3371">
                  <c:v>0.38885796979444942</c:v>
                </c:pt>
                <c:pt idx="3372">
                  <c:v>0.38898607156029397</c:v>
                </c:pt>
                <c:pt idx="3373">
                  <c:v>0.3891114462868786</c:v>
                </c:pt>
                <c:pt idx="3374">
                  <c:v>0.38923545014809763</c:v>
                </c:pt>
                <c:pt idx="3375">
                  <c:v>0.38935401869389846</c:v>
                </c:pt>
                <c:pt idx="3376">
                  <c:v>0.38945428283579936</c:v>
                </c:pt>
                <c:pt idx="3377">
                  <c:v>0.3895579237128024</c:v>
                </c:pt>
                <c:pt idx="3378">
                  <c:v>0.38966290842069073</c:v>
                </c:pt>
                <c:pt idx="3379">
                  <c:v>0.38976720489366817</c:v>
                </c:pt>
                <c:pt idx="3380">
                  <c:v>0.38988300186987124</c:v>
                </c:pt>
                <c:pt idx="3381">
                  <c:v>0.39000284777661687</c:v>
                </c:pt>
                <c:pt idx="3382">
                  <c:v>0.39010372387546483</c:v>
                </c:pt>
                <c:pt idx="3383">
                  <c:v>0.39020391288075307</c:v>
                </c:pt>
                <c:pt idx="3384">
                  <c:v>0.39030003073485386</c:v>
                </c:pt>
                <c:pt idx="3385">
                  <c:v>0.39041238214853552</c:v>
                </c:pt>
                <c:pt idx="3386">
                  <c:v>0.3905409616497566</c:v>
                </c:pt>
                <c:pt idx="3387">
                  <c:v>0.39068035022133735</c:v>
                </c:pt>
                <c:pt idx="3388">
                  <c:v>0.39080551272132746</c:v>
                </c:pt>
                <c:pt idx="3389">
                  <c:v>0.39092389526416699</c:v>
                </c:pt>
                <c:pt idx="3390">
                  <c:v>0.39102062030977253</c:v>
                </c:pt>
                <c:pt idx="3391">
                  <c:v>0.3910950178252004</c:v>
                </c:pt>
                <c:pt idx="3392">
                  <c:v>0.39117076233629572</c:v>
                </c:pt>
                <c:pt idx="3393">
                  <c:v>0.39125393943085951</c:v>
                </c:pt>
                <c:pt idx="3394">
                  <c:v>0.39134319495867587</c:v>
                </c:pt>
                <c:pt idx="3395">
                  <c:v>0.39142906207632161</c:v>
                </c:pt>
                <c:pt idx="3396">
                  <c:v>0.39151221768993127</c:v>
                </c:pt>
                <c:pt idx="3397">
                  <c:v>0.39160347808734219</c:v>
                </c:pt>
                <c:pt idx="3398">
                  <c:v>0.39169135059925492</c:v>
                </c:pt>
                <c:pt idx="3399">
                  <c:v>0.39176907753914714</c:v>
                </c:pt>
                <c:pt idx="3400">
                  <c:v>0.39185896290157929</c:v>
                </c:pt>
                <c:pt idx="3401">
                  <c:v>0.39194681296725298</c:v>
                </c:pt>
                <c:pt idx="3402">
                  <c:v>0.39201573607746931</c:v>
                </c:pt>
                <c:pt idx="3403">
                  <c:v>0.39209884292217667</c:v>
                </c:pt>
                <c:pt idx="3404">
                  <c:v>0.39218329402216856</c:v>
                </c:pt>
                <c:pt idx="3405">
                  <c:v>0.39227111560120309</c:v>
                </c:pt>
                <c:pt idx="3406">
                  <c:v>0.39237581586639297</c:v>
                </c:pt>
                <c:pt idx="3407">
                  <c:v>0.39245754200350408</c:v>
                </c:pt>
                <c:pt idx="3408">
                  <c:v>0.39254263815545343</c:v>
                </c:pt>
                <c:pt idx="3409">
                  <c:v>0.3926439336574794</c:v>
                </c:pt>
                <c:pt idx="3410">
                  <c:v>0.39275939801507737</c:v>
                </c:pt>
                <c:pt idx="3411">
                  <c:v>0.39286944812174457</c:v>
                </c:pt>
                <c:pt idx="3412">
                  <c:v>0.3929842114057206</c:v>
                </c:pt>
                <c:pt idx="3413">
                  <c:v>0.39310571111730819</c:v>
                </c:pt>
                <c:pt idx="3414">
                  <c:v>0.39324069348544144</c:v>
                </c:pt>
                <c:pt idx="3415">
                  <c:v>0.39336823508087626</c:v>
                </c:pt>
                <c:pt idx="3416">
                  <c:v>0.39349508571712138</c:v>
                </c:pt>
                <c:pt idx="3417">
                  <c:v>0.3936178726017473</c:v>
                </c:pt>
                <c:pt idx="3418">
                  <c:v>0.39372175742190746</c:v>
                </c:pt>
                <c:pt idx="3419">
                  <c:v>0.3938128164076205</c:v>
                </c:pt>
                <c:pt idx="3420">
                  <c:v>0.39389442519335743</c:v>
                </c:pt>
                <c:pt idx="3421">
                  <c:v>0.39397872479689572</c:v>
                </c:pt>
                <c:pt idx="3422">
                  <c:v>0.3940643659168237</c:v>
                </c:pt>
                <c:pt idx="3423">
                  <c:v>0.39416011344549812</c:v>
                </c:pt>
                <c:pt idx="3424">
                  <c:v>0.39425652598877725</c:v>
                </c:pt>
                <c:pt idx="3425">
                  <c:v>0.39433405380866293</c:v>
                </c:pt>
                <c:pt idx="3426">
                  <c:v>0.39439674582404644</c:v>
                </c:pt>
                <c:pt idx="3427">
                  <c:v>0.39446752240835087</c:v>
                </c:pt>
                <c:pt idx="3428">
                  <c:v>0.39454705583029132</c:v>
                </c:pt>
                <c:pt idx="3429">
                  <c:v>0.39462793078956088</c:v>
                </c:pt>
                <c:pt idx="3430">
                  <c:v>0.39470947308461735</c:v>
                </c:pt>
                <c:pt idx="3431">
                  <c:v>0.39479639928331856</c:v>
                </c:pt>
                <c:pt idx="3432">
                  <c:v>0.39488601295748199</c:v>
                </c:pt>
                <c:pt idx="3433">
                  <c:v>0.39498100815894827</c:v>
                </c:pt>
                <c:pt idx="3434">
                  <c:v>0.39509889745564614</c:v>
                </c:pt>
                <c:pt idx="3435">
                  <c:v>0.39524304033786423</c:v>
                </c:pt>
                <c:pt idx="3436">
                  <c:v>0.39538244849993281</c:v>
                </c:pt>
                <c:pt idx="3437">
                  <c:v>0.39549759710741839</c:v>
                </c:pt>
                <c:pt idx="3438">
                  <c:v>0.39559859374229628</c:v>
                </c:pt>
                <c:pt idx="3439">
                  <c:v>0.39569756054911215</c:v>
                </c:pt>
                <c:pt idx="3440">
                  <c:v>0.39579113239872904</c:v>
                </c:pt>
                <c:pt idx="3441">
                  <c:v>0.39588334932396563</c:v>
                </c:pt>
                <c:pt idx="3442">
                  <c:v>0.39597084657290604</c:v>
                </c:pt>
                <c:pt idx="3443">
                  <c:v>0.39605766319908492</c:v>
                </c:pt>
                <c:pt idx="3444">
                  <c:v>0.39614918264400256</c:v>
                </c:pt>
                <c:pt idx="3445">
                  <c:v>0.39623598378969749</c:v>
                </c:pt>
                <c:pt idx="3446">
                  <c:v>0.39631066711728502</c:v>
                </c:pt>
                <c:pt idx="3447">
                  <c:v>0.3963745808512581</c:v>
                </c:pt>
                <c:pt idx="3448">
                  <c:v>0.39643176336136376</c:v>
                </c:pt>
                <c:pt idx="3449">
                  <c:v>0.39649499668292365</c:v>
                </c:pt>
                <c:pt idx="3450">
                  <c:v>0.39656360704069304</c:v>
                </c:pt>
                <c:pt idx="3451">
                  <c:v>0.39663423043340967</c:v>
                </c:pt>
                <c:pt idx="3452">
                  <c:v>0.39672502461013531</c:v>
                </c:pt>
                <c:pt idx="3453">
                  <c:v>0.39683127695552051</c:v>
                </c:pt>
                <c:pt idx="3454">
                  <c:v>0.39695768909017781</c:v>
                </c:pt>
                <c:pt idx="3455">
                  <c:v>0.39709080799917579</c:v>
                </c:pt>
                <c:pt idx="3456">
                  <c:v>0.39720979323674388</c:v>
                </c:pt>
                <c:pt idx="3457">
                  <c:v>0.39731532196771091</c:v>
                </c:pt>
                <c:pt idx="3458">
                  <c:v>0.39742218366491749</c:v>
                </c:pt>
                <c:pt idx="3459">
                  <c:v>0.39752433008383348</c:v>
                </c:pt>
                <c:pt idx="3460">
                  <c:v>0.39762310649946558</c:v>
                </c:pt>
                <c:pt idx="3461">
                  <c:v>0.3977232168560999</c:v>
                </c:pt>
                <c:pt idx="3462">
                  <c:v>0.39782466075216999</c:v>
                </c:pt>
                <c:pt idx="3463">
                  <c:v>0.39793213974516833</c:v>
                </c:pt>
                <c:pt idx="3464">
                  <c:v>0.39805303980596718</c:v>
                </c:pt>
                <c:pt idx="3465">
                  <c:v>0.39817728297216531</c:v>
                </c:pt>
                <c:pt idx="3466">
                  <c:v>0.39829345315691589</c:v>
                </c:pt>
                <c:pt idx="3467">
                  <c:v>0.398390139436201</c:v>
                </c:pt>
                <c:pt idx="3468">
                  <c:v>0.3984747322627798</c:v>
                </c:pt>
                <c:pt idx="3469">
                  <c:v>0.39855260504688528</c:v>
                </c:pt>
                <c:pt idx="3470">
                  <c:v>0.39861503315808261</c:v>
                </c:pt>
                <c:pt idx="3471">
                  <c:v>0.39869356621433077</c:v>
                </c:pt>
                <c:pt idx="3472">
                  <c:v>0.39876471049630702</c:v>
                </c:pt>
                <c:pt idx="3473">
                  <c:v>0.39884457399017598</c:v>
                </c:pt>
                <c:pt idx="3474">
                  <c:v>0.3989210758937014</c:v>
                </c:pt>
                <c:pt idx="3475">
                  <c:v>0.39899287498778874</c:v>
                </c:pt>
                <c:pt idx="3476">
                  <c:v>0.39905527562067211</c:v>
                </c:pt>
                <c:pt idx="3477">
                  <c:v>0.39912572326853818</c:v>
                </c:pt>
                <c:pt idx="3478">
                  <c:v>0.3991928116528134</c:v>
                </c:pt>
                <c:pt idx="3479">
                  <c:v>0.39925519981115876</c:v>
                </c:pt>
                <c:pt idx="3480">
                  <c:v>0.39932429183135976</c:v>
                </c:pt>
                <c:pt idx="3481">
                  <c:v>0.39938331812557859</c:v>
                </c:pt>
                <c:pt idx="3482">
                  <c:v>0.39946044950886767</c:v>
                </c:pt>
                <c:pt idx="3483">
                  <c:v>0.39956037610649375</c:v>
                </c:pt>
                <c:pt idx="3484">
                  <c:v>0.39966029271979259</c:v>
                </c:pt>
                <c:pt idx="3485">
                  <c:v>0.39975617645781647</c:v>
                </c:pt>
                <c:pt idx="3486">
                  <c:v>0.39984802847958095</c:v>
                </c:pt>
                <c:pt idx="3487">
                  <c:v>0.39993853134372315</c:v>
                </c:pt>
                <c:pt idx="3488">
                  <c:v>0.40002902601783819</c:v>
                </c:pt>
                <c:pt idx="3489">
                  <c:v>0.4001295660519591</c:v>
                </c:pt>
                <c:pt idx="3490">
                  <c:v>0.40024282904842251</c:v>
                </c:pt>
                <c:pt idx="3491">
                  <c:v>0.40036143985467615</c:v>
                </c:pt>
                <c:pt idx="3492">
                  <c:v>0.4004652965218482</c:v>
                </c:pt>
                <c:pt idx="3493">
                  <c:v>0.40056445282240788</c:v>
                </c:pt>
                <c:pt idx="3494">
                  <c:v>0.40066359929197043</c:v>
                </c:pt>
                <c:pt idx="3495">
                  <c:v>0.40076675477819218</c:v>
                </c:pt>
                <c:pt idx="3496">
                  <c:v>0.40085717453691339</c:v>
                </c:pt>
                <c:pt idx="3497">
                  <c:v>0.4009415589360294</c:v>
                </c:pt>
                <c:pt idx="3498">
                  <c:v>0.40101990950262106</c:v>
                </c:pt>
                <c:pt idx="3499">
                  <c:v>0.40110160184662069</c:v>
                </c:pt>
                <c:pt idx="3500">
                  <c:v>0.40119466941742682</c:v>
                </c:pt>
                <c:pt idx="3501">
                  <c:v>0.40129308397241631</c:v>
                </c:pt>
                <c:pt idx="3502">
                  <c:v>0.40138613372498122</c:v>
                </c:pt>
                <c:pt idx="3503">
                  <c:v>0.40148118280585443</c:v>
                </c:pt>
                <c:pt idx="3504">
                  <c:v>0.40158693102479831</c:v>
                </c:pt>
                <c:pt idx="3505">
                  <c:v>0.4016926680622388</c:v>
                </c:pt>
                <c:pt idx="3506">
                  <c:v>0.40179237186173877</c:v>
                </c:pt>
                <c:pt idx="3507">
                  <c:v>0.40189273477411375</c:v>
                </c:pt>
                <c:pt idx="3508">
                  <c:v>0.40199308761478553</c:v>
                </c:pt>
                <c:pt idx="3509">
                  <c:v>0.40208807902549287</c:v>
                </c:pt>
                <c:pt idx="3510">
                  <c:v>0.40217436621808544</c:v>
                </c:pt>
                <c:pt idx="3511">
                  <c:v>0.40225730192824327</c:v>
                </c:pt>
                <c:pt idx="3512">
                  <c:v>0.40232953065256827</c:v>
                </c:pt>
                <c:pt idx="3513">
                  <c:v>0.40239038599108823</c:v>
                </c:pt>
                <c:pt idx="3514">
                  <c:v>0.40244856290710612</c:v>
                </c:pt>
                <c:pt idx="3515">
                  <c:v>0.4025140914719002</c:v>
                </c:pt>
                <c:pt idx="3516">
                  <c:v>0.40258630165169479</c:v>
                </c:pt>
                <c:pt idx="3517">
                  <c:v>0.40266385492615325</c:v>
                </c:pt>
                <c:pt idx="3518">
                  <c:v>0.40275209788850003</c:v>
                </c:pt>
                <c:pt idx="3519">
                  <c:v>0.40284701723052629</c:v>
                </c:pt>
                <c:pt idx="3520">
                  <c:v>0.4029459376611515</c:v>
                </c:pt>
                <c:pt idx="3521">
                  <c:v>0.40302413134695092</c:v>
                </c:pt>
                <c:pt idx="3522">
                  <c:v>0.40309095871117756</c:v>
                </c:pt>
                <c:pt idx="3523">
                  <c:v>0.40316379545166531</c:v>
                </c:pt>
                <c:pt idx="3524">
                  <c:v>0.40324932173233996</c:v>
                </c:pt>
                <c:pt idx="3525">
                  <c:v>0.40333216834188984</c:v>
                </c:pt>
                <c:pt idx="3526">
                  <c:v>0.40340832771811452</c:v>
                </c:pt>
                <c:pt idx="3527">
                  <c:v>0.40349784097315017</c:v>
                </c:pt>
                <c:pt idx="3528">
                  <c:v>0.40359469330581416</c:v>
                </c:pt>
                <c:pt idx="3529">
                  <c:v>0.40367617558880581</c:v>
                </c:pt>
                <c:pt idx="3530">
                  <c:v>0.40376232586365496</c:v>
                </c:pt>
                <c:pt idx="3531">
                  <c:v>0.40384646547937358</c:v>
                </c:pt>
                <c:pt idx="3532">
                  <c:v>0.40394261637224871</c:v>
                </c:pt>
                <c:pt idx="3533">
                  <c:v>0.4040487722445541</c:v>
                </c:pt>
                <c:pt idx="3534">
                  <c:v>0.40417093769745088</c:v>
                </c:pt>
                <c:pt idx="3535">
                  <c:v>0.40429842780128777</c:v>
                </c:pt>
                <c:pt idx="3536">
                  <c:v>0.40441322173628963</c:v>
                </c:pt>
                <c:pt idx="3537">
                  <c:v>0.40451866036776712</c:v>
                </c:pt>
                <c:pt idx="3538">
                  <c:v>0.40462342065530643</c:v>
                </c:pt>
                <c:pt idx="3539">
                  <c:v>0.40472683565210776</c:v>
                </c:pt>
                <c:pt idx="3540">
                  <c:v>0.40482957286508431</c:v>
                </c:pt>
                <c:pt idx="3541">
                  <c:v>0.40492429522857143</c:v>
                </c:pt>
                <c:pt idx="3542">
                  <c:v>0.40500967107913022</c:v>
                </c:pt>
                <c:pt idx="3543">
                  <c:v>0.40508636972917161</c:v>
                </c:pt>
                <c:pt idx="3544">
                  <c:v>0.40516839742723687</c:v>
                </c:pt>
                <c:pt idx="3545">
                  <c:v>0.4052724228788912</c:v>
                </c:pt>
                <c:pt idx="3546">
                  <c:v>0.40538577162777573</c:v>
                </c:pt>
                <c:pt idx="3547">
                  <c:v>0.40547710803616499</c:v>
                </c:pt>
                <c:pt idx="3548">
                  <c:v>0.40556976929765781</c:v>
                </c:pt>
                <c:pt idx="3549">
                  <c:v>0.40565509006045031</c:v>
                </c:pt>
                <c:pt idx="3550">
                  <c:v>0.40572907326629631</c:v>
                </c:pt>
                <c:pt idx="3551">
                  <c:v>0.4057910549817102</c:v>
                </c:pt>
                <c:pt idx="3552">
                  <c:v>0.40587235850379699</c:v>
                </c:pt>
                <c:pt idx="3553">
                  <c:v>0.40597697708088637</c:v>
                </c:pt>
                <c:pt idx="3554">
                  <c:v>0.40610090594587672</c:v>
                </c:pt>
                <c:pt idx="3555">
                  <c:v>0.40623880872463647</c:v>
                </c:pt>
                <c:pt idx="3556">
                  <c:v>0.40638868148294538</c:v>
                </c:pt>
                <c:pt idx="3557">
                  <c:v>0.40653986368475903</c:v>
                </c:pt>
                <c:pt idx="3558">
                  <c:v>0.40669035718385715</c:v>
                </c:pt>
                <c:pt idx="3559">
                  <c:v>0.40682484990680512</c:v>
                </c:pt>
                <c:pt idx="3560">
                  <c:v>0.40694534534959376</c:v>
                </c:pt>
                <c:pt idx="3561">
                  <c:v>0.40706249826756741</c:v>
                </c:pt>
                <c:pt idx="3562">
                  <c:v>0.4071922823502977</c:v>
                </c:pt>
                <c:pt idx="3563">
                  <c:v>0.40732204959130547</c:v>
                </c:pt>
                <c:pt idx="3564">
                  <c:v>0.40743583162298319</c:v>
                </c:pt>
                <c:pt idx="3565">
                  <c:v>0.40754361318578713</c:v>
                </c:pt>
                <c:pt idx="3566">
                  <c:v>0.40765337876321273</c:v>
                </c:pt>
                <c:pt idx="3567">
                  <c:v>0.40776113688225935</c:v>
                </c:pt>
                <c:pt idx="3568">
                  <c:v>0.40786090256600627</c:v>
                </c:pt>
                <c:pt idx="3569">
                  <c:v>0.4079486881351792</c:v>
                </c:pt>
                <c:pt idx="3570">
                  <c:v>0.40803048138914322</c:v>
                </c:pt>
                <c:pt idx="3571">
                  <c:v>0.40810561888914132</c:v>
                </c:pt>
                <c:pt idx="3572">
                  <c:v>0.40818739930876025</c:v>
                </c:pt>
                <c:pt idx="3573">
                  <c:v>0.40826451943070147</c:v>
                </c:pt>
                <c:pt idx="3574">
                  <c:v>0.40834495735875692</c:v>
                </c:pt>
                <c:pt idx="3575">
                  <c:v>0.40842007123441898</c:v>
                </c:pt>
                <c:pt idx="3576">
                  <c:v>0.40850714309102198</c:v>
                </c:pt>
                <c:pt idx="3577">
                  <c:v>0.40860218234130696</c:v>
                </c:pt>
                <c:pt idx="3578">
                  <c:v>0.4086972125599912</c:v>
                </c:pt>
                <c:pt idx="3579">
                  <c:v>0.40878625366049176</c:v>
                </c:pt>
                <c:pt idx="3580">
                  <c:v>0.40887462243607359</c:v>
                </c:pt>
                <c:pt idx="3581">
                  <c:v>0.40896032604448052</c:v>
                </c:pt>
                <c:pt idx="3582">
                  <c:v>0.40904535802452791</c:v>
                </c:pt>
                <c:pt idx="3583">
                  <c:v>0.40912174777837423</c:v>
                </c:pt>
                <c:pt idx="3584">
                  <c:v>0.40919813169727165</c:v>
                </c:pt>
                <c:pt idx="3585">
                  <c:v>0.40926786844109209</c:v>
                </c:pt>
                <c:pt idx="3586">
                  <c:v>0.40933494395852027</c:v>
                </c:pt>
                <c:pt idx="3587">
                  <c:v>0.40938740583153405</c:v>
                </c:pt>
                <c:pt idx="3588">
                  <c:v>0.40943787288419581</c:v>
                </c:pt>
                <c:pt idx="3589">
                  <c:v>0.40950294506121515</c:v>
                </c:pt>
                <c:pt idx="3590">
                  <c:v>0.40957531628445648</c:v>
                </c:pt>
                <c:pt idx="3591">
                  <c:v>0.40965432108951672</c:v>
                </c:pt>
                <c:pt idx="3592">
                  <c:v>0.40973663878408356</c:v>
                </c:pt>
                <c:pt idx="3593">
                  <c:v>0.40981695838977739</c:v>
                </c:pt>
                <c:pt idx="3594">
                  <c:v>0.40989992641494372</c:v>
                </c:pt>
                <c:pt idx="3595">
                  <c:v>0.40997425991888004</c:v>
                </c:pt>
                <c:pt idx="3596">
                  <c:v>0.41006053295051476</c:v>
                </c:pt>
                <c:pt idx="3597">
                  <c:v>0.410154761142067</c:v>
                </c:pt>
                <c:pt idx="3598">
                  <c:v>0.41025760572375763</c:v>
                </c:pt>
                <c:pt idx="3599">
                  <c:v>0.41036773722486186</c:v>
                </c:pt>
                <c:pt idx="3600">
                  <c:v>0.4104811732588351</c:v>
                </c:pt>
                <c:pt idx="3601">
                  <c:v>0.4105919433999613</c:v>
                </c:pt>
                <c:pt idx="3602">
                  <c:v>0.41068744792257106</c:v>
                </c:pt>
                <c:pt idx="3603">
                  <c:v>0.41078228019386509</c:v>
                </c:pt>
                <c:pt idx="3604">
                  <c:v>0.41087445119567323</c:v>
                </c:pt>
                <c:pt idx="3605">
                  <c:v>0.41096130961617106</c:v>
                </c:pt>
                <c:pt idx="3606">
                  <c:v>0.41104020500126287</c:v>
                </c:pt>
                <c:pt idx="3607">
                  <c:v>0.41112240869676303</c:v>
                </c:pt>
                <c:pt idx="3608">
                  <c:v>0.41123774765089927</c:v>
                </c:pt>
                <c:pt idx="3609">
                  <c:v>0.41135572431154105</c:v>
                </c:pt>
                <c:pt idx="3610">
                  <c:v>0.41144784247601579</c:v>
                </c:pt>
                <c:pt idx="3611">
                  <c:v>0.41152073572851838</c:v>
                </c:pt>
                <c:pt idx="3612">
                  <c:v>0.41158832290606384</c:v>
                </c:pt>
                <c:pt idx="3613">
                  <c:v>0.41165391785726391</c:v>
                </c:pt>
                <c:pt idx="3614">
                  <c:v>0.41173607112084853</c:v>
                </c:pt>
                <c:pt idx="3615">
                  <c:v>0.41182682937966397</c:v>
                </c:pt>
                <c:pt idx="3616">
                  <c:v>0.41192221604348833</c:v>
                </c:pt>
                <c:pt idx="3617">
                  <c:v>0.41201891823393449</c:v>
                </c:pt>
                <c:pt idx="3618">
                  <c:v>0.41210435279955343</c:v>
                </c:pt>
                <c:pt idx="3619">
                  <c:v>0.41218779346898132</c:v>
                </c:pt>
                <c:pt idx="3620">
                  <c:v>0.4122639435588587</c:v>
                </c:pt>
                <c:pt idx="3621">
                  <c:v>0.4123361152480553</c:v>
                </c:pt>
                <c:pt idx="3622">
                  <c:v>0.41240166116779564</c:v>
                </c:pt>
                <c:pt idx="3623">
                  <c:v>0.41246323069420965</c:v>
                </c:pt>
                <c:pt idx="3624">
                  <c:v>0.41252810630848197</c:v>
                </c:pt>
                <c:pt idx="3625">
                  <c:v>0.41259165385000773</c:v>
                </c:pt>
                <c:pt idx="3626">
                  <c:v>0.41266777319326037</c:v>
                </c:pt>
                <c:pt idx="3627">
                  <c:v>0.41274984321094488</c:v>
                </c:pt>
                <c:pt idx="3628">
                  <c:v>0.41281602380324561</c:v>
                </c:pt>
                <c:pt idx="3629">
                  <c:v>0.41288550871164781</c:v>
                </c:pt>
                <c:pt idx="3630">
                  <c:v>0.41298741117784182</c:v>
                </c:pt>
                <c:pt idx="3631">
                  <c:v>0.41310452001873388</c:v>
                </c:pt>
                <c:pt idx="3632">
                  <c:v>0.41322227666219696</c:v>
                </c:pt>
                <c:pt idx="3633">
                  <c:v>0.41335258667121533</c:v>
                </c:pt>
                <c:pt idx="3634">
                  <c:v>0.41348221835867238</c:v>
                </c:pt>
                <c:pt idx="3635">
                  <c:v>0.41362042955552025</c:v>
                </c:pt>
                <c:pt idx="3636">
                  <c:v>0.4137665555474615</c:v>
                </c:pt>
                <c:pt idx="3637">
                  <c:v>0.41389415037521804</c:v>
                </c:pt>
                <c:pt idx="3638">
                  <c:v>0.41400520412336328</c:v>
                </c:pt>
                <c:pt idx="3639">
                  <c:v>0.41411558461560694</c:v>
                </c:pt>
                <c:pt idx="3640">
                  <c:v>0.41424379575971021</c:v>
                </c:pt>
                <c:pt idx="3641">
                  <c:v>0.41437265122271594</c:v>
                </c:pt>
                <c:pt idx="3642">
                  <c:v>0.4145034720908129</c:v>
                </c:pt>
                <c:pt idx="3643">
                  <c:v>0.41462172471356601</c:v>
                </c:pt>
                <c:pt idx="3644">
                  <c:v>0.41473203717868923</c:v>
                </c:pt>
                <c:pt idx="3645">
                  <c:v>0.41483243076124598</c:v>
                </c:pt>
                <c:pt idx="3646">
                  <c:v>0.41492026687891959</c:v>
                </c:pt>
                <c:pt idx="3647">
                  <c:v>0.41499026607990064</c:v>
                </c:pt>
                <c:pt idx="3648">
                  <c:v>0.41505035582494343</c:v>
                </c:pt>
                <c:pt idx="3649">
                  <c:v>0.41510515980663154</c:v>
                </c:pt>
                <c:pt idx="3650">
                  <c:v>0.41515864031481459</c:v>
                </c:pt>
                <c:pt idx="3651">
                  <c:v>0.41521145776254259</c:v>
                </c:pt>
                <c:pt idx="3652">
                  <c:v>0.41527021389523089</c:v>
                </c:pt>
                <c:pt idx="3653">
                  <c:v>0.41532632608000647</c:v>
                </c:pt>
                <c:pt idx="3654">
                  <c:v>0.41539365654587951</c:v>
                </c:pt>
                <c:pt idx="3655">
                  <c:v>0.4154636226189633</c:v>
                </c:pt>
                <c:pt idx="3656">
                  <c:v>0.41553094384154204</c:v>
                </c:pt>
                <c:pt idx="3657">
                  <c:v>0.41560551990470623</c:v>
                </c:pt>
                <c:pt idx="3658">
                  <c:v>0.41568602941114063</c:v>
                </c:pt>
                <c:pt idx="3659">
                  <c:v>0.41576785210405043</c:v>
                </c:pt>
                <c:pt idx="3660">
                  <c:v>0.41585560609996514</c:v>
                </c:pt>
                <c:pt idx="3661">
                  <c:v>0.41595654666156406</c:v>
                </c:pt>
                <c:pt idx="3662">
                  <c:v>0.41606803125718006</c:v>
                </c:pt>
                <c:pt idx="3663">
                  <c:v>0.41618082254822886</c:v>
                </c:pt>
                <c:pt idx="3664">
                  <c:v>0.4162876657216783</c:v>
                </c:pt>
                <c:pt idx="3665">
                  <c:v>0.41638196842088282</c:v>
                </c:pt>
                <c:pt idx="3666">
                  <c:v>0.41647296539166945</c:v>
                </c:pt>
                <c:pt idx="3667">
                  <c:v>0.41656725061905736</c:v>
                </c:pt>
                <c:pt idx="3668">
                  <c:v>0.41667734868885936</c:v>
                </c:pt>
                <c:pt idx="3669">
                  <c:v>0.41681314158775873</c:v>
                </c:pt>
                <c:pt idx="3670">
                  <c:v>0.41695023415775373</c:v>
                </c:pt>
                <c:pt idx="3671">
                  <c:v>0.4170800593124494</c:v>
                </c:pt>
                <c:pt idx="3672">
                  <c:v>0.41719932543715665</c:v>
                </c:pt>
                <c:pt idx="3673">
                  <c:v>0.41731001275942065</c:v>
                </c:pt>
                <c:pt idx="3674">
                  <c:v>0.41741673536112911</c:v>
                </c:pt>
                <c:pt idx="3675">
                  <c:v>0.41752673994915596</c:v>
                </c:pt>
                <c:pt idx="3676">
                  <c:v>0.41763146361215608</c:v>
                </c:pt>
                <c:pt idx="3677">
                  <c:v>0.41773156654703375</c:v>
                </c:pt>
                <c:pt idx="3678">
                  <c:v>0.41782507470996932</c:v>
                </c:pt>
                <c:pt idx="3679">
                  <c:v>0.41791462362711285</c:v>
                </c:pt>
                <c:pt idx="3680">
                  <c:v>0.41799428908490371</c:v>
                </c:pt>
                <c:pt idx="3681">
                  <c:v>0.41808316454378192</c:v>
                </c:pt>
                <c:pt idx="3682">
                  <c:v>0.41817993106106266</c:v>
                </c:pt>
                <c:pt idx="3683">
                  <c:v>0.41828853538697841</c:v>
                </c:pt>
                <c:pt idx="3684">
                  <c:v>0.41840831557074049</c:v>
                </c:pt>
                <c:pt idx="3685">
                  <c:v>0.41853005545093436</c:v>
                </c:pt>
                <c:pt idx="3686">
                  <c:v>0.41865770189414747</c:v>
                </c:pt>
                <c:pt idx="3687">
                  <c:v>0.4187780957202607</c:v>
                </c:pt>
                <c:pt idx="3688">
                  <c:v>0.41888268842550824</c:v>
                </c:pt>
                <c:pt idx="3689">
                  <c:v>0.41899187416964184</c:v>
                </c:pt>
                <c:pt idx="3690">
                  <c:v>0.41911683117472975</c:v>
                </c:pt>
                <c:pt idx="3691">
                  <c:v>0.41925426584826758</c:v>
                </c:pt>
                <c:pt idx="3692">
                  <c:v>0.41939168163611129</c:v>
                </c:pt>
                <c:pt idx="3693">
                  <c:v>0.41951987551276115</c:v>
                </c:pt>
                <c:pt idx="3694">
                  <c:v>0.41962899171110324</c:v>
                </c:pt>
                <c:pt idx="3695">
                  <c:v>0.41971706477762777</c:v>
                </c:pt>
                <c:pt idx="3696">
                  <c:v>0.41979461523475436</c:v>
                </c:pt>
                <c:pt idx="3697">
                  <c:v>0.41986493121310353</c:v>
                </c:pt>
                <c:pt idx="3698">
                  <c:v>0.41992275747149799</c:v>
                </c:pt>
                <c:pt idx="3699">
                  <c:v>0.41998452273591569</c:v>
                </c:pt>
                <c:pt idx="3700">
                  <c:v>0.42003905697899885</c:v>
                </c:pt>
                <c:pt idx="3701">
                  <c:v>0.42009030331621083</c:v>
                </c:pt>
                <c:pt idx="3702">
                  <c:v>0.42015402907211363</c:v>
                </c:pt>
                <c:pt idx="3703">
                  <c:v>0.42022957496512986</c:v>
                </c:pt>
                <c:pt idx="3704">
                  <c:v>0.42031431095837019</c:v>
                </c:pt>
                <c:pt idx="3705">
                  <c:v>0.42040823471533695</c:v>
                </c:pt>
                <c:pt idx="3706">
                  <c:v>0.42050017949861895</c:v>
                </c:pt>
                <c:pt idx="3707">
                  <c:v>0.42059211582883493</c:v>
                </c:pt>
                <c:pt idx="3708">
                  <c:v>0.42068863987964994</c:v>
                </c:pt>
                <c:pt idx="3709">
                  <c:v>0.420793689482856</c:v>
                </c:pt>
                <c:pt idx="3710">
                  <c:v>0.42089675868012694</c:v>
                </c:pt>
                <c:pt idx="3711">
                  <c:v>0.42098472016618127</c:v>
                </c:pt>
                <c:pt idx="3712">
                  <c:v>0.42105757792653326</c:v>
                </c:pt>
                <c:pt idx="3713">
                  <c:v>0.42112255469408</c:v>
                </c:pt>
                <c:pt idx="3714">
                  <c:v>0.42120984006973333</c:v>
                </c:pt>
                <c:pt idx="3715">
                  <c:v>0.42128989965510666</c:v>
                </c:pt>
                <c:pt idx="3716">
                  <c:v>0.42135289285579891</c:v>
                </c:pt>
                <c:pt idx="3717">
                  <c:v>0.42140604028250817</c:v>
                </c:pt>
                <c:pt idx="3718">
                  <c:v>0.42146968224988002</c:v>
                </c:pt>
                <c:pt idx="3719">
                  <c:v>0.42153200808609148</c:v>
                </c:pt>
                <c:pt idx="3720">
                  <c:v>0.42159957802510428</c:v>
                </c:pt>
                <c:pt idx="3721">
                  <c:v>0.42165796002378597</c:v>
                </c:pt>
                <c:pt idx="3722">
                  <c:v>0.4217137149304781</c:v>
                </c:pt>
                <c:pt idx="3723">
                  <c:v>0.4217773373204648</c:v>
                </c:pt>
                <c:pt idx="3724">
                  <c:v>0.42184816985860119</c:v>
                </c:pt>
                <c:pt idx="3725">
                  <c:v>0.42191834159247205</c:v>
                </c:pt>
                <c:pt idx="3726">
                  <c:v>0.42198916414397591</c:v>
                </c:pt>
                <c:pt idx="3727">
                  <c:v>0.42207702959710658</c:v>
                </c:pt>
                <c:pt idx="3728">
                  <c:v>0.42218717836361747</c:v>
                </c:pt>
                <c:pt idx="3729">
                  <c:v>0.42230845910146758</c:v>
                </c:pt>
                <c:pt idx="3730">
                  <c:v>0.42243038058418386</c:v>
                </c:pt>
                <c:pt idx="3731">
                  <c:v>0.42254638883859613</c:v>
                </c:pt>
                <c:pt idx="3732">
                  <c:v>0.42265714122422732</c:v>
                </c:pt>
                <c:pt idx="3733">
                  <c:v>0.42276788134512588</c:v>
                </c:pt>
                <c:pt idx="3734">
                  <c:v>0.42289040198132499</c:v>
                </c:pt>
                <c:pt idx="3735">
                  <c:v>0.42300570181014074</c:v>
                </c:pt>
                <c:pt idx="3736">
                  <c:v>0.42312033334684307</c:v>
                </c:pt>
                <c:pt idx="3737">
                  <c:v>0.42323429681970859</c:v>
                </c:pt>
                <c:pt idx="3738">
                  <c:v>0.42334824730638076</c:v>
                </c:pt>
                <c:pt idx="3739">
                  <c:v>0.4234549822485883</c:v>
                </c:pt>
                <c:pt idx="3740">
                  <c:v>0.42355515867048149</c:v>
                </c:pt>
                <c:pt idx="3741">
                  <c:v>0.42366383546514669</c:v>
                </c:pt>
                <c:pt idx="3742">
                  <c:v>0.42379999212930947</c:v>
                </c:pt>
                <c:pt idx="3743">
                  <c:v>0.42394463827501988</c:v>
                </c:pt>
                <c:pt idx="3744">
                  <c:v>0.42408271982515572</c:v>
                </c:pt>
                <c:pt idx="3745">
                  <c:v>0.42418741350463218</c:v>
                </c:pt>
                <c:pt idx="3746">
                  <c:v>0.42427443178408702</c:v>
                </c:pt>
                <c:pt idx="3747">
                  <c:v>0.42434770446250436</c:v>
                </c:pt>
                <c:pt idx="3748">
                  <c:v>0.42442031762376986</c:v>
                </c:pt>
                <c:pt idx="3749">
                  <c:v>0.42449227141115409</c:v>
                </c:pt>
                <c:pt idx="3750">
                  <c:v>0.42455571727370373</c:v>
                </c:pt>
                <c:pt idx="3751">
                  <c:v>0.42461458096894816</c:v>
                </c:pt>
                <c:pt idx="3752">
                  <c:v>0.42468652078020902</c:v>
                </c:pt>
                <c:pt idx="3753">
                  <c:v>0.42477676522500546</c:v>
                </c:pt>
                <c:pt idx="3754">
                  <c:v>0.42488792472330661</c:v>
                </c:pt>
                <c:pt idx="3755">
                  <c:v>0.42499907186654728</c:v>
                </c:pt>
                <c:pt idx="3756">
                  <c:v>0.42509974743894668</c:v>
                </c:pt>
                <c:pt idx="3757">
                  <c:v>0.42520891014476075</c:v>
                </c:pt>
                <c:pt idx="3758">
                  <c:v>0.42532198229896767</c:v>
                </c:pt>
                <c:pt idx="3759">
                  <c:v>0.42544026953908209</c:v>
                </c:pt>
                <c:pt idx="3760">
                  <c:v>0.42555462235292296</c:v>
                </c:pt>
                <c:pt idx="3761">
                  <c:v>0.42567484206766348</c:v>
                </c:pt>
                <c:pt idx="3762">
                  <c:v>0.42580549928016015</c:v>
                </c:pt>
                <c:pt idx="3763">
                  <c:v>0.42594528359449757</c:v>
                </c:pt>
                <c:pt idx="3764">
                  <c:v>0.42607590547894314</c:v>
                </c:pt>
                <c:pt idx="3765">
                  <c:v>0.42619018563327393</c:v>
                </c:pt>
                <c:pt idx="3766">
                  <c:v>0.42630118813616785</c:v>
                </c:pt>
                <c:pt idx="3767">
                  <c:v>0.42641283116585788</c:v>
                </c:pt>
                <c:pt idx="3768">
                  <c:v>0.42652315618412601</c:v>
                </c:pt>
                <c:pt idx="3769">
                  <c:v>0.42662172031371648</c:v>
                </c:pt>
                <c:pt idx="3770">
                  <c:v>0.42671309559663551</c:v>
                </c:pt>
                <c:pt idx="3771">
                  <c:v>0.42680185216288491</c:v>
                </c:pt>
                <c:pt idx="3772">
                  <c:v>0.4268840754814644</c:v>
                </c:pt>
                <c:pt idx="3773">
                  <c:v>0.42695454723113097</c:v>
                </c:pt>
                <c:pt idx="3774">
                  <c:v>0.42702044687382873</c:v>
                </c:pt>
                <c:pt idx="3775">
                  <c:v>0.42707003186054882</c:v>
                </c:pt>
                <c:pt idx="3776">
                  <c:v>0.42710395701383486</c:v>
                </c:pt>
                <c:pt idx="3777">
                  <c:v>0.42713788101624423</c:v>
                </c:pt>
                <c:pt idx="3778">
                  <c:v>0.42717571796899106</c:v>
                </c:pt>
                <c:pt idx="3779">
                  <c:v>0.42723638457761898</c:v>
                </c:pt>
                <c:pt idx="3780">
                  <c:v>0.42731987668733695</c:v>
                </c:pt>
                <c:pt idx="3781">
                  <c:v>0.42740466622670659</c:v>
                </c:pt>
                <c:pt idx="3782">
                  <c:v>0.42749596999898537</c:v>
                </c:pt>
                <c:pt idx="3783">
                  <c:v>0.42759182998869683</c:v>
                </c:pt>
                <c:pt idx="3784">
                  <c:v>0.42768507272667111</c:v>
                </c:pt>
                <c:pt idx="3785">
                  <c:v>0.42777569894411538</c:v>
                </c:pt>
                <c:pt idx="3786">
                  <c:v>0.42786957643666446</c:v>
                </c:pt>
                <c:pt idx="3787">
                  <c:v>0.42795366754062475</c:v>
                </c:pt>
                <c:pt idx="3788">
                  <c:v>0.42803058189327198</c:v>
                </c:pt>
                <c:pt idx="3789">
                  <c:v>0.42810097289576671</c:v>
                </c:pt>
                <c:pt idx="3790">
                  <c:v>0.42816549362894019</c:v>
                </c:pt>
                <c:pt idx="3791">
                  <c:v>0.42824304334470065</c:v>
                </c:pt>
                <c:pt idx="3792">
                  <c:v>0.42833166422787872</c:v>
                </c:pt>
                <c:pt idx="3793">
                  <c:v>0.42841962572034875</c:v>
                </c:pt>
                <c:pt idx="3794">
                  <c:v>0.42851213983044534</c:v>
                </c:pt>
                <c:pt idx="3795">
                  <c:v>0.42861376518475569</c:v>
                </c:pt>
                <c:pt idx="3796">
                  <c:v>0.42870821538856169</c:v>
                </c:pt>
                <c:pt idx="3797">
                  <c:v>0.42879028211536974</c:v>
                </c:pt>
                <c:pt idx="3798">
                  <c:v>0.42887624955851</c:v>
                </c:pt>
                <c:pt idx="3799">
                  <c:v>0.42897914026652795</c:v>
                </c:pt>
                <c:pt idx="3800">
                  <c:v>0.42910025120559819</c:v>
                </c:pt>
                <c:pt idx="3801">
                  <c:v>0.42923436771007217</c:v>
                </c:pt>
                <c:pt idx="3802">
                  <c:v>0.42938213545719861</c:v>
                </c:pt>
                <c:pt idx="3803">
                  <c:v>0.42953118300136306</c:v>
                </c:pt>
                <c:pt idx="3804">
                  <c:v>0.42966719390587271</c:v>
                </c:pt>
                <c:pt idx="3805">
                  <c:v>0.42980253567658405</c:v>
                </c:pt>
                <c:pt idx="3806">
                  <c:v>0.42993460637949299</c:v>
                </c:pt>
                <c:pt idx="3807">
                  <c:v>0.43006340730807846</c:v>
                </c:pt>
                <c:pt idx="3808">
                  <c:v>0.43018373662028142</c:v>
                </c:pt>
                <c:pt idx="3809">
                  <c:v>0.43029884895085768</c:v>
                </c:pt>
                <c:pt idx="3810">
                  <c:v>0.4303996426525723</c:v>
                </c:pt>
                <c:pt idx="3811">
                  <c:v>0.43048157069248966</c:v>
                </c:pt>
                <c:pt idx="3812">
                  <c:v>0.43055438998235179</c:v>
                </c:pt>
                <c:pt idx="3813">
                  <c:v>0.43061225153008631</c:v>
                </c:pt>
                <c:pt idx="3814">
                  <c:v>0.43064215618624335</c:v>
                </c:pt>
                <c:pt idx="3815">
                  <c:v>0.43066815950816939</c:v>
                </c:pt>
                <c:pt idx="3816">
                  <c:v>0.43070326292022465</c:v>
                </c:pt>
                <c:pt idx="3817">
                  <c:v>0.43076306589544044</c:v>
                </c:pt>
                <c:pt idx="3818">
                  <c:v>0.43084821396050205</c:v>
                </c:pt>
                <c:pt idx="3819">
                  <c:v>0.43093205497069886</c:v>
                </c:pt>
                <c:pt idx="3820">
                  <c:v>0.43101653880054408</c:v>
                </c:pt>
                <c:pt idx="3821">
                  <c:v>0.43110101549347474</c:v>
                </c:pt>
                <c:pt idx="3822">
                  <c:v>0.4311900332090336</c:v>
                </c:pt>
                <c:pt idx="3823">
                  <c:v>0.43126474999185471</c:v>
                </c:pt>
                <c:pt idx="3824">
                  <c:v>0.43132906692493356</c:v>
                </c:pt>
                <c:pt idx="3825">
                  <c:v>0.4313972773339334</c:v>
                </c:pt>
                <c:pt idx="3826">
                  <c:v>0.43147977323110859</c:v>
                </c:pt>
                <c:pt idx="3827">
                  <c:v>0.43155836535394487</c:v>
                </c:pt>
                <c:pt idx="3828">
                  <c:v>0.43162461176724543</c:v>
                </c:pt>
                <c:pt idx="3829">
                  <c:v>0.43167786550573534</c:v>
                </c:pt>
                <c:pt idx="3830">
                  <c:v>0.43172007682012725</c:v>
                </c:pt>
                <c:pt idx="3831">
                  <c:v>0.43176228635279934</c:v>
                </c:pt>
                <c:pt idx="3832">
                  <c:v>0.43181358477096876</c:v>
                </c:pt>
                <c:pt idx="3833">
                  <c:v>0.4318882549802846</c:v>
                </c:pt>
                <c:pt idx="3834">
                  <c:v>0.43198239642820407</c:v>
                </c:pt>
                <c:pt idx="3835">
                  <c:v>0.43208431890034715</c:v>
                </c:pt>
                <c:pt idx="3836">
                  <c:v>0.43219531818286061</c:v>
                </c:pt>
                <c:pt idx="3837">
                  <c:v>0.43231863627034034</c:v>
                </c:pt>
                <c:pt idx="3838">
                  <c:v>0.43243415205167668</c:v>
                </c:pt>
                <c:pt idx="3839">
                  <c:v>0.43254381479990267</c:v>
                </c:pt>
                <c:pt idx="3840">
                  <c:v>0.43264762643896737</c:v>
                </c:pt>
                <c:pt idx="3841">
                  <c:v>0.4327378040532468</c:v>
                </c:pt>
                <c:pt idx="3842">
                  <c:v>0.43282602751815097</c:v>
                </c:pt>
                <c:pt idx="3843">
                  <c:v>0.43291813488946512</c:v>
                </c:pt>
                <c:pt idx="3844">
                  <c:v>0.43299661405409795</c:v>
                </c:pt>
                <c:pt idx="3845">
                  <c:v>0.43307314152295689</c:v>
                </c:pt>
                <c:pt idx="3846">
                  <c:v>0.4331626323203796</c:v>
                </c:pt>
                <c:pt idx="3847">
                  <c:v>0.43325535708966334</c:v>
                </c:pt>
                <c:pt idx="3848">
                  <c:v>0.4333597432198889</c:v>
                </c:pt>
                <c:pt idx="3849">
                  <c:v>0.43345763583824765</c:v>
                </c:pt>
                <c:pt idx="3850">
                  <c:v>0.43354125836620544</c:v>
                </c:pt>
                <c:pt idx="3851">
                  <c:v>0.4336138552003671</c:v>
                </c:pt>
                <c:pt idx="3852">
                  <c:v>0.43368320618214895</c:v>
                </c:pt>
                <c:pt idx="3853">
                  <c:v>0.43375125620866617</c:v>
                </c:pt>
                <c:pt idx="3854">
                  <c:v>0.4338257818771229</c:v>
                </c:pt>
                <c:pt idx="3855">
                  <c:v>0.43391520534851091</c:v>
                </c:pt>
                <c:pt idx="3856">
                  <c:v>0.43400462082405672</c:v>
                </c:pt>
                <c:pt idx="3857">
                  <c:v>0.43409273260167819</c:v>
                </c:pt>
                <c:pt idx="3858">
                  <c:v>0.43419249686011396</c:v>
                </c:pt>
                <c:pt idx="3859">
                  <c:v>0.43428771709584635</c:v>
                </c:pt>
                <c:pt idx="3860">
                  <c:v>0.43439134786469152</c:v>
                </c:pt>
                <c:pt idx="3861">
                  <c:v>0.43449302511850885</c:v>
                </c:pt>
                <c:pt idx="3862">
                  <c:v>0.43460375737288792</c:v>
                </c:pt>
                <c:pt idx="3863">
                  <c:v>0.43472030439553483</c:v>
                </c:pt>
                <c:pt idx="3864">
                  <c:v>0.43484654834368092</c:v>
                </c:pt>
                <c:pt idx="3865">
                  <c:v>0.43496824537002177</c:v>
                </c:pt>
                <c:pt idx="3866">
                  <c:v>0.43508928038132655</c:v>
                </c:pt>
                <c:pt idx="3867">
                  <c:v>0.43521871338083856</c:v>
                </c:pt>
                <c:pt idx="3868">
                  <c:v>0.43534230625829312</c:v>
                </c:pt>
                <c:pt idx="3869">
                  <c:v>0.43543482914726017</c:v>
                </c:pt>
                <c:pt idx="3870">
                  <c:v>0.43550793558541456</c:v>
                </c:pt>
                <c:pt idx="3871">
                  <c:v>0.43558491800402654</c:v>
                </c:pt>
                <c:pt idx="3872">
                  <c:v>0.43566771600734833</c:v>
                </c:pt>
                <c:pt idx="3873">
                  <c:v>0.43574856681662821</c:v>
                </c:pt>
                <c:pt idx="3874">
                  <c:v>0.43583846524117031</c:v>
                </c:pt>
                <c:pt idx="3875">
                  <c:v>0.43593094223758339</c:v>
                </c:pt>
                <c:pt idx="3876">
                  <c:v>0.43601241837837512</c:v>
                </c:pt>
                <c:pt idx="3877">
                  <c:v>0.43608612916701694</c:v>
                </c:pt>
                <c:pt idx="3878">
                  <c:v>0.43615789497775098</c:v>
                </c:pt>
                <c:pt idx="3879">
                  <c:v>0.43621801912443448</c:v>
                </c:pt>
                <c:pt idx="3880">
                  <c:v>0.43627749321831244</c:v>
                </c:pt>
                <c:pt idx="3881">
                  <c:v>0.43634601333254819</c:v>
                </c:pt>
                <c:pt idx="3882">
                  <c:v>0.43641388240215068</c:v>
                </c:pt>
                <c:pt idx="3883">
                  <c:v>0.43646365012585309</c:v>
                </c:pt>
                <c:pt idx="3884">
                  <c:v>0.43651600051282163</c:v>
                </c:pt>
                <c:pt idx="3885">
                  <c:v>0.43657868811113487</c:v>
                </c:pt>
                <c:pt idx="3886">
                  <c:v>0.43665300336876989</c:v>
                </c:pt>
                <c:pt idx="3887">
                  <c:v>0.43675509706502524</c:v>
                </c:pt>
                <c:pt idx="3888">
                  <c:v>0.43686687124769596</c:v>
                </c:pt>
                <c:pt idx="3889">
                  <c:v>0.43697927892332045</c:v>
                </c:pt>
                <c:pt idx="3890">
                  <c:v>0.43709425761040344</c:v>
                </c:pt>
                <c:pt idx="3891">
                  <c:v>0.43719372288773856</c:v>
                </c:pt>
                <c:pt idx="3892">
                  <c:v>0.43727767938282375</c:v>
                </c:pt>
                <c:pt idx="3893">
                  <c:v>0.4373590458749847</c:v>
                </c:pt>
                <c:pt idx="3894">
                  <c:v>0.43744363417698962</c:v>
                </c:pt>
                <c:pt idx="3895">
                  <c:v>0.4375417734690063</c:v>
                </c:pt>
                <c:pt idx="3896">
                  <c:v>0.43764313091646073</c:v>
                </c:pt>
                <c:pt idx="3897">
                  <c:v>0.437748351028317</c:v>
                </c:pt>
                <c:pt idx="3898">
                  <c:v>0.43785033296340292</c:v>
                </c:pt>
                <c:pt idx="3899">
                  <c:v>0.43795811269143109</c:v>
                </c:pt>
                <c:pt idx="3900">
                  <c:v>0.43806846193398902</c:v>
                </c:pt>
                <c:pt idx="3901">
                  <c:v>0.43816073294627716</c:v>
                </c:pt>
                <c:pt idx="3902">
                  <c:v>0.43824331796049915</c:v>
                </c:pt>
                <c:pt idx="3903">
                  <c:v>0.43832589615499973</c:v>
                </c:pt>
                <c:pt idx="3904">
                  <c:v>0.43841620824785038</c:v>
                </c:pt>
                <c:pt idx="3905">
                  <c:v>0.43850199718196897</c:v>
                </c:pt>
                <c:pt idx="3906">
                  <c:v>0.43857939441621741</c:v>
                </c:pt>
                <c:pt idx="3907">
                  <c:v>0.43865291624062358</c:v>
                </c:pt>
                <c:pt idx="3908">
                  <c:v>0.43872385322797242</c:v>
                </c:pt>
                <c:pt idx="3909">
                  <c:v>0.43880123329374549</c:v>
                </c:pt>
                <c:pt idx="3910">
                  <c:v>0.43888054164756801</c:v>
                </c:pt>
                <c:pt idx="3911">
                  <c:v>0.43896177783020845</c:v>
                </c:pt>
                <c:pt idx="3912">
                  <c:v>0.4390526771631279</c:v>
                </c:pt>
                <c:pt idx="3913">
                  <c:v>0.4391332547692367</c:v>
                </c:pt>
                <c:pt idx="3914">
                  <c:v>0.43921124770801462</c:v>
                </c:pt>
                <c:pt idx="3915">
                  <c:v>0.4393059912768823</c:v>
                </c:pt>
                <c:pt idx="3916">
                  <c:v>0.4394097477444352</c:v>
                </c:pt>
                <c:pt idx="3917">
                  <c:v>0.43951478214652012</c:v>
                </c:pt>
                <c:pt idx="3918">
                  <c:v>0.43961980551753838</c:v>
                </c:pt>
                <c:pt idx="3919">
                  <c:v>0.43971386616739927</c:v>
                </c:pt>
                <c:pt idx="3920">
                  <c:v>0.43980534132680371</c:v>
                </c:pt>
                <c:pt idx="3921">
                  <c:v>0.43989745222194532</c:v>
                </c:pt>
                <c:pt idx="3922">
                  <c:v>0.43999406292532695</c:v>
                </c:pt>
                <c:pt idx="3923">
                  <c:v>0.4400977480292515</c:v>
                </c:pt>
                <c:pt idx="3924">
                  <c:v>0.44020206629019332</c:v>
                </c:pt>
                <c:pt idx="3925">
                  <c:v>0.44031152436978976</c:v>
                </c:pt>
                <c:pt idx="3926">
                  <c:v>0.4404196829380817</c:v>
                </c:pt>
                <c:pt idx="3927">
                  <c:v>0.44051624320399368</c:v>
                </c:pt>
                <c:pt idx="3928">
                  <c:v>0.44060571406117444</c:v>
                </c:pt>
                <c:pt idx="3929">
                  <c:v>0.4407125536622109</c:v>
                </c:pt>
                <c:pt idx="3930">
                  <c:v>0.44082452990791876</c:v>
                </c:pt>
                <c:pt idx="3931">
                  <c:v>0.44093005925997647</c:v>
                </c:pt>
                <c:pt idx="3932">
                  <c:v>0.44104136778835135</c:v>
                </c:pt>
                <c:pt idx="3933">
                  <c:v>0.44116231329932953</c:v>
                </c:pt>
                <c:pt idx="3934">
                  <c:v>0.44126973667263614</c:v>
                </c:pt>
                <c:pt idx="3935">
                  <c:v>0.44136364226413977</c:v>
                </c:pt>
                <c:pt idx="3936">
                  <c:v>0.44145303733930252</c:v>
                </c:pt>
                <c:pt idx="3937">
                  <c:v>0.44154049529041145</c:v>
                </c:pt>
                <c:pt idx="3938">
                  <c:v>0.44162473064403923</c:v>
                </c:pt>
                <c:pt idx="3939">
                  <c:v>0.44171217358114884</c:v>
                </c:pt>
                <c:pt idx="3940">
                  <c:v>0.44180475188703194</c:v>
                </c:pt>
                <c:pt idx="3941">
                  <c:v>0.44189989288220138</c:v>
                </c:pt>
                <c:pt idx="3942">
                  <c:v>0.44198666900468087</c:v>
                </c:pt>
                <c:pt idx="3943">
                  <c:v>0.44205415633878004</c:v>
                </c:pt>
                <c:pt idx="3944">
                  <c:v>0.44213256447372845</c:v>
                </c:pt>
                <c:pt idx="3945">
                  <c:v>0.44222060562563353</c:v>
                </c:pt>
                <c:pt idx="3946">
                  <c:v>0.44230349860345691</c:v>
                </c:pt>
                <c:pt idx="3947">
                  <c:v>0.44237803215836946</c:v>
                </c:pt>
                <c:pt idx="3948">
                  <c:v>0.44244999031986937</c:v>
                </c:pt>
                <c:pt idx="3949">
                  <c:v>0.44252644019336279</c:v>
                </c:pt>
                <c:pt idx="3950">
                  <c:v>0.44260930782457475</c:v>
                </c:pt>
                <c:pt idx="3951">
                  <c:v>0.44269345319828279</c:v>
                </c:pt>
                <c:pt idx="3952">
                  <c:v>0.44278144498491651</c:v>
                </c:pt>
                <c:pt idx="3953">
                  <c:v>0.44287007122052374</c:v>
                </c:pt>
                <c:pt idx="3954">
                  <c:v>0.44294969968954157</c:v>
                </c:pt>
                <c:pt idx="3955">
                  <c:v>0.44303317434122796</c:v>
                </c:pt>
                <c:pt idx="3956">
                  <c:v>0.44311792608928335</c:v>
                </c:pt>
                <c:pt idx="3957">
                  <c:v>0.44319432491817151</c:v>
                </c:pt>
                <c:pt idx="3958">
                  <c:v>0.44328548226994657</c:v>
                </c:pt>
                <c:pt idx="3959">
                  <c:v>0.44338433366813246</c:v>
                </c:pt>
                <c:pt idx="3960">
                  <c:v>0.44348253349844752</c:v>
                </c:pt>
                <c:pt idx="3961">
                  <c:v>0.44357558979789685</c:v>
                </c:pt>
                <c:pt idx="3962">
                  <c:v>0.44366157895561537</c:v>
                </c:pt>
                <c:pt idx="3963">
                  <c:v>0.44374371094819004</c:v>
                </c:pt>
                <c:pt idx="3964">
                  <c:v>0.44381364615549473</c:v>
                </c:pt>
                <c:pt idx="3965">
                  <c:v>0.44388678416759764</c:v>
                </c:pt>
                <c:pt idx="3966">
                  <c:v>0.44396184130247102</c:v>
                </c:pt>
                <c:pt idx="3967">
                  <c:v>0.4440324027018227</c:v>
                </c:pt>
                <c:pt idx="3968">
                  <c:v>0.44411129727978571</c:v>
                </c:pt>
                <c:pt idx="3969">
                  <c:v>0.44419082697711454</c:v>
                </c:pt>
                <c:pt idx="3970">
                  <c:v>0.44427612196153254</c:v>
                </c:pt>
                <c:pt idx="3971">
                  <c:v>0.44436974567379389</c:v>
                </c:pt>
                <c:pt idx="3972">
                  <c:v>0.4444813131716045</c:v>
                </c:pt>
                <c:pt idx="3973">
                  <c:v>0.44460568984588128</c:v>
                </c:pt>
                <c:pt idx="3974">
                  <c:v>0.44471851303475618</c:v>
                </c:pt>
                <c:pt idx="3975">
                  <c:v>0.44482491415168379</c:v>
                </c:pt>
                <c:pt idx="3976">
                  <c:v>0.44492809960198587</c:v>
                </c:pt>
                <c:pt idx="3977">
                  <c:v>0.44502486634326832</c:v>
                </c:pt>
                <c:pt idx="3978">
                  <c:v>0.4451113717276417</c:v>
                </c:pt>
                <c:pt idx="3979">
                  <c:v>0.445194666136905</c:v>
                </c:pt>
                <c:pt idx="3980">
                  <c:v>0.44526578125725885</c:v>
                </c:pt>
                <c:pt idx="3981">
                  <c:v>0.44533176644008576</c:v>
                </c:pt>
                <c:pt idx="3982">
                  <c:v>0.44539198212757175</c:v>
                </c:pt>
                <c:pt idx="3983">
                  <c:v>0.44545859951447808</c:v>
                </c:pt>
                <c:pt idx="3984">
                  <c:v>0.44553866261705583</c:v>
                </c:pt>
                <c:pt idx="3985">
                  <c:v>0.44562128101839821</c:v>
                </c:pt>
                <c:pt idx="3986">
                  <c:v>0.44569876959447557</c:v>
                </c:pt>
                <c:pt idx="3987">
                  <c:v>0.44578457638325403</c:v>
                </c:pt>
                <c:pt idx="3988">
                  <c:v>0.44588766286297726</c:v>
                </c:pt>
                <c:pt idx="3989">
                  <c:v>0.44599009852706761</c:v>
                </c:pt>
                <c:pt idx="3990">
                  <c:v>0.44606883881060522</c:v>
                </c:pt>
                <c:pt idx="3991">
                  <c:v>0.44613989179343611</c:v>
                </c:pt>
                <c:pt idx="3992">
                  <c:v>0.44621990037039833</c:v>
                </c:pt>
                <c:pt idx="3993">
                  <c:v>0.44630566245618486</c:v>
                </c:pt>
                <c:pt idx="3994">
                  <c:v>0.44638437789702712</c:v>
                </c:pt>
                <c:pt idx="3995">
                  <c:v>0.4464464499319637</c:v>
                </c:pt>
                <c:pt idx="3996">
                  <c:v>0.44650019992157841</c:v>
                </c:pt>
                <c:pt idx="3997">
                  <c:v>0.44656034529424204</c:v>
                </c:pt>
                <c:pt idx="3998">
                  <c:v>0.4466300838036511</c:v>
                </c:pt>
                <c:pt idx="3999">
                  <c:v>0.44669981744993981</c:v>
                </c:pt>
                <c:pt idx="4000">
                  <c:v>0.4467836193435919</c:v>
                </c:pt>
                <c:pt idx="4001">
                  <c:v>0.44687764822204051</c:v>
                </c:pt>
                <c:pt idx="4002">
                  <c:v>0.44696399348610438</c:v>
                </c:pt>
                <c:pt idx="4003">
                  <c:v>0.44704265712522073</c:v>
                </c:pt>
                <c:pt idx="4004">
                  <c:v>0.44712834868171325</c:v>
                </c:pt>
                <c:pt idx="4005">
                  <c:v>0.44721531170905332</c:v>
                </c:pt>
                <c:pt idx="4006">
                  <c:v>0.44730354587491417</c:v>
                </c:pt>
                <c:pt idx="4007">
                  <c:v>0.44738729719236808</c:v>
                </c:pt>
                <c:pt idx="4008">
                  <c:v>0.44746976300985408</c:v>
                </c:pt>
                <c:pt idx="4009">
                  <c:v>0.44754838687492221</c:v>
                </c:pt>
                <c:pt idx="4010">
                  <c:v>0.44762764370159708</c:v>
                </c:pt>
                <c:pt idx="4011">
                  <c:v>0.44771200696988028</c:v>
                </c:pt>
                <c:pt idx="4012">
                  <c:v>0.44779252890544097</c:v>
                </c:pt>
                <c:pt idx="4013">
                  <c:v>0.44787112739849916</c:v>
                </c:pt>
                <c:pt idx="4014">
                  <c:v>0.4479529143932624</c:v>
                </c:pt>
                <c:pt idx="4015">
                  <c:v>0.44803597246367949</c:v>
                </c:pt>
                <c:pt idx="4016">
                  <c:v>0.44812924484209055</c:v>
                </c:pt>
                <c:pt idx="4017">
                  <c:v>0.44823272866996022</c:v>
                </c:pt>
                <c:pt idx="4018">
                  <c:v>0.44832726009118923</c:v>
                </c:pt>
                <c:pt idx="4019">
                  <c:v>0.44840517792240492</c:v>
                </c:pt>
                <c:pt idx="4020">
                  <c:v>0.44848500546940118</c:v>
                </c:pt>
                <c:pt idx="4021">
                  <c:v>0.44855844118492638</c:v>
                </c:pt>
                <c:pt idx="4022">
                  <c:v>0.44864847239900052</c:v>
                </c:pt>
                <c:pt idx="4023">
                  <c:v>0.44875254093620692</c:v>
                </c:pt>
                <c:pt idx="4024">
                  <c:v>0.44885723700170937</c:v>
                </c:pt>
                <c:pt idx="4025">
                  <c:v>0.44895745406429083</c:v>
                </c:pt>
                <c:pt idx="4026">
                  <c:v>0.44905383170130692</c:v>
                </c:pt>
                <c:pt idx="4027">
                  <c:v>0.44915339089667022</c:v>
                </c:pt>
                <c:pt idx="4028">
                  <c:v>0.4492554925964331</c:v>
                </c:pt>
                <c:pt idx="4029">
                  <c:v>0.44935566975695396</c:v>
                </c:pt>
                <c:pt idx="4030">
                  <c:v>0.4494513710465059</c:v>
                </c:pt>
                <c:pt idx="4031">
                  <c:v>0.44954578734333939</c:v>
                </c:pt>
                <c:pt idx="4032">
                  <c:v>0.44964210829759083</c:v>
                </c:pt>
                <c:pt idx="4033">
                  <c:v>0.44973523099510371</c:v>
                </c:pt>
                <c:pt idx="4034">
                  <c:v>0.44982706954554785</c:v>
                </c:pt>
                <c:pt idx="4035">
                  <c:v>0.44992400108835939</c:v>
                </c:pt>
                <c:pt idx="4036">
                  <c:v>0.45002156085096484</c:v>
                </c:pt>
                <c:pt idx="4037">
                  <c:v>0.45012293640252032</c:v>
                </c:pt>
                <c:pt idx="4038">
                  <c:v>0.45020772692694311</c:v>
                </c:pt>
                <c:pt idx="4039">
                  <c:v>0.45028486093329301</c:v>
                </c:pt>
                <c:pt idx="4040">
                  <c:v>0.45035880199847322</c:v>
                </c:pt>
                <c:pt idx="4041">
                  <c:v>0.45043656170317847</c:v>
                </c:pt>
                <c:pt idx="4042">
                  <c:v>0.45050794233853475</c:v>
                </c:pt>
                <c:pt idx="4043">
                  <c:v>0.4505697589503348</c:v>
                </c:pt>
                <c:pt idx="4044">
                  <c:v>0.45063412064011271</c:v>
                </c:pt>
                <c:pt idx="4045">
                  <c:v>0.45070612435375135</c:v>
                </c:pt>
                <c:pt idx="4046">
                  <c:v>0.4507915025697426</c:v>
                </c:pt>
                <c:pt idx="4047">
                  <c:v>0.45088451829902426</c:v>
                </c:pt>
                <c:pt idx="4048">
                  <c:v>0.45097242932293219</c:v>
                </c:pt>
                <c:pt idx="4049">
                  <c:v>0.45106670212300609</c:v>
                </c:pt>
                <c:pt idx="4050">
                  <c:v>0.45115905536978185</c:v>
                </c:pt>
                <c:pt idx="4051">
                  <c:v>0.45124566859529336</c:v>
                </c:pt>
                <c:pt idx="4052">
                  <c:v>0.45133864209154584</c:v>
                </c:pt>
                <c:pt idx="4053">
                  <c:v>0.45141759909504126</c:v>
                </c:pt>
                <c:pt idx="4054">
                  <c:v>0.45148954641944378</c:v>
                </c:pt>
                <c:pt idx="4055">
                  <c:v>0.45154429932152046</c:v>
                </c:pt>
                <c:pt idx="4056">
                  <c:v>0.45159968583504573</c:v>
                </c:pt>
                <c:pt idx="4057">
                  <c:v>0.45166652754213144</c:v>
                </c:pt>
                <c:pt idx="4058">
                  <c:v>0.45173654739597147</c:v>
                </c:pt>
                <c:pt idx="4059">
                  <c:v>0.45180401643502777</c:v>
                </c:pt>
                <c:pt idx="4060">
                  <c:v>0.45186384366165283</c:v>
                </c:pt>
                <c:pt idx="4061">
                  <c:v>0.4519128484039851</c:v>
                </c:pt>
                <c:pt idx="4062">
                  <c:v>0.45195930522794409</c:v>
                </c:pt>
                <c:pt idx="4063">
                  <c:v>0.45201912316507037</c:v>
                </c:pt>
                <c:pt idx="4064">
                  <c:v>0.45209357240774273</c:v>
                </c:pt>
                <c:pt idx="4065">
                  <c:v>0.45217501480351774</c:v>
                </c:pt>
                <c:pt idx="4066">
                  <c:v>0.45226026770566724</c:v>
                </c:pt>
                <c:pt idx="4067">
                  <c:v>0.45235314692330919</c:v>
                </c:pt>
                <c:pt idx="4068">
                  <c:v>0.45245428639631879</c:v>
                </c:pt>
                <c:pt idx="4069">
                  <c:v>0.45255350763686925</c:v>
                </c:pt>
                <c:pt idx="4070">
                  <c:v>0.45264699556665983</c:v>
                </c:pt>
                <c:pt idx="4071">
                  <c:v>0.45274874120392655</c:v>
                </c:pt>
                <c:pt idx="4072">
                  <c:v>0.452849204862872</c:v>
                </c:pt>
                <c:pt idx="4073">
                  <c:v>0.45295665165694426</c:v>
                </c:pt>
                <c:pt idx="4074">
                  <c:v>0.45306281555184769</c:v>
                </c:pt>
                <c:pt idx="4075">
                  <c:v>0.45318358711702861</c:v>
                </c:pt>
                <c:pt idx="4076">
                  <c:v>0.45329798883114536</c:v>
                </c:pt>
                <c:pt idx="4077">
                  <c:v>0.45341174200277312</c:v>
                </c:pt>
                <c:pt idx="4078">
                  <c:v>0.45353564833101839</c:v>
                </c:pt>
                <c:pt idx="4079">
                  <c:v>0.4536595393083877</c:v>
                </c:pt>
                <c:pt idx="4080">
                  <c:v>0.45379040233754531</c:v>
                </c:pt>
                <c:pt idx="4081">
                  <c:v>0.45391807257502348</c:v>
                </c:pt>
                <c:pt idx="4082">
                  <c:v>0.45405461722708323</c:v>
                </c:pt>
                <c:pt idx="4083">
                  <c:v>0.45418669849789706</c:v>
                </c:pt>
                <c:pt idx="4084">
                  <c:v>0.45430796930178224</c:v>
                </c:pt>
                <c:pt idx="4085">
                  <c:v>0.45443430386953215</c:v>
                </c:pt>
                <c:pt idx="4086">
                  <c:v>0.45455681411087495</c:v>
                </c:pt>
                <c:pt idx="4087">
                  <c:v>0.45466217360900429</c:v>
                </c:pt>
                <c:pt idx="4088">
                  <c:v>0.45474340708866601</c:v>
                </c:pt>
                <c:pt idx="4089">
                  <c:v>0.45480813529368663</c:v>
                </c:pt>
                <c:pt idx="4090">
                  <c:v>0.45485826504408583</c:v>
                </c:pt>
                <c:pt idx="4091">
                  <c:v>0.45490141269026152</c:v>
                </c:pt>
                <c:pt idx="4092">
                  <c:v>0.45493504118235362</c:v>
                </c:pt>
                <c:pt idx="4093">
                  <c:v>0.45496803407556047</c:v>
                </c:pt>
                <c:pt idx="4094">
                  <c:v>0.45499912253650981</c:v>
                </c:pt>
                <c:pt idx="4095">
                  <c:v>0.45504860829699223</c:v>
                </c:pt>
                <c:pt idx="4096">
                  <c:v>0.45510189791593342</c:v>
                </c:pt>
                <c:pt idx="4097">
                  <c:v>0.45515328164487451</c:v>
                </c:pt>
                <c:pt idx="4098">
                  <c:v>0.45520656568625339</c:v>
                </c:pt>
                <c:pt idx="4099">
                  <c:v>0.45525984688859422</c:v>
                </c:pt>
                <c:pt idx="4100">
                  <c:v>0.45530361146688358</c:v>
                </c:pt>
                <c:pt idx="4101">
                  <c:v>0.45534610567388306</c:v>
                </c:pt>
                <c:pt idx="4102">
                  <c:v>0.4553892322764711</c:v>
                </c:pt>
                <c:pt idx="4103">
                  <c:v>0.45545265037233867</c:v>
                </c:pt>
                <c:pt idx="4104">
                  <c:v>0.45552621032531887</c:v>
                </c:pt>
                <c:pt idx="4105">
                  <c:v>0.45560230113466366</c:v>
                </c:pt>
                <c:pt idx="4106">
                  <c:v>0.45567902017215006</c:v>
                </c:pt>
                <c:pt idx="4107">
                  <c:v>0.45576841261740692</c:v>
                </c:pt>
                <c:pt idx="4108">
                  <c:v>0.45586286829129946</c:v>
                </c:pt>
                <c:pt idx="4109">
                  <c:v>0.4559750624316502</c:v>
                </c:pt>
                <c:pt idx="4110">
                  <c:v>0.45608407518815208</c:v>
                </c:pt>
                <c:pt idx="4111">
                  <c:v>0.45617533254346332</c:v>
                </c:pt>
                <c:pt idx="4112">
                  <c:v>0.45624820570079483</c:v>
                </c:pt>
                <c:pt idx="4113">
                  <c:v>0.456312202963508</c:v>
                </c:pt>
                <c:pt idx="4114">
                  <c:v>0.45637746328091799</c:v>
                </c:pt>
                <c:pt idx="4115">
                  <c:v>0.45644335287279392</c:v>
                </c:pt>
                <c:pt idx="4116">
                  <c:v>0.45651620650196623</c:v>
                </c:pt>
                <c:pt idx="4117">
                  <c:v>0.45659918982204972</c:v>
                </c:pt>
                <c:pt idx="4118">
                  <c:v>0.45668153287465452</c:v>
                </c:pt>
                <c:pt idx="4119">
                  <c:v>0.45677400237403609</c:v>
                </c:pt>
                <c:pt idx="4120">
                  <c:v>0.45688102831019567</c:v>
                </c:pt>
                <c:pt idx="4121">
                  <c:v>0.45698044450922909</c:v>
                </c:pt>
                <c:pt idx="4122">
                  <c:v>0.45707288637380933</c:v>
                </c:pt>
                <c:pt idx="4123">
                  <c:v>0.45716152123243781</c:v>
                </c:pt>
                <c:pt idx="4124">
                  <c:v>0.45722925829239036</c:v>
                </c:pt>
                <c:pt idx="4125">
                  <c:v>0.45729572477890457</c:v>
                </c:pt>
                <c:pt idx="4126">
                  <c:v>0.45735712322668248</c:v>
                </c:pt>
                <c:pt idx="4127">
                  <c:v>0.4574178849893239</c:v>
                </c:pt>
                <c:pt idx="4128">
                  <c:v>0.45747168138516831</c:v>
                </c:pt>
                <c:pt idx="4129">
                  <c:v>0.45752737342843519</c:v>
                </c:pt>
                <c:pt idx="4130">
                  <c:v>0.45759128888286571</c:v>
                </c:pt>
                <c:pt idx="4131">
                  <c:v>0.45766785548461475</c:v>
                </c:pt>
                <c:pt idx="4132">
                  <c:v>0.45775264140969585</c:v>
                </c:pt>
                <c:pt idx="4133">
                  <c:v>0.4578310936234804</c:v>
                </c:pt>
                <c:pt idx="4134">
                  <c:v>0.45791017228749703</c:v>
                </c:pt>
                <c:pt idx="4135">
                  <c:v>0.45799304001704766</c:v>
                </c:pt>
                <c:pt idx="4136">
                  <c:v>0.45806198579501589</c:v>
                </c:pt>
                <c:pt idx="4137">
                  <c:v>0.45812839695793456</c:v>
                </c:pt>
                <c:pt idx="4138">
                  <c:v>0.45820302519236011</c:v>
                </c:pt>
                <c:pt idx="4139">
                  <c:v>0.45828903048679781</c:v>
                </c:pt>
                <c:pt idx="4140">
                  <c:v>0.45837755762295218</c:v>
                </c:pt>
                <c:pt idx="4141">
                  <c:v>0.45846165114384885</c:v>
                </c:pt>
                <c:pt idx="4142">
                  <c:v>0.45853562230461331</c:v>
                </c:pt>
                <c:pt idx="4143">
                  <c:v>0.45860579501485443</c:v>
                </c:pt>
                <c:pt idx="4144">
                  <c:v>0.45868860512215986</c:v>
                </c:pt>
                <c:pt idx="4145">
                  <c:v>0.45877836100518088</c:v>
                </c:pt>
                <c:pt idx="4146">
                  <c:v>0.45886810883280654</c:v>
                </c:pt>
                <c:pt idx="4147">
                  <c:v>0.45895595277904067</c:v>
                </c:pt>
                <c:pt idx="4148">
                  <c:v>0.45905263539630797</c:v>
                </c:pt>
                <c:pt idx="4149">
                  <c:v>0.45914678138015103</c:v>
                </c:pt>
                <c:pt idx="4150">
                  <c:v>0.45924155026418562</c:v>
                </c:pt>
                <c:pt idx="4151">
                  <c:v>0.4593331516491363</c:v>
                </c:pt>
                <c:pt idx="4152">
                  <c:v>0.45940642671619053</c:v>
                </c:pt>
                <c:pt idx="4153">
                  <c:v>0.45948853894596897</c:v>
                </c:pt>
                <c:pt idx="4154">
                  <c:v>0.45958453854183395</c:v>
                </c:pt>
                <c:pt idx="4155">
                  <c:v>0.45969000115811809</c:v>
                </c:pt>
                <c:pt idx="4156">
                  <c:v>0.45979229558429763</c:v>
                </c:pt>
                <c:pt idx="4157">
                  <c:v>0.4598832151792378</c:v>
                </c:pt>
                <c:pt idx="4158">
                  <c:v>0.45997097000367865</c:v>
                </c:pt>
                <c:pt idx="4159">
                  <c:v>0.46006376708777058</c:v>
                </c:pt>
                <c:pt idx="4160">
                  <c:v>0.46014330059224795</c:v>
                </c:pt>
                <c:pt idx="4161">
                  <c:v>0.46020831137743384</c:v>
                </c:pt>
                <c:pt idx="4162">
                  <c:v>0.4602796290278568</c:v>
                </c:pt>
                <c:pt idx="4163">
                  <c:v>0.4603471552124227</c:v>
                </c:pt>
                <c:pt idx="4164">
                  <c:v>0.46040647351888986</c:v>
                </c:pt>
                <c:pt idx="4165">
                  <c:v>0.46045316843388517</c:v>
                </c:pt>
                <c:pt idx="4166">
                  <c:v>0.46049796826226508</c:v>
                </c:pt>
                <c:pt idx="4167">
                  <c:v>0.46054528984492221</c:v>
                </c:pt>
                <c:pt idx="4168">
                  <c:v>0.46060522730178133</c:v>
                </c:pt>
                <c:pt idx="4169">
                  <c:v>0.46067714750823591</c:v>
                </c:pt>
                <c:pt idx="4170">
                  <c:v>0.46076357108918459</c:v>
                </c:pt>
                <c:pt idx="4171">
                  <c:v>0.46084872570636654</c:v>
                </c:pt>
                <c:pt idx="4172">
                  <c:v>0.46093198098792171</c:v>
                </c:pt>
                <c:pt idx="4173">
                  <c:v>0.46101585998148598</c:v>
                </c:pt>
                <c:pt idx="4174">
                  <c:v>0.4611022542959109</c:v>
                </c:pt>
                <c:pt idx="4175">
                  <c:v>0.46119620752303697</c:v>
                </c:pt>
                <c:pt idx="4176">
                  <c:v>0.46131095720807408</c:v>
                </c:pt>
                <c:pt idx="4177">
                  <c:v>0.4614370405796096</c:v>
                </c:pt>
                <c:pt idx="4178">
                  <c:v>0.46156815042463395</c:v>
                </c:pt>
                <c:pt idx="4179">
                  <c:v>0.46171373784966691</c:v>
                </c:pt>
                <c:pt idx="4180">
                  <c:v>0.4618712761191891</c:v>
                </c:pt>
                <c:pt idx="4181">
                  <c:v>0.46202689955992171</c:v>
                </c:pt>
                <c:pt idx="4182">
                  <c:v>0.46216360138604901</c:v>
                </c:pt>
                <c:pt idx="4183">
                  <c:v>0.46229461601263355</c:v>
                </c:pt>
                <c:pt idx="4184">
                  <c:v>0.46241868615587955</c:v>
                </c:pt>
                <c:pt idx="4185">
                  <c:v>0.46253266596898163</c:v>
                </c:pt>
                <c:pt idx="4186">
                  <c:v>0.46262711453425226</c:v>
                </c:pt>
                <c:pt idx="4187">
                  <c:v>0.46271714719476242</c:v>
                </c:pt>
                <c:pt idx="4188">
                  <c:v>0.46279584043376337</c:v>
                </c:pt>
                <c:pt idx="4189">
                  <c:v>0.46286004952881477</c:v>
                </c:pt>
                <c:pt idx="4190">
                  <c:v>0.46291670118910117</c:v>
                </c:pt>
                <c:pt idx="4191">
                  <c:v>0.46298279073668563</c:v>
                </c:pt>
                <c:pt idx="4192">
                  <c:v>0.46305957501130407</c:v>
                </c:pt>
                <c:pt idx="4193">
                  <c:v>0.4631470515492398</c:v>
                </c:pt>
                <c:pt idx="4194">
                  <c:v>0.46323263269878523</c:v>
                </c:pt>
                <c:pt idx="4195">
                  <c:v>0.46331317297305591</c:v>
                </c:pt>
                <c:pt idx="4196">
                  <c:v>0.46337609054916445</c:v>
                </c:pt>
                <c:pt idx="4197">
                  <c:v>0.46343585858001751</c:v>
                </c:pt>
                <c:pt idx="4198">
                  <c:v>0.46350128474975388</c:v>
                </c:pt>
                <c:pt idx="4199">
                  <c:v>0.46357299697992799</c:v>
                </c:pt>
                <c:pt idx="4200">
                  <c:v>0.46364722001262715</c:v>
                </c:pt>
                <c:pt idx="4201">
                  <c:v>0.46371829283808796</c:v>
                </c:pt>
                <c:pt idx="4202">
                  <c:v>0.46378307163267796</c:v>
                </c:pt>
                <c:pt idx="4203">
                  <c:v>0.46384470193015165</c:v>
                </c:pt>
                <c:pt idx="4204">
                  <c:v>0.46390255548772141</c:v>
                </c:pt>
                <c:pt idx="4205">
                  <c:v>0.46396857991489704</c:v>
                </c:pt>
                <c:pt idx="4206">
                  <c:v>0.46404340232958957</c:v>
                </c:pt>
                <c:pt idx="4207">
                  <c:v>0.46412639207285938</c:v>
                </c:pt>
                <c:pt idx="4208">
                  <c:v>0.46421377534316782</c:v>
                </c:pt>
                <c:pt idx="4209">
                  <c:v>0.46430052240387992</c:v>
                </c:pt>
                <c:pt idx="4210">
                  <c:v>0.46438160524324412</c:v>
                </c:pt>
                <c:pt idx="4211">
                  <c:v>0.46445639676192091</c:v>
                </c:pt>
                <c:pt idx="4212">
                  <c:v>0.46453872381466826</c:v>
                </c:pt>
                <c:pt idx="4213">
                  <c:v>0.46462669943291085</c:v>
                </c:pt>
                <c:pt idx="4214">
                  <c:v>0.46471718056639949</c:v>
                </c:pt>
                <c:pt idx="4215">
                  <c:v>0.46481016653438134</c:v>
                </c:pt>
                <c:pt idx="4216">
                  <c:v>0.46491570769678914</c:v>
                </c:pt>
                <c:pt idx="4217">
                  <c:v>0.46502500644492473</c:v>
                </c:pt>
                <c:pt idx="4218">
                  <c:v>0.46512236021257664</c:v>
                </c:pt>
                <c:pt idx="4219">
                  <c:v>0.46519960839375002</c:v>
                </c:pt>
                <c:pt idx="4220">
                  <c:v>0.46526366333532809</c:v>
                </c:pt>
                <c:pt idx="4221">
                  <c:v>0.46532959796022955</c:v>
                </c:pt>
                <c:pt idx="4222">
                  <c:v>0.46541562041088641</c:v>
                </c:pt>
                <c:pt idx="4223">
                  <c:v>0.46549661288898975</c:v>
                </c:pt>
                <c:pt idx="4224">
                  <c:v>0.46557132106413918</c:v>
                </c:pt>
                <c:pt idx="4225">
                  <c:v>0.46565041775486271</c:v>
                </c:pt>
                <c:pt idx="4226">
                  <c:v>0.46574708299254941</c:v>
                </c:pt>
                <c:pt idx="4227">
                  <c:v>0.46586444964894258</c:v>
                </c:pt>
                <c:pt idx="4228">
                  <c:v>0.46599247029307389</c:v>
                </c:pt>
                <c:pt idx="4229">
                  <c:v>0.46612047455001759</c:v>
                </c:pt>
                <c:pt idx="4230">
                  <c:v>0.46625222652523302</c:v>
                </c:pt>
                <c:pt idx="4231">
                  <c:v>0.46638772473542117</c:v>
                </c:pt>
                <c:pt idx="4232">
                  <c:v>0.46649811711143435</c:v>
                </c:pt>
                <c:pt idx="4233">
                  <c:v>0.46657337765406071</c:v>
                </c:pt>
                <c:pt idx="4234">
                  <c:v>0.46663358201024036</c:v>
                </c:pt>
                <c:pt idx="4235">
                  <c:v>0.46669002030250795</c:v>
                </c:pt>
                <c:pt idx="4236">
                  <c:v>0.46674332020949649</c:v>
                </c:pt>
                <c:pt idx="4237">
                  <c:v>0.46678094196290038</c:v>
                </c:pt>
                <c:pt idx="4238">
                  <c:v>0.4668235782391047</c:v>
                </c:pt>
                <c:pt idx="4239">
                  <c:v>0.46687499015451706</c:v>
                </c:pt>
                <c:pt idx="4240">
                  <c:v>0.4669226378624205</c:v>
                </c:pt>
                <c:pt idx="4241">
                  <c:v>0.46698219430486221</c:v>
                </c:pt>
                <c:pt idx="4242">
                  <c:v>0.46704425461308369</c:v>
                </c:pt>
                <c:pt idx="4243">
                  <c:v>0.46709690882411636</c:v>
                </c:pt>
                <c:pt idx="4244">
                  <c:v>0.46714956026282911</c:v>
                </c:pt>
                <c:pt idx="4245">
                  <c:v>0.46720032866771877</c:v>
                </c:pt>
                <c:pt idx="4246">
                  <c:v>0.46725673498373677</c:v>
                </c:pt>
                <c:pt idx="4247">
                  <c:v>0.46731877825674617</c:v>
                </c:pt>
                <c:pt idx="4248">
                  <c:v>0.46738144432183926</c:v>
                </c:pt>
                <c:pt idx="4249">
                  <c:v>0.46745413203789776</c:v>
                </c:pt>
                <c:pt idx="4250">
                  <c:v>0.46752305516420289</c:v>
                </c:pt>
                <c:pt idx="4251">
                  <c:v>0.46760262413848491</c:v>
                </c:pt>
                <c:pt idx="4252">
                  <c:v>0.46769534219984177</c:v>
                </c:pt>
                <c:pt idx="4253">
                  <c:v>0.46782124958666876</c:v>
                </c:pt>
                <c:pt idx="4254">
                  <c:v>0.46795027255105637</c:v>
                </c:pt>
                <c:pt idx="4255">
                  <c:v>0.46807051197795979</c:v>
                </c:pt>
                <c:pt idx="4256">
                  <c:v>0.46818071875353373</c:v>
                </c:pt>
                <c:pt idx="4257">
                  <c:v>0.46829153945608126</c:v>
                </c:pt>
                <c:pt idx="4258">
                  <c:v>0.46842801361509911</c:v>
                </c:pt>
                <c:pt idx="4259">
                  <c:v>0.46859388602454444</c:v>
                </c:pt>
                <c:pt idx="4260">
                  <c:v>0.46878413596597812</c:v>
                </c:pt>
                <c:pt idx="4261">
                  <c:v>0.46897747793251771</c:v>
                </c:pt>
                <c:pt idx="4262">
                  <c:v>0.46915139119403004</c:v>
                </c:pt>
                <c:pt idx="4263">
                  <c:v>0.46929838061637291</c:v>
                </c:pt>
                <c:pt idx="4264">
                  <c:v>0.46940845216298926</c:v>
                </c:pt>
                <c:pt idx="4265">
                  <c:v>0.46948599529639606</c:v>
                </c:pt>
                <c:pt idx="4266">
                  <c:v>0.46955040155357997</c:v>
                </c:pt>
                <c:pt idx="4267">
                  <c:v>0.46962355702743963</c:v>
                </c:pt>
                <c:pt idx="4268">
                  <c:v>0.46969983310436048</c:v>
                </c:pt>
                <c:pt idx="4269">
                  <c:v>0.46978360504218558</c:v>
                </c:pt>
                <c:pt idx="4270">
                  <c:v>0.46986549470559913</c:v>
                </c:pt>
                <c:pt idx="4271">
                  <c:v>0.46994612759254722</c:v>
                </c:pt>
                <c:pt idx="4272">
                  <c:v>0.47001425418929066</c:v>
                </c:pt>
                <c:pt idx="4273">
                  <c:v>0.47006550233155681</c:v>
                </c:pt>
                <c:pt idx="4274">
                  <c:v>0.47011424812724145</c:v>
                </c:pt>
                <c:pt idx="4275">
                  <c:v>0.4701598670399757</c:v>
                </c:pt>
                <c:pt idx="4276">
                  <c:v>0.47022422991161938</c:v>
                </c:pt>
                <c:pt idx="4277">
                  <c:v>0.4703023346288403</c:v>
                </c:pt>
                <c:pt idx="4278">
                  <c:v>0.47039292845896269</c:v>
                </c:pt>
                <c:pt idx="4279">
                  <c:v>0.47049038576055946</c:v>
                </c:pt>
                <c:pt idx="4280">
                  <c:v>0.47059345526416502</c:v>
                </c:pt>
                <c:pt idx="4281">
                  <c:v>0.47069838784507811</c:v>
                </c:pt>
                <c:pt idx="4282">
                  <c:v>0.47079581538342363</c:v>
                </c:pt>
                <c:pt idx="4283">
                  <c:v>0.47089011120447116</c:v>
                </c:pt>
                <c:pt idx="4284">
                  <c:v>0.4709769054587461</c:v>
                </c:pt>
                <c:pt idx="4285">
                  <c:v>0.4710699355390594</c:v>
                </c:pt>
                <c:pt idx="4286">
                  <c:v>0.47117606667228995</c:v>
                </c:pt>
                <c:pt idx="4287">
                  <c:v>0.47128905273486144</c:v>
                </c:pt>
                <c:pt idx="4288">
                  <c:v>0.47140889140219927</c:v>
                </c:pt>
                <c:pt idx="4289">
                  <c:v>0.47153558020941261</c:v>
                </c:pt>
                <c:pt idx="4290">
                  <c:v>0.47166287693262982</c:v>
                </c:pt>
                <c:pt idx="4291">
                  <c:v>0.47177892747089761</c:v>
                </c:pt>
                <c:pt idx="4292">
                  <c:v>0.47187188297241733</c:v>
                </c:pt>
                <c:pt idx="4293">
                  <c:v>0.47196233472909882</c:v>
                </c:pt>
                <c:pt idx="4294">
                  <c:v>0.4720384326284594</c:v>
                </c:pt>
                <c:pt idx="4295">
                  <c:v>0.47210579315010476</c:v>
                </c:pt>
                <c:pt idx="4296">
                  <c:v>0.47217502006942536</c:v>
                </c:pt>
                <c:pt idx="4297">
                  <c:v>0.47224174778886197</c:v>
                </c:pt>
                <c:pt idx="4298">
                  <c:v>0.4723184479843604</c:v>
                </c:pt>
                <c:pt idx="4299">
                  <c:v>0.47240137734885407</c:v>
                </c:pt>
                <c:pt idx="4300">
                  <c:v>0.47247868875737553</c:v>
                </c:pt>
                <c:pt idx="4301">
                  <c:v>0.47255474737491587</c:v>
                </c:pt>
                <c:pt idx="4302">
                  <c:v>0.47262020302888941</c:v>
                </c:pt>
                <c:pt idx="4303">
                  <c:v>0.47268565439870092</c:v>
                </c:pt>
                <c:pt idx="4304">
                  <c:v>0.47275795759846079</c:v>
                </c:pt>
                <c:pt idx="4305">
                  <c:v>0.47284085052422026</c:v>
                </c:pt>
                <c:pt idx="4306">
                  <c:v>0.47292622928658545</c:v>
                </c:pt>
                <c:pt idx="4307">
                  <c:v>0.47302094755899493</c:v>
                </c:pt>
                <c:pt idx="4308">
                  <c:v>0.47311254156582017</c:v>
                </c:pt>
                <c:pt idx="4309">
                  <c:v>0.4731991431484403</c:v>
                </c:pt>
                <c:pt idx="4310">
                  <c:v>0.4732795076920206</c:v>
                </c:pt>
                <c:pt idx="4311">
                  <c:v>0.47335239087930325</c:v>
                </c:pt>
                <c:pt idx="4312">
                  <c:v>0.47343149738691365</c:v>
                </c:pt>
                <c:pt idx="4313">
                  <c:v>0.47350436949794827</c:v>
                </c:pt>
                <c:pt idx="4314">
                  <c:v>0.47357599075728607</c:v>
                </c:pt>
                <c:pt idx="4315">
                  <c:v>0.47364511597765024</c:v>
                </c:pt>
                <c:pt idx="4316">
                  <c:v>0.47371050030206197</c:v>
                </c:pt>
                <c:pt idx="4317">
                  <c:v>0.47379206903699783</c:v>
                </c:pt>
                <c:pt idx="4318">
                  <c:v>0.47388110212218693</c:v>
                </c:pt>
                <c:pt idx="4319">
                  <c:v>0.47396452453285665</c:v>
                </c:pt>
                <c:pt idx="4320">
                  <c:v>0.47404233767242276</c:v>
                </c:pt>
                <c:pt idx="4321">
                  <c:v>0.47411392041354311</c:v>
                </c:pt>
                <c:pt idx="4322">
                  <c:v>0.47419421147803104</c:v>
                </c:pt>
                <c:pt idx="4323">
                  <c:v>0.47428134177335207</c:v>
                </c:pt>
                <c:pt idx="4324">
                  <c:v>0.47436908675537554</c:v>
                </c:pt>
                <c:pt idx="4325">
                  <c:v>0.47444749065121822</c:v>
                </c:pt>
                <c:pt idx="4326">
                  <c:v>0.4745196665813235</c:v>
                </c:pt>
                <c:pt idx="4327">
                  <c:v>0.47458312731936819</c:v>
                </c:pt>
                <c:pt idx="4328">
                  <c:v>0.47464160717898357</c:v>
                </c:pt>
                <c:pt idx="4329">
                  <c:v>0.47471190290941773</c:v>
                </c:pt>
                <c:pt idx="4330">
                  <c:v>0.47479587805655576</c:v>
                </c:pt>
                <c:pt idx="4331">
                  <c:v>0.47487487046181925</c:v>
                </c:pt>
                <c:pt idx="4332">
                  <c:v>0.47494825938833385</c:v>
                </c:pt>
                <c:pt idx="4333">
                  <c:v>0.47501791169276486</c:v>
                </c:pt>
                <c:pt idx="4334">
                  <c:v>0.47508631548410296</c:v>
                </c:pt>
                <c:pt idx="4335">
                  <c:v>0.47516279781905257</c:v>
                </c:pt>
                <c:pt idx="4336">
                  <c:v>0.47523554388030509</c:v>
                </c:pt>
                <c:pt idx="4337">
                  <c:v>0.47529833750658607</c:v>
                </c:pt>
                <c:pt idx="4338">
                  <c:v>0.47535615389356917</c:v>
                </c:pt>
                <c:pt idx="4339">
                  <c:v>0.47541521019257782</c:v>
                </c:pt>
                <c:pt idx="4340">
                  <c:v>0.47547674936181228</c:v>
                </c:pt>
                <c:pt idx="4341">
                  <c:v>0.47555444492391186</c:v>
                </c:pt>
                <c:pt idx="4342">
                  <c:v>0.47563772786282854</c:v>
                </c:pt>
                <c:pt idx="4343">
                  <c:v>0.4757297039441406</c:v>
                </c:pt>
                <c:pt idx="4344">
                  <c:v>0.47583347760827971</c:v>
                </c:pt>
                <c:pt idx="4345">
                  <c:v>0.47594904518188708</c:v>
                </c:pt>
                <c:pt idx="4346">
                  <c:v>0.47607702379099637</c:v>
                </c:pt>
                <c:pt idx="4347">
                  <c:v>0.4762018803381296</c:v>
                </c:pt>
                <c:pt idx="4348">
                  <c:v>0.47632051067341186</c:v>
                </c:pt>
                <c:pt idx="4349">
                  <c:v>0.47642173904563734</c:v>
                </c:pt>
                <c:pt idx="4350">
                  <c:v>0.47651923153273873</c:v>
                </c:pt>
                <c:pt idx="4351">
                  <c:v>0.47662478592936347</c:v>
                </c:pt>
                <c:pt idx="4352">
                  <c:v>0.47673467484543858</c:v>
                </c:pt>
                <c:pt idx="4353">
                  <c:v>0.47684951758705341</c:v>
                </c:pt>
                <c:pt idx="4354">
                  <c:v>0.47696620913356608</c:v>
                </c:pt>
                <c:pt idx="4355">
                  <c:v>0.47707109576455786</c:v>
                </c:pt>
                <c:pt idx="4356">
                  <c:v>0.4771579757671941</c:v>
                </c:pt>
                <c:pt idx="4357">
                  <c:v>0.47724298674886467</c:v>
                </c:pt>
                <c:pt idx="4358">
                  <c:v>0.47731682253996016</c:v>
                </c:pt>
                <c:pt idx="4359">
                  <c:v>0.47737514275643167</c:v>
                </c:pt>
                <c:pt idx="4360">
                  <c:v>0.47744214476403546</c:v>
                </c:pt>
                <c:pt idx="4361">
                  <c:v>0.47752651127703133</c:v>
                </c:pt>
                <c:pt idx="4362">
                  <c:v>0.47761149093623967</c:v>
                </c:pt>
                <c:pt idx="4363">
                  <c:v>0.47770204525276527</c:v>
                </c:pt>
                <c:pt idx="4364">
                  <c:v>0.47778825030486877</c:v>
                </c:pt>
                <c:pt idx="4365">
                  <c:v>0.47788002881115121</c:v>
                </c:pt>
                <c:pt idx="4366">
                  <c:v>0.47797241893440268</c:v>
                </c:pt>
                <c:pt idx="4367">
                  <c:v>0.47806294057471677</c:v>
                </c:pt>
                <c:pt idx="4368">
                  <c:v>0.47815283409435339</c:v>
                </c:pt>
                <c:pt idx="4369">
                  <c:v>0.47825263743226887</c:v>
                </c:pt>
                <c:pt idx="4370">
                  <c:v>0.47837350391493183</c:v>
                </c:pt>
                <c:pt idx="4371">
                  <c:v>0.47847576414499488</c:v>
                </c:pt>
                <c:pt idx="4372">
                  <c:v>0.47854888929065809</c:v>
                </c:pt>
                <c:pt idx="4373">
                  <c:v>0.4786015608706658</c:v>
                </c:pt>
                <c:pt idx="4374">
                  <c:v>0.47865113158826172</c:v>
                </c:pt>
                <c:pt idx="4375">
                  <c:v>0.47870689570852598</c:v>
                </c:pt>
                <c:pt idx="4376">
                  <c:v>0.47877256946240543</c:v>
                </c:pt>
                <c:pt idx="4377">
                  <c:v>0.47884629240604121</c:v>
                </c:pt>
                <c:pt idx="4378">
                  <c:v>0.47892806275900623</c:v>
                </c:pt>
                <c:pt idx="4379">
                  <c:v>0.47901354279761116</c:v>
                </c:pt>
                <c:pt idx="4380">
                  <c:v>0.47910706693263516</c:v>
                </c:pt>
                <c:pt idx="4381">
                  <c:v>0.47919748592563988</c:v>
                </c:pt>
                <c:pt idx="4382">
                  <c:v>0.47928418139176887</c:v>
                </c:pt>
                <c:pt idx="4383">
                  <c:v>0.47937086934244572</c:v>
                </c:pt>
                <c:pt idx="4384">
                  <c:v>0.47945816889792364</c:v>
                </c:pt>
                <c:pt idx="4385">
                  <c:v>0.47953307946186496</c:v>
                </c:pt>
                <c:pt idx="4386">
                  <c:v>0.47960674636184331</c:v>
                </c:pt>
                <c:pt idx="4387">
                  <c:v>0.47968412171560348</c:v>
                </c:pt>
                <c:pt idx="4388">
                  <c:v>0.47975839642311896</c:v>
                </c:pt>
                <c:pt idx="4389">
                  <c:v>0.47984566215568519</c:v>
                </c:pt>
                <c:pt idx="4390">
                  <c:v>0.47993910850347066</c:v>
                </c:pt>
                <c:pt idx="4391">
                  <c:v>0.48003935249247326</c:v>
                </c:pt>
                <c:pt idx="4392">
                  <c:v>0.48015319767552189</c:v>
                </c:pt>
                <c:pt idx="4393">
                  <c:v>0.48027878357566939</c:v>
                </c:pt>
                <c:pt idx="4394">
                  <c:v>0.48040373517255253</c:v>
                </c:pt>
                <c:pt idx="4395">
                  <c:v>0.48050331412683922</c:v>
                </c:pt>
                <c:pt idx="4396">
                  <c:v>0.48057690958992871</c:v>
                </c:pt>
                <c:pt idx="4397">
                  <c:v>0.48063627677288051</c:v>
                </c:pt>
                <c:pt idx="4398">
                  <c:v>0.48069687713699605</c:v>
                </c:pt>
                <c:pt idx="4399">
                  <c:v>0.48076736681770693</c:v>
                </c:pt>
                <c:pt idx="4400">
                  <c:v>0.48084341590093471</c:v>
                </c:pt>
                <c:pt idx="4401">
                  <c:v>0.48091760455529792</c:v>
                </c:pt>
                <c:pt idx="4402">
                  <c:v>0.48098313328874365</c:v>
                </c:pt>
                <c:pt idx="4403">
                  <c:v>0.48104000380325163</c:v>
                </c:pt>
                <c:pt idx="4404">
                  <c:v>0.4810968710836882</c:v>
                </c:pt>
                <c:pt idx="4405">
                  <c:v>0.4811531170603387</c:v>
                </c:pt>
                <c:pt idx="4406">
                  <c:v>0.48120317949933555</c:v>
                </c:pt>
                <c:pt idx="4407">
                  <c:v>0.48124273323432581</c:v>
                </c:pt>
                <c:pt idx="4408">
                  <c:v>0.48128722931620582</c:v>
                </c:pt>
                <c:pt idx="4409">
                  <c:v>0.48134593639478235</c:v>
                </c:pt>
                <c:pt idx="4410">
                  <c:v>0.48141205497755774</c:v>
                </c:pt>
                <c:pt idx="4411">
                  <c:v>0.48148496572926902</c:v>
                </c:pt>
                <c:pt idx="4412">
                  <c:v>0.48155478205983138</c:v>
                </c:pt>
                <c:pt idx="4413">
                  <c:v>0.48162953573569289</c:v>
                </c:pt>
                <c:pt idx="4414">
                  <c:v>0.4817129320023682</c:v>
                </c:pt>
                <c:pt idx="4415">
                  <c:v>0.48179385062021124</c:v>
                </c:pt>
                <c:pt idx="4416">
                  <c:v>0.48187661556226441</c:v>
                </c:pt>
                <c:pt idx="4417">
                  <c:v>0.48195752093667971</c:v>
                </c:pt>
                <c:pt idx="4418">
                  <c:v>0.48203656719422017</c:v>
                </c:pt>
                <c:pt idx="4419">
                  <c:v>0.4821174596292469</c:v>
                </c:pt>
                <c:pt idx="4420">
                  <c:v>0.48219278868450194</c:v>
                </c:pt>
                <c:pt idx="4421">
                  <c:v>0.48226625991946587</c:v>
                </c:pt>
                <c:pt idx="4422">
                  <c:v>0.48234404710857248</c:v>
                </c:pt>
                <c:pt idx="4423">
                  <c:v>0.48243787757057743</c:v>
                </c:pt>
                <c:pt idx="4424">
                  <c:v>0.48254219189380004</c:v>
                </c:pt>
                <c:pt idx="4425">
                  <c:v>0.48265513537064747</c:v>
                </c:pt>
                <c:pt idx="4426">
                  <c:v>0.48277670507636705</c:v>
                </c:pt>
                <c:pt idx="4427">
                  <c:v>0.48291306771728704</c:v>
                </c:pt>
                <c:pt idx="4428">
                  <c:v>0.48303522298048007</c:v>
                </c:pt>
                <c:pt idx="4429">
                  <c:v>0.48314564343268079</c:v>
                </c:pt>
                <c:pt idx="4430">
                  <c:v>0.48324556651666173</c:v>
                </c:pt>
                <c:pt idx="4431">
                  <c:v>0.48333437865437884</c:v>
                </c:pt>
                <c:pt idx="4432">
                  <c:v>0.48342133289707601</c:v>
                </c:pt>
                <c:pt idx="4433">
                  <c:v>0.48350827957939041</c:v>
                </c:pt>
                <c:pt idx="4434">
                  <c:v>0.48360200086960653</c:v>
                </c:pt>
                <c:pt idx="4435">
                  <c:v>0.48369386387295626</c:v>
                </c:pt>
                <c:pt idx="4436">
                  <c:v>0.48377277300358512</c:v>
                </c:pt>
                <c:pt idx="4437">
                  <c:v>0.48383996415163882</c:v>
                </c:pt>
                <c:pt idx="4438">
                  <c:v>0.48390468530059122</c:v>
                </c:pt>
                <c:pt idx="4439">
                  <c:v>0.48397248391653946</c:v>
                </c:pt>
                <c:pt idx="4440">
                  <c:v>0.48405445246839512</c:v>
                </c:pt>
                <c:pt idx="4441">
                  <c:v>0.48414196034878204</c:v>
                </c:pt>
                <c:pt idx="4442">
                  <c:v>0.48422206648329102</c:v>
                </c:pt>
                <c:pt idx="4443">
                  <c:v>0.48429908556157097</c:v>
                </c:pt>
                <c:pt idx="4444">
                  <c:v>0.48437794695101394</c:v>
                </c:pt>
                <c:pt idx="4445">
                  <c:v>0.48445926624572477</c:v>
                </c:pt>
                <c:pt idx="4446">
                  <c:v>0.4845307231975618</c:v>
                </c:pt>
                <c:pt idx="4447">
                  <c:v>0.48459047207366934</c:v>
                </c:pt>
                <c:pt idx="4448">
                  <c:v>0.48464836964057095</c:v>
                </c:pt>
                <c:pt idx="4449">
                  <c:v>0.48470626385553867</c:v>
                </c:pt>
                <c:pt idx="4450">
                  <c:v>0.48477277647571698</c:v>
                </c:pt>
                <c:pt idx="4451">
                  <c:v>0.48482265803780833</c:v>
                </c:pt>
                <c:pt idx="4452">
                  <c:v>0.48487623175911043</c:v>
                </c:pt>
                <c:pt idx="4453">
                  <c:v>0.48493965440859127</c:v>
                </c:pt>
                <c:pt idx="4454">
                  <c:v>0.48500984566131244</c:v>
                </c:pt>
                <c:pt idx="4455">
                  <c:v>0.48509049794749437</c:v>
                </c:pt>
                <c:pt idx="4456">
                  <c:v>0.48517668404055964</c:v>
                </c:pt>
                <c:pt idx="4457">
                  <c:v>0.48526286270622254</c:v>
                </c:pt>
                <c:pt idx="4458">
                  <c:v>0.48534534104493399</c:v>
                </c:pt>
                <c:pt idx="4459">
                  <c:v>0.48542473540754516</c:v>
                </c:pt>
                <c:pt idx="4460">
                  <c:v>0.48551027731713281</c:v>
                </c:pt>
                <c:pt idx="4461">
                  <c:v>0.48560011921391566</c:v>
                </c:pt>
                <c:pt idx="4462">
                  <c:v>0.48569549047739563</c:v>
                </c:pt>
                <c:pt idx="4463">
                  <c:v>0.4858006959650355</c:v>
                </c:pt>
                <c:pt idx="4464">
                  <c:v>0.48591327203474238</c:v>
                </c:pt>
                <c:pt idx="4465">
                  <c:v>0.48603137101043253</c:v>
                </c:pt>
                <c:pt idx="4466">
                  <c:v>0.48614884105032602</c:v>
                </c:pt>
                <c:pt idx="4467">
                  <c:v>0.48627552102060878</c:v>
                </c:pt>
                <c:pt idx="4468">
                  <c:v>0.48640587394518747</c:v>
                </c:pt>
                <c:pt idx="4469">
                  <c:v>0.48653866888540359</c:v>
                </c:pt>
                <c:pt idx="4470">
                  <c:v>0.486657923385097</c:v>
                </c:pt>
                <c:pt idx="4471">
                  <c:v>0.48678146588341259</c:v>
                </c:pt>
                <c:pt idx="4472">
                  <c:v>0.48689884784783932</c:v>
                </c:pt>
                <c:pt idx="4473">
                  <c:v>0.48700269788847417</c:v>
                </c:pt>
                <c:pt idx="4474">
                  <c:v>0.48708933375338004</c:v>
                </c:pt>
                <c:pt idx="4475">
                  <c:v>0.48717780518822318</c:v>
                </c:pt>
                <c:pt idx="4476">
                  <c:v>0.48725398265226311</c:v>
                </c:pt>
                <c:pt idx="4477">
                  <c:v>0.48733568267623495</c:v>
                </c:pt>
                <c:pt idx="4478">
                  <c:v>0.48742044707425591</c:v>
                </c:pt>
                <c:pt idx="4479">
                  <c:v>0.487495991895249</c:v>
                </c:pt>
                <c:pt idx="4480">
                  <c:v>0.4875586344916209</c:v>
                </c:pt>
                <c:pt idx="4481">
                  <c:v>0.48761881681952829</c:v>
                </c:pt>
                <c:pt idx="4482">
                  <c:v>0.48769680281586197</c:v>
                </c:pt>
                <c:pt idx="4483">
                  <c:v>0.48778030863583638</c:v>
                </c:pt>
                <c:pt idx="4484">
                  <c:v>0.48786012385750105</c:v>
                </c:pt>
                <c:pt idx="4485">
                  <c:v>0.48794607158782788</c:v>
                </c:pt>
                <c:pt idx="4486">
                  <c:v>0.4880277150899866</c:v>
                </c:pt>
                <c:pt idx="4487">
                  <c:v>0.48810075888959792</c:v>
                </c:pt>
                <c:pt idx="4488">
                  <c:v>0.48818668594126657</c:v>
                </c:pt>
                <c:pt idx="4489">
                  <c:v>0.48826892348999573</c:v>
                </c:pt>
                <c:pt idx="4490">
                  <c:v>0.48833458593045898</c:v>
                </c:pt>
                <c:pt idx="4491">
                  <c:v>0.48839165352151342</c:v>
                </c:pt>
                <c:pt idx="4492">
                  <c:v>0.4884634436073334</c:v>
                </c:pt>
                <c:pt idx="4493">
                  <c:v>0.48854320432522214</c:v>
                </c:pt>
                <c:pt idx="4494">
                  <c:v>0.48862234521107084</c:v>
                </c:pt>
                <c:pt idx="4495">
                  <c:v>0.48869718586798583</c:v>
                </c:pt>
                <c:pt idx="4496">
                  <c:v>0.4887775413212968</c:v>
                </c:pt>
                <c:pt idx="4497">
                  <c:v>0.48885053037327808</c:v>
                </c:pt>
                <c:pt idx="4498">
                  <c:v>0.48891799450691703</c:v>
                </c:pt>
                <c:pt idx="4499">
                  <c:v>0.48899036006339669</c:v>
                </c:pt>
                <c:pt idx="4500">
                  <c:v>0.4890627203834817</c:v>
                </c:pt>
                <c:pt idx="4501">
                  <c:v>0.48914488592379091</c:v>
                </c:pt>
                <c:pt idx="4502">
                  <c:v>0.48923133640503974</c:v>
                </c:pt>
                <c:pt idx="4503">
                  <c:v>0.48932636199918206</c:v>
                </c:pt>
                <c:pt idx="4504">
                  <c:v>0.48942260452551861</c:v>
                </c:pt>
                <c:pt idx="4505">
                  <c:v>0.48952006363184669</c:v>
                </c:pt>
                <c:pt idx="4506">
                  <c:v>0.48960525595049292</c:v>
                </c:pt>
                <c:pt idx="4507">
                  <c:v>0.48968308719217646</c:v>
                </c:pt>
                <c:pt idx="4508">
                  <c:v>0.48974436737191812</c:v>
                </c:pt>
                <c:pt idx="4509">
                  <c:v>0.48980503105096829</c:v>
                </c:pt>
                <c:pt idx="4510">
                  <c:v>0.48986507834129106</c:v>
                </c:pt>
                <c:pt idx="4511">
                  <c:v>0.48993247406634449</c:v>
                </c:pt>
                <c:pt idx="4512">
                  <c:v>0.4899955768549879</c:v>
                </c:pt>
                <c:pt idx="4513">
                  <c:v>0.49006541413415589</c:v>
                </c:pt>
                <c:pt idx="4514">
                  <c:v>0.4901285085347325</c:v>
                </c:pt>
                <c:pt idx="4515">
                  <c:v>0.49018914891554821</c:v>
                </c:pt>
                <c:pt idx="4516">
                  <c:v>0.49024856067180478</c:v>
                </c:pt>
                <c:pt idx="4517">
                  <c:v>0.49031164351828294</c:v>
                </c:pt>
                <c:pt idx="4518">
                  <c:v>0.49037594717856131</c:v>
                </c:pt>
                <c:pt idx="4519">
                  <c:v>0.49043779727415776</c:v>
                </c:pt>
                <c:pt idx="4520">
                  <c:v>0.49050699136207121</c:v>
                </c:pt>
                <c:pt idx="4521">
                  <c:v>0.49058169110892264</c:v>
                </c:pt>
                <c:pt idx="4522">
                  <c:v>0.49066373194203822</c:v>
                </c:pt>
                <c:pt idx="4523">
                  <c:v>0.49076107017011245</c:v>
                </c:pt>
                <c:pt idx="4524">
                  <c:v>0.49085227789822483</c:v>
                </c:pt>
                <c:pt idx="4525">
                  <c:v>0.4909306242036246</c:v>
                </c:pt>
                <c:pt idx="4526">
                  <c:v>0.49101753245488322</c:v>
                </c:pt>
                <c:pt idx="4527">
                  <c:v>0.49110688095140942</c:v>
                </c:pt>
                <c:pt idx="4528">
                  <c:v>0.49119193819835349</c:v>
                </c:pt>
                <c:pt idx="4529">
                  <c:v>0.49127148159482503</c:v>
                </c:pt>
                <c:pt idx="4530">
                  <c:v>0.49136080740527138</c:v>
                </c:pt>
                <c:pt idx="4531">
                  <c:v>0.49144461957429686</c:v>
                </c:pt>
                <c:pt idx="4532">
                  <c:v>0.49151986101217793</c:v>
                </c:pt>
                <c:pt idx="4533">
                  <c:v>0.49159265018631887</c:v>
                </c:pt>
                <c:pt idx="4534">
                  <c:v>0.49167644292716423</c:v>
                </c:pt>
                <c:pt idx="4535">
                  <c:v>0.49177551725500762</c:v>
                </c:pt>
                <c:pt idx="4536">
                  <c:v>0.49188253096417739</c:v>
                </c:pt>
                <c:pt idx="4537">
                  <c:v>0.49199136744725225</c:v>
                </c:pt>
                <c:pt idx="4538">
                  <c:v>0.49209958074493793</c:v>
                </c:pt>
                <c:pt idx="4539">
                  <c:v>0.49219922444238851</c:v>
                </c:pt>
                <c:pt idx="4540">
                  <c:v>0.49228785619737059</c:v>
                </c:pt>
                <c:pt idx="4541">
                  <c:v>0.49236425657818716</c:v>
                </c:pt>
                <c:pt idx="4542">
                  <c:v>0.49244126225525492</c:v>
                </c:pt>
                <c:pt idx="4543">
                  <c:v>0.4925109289490423</c:v>
                </c:pt>
                <c:pt idx="4544">
                  <c:v>0.49256470342866504</c:v>
                </c:pt>
                <c:pt idx="4545">
                  <c:v>0.49261175372635846</c:v>
                </c:pt>
                <c:pt idx="4546">
                  <c:v>0.49265452480334065</c:v>
                </c:pt>
                <c:pt idx="4547">
                  <c:v>0.4926936281871937</c:v>
                </c:pt>
                <c:pt idx="4548">
                  <c:v>0.49273761766638374</c:v>
                </c:pt>
                <c:pt idx="4549">
                  <c:v>0.49278343798293672</c:v>
                </c:pt>
                <c:pt idx="4550">
                  <c:v>0.4928207036255764</c:v>
                </c:pt>
                <c:pt idx="4551">
                  <c:v>0.49286713100796614</c:v>
                </c:pt>
                <c:pt idx="4552">
                  <c:v>0.49292149717634054</c:v>
                </c:pt>
                <c:pt idx="4553">
                  <c:v>0.49300212470286608</c:v>
                </c:pt>
                <c:pt idx="4554">
                  <c:v>0.49308946385458974</c:v>
                </c:pt>
                <c:pt idx="4555">
                  <c:v>0.49317374195772268</c:v>
                </c:pt>
                <c:pt idx="4556">
                  <c:v>0.49325251724027808</c:v>
                </c:pt>
                <c:pt idx="4557">
                  <c:v>0.49332640159420066</c:v>
                </c:pt>
                <c:pt idx="4558">
                  <c:v>0.493396617201938</c:v>
                </c:pt>
                <c:pt idx="4559">
                  <c:v>0.49346926990161316</c:v>
                </c:pt>
                <c:pt idx="4560">
                  <c:v>0.49356084141536638</c:v>
                </c:pt>
                <c:pt idx="4561">
                  <c:v>0.49365118375796818</c:v>
                </c:pt>
                <c:pt idx="4562">
                  <c:v>0.49373907658249111</c:v>
                </c:pt>
                <c:pt idx="4563">
                  <c:v>0.49382940282507243</c:v>
                </c:pt>
                <c:pt idx="4564">
                  <c:v>0.49392704363998696</c:v>
                </c:pt>
                <c:pt idx="4565">
                  <c:v>0.49402223425621677</c:v>
                </c:pt>
                <c:pt idx="4566">
                  <c:v>0.49411680570272709</c:v>
                </c:pt>
                <c:pt idx="4567">
                  <c:v>0.4942113682063245</c:v>
                </c:pt>
                <c:pt idx="4568">
                  <c:v>0.49430958172686701</c:v>
                </c:pt>
                <c:pt idx="4569">
                  <c:v>0.49440900546573907</c:v>
                </c:pt>
                <c:pt idx="4570">
                  <c:v>0.49450232059557431</c:v>
                </c:pt>
                <c:pt idx="4571">
                  <c:v>0.49460477423843974</c:v>
                </c:pt>
                <c:pt idx="4572">
                  <c:v>0.49470904663217408</c:v>
                </c:pt>
                <c:pt idx="4573">
                  <c:v>0.49481574689021557</c:v>
                </c:pt>
                <c:pt idx="4574">
                  <c:v>0.49492548385083124</c:v>
                </c:pt>
                <c:pt idx="4575">
                  <c:v>0.49503581831982763</c:v>
                </c:pt>
                <c:pt idx="4576">
                  <c:v>0.49514370268617719</c:v>
                </c:pt>
                <c:pt idx="4577">
                  <c:v>0.4952326832915111</c:v>
                </c:pt>
                <c:pt idx="4578">
                  <c:v>0.49530398395271791</c:v>
                </c:pt>
                <c:pt idx="4579">
                  <c:v>0.49537710755540409</c:v>
                </c:pt>
                <c:pt idx="4580">
                  <c:v>0.49544839792017598</c:v>
                </c:pt>
                <c:pt idx="4581">
                  <c:v>0.49551480915746909</c:v>
                </c:pt>
                <c:pt idx="4582">
                  <c:v>0.49558730813322432</c:v>
                </c:pt>
                <c:pt idx="4583">
                  <c:v>0.49566102019020486</c:v>
                </c:pt>
                <c:pt idx="4584">
                  <c:v>0.49573594505978374</c:v>
                </c:pt>
                <c:pt idx="4585">
                  <c:v>0.49581025523903338</c:v>
                </c:pt>
                <c:pt idx="4586">
                  <c:v>0.49587298822280834</c:v>
                </c:pt>
                <c:pt idx="4587">
                  <c:v>0.49593510827042936</c:v>
                </c:pt>
                <c:pt idx="4588">
                  <c:v>0.49600696782522341</c:v>
                </c:pt>
                <c:pt idx="4589">
                  <c:v>0.49608064895585396</c:v>
                </c:pt>
                <c:pt idx="4590">
                  <c:v>0.49616102217992303</c:v>
                </c:pt>
                <c:pt idx="4591">
                  <c:v>0.4962474770727453</c:v>
                </c:pt>
                <c:pt idx="4592">
                  <c:v>0.49632722812773888</c:v>
                </c:pt>
                <c:pt idx="4593">
                  <c:v>0.49641123381095537</c:v>
                </c:pt>
                <c:pt idx="4594">
                  <c:v>0.49648731982470878</c:v>
                </c:pt>
                <c:pt idx="4595">
                  <c:v>0.49656887760265761</c:v>
                </c:pt>
                <c:pt idx="4596">
                  <c:v>0.4966559058056319</c:v>
                </c:pt>
                <c:pt idx="4597">
                  <c:v>0.49675509654920874</c:v>
                </c:pt>
                <c:pt idx="4598">
                  <c:v>0.49684515078869451</c:v>
                </c:pt>
                <c:pt idx="4599">
                  <c:v>0.49691755338365962</c:v>
                </c:pt>
                <c:pt idx="4600">
                  <c:v>0.4969814336732355</c:v>
                </c:pt>
                <c:pt idx="4601">
                  <c:v>0.49704044326717828</c:v>
                </c:pt>
                <c:pt idx="4602">
                  <c:v>0.49709944937919459</c:v>
                </c:pt>
                <c:pt idx="4603">
                  <c:v>0.49716210154261542</c:v>
                </c:pt>
                <c:pt idx="4604">
                  <c:v>0.49723569761395658</c:v>
                </c:pt>
                <c:pt idx="4605">
                  <c:v>0.49731536989938613</c:v>
                </c:pt>
                <c:pt idx="4606">
                  <c:v>0.49739381961148849</c:v>
                </c:pt>
                <c:pt idx="4607">
                  <c:v>0.49747773574648224</c:v>
                </c:pt>
                <c:pt idx="4608">
                  <c:v>0.49755495669236777</c:v>
                </c:pt>
                <c:pt idx="4609">
                  <c:v>0.49760967658731919</c:v>
                </c:pt>
                <c:pt idx="4610">
                  <c:v>0.49765892193280803</c:v>
                </c:pt>
                <c:pt idx="4611">
                  <c:v>0.49770086975883759</c:v>
                </c:pt>
                <c:pt idx="4612">
                  <c:v>0.4977537579880883</c:v>
                </c:pt>
                <c:pt idx="4613">
                  <c:v>0.49782366342429785</c:v>
                </c:pt>
                <c:pt idx="4614">
                  <c:v>0.49790085766297154</c:v>
                </c:pt>
                <c:pt idx="4615">
                  <c:v>0.49799567077788437</c:v>
                </c:pt>
                <c:pt idx="4616">
                  <c:v>0.49809108259388957</c:v>
                </c:pt>
                <c:pt idx="4617">
                  <c:v>0.49818952346078343</c:v>
                </c:pt>
                <c:pt idx="4618">
                  <c:v>0.49828370163928309</c:v>
                </c:pt>
                <c:pt idx="4619">
                  <c:v>0.49837301081464508</c:v>
                </c:pt>
                <c:pt idx="4620">
                  <c:v>0.49846048962083395</c:v>
                </c:pt>
                <c:pt idx="4621">
                  <c:v>0.4985449237105099</c:v>
                </c:pt>
                <c:pt idx="4622">
                  <c:v>0.49863299484045587</c:v>
                </c:pt>
                <c:pt idx="4623">
                  <c:v>0.49871802167558343</c:v>
                </c:pt>
                <c:pt idx="4624">
                  <c:v>0.49880182676685247</c:v>
                </c:pt>
                <c:pt idx="4625">
                  <c:v>0.49888258879611214</c:v>
                </c:pt>
                <c:pt idx="4626">
                  <c:v>0.49895605835986051</c:v>
                </c:pt>
                <c:pt idx="4627">
                  <c:v>0.49902648692377227</c:v>
                </c:pt>
                <c:pt idx="4628">
                  <c:v>0.49910480251927036</c:v>
                </c:pt>
                <c:pt idx="4629">
                  <c:v>0.49920071559053503</c:v>
                </c:pt>
                <c:pt idx="4630">
                  <c:v>0.4993063307351166</c:v>
                </c:pt>
                <c:pt idx="4631">
                  <c:v>0.49941496915893452</c:v>
                </c:pt>
                <c:pt idx="4632">
                  <c:v>0.49952359578172745</c:v>
                </c:pt>
                <c:pt idx="4633">
                  <c:v>0.49962492953423626</c:v>
                </c:pt>
                <c:pt idx="4634">
                  <c:v>0.49972018603366847</c:v>
                </c:pt>
                <c:pt idx="4635">
                  <c:v>0.4998014805826711</c:v>
                </c:pt>
                <c:pt idx="4636">
                  <c:v>0.49988034211339</c:v>
                </c:pt>
                <c:pt idx="4637">
                  <c:v>0.49996404985695103</c:v>
                </c:pt>
                <c:pt idx="4638">
                  <c:v>0.5000435050732126</c:v>
                </c:pt>
                <c:pt idx="4639">
                  <c:v>0.50011870877521092</c:v>
                </c:pt>
                <c:pt idx="4640">
                  <c:v>0.50019633247133866</c:v>
                </c:pt>
                <c:pt idx="4641">
                  <c:v>0.50028243920978976</c:v>
                </c:pt>
                <c:pt idx="4642">
                  <c:v>0.50037338898011341</c:v>
                </c:pt>
                <c:pt idx="4643">
                  <c:v>0.50046554297678225</c:v>
                </c:pt>
                <c:pt idx="4644">
                  <c:v>0.50055405132026687</c:v>
                </c:pt>
                <c:pt idx="4645">
                  <c:v>0.50063952112083787</c:v>
                </c:pt>
                <c:pt idx="4646">
                  <c:v>0.50070740682074133</c:v>
                </c:pt>
                <c:pt idx="4647">
                  <c:v>0.50076983335215863</c:v>
                </c:pt>
                <c:pt idx="4648">
                  <c:v>0.50083104393385103</c:v>
                </c:pt>
                <c:pt idx="4649">
                  <c:v>0.50088437287159959</c:v>
                </c:pt>
                <c:pt idx="4650">
                  <c:v>0.50094497048528419</c:v>
                </c:pt>
                <c:pt idx="4651">
                  <c:v>0.50100980586554977</c:v>
                </c:pt>
                <c:pt idx="4652">
                  <c:v>0.50107887818793406</c:v>
                </c:pt>
                <c:pt idx="4653">
                  <c:v>0.50114552239754628</c:v>
                </c:pt>
                <c:pt idx="4654">
                  <c:v>0.50122185485329529</c:v>
                </c:pt>
                <c:pt idx="4655">
                  <c:v>0.50130423890233633</c:v>
                </c:pt>
                <c:pt idx="4656">
                  <c:v>0.50137510798445695</c:v>
                </c:pt>
                <c:pt idx="4657">
                  <c:v>0.50145202856883686</c:v>
                </c:pt>
                <c:pt idx="4658">
                  <c:v>0.50153197125239779</c:v>
                </c:pt>
                <c:pt idx="4659">
                  <c:v>0.50160645754680278</c:v>
                </c:pt>
                <c:pt idx="4660">
                  <c:v>0.50167791072895207</c:v>
                </c:pt>
                <c:pt idx="4661">
                  <c:v>0.50174754239261699</c:v>
                </c:pt>
                <c:pt idx="4662">
                  <c:v>0.50180021703859656</c:v>
                </c:pt>
                <c:pt idx="4663">
                  <c:v>0.50184744022446304</c:v>
                </c:pt>
                <c:pt idx="4664">
                  <c:v>0.50190253112294581</c:v>
                </c:pt>
                <c:pt idx="4665">
                  <c:v>0.50196548843367261</c:v>
                </c:pt>
                <c:pt idx="4666">
                  <c:v>0.50203086298447286</c:v>
                </c:pt>
                <c:pt idx="4667">
                  <c:v>0.50209683852209885</c:v>
                </c:pt>
                <c:pt idx="4668">
                  <c:v>0.50216825667480802</c:v>
                </c:pt>
                <c:pt idx="4669">
                  <c:v>0.50225540412107994</c:v>
                </c:pt>
                <c:pt idx="4670">
                  <c:v>0.50234314908465083</c:v>
                </c:pt>
                <c:pt idx="4671">
                  <c:v>0.50243633185728109</c:v>
                </c:pt>
                <c:pt idx="4672">
                  <c:v>0.50254584077041775</c:v>
                </c:pt>
                <c:pt idx="4673">
                  <c:v>0.5026789293822217</c:v>
                </c:pt>
                <c:pt idx="4674">
                  <c:v>0.50282288711938217</c:v>
                </c:pt>
                <c:pt idx="4675">
                  <c:v>0.50296259098973906</c:v>
                </c:pt>
                <c:pt idx="4676">
                  <c:v>0.50309743811834973</c:v>
                </c:pt>
                <c:pt idx="4677">
                  <c:v>0.50323287163883668</c:v>
                </c:pt>
                <c:pt idx="4678">
                  <c:v>0.50336647334454276</c:v>
                </c:pt>
                <c:pt idx="4679">
                  <c:v>0.5034891777374233</c:v>
                </c:pt>
                <c:pt idx="4680">
                  <c:v>0.50361670181532037</c:v>
                </c:pt>
                <c:pt idx="4681">
                  <c:v>0.50374300110431458</c:v>
                </c:pt>
                <c:pt idx="4682">
                  <c:v>0.50387170119431057</c:v>
                </c:pt>
                <c:pt idx="4683">
                  <c:v>0.50399494772559017</c:v>
                </c:pt>
                <c:pt idx="4684">
                  <c:v>0.50409643346481658</c:v>
                </c:pt>
                <c:pt idx="4685">
                  <c:v>0.50418220504669042</c:v>
                </c:pt>
                <c:pt idx="4686">
                  <c:v>0.50425891001856915</c:v>
                </c:pt>
                <c:pt idx="4687">
                  <c:v>0.50431628390700356</c:v>
                </c:pt>
                <c:pt idx="4688">
                  <c:v>0.50438210883988133</c:v>
                </c:pt>
                <c:pt idx="4689">
                  <c:v>0.50445759081497243</c:v>
                </c:pt>
                <c:pt idx="4690">
                  <c:v>0.50453729359609845</c:v>
                </c:pt>
                <c:pt idx="4691">
                  <c:v>0.50461216011938637</c:v>
                </c:pt>
                <c:pt idx="4692">
                  <c:v>0.50468279516774184</c:v>
                </c:pt>
                <c:pt idx="4693">
                  <c:v>0.50475402888136056</c:v>
                </c:pt>
                <c:pt idx="4694">
                  <c:v>0.50481801416235317</c:v>
                </c:pt>
                <c:pt idx="4695">
                  <c:v>0.50486449146921286</c:v>
                </c:pt>
                <c:pt idx="4696">
                  <c:v>0.50490070605512416</c:v>
                </c:pt>
                <c:pt idx="4697">
                  <c:v>0.50492907323140601</c:v>
                </c:pt>
                <c:pt idx="4698">
                  <c:v>0.50495985372514574</c:v>
                </c:pt>
                <c:pt idx="4699">
                  <c:v>0.50498278759473025</c:v>
                </c:pt>
                <c:pt idx="4700">
                  <c:v>0.50501115244271921</c:v>
                </c:pt>
                <c:pt idx="4701">
                  <c:v>0.50505399994273992</c:v>
                </c:pt>
                <c:pt idx="4702">
                  <c:v>0.50510469038886907</c:v>
                </c:pt>
                <c:pt idx="4703">
                  <c:v>0.50515899872991965</c:v>
                </c:pt>
                <c:pt idx="4704">
                  <c:v>0.50521873449872001</c:v>
                </c:pt>
                <c:pt idx="4705">
                  <c:v>0.5052911367075017</c:v>
                </c:pt>
                <c:pt idx="4706">
                  <c:v>0.50538042554609419</c:v>
                </c:pt>
                <c:pt idx="4707">
                  <c:v>0.50547875470453929</c:v>
                </c:pt>
                <c:pt idx="4708">
                  <c:v>0.50557405840372183</c:v>
                </c:pt>
                <c:pt idx="4709">
                  <c:v>0.50566090956079668</c:v>
                </c:pt>
                <c:pt idx="4710">
                  <c:v>0.50575438675258078</c:v>
                </c:pt>
                <c:pt idx="4711">
                  <c:v>0.50584966418788069</c:v>
                </c:pt>
                <c:pt idx="4712">
                  <c:v>0.50595337360864812</c:v>
                </c:pt>
                <c:pt idx="4713">
                  <c:v>0.50605646940674154</c:v>
                </c:pt>
                <c:pt idx="4714">
                  <c:v>0.50615051244355691</c:v>
                </c:pt>
                <c:pt idx="4715">
                  <c:v>0.50624756040732877</c:v>
                </c:pt>
                <c:pt idx="4716">
                  <c:v>0.50634158547592789</c:v>
                </c:pt>
                <c:pt idx="4717">
                  <c:v>0.50642415148282649</c:v>
                </c:pt>
                <c:pt idx="4718">
                  <c:v>0.5064946586614808</c:v>
                </c:pt>
                <c:pt idx="4719">
                  <c:v>0.50656395574503532</c:v>
                </c:pt>
                <c:pt idx="4720">
                  <c:v>0.50664349082637494</c:v>
                </c:pt>
                <c:pt idx="4721">
                  <c:v>0.50672241711558785</c:v>
                </c:pt>
                <c:pt idx="4722">
                  <c:v>0.50679591538630298</c:v>
                </c:pt>
                <c:pt idx="4723">
                  <c:v>0.50686398683484457</c:v>
                </c:pt>
                <c:pt idx="4724">
                  <c:v>0.50692723491280156</c:v>
                </c:pt>
                <c:pt idx="4725">
                  <c:v>0.50698686515113245</c:v>
                </c:pt>
                <c:pt idx="4726">
                  <c:v>0.50703805999359475</c:v>
                </c:pt>
                <c:pt idx="4727">
                  <c:v>0.50710129706306539</c:v>
                </c:pt>
                <c:pt idx="4728">
                  <c:v>0.50716392793299858</c:v>
                </c:pt>
                <c:pt idx="4729">
                  <c:v>0.50721089851135948</c:v>
                </c:pt>
                <c:pt idx="4730">
                  <c:v>0.50725184542068646</c:v>
                </c:pt>
                <c:pt idx="4731">
                  <c:v>0.50729700550869006</c:v>
                </c:pt>
                <c:pt idx="4732">
                  <c:v>0.50734336774406863</c:v>
                </c:pt>
                <c:pt idx="4733">
                  <c:v>0.50738852369919851</c:v>
                </c:pt>
                <c:pt idx="4734">
                  <c:v>0.5074378918768423</c:v>
                </c:pt>
                <c:pt idx="4735">
                  <c:v>0.50749327766293739</c:v>
                </c:pt>
                <c:pt idx="4736">
                  <c:v>0.50755588398836393</c:v>
                </c:pt>
                <c:pt idx="4737">
                  <c:v>0.50761788446693112</c:v>
                </c:pt>
                <c:pt idx="4738">
                  <c:v>0.50768228866044895</c:v>
                </c:pt>
                <c:pt idx="4739">
                  <c:v>0.50775391088274846</c:v>
                </c:pt>
                <c:pt idx="4740">
                  <c:v>0.50782191715259162</c:v>
                </c:pt>
                <c:pt idx="4741">
                  <c:v>0.50789593641990094</c:v>
                </c:pt>
                <c:pt idx="4742">
                  <c:v>0.50798559469856419</c:v>
                </c:pt>
                <c:pt idx="4743">
                  <c:v>0.50806321181696834</c:v>
                </c:pt>
                <c:pt idx="4744">
                  <c:v>0.50812818895767198</c:v>
                </c:pt>
                <c:pt idx="4745">
                  <c:v>0.50819797451750404</c:v>
                </c:pt>
                <c:pt idx="4746">
                  <c:v>0.50826294290258722</c:v>
                </c:pt>
                <c:pt idx="4747">
                  <c:v>0.50833091456504687</c:v>
                </c:pt>
                <c:pt idx="4748">
                  <c:v>0.50841211359202643</c:v>
                </c:pt>
                <c:pt idx="4749">
                  <c:v>0.50850653676125701</c:v>
                </c:pt>
                <c:pt idx="4750">
                  <c:v>0.50861177501022559</c:v>
                </c:pt>
                <c:pt idx="4751">
                  <c:v>0.5087338375057735</c:v>
                </c:pt>
                <c:pt idx="4752">
                  <c:v>0.50886189691589512</c:v>
                </c:pt>
                <c:pt idx="4753">
                  <c:v>0.50897371003181047</c:v>
                </c:pt>
                <c:pt idx="4754">
                  <c:v>0.5090692823008981</c:v>
                </c:pt>
                <c:pt idx="4755">
                  <c:v>0.5091660474306674</c:v>
                </c:pt>
                <c:pt idx="4756">
                  <c:v>0.50927061536686813</c:v>
                </c:pt>
                <c:pt idx="4757">
                  <c:v>0.50937457149867593</c:v>
                </c:pt>
                <c:pt idx="4758">
                  <c:v>0.50949774252179691</c:v>
                </c:pt>
                <c:pt idx="4759">
                  <c:v>0.50961429039787398</c:v>
                </c:pt>
                <c:pt idx="4760">
                  <c:v>0.50972001280337342</c:v>
                </c:pt>
                <c:pt idx="4761">
                  <c:v>0.50981671498864778</c:v>
                </c:pt>
                <c:pt idx="4762">
                  <c:v>0.50990019568948997</c:v>
                </c:pt>
                <c:pt idx="4763">
                  <c:v>0.5099710587292795</c:v>
                </c:pt>
                <c:pt idx="4764">
                  <c:v>0.51003290965116332</c:v>
                </c:pt>
                <c:pt idx="4765">
                  <c:v>0.5100905536681507</c:v>
                </c:pt>
                <c:pt idx="4766">
                  <c:v>0.51014399150749745</c:v>
                </c:pt>
                <c:pt idx="4767">
                  <c:v>0.51019502498036329</c:v>
                </c:pt>
                <c:pt idx="4768">
                  <c:v>0.51024545550092504</c:v>
                </c:pt>
                <c:pt idx="4769">
                  <c:v>0.51030428789405768</c:v>
                </c:pt>
                <c:pt idx="4770">
                  <c:v>0.51035471290487366</c:v>
                </c:pt>
                <c:pt idx="4771">
                  <c:v>0.51041233837534761</c:v>
                </c:pt>
                <c:pt idx="4772">
                  <c:v>0.5104783634781157</c:v>
                </c:pt>
                <c:pt idx="4773">
                  <c:v>0.51054078320276897</c:v>
                </c:pt>
                <c:pt idx="4774">
                  <c:v>0.51060319903144336</c:v>
                </c:pt>
                <c:pt idx="4775">
                  <c:v>0.51067341218239526</c:v>
                </c:pt>
                <c:pt idx="4776">
                  <c:v>0.51074422045283085</c:v>
                </c:pt>
                <c:pt idx="4777">
                  <c:v>0.51081562371599043</c:v>
                </c:pt>
                <c:pt idx="4778">
                  <c:v>0.51088102223146725</c:v>
                </c:pt>
                <c:pt idx="4779">
                  <c:v>0.51094881617749399</c:v>
                </c:pt>
                <c:pt idx="4780">
                  <c:v>0.51101780529793706</c:v>
                </c:pt>
                <c:pt idx="4781">
                  <c:v>0.51110478479692401</c:v>
                </c:pt>
                <c:pt idx="4782">
                  <c:v>0.51120915021032065</c:v>
                </c:pt>
                <c:pt idx="4783">
                  <c:v>0.51131770267530297</c:v>
                </c:pt>
                <c:pt idx="4784">
                  <c:v>0.51141065260324381</c:v>
                </c:pt>
                <c:pt idx="4785">
                  <c:v>0.51148800434353159</c:v>
                </c:pt>
                <c:pt idx="4786">
                  <c:v>0.51156475054448236</c:v>
                </c:pt>
                <c:pt idx="4787">
                  <c:v>0.51165767751324465</c:v>
                </c:pt>
                <c:pt idx="4788">
                  <c:v>0.51175718972365469</c:v>
                </c:pt>
                <c:pt idx="4789">
                  <c:v>0.51186148707429679</c:v>
                </c:pt>
                <c:pt idx="4790">
                  <c:v>0.51196996875343603</c:v>
                </c:pt>
                <c:pt idx="4791">
                  <c:v>0.51208922508547416</c:v>
                </c:pt>
                <c:pt idx="4792">
                  <c:v>0.51221805388506081</c:v>
                </c:pt>
                <c:pt idx="4793">
                  <c:v>0.51235046061115652</c:v>
                </c:pt>
                <c:pt idx="4794">
                  <c:v>0.51248344881434049</c:v>
                </c:pt>
                <c:pt idx="4795">
                  <c:v>0.51260384179874952</c:v>
                </c:pt>
                <c:pt idx="4796">
                  <c:v>0.51270625427136052</c:v>
                </c:pt>
                <c:pt idx="4797">
                  <c:v>0.51277871524053076</c:v>
                </c:pt>
                <c:pt idx="4798">
                  <c:v>0.51284578187185281</c:v>
                </c:pt>
                <c:pt idx="4799">
                  <c:v>0.51291164650687882</c:v>
                </c:pt>
                <c:pt idx="4800">
                  <c:v>0.51298229647463678</c:v>
                </c:pt>
                <c:pt idx="4801">
                  <c:v>0.51305653343545765</c:v>
                </c:pt>
                <c:pt idx="4802">
                  <c:v>0.51312058831914054</c:v>
                </c:pt>
                <c:pt idx="4803">
                  <c:v>0.51319361785363371</c:v>
                </c:pt>
                <c:pt idx="4804">
                  <c:v>0.51327143034114064</c:v>
                </c:pt>
                <c:pt idx="4805">
                  <c:v>0.51333307747476287</c:v>
                </c:pt>
                <c:pt idx="4806">
                  <c:v>0.5133845469276539</c:v>
                </c:pt>
                <c:pt idx="4807">
                  <c:v>0.51343960433998159</c:v>
                </c:pt>
                <c:pt idx="4808">
                  <c:v>0.51348628107606531</c:v>
                </c:pt>
                <c:pt idx="4809">
                  <c:v>0.51352816859969308</c:v>
                </c:pt>
                <c:pt idx="4810">
                  <c:v>0.51356586587086384</c:v>
                </c:pt>
                <c:pt idx="4811">
                  <c:v>0.51360236504918766</c:v>
                </c:pt>
                <c:pt idx="4812">
                  <c:v>0.51364604264273872</c:v>
                </c:pt>
                <c:pt idx="4813">
                  <c:v>0.51370108566006722</c:v>
                </c:pt>
                <c:pt idx="4814">
                  <c:v>0.51376809046170402</c:v>
                </c:pt>
                <c:pt idx="4815">
                  <c:v>0.51384825102215315</c:v>
                </c:pt>
                <c:pt idx="4816">
                  <c:v>0.51392900329843927</c:v>
                </c:pt>
                <c:pt idx="4817">
                  <c:v>0.5140109452387327</c:v>
                </c:pt>
                <c:pt idx="4818">
                  <c:v>0.51410304714177857</c:v>
                </c:pt>
                <c:pt idx="4819">
                  <c:v>0.51419274863321573</c:v>
                </c:pt>
                <c:pt idx="4820">
                  <c:v>0.51428064828893894</c:v>
                </c:pt>
                <c:pt idx="4821">
                  <c:v>0.51436315930241217</c:v>
                </c:pt>
                <c:pt idx="4822">
                  <c:v>0.51442653270449712</c:v>
                </c:pt>
                <c:pt idx="4823">
                  <c:v>0.5144940867200859</c:v>
                </c:pt>
                <c:pt idx="4824">
                  <c:v>0.51455685406040608</c:v>
                </c:pt>
                <c:pt idx="4825">
                  <c:v>0.51462141064337685</c:v>
                </c:pt>
                <c:pt idx="4826">
                  <c:v>0.514676400001157</c:v>
                </c:pt>
                <c:pt idx="4827">
                  <c:v>0.51473078867398225</c:v>
                </c:pt>
                <c:pt idx="4828">
                  <c:v>0.51477262410178248</c:v>
                </c:pt>
                <c:pt idx="4829">
                  <c:v>0.51482581233285307</c:v>
                </c:pt>
                <c:pt idx="4830">
                  <c:v>0.51488019288016773</c:v>
                </c:pt>
                <c:pt idx="4831">
                  <c:v>0.51494114338538866</c:v>
                </c:pt>
                <c:pt idx="4832">
                  <c:v>0.51500029767622812</c:v>
                </c:pt>
                <c:pt idx="4833">
                  <c:v>0.51506661802324527</c:v>
                </c:pt>
                <c:pt idx="4834">
                  <c:v>0.51514189524958975</c:v>
                </c:pt>
                <c:pt idx="4835">
                  <c:v>0.51521179045758481</c:v>
                </c:pt>
                <c:pt idx="4836">
                  <c:v>0.51528227811271665</c:v>
                </c:pt>
                <c:pt idx="4837">
                  <c:v>0.51535813639395378</c:v>
                </c:pt>
                <c:pt idx="4838">
                  <c:v>0.51543219719551658</c:v>
                </c:pt>
                <c:pt idx="4839">
                  <c:v>0.51551282167094148</c:v>
                </c:pt>
                <c:pt idx="4840">
                  <c:v>0.51560179965730879</c:v>
                </c:pt>
                <c:pt idx="4841">
                  <c:v>0.51567524531874831</c:v>
                </c:pt>
                <c:pt idx="4842">
                  <c:v>0.51574331209108404</c:v>
                </c:pt>
                <c:pt idx="4843">
                  <c:v>0.51582032943047162</c:v>
                </c:pt>
                <c:pt idx="4844">
                  <c:v>0.51590808614503603</c:v>
                </c:pt>
                <c:pt idx="4845">
                  <c:v>0.51601075769466065</c:v>
                </c:pt>
                <c:pt idx="4846">
                  <c:v>0.5161146123746011</c:v>
                </c:pt>
                <c:pt idx="4847">
                  <c:v>0.51621487562539881</c:v>
                </c:pt>
                <c:pt idx="4848">
                  <c:v>0.51631512882448471</c:v>
                </c:pt>
                <c:pt idx="4849">
                  <c:v>0.51640164880304584</c:v>
                </c:pt>
                <c:pt idx="4850">
                  <c:v>0.51648279177342427</c:v>
                </c:pt>
                <c:pt idx="4851">
                  <c:v>0.51656392816015528</c:v>
                </c:pt>
                <c:pt idx="4852">
                  <c:v>0.51664804055225688</c:v>
                </c:pt>
                <c:pt idx="4853">
                  <c:v>0.51672558471667984</c:v>
                </c:pt>
                <c:pt idx="4854">
                  <c:v>0.51679477289483378</c:v>
                </c:pt>
                <c:pt idx="4855">
                  <c:v>0.51686395628631454</c:v>
                </c:pt>
                <c:pt idx="4856">
                  <c:v>0.51693373123826813</c:v>
                </c:pt>
                <c:pt idx="4857">
                  <c:v>0.51700409762653965</c:v>
                </c:pt>
                <c:pt idx="4858">
                  <c:v>0.51707922915146465</c:v>
                </c:pt>
                <c:pt idx="4859">
                  <c:v>0.51717462612816834</c:v>
                </c:pt>
                <c:pt idx="4860">
                  <c:v>0.51728730208386475</c:v>
                </c:pt>
                <c:pt idx="4861">
                  <c:v>0.51740056141327595</c:v>
                </c:pt>
                <c:pt idx="4862">
                  <c:v>0.51751082790962788</c:v>
                </c:pt>
                <c:pt idx="4863">
                  <c:v>0.51760260804501435</c:v>
                </c:pt>
                <c:pt idx="4864">
                  <c:v>0.51768067412769514</c:v>
                </c:pt>
                <c:pt idx="4865">
                  <c:v>0.51775932997088159</c:v>
                </c:pt>
                <c:pt idx="4866">
                  <c:v>0.51783202153702357</c:v>
                </c:pt>
                <c:pt idx="4867">
                  <c:v>0.51789875012625708</c:v>
                </c:pt>
                <c:pt idx="4868">
                  <c:v>0.51795475104135036</c:v>
                </c:pt>
                <c:pt idx="4869">
                  <c:v>0.51800598317415536</c:v>
                </c:pt>
                <c:pt idx="4870">
                  <c:v>0.51805482997273389</c:v>
                </c:pt>
                <c:pt idx="4871">
                  <c:v>0.51811499165279962</c:v>
                </c:pt>
                <c:pt idx="4872">
                  <c:v>0.51818110576041299</c:v>
                </c:pt>
                <c:pt idx="4873">
                  <c:v>0.51824542880505919</c:v>
                </c:pt>
                <c:pt idx="4874">
                  <c:v>0.51829426390917122</c:v>
                </c:pt>
                <c:pt idx="4875">
                  <c:v>0.5183466696607143</c:v>
                </c:pt>
                <c:pt idx="4876">
                  <c:v>0.51840502737925365</c:v>
                </c:pt>
                <c:pt idx="4877">
                  <c:v>0.51847409946135781</c:v>
                </c:pt>
                <c:pt idx="4878">
                  <c:v>0.51855983747818291</c:v>
                </c:pt>
                <c:pt idx="4879">
                  <c:v>0.518647354122029</c:v>
                </c:pt>
                <c:pt idx="4880">
                  <c:v>0.51873426783403143</c:v>
                </c:pt>
                <c:pt idx="4881">
                  <c:v>0.51882236443558349</c:v>
                </c:pt>
                <c:pt idx="4882">
                  <c:v>0.51891521461474377</c:v>
                </c:pt>
                <c:pt idx="4883">
                  <c:v>0.51900508061626427</c:v>
                </c:pt>
                <c:pt idx="4884">
                  <c:v>0.51909434348356598</c:v>
                </c:pt>
                <c:pt idx="4885">
                  <c:v>0.51918776341784112</c:v>
                </c:pt>
                <c:pt idx="4886">
                  <c:v>0.51928474430762461</c:v>
                </c:pt>
                <c:pt idx="4887">
                  <c:v>0.51939599300897021</c:v>
                </c:pt>
                <c:pt idx="4888">
                  <c:v>0.5195203151486133</c:v>
                </c:pt>
                <c:pt idx="4889">
                  <c:v>0.51964105343662548</c:v>
                </c:pt>
                <c:pt idx="4890">
                  <c:v>0.5197576145046473</c:v>
                </c:pt>
                <c:pt idx="4891">
                  <c:v>0.51986999981154614</c:v>
                </c:pt>
                <c:pt idx="4892">
                  <c:v>0.51996215823014924</c:v>
                </c:pt>
                <c:pt idx="4893">
                  <c:v>0.52005074122043005</c:v>
                </c:pt>
                <c:pt idx="4894">
                  <c:v>0.52013693861072363</c:v>
                </c:pt>
                <c:pt idx="4895">
                  <c:v>0.52020767436663751</c:v>
                </c:pt>
                <c:pt idx="4896">
                  <c:v>0.52026473485969127</c:v>
                </c:pt>
                <c:pt idx="4897">
                  <c:v>0.52031228278354991</c:v>
                </c:pt>
                <c:pt idx="4898">
                  <c:v>0.52037944037421036</c:v>
                </c:pt>
                <c:pt idx="4899">
                  <c:v>0.52044243366069198</c:v>
                </c:pt>
                <c:pt idx="4900">
                  <c:v>0.52049175582266471</c:v>
                </c:pt>
                <c:pt idx="4901">
                  <c:v>0.52054820591411388</c:v>
                </c:pt>
                <c:pt idx="4902">
                  <c:v>0.52060108784570713</c:v>
                </c:pt>
                <c:pt idx="4903">
                  <c:v>0.5206492139146276</c:v>
                </c:pt>
                <c:pt idx="4904">
                  <c:v>0.52070090229785315</c:v>
                </c:pt>
                <c:pt idx="4905">
                  <c:v>0.52076981598645611</c:v>
                </c:pt>
                <c:pt idx="4906">
                  <c:v>0.52083931894823099</c:v>
                </c:pt>
                <c:pt idx="4907">
                  <c:v>0.52089871936048726</c:v>
                </c:pt>
                <c:pt idx="4908">
                  <c:v>0.52095989809655963</c:v>
                </c:pt>
                <c:pt idx="4909">
                  <c:v>0.52102404265465829</c:v>
                </c:pt>
                <c:pt idx="4910">
                  <c:v>0.52107749331021369</c:v>
                </c:pt>
                <c:pt idx="4911">
                  <c:v>0.52112084563246475</c:v>
                </c:pt>
                <c:pt idx="4912">
                  <c:v>0.52116597756022331</c:v>
                </c:pt>
                <c:pt idx="4913">
                  <c:v>0.5212283275306272</c:v>
                </c:pt>
                <c:pt idx="4914">
                  <c:v>0.52128414230160514</c:v>
                </c:pt>
                <c:pt idx="4915">
                  <c:v>0.5213512346584156</c:v>
                </c:pt>
                <c:pt idx="4916">
                  <c:v>0.52142247825097521</c:v>
                </c:pt>
                <c:pt idx="4917">
                  <c:v>0.52150499573478493</c:v>
                </c:pt>
                <c:pt idx="4918">
                  <c:v>0.52160115859913525</c:v>
                </c:pt>
                <c:pt idx="4919">
                  <c:v>0.52171274341825513</c:v>
                </c:pt>
                <c:pt idx="4920">
                  <c:v>0.52182194203700105</c:v>
                </c:pt>
                <c:pt idx="4921">
                  <c:v>0.521922821468364</c:v>
                </c:pt>
                <c:pt idx="4922">
                  <c:v>0.52201835084208736</c:v>
                </c:pt>
                <c:pt idx="4923">
                  <c:v>0.5221008191726636</c:v>
                </c:pt>
                <c:pt idx="4924">
                  <c:v>0.52216963645864378</c:v>
                </c:pt>
                <c:pt idx="4925">
                  <c:v>0.5222337034680119</c:v>
                </c:pt>
                <c:pt idx="4926">
                  <c:v>0.5222918347950003</c:v>
                </c:pt>
                <c:pt idx="4927">
                  <c:v>0.52234403147447284</c:v>
                </c:pt>
                <c:pt idx="4928">
                  <c:v>0.52240274948244281</c:v>
                </c:pt>
                <c:pt idx="4929">
                  <c:v>0.52246087098367822</c:v>
                </c:pt>
                <c:pt idx="4930">
                  <c:v>0.52252847745945541</c:v>
                </c:pt>
                <c:pt idx="4931">
                  <c:v>0.52262276306961397</c:v>
                </c:pt>
                <c:pt idx="4932">
                  <c:v>0.52272296884730207</c:v>
                </c:pt>
                <c:pt idx="4933">
                  <c:v>0.52282079320404418</c:v>
                </c:pt>
                <c:pt idx="4934">
                  <c:v>0.52292157192725119</c:v>
                </c:pt>
                <c:pt idx="4935">
                  <c:v>0.52300870769461227</c:v>
                </c:pt>
                <c:pt idx="4936">
                  <c:v>0.52308635289933392</c:v>
                </c:pt>
                <c:pt idx="4937">
                  <c:v>0.5231586582793597</c:v>
                </c:pt>
                <c:pt idx="4938">
                  <c:v>0.52322562499248371</c:v>
                </c:pt>
                <c:pt idx="4939">
                  <c:v>0.52329317978744794</c:v>
                </c:pt>
                <c:pt idx="4940">
                  <c:v>0.52336428516802203</c:v>
                </c:pt>
                <c:pt idx="4941">
                  <c:v>0.52345138236944255</c:v>
                </c:pt>
                <c:pt idx="4942">
                  <c:v>0.52354261892100118</c:v>
                </c:pt>
                <c:pt idx="4943">
                  <c:v>0.52363680896518316</c:v>
                </c:pt>
                <c:pt idx="4944">
                  <c:v>0.52373335936175158</c:v>
                </c:pt>
                <c:pt idx="4945">
                  <c:v>0.52381509412892413</c:v>
                </c:pt>
                <c:pt idx="4946">
                  <c:v>0.52388793905188724</c:v>
                </c:pt>
                <c:pt idx="4947">
                  <c:v>0.52396610818861999</c:v>
                </c:pt>
                <c:pt idx="4948">
                  <c:v>0.52404663969661613</c:v>
                </c:pt>
                <c:pt idx="4949">
                  <c:v>0.52413190128395415</c:v>
                </c:pt>
                <c:pt idx="4950">
                  <c:v>0.52423669202670575</c:v>
                </c:pt>
                <c:pt idx="4951">
                  <c:v>0.52435331062039992</c:v>
                </c:pt>
                <c:pt idx="4952">
                  <c:v>0.52446340503535027</c:v>
                </c:pt>
                <c:pt idx="4953">
                  <c:v>0.5245675692361027</c:v>
                </c:pt>
                <c:pt idx="4954">
                  <c:v>0.52468533273576756</c:v>
                </c:pt>
                <c:pt idx="4955">
                  <c:v>0.52480544905347692</c:v>
                </c:pt>
                <c:pt idx="4956">
                  <c:v>0.52492022653615411</c:v>
                </c:pt>
                <c:pt idx="4957">
                  <c:v>0.52502848394398016</c:v>
                </c:pt>
                <c:pt idx="4958">
                  <c:v>0.52513732110772016</c:v>
                </c:pt>
                <c:pt idx="4959">
                  <c:v>0.52522840397663306</c:v>
                </c:pt>
                <c:pt idx="4960">
                  <c:v>0.52531179075739287</c:v>
                </c:pt>
                <c:pt idx="4961">
                  <c:v>0.52539103132529352</c:v>
                </c:pt>
                <c:pt idx="4962">
                  <c:v>0.52547676964313073</c:v>
                </c:pt>
                <c:pt idx="4963">
                  <c:v>0.52555836204302131</c:v>
                </c:pt>
                <c:pt idx="4964">
                  <c:v>0.52564172131532538</c:v>
                </c:pt>
                <c:pt idx="4965">
                  <c:v>0.52572862039274249</c:v>
                </c:pt>
                <c:pt idx="4966">
                  <c:v>0.52580073498167312</c:v>
                </c:pt>
                <c:pt idx="4967">
                  <c:v>0.52586575187426698</c:v>
                </c:pt>
                <c:pt idx="4968">
                  <c:v>0.52593194654928421</c:v>
                </c:pt>
                <c:pt idx="4969">
                  <c:v>0.52600995607712375</c:v>
                </c:pt>
                <c:pt idx="4970">
                  <c:v>0.52609445953221301</c:v>
                </c:pt>
                <c:pt idx="4971">
                  <c:v>0.52617009293243122</c:v>
                </c:pt>
                <c:pt idx="4972">
                  <c:v>0.52622326924204332</c:v>
                </c:pt>
                <c:pt idx="4973">
                  <c:v>0.52628175991678539</c:v>
                </c:pt>
                <c:pt idx="4974">
                  <c:v>0.5263467455431694</c:v>
                </c:pt>
                <c:pt idx="4975">
                  <c:v>0.52642117843545322</c:v>
                </c:pt>
                <c:pt idx="4976">
                  <c:v>0.52649147108030192</c:v>
                </c:pt>
                <c:pt idx="4977">
                  <c:v>0.52656412131052599</c:v>
                </c:pt>
                <c:pt idx="4978">
                  <c:v>0.52662967918294246</c:v>
                </c:pt>
                <c:pt idx="4979">
                  <c:v>0.52670586266232611</c:v>
                </c:pt>
                <c:pt idx="4980">
                  <c:v>0.52678499284450842</c:v>
                </c:pt>
                <c:pt idx="4981">
                  <c:v>0.52687415442749863</c:v>
                </c:pt>
                <c:pt idx="4982">
                  <c:v>0.52696212727051583</c:v>
                </c:pt>
                <c:pt idx="4983">
                  <c:v>0.52704773099675073</c:v>
                </c:pt>
                <c:pt idx="4984">
                  <c:v>0.52712447293549047</c:v>
                </c:pt>
                <c:pt idx="4985">
                  <c:v>0.52719294538598105</c:v>
                </c:pt>
                <c:pt idx="4986">
                  <c:v>0.52725905226903014</c:v>
                </c:pt>
                <c:pt idx="4987">
                  <c:v>0.52731748239325782</c:v>
                </c:pt>
                <c:pt idx="4988">
                  <c:v>0.52737295834149789</c:v>
                </c:pt>
                <c:pt idx="4989">
                  <c:v>0.5274195793648141</c:v>
                </c:pt>
                <c:pt idx="4990">
                  <c:v>0.52746619821471186</c:v>
                </c:pt>
                <c:pt idx="4991">
                  <c:v>0.52751222482045845</c:v>
                </c:pt>
                <c:pt idx="4992">
                  <c:v>0.52756119952326397</c:v>
                </c:pt>
                <c:pt idx="4993">
                  <c:v>0.52762256203055535</c:v>
                </c:pt>
                <c:pt idx="4994">
                  <c:v>0.52769277028064354</c:v>
                </c:pt>
                <c:pt idx="4995">
                  <c:v>0.52776651313462586</c:v>
                </c:pt>
                <c:pt idx="4996">
                  <c:v>0.52783966067324373</c:v>
                </c:pt>
                <c:pt idx="4997">
                  <c:v>0.5279063146579821</c:v>
                </c:pt>
                <c:pt idx="4998">
                  <c:v>0.52797473359660696</c:v>
                </c:pt>
                <c:pt idx="4999">
                  <c:v>0.52803135262663192</c:v>
                </c:pt>
                <c:pt idx="5000">
                  <c:v>0.52808619925512612</c:v>
                </c:pt>
                <c:pt idx="5001">
                  <c:v>0.52815755434432232</c:v>
                </c:pt>
                <c:pt idx="5002">
                  <c:v>0.52823656974175193</c:v>
                </c:pt>
                <c:pt idx="5003">
                  <c:v>0.52830496608917776</c:v>
                </c:pt>
                <c:pt idx="5004">
                  <c:v>0.52837571600887678</c:v>
                </c:pt>
                <c:pt idx="5005">
                  <c:v>0.52843172281224393</c:v>
                </c:pt>
                <c:pt idx="5006">
                  <c:v>0.5284894949647857</c:v>
                </c:pt>
                <c:pt idx="5007">
                  <c:v>0.52856435799347812</c:v>
                </c:pt>
                <c:pt idx="5008">
                  <c:v>0.52864039423038112</c:v>
                </c:pt>
                <c:pt idx="5009">
                  <c:v>0.52871583532506727</c:v>
                </c:pt>
                <c:pt idx="5010">
                  <c:v>0.52880600354189278</c:v>
                </c:pt>
                <c:pt idx="5011">
                  <c:v>0.52890146691054929</c:v>
                </c:pt>
                <c:pt idx="5012">
                  <c:v>0.52899456438131143</c:v>
                </c:pt>
                <c:pt idx="5013">
                  <c:v>0.52908647490059402</c:v>
                </c:pt>
                <c:pt idx="5014">
                  <c:v>0.52918073332545235</c:v>
                </c:pt>
                <c:pt idx="5015">
                  <c:v>0.52928735245932879</c:v>
                </c:pt>
                <c:pt idx="5016">
                  <c:v>0.52939101541346234</c:v>
                </c:pt>
                <c:pt idx="5017">
                  <c:v>0.5294993788314919</c:v>
                </c:pt>
                <c:pt idx="5018">
                  <c:v>0.52959772024764651</c:v>
                </c:pt>
                <c:pt idx="5019">
                  <c:v>0.52968309866397578</c:v>
                </c:pt>
                <c:pt idx="5020">
                  <c:v>0.52976317110602777</c:v>
                </c:pt>
                <c:pt idx="5021">
                  <c:v>0.52984323713699732</c:v>
                </c:pt>
                <c:pt idx="5022">
                  <c:v>0.52992094215466135</c:v>
                </c:pt>
                <c:pt idx="5023">
                  <c:v>0.52999452088585008</c:v>
                </c:pt>
                <c:pt idx="5024">
                  <c:v>0.53007397983519133</c:v>
                </c:pt>
                <c:pt idx="5025">
                  <c:v>0.53014754730733737</c:v>
                </c:pt>
                <c:pt idx="5026">
                  <c:v>0.5302158130801411</c:v>
                </c:pt>
                <c:pt idx="5027">
                  <c:v>0.53026818624661409</c:v>
                </c:pt>
                <c:pt idx="5028">
                  <c:v>0.53031290722888269</c:v>
                </c:pt>
                <c:pt idx="5029">
                  <c:v>0.53036351013903149</c:v>
                </c:pt>
                <c:pt idx="5030">
                  <c:v>0.53041352212720971</c:v>
                </c:pt>
                <c:pt idx="5031">
                  <c:v>0.53046058994900791</c:v>
                </c:pt>
                <c:pt idx="5032">
                  <c:v>0.53051412690319744</c:v>
                </c:pt>
                <c:pt idx="5033">
                  <c:v>0.53056883753251571</c:v>
                </c:pt>
                <c:pt idx="5034">
                  <c:v>0.53063354516580374</c:v>
                </c:pt>
                <c:pt idx="5035">
                  <c:v>0.53069883680623231</c:v>
                </c:pt>
                <c:pt idx="5036">
                  <c:v>0.53076294787250078</c:v>
                </c:pt>
                <c:pt idx="5037">
                  <c:v>0.5308258785913873</c:v>
                </c:pt>
                <c:pt idx="5038">
                  <c:v>0.53087821981737782</c:v>
                </c:pt>
                <c:pt idx="5039">
                  <c:v>0.53092232546511309</c:v>
                </c:pt>
                <c:pt idx="5040">
                  <c:v>0.53097172148121685</c:v>
                </c:pt>
                <c:pt idx="5041">
                  <c:v>0.53102934708299399</c:v>
                </c:pt>
                <c:pt idx="5042">
                  <c:v>0.53108461749940017</c:v>
                </c:pt>
                <c:pt idx="5043">
                  <c:v>0.53114517625684698</c:v>
                </c:pt>
                <c:pt idx="5044">
                  <c:v>0.53120102817050974</c:v>
                </c:pt>
                <c:pt idx="5045">
                  <c:v>0.53125158616024082</c:v>
                </c:pt>
                <c:pt idx="5046">
                  <c:v>0.5313027294328394</c:v>
                </c:pt>
                <c:pt idx="5047">
                  <c:v>0.53136562619311856</c:v>
                </c:pt>
                <c:pt idx="5048">
                  <c:v>0.53144027422328277</c:v>
                </c:pt>
                <c:pt idx="5049">
                  <c:v>0.531526083184377</c:v>
                </c:pt>
                <c:pt idx="5050">
                  <c:v>0.53160424521312688</c:v>
                </c:pt>
                <c:pt idx="5051">
                  <c:v>0.53167946305107272</c:v>
                </c:pt>
                <c:pt idx="5052">
                  <c:v>0.53175820066389479</c:v>
                </c:pt>
                <c:pt idx="5053">
                  <c:v>0.53183340692297099</c:v>
                </c:pt>
                <c:pt idx="5054">
                  <c:v>0.53190919500894407</c:v>
                </c:pt>
                <c:pt idx="5055">
                  <c:v>0.53198673966324816</c:v>
                </c:pt>
                <c:pt idx="5056">
                  <c:v>0.53207955035886645</c:v>
                </c:pt>
                <c:pt idx="5057">
                  <c:v>0.53218586088732101</c:v>
                </c:pt>
                <c:pt idx="5058">
                  <c:v>0.53229803267118425</c:v>
                </c:pt>
                <c:pt idx="5059">
                  <c:v>0.5324049071677428</c:v>
                </c:pt>
                <c:pt idx="5060">
                  <c:v>0.53250472467793075</c:v>
                </c:pt>
                <c:pt idx="5061">
                  <c:v>0.53259455191907057</c:v>
                </c:pt>
                <c:pt idx="5062">
                  <c:v>0.53268378406477568</c:v>
                </c:pt>
                <c:pt idx="5063">
                  <c:v>0.53277711706554343</c:v>
                </c:pt>
                <c:pt idx="5064">
                  <c:v>0.53286868060101611</c:v>
                </c:pt>
                <c:pt idx="5065">
                  <c:v>0.53294497714341138</c:v>
                </c:pt>
                <c:pt idx="5066">
                  <c:v>0.53300307599069374</c:v>
                </c:pt>
                <c:pt idx="5067">
                  <c:v>0.53305060890064104</c:v>
                </c:pt>
                <c:pt idx="5068">
                  <c:v>0.53310342059527493</c:v>
                </c:pt>
                <c:pt idx="5069">
                  <c:v>0.53315564275068295</c:v>
                </c:pt>
                <c:pt idx="5070">
                  <c:v>0.53321842308027689</c:v>
                </c:pt>
                <c:pt idx="5071">
                  <c:v>0.53327826608042384</c:v>
                </c:pt>
                <c:pt idx="5072">
                  <c:v>0.53334749175026852</c:v>
                </c:pt>
                <c:pt idx="5073">
                  <c:v>0.5334214053956996</c:v>
                </c:pt>
                <c:pt idx="5074">
                  <c:v>0.53350587144421113</c:v>
                </c:pt>
                <c:pt idx="5075">
                  <c:v>0.53359678178819925</c:v>
                </c:pt>
                <c:pt idx="5076">
                  <c:v>0.53368827030645405</c:v>
                </c:pt>
                <c:pt idx="5077">
                  <c:v>0.53377154104018176</c:v>
                </c:pt>
                <c:pt idx="5078">
                  <c:v>0.53385656386006475</c:v>
                </c:pt>
                <c:pt idx="5079">
                  <c:v>0.53393688912466075</c:v>
                </c:pt>
                <c:pt idx="5080">
                  <c:v>0.53403127772258829</c:v>
                </c:pt>
                <c:pt idx="5081">
                  <c:v>0.53412038176392596</c:v>
                </c:pt>
                <c:pt idx="5082">
                  <c:v>0.53419716900907466</c:v>
                </c:pt>
                <c:pt idx="5083">
                  <c:v>0.53426633109866484</c:v>
                </c:pt>
                <c:pt idx="5084">
                  <c:v>0.53435307000873933</c:v>
                </c:pt>
                <c:pt idx="5085">
                  <c:v>0.53444800532680004</c:v>
                </c:pt>
                <c:pt idx="5086">
                  <c:v>0.53454996285278933</c:v>
                </c:pt>
                <c:pt idx="5087">
                  <c:v>0.53466011217554099</c:v>
                </c:pt>
                <c:pt idx="5088">
                  <c:v>0.53476439131096221</c:v>
                </c:pt>
                <c:pt idx="5089">
                  <c:v>0.53486045909271385</c:v>
                </c:pt>
                <c:pt idx="5090">
                  <c:v>0.53495944611583024</c:v>
                </c:pt>
                <c:pt idx="5091">
                  <c:v>0.53504729621316616</c:v>
                </c:pt>
                <c:pt idx="5092">
                  <c:v>0.53513162504647405</c:v>
                </c:pt>
                <c:pt idx="5093">
                  <c:v>0.53521653231168831</c:v>
                </c:pt>
                <c:pt idx="5094">
                  <c:v>0.53529264993804959</c:v>
                </c:pt>
                <c:pt idx="5095">
                  <c:v>0.53535822355499674</c:v>
                </c:pt>
                <c:pt idx="5096">
                  <c:v>0.53541559694277641</c:v>
                </c:pt>
                <c:pt idx="5097">
                  <c:v>0.53546418611518654</c:v>
                </c:pt>
                <c:pt idx="5098">
                  <c:v>0.5355092607063251</c:v>
                </c:pt>
                <c:pt idx="5099">
                  <c:v>0.53555374792094101</c:v>
                </c:pt>
                <c:pt idx="5100">
                  <c:v>0.5356023303813362</c:v>
                </c:pt>
                <c:pt idx="5101">
                  <c:v>0.53565091048159041</c:v>
                </c:pt>
                <c:pt idx="5102">
                  <c:v>0.53569773244109797</c:v>
                </c:pt>
                <c:pt idx="5103">
                  <c:v>0.53575391589883004</c:v>
                </c:pt>
                <c:pt idx="5104">
                  <c:v>0.53581302217104687</c:v>
                </c:pt>
                <c:pt idx="5105">
                  <c:v>0.53587505073931874</c:v>
                </c:pt>
                <c:pt idx="5106">
                  <c:v>0.53594058617850859</c:v>
                </c:pt>
                <c:pt idx="5107">
                  <c:v>0.53600436208054225</c:v>
                </c:pt>
                <c:pt idx="5108">
                  <c:v>0.5360728142569241</c:v>
                </c:pt>
                <c:pt idx="5109">
                  <c:v>0.53615120672005534</c:v>
                </c:pt>
                <c:pt idx="5110">
                  <c:v>0.53622257361848036</c:v>
                </c:pt>
                <c:pt idx="5111">
                  <c:v>0.53629685997956789</c:v>
                </c:pt>
                <c:pt idx="5112">
                  <c:v>0.53636880135264375</c:v>
                </c:pt>
                <c:pt idx="5113">
                  <c:v>0.5364430768522026</c:v>
                </c:pt>
                <c:pt idx="5114">
                  <c:v>0.53652611851635856</c:v>
                </c:pt>
                <c:pt idx="5115">
                  <c:v>0.53663020325780475</c:v>
                </c:pt>
                <c:pt idx="5116">
                  <c:v>0.53673193854618062</c:v>
                </c:pt>
                <c:pt idx="5117">
                  <c:v>0.53682606370406316</c:v>
                </c:pt>
                <c:pt idx="5118">
                  <c:v>0.53690731991341212</c:v>
                </c:pt>
                <c:pt idx="5119">
                  <c:v>0.53698038640599877</c:v>
                </c:pt>
                <c:pt idx="5120">
                  <c:v>0.53705403202797508</c:v>
                </c:pt>
                <c:pt idx="5121">
                  <c:v>0.53713819181238875</c:v>
                </c:pt>
                <c:pt idx="5122">
                  <c:v>0.53722000703509165</c:v>
                </c:pt>
                <c:pt idx="5123">
                  <c:v>0.53729714097178294</c:v>
                </c:pt>
                <c:pt idx="5124">
                  <c:v>0.53735323464355511</c:v>
                </c:pt>
                <c:pt idx="5125">
                  <c:v>0.53741049368816263</c:v>
                </c:pt>
                <c:pt idx="5126">
                  <c:v>0.53748177077494641</c:v>
                </c:pt>
                <c:pt idx="5127">
                  <c:v>0.53755421113290358</c:v>
                </c:pt>
                <c:pt idx="5128">
                  <c:v>0.53763774470833814</c:v>
                </c:pt>
                <c:pt idx="5129">
                  <c:v>0.53771309418538116</c:v>
                </c:pt>
                <c:pt idx="5130">
                  <c:v>0.53778902202360024</c:v>
                </c:pt>
                <c:pt idx="5131">
                  <c:v>0.53787136800818514</c:v>
                </c:pt>
                <c:pt idx="5132">
                  <c:v>0.5379455319917944</c:v>
                </c:pt>
                <c:pt idx="5133">
                  <c:v>0.53801034797719083</c:v>
                </c:pt>
                <c:pt idx="5134">
                  <c:v>0.53805297241647421</c:v>
                </c:pt>
                <c:pt idx="5135">
                  <c:v>0.53809092415529614</c:v>
                </c:pt>
                <c:pt idx="5136">
                  <c:v>0.53813821584489974</c:v>
                </c:pt>
                <c:pt idx="5137">
                  <c:v>0.53819542996115577</c:v>
                </c:pt>
                <c:pt idx="5138">
                  <c:v>0.53825789469705987</c:v>
                </c:pt>
                <c:pt idx="5139">
                  <c:v>0.53832677651748173</c:v>
                </c:pt>
                <c:pt idx="5140">
                  <c:v>0.53839740464379071</c:v>
                </c:pt>
                <c:pt idx="5141">
                  <c:v>0.53846452592584393</c:v>
                </c:pt>
                <c:pt idx="5142">
                  <c:v>0.53853339351509122</c:v>
                </c:pt>
                <c:pt idx="5143">
                  <c:v>0.53860050567032414</c:v>
                </c:pt>
                <c:pt idx="5144">
                  <c:v>0.53865769334394509</c:v>
                </c:pt>
                <c:pt idx="5145">
                  <c:v>0.53872246318782868</c:v>
                </c:pt>
                <c:pt idx="5146">
                  <c:v>0.53879306337404409</c:v>
                </c:pt>
                <c:pt idx="5147">
                  <c:v>0.53886715903507698</c:v>
                </c:pt>
                <c:pt idx="5148">
                  <c:v>0.53894416602991702</c:v>
                </c:pt>
                <c:pt idx="5149">
                  <c:v>0.53902233373234543</c:v>
                </c:pt>
                <c:pt idx="5150">
                  <c:v>0.53910107859756484</c:v>
                </c:pt>
                <c:pt idx="5151">
                  <c:v>0.53918623273243282</c:v>
                </c:pt>
                <c:pt idx="5152">
                  <c:v>0.53927429547748706</c:v>
                </c:pt>
                <c:pt idx="5153">
                  <c:v>0.53935302050529299</c:v>
                </c:pt>
                <c:pt idx="5154">
                  <c:v>0.53941541297669926</c:v>
                </c:pt>
                <c:pt idx="5155">
                  <c:v>0.53947663544956403</c:v>
                </c:pt>
                <c:pt idx="5156">
                  <c:v>0.53953610512004968</c:v>
                </c:pt>
                <c:pt idx="5157">
                  <c:v>0.53960373299651931</c:v>
                </c:pt>
                <c:pt idx="5158">
                  <c:v>0.53968126622727186</c:v>
                </c:pt>
                <c:pt idx="5159">
                  <c:v>0.53975646188904214</c:v>
                </c:pt>
                <c:pt idx="5160">
                  <c:v>0.53982524056628045</c:v>
                </c:pt>
                <c:pt idx="5161">
                  <c:v>0.53989110045899913</c:v>
                </c:pt>
                <c:pt idx="5162">
                  <c:v>0.53995753878764507</c:v>
                </c:pt>
                <c:pt idx="5163">
                  <c:v>0.5400245554366454</c:v>
                </c:pt>
                <c:pt idx="5164">
                  <c:v>0.5401026387364154</c:v>
                </c:pt>
                <c:pt idx="5165">
                  <c:v>0.54017955065308076</c:v>
                </c:pt>
                <c:pt idx="5166">
                  <c:v>0.54026752597110861</c:v>
                </c:pt>
                <c:pt idx="5167">
                  <c:v>0.54037180456866185</c:v>
                </c:pt>
                <c:pt idx="5168">
                  <c:v>0.54048364438619978</c:v>
                </c:pt>
                <c:pt idx="5169">
                  <c:v>0.54059139487926267</c:v>
                </c:pt>
                <c:pt idx="5170">
                  <c:v>0.54069971610421352</c:v>
                </c:pt>
                <c:pt idx="5171">
                  <c:v>0.54081443062967305</c:v>
                </c:pt>
                <c:pt idx="5172">
                  <c:v>0.5409233099097337</c:v>
                </c:pt>
                <c:pt idx="5173">
                  <c:v>0.54101180198160037</c:v>
                </c:pt>
                <c:pt idx="5174">
                  <c:v>0.54109912200780519</c:v>
                </c:pt>
                <c:pt idx="5175">
                  <c:v>0.54119283701935972</c:v>
                </c:pt>
                <c:pt idx="5176">
                  <c:v>0.54128188724636572</c:v>
                </c:pt>
                <c:pt idx="5177">
                  <c:v>0.54135696264916733</c:v>
                </c:pt>
                <c:pt idx="5178">
                  <c:v>0.54143552389599225</c:v>
                </c:pt>
                <c:pt idx="5179">
                  <c:v>0.54150535093444652</c:v>
                </c:pt>
                <c:pt idx="5180">
                  <c:v>0.54157691858903911</c:v>
                </c:pt>
                <c:pt idx="5181">
                  <c:v>0.54168396958439557</c:v>
                </c:pt>
                <c:pt idx="5182">
                  <c:v>0.54181485876129831</c:v>
                </c:pt>
                <c:pt idx="5183">
                  <c:v>0.54195212855831965</c:v>
                </c:pt>
                <c:pt idx="5184">
                  <c:v>0.54207833034700492</c:v>
                </c:pt>
                <c:pt idx="5185">
                  <c:v>0.54218416472908892</c:v>
                </c:pt>
                <c:pt idx="5186">
                  <c:v>0.54226789388624697</c:v>
                </c:pt>
                <c:pt idx="5187">
                  <c:v>0.54233824421638477</c:v>
                </c:pt>
                <c:pt idx="5188">
                  <c:v>0.54239521854248973</c:v>
                </c:pt>
                <c:pt idx="5189">
                  <c:v>0.54246265334584987</c:v>
                </c:pt>
                <c:pt idx="5190">
                  <c:v>0.54254694045569773</c:v>
                </c:pt>
                <c:pt idx="5191">
                  <c:v>0.54263296411109352</c:v>
                </c:pt>
                <c:pt idx="5192">
                  <c:v>0.54272479200940349</c:v>
                </c:pt>
                <c:pt idx="5193">
                  <c:v>0.54282184144512546</c:v>
                </c:pt>
                <c:pt idx="5194">
                  <c:v>0.54291190884174767</c:v>
                </c:pt>
                <c:pt idx="5195">
                  <c:v>0.54298395691876322</c:v>
                </c:pt>
                <c:pt idx="5196">
                  <c:v>0.54304786619085854</c:v>
                </c:pt>
                <c:pt idx="5197">
                  <c:v>0.5431018953892961</c:v>
                </c:pt>
                <c:pt idx="5198">
                  <c:v>0.54315998804477428</c:v>
                </c:pt>
                <c:pt idx="5199">
                  <c:v>0.54321633469636021</c:v>
                </c:pt>
                <c:pt idx="5200">
                  <c:v>0.54327558239007412</c:v>
                </c:pt>
                <c:pt idx="5201">
                  <c:v>0.54333424576541312</c:v>
                </c:pt>
                <c:pt idx="5202">
                  <c:v>0.54339464802122339</c:v>
                </c:pt>
                <c:pt idx="5203">
                  <c:v>0.54345969252446324</c:v>
                </c:pt>
                <c:pt idx="5204">
                  <c:v>0.54351950650300773</c:v>
                </c:pt>
                <c:pt idx="5205">
                  <c:v>0.5435961560803404</c:v>
                </c:pt>
                <c:pt idx="5206">
                  <c:v>0.54369718518377552</c:v>
                </c:pt>
                <c:pt idx="5207">
                  <c:v>0.54381213692158914</c:v>
                </c:pt>
                <c:pt idx="5208">
                  <c:v>0.54393288007260965</c:v>
                </c:pt>
                <c:pt idx="5209">
                  <c:v>0.54404548314226508</c:v>
                </c:pt>
                <c:pt idx="5210">
                  <c:v>0.54414008313670614</c:v>
                </c:pt>
                <c:pt idx="5211">
                  <c:v>0.54422655014973964</c:v>
                </c:pt>
                <c:pt idx="5212">
                  <c:v>0.54431184920567</c:v>
                </c:pt>
                <c:pt idx="5213">
                  <c:v>0.54439482021779273</c:v>
                </c:pt>
                <c:pt idx="5214">
                  <c:v>0.5444714027346218</c:v>
                </c:pt>
                <c:pt idx="5215">
                  <c:v>0.54453231645789335</c:v>
                </c:pt>
                <c:pt idx="5216">
                  <c:v>0.54458974599867882</c:v>
                </c:pt>
                <c:pt idx="5217">
                  <c:v>0.54463731140402039</c:v>
                </c:pt>
                <c:pt idx="5218">
                  <c:v>0.54469241483752928</c:v>
                </c:pt>
                <c:pt idx="5219">
                  <c:v>0.5447492551979124</c:v>
                </c:pt>
                <c:pt idx="5220">
                  <c:v>0.54481305175419592</c:v>
                </c:pt>
                <c:pt idx="5221">
                  <c:v>0.54488322326557703</c:v>
                </c:pt>
                <c:pt idx="5222">
                  <c:v>0.5449504905050071</c:v>
                </c:pt>
                <c:pt idx="5223">
                  <c:v>0.54502239186101642</c:v>
                </c:pt>
                <c:pt idx="5224">
                  <c:v>0.54509254868473855</c:v>
                </c:pt>
                <c:pt idx="5225">
                  <c:v>0.545150525816255</c:v>
                </c:pt>
                <c:pt idx="5226">
                  <c:v>0.54520791986555128</c:v>
                </c:pt>
                <c:pt idx="5227">
                  <c:v>0.54526473093282635</c:v>
                </c:pt>
                <c:pt idx="5228">
                  <c:v>0.54531342356465529</c:v>
                </c:pt>
                <c:pt idx="5229">
                  <c:v>0.54534704328389916</c:v>
                </c:pt>
                <c:pt idx="5230">
                  <c:v>0.5453696490113219</c:v>
                </c:pt>
                <c:pt idx="5231">
                  <c:v>0.5453986299656205</c:v>
                </c:pt>
                <c:pt idx="5232">
                  <c:v>0.54543862230332563</c:v>
                </c:pt>
                <c:pt idx="5233">
                  <c:v>0.54549310204498924</c:v>
                </c:pt>
                <c:pt idx="5234">
                  <c:v>0.5455487378668229</c:v>
                </c:pt>
                <c:pt idx="5235">
                  <c:v>0.54559278069732353</c:v>
                </c:pt>
                <c:pt idx="5236">
                  <c:v>0.54563971894716723</c:v>
                </c:pt>
                <c:pt idx="5237">
                  <c:v>0.54568607554997817</c:v>
                </c:pt>
                <c:pt idx="5238">
                  <c:v>0.54573069175070743</c:v>
                </c:pt>
                <c:pt idx="5239">
                  <c:v>0.54577646474505448</c:v>
                </c:pt>
                <c:pt idx="5240">
                  <c:v>0.54582165627894974</c:v>
                </c:pt>
                <c:pt idx="5241">
                  <c:v>0.54587843249089085</c:v>
                </c:pt>
                <c:pt idx="5242">
                  <c:v>0.54595316361096247</c:v>
                </c:pt>
                <c:pt idx="5243">
                  <c:v>0.54602151741957072</c:v>
                </c:pt>
                <c:pt idx="5244">
                  <c:v>0.54609218339428089</c:v>
                </c:pt>
                <c:pt idx="5245">
                  <c:v>0.54617326934369415</c:v>
                </c:pt>
                <c:pt idx="5246">
                  <c:v>0.54626998469918542</c:v>
                </c:pt>
                <c:pt idx="5247">
                  <c:v>0.54637074404252817</c:v>
                </c:pt>
                <c:pt idx="5248">
                  <c:v>0.54646454534018163</c:v>
                </c:pt>
                <c:pt idx="5249">
                  <c:v>0.54654154847100489</c:v>
                </c:pt>
                <c:pt idx="5250">
                  <c:v>0.54661391442974194</c:v>
                </c:pt>
                <c:pt idx="5251">
                  <c:v>0.54668916947201007</c:v>
                </c:pt>
                <c:pt idx="5252">
                  <c:v>0.54676441885138294</c:v>
                </c:pt>
                <c:pt idx="5253">
                  <c:v>0.54684429276639912</c:v>
                </c:pt>
                <c:pt idx="5254">
                  <c:v>0.5469235815747675</c:v>
                </c:pt>
                <c:pt idx="5255">
                  <c:v>0.54700575750073954</c:v>
                </c:pt>
                <c:pt idx="5256">
                  <c:v>0.54708676940895573</c:v>
                </c:pt>
                <c:pt idx="5257">
                  <c:v>0.54717182484982141</c:v>
                </c:pt>
                <c:pt idx="5258">
                  <c:v>0.54726092279108141</c:v>
                </c:pt>
                <c:pt idx="5259">
                  <c:v>0.54733207973063425</c:v>
                </c:pt>
                <c:pt idx="5260">
                  <c:v>0.54740496695561836</c:v>
                </c:pt>
                <c:pt idx="5261">
                  <c:v>0.54747380001263446</c:v>
                </c:pt>
                <c:pt idx="5262">
                  <c:v>0.54754494180664648</c:v>
                </c:pt>
                <c:pt idx="5263">
                  <c:v>0.54761723519290295</c:v>
                </c:pt>
                <c:pt idx="5264">
                  <c:v>0.54767564443175765</c:v>
                </c:pt>
                <c:pt idx="5265">
                  <c:v>0.5477323154817717</c:v>
                </c:pt>
                <c:pt idx="5266">
                  <c:v>0.547777996949531</c:v>
                </c:pt>
                <c:pt idx="5267">
                  <c:v>0.54781211212757941</c:v>
                </c:pt>
                <c:pt idx="5268">
                  <c:v>0.54785432082182495</c:v>
                </c:pt>
                <c:pt idx="5269">
                  <c:v>0.54790982543392552</c:v>
                </c:pt>
                <c:pt idx="5270">
                  <c:v>0.54797342068141641</c:v>
                </c:pt>
                <c:pt idx="5271">
                  <c:v>0.54804221462248937</c:v>
                </c:pt>
                <c:pt idx="5272">
                  <c:v>0.54810348927399455</c:v>
                </c:pt>
                <c:pt idx="5273">
                  <c:v>0.54815262189537717</c:v>
                </c:pt>
                <c:pt idx="5274">
                  <c:v>0.54818903628068172</c:v>
                </c:pt>
                <c:pt idx="5275">
                  <c:v>0.54822024755558396</c:v>
                </c:pt>
                <c:pt idx="5276">
                  <c:v>0.54826012721150297</c:v>
                </c:pt>
                <c:pt idx="5277">
                  <c:v>0.54831040798920117</c:v>
                </c:pt>
                <c:pt idx="5278">
                  <c:v>0.54837051042920482</c:v>
                </c:pt>
                <c:pt idx="5279">
                  <c:v>0.54843349853285328</c:v>
                </c:pt>
                <c:pt idx="5280">
                  <c:v>0.54851266144004551</c:v>
                </c:pt>
                <c:pt idx="5281">
                  <c:v>0.54859644017294984</c:v>
                </c:pt>
                <c:pt idx="5282">
                  <c:v>0.54868714440471111</c:v>
                </c:pt>
                <c:pt idx="5283">
                  <c:v>0.54879863578691823</c:v>
                </c:pt>
                <c:pt idx="5284">
                  <c:v>0.54891646808858519</c:v>
                </c:pt>
                <c:pt idx="5285">
                  <c:v>0.54900772082117688</c:v>
                </c:pt>
                <c:pt idx="5286">
                  <c:v>0.54908106350044084</c:v>
                </c:pt>
                <c:pt idx="5287">
                  <c:v>0.54914573919516418</c:v>
                </c:pt>
                <c:pt idx="5288">
                  <c:v>0.54921272032671997</c:v>
                </c:pt>
                <c:pt idx="5289">
                  <c:v>0.5492745006687545</c:v>
                </c:pt>
                <c:pt idx="5290">
                  <c:v>0.54934955576211486</c:v>
                </c:pt>
                <c:pt idx="5291">
                  <c:v>0.5494425008007785</c:v>
                </c:pt>
                <c:pt idx="5292">
                  <c:v>0.54954294100603807</c:v>
                </c:pt>
                <c:pt idx="5293">
                  <c:v>0.54965953135041179</c:v>
                </c:pt>
                <c:pt idx="5294">
                  <c:v>0.54978361010191157</c:v>
                </c:pt>
                <c:pt idx="5295">
                  <c:v>0.54990940446752878</c:v>
                </c:pt>
                <c:pt idx="5296">
                  <c:v>0.55003229835919343</c:v>
                </c:pt>
                <c:pt idx="5297">
                  <c:v>0.55014537047682588</c:v>
                </c:pt>
                <c:pt idx="5298">
                  <c:v>0.55025381539412455</c:v>
                </c:pt>
                <c:pt idx="5299">
                  <c:v>0.55035475089325414</c:v>
                </c:pt>
                <c:pt idx="5300">
                  <c:v>0.55045394614303633</c:v>
                </c:pt>
                <c:pt idx="5301">
                  <c:v>0.55055024839609346</c:v>
                </c:pt>
                <c:pt idx="5302">
                  <c:v>0.55063673952042813</c:v>
                </c:pt>
                <c:pt idx="5303">
                  <c:v>0.55070938628421973</c:v>
                </c:pt>
                <c:pt idx="5304">
                  <c:v>0.55077799227112789</c:v>
                </c:pt>
                <c:pt idx="5305">
                  <c:v>0.55083852305695979</c:v>
                </c:pt>
                <c:pt idx="5306">
                  <c:v>0.55090135590172606</c:v>
                </c:pt>
                <c:pt idx="5307">
                  <c:v>0.55097110150036044</c:v>
                </c:pt>
                <c:pt idx="5308">
                  <c:v>0.55104084223488548</c:v>
                </c:pt>
                <c:pt idx="5309">
                  <c:v>0.55110884917623038</c:v>
                </c:pt>
                <c:pt idx="5310">
                  <c:v>0.55118030911432114</c:v>
                </c:pt>
                <c:pt idx="5311">
                  <c:v>0.55125349262893153</c:v>
                </c:pt>
                <c:pt idx="5312">
                  <c:v>0.55132090892255325</c:v>
                </c:pt>
                <c:pt idx="5313">
                  <c:v>0.55137794992900258</c:v>
                </c:pt>
                <c:pt idx="5314">
                  <c:v>0.55142404129477285</c:v>
                </c:pt>
                <c:pt idx="5315">
                  <c:v>0.55146321728542613</c:v>
                </c:pt>
                <c:pt idx="5316">
                  <c:v>0.55150066348891857</c:v>
                </c:pt>
                <c:pt idx="5317">
                  <c:v>0.55153292370907414</c:v>
                </c:pt>
                <c:pt idx="5318">
                  <c:v>0.55157209543446706</c:v>
                </c:pt>
                <c:pt idx="5319">
                  <c:v>0.55161932988613283</c:v>
                </c:pt>
                <c:pt idx="5320">
                  <c:v>0.55167635387337488</c:v>
                </c:pt>
                <c:pt idx="5321">
                  <c:v>0.55172876699360029</c:v>
                </c:pt>
                <c:pt idx="5322">
                  <c:v>0.55178175328974388</c:v>
                </c:pt>
                <c:pt idx="5323">
                  <c:v>0.55183531267055275</c:v>
                </c:pt>
                <c:pt idx="5324">
                  <c:v>0.55189117262447995</c:v>
                </c:pt>
                <c:pt idx="5325">
                  <c:v>0.55193493700626894</c:v>
                </c:pt>
                <c:pt idx="5326">
                  <c:v>0.55198330593684131</c:v>
                </c:pt>
                <c:pt idx="5327">
                  <c:v>0.55202533894081673</c:v>
                </c:pt>
                <c:pt idx="5328">
                  <c:v>0.55206391562248414</c:v>
                </c:pt>
                <c:pt idx="5329">
                  <c:v>0.5521088239145775</c:v>
                </c:pt>
                <c:pt idx="5330">
                  <c:v>0.55216409289027324</c:v>
                </c:pt>
                <c:pt idx="5331">
                  <c:v>0.55221878314054096</c:v>
                </c:pt>
                <c:pt idx="5332">
                  <c:v>0.55228152932218288</c:v>
                </c:pt>
                <c:pt idx="5333">
                  <c:v>0.5523667196708586</c:v>
                </c:pt>
                <c:pt idx="5334">
                  <c:v>0.55244614737701092</c:v>
                </c:pt>
                <c:pt idx="5335">
                  <c:v>0.55252499328021587</c:v>
                </c:pt>
                <c:pt idx="5336">
                  <c:v>0.5526072856581753</c:v>
                </c:pt>
                <c:pt idx="5337">
                  <c:v>0.55269187286259858</c:v>
                </c:pt>
                <c:pt idx="5338">
                  <c:v>0.55276897333260422</c:v>
                </c:pt>
                <c:pt idx="5339">
                  <c:v>0.55283053436506568</c:v>
                </c:pt>
                <c:pt idx="5340">
                  <c:v>0.55289381745739774</c:v>
                </c:pt>
                <c:pt idx="5341">
                  <c:v>0.55294904306552628</c:v>
                </c:pt>
                <c:pt idx="5342">
                  <c:v>0.553003690404689</c:v>
                </c:pt>
                <c:pt idx="5343">
                  <c:v>0.55306581217372985</c:v>
                </c:pt>
                <c:pt idx="5344">
                  <c:v>0.55313943297716173</c:v>
                </c:pt>
                <c:pt idx="5345">
                  <c:v>0.55322742573305661</c:v>
                </c:pt>
                <c:pt idx="5346">
                  <c:v>0.55332806155023395</c:v>
                </c:pt>
                <c:pt idx="5347">
                  <c:v>0.55344421144582967</c:v>
                </c:pt>
                <c:pt idx="5348">
                  <c:v>0.5535637972421692</c:v>
                </c:pt>
                <c:pt idx="5349">
                  <c:v>0.55367589593972844</c:v>
                </c:pt>
                <c:pt idx="5350">
                  <c:v>0.5537764866371282</c:v>
                </c:pt>
                <c:pt idx="5351">
                  <c:v>0.55386327390750167</c:v>
                </c:pt>
                <c:pt idx="5352">
                  <c:v>0.55394660558861719</c:v>
                </c:pt>
                <c:pt idx="5353">
                  <c:v>0.55402073621313264</c:v>
                </c:pt>
                <c:pt idx="5354">
                  <c:v>0.55409026459524957</c:v>
                </c:pt>
                <c:pt idx="5355">
                  <c:v>0.55415002066409935</c:v>
                </c:pt>
                <c:pt idx="5356">
                  <c:v>0.55421436936051471</c:v>
                </c:pt>
                <c:pt idx="5357">
                  <c:v>0.55427411801403348</c:v>
                </c:pt>
                <c:pt idx="5358">
                  <c:v>0.55433156527602656</c:v>
                </c:pt>
                <c:pt idx="5359">
                  <c:v>0.55439245577080942</c:v>
                </c:pt>
                <c:pt idx="5360">
                  <c:v>0.55444989623521979</c:v>
                </c:pt>
                <c:pt idx="5361">
                  <c:v>0.5545050359771454</c:v>
                </c:pt>
                <c:pt idx="5362">
                  <c:v>0.55456649023179483</c:v>
                </c:pt>
                <c:pt idx="5363">
                  <c:v>0.55463138641945386</c:v>
                </c:pt>
                <c:pt idx="5364">
                  <c:v>0.55470546629999506</c:v>
                </c:pt>
                <c:pt idx="5365">
                  <c:v>0.55479102460386831</c:v>
                </c:pt>
                <c:pt idx="5366">
                  <c:v>0.55487944629962449</c:v>
                </c:pt>
                <c:pt idx="5367">
                  <c:v>0.55495178550854052</c:v>
                </c:pt>
                <c:pt idx="5368">
                  <c:v>0.55500747165226383</c:v>
                </c:pt>
                <c:pt idx="5369">
                  <c:v>0.55506315469521283</c:v>
                </c:pt>
                <c:pt idx="5370">
                  <c:v>0.55511022453998282</c:v>
                </c:pt>
                <c:pt idx="5371">
                  <c:v>0.55515901411371804</c:v>
                </c:pt>
                <c:pt idx="5372">
                  <c:v>0.55521526266805887</c:v>
                </c:pt>
                <c:pt idx="5373">
                  <c:v>0.55528126459017357</c:v>
                </c:pt>
                <c:pt idx="5374">
                  <c:v>0.55534726215632213</c:v>
                </c:pt>
                <c:pt idx="5375">
                  <c:v>0.55540522164380435</c:v>
                </c:pt>
                <c:pt idx="5376">
                  <c:v>0.55545973492770084</c:v>
                </c:pt>
                <c:pt idx="5377">
                  <c:v>0.55551367146277364</c:v>
                </c:pt>
                <c:pt idx="5378">
                  <c:v>0.55556875258120975</c:v>
                </c:pt>
                <c:pt idx="5379">
                  <c:v>0.5556289940807938</c:v>
                </c:pt>
                <c:pt idx="5380">
                  <c:v>0.55569382135485534</c:v>
                </c:pt>
                <c:pt idx="5381">
                  <c:v>0.55575405532080691</c:v>
                </c:pt>
                <c:pt idx="5382">
                  <c:v>0.55582575769289555</c:v>
                </c:pt>
                <c:pt idx="5383">
                  <c:v>0.5558940135744711</c:v>
                </c:pt>
                <c:pt idx="5384">
                  <c:v>0.5559634118370762</c:v>
                </c:pt>
                <c:pt idx="5385">
                  <c:v>0.55603854006407682</c:v>
                </c:pt>
                <c:pt idx="5386">
                  <c:v>0.55610104703520136</c:v>
                </c:pt>
                <c:pt idx="5387">
                  <c:v>0.55615896285142497</c:v>
                </c:pt>
                <c:pt idx="5388">
                  <c:v>0.55621400843893287</c:v>
                </c:pt>
                <c:pt idx="5389">
                  <c:v>0.55627421108104436</c:v>
                </c:pt>
                <c:pt idx="5390">
                  <c:v>0.55634128975604202</c:v>
                </c:pt>
                <c:pt idx="5391">
                  <c:v>0.55641065698647429</c:v>
                </c:pt>
                <c:pt idx="5392">
                  <c:v>0.55648116585127361</c:v>
                </c:pt>
                <c:pt idx="5393">
                  <c:v>0.55655338928998888</c:v>
                </c:pt>
                <c:pt idx="5394">
                  <c:v>0.55663649710982355</c:v>
                </c:pt>
                <c:pt idx="5395">
                  <c:v>0.5567287673562592</c:v>
                </c:pt>
                <c:pt idx="5396">
                  <c:v>0.55682561330165592</c:v>
                </c:pt>
                <c:pt idx="5397">
                  <c:v>0.55692073095825767</c:v>
                </c:pt>
                <c:pt idx="5398">
                  <c:v>0.55700037071159991</c:v>
                </c:pt>
                <c:pt idx="5399">
                  <c:v>0.55708057700222235</c:v>
                </c:pt>
                <c:pt idx="5400">
                  <c:v>0.55715619418454432</c:v>
                </c:pt>
                <c:pt idx="5401">
                  <c:v>0.55723581518860732</c:v>
                </c:pt>
                <c:pt idx="5402">
                  <c:v>0.55730741139747542</c:v>
                </c:pt>
                <c:pt idx="5403">
                  <c:v>0.55737155724683152</c:v>
                </c:pt>
                <c:pt idx="5404">
                  <c:v>0.55743798968191949</c:v>
                </c:pt>
                <c:pt idx="5405">
                  <c:v>0.55751758825319586</c:v>
                </c:pt>
                <c:pt idx="5406">
                  <c:v>0.55760290630491549</c:v>
                </c:pt>
                <c:pt idx="5407">
                  <c:v>0.55769565995472359</c:v>
                </c:pt>
                <c:pt idx="5408">
                  <c:v>0.55778783252818132</c:v>
                </c:pt>
                <c:pt idx="5409">
                  <c:v>0.55787770691876315</c:v>
                </c:pt>
                <c:pt idx="5410">
                  <c:v>0.55795326385066102</c:v>
                </c:pt>
                <c:pt idx="5411">
                  <c:v>0.55802423637459397</c:v>
                </c:pt>
                <c:pt idx="5412">
                  <c:v>0.5580843301380527</c:v>
                </c:pt>
                <c:pt idx="5413">
                  <c:v>0.55813583620404805</c:v>
                </c:pt>
                <c:pt idx="5414">
                  <c:v>0.55819878446003002</c:v>
                </c:pt>
                <c:pt idx="5415">
                  <c:v>0.5582720283519228</c:v>
                </c:pt>
                <c:pt idx="5416">
                  <c:v>0.55834240610022434</c:v>
                </c:pt>
                <c:pt idx="5417">
                  <c:v>0.55840305286942926</c:v>
                </c:pt>
                <c:pt idx="5418">
                  <c:v>0.55846255178559412</c:v>
                </c:pt>
                <c:pt idx="5419">
                  <c:v>0.55852833973503879</c:v>
                </c:pt>
                <c:pt idx="5420">
                  <c:v>0.55860613555080729</c:v>
                </c:pt>
                <c:pt idx="5421">
                  <c:v>0.55869078882705392</c:v>
                </c:pt>
                <c:pt idx="5422">
                  <c:v>0.55877486302859158</c:v>
                </c:pt>
                <c:pt idx="5423">
                  <c:v>0.55884063043560384</c:v>
                </c:pt>
                <c:pt idx="5424">
                  <c:v>0.55890181883441681</c:v>
                </c:pt>
                <c:pt idx="5425">
                  <c:v>0.55896471889310617</c:v>
                </c:pt>
                <c:pt idx="5426">
                  <c:v>0.55902761499562703</c:v>
                </c:pt>
                <c:pt idx="5427">
                  <c:v>0.55909736786467079</c:v>
                </c:pt>
                <c:pt idx="5428">
                  <c:v>0.55916368575263042</c:v>
                </c:pt>
                <c:pt idx="5429">
                  <c:v>0.55922771264394677</c:v>
                </c:pt>
                <c:pt idx="5430">
                  <c:v>0.55928659089888089</c:v>
                </c:pt>
                <c:pt idx="5431">
                  <c:v>0.55934775201700526</c:v>
                </c:pt>
                <c:pt idx="5432">
                  <c:v>0.55940548010799607</c:v>
                </c:pt>
                <c:pt idx="5433">
                  <c:v>0.55946663395537788</c:v>
                </c:pt>
                <c:pt idx="5434">
                  <c:v>0.55952721258417071</c:v>
                </c:pt>
                <c:pt idx="5435">
                  <c:v>0.55959521629525644</c:v>
                </c:pt>
                <c:pt idx="5436">
                  <c:v>0.55968035727934917</c:v>
                </c:pt>
                <c:pt idx="5437">
                  <c:v>0.55977120442908224</c:v>
                </c:pt>
                <c:pt idx="5438">
                  <c:v>0.55987175517301402</c:v>
                </c:pt>
                <c:pt idx="5439">
                  <c:v>0.55996544108534907</c:v>
                </c:pt>
                <c:pt idx="5440">
                  <c:v>0.56005569116380793</c:v>
                </c:pt>
                <c:pt idx="5441">
                  <c:v>0.56014821759816225</c:v>
                </c:pt>
                <c:pt idx="5442">
                  <c:v>0.56024016440043434</c:v>
                </c:pt>
                <c:pt idx="5443">
                  <c:v>0.56032753458367324</c:v>
                </c:pt>
                <c:pt idx="5444">
                  <c:v>0.56040233566849507</c:v>
                </c:pt>
                <c:pt idx="5445">
                  <c:v>0.56046913801436715</c:v>
                </c:pt>
                <c:pt idx="5446">
                  <c:v>0.56052965594510618</c:v>
                </c:pt>
                <c:pt idx="5447">
                  <c:v>0.56058160709619276</c:v>
                </c:pt>
                <c:pt idx="5448">
                  <c:v>0.56063698062634648</c:v>
                </c:pt>
                <c:pt idx="5449">
                  <c:v>0.56069805921138582</c:v>
                </c:pt>
                <c:pt idx="5450">
                  <c:v>0.5607539970724279</c:v>
                </c:pt>
                <c:pt idx="5451">
                  <c:v>0.56080194132012617</c:v>
                </c:pt>
                <c:pt idx="5452">
                  <c:v>0.5608447467418104</c:v>
                </c:pt>
                <c:pt idx="5453">
                  <c:v>0.5608898331379113</c:v>
                </c:pt>
                <c:pt idx="5454">
                  <c:v>0.56094233625244228</c:v>
                </c:pt>
                <c:pt idx="5455">
                  <c:v>0.56100054300512681</c:v>
                </c:pt>
                <c:pt idx="5456">
                  <c:v>0.56106388179836142</c:v>
                </c:pt>
                <c:pt idx="5457">
                  <c:v>0.56112664601433415</c:v>
                </c:pt>
                <c:pt idx="5458">
                  <c:v>0.56118370097425152</c:v>
                </c:pt>
                <c:pt idx="5459">
                  <c:v>0.56123333614151927</c:v>
                </c:pt>
                <c:pt idx="5460">
                  <c:v>0.56128582122464332</c:v>
                </c:pt>
                <c:pt idx="5461">
                  <c:v>0.56134286710380699</c:v>
                </c:pt>
                <c:pt idx="5462">
                  <c:v>0.56141131786349452</c:v>
                </c:pt>
                <c:pt idx="5463">
                  <c:v>0.561497445079149</c:v>
                </c:pt>
                <c:pt idx="5464">
                  <c:v>0.56158356487754502</c:v>
                </c:pt>
                <c:pt idx="5465">
                  <c:v>0.56165599101930785</c:v>
                </c:pt>
                <c:pt idx="5466">
                  <c:v>0.56172898213837397</c:v>
                </c:pt>
                <c:pt idx="5467">
                  <c:v>0.56180538900841515</c:v>
                </c:pt>
                <c:pt idx="5468">
                  <c:v>0.56187950949757592</c:v>
                </c:pt>
                <c:pt idx="5469">
                  <c:v>0.56196958700420008</c:v>
                </c:pt>
                <c:pt idx="5470">
                  <c:v>0.56206478668845994</c:v>
                </c:pt>
                <c:pt idx="5471">
                  <c:v>0.56216624703351203</c:v>
                </c:pt>
                <c:pt idx="5472">
                  <c:v>0.56226370767103306</c:v>
                </c:pt>
                <c:pt idx="5473">
                  <c:v>0.56235375057824888</c:v>
                </c:pt>
                <c:pt idx="5474">
                  <c:v>0.56244150611644883</c:v>
                </c:pt>
                <c:pt idx="5475">
                  <c:v>0.56251956788271862</c:v>
                </c:pt>
                <c:pt idx="5476">
                  <c:v>0.56260332081162745</c:v>
                </c:pt>
                <c:pt idx="5477">
                  <c:v>0.56269162412616403</c:v>
                </c:pt>
                <c:pt idx="5478">
                  <c:v>0.56278162851251445</c:v>
                </c:pt>
                <c:pt idx="5479">
                  <c:v>0.56286763779302584</c:v>
                </c:pt>
                <c:pt idx="5480">
                  <c:v>0.56295990442543331</c:v>
                </c:pt>
                <c:pt idx="5481">
                  <c:v>0.56304760678872645</c:v>
                </c:pt>
                <c:pt idx="5482">
                  <c:v>0.56313473203987163</c:v>
                </c:pt>
                <c:pt idx="5483">
                  <c:v>0.56320761530767083</c:v>
                </c:pt>
                <c:pt idx="5484">
                  <c:v>0.5632901719679192</c:v>
                </c:pt>
                <c:pt idx="5485">
                  <c:v>0.56339378516514527</c:v>
                </c:pt>
                <c:pt idx="5486">
                  <c:v>0.56349909527077191</c:v>
                </c:pt>
                <c:pt idx="5487">
                  <c:v>0.56360097935807407</c:v>
                </c:pt>
                <c:pt idx="5488">
                  <c:v>0.5636937474586623</c:v>
                </c:pt>
                <c:pt idx="5489">
                  <c:v>0.56377854021866347</c:v>
                </c:pt>
                <c:pt idx="5490">
                  <c:v>0.56386901583881754</c:v>
                </c:pt>
                <c:pt idx="5491">
                  <c:v>0.56394867313043195</c:v>
                </c:pt>
                <c:pt idx="5492">
                  <c:v>0.5640118254735329</c:v>
                </c:pt>
                <c:pt idx="5493">
                  <c:v>0.5640607515740812</c:v>
                </c:pt>
                <c:pt idx="5494">
                  <c:v>0.56410398660083105</c:v>
                </c:pt>
                <c:pt idx="5495">
                  <c:v>0.56413868704639403</c:v>
                </c:pt>
                <c:pt idx="5496">
                  <c:v>0.5641750927768876</c:v>
                </c:pt>
                <c:pt idx="5497">
                  <c:v>0.56422230448471733</c:v>
                </c:pt>
                <c:pt idx="5498">
                  <c:v>0.56428202694592622</c:v>
                </c:pt>
                <c:pt idx="5499">
                  <c:v>0.56434458950850908</c:v>
                </c:pt>
                <c:pt idx="5500">
                  <c:v>0.56440146116909173</c:v>
                </c:pt>
                <c:pt idx="5501">
                  <c:v>0.56445548625095987</c:v>
                </c:pt>
                <c:pt idx="5502">
                  <c:v>0.56450893977512362</c:v>
                </c:pt>
                <c:pt idx="5503">
                  <c:v>0.56456239044216094</c:v>
                </c:pt>
                <c:pt idx="5504">
                  <c:v>0.56461470109466849</c:v>
                </c:pt>
                <c:pt idx="5505">
                  <c:v>0.56466132350038178</c:v>
                </c:pt>
                <c:pt idx="5506">
                  <c:v>0.56472386233844185</c:v>
                </c:pt>
                <c:pt idx="5507">
                  <c:v>0.56479151358661905</c:v>
                </c:pt>
                <c:pt idx="5508">
                  <c:v>0.56484779138978736</c:v>
                </c:pt>
                <c:pt idx="5509">
                  <c:v>0.56490065553208013</c:v>
                </c:pt>
                <c:pt idx="5510">
                  <c:v>0.56494328586936937</c:v>
                </c:pt>
                <c:pt idx="5511">
                  <c:v>0.56497682045760045</c:v>
                </c:pt>
                <c:pt idx="5512">
                  <c:v>0.56500580707686754</c:v>
                </c:pt>
                <c:pt idx="5513">
                  <c:v>0.56503024612262076</c:v>
                </c:pt>
                <c:pt idx="5514">
                  <c:v>0.56505923119332213</c:v>
                </c:pt>
                <c:pt idx="5515">
                  <c:v>0.56509901325582257</c:v>
                </c:pt>
                <c:pt idx="5516">
                  <c:v>0.56515129584550494</c:v>
                </c:pt>
                <c:pt idx="5517">
                  <c:v>0.56521039461206268</c:v>
                </c:pt>
                <c:pt idx="5518">
                  <c:v>0.56527005809300135</c:v>
                </c:pt>
                <c:pt idx="5519">
                  <c:v>0.56533824056979021</c:v>
                </c:pt>
                <c:pt idx="5520">
                  <c:v>0.56541266779973676</c:v>
                </c:pt>
                <c:pt idx="5521">
                  <c:v>0.5654916341473315</c:v>
                </c:pt>
                <c:pt idx="5522">
                  <c:v>0.56557513853689911</c:v>
                </c:pt>
                <c:pt idx="5523">
                  <c:v>0.56564954813793034</c:v>
                </c:pt>
                <c:pt idx="5524">
                  <c:v>0.56572906372899168</c:v>
                </c:pt>
                <c:pt idx="5525">
                  <c:v>0.56580686929405977</c:v>
                </c:pt>
                <c:pt idx="5526">
                  <c:v>0.565889211656043</c:v>
                </c:pt>
                <c:pt idx="5527">
                  <c:v>0.56597552188800437</c:v>
                </c:pt>
                <c:pt idx="5528">
                  <c:v>0.56607545074555421</c:v>
                </c:pt>
                <c:pt idx="5529">
                  <c:v>0.56617764038577101</c:v>
                </c:pt>
                <c:pt idx="5530">
                  <c:v>0.56627698141423677</c:v>
                </c:pt>
                <c:pt idx="5531">
                  <c:v>0.56638652893484032</c:v>
                </c:pt>
                <c:pt idx="5532">
                  <c:v>0.56648925430716113</c:v>
                </c:pt>
                <c:pt idx="5533">
                  <c:v>0.56657324290292121</c:v>
                </c:pt>
                <c:pt idx="5534">
                  <c:v>0.56664076915803441</c:v>
                </c:pt>
                <c:pt idx="5535">
                  <c:v>0.56671169518817244</c:v>
                </c:pt>
                <c:pt idx="5536">
                  <c:v>0.5667809141430733</c:v>
                </c:pt>
                <c:pt idx="5537">
                  <c:v>0.56685580138674729</c:v>
                </c:pt>
                <c:pt idx="5538">
                  <c:v>0.56692614490138782</c:v>
                </c:pt>
                <c:pt idx="5539">
                  <c:v>0.56699194564541366</c:v>
                </c:pt>
                <c:pt idx="5540">
                  <c:v>0.56704072616089729</c:v>
                </c:pt>
                <c:pt idx="5541">
                  <c:v>0.56708950429695826</c:v>
                </c:pt>
                <c:pt idx="5542">
                  <c:v>0.56714281721259174</c:v>
                </c:pt>
                <c:pt idx="5543">
                  <c:v>0.56721087212385746</c:v>
                </c:pt>
                <c:pt idx="5544">
                  <c:v>0.56729253190430606</c:v>
                </c:pt>
                <c:pt idx="5545">
                  <c:v>0.56736000960762889</c:v>
                </c:pt>
                <c:pt idx="5546">
                  <c:v>0.56740707119282474</c:v>
                </c:pt>
                <c:pt idx="5547">
                  <c:v>0.56744675996481975</c:v>
                </c:pt>
                <c:pt idx="5548">
                  <c:v>0.56749268357798432</c:v>
                </c:pt>
                <c:pt idx="5549">
                  <c:v>0.56754824266111492</c:v>
                </c:pt>
                <c:pt idx="5550">
                  <c:v>0.56761343560816824</c:v>
                </c:pt>
                <c:pt idx="5551">
                  <c:v>0.56768259217583072</c:v>
                </c:pt>
                <c:pt idx="5552">
                  <c:v>0.56774777636511686</c:v>
                </c:pt>
                <c:pt idx="5553">
                  <c:v>0.56780672188643633</c:v>
                </c:pt>
                <c:pt idx="5554">
                  <c:v>0.56785829636750773</c:v>
                </c:pt>
                <c:pt idx="5555">
                  <c:v>0.56791326843519407</c:v>
                </c:pt>
                <c:pt idx="5556">
                  <c:v>0.56796597077606836</c:v>
                </c:pt>
                <c:pt idx="5557">
                  <c:v>0.56802547008093585</c:v>
                </c:pt>
                <c:pt idx="5558">
                  <c:v>0.56809289834706056</c:v>
                </c:pt>
                <c:pt idx="5559">
                  <c:v>0.56815578952240109</c:v>
                </c:pt>
                <c:pt idx="5560">
                  <c:v>0.56821187831494036</c:v>
                </c:pt>
                <c:pt idx="5561">
                  <c:v>0.56826683094946551</c:v>
                </c:pt>
                <c:pt idx="5562">
                  <c:v>0.56832631235658648</c:v>
                </c:pt>
                <c:pt idx="5563">
                  <c:v>0.56837729360399547</c:v>
                </c:pt>
                <c:pt idx="5564">
                  <c:v>0.5684299714959743</c:v>
                </c:pt>
                <c:pt idx="5565">
                  <c:v>0.56848717767640977</c:v>
                </c:pt>
                <c:pt idx="5566">
                  <c:v>0.56853871707616832</c:v>
                </c:pt>
                <c:pt idx="5567">
                  <c:v>0.5685823252628478</c:v>
                </c:pt>
                <c:pt idx="5568">
                  <c:v>0.56863555865333459</c:v>
                </c:pt>
                <c:pt idx="5569">
                  <c:v>0.56868992174443334</c:v>
                </c:pt>
                <c:pt idx="5570">
                  <c:v>0.56874088445842419</c:v>
                </c:pt>
                <c:pt idx="5571">
                  <c:v>0.56879694044421303</c:v>
                </c:pt>
                <c:pt idx="5572">
                  <c:v>0.56885582415625924</c:v>
                </c:pt>
                <c:pt idx="5573">
                  <c:v>0.56891640281837819</c:v>
                </c:pt>
                <c:pt idx="5574">
                  <c:v>0.56898433713950258</c:v>
                </c:pt>
                <c:pt idx="5575">
                  <c:v>0.56905226684586863</c:v>
                </c:pt>
                <c:pt idx="5576">
                  <c:v>0.56912132398388526</c:v>
                </c:pt>
                <c:pt idx="5577">
                  <c:v>0.56918867840144083</c:v>
                </c:pt>
                <c:pt idx="5578">
                  <c:v>0.5692577261202334</c:v>
                </c:pt>
                <c:pt idx="5579">
                  <c:v>0.56932620316531157</c:v>
                </c:pt>
                <c:pt idx="5580">
                  <c:v>0.56939637312377034</c:v>
                </c:pt>
                <c:pt idx="5581">
                  <c:v>0.56948634191484571</c:v>
                </c:pt>
                <c:pt idx="5582">
                  <c:v>0.56958818360881003</c:v>
                </c:pt>
                <c:pt idx="5583">
                  <c:v>0.56969906610346299</c:v>
                </c:pt>
                <c:pt idx="5584">
                  <c:v>0.56980258304936426</c:v>
                </c:pt>
                <c:pt idx="5585">
                  <c:v>0.56991174505012365</c:v>
                </c:pt>
                <c:pt idx="5586">
                  <c:v>0.57000732271680632</c:v>
                </c:pt>
                <c:pt idx="5587">
                  <c:v>0.57008479613342555</c:v>
                </c:pt>
                <c:pt idx="5588">
                  <c:v>0.57014473495061313</c:v>
                </c:pt>
                <c:pt idx="5589">
                  <c:v>0.57020410476549011</c:v>
                </c:pt>
                <c:pt idx="5590">
                  <c:v>0.57026629793409933</c:v>
                </c:pt>
                <c:pt idx="5591">
                  <c:v>0.57034431662131069</c:v>
                </c:pt>
                <c:pt idx="5592">
                  <c:v>0.57042741678900033</c:v>
                </c:pt>
                <c:pt idx="5593">
                  <c:v>0.5705178581031064</c:v>
                </c:pt>
                <c:pt idx="5594">
                  <c:v>0.5706128126804122</c:v>
                </c:pt>
                <c:pt idx="5595">
                  <c:v>0.5707122792345829</c:v>
                </c:pt>
                <c:pt idx="5596">
                  <c:v>0.57080043450092832</c:v>
                </c:pt>
                <c:pt idx="5597">
                  <c:v>0.57087728146983341</c:v>
                </c:pt>
                <c:pt idx="5598">
                  <c:v>0.5709450827150292</c:v>
                </c:pt>
                <c:pt idx="5599">
                  <c:v>0.57100892468527076</c:v>
                </c:pt>
                <c:pt idx="5600">
                  <c:v>0.57106541860484505</c:v>
                </c:pt>
                <c:pt idx="5601">
                  <c:v>0.57111795508593544</c:v>
                </c:pt>
                <c:pt idx="5602">
                  <c:v>0.57117444284646479</c:v>
                </c:pt>
                <c:pt idx="5603">
                  <c:v>0.57122471426979793</c:v>
                </c:pt>
                <c:pt idx="5604">
                  <c:v>0.57126425181606899</c:v>
                </c:pt>
                <c:pt idx="5605">
                  <c:v>0.57130604695100851</c:v>
                </c:pt>
                <c:pt idx="5606">
                  <c:v>0.57135800603437159</c:v>
                </c:pt>
                <c:pt idx="5607">
                  <c:v>0.57141222133010106</c:v>
                </c:pt>
                <c:pt idx="5608">
                  <c:v>0.57147490410193114</c:v>
                </c:pt>
                <c:pt idx="5609">
                  <c:v>0.57153532431606857</c:v>
                </c:pt>
                <c:pt idx="5610">
                  <c:v>0.57160025785943303</c:v>
                </c:pt>
                <c:pt idx="5611">
                  <c:v>0.57166688093882156</c:v>
                </c:pt>
                <c:pt idx="5612">
                  <c:v>0.57173406412566152</c:v>
                </c:pt>
                <c:pt idx="5613">
                  <c:v>0.5718057588506823</c:v>
                </c:pt>
                <c:pt idx="5614">
                  <c:v>0.57188196414326142</c:v>
                </c:pt>
                <c:pt idx="5615">
                  <c:v>0.57194969730623402</c:v>
                </c:pt>
                <c:pt idx="5616">
                  <c:v>0.57200726688783765</c:v>
                </c:pt>
                <c:pt idx="5617">
                  <c:v>0.57206088263507759</c:v>
                </c:pt>
                <c:pt idx="5618">
                  <c:v>0.57211167384933725</c:v>
                </c:pt>
                <c:pt idx="5619">
                  <c:v>0.5721556908150629</c:v>
                </c:pt>
                <c:pt idx="5620">
                  <c:v>0.57219744870956823</c:v>
                </c:pt>
                <c:pt idx="5621">
                  <c:v>0.57223807633873158</c:v>
                </c:pt>
                <c:pt idx="5622">
                  <c:v>0.57228265197724981</c:v>
                </c:pt>
                <c:pt idx="5623">
                  <c:v>0.57233907398681361</c:v>
                </c:pt>
                <c:pt idx="5624">
                  <c:v>0.57239944201175086</c:v>
                </c:pt>
                <c:pt idx="5625">
                  <c:v>0.57247560207768033</c:v>
                </c:pt>
                <c:pt idx="5626">
                  <c:v>0.57256529427274261</c:v>
                </c:pt>
                <c:pt idx="5627">
                  <c:v>0.57266513083980131</c:v>
                </c:pt>
                <c:pt idx="5628">
                  <c:v>0.57277510873999427</c:v>
                </c:pt>
                <c:pt idx="5629">
                  <c:v>0.57288507454637838</c:v>
                </c:pt>
                <c:pt idx="5630">
                  <c:v>0.5730006665877978</c:v>
                </c:pt>
                <c:pt idx="5631">
                  <c:v>0.57309989592548383</c:v>
                </c:pt>
                <c:pt idx="5632">
                  <c:v>0.57318276742875551</c:v>
                </c:pt>
                <c:pt idx="5633">
                  <c:v>0.57325999523249438</c:v>
                </c:pt>
                <c:pt idx="5634">
                  <c:v>0.57333834435453124</c:v>
                </c:pt>
                <c:pt idx="5635">
                  <c:v>0.57341048775761183</c:v>
                </c:pt>
                <c:pt idx="5636">
                  <c:v>0.57348093527691613</c:v>
                </c:pt>
                <c:pt idx="5637">
                  <c:v>0.5735592670910844</c:v>
                </c:pt>
                <c:pt idx="5638">
                  <c:v>0.57364886214684963</c:v>
                </c:pt>
                <c:pt idx="5639">
                  <c:v>0.57374239307466568</c:v>
                </c:pt>
                <c:pt idx="5640">
                  <c:v>0.57382352125215996</c:v>
                </c:pt>
                <c:pt idx="5641">
                  <c:v>0.57390802277211095</c:v>
                </c:pt>
                <c:pt idx="5642">
                  <c:v>0.57397843525125936</c:v>
                </c:pt>
                <c:pt idx="5643">
                  <c:v>0.57404377359689307</c:v>
                </c:pt>
                <c:pt idx="5644">
                  <c:v>0.57409784348223303</c:v>
                </c:pt>
                <c:pt idx="5645">
                  <c:v>0.5741552895322416</c:v>
                </c:pt>
                <c:pt idx="5646">
                  <c:v>0.57421498487202427</c:v>
                </c:pt>
                <c:pt idx="5647">
                  <c:v>0.57428424952638346</c:v>
                </c:pt>
                <c:pt idx="5648">
                  <c:v>0.57435519858836515</c:v>
                </c:pt>
                <c:pt idx="5649">
                  <c:v>0.57442332747360303</c:v>
                </c:pt>
                <c:pt idx="5650">
                  <c:v>0.57450158550614028</c:v>
                </c:pt>
                <c:pt idx="5651">
                  <c:v>0.57458602975047079</c:v>
                </c:pt>
                <c:pt idx="5652">
                  <c:v>0.57466540083877748</c:v>
                </c:pt>
                <c:pt idx="5653">
                  <c:v>0.57473857427505159</c:v>
                </c:pt>
                <c:pt idx="5654">
                  <c:v>0.57481005392350337</c:v>
                </c:pt>
                <c:pt idx="5655">
                  <c:v>0.57487758905445996</c:v>
                </c:pt>
                <c:pt idx="5656">
                  <c:v>0.57493949225138585</c:v>
                </c:pt>
                <c:pt idx="5657">
                  <c:v>0.5750008289122992</c:v>
                </c:pt>
                <c:pt idx="5658">
                  <c:v>0.57506778849433904</c:v>
                </c:pt>
                <c:pt idx="5659">
                  <c:v>0.57514430824125351</c:v>
                </c:pt>
                <c:pt idx="5660">
                  <c:v>0.57523094853331902</c:v>
                </c:pt>
                <c:pt idx="5661">
                  <c:v>0.57531983142173415</c:v>
                </c:pt>
                <c:pt idx="5662">
                  <c:v>0.57541714349911144</c:v>
                </c:pt>
                <c:pt idx="5663">
                  <c:v>0.57551275885996067</c:v>
                </c:pt>
                <c:pt idx="5664">
                  <c:v>0.57559543065495034</c:v>
                </c:pt>
                <c:pt idx="5665">
                  <c:v>0.57566628675411557</c:v>
                </c:pt>
                <c:pt idx="5666">
                  <c:v>0.57573320179368925</c:v>
                </c:pt>
                <c:pt idx="5667">
                  <c:v>0.57580404813194708</c:v>
                </c:pt>
                <c:pt idx="5668">
                  <c:v>0.57588782026168328</c:v>
                </c:pt>
                <c:pt idx="5669">
                  <c:v>0.57597552047542455</c:v>
                </c:pt>
                <c:pt idx="5670">
                  <c:v>0.57605365713535805</c:v>
                </c:pt>
                <c:pt idx="5671">
                  <c:v>0.57610761845859282</c:v>
                </c:pt>
                <c:pt idx="5672">
                  <c:v>0.57615258400375147</c:v>
                </c:pt>
                <c:pt idx="5673">
                  <c:v>0.57620316782536984</c:v>
                </c:pt>
                <c:pt idx="5674">
                  <c:v>0.57624250902882235</c:v>
                </c:pt>
                <c:pt idx="5675">
                  <c:v>0.57628072471591696</c:v>
                </c:pt>
                <c:pt idx="5676">
                  <c:v>0.57631893894262853</c:v>
                </c:pt>
                <c:pt idx="5677">
                  <c:v>0.57635546588251529</c:v>
                </c:pt>
                <c:pt idx="5678">
                  <c:v>0.57639255341020867</c:v>
                </c:pt>
                <c:pt idx="5679">
                  <c:v>0.57642402053689734</c:v>
                </c:pt>
                <c:pt idx="5680">
                  <c:v>0.57644649644974355</c:v>
                </c:pt>
                <c:pt idx="5681">
                  <c:v>0.57648020937185351</c:v>
                </c:pt>
                <c:pt idx="5682">
                  <c:v>0.57651055003002338</c:v>
                </c:pt>
                <c:pt idx="5683">
                  <c:v>0.5765408897676656</c:v>
                </c:pt>
                <c:pt idx="5684">
                  <c:v>0.57658752127343638</c:v>
                </c:pt>
                <c:pt idx="5685">
                  <c:v>0.57664650982209076</c:v>
                </c:pt>
                <c:pt idx="5686">
                  <c:v>0.57670437139867758</c:v>
                </c:pt>
                <c:pt idx="5687">
                  <c:v>0.57675998276846452</c:v>
                </c:pt>
                <c:pt idx="5688">
                  <c:v>0.57681615272979514</c:v>
                </c:pt>
                <c:pt idx="5689">
                  <c:v>0.57687344284018971</c:v>
                </c:pt>
                <c:pt idx="5690">
                  <c:v>0.57693072966861558</c:v>
                </c:pt>
                <c:pt idx="5691">
                  <c:v>0.57698969797597544</c:v>
                </c:pt>
                <c:pt idx="5692">
                  <c:v>0.57704529348106504</c:v>
                </c:pt>
                <c:pt idx="5693">
                  <c:v>0.57709583216731708</c:v>
                </c:pt>
                <c:pt idx="5694">
                  <c:v>0.57713457676378421</c:v>
                </c:pt>
                <c:pt idx="5695">
                  <c:v>0.57717219689201738</c:v>
                </c:pt>
                <c:pt idx="5696">
                  <c:v>0.57722272916530659</c:v>
                </c:pt>
                <c:pt idx="5697">
                  <c:v>0.57727213603028815</c:v>
                </c:pt>
                <c:pt idx="5698">
                  <c:v>0.5773237860519983</c:v>
                </c:pt>
                <c:pt idx="5699">
                  <c:v>0.57738273118672601</c:v>
                </c:pt>
                <c:pt idx="5700">
                  <c:v>0.57746131929526301</c:v>
                </c:pt>
                <c:pt idx="5701">
                  <c:v>0.5775511267145389</c:v>
                </c:pt>
                <c:pt idx="5702">
                  <c:v>0.57763755873889222</c:v>
                </c:pt>
                <c:pt idx="5703">
                  <c:v>0.57774137954091431</c:v>
                </c:pt>
                <c:pt idx="5704">
                  <c:v>0.57784967840435908</c:v>
                </c:pt>
                <c:pt idx="5705">
                  <c:v>0.57795964866761307</c:v>
                </c:pt>
                <c:pt idx="5706">
                  <c:v>0.57806511898679214</c:v>
                </c:pt>
                <c:pt idx="5707">
                  <c:v>0.57818796666340078</c:v>
                </c:pt>
                <c:pt idx="5708">
                  <c:v>0.57829565632210045</c:v>
                </c:pt>
                <c:pt idx="5709">
                  <c:v>0.5783887536593596</c:v>
                </c:pt>
                <c:pt idx="5710">
                  <c:v>0.57847174879690155</c:v>
                </c:pt>
                <c:pt idx="5711">
                  <c:v>0.57854576567614824</c:v>
                </c:pt>
                <c:pt idx="5712">
                  <c:v>0.57861529169376524</c:v>
                </c:pt>
                <c:pt idx="5713">
                  <c:v>0.57867976714812219</c:v>
                </c:pt>
                <c:pt idx="5714">
                  <c:v>0.57873022329977486</c:v>
                </c:pt>
                <c:pt idx="5715">
                  <c:v>0.57877731341119665</c:v>
                </c:pt>
                <c:pt idx="5716">
                  <c:v>0.57883337017653402</c:v>
                </c:pt>
                <c:pt idx="5717">
                  <c:v>0.57889502898919543</c:v>
                </c:pt>
                <c:pt idx="5718">
                  <c:v>0.57896228881279832</c:v>
                </c:pt>
                <c:pt idx="5719">
                  <c:v>0.57903234631883016</c:v>
                </c:pt>
                <c:pt idx="5720">
                  <c:v>0.57909791569784175</c:v>
                </c:pt>
                <c:pt idx="5721">
                  <c:v>0.57916123930756624</c:v>
                </c:pt>
                <c:pt idx="5722">
                  <c:v>0.57924192907060079</c:v>
                </c:pt>
                <c:pt idx="5723">
                  <c:v>0.57933045618124568</c:v>
                </c:pt>
                <c:pt idx="5724">
                  <c:v>0.57941057206358992</c:v>
                </c:pt>
                <c:pt idx="5725">
                  <c:v>0.57947779722195847</c:v>
                </c:pt>
                <c:pt idx="5726">
                  <c:v>0.57952989361149443</c:v>
                </c:pt>
                <c:pt idx="5727">
                  <c:v>0.5795842278144685</c:v>
                </c:pt>
                <c:pt idx="5728">
                  <c:v>0.57963407824917179</c:v>
                </c:pt>
                <c:pt idx="5729">
                  <c:v>0.57968168589496871</c:v>
                </c:pt>
                <c:pt idx="5730">
                  <c:v>0.57973153147170209</c:v>
                </c:pt>
                <c:pt idx="5731">
                  <c:v>0.57978417466399745</c:v>
                </c:pt>
                <c:pt idx="5732">
                  <c:v>0.57984913478354694</c:v>
                </c:pt>
                <c:pt idx="5733">
                  <c:v>0.57992976906178229</c:v>
                </c:pt>
                <c:pt idx="5734">
                  <c:v>0.58001711552662949</c:v>
                </c:pt>
                <c:pt idx="5735">
                  <c:v>0.58012348873770048</c:v>
                </c:pt>
                <c:pt idx="5736">
                  <c:v>0.58024440454070336</c:v>
                </c:pt>
                <c:pt idx="5737">
                  <c:v>0.58035299238389726</c:v>
                </c:pt>
                <c:pt idx="5738">
                  <c:v>0.58045093522061841</c:v>
                </c:pt>
                <c:pt idx="5739">
                  <c:v>0.58053543818792619</c:v>
                </c:pt>
                <c:pt idx="5740">
                  <c:v>0.5806255295131717</c:v>
                </c:pt>
                <c:pt idx="5741">
                  <c:v>0.58071729121481142</c:v>
                </c:pt>
                <c:pt idx="5742">
                  <c:v>0.58081463893703544</c:v>
                </c:pt>
                <c:pt idx="5743">
                  <c:v>0.58091253657143138</c:v>
                </c:pt>
                <c:pt idx="5744">
                  <c:v>0.58100706861968399</c:v>
                </c:pt>
                <c:pt idx="5745">
                  <c:v>0.58110494741840324</c:v>
                </c:pt>
                <c:pt idx="5746">
                  <c:v>0.58119275053144359</c:v>
                </c:pt>
                <c:pt idx="5747">
                  <c:v>0.58126992142418699</c:v>
                </c:pt>
                <c:pt idx="5748">
                  <c:v>0.58133534425560429</c:v>
                </c:pt>
                <c:pt idx="5749">
                  <c:v>0.58138622572109089</c:v>
                </c:pt>
                <c:pt idx="5750">
                  <c:v>0.58142983634531664</c:v>
                </c:pt>
                <c:pt idx="5751">
                  <c:v>0.58147847672103126</c:v>
                </c:pt>
                <c:pt idx="5752">
                  <c:v>0.58152152427544779</c:v>
                </c:pt>
                <c:pt idx="5753">
                  <c:v>0.58156345193012415</c:v>
                </c:pt>
                <c:pt idx="5754">
                  <c:v>0.58160034681213746</c:v>
                </c:pt>
                <c:pt idx="5755">
                  <c:v>0.58163444541692089</c:v>
                </c:pt>
                <c:pt idx="5756">
                  <c:v>0.58167077871625406</c:v>
                </c:pt>
                <c:pt idx="5757">
                  <c:v>0.58171158223251673</c:v>
                </c:pt>
                <c:pt idx="5758">
                  <c:v>0.58175014840914607</c:v>
                </c:pt>
                <c:pt idx="5759">
                  <c:v>0.58178927199609098</c:v>
                </c:pt>
                <c:pt idx="5760">
                  <c:v>0.58183565940867932</c:v>
                </c:pt>
                <c:pt idx="5761">
                  <c:v>0.58188428004949233</c:v>
                </c:pt>
                <c:pt idx="5762">
                  <c:v>0.58194072173644307</c:v>
                </c:pt>
                <c:pt idx="5763">
                  <c:v>0.5820128059912334</c:v>
                </c:pt>
                <c:pt idx="5764">
                  <c:v>0.58207650403125499</c:v>
                </c:pt>
                <c:pt idx="5765">
                  <c:v>0.58214019801409489</c:v>
                </c:pt>
                <c:pt idx="5766">
                  <c:v>0.58219550791857644</c:v>
                </c:pt>
                <c:pt idx="5767">
                  <c:v>0.5822457869953962</c:v>
                </c:pt>
                <c:pt idx="5768">
                  <c:v>0.58230220828254819</c:v>
                </c:pt>
                <c:pt idx="5769">
                  <c:v>0.5823681221900715</c:v>
                </c:pt>
                <c:pt idx="5770">
                  <c:v>0.58243123906327132</c:v>
                </c:pt>
                <c:pt idx="5771">
                  <c:v>0.58249379344930363</c:v>
                </c:pt>
                <c:pt idx="5772">
                  <c:v>0.58254126514850069</c:v>
                </c:pt>
                <c:pt idx="5773">
                  <c:v>0.58258370852429675</c:v>
                </c:pt>
                <c:pt idx="5774">
                  <c:v>0.58263731863472978</c:v>
                </c:pt>
                <c:pt idx="5775">
                  <c:v>0.58270432723139942</c:v>
                </c:pt>
                <c:pt idx="5776">
                  <c:v>0.58277579811904778</c:v>
                </c:pt>
                <c:pt idx="5777">
                  <c:v>0.58284726389897379</c:v>
                </c:pt>
                <c:pt idx="5778">
                  <c:v>0.58291425842945366</c:v>
                </c:pt>
                <c:pt idx="5779">
                  <c:v>0.58297678260874652</c:v>
                </c:pt>
                <c:pt idx="5780">
                  <c:v>0.58303595367790684</c:v>
                </c:pt>
                <c:pt idx="5781">
                  <c:v>0.58310349373239434</c:v>
                </c:pt>
                <c:pt idx="5782">
                  <c:v>0.58316544795271064</c:v>
                </c:pt>
                <c:pt idx="5783">
                  <c:v>0.58321512018574717</c:v>
                </c:pt>
                <c:pt idx="5784">
                  <c:v>0.58327818362340067</c:v>
                </c:pt>
                <c:pt idx="5785">
                  <c:v>0.58336244802729231</c:v>
                </c:pt>
                <c:pt idx="5786">
                  <c:v>0.58345507487452486</c:v>
                </c:pt>
                <c:pt idx="5787">
                  <c:v>0.58354880897327321</c:v>
                </c:pt>
                <c:pt idx="5788">
                  <c:v>0.58363305057712711</c:v>
                </c:pt>
                <c:pt idx="5789">
                  <c:v>0.58371338033080877</c:v>
                </c:pt>
                <c:pt idx="5790">
                  <c:v>0.58378701027011426</c:v>
                </c:pt>
                <c:pt idx="5791">
                  <c:v>0.58386621218260282</c:v>
                </c:pt>
                <c:pt idx="5792">
                  <c:v>0.58394038856682806</c:v>
                </c:pt>
                <c:pt idx="5793">
                  <c:v>0.58400619458743352</c:v>
                </c:pt>
                <c:pt idx="5794">
                  <c:v>0.58407422676779652</c:v>
                </c:pt>
                <c:pt idx="5795">
                  <c:v>0.58413556329064809</c:v>
                </c:pt>
                <c:pt idx="5796">
                  <c:v>0.58419801115785075</c:v>
                </c:pt>
                <c:pt idx="5797">
                  <c:v>0.58426547277514318</c:v>
                </c:pt>
                <c:pt idx="5798">
                  <c:v>0.58433961955067049</c:v>
                </c:pt>
                <c:pt idx="5799">
                  <c:v>0.5844293688185912</c:v>
                </c:pt>
                <c:pt idx="5800">
                  <c:v>0.58452970007905347</c:v>
                </c:pt>
                <c:pt idx="5801">
                  <c:v>0.58462779202360982</c:v>
                </c:pt>
                <c:pt idx="5802">
                  <c:v>0.58471695816973535</c:v>
                </c:pt>
                <c:pt idx="5803">
                  <c:v>0.58479441480589922</c:v>
                </c:pt>
                <c:pt idx="5804">
                  <c:v>0.5848740941495173</c:v>
                </c:pt>
                <c:pt idx="5805">
                  <c:v>0.58494819581313351</c:v>
                </c:pt>
                <c:pt idx="5806">
                  <c:v>0.58502340617236548</c:v>
                </c:pt>
                <c:pt idx="5807">
                  <c:v>0.58509304035063081</c:v>
                </c:pt>
                <c:pt idx="5808">
                  <c:v>0.5851637837101844</c:v>
                </c:pt>
                <c:pt idx="5809">
                  <c:v>0.58522728136134983</c:v>
                </c:pt>
                <c:pt idx="5810">
                  <c:v>0.58528799025747724</c:v>
                </c:pt>
                <c:pt idx="5811">
                  <c:v>0.58533978484239291</c:v>
                </c:pt>
                <c:pt idx="5812">
                  <c:v>0.58539770249130896</c:v>
                </c:pt>
                <c:pt idx="5813">
                  <c:v>0.5854639695324737</c:v>
                </c:pt>
                <c:pt idx="5814">
                  <c:v>0.58552744812600976</c:v>
                </c:pt>
                <c:pt idx="5815">
                  <c:v>0.58558646846632934</c:v>
                </c:pt>
                <c:pt idx="5816">
                  <c:v>0.58564604206967308</c:v>
                </c:pt>
                <c:pt idx="5817">
                  <c:v>0.58570282855584077</c:v>
                </c:pt>
                <c:pt idx="5818">
                  <c:v>0.58576350858976223</c:v>
                </c:pt>
                <c:pt idx="5819">
                  <c:v>0.58582975139527504</c:v>
                </c:pt>
                <c:pt idx="5820">
                  <c:v>0.58588374438566193</c:v>
                </c:pt>
                <c:pt idx="5821">
                  <c:v>0.5859343949532515</c:v>
                </c:pt>
                <c:pt idx="5822">
                  <c:v>0.58597558143563111</c:v>
                </c:pt>
                <c:pt idx="5823">
                  <c:v>0.5860223316033002</c:v>
                </c:pt>
                <c:pt idx="5824">
                  <c:v>0.5860735316602993</c:v>
                </c:pt>
                <c:pt idx="5825">
                  <c:v>0.58612918092304434</c:v>
                </c:pt>
                <c:pt idx="5826">
                  <c:v>0.586184270642788</c:v>
                </c:pt>
                <c:pt idx="5827">
                  <c:v>0.58624213940313297</c:v>
                </c:pt>
                <c:pt idx="5828">
                  <c:v>0.58629722290054842</c:v>
                </c:pt>
                <c:pt idx="5829">
                  <c:v>0.58634006352314594</c:v>
                </c:pt>
                <c:pt idx="5830">
                  <c:v>0.58638012062677802</c:v>
                </c:pt>
                <c:pt idx="5831">
                  <c:v>0.58642685188643862</c:v>
                </c:pt>
                <c:pt idx="5832">
                  <c:v>0.58647079953089376</c:v>
                </c:pt>
                <c:pt idx="5833">
                  <c:v>0.58651641403052734</c:v>
                </c:pt>
                <c:pt idx="5834">
                  <c:v>0.58656147021309135</c:v>
                </c:pt>
                <c:pt idx="5835">
                  <c:v>0.58660207466317782</c:v>
                </c:pt>
                <c:pt idx="5836">
                  <c:v>0.58664823936382049</c:v>
                </c:pt>
                <c:pt idx="5837">
                  <c:v>0.58668939645655604</c:v>
                </c:pt>
                <c:pt idx="5838">
                  <c:v>0.58672721499431779</c:v>
                </c:pt>
                <c:pt idx="5839">
                  <c:v>0.58677837897488672</c:v>
                </c:pt>
                <c:pt idx="5840">
                  <c:v>0.58684789105847823</c:v>
                </c:pt>
                <c:pt idx="5841">
                  <c:v>0.5869229586819309</c:v>
                </c:pt>
                <c:pt idx="5842">
                  <c:v>0.58699857666436805</c:v>
                </c:pt>
                <c:pt idx="5843">
                  <c:v>0.5870719651206191</c:v>
                </c:pt>
                <c:pt idx="5844">
                  <c:v>0.58714701592588003</c:v>
                </c:pt>
                <c:pt idx="5845">
                  <c:v>0.58722484044164236</c:v>
                </c:pt>
                <c:pt idx="5846">
                  <c:v>0.58729710064064511</c:v>
                </c:pt>
                <c:pt idx="5847">
                  <c:v>0.58736991140577666</c:v>
                </c:pt>
                <c:pt idx="5848">
                  <c:v>0.5874399381326727</c:v>
                </c:pt>
                <c:pt idx="5849">
                  <c:v>0.58750495855994644</c:v>
                </c:pt>
                <c:pt idx="5850">
                  <c:v>0.58756163958582153</c:v>
                </c:pt>
                <c:pt idx="5851">
                  <c:v>0.58760831566550609</c:v>
                </c:pt>
                <c:pt idx="5852">
                  <c:v>0.58764998889571252</c:v>
                </c:pt>
                <c:pt idx="5853">
                  <c:v>0.58769610524616167</c:v>
                </c:pt>
                <c:pt idx="5854">
                  <c:v>0.58773666365207744</c:v>
                </c:pt>
                <c:pt idx="5855">
                  <c:v>0.58777166478961795</c:v>
                </c:pt>
                <c:pt idx="5856">
                  <c:v>0.58781055350567302</c:v>
                </c:pt>
                <c:pt idx="5857">
                  <c:v>0.58786055106135837</c:v>
                </c:pt>
                <c:pt idx="5858">
                  <c:v>0.58792443318941034</c:v>
                </c:pt>
                <c:pt idx="5859">
                  <c:v>0.58799553197676169</c:v>
                </c:pt>
                <c:pt idx="5860">
                  <c:v>0.58806440410679284</c:v>
                </c:pt>
                <c:pt idx="5861">
                  <c:v>0.58812660711521703</c:v>
                </c:pt>
                <c:pt idx="5862">
                  <c:v>0.588186584923446</c:v>
                </c:pt>
                <c:pt idx="5863">
                  <c:v>0.58823878490268877</c:v>
                </c:pt>
                <c:pt idx="5864">
                  <c:v>0.58828376355033296</c:v>
                </c:pt>
                <c:pt idx="5865">
                  <c:v>0.58834040045117675</c:v>
                </c:pt>
                <c:pt idx="5866">
                  <c:v>0.58839981022343557</c:v>
                </c:pt>
                <c:pt idx="5867">
                  <c:v>0.58845921646638288</c:v>
                </c:pt>
                <c:pt idx="5868">
                  <c:v>0.58851417797807148</c:v>
                </c:pt>
                <c:pt idx="5869">
                  <c:v>0.58855747885980636</c:v>
                </c:pt>
                <c:pt idx="5870">
                  <c:v>0.58860466358328911</c:v>
                </c:pt>
                <c:pt idx="5871">
                  <c:v>0.58865240115543183</c:v>
                </c:pt>
                <c:pt idx="5872">
                  <c:v>0.58870568691643432</c:v>
                </c:pt>
                <c:pt idx="5873">
                  <c:v>0.58876951507993946</c:v>
                </c:pt>
                <c:pt idx="5874">
                  <c:v>0.58883000931788176</c:v>
                </c:pt>
                <c:pt idx="5875">
                  <c:v>0.5888993789395095</c:v>
                </c:pt>
                <c:pt idx="5876">
                  <c:v>0.58898428080715171</c:v>
                </c:pt>
                <c:pt idx="5877">
                  <c:v>0.58907361420527893</c:v>
                </c:pt>
                <c:pt idx="5878">
                  <c:v>0.58915461771676991</c:v>
                </c:pt>
                <c:pt idx="5879">
                  <c:v>0.58922396482487072</c:v>
                </c:pt>
                <c:pt idx="5880">
                  <c:v>0.58930162787710094</c:v>
                </c:pt>
                <c:pt idx="5881">
                  <c:v>0.5893715194675071</c:v>
                </c:pt>
                <c:pt idx="5882">
                  <c:v>0.58943696906745591</c:v>
                </c:pt>
                <c:pt idx="5883">
                  <c:v>0.58950851500039125</c:v>
                </c:pt>
                <c:pt idx="5884">
                  <c:v>0.58959225606309207</c:v>
                </c:pt>
                <c:pt idx="5885">
                  <c:v>0.58969428867479956</c:v>
                </c:pt>
                <c:pt idx="5886">
                  <c:v>0.5897940931136294</c:v>
                </c:pt>
                <c:pt idx="5887">
                  <c:v>0.58987282069848512</c:v>
                </c:pt>
                <c:pt idx="5888">
                  <c:v>0.58994710724278687</c:v>
                </c:pt>
                <c:pt idx="5889">
                  <c:v>0.59001639941770467</c:v>
                </c:pt>
                <c:pt idx="5890">
                  <c:v>0.59009012102002456</c:v>
                </c:pt>
                <c:pt idx="5891">
                  <c:v>0.59016716260117752</c:v>
                </c:pt>
                <c:pt idx="5892">
                  <c:v>0.59025916131769407</c:v>
                </c:pt>
                <c:pt idx="5893">
                  <c:v>0.59036278828950473</c:v>
                </c:pt>
                <c:pt idx="5894">
                  <c:v>0.59046862079663986</c:v>
                </c:pt>
                <c:pt idx="5895">
                  <c:v>0.59056114580131136</c:v>
                </c:pt>
                <c:pt idx="5896">
                  <c:v>0.5906492305155957</c:v>
                </c:pt>
                <c:pt idx="5897">
                  <c:v>0.5907301065022853</c:v>
                </c:pt>
                <c:pt idx="5898">
                  <c:v>0.59080432939143968</c:v>
                </c:pt>
                <c:pt idx="5899">
                  <c:v>0.59086857759334288</c:v>
                </c:pt>
                <c:pt idx="5900">
                  <c:v>0.59093835975671805</c:v>
                </c:pt>
                <c:pt idx="5901">
                  <c:v>0.59101644354731053</c:v>
                </c:pt>
                <c:pt idx="5902">
                  <c:v>0.59109175263299962</c:v>
                </c:pt>
                <c:pt idx="5903">
                  <c:v>0.59116207290866196</c:v>
                </c:pt>
                <c:pt idx="5904">
                  <c:v>0.59122076163640125</c:v>
                </c:pt>
                <c:pt idx="5905">
                  <c:v>0.59126117734239281</c:v>
                </c:pt>
                <c:pt idx="5906">
                  <c:v>0.59129328728684549</c:v>
                </c:pt>
                <c:pt idx="5907">
                  <c:v>0.59132152104129732</c:v>
                </c:pt>
                <c:pt idx="5908">
                  <c:v>0.5913480932584958</c:v>
                </c:pt>
                <c:pt idx="5909">
                  <c:v>0.59137909328617688</c:v>
                </c:pt>
                <c:pt idx="5910">
                  <c:v>0.59141119944463894</c:v>
                </c:pt>
                <c:pt idx="5911">
                  <c:v>0.59146710598441798</c:v>
                </c:pt>
                <c:pt idx="5912">
                  <c:v>0.59152688377709639</c:v>
                </c:pt>
                <c:pt idx="5913">
                  <c:v>0.59158665799660393</c:v>
                </c:pt>
                <c:pt idx="5914">
                  <c:v>0.59165362301736746</c:v>
                </c:pt>
                <c:pt idx="5915">
                  <c:v>0.59172501053902515</c:v>
                </c:pt>
                <c:pt idx="5916">
                  <c:v>0.59179805296065724</c:v>
                </c:pt>
                <c:pt idx="5917">
                  <c:v>0.59186832358836605</c:v>
                </c:pt>
                <c:pt idx="5918">
                  <c:v>0.59193969578527417</c:v>
                </c:pt>
                <c:pt idx="5919">
                  <c:v>0.5920149353763825</c:v>
                </c:pt>
                <c:pt idx="5920">
                  <c:v>0.59210233896972153</c:v>
                </c:pt>
                <c:pt idx="5921">
                  <c:v>0.59219360672032517</c:v>
                </c:pt>
                <c:pt idx="5922">
                  <c:v>0.59228873756956146</c:v>
                </c:pt>
                <c:pt idx="5923">
                  <c:v>0.59239326045173424</c:v>
                </c:pt>
                <c:pt idx="5924">
                  <c:v>0.59249003115804499</c:v>
                </c:pt>
                <c:pt idx="5925">
                  <c:v>0.59256909969751603</c:v>
                </c:pt>
                <c:pt idx="5926">
                  <c:v>0.59263876329974963</c:v>
                </c:pt>
                <c:pt idx="5927">
                  <c:v>0.59271395031366092</c:v>
                </c:pt>
                <c:pt idx="5928">
                  <c:v>0.59279521227324106</c:v>
                </c:pt>
                <c:pt idx="5929">
                  <c:v>0.592866518349074</c:v>
                </c:pt>
                <c:pt idx="5930">
                  <c:v>0.59292897608303374</c:v>
                </c:pt>
                <c:pt idx="5931">
                  <c:v>0.59297042817754497</c:v>
                </c:pt>
                <c:pt idx="5932">
                  <c:v>0.59301795779790278</c:v>
                </c:pt>
                <c:pt idx="5933">
                  <c:v>0.59306548515930313</c:v>
                </c:pt>
                <c:pt idx="5934">
                  <c:v>0.59311079984215231</c:v>
                </c:pt>
                <c:pt idx="5935">
                  <c:v>0.59316605887162999</c:v>
                </c:pt>
                <c:pt idx="5936">
                  <c:v>0.5932312605991672</c:v>
                </c:pt>
                <c:pt idx="5937">
                  <c:v>0.5933174529684333</c:v>
                </c:pt>
                <c:pt idx="5938">
                  <c:v>0.59340363790921524</c:v>
                </c:pt>
                <c:pt idx="5939">
                  <c:v>0.59348318664694588</c:v>
                </c:pt>
                <c:pt idx="5940">
                  <c:v>0.5935588625585384</c:v>
                </c:pt>
                <c:pt idx="5941">
                  <c:v>0.59363066652270036</c:v>
                </c:pt>
                <c:pt idx="5942">
                  <c:v>0.59369031512616754</c:v>
                </c:pt>
                <c:pt idx="5943">
                  <c:v>0.59375272143043945</c:v>
                </c:pt>
                <c:pt idx="5944">
                  <c:v>0.59382285484133479</c:v>
                </c:pt>
                <c:pt idx="5945">
                  <c:v>0.59388856593617989</c:v>
                </c:pt>
                <c:pt idx="5946">
                  <c:v>0.5939592419578783</c:v>
                </c:pt>
                <c:pt idx="5947">
                  <c:v>0.5940282566897902</c:v>
                </c:pt>
                <c:pt idx="5948">
                  <c:v>0.59409064190859895</c:v>
                </c:pt>
                <c:pt idx="5949">
                  <c:v>0.59416406377327691</c:v>
                </c:pt>
                <c:pt idx="5950">
                  <c:v>0.59424907182977327</c:v>
                </c:pt>
                <c:pt idx="5951">
                  <c:v>0.59433076107509841</c:v>
                </c:pt>
                <c:pt idx="5952">
                  <c:v>0.59441630684752</c:v>
                </c:pt>
                <c:pt idx="5953">
                  <c:v>0.59449853427262001</c:v>
                </c:pt>
                <c:pt idx="5954">
                  <c:v>0.59457413338875342</c:v>
                </c:pt>
                <c:pt idx="5955">
                  <c:v>0.59466076184515193</c:v>
                </c:pt>
                <c:pt idx="5956">
                  <c:v>0.59474627939326685</c:v>
                </c:pt>
                <c:pt idx="5957">
                  <c:v>0.59483454790171331</c:v>
                </c:pt>
                <c:pt idx="5958">
                  <c:v>0.59492887625768698</c:v>
                </c:pt>
                <c:pt idx="5959">
                  <c:v>0.59503422665126249</c:v>
                </c:pt>
                <c:pt idx="5960">
                  <c:v>0.59513515405283446</c:v>
                </c:pt>
                <c:pt idx="5961">
                  <c:v>0.59521952816106249</c:v>
                </c:pt>
                <c:pt idx="5962">
                  <c:v>0.59529562419208459</c:v>
                </c:pt>
                <c:pt idx="5963">
                  <c:v>0.59536785492243216</c:v>
                </c:pt>
                <c:pt idx="5964">
                  <c:v>0.59543622118921957</c:v>
                </c:pt>
                <c:pt idx="5965">
                  <c:v>0.59550182635694549</c:v>
                </c:pt>
                <c:pt idx="5966">
                  <c:v>0.59556411971734802</c:v>
                </c:pt>
                <c:pt idx="5967">
                  <c:v>0.59561042377182738</c:v>
                </c:pt>
                <c:pt idx="5968">
                  <c:v>0.59564074074125728</c:v>
                </c:pt>
                <c:pt idx="5969">
                  <c:v>0.59566444245899908</c:v>
                </c:pt>
                <c:pt idx="5970">
                  <c:v>0.59569586014920062</c:v>
                </c:pt>
                <c:pt idx="5971">
                  <c:v>0.5957278280137831</c:v>
                </c:pt>
                <c:pt idx="5972">
                  <c:v>0.59575703913440381</c:v>
                </c:pt>
                <c:pt idx="5973">
                  <c:v>0.59579065842460444</c:v>
                </c:pt>
                <c:pt idx="5974">
                  <c:v>0.59582923654530362</c:v>
                </c:pt>
                <c:pt idx="5975">
                  <c:v>0.59587718156394931</c:v>
                </c:pt>
                <c:pt idx="5976">
                  <c:v>0.59592622638844894</c:v>
                </c:pt>
                <c:pt idx="5977">
                  <c:v>0.5959741667572519</c:v>
                </c:pt>
                <c:pt idx="5978">
                  <c:v>0.59601990082906076</c:v>
                </c:pt>
                <c:pt idx="5979">
                  <c:v>0.59605571520809686</c:v>
                </c:pt>
                <c:pt idx="5980">
                  <c:v>0.59608546771681403</c:v>
                </c:pt>
                <c:pt idx="5981">
                  <c:v>0.59613284951438916</c:v>
                </c:pt>
                <c:pt idx="5982">
                  <c:v>0.59617196535319605</c:v>
                </c:pt>
                <c:pt idx="5983">
                  <c:v>0.5962022653034238</c:v>
                </c:pt>
                <c:pt idx="5984">
                  <c:v>0.59623531874754054</c:v>
                </c:pt>
                <c:pt idx="5985">
                  <c:v>0.59627387971822432</c:v>
                </c:pt>
                <c:pt idx="5986">
                  <c:v>0.5963069307953619</c:v>
                </c:pt>
                <c:pt idx="5987">
                  <c:v>0.59633722665648126</c:v>
                </c:pt>
                <c:pt idx="5988">
                  <c:v>0.59637468208865263</c:v>
                </c:pt>
                <c:pt idx="5989">
                  <c:v>0.5964259056290202</c:v>
                </c:pt>
                <c:pt idx="5990">
                  <c:v>0.59648814145379836</c:v>
                </c:pt>
                <c:pt idx="5991">
                  <c:v>0.59654982269726786</c:v>
                </c:pt>
                <c:pt idx="5992">
                  <c:v>0.59661755753687362</c:v>
                </c:pt>
                <c:pt idx="5993">
                  <c:v>0.59668363588599616</c:v>
                </c:pt>
                <c:pt idx="5994">
                  <c:v>0.59675191225997459</c:v>
                </c:pt>
                <c:pt idx="5995">
                  <c:v>0.59681302667305702</c:v>
                </c:pt>
                <c:pt idx="5996">
                  <c:v>0.5968752384104502</c:v>
                </c:pt>
                <c:pt idx="5997">
                  <c:v>0.59693689578265441</c:v>
                </c:pt>
                <c:pt idx="5998">
                  <c:v>0.5969963475056711</c:v>
                </c:pt>
                <c:pt idx="5999">
                  <c:v>0.59706129997754809</c:v>
                </c:pt>
                <c:pt idx="6000">
                  <c:v>0.59714220944402741</c:v>
                </c:pt>
                <c:pt idx="6001">
                  <c:v>0.59723246806254837</c:v>
                </c:pt>
                <c:pt idx="6002">
                  <c:v>0.59731886654727184</c:v>
                </c:pt>
                <c:pt idx="6003">
                  <c:v>0.59739205178050536</c:v>
                </c:pt>
                <c:pt idx="6004">
                  <c:v>0.59745972959780602</c:v>
                </c:pt>
                <c:pt idx="6005">
                  <c:v>0.59752190111694314</c:v>
                </c:pt>
                <c:pt idx="6006">
                  <c:v>0.59757581665002124</c:v>
                </c:pt>
                <c:pt idx="6007">
                  <c:v>0.59762642858685733</c:v>
                </c:pt>
                <c:pt idx="6008">
                  <c:v>0.59768033848472757</c:v>
                </c:pt>
                <c:pt idx="6009">
                  <c:v>0.59772654465557007</c:v>
                </c:pt>
                <c:pt idx="6010">
                  <c:v>0.59777714896453771</c:v>
                </c:pt>
                <c:pt idx="6011">
                  <c:v>0.5978321507438592</c:v>
                </c:pt>
                <c:pt idx="6012">
                  <c:v>0.59789209923767117</c:v>
                </c:pt>
                <c:pt idx="6013">
                  <c:v>0.59796304281198676</c:v>
                </c:pt>
                <c:pt idx="6014">
                  <c:v>0.59803453124518879</c:v>
                </c:pt>
                <c:pt idx="6015">
                  <c:v>0.5981098635251888</c:v>
                </c:pt>
                <c:pt idx="6016">
                  <c:v>0.59817364408489582</c:v>
                </c:pt>
                <c:pt idx="6017">
                  <c:v>0.59824071925034095</c:v>
                </c:pt>
                <c:pt idx="6018">
                  <c:v>0.59831438678877347</c:v>
                </c:pt>
                <c:pt idx="6019">
                  <c:v>0.5983918967723455</c:v>
                </c:pt>
                <c:pt idx="6020">
                  <c:v>0.598472149006259</c:v>
                </c:pt>
                <c:pt idx="6021">
                  <c:v>0.59855404361893083</c:v>
                </c:pt>
                <c:pt idx="6022">
                  <c:v>0.59863208459268002</c:v>
                </c:pt>
                <c:pt idx="6023">
                  <c:v>0.59869418326969592</c:v>
                </c:pt>
                <c:pt idx="6024">
                  <c:v>0.59875682758518434</c:v>
                </c:pt>
                <c:pt idx="6025">
                  <c:v>0.59882331418857038</c:v>
                </c:pt>
                <c:pt idx="6026">
                  <c:v>0.59890078473675179</c:v>
                </c:pt>
                <c:pt idx="6027">
                  <c:v>0.5989930822358297</c:v>
                </c:pt>
                <c:pt idx="6028">
                  <c:v>0.5990897657178067</c:v>
                </c:pt>
                <c:pt idx="6029">
                  <c:v>0.59917490536198004</c:v>
                </c:pt>
                <c:pt idx="6030">
                  <c:v>0.59925234867804267</c:v>
                </c:pt>
                <c:pt idx="6031">
                  <c:v>0.5993264909141901</c:v>
                </c:pt>
                <c:pt idx="6032">
                  <c:v>0.59938580074547088</c:v>
                </c:pt>
                <c:pt idx="6033">
                  <c:v>0.59944400882619664</c:v>
                </c:pt>
                <c:pt idx="6034">
                  <c:v>0.59949727174267253</c:v>
                </c:pt>
                <c:pt idx="6035">
                  <c:v>0.59955327711041717</c:v>
                </c:pt>
                <c:pt idx="6036">
                  <c:v>0.59960708323488487</c:v>
                </c:pt>
                <c:pt idx="6037">
                  <c:v>0.5996586904708896</c:v>
                </c:pt>
                <c:pt idx="6038">
                  <c:v>0.59970755018669497</c:v>
                </c:pt>
                <c:pt idx="6039">
                  <c:v>0.59974927120047772</c:v>
                </c:pt>
                <c:pt idx="6040">
                  <c:v>0.59979428402639612</c:v>
                </c:pt>
                <c:pt idx="6041">
                  <c:v>0.59984588160263885</c:v>
                </c:pt>
                <c:pt idx="6042">
                  <c:v>0.59989473217341804</c:v>
                </c:pt>
                <c:pt idx="6043">
                  <c:v>0.59993754307110325</c:v>
                </c:pt>
                <c:pt idx="6044">
                  <c:v>0.60000285360212036</c:v>
                </c:pt>
                <c:pt idx="6045">
                  <c:v>0.60007529390749881</c:v>
                </c:pt>
                <c:pt idx="6046">
                  <c:v>0.6001532162562716</c:v>
                </c:pt>
                <c:pt idx="6047">
                  <c:v>0.60023387595387423</c:v>
                </c:pt>
                <c:pt idx="6048">
                  <c:v>0.60031672369979094</c:v>
                </c:pt>
                <c:pt idx="6049">
                  <c:v>0.60041273071331402</c:v>
                </c:pt>
                <c:pt idx="6050">
                  <c:v>0.60051092263801231</c:v>
                </c:pt>
                <c:pt idx="6051">
                  <c:v>0.60059594137646777</c:v>
                </c:pt>
                <c:pt idx="6052">
                  <c:v>0.60066724184214493</c:v>
                </c:pt>
                <c:pt idx="6053">
                  <c:v>0.60073195632515897</c:v>
                </c:pt>
                <c:pt idx="6054">
                  <c:v>0.60079227961413462</c:v>
                </c:pt>
                <c:pt idx="6055">
                  <c:v>0.6008531476081993</c:v>
                </c:pt>
                <c:pt idx="6056">
                  <c:v>0.60090743215299158</c:v>
                </c:pt>
                <c:pt idx="6057">
                  <c:v>0.60096829313856903</c:v>
                </c:pt>
                <c:pt idx="6058">
                  <c:v>0.60103298814276662</c:v>
                </c:pt>
                <c:pt idx="6059">
                  <c:v>0.60109822717118866</c:v>
                </c:pt>
                <c:pt idx="6060">
                  <c:v>0.60116181742194763</c:v>
                </c:pt>
                <c:pt idx="6061">
                  <c:v>0.60122540362924348</c:v>
                </c:pt>
                <c:pt idx="6062">
                  <c:v>0.60128679337246194</c:v>
                </c:pt>
                <c:pt idx="6063">
                  <c:v>0.60133995822984587</c:v>
                </c:pt>
                <c:pt idx="6064">
                  <c:v>0.60138928392026492</c:v>
                </c:pt>
                <c:pt idx="6065">
                  <c:v>0.60143257891013702</c:v>
                </c:pt>
                <c:pt idx="6066">
                  <c:v>0.60146436391200309</c:v>
                </c:pt>
                <c:pt idx="6067">
                  <c:v>0.60149833986579904</c:v>
                </c:pt>
                <c:pt idx="6068">
                  <c:v>0.60154272606630099</c:v>
                </c:pt>
                <c:pt idx="6069">
                  <c:v>0.60159916493274967</c:v>
                </c:pt>
                <c:pt idx="6070">
                  <c:v>0.60165724432400614</c:v>
                </c:pt>
                <c:pt idx="6071">
                  <c:v>0.60171641608375315</c:v>
                </c:pt>
                <c:pt idx="6072">
                  <c:v>0.60177394082694158</c:v>
                </c:pt>
                <c:pt idx="6073">
                  <c:v>0.60182981883758946</c:v>
                </c:pt>
                <c:pt idx="6074">
                  <c:v>0.60188952816275221</c:v>
                </c:pt>
                <c:pt idx="6075">
                  <c:v>0.60195471133708067</c:v>
                </c:pt>
                <c:pt idx="6076">
                  <c:v>0.60202591499106328</c:v>
                </c:pt>
                <c:pt idx="6077">
                  <c:v>0.60210313783843949</c:v>
                </c:pt>
                <c:pt idx="6078">
                  <c:v>0.60218911654589291</c:v>
                </c:pt>
                <c:pt idx="6079">
                  <c:v>0.60226906463443697</c:v>
                </c:pt>
                <c:pt idx="6080">
                  <c:v>0.60234681623344877</c:v>
                </c:pt>
                <c:pt idx="6081">
                  <c:v>0.60241689700156276</c:v>
                </c:pt>
                <c:pt idx="6082">
                  <c:v>0.60247328655374321</c:v>
                </c:pt>
                <c:pt idx="6083">
                  <c:v>0.60254171620548769</c:v>
                </c:pt>
                <c:pt idx="6084">
                  <c:v>0.60261287807633046</c:v>
                </c:pt>
                <c:pt idx="6085">
                  <c:v>0.60268348754279022</c:v>
                </c:pt>
                <c:pt idx="6086">
                  <c:v>0.60275354472151776</c:v>
                </c:pt>
                <c:pt idx="6087">
                  <c:v>0.60281593526444521</c:v>
                </c:pt>
                <c:pt idx="6088">
                  <c:v>0.60287449126794357</c:v>
                </c:pt>
                <c:pt idx="6089">
                  <c:v>0.60292757178480705</c:v>
                </c:pt>
                <c:pt idx="6090">
                  <c:v>0.60298283819490939</c:v>
                </c:pt>
                <c:pt idx="6091">
                  <c:v>0.60303481866449071</c:v>
                </c:pt>
                <c:pt idx="6092">
                  <c:v>0.60308898491056151</c:v>
                </c:pt>
                <c:pt idx="6093">
                  <c:v>0.60315299578258375</c:v>
                </c:pt>
                <c:pt idx="6094">
                  <c:v>0.60322083189275599</c:v>
                </c:pt>
                <c:pt idx="6095">
                  <c:v>0.60329577450288896</c:v>
                </c:pt>
                <c:pt idx="6096">
                  <c:v>0.60337235239029563</c:v>
                </c:pt>
                <c:pt idx="6097">
                  <c:v>0.60345931587963197</c:v>
                </c:pt>
                <c:pt idx="6098">
                  <c:v>0.60355556853417414</c:v>
                </c:pt>
                <c:pt idx="6099">
                  <c:v>0.60365563959564783</c:v>
                </c:pt>
                <c:pt idx="6100">
                  <c:v>0.60375023308566333</c:v>
                </c:pt>
                <c:pt idx="6101">
                  <c:v>0.60383880384884037</c:v>
                </c:pt>
                <c:pt idx="6102">
                  <c:v>0.60392354013726113</c:v>
                </c:pt>
                <c:pt idx="6103">
                  <c:v>0.60401100232358718</c:v>
                </c:pt>
                <c:pt idx="6104">
                  <c:v>0.60410009656047881</c:v>
                </c:pt>
                <c:pt idx="6105">
                  <c:v>0.60418972937751791</c:v>
                </c:pt>
                <c:pt idx="6106">
                  <c:v>0.60428645822123295</c:v>
                </c:pt>
                <c:pt idx="6107">
                  <c:v>0.60438973462422385</c:v>
                </c:pt>
                <c:pt idx="6108">
                  <c:v>0.60447387788199458</c:v>
                </c:pt>
                <c:pt idx="6109">
                  <c:v>0.60454544871707383</c:v>
                </c:pt>
                <c:pt idx="6110">
                  <c:v>0.60460554240861997</c:v>
                </c:pt>
                <c:pt idx="6111">
                  <c:v>0.60465962364356451</c:v>
                </c:pt>
                <c:pt idx="6112">
                  <c:v>0.60470277727843191</c:v>
                </c:pt>
                <c:pt idx="6113">
                  <c:v>0.60474429041024313</c:v>
                </c:pt>
                <c:pt idx="6114">
                  <c:v>0.60478689420100396</c:v>
                </c:pt>
                <c:pt idx="6115">
                  <c:v>0.60482239597350174</c:v>
                </c:pt>
                <c:pt idx="6116">
                  <c:v>0.60486062724209644</c:v>
                </c:pt>
                <c:pt idx="6117">
                  <c:v>0.60490377220398661</c:v>
                </c:pt>
                <c:pt idx="6118">
                  <c:v>0.60494746140773603</c:v>
                </c:pt>
                <c:pt idx="6119">
                  <c:v>0.60499278693926084</c:v>
                </c:pt>
                <c:pt idx="6120">
                  <c:v>0.60503811041647482</c:v>
                </c:pt>
                <c:pt idx="6121">
                  <c:v>0.60507960963017993</c:v>
                </c:pt>
                <c:pt idx="6122">
                  <c:v>0.60512438316618822</c:v>
                </c:pt>
                <c:pt idx="6123">
                  <c:v>0.60518280415604742</c:v>
                </c:pt>
                <c:pt idx="6124">
                  <c:v>0.60525268646444141</c:v>
                </c:pt>
                <c:pt idx="6125">
                  <c:v>0.60533348179626223</c:v>
                </c:pt>
                <c:pt idx="6126">
                  <c:v>0.60541372475232469</c:v>
                </c:pt>
                <c:pt idx="6127">
                  <c:v>0.60549014062939777</c:v>
                </c:pt>
                <c:pt idx="6128">
                  <c:v>0.6055692794894848</c:v>
                </c:pt>
                <c:pt idx="6129">
                  <c:v>0.60565004924714849</c:v>
                </c:pt>
                <c:pt idx="6130">
                  <c:v>0.6057253557117529</c:v>
                </c:pt>
                <c:pt idx="6131">
                  <c:v>0.60581102356227068</c:v>
                </c:pt>
                <c:pt idx="6132">
                  <c:v>0.60591086918356396</c:v>
                </c:pt>
                <c:pt idx="6133">
                  <c:v>0.6060156145297203</c:v>
                </c:pt>
                <c:pt idx="6134">
                  <c:v>0.6061099850552023</c:v>
                </c:pt>
                <c:pt idx="6135">
                  <c:v>0.60619071115377565</c:v>
                </c:pt>
                <c:pt idx="6136">
                  <c:v>0.60625997767857365</c:v>
                </c:pt>
                <c:pt idx="6137">
                  <c:v>0.60631996842910862</c:v>
                </c:pt>
                <c:pt idx="6138">
                  <c:v>0.60637123040069896</c:v>
                </c:pt>
                <c:pt idx="6139">
                  <c:v>0.60641649144651499</c:v>
                </c:pt>
                <c:pt idx="6140">
                  <c:v>0.6064633862728791</c:v>
                </c:pt>
                <c:pt idx="6141">
                  <c:v>0.60651464089330354</c:v>
                </c:pt>
                <c:pt idx="6142">
                  <c:v>0.60656643810667943</c:v>
                </c:pt>
                <c:pt idx="6143">
                  <c:v>0.60662586528863549</c:v>
                </c:pt>
                <c:pt idx="6144">
                  <c:v>0.60669401137970669</c:v>
                </c:pt>
                <c:pt idx="6145">
                  <c:v>0.60676269794006343</c:v>
                </c:pt>
                <c:pt idx="6146">
                  <c:v>0.60682320362039333</c:v>
                </c:pt>
                <c:pt idx="6147">
                  <c:v>0.60688207049841636</c:v>
                </c:pt>
                <c:pt idx="6148">
                  <c:v>0.60694038889562518</c:v>
                </c:pt>
                <c:pt idx="6149">
                  <c:v>0.60700524367951947</c:v>
                </c:pt>
                <c:pt idx="6150">
                  <c:v>0.60707717851966436</c:v>
                </c:pt>
                <c:pt idx="6151">
                  <c:v>0.60715237759289853</c:v>
                </c:pt>
                <c:pt idx="6152">
                  <c:v>0.60722048781487969</c:v>
                </c:pt>
                <c:pt idx="6153">
                  <c:v>0.60729186234951116</c:v>
                </c:pt>
                <c:pt idx="6154">
                  <c:v>0.60737521699825636</c:v>
                </c:pt>
                <c:pt idx="6155">
                  <c:v>0.60745148313879627</c:v>
                </c:pt>
                <c:pt idx="6156">
                  <c:v>0.60752447528291309</c:v>
                </c:pt>
                <c:pt idx="6157">
                  <c:v>0.60759038152232425</c:v>
                </c:pt>
                <c:pt idx="6158">
                  <c:v>0.60765029251639069</c:v>
                </c:pt>
                <c:pt idx="6159">
                  <c:v>0.60769712952090049</c:v>
                </c:pt>
                <c:pt idx="6160">
                  <c:v>0.60773470646173344</c:v>
                </c:pt>
                <c:pt idx="6161">
                  <c:v>0.60778589596419375</c:v>
                </c:pt>
                <c:pt idx="6162">
                  <c:v>0.60784361715344037</c:v>
                </c:pt>
                <c:pt idx="6163">
                  <c:v>0.60790841338700508</c:v>
                </c:pt>
                <c:pt idx="6164">
                  <c:v>0.60796884978683252</c:v>
                </c:pt>
                <c:pt idx="6165">
                  <c:v>0.60802547156804909</c:v>
                </c:pt>
                <c:pt idx="6166">
                  <c:v>0.60807664618893253</c:v>
                </c:pt>
                <c:pt idx="6167">
                  <c:v>0.60812128574088964</c:v>
                </c:pt>
                <c:pt idx="6168">
                  <c:v>0.60816918938489617</c:v>
                </c:pt>
                <c:pt idx="6169">
                  <c:v>0.60822634413957499</c:v>
                </c:pt>
                <c:pt idx="6170">
                  <c:v>0.60829274841864767</c:v>
                </c:pt>
                <c:pt idx="6171">
                  <c:v>0.60836676766368514</c:v>
                </c:pt>
                <c:pt idx="6172">
                  <c:v>0.608445135010664</c:v>
                </c:pt>
                <c:pt idx="6173">
                  <c:v>0.60852567282919923</c:v>
                </c:pt>
                <c:pt idx="6174">
                  <c:v>0.6085958660428501</c:v>
                </c:pt>
                <c:pt idx="6175">
                  <c:v>0.6086502759968383</c:v>
                </c:pt>
                <c:pt idx="6176">
                  <c:v>0.60870250676762949</c:v>
                </c:pt>
                <c:pt idx="6177">
                  <c:v>0.60875691091976769</c:v>
                </c:pt>
                <c:pt idx="6178">
                  <c:v>0.6088140320941946</c:v>
                </c:pt>
                <c:pt idx="6179">
                  <c:v>0.60887713359842488</c:v>
                </c:pt>
                <c:pt idx="6180">
                  <c:v>0.60893424790619999</c:v>
                </c:pt>
                <c:pt idx="6181">
                  <c:v>0.60899299064836065</c:v>
                </c:pt>
                <c:pt idx="6182">
                  <c:v>0.60904574739219408</c:v>
                </c:pt>
                <c:pt idx="6183">
                  <c:v>0.60910502742264561</c:v>
                </c:pt>
                <c:pt idx="6184">
                  <c:v>0.60917409238370701</c:v>
                </c:pt>
                <c:pt idx="6185">
                  <c:v>0.6092366274067389</c:v>
                </c:pt>
                <c:pt idx="6186">
                  <c:v>0.60928012772511375</c:v>
                </c:pt>
                <c:pt idx="6187">
                  <c:v>0.60932199499445761</c:v>
                </c:pt>
                <c:pt idx="6188">
                  <c:v>0.60935842352996661</c:v>
                </c:pt>
                <c:pt idx="6189">
                  <c:v>0.60939865648968261</c:v>
                </c:pt>
                <c:pt idx="6190">
                  <c:v>0.60943943148646018</c:v>
                </c:pt>
                <c:pt idx="6191">
                  <c:v>0.60948727202958997</c:v>
                </c:pt>
                <c:pt idx="6192">
                  <c:v>0.60954543869776801</c:v>
                </c:pt>
                <c:pt idx="6193">
                  <c:v>0.6096117554439664</c:v>
                </c:pt>
                <c:pt idx="6194">
                  <c:v>0.60968567712506616</c:v>
                </c:pt>
                <c:pt idx="6195">
                  <c:v>0.60976448466378175</c:v>
                </c:pt>
                <c:pt idx="6196">
                  <c:v>0.60983350409604009</c:v>
                </c:pt>
                <c:pt idx="6197">
                  <c:v>0.60989382426573735</c:v>
                </c:pt>
                <c:pt idx="6198">
                  <c:v>0.60995142391450419</c:v>
                </c:pt>
                <c:pt idx="6199">
                  <c:v>0.61000630351221241</c:v>
                </c:pt>
                <c:pt idx="6200">
                  <c:v>0.61006226673298092</c:v>
                </c:pt>
                <c:pt idx="6201">
                  <c:v>0.61012039996621847</c:v>
                </c:pt>
                <c:pt idx="6202">
                  <c:v>0.61017364052336631</c:v>
                </c:pt>
                <c:pt idx="6203">
                  <c:v>0.61023937240305282</c:v>
                </c:pt>
                <c:pt idx="6204">
                  <c:v>0.61031107498079107</c:v>
                </c:pt>
                <c:pt idx="6205">
                  <c:v>0.61038059984356186</c:v>
                </c:pt>
                <c:pt idx="6206">
                  <c:v>0.61044577501271458</c:v>
                </c:pt>
                <c:pt idx="6207">
                  <c:v>0.61049791208979143</c:v>
                </c:pt>
                <c:pt idx="6208">
                  <c:v>0.61054352980250548</c:v>
                </c:pt>
                <c:pt idx="6209">
                  <c:v>0.61059566178331526</c:v>
                </c:pt>
                <c:pt idx="6210">
                  <c:v>0.61066299490309051</c:v>
                </c:pt>
                <c:pt idx="6211">
                  <c:v>0.61073358120926791</c:v>
                </c:pt>
                <c:pt idx="6212">
                  <c:v>0.61081013457066291</c:v>
                </c:pt>
                <c:pt idx="6213">
                  <c:v>0.61088179623642558</c:v>
                </c:pt>
                <c:pt idx="6214">
                  <c:v>0.61094368172440705</c:v>
                </c:pt>
                <c:pt idx="6215">
                  <c:v>0.61099307879517073</c:v>
                </c:pt>
                <c:pt idx="6216">
                  <c:v>0.6110419306411019</c:v>
                </c:pt>
                <c:pt idx="6217">
                  <c:v>0.61109403664643924</c:v>
                </c:pt>
                <c:pt idx="6218">
                  <c:v>0.61113257163309109</c:v>
                </c:pt>
                <c:pt idx="6219">
                  <c:v>0.61117056241978718</c:v>
                </c:pt>
                <c:pt idx="6220">
                  <c:v>0.61121452138599885</c:v>
                </c:pt>
                <c:pt idx="6221">
                  <c:v>0.61126878904932247</c:v>
                </c:pt>
                <c:pt idx="6222">
                  <c:v>0.61132848007772433</c:v>
                </c:pt>
                <c:pt idx="6223">
                  <c:v>0.61138328415722354</c:v>
                </c:pt>
                <c:pt idx="6224">
                  <c:v>0.61143971294221278</c:v>
                </c:pt>
                <c:pt idx="6225">
                  <c:v>0.611503191519435</c:v>
                </c:pt>
                <c:pt idx="6226">
                  <c:v>0.61157534603429098</c:v>
                </c:pt>
                <c:pt idx="6227">
                  <c:v>0.61165942931367523</c:v>
                </c:pt>
                <c:pt idx="6228">
                  <c:v>0.6117543535519997</c:v>
                </c:pt>
                <c:pt idx="6229">
                  <c:v>0.6118400488391369</c:v>
                </c:pt>
                <c:pt idx="6230">
                  <c:v>0.61192302525191899</c:v>
                </c:pt>
                <c:pt idx="6231">
                  <c:v>0.61199623401650494</c:v>
                </c:pt>
                <c:pt idx="6232">
                  <c:v>0.61205696610936788</c:v>
                </c:pt>
                <c:pt idx="6233">
                  <c:v>0.61211823671535592</c:v>
                </c:pt>
                <c:pt idx="6234">
                  <c:v>0.61217950356748696</c:v>
                </c:pt>
                <c:pt idx="6235">
                  <c:v>0.6122353453044288</c:v>
                </c:pt>
                <c:pt idx="6236">
                  <c:v>0.61228630494494674</c:v>
                </c:pt>
                <c:pt idx="6237">
                  <c:v>0.61233726198871197</c:v>
                </c:pt>
                <c:pt idx="6238">
                  <c:v>0.61239309491709037</c:v>
                </c:pt>
                <c:pt idx="6239">
                  <c:v>0.6124489247283269</c:v>
                </c:pt>
                <c:pt idx="6240">
                  <c:v>0.61249933149194979</c:v>
                </c:pt>
                <c:pt idx="6241">
                  <c:v>0.61254702587502374</c:v>
                </c:pt>
                <c:pt idx="6242">
                  <c:v>0.61260393096953547</c:v>
                </c:pt>
                <c:pt idx="6243">
                  <c:v>0.61267112900651099</c:v>
                </c:pt>
                <c:pt idx="6244">
                  <c:v>0.61273940625769541</c:v>
                </c:pt>
                <c:pt idx="6245">
                  <c:v>0.61280767884741505</c:v>
                </c:pt>
                <c:pt idx="6246">
                  <c:v>0.61288353181406097</c:v>
                </c:pt>
                <c:pt idx="6247">
                  <c:v>0.61296154600618225</c:v>
                </c:pt>
                <c:pt idx="6248">
                  <c:v>0.61303630389628938</c:v>
                </c:pt>
                <c:pt idx="6249">
                  <c:v>0.6131078062141867</c:v>
                </c:pt>
                <c:pt idx="6250">
                  <c:v>0.61318796940047793</c:v>
                </c:pt>
                <c:pt idx="6251">
                  <c:v>0.61326758458297281</c:v>
                </c:pt>
                <c:pt idx="6252">
                  <c:v>0.61332986415055601</c:v>
                </c:pt>
                <c:pt idx="6253">
                  <c:v>0.61338834925636587</c:v>
                </c:pt>
                <c:pt idx="6254">
                  <c:v>0.61345441165069681</c:v>
                </c:pt>
                <c:pt idx="6255">
                  <c:v>0.61352101112231139</c:v>
                </c:pt>
                <c:pt idx="6256">
                  <c:v>0.61358489912990444</c:v>
                </c:pt>
                <c:pt idx="6257">
                  <c:v>0.6136368728030851</c:v>
                </c:pt>
                <c:pt idx="6258">
                  <c:v>0.61369425726273952</c:v>
                </c:pt>
                <c:pt idx="6259">
                  <c:v>0.6137494731623343</c:v>
                </c:pt>
                <c:pt idx="6260">
                  <c:v>0.61379710795934606</c:v>
                </c:pt>
                <c:pt idx="6261">
                  <c:v>0.6138409516193567</c:v>
                </c:pt>
                <c:pt idx="6262">
                  <c:v>0.61389182950648491</c:v>
                </c:pt>
                <c:pt idx="6263">
                  <c:v>0.61394541086559706</c:v>
                </c:pt>
                <c:pt idx="6264">
                  <c:v>0.61399357751572137</c:v>
                </c:pt>
                <c:pt idx="6265">
                  <c:v>0.61404228300500185</c:v>
                </c:pt>
                <c:pt idx="6266">
                  <c:v>0.61408341023751289</c:v>
                </c:pt>
                <c:pt idx="6267">
                  <c:v>0.6141267002339591</c:v>
                </c:pt>
                <c:pt idx="6268">
                  <c:v>0.61416565962853509</c:v>
                </c:pt>
                <c:pt idx="6269">
                  <c:v>0.61420028892730616</c:v>
                </c:pt>
                <c:pt idx="6270">
                  <c:v>0.61423491702693023</c:v>
                </c:pt>
                <c:pt idx="6271">
                  <c:v>0.61427820046528681</c:v>
                </c:pt>
                <c:pt idx="6272">
                  <c:v>0.61434582708737095</c:v>
                </c:pt>
                <c:pt idx="6273">
                  <c:v>0.61442805489848584</c:v>
                </c:pt>
                <c:pt idx="6274">
                  <c:v>0.61449891686400471</c:v>
                </c:pt>
                <c:pt idx="6275">
                  <c:v>0.61457031468185797</c:v>
                </c:pt>
                <c:pt idx="6276">
                  <c:v>0.61464495240498795</c:v>
                </c:pt>
                <c:pt idx="6277">
                  <c:v>0.61471363582232308</c:v>
                </c:pt>
                <c:pt idx="6278">
                  <c:v>0.61477961072592624</c:v>
                </c:pt>
                <c:pt idx="6279">
                  <c:v>0.61484449982777023</c:v>
                </c:pt>
                <c:pt idx="6280">
                  <c:v>0.61490614057470272</c:v>
                </c:pt>
                <c:pt idx="6281">
                  <c:v>0.6149796719345092</c:v>
                </c:pt>
                <c:pt idx="6282">
                  <c:v>0.61505644155540218</c:v>
                </c:pt>
                <c:pt idx="6283">
                  <c:v>0.61513536755637077</c:v>
                </c:pt>
                <c:pt idx="6284">
                  <c:v>0.61521644942640097</c:v>
                </c:pt>
                <c:pt idx="6285">
                  <c:v>0.61529860568224071</c:v>
                </c:pt>
                <c:pt idx="6286">
                  <c:v>0.6153861595252077</c:v>
                </c:pt>
                <c:pt idx="6287">
                  <c:v>0.61548451334179344</c:v>
                </c:pt>
                <c:pt idx="6288">
                  <c:v>0.61559204298346937</c:v>
                </c:pt>
                <c:pt idx="6289">
                  <c:v>0.61569199735573243</c:v>
                </c:pt>
                <c:pt idx="6290">
                  <c:v>0.61579194173811758</c:v>
                </c:pt>
                <c:pt idx="6291">
                  <c:v>0.61590213909954228</c:v>
                </c:pt>
                <c:pt idx="6292">
                  <c:v>0.6160144846919865</c:v>
                </c:pt>
                <c:pt idx="6293">
                  <c:v>0.61611439685038005</c:v>
                </c:pt>
                <c:pt idx="6294">
                  <c:v>0.61619377939463238</c:v>
                </c:pt>
                <c:pt idx="6295">
                  <c:v>0.61625155728402214</c:v>
                </c:pt>
                <c:pt idx="6296">
                  <c:v>0.61629691328816583</c:v>
                </c:pt>
                <c:pt idx="6297">
                  <c:v>0.61633038901934389</c:v>
                </c:pt>
                <c:pt idx="6298">
                  <c:v>0.61636278382127674</c:v>
                </c:pt>
                <c:pt idx="6299">
                  <c:v>0.61640273596509254</c:v>
                </c:pt>
                <c:pt idx="6300">
                  <c:v>0.61644646553603399</c:v>
                </c:pt>
                <c:pt idx="6301">
                  <c:v>0.61649289237032068</c:v>
                </c:pt>
                <c:pt idx="6302">
                  <c:v>0.6165457947400893</c:v>
                </c:pt>
                <c:pt idx="6303">
                  <c:v>0.61659491586334281</c:v>
                </c:pt>
                <c:pt idx="6304">
                  <c:v>0.61663377921817275</c:v>
                </c:pt>
                <c:pt idx="6305">
                  <c:v>0.616668323154555</c:v>
                </c:pt>
                <c:pt idx="6306">
                  <c:v>0.61670016728885457</c:v>
                </c:pt>
                <c:pt idx="6307">
                  <c:v>0.61673201040913761</c:v>
                </c:pt>
                <c:pt idx="6308">
                  <c:v>0.61676439220344814</c:v>
                </c:pt>
                <c:pt idx="6309">
                  <c:v>0.61680162997064347</c:v>
                </c:pt>
                <c:pt idx="6310">
                  <c:v>0.61683724740700141</c:v>
                </c:pt>
                <c:pt idx="6311">
                  <c:v>0.61687124468560339</c:v>
                </c:pt>
                <c:pt idx="6312">
                  <c:v>0.61690362197164494</c:v>
                </c:pt>
                <c:pt idx="6313">
                  <c:v>0.61694031496193891</c:v>
                </c:pt>
                <c:pt idx="6314">
                  <c:v>0.61698941671021379</c:v>
                </c:pt>
                <c:pt idx="6315">
                  <c:v>0.61705578117578985</c:v>
                </c:pt>
                <c:pt idx="6316">
                  <c:v>0.61713562851634918</c:v>
                </c:pt>
                <c:pt idx="6317">
                  <c:v>0.61721708781385376</c:v>
                </c:pt>
                <c:pt idx="6318">
                  <c:v>0.61729854047628152</c:v>
                </c:pt>
                <c:pt idx="6319">
                  <c:v>0.61738484069429711</c:v>
                </c:pt>
                <c:pt idx="6320">
                  <c:v>0.61746520107559377</c:v>
                </c:pt>
                <c:pt idx="6321">
                  <c:v>0.61754501573305853</c:v>
                </c:pt>
                <c:pt idx="6322">
                  <c:v>0.61762698091300194</c:v>
                </c:pt>
                <c:pt idx="6323">
                  <c:v>0.61769815575078568</c:v>
                </c:pt>
                <c:pt idx="6324">
                  <c:v>0.61776716893772354</c:v>
                </c:pt>
                <c:pt idx="6325">
                  <c:v>0.61783833379870157</c:v>
                </c:pt>
                <c:pt idx="6326">
                  <c:v>0.61791218894292121</c:v>
                </c:pt>
                <c:pt idx="6327">
                  <c:v>0.6179968191534233</c:v>
                </c:pt>
                <c:pt idx="6328">
                  <c:v>0.61808844888528724</c:v>
                </c:pt>
                <c:pt idx="6329">
                  <c:v>0.61819246540514461</c:v>
                </c:pt>
                <c:pt idx="6330">
                  <c:v>0.61829862655085777</c:v>
                </c:pt>
                <c:pt idx="6331">
                  <c:v>0.61840046599217591</c:v>
                </c:pt>
                <c:pt idx="6332">
                  <c:v>0.61850337256414445</c:v>
                </c:pt>
                <c:pt idx="6333">
                  <c:v>0.61858579793892343</c:v>
                </c:pt>
                <c:pt idx="6334">
                  <c:v>0.61865582723274448</c:v>
                </c:pt>
                <c:pt idx="6335">
                  <c:v>0.61872046530534575</c:v>
                </c:pt>
                <c:pt idx="6336">
                  <c:v>0.61878779218842994</c:v>
                </c:pt>
                <c:pt idx="6337">
                  <c:v>0.61885673021963017</c:v>
                </c:pt>
                <c:pt idx="6338">
                  <c:v>0.6189385879595406</c:v>
                </c:pt>
                <c:pt idx="6339">
                  <c:v>0.61902259288357109</c:v>
                </c:pt>
                <c:pt idx="6340">
                  <c:v>0.61911089814414499</c:v>
                </c:pt>
                <c:pt idx="6341">
                  <c:v>0.61919435021726421</c:v>
                </c:pt>
                <c:pt idx="6342">
                  <c:v>0.61926756694581186</c:v>
                </c:pt>
                <c:pt idx="6343">
                  <c:v>0.61933162718614598</c:v>
                </c:pt>
                <c:pt idx="6344">
                  <c:v>0.6193929919712835</c:v>
                </c:pt>
                <c:pt idx="6345">
                  <c:v>0.61945220003651569</c:v>
                </c:pt>
                <c:pt idx="6346">
                  <c:v>0.61950440787647665</c:v>
                </c:pt>
                <c:pt idx="6347">
                  <c:v>0.61955338388765935</c:v>
                </c:pt>
                <c:pt idx="6348">
                  <c:v>0.61959966670474131</c:v>
                </c:pt>
                <c:pt idx="6349">
                  <c:v>0.61964002787805139</c:v>
                </c:pt>
                <c:pt idx="6350">
                  <c:v>0.61968415423010081</c:v>
                </c:pt>
                <c:pt idx="6351">
                  <c:v>0.61972612627027102</c:v>
                </c:pt>
                <c:pt idx="6352">
                  <c:v>0.61977347722641929</c:v>
                </c:pt>
                <c:pt idx="6353">
                  <c:v>0.61982566829632402</c:v>
                </c:pt>
                <c:pt idx="6354">
                  <c:v>0.6198816227064069</c:v>
                </c:pt>
                <c:pt idx="6355">
                  <c:v>0.6199284283176012</c:v>
                </c:pt>
                <c:pt idx="6356">
                  <c:v>0.61997523173813285</c:v>
                </c:pt>
                <c:pt idx="6357">
                  <c:v>0.62002526055850948</c:v>
                </c:pt>
                <c:pt idx="6358">
                  <c:v>0.6200688320080282</c:v>
                </c:pt>
                <c:pt idx="6359">
                  <c:v>0.62011670462170188</c:v>
                </c:pt>
                <c:pt idx="6360">
                  <c:v>0.62017049134123592</c:v>
                </c:pt>
                <c:pt idx="6361">
                  <c:v>0.62022104821988644</c:v>
                </c:pt>
                <c:pt idx="6362">
                  <c:v>0.62026945134695299</c:v>
                </c:pt>
                <c:pt idx="6363">
                  <c:v>0.6203173143576477</c:v>
                </c:pt>
                <c:pt idx="6364">
                  <c:v>0.6203587220804091</c:v>
                </c:pt>
                <c:pt idx="6365">
                  <c:v>0.62040819399462199</c:v>
                </c:pt>
                <c:pt idx="6366">
                  <c:v>0.6204673419839839</c:v>
                </c:pt>
                <c:pt idx="6367">
                  <c:v>0.62053777729845161</c:v>
                </c:pt>
                <c:pt idx="6368">
                  <c:v>0.62061304619662583</c:v>
                </c:pt>
                <c:pt idx="6369">
                  <c:v>0.62068830942981934</c:v>
                </c:pt>
                <c:pt idx="6370">
                  <c:v>0.62076249193063127</c:v>
                </c:pt>
                <c:pt idx="6371">
                  <c:v>0.62083989389087468</c:v>
                </c:pt>
                <c:pt idx="6372">
                  <c:v>0.62090976551523025</c:v>
                </c:pt>
                <c:pt idx="6373">
                  <c:v>0.62098393159030429</c:v>
                </c:pt>
                <c:pt idx="6374">
                  <c:v>0.62105594266069397</c:v>
                </c:pt>
                <c:pt idx="6375">
                  <c:v>0.62111344031445626</c:v>
                </c:pt>
                <c:pt idx="6376">
                  <c:v>0.6211660988165596</c:v>
                </c:pt>
                <c:pt idx="6377">
                  <c:v>0.62121929183496172</c:v>
                </c:pt>
                <c:pt idx="6378">
                  <c:v>0.62128322717325379</c:v>
                </c:pt>
                <c:pt idx="6379">
                  <c:v>0.62135521669504867</c:v>
                </c:pt>
                <c:pt idx="6380">
                  <c:v>0.62143364714071347</c:v>
                </c:pt>
                <c:pt idx="6381">
                  <c:v>0.6214991801930303</c:v>
                </c:pt>
                <c:pt idx="6382">
                  <c:v>0.62155504104366588</c:v>
                </c:pt>
                <c:pt idx="6383">
                  <c:v>0.62160230548014028</c:v>
                </c:pt>
                <c:pt idx="6384">
                  <c:v>0.62165923467634765</c:v>
                </c:pt>
                <c:pt idx="6385">
                  <c:v>0.62171293849443343</c:v>
                </c:pt>
                <c:pt idx="6386">
                  <c:v>0.621775768300592</c:v>
                </c:pt>
                <c:pt idx="6387">
                  <c:v>0.62183752024626782</c:v>
                </c:pt>
                <c:pt idx="6388">
                  <c:v>0.6219062483626987</c:v>
                </c:pt>
                <c:pt idx="6389">
                  <c:v>0.62197013979667781</c:v>
                </c:pt>
                <c:pt idx="6390">
                  <c:v>0.62204369042652186</c:v>
                </c:pt>
                <c:pt idx="6391">
                  <c:v>0.62212099328681969</c:v>
                </c:pt>
                <c:pt idx="6392">
                  <c:v>0.62220902537779454</c:v>
                </c:pt>
                <c:pt idx="6393">
                  <c:v>0.62228094828505687</c:v>
                </c:pt>
                <c:pt idx="6394">
                  <c:v>0.62233783886087979</c:v>
                </c:pt>
                <c:pt idx="6395">
                  <c:v>0.62239096958904894</c:v>
                </c:pt>
                <c:pt idx="6396">
                  <c:v>0.62243390144868127</c:v>
                </c:pt>
                <c:pt idx="6397">
                  <c:v>0.62247200193038876</c:v>
                </c:pt>
                <c:pt idx="6398">
                  <c:v>0.62250956436452465</c:v>
                </c:pt>
                <c:pt idx="6399">
                  <c:v>0.62255410085104868</c:v>
                </c:pt>
                <c:pt idx="6400">
                  <c:v>0.62259648915853527</c:v>
                </c:pt>
                <c:pt idx="6401">
                  <c:v>0.62263565650370534</c:v>
                </c:pt>
                <c:pt idx="6402">
                  <c:v>0.62267857785998393</c:v>
                </c:pt>
                <c:pt idx="6403">
                  <c:v>0.62271345010551593</c:v>
                </c:pt>
                <c:pt idx="6404">
                  <c:v>0.6227542222658613</c:v>
                </c:pt>
                <c:pt idx="6405">
                  <c:v>0.62279552920674763</c:v>
                </c:pt>
                <c:pt idx="6406">
                  <c:v>0.62284058937817688</c:v>
                </c:pt>
                <c:pt idx="6407">
                  <c:v>0.62287974716394323</c:v>
                </c:pt>
                <c:pt idx="6408">
                  <c:v>0.62292426716724403</c:v>
                </c:pt>
                <c:pt idx="6409">
                  <c:v>0.62297146693382854</c:v>
                </c:pt>
                <c:pt idx="6410">
                  <c:v>0.62301812814954394</c:v>
                </c:pt>
                <c:pt idx="6411">
                  <c:v>0.62305888788965258</c:v>
                </c:pt>
                <c:pt idx="6412">
                  <c:v>0.62309803712843281</c:v>
                </c:pt>
                <c:pt idx="6413">
                  <c:v>0.623140938643721</c:v>
                </c:pt>
                <c:pt idx="6414">
                  <c:v>0.62318920064850181</c:v>
                </c:pt>
                <c:pt idx="6415">
                  <c:v>0.6232326344614102</c:v>
                </c:pt>
                <c:pt idx="6416">
                  <c:v>0.62328089204107684</c:v>
                </c:pt>
                <c:pt idx="6417">
                  <c:v>0.62333504499638037</c:v>
                </c:pt>
                <c:pt idx="6418">
                  <c:v>0.62339830909129335</c:v>
                </c:pt>
                <c:pt idx="6419">
                  <c:v>0.6234637135239145</c:v>
                </c:pt>
                <c:pt idx="6420">
                  <c:v>0.62354197877991668</c:v>
                </c:pt>
                <c:pt idx="6421">
                  <c:v>0.6236127338761891</c:v>
                </c:pt>
                <c:pt idx="6422">
                  <c:v>0.62367544443562262</c:v>
                </c:pt>
                <c:pt idx="6423">
                  <c:v>0.6237360073112953</c:v>
                </c:pt>
                <c:pt idx="6424">
                  <c:v>0.62380299737026335</c:v>
                </c:pt>
                <c:pt idx="6425">
                  <c:v>0.62387373400120372</c:v>
                </c:pt>
                <c:pt idx="6426">
                  <c:v>0.6239514313518435</c:v>
                </c:pt>
                <c:pt idx="6427">
                  <c:v>0.62402858688457652</c:v>
                </c:pt>
                <c:pt idx="6428">
                  <c:v>0.62410305775966768</c:v>
                </c:pt>
                <c:pt idx="6429">
                  <c:v>0.62418020159492238</c:v>
                </c:pt>
                <c:pt idx="6430">
                  <c:v>0.62426108908609101</c:v>
                </c:pt>
                <c:pt idx="6431">
                  <c:v>0.62433822073163658</c:v>
                </c:pt>
                <c:pt idx="6432">
                  <c:v>0.62440784835776431</c:v>
                </c:pt>
                <c:pt idx="6433">
                  <c:v>0.62447532896916436</c:v>
                </c:pt>
                <c:pt idx="6434">
                  <c:v>0.62453959198485698</c:v>
                </c:pt>
                <c:pt idx="6435">
                  <c:v>0.62460224444924783</c:v>
                </c:pt>
                <c:pt idx="6436">
                  <c:v>0.62466221578082748</c:v>
                </c:pt>
                <c:pt idx="6437">
                  <c:v>0.62472700219583499</c:v>
                </c:pt>
                <c:pt idx="6438">
                  <c:v>0.62478000614089346</c:v>
                </c:pt>
                <c:pt idx="6439">
                  <c:v>0.62482069413199914</c:v>
                </c:pt>
                <c:pt idx="6440">
                  <c:v>0.62486084513188489</c:v>
                </c:pt>
                <c:pt idx="6441">
                  <c:v>0.62489885325974026</c:v>
                </c:pt>
                <c:pt idx="6442">
                  <c:v>0.62494114229567155</c:v>
                </c:pt>
                <c:pt idx="6443">
                  <c:v>0.62498717642838331</c:v>
                </c:pt>
                <c:pt idx="6444">
                  <c:v>0.62503695514060764</c:v>
                </c:pt>
                <c:pt idx="6445">
                  <c:v>0.62509047787306293</c:v>
                </c:pt>
                <c:pt idx="6446">
                  <c:v>0.62514667365919663</c:v>
                </c:pt>
                <c:pt idx="6447">
                  <c:v>0.62521035839941774</c:v>
                </c:pt>
                <c:pt idx="6448">
                  <c:v>0.62527029327377326</c:v>
                </c:pt>
                <c:pt idx="6449">
                  <c:v>0.62533397014204861</c:v>
                </c:pt>
                <c:pt idx="6450">
                  <c:v>0.62539175740361197</c:v>
                </c:pt>
                <c:pt idx="6451">
                  <c:v>0.62544365607921759</c:v>
                </c:pt>
                <c:pt idx="6452">
                  <c:v>0.62549876203380439</c:v>
                </c:pt>
                <c:pt idx="6453">
                  <c:v>0.6255543999167974</c:v>
                </c:pt>
                <c:pt idx="6454">
                  <c:v>0.62561056963924544</c:v>
                </c:pt>
                <c:pt idx="6455">
                  <c:v>0.62566727111135911</c:v>
                </c:pt>
                <c:pt idx="6456">
                  <c:v>0.62572664373530162</c:v>
                </c:pt>
                <c:pt idx="6457">
                  <c:v>0.62577638565231719</c:v>
                </c:pt>
                <c:pt idx="6458">
                  <c:v>0.62582505545578915</c:v>
                </c:pt>
                <c:pt idx="6459">
                  <c:v>0.62587265330212916</c:v>
                </c:pt>
                <c:pt idx="6460">
                  <c:v>0.62591329686079922</c:v>
                </c:pt>
                <c:pt idx="6461">
                  <c:v>0.62595928626399322</c:v>
                </c:pt>
                <c:pt idx="6462">
                  <c:v>0.62600848188880087</c:v>
                </c:pt>
                <c:pt idx="6463">
                  <c:v>0.62604805052648993</c:v>
                </c:pt>
                <c:pt idx="6464">
                  <c:v>0.62608547887793586</c:v>
                </c:pt>
                <c:pt idx="6465">
                  <c:v>0.62613039105058588</c:v>
                </c:pt>
                <c:pt idx="6466">
                  <c:v>0.62617316267311773</c:v>
                </c:pt>
                <c:pt idx="6467">
                  <c:v>0.62622502081171627</c:v>
                </c:pt>
                <c:pt idx="6468">
                  <c:v>0.62627794541742032</c:v>
                </c:pt>
                <c:pt idx="6469">
                  <c:v>0.62633353996638907</c:v>
                </c:pt>
                <c:pt idx="6470">
                  <c:v>0.62639394207877086</c:v>
                </c:pt>
                <c:pt idx="6471">
                  <c:v>0.62647358176535339</c:v>
                </c:pt>
                <c:pt idx="6472">
                  <c:v>0.62656978232435268</c:v>
                </c:pt>
                <c:pt idx="6473">
                  <c:v>0.62667879843800423</c:v>
                </c:pt>
                <c:pt idx="6474">
                  <c:v>0.62679368000992408</c:v>
                </c:pt>
                <c:pt idx="6475">
                  <c:v>0.62689572652345471</c:v>
                </c:pt>
                <c:pt idx="6476">
                  <c:v>0.62698333930493333</c:v>
                </c:pt>
                <c:pt idx="6477">
                  <c:v>0.62705224884356325</c:v>
                </c:pt>
                <c:pt idx="6478">
                  <c:v>0.62710085659212866</c:v>
                </c:pt>
                <c:pt idx="6479">
                  <c:v>0.62716174648186196</c:v>
                </c:pt>
                <c:pt idx="6480">
                  <c:v>0.62721782599514919</c:v>
                </c:pt>
                <c:pt idx="6481">
                  <c:v>0.62726695974577318</c:v>
                </c:pt>
                <c:pt idx="6482">
                  <c:v>0.62730647861951194</c:v>
                </c:pt>
                <c:pt idx="6483">
                  <c:v>0.62735186999328951</c:v>
                </c:pt>
                <c:pt idx="6484">
                  <c:v>0.62739565736608627</c:v>
                </c:pt>
                <c:pt idx="6485">
                  <c:v>0.62743890886421017</c:v>
                </c:pt>
                <c:pt idx="6486">
                  <c:v>0.62748376029385688</c:v>
                </c:pt>
                <c:pt idx="6487">
                  <c:v>0.62753661832493957</c:v>
                </c:pt>
                <c:pt idx="6488">
                  <c:v>0.62758573641498194</c:v>
                </c:pt>
                <c:pt idx="6489">
                  <c:v>0.62763485209255576</c:v>
                </c:pt>
                <c:pt idx="6490">
                  <c:v>0.62767435643056435</c:v>
                </c:pt>
                <c:pt idx="6491">
                  <c:v>0.62772133253094808</c:v>
                </c:pt>
                <c:pt idx="6492">
                  <c:v>0.62777524556283537</c:v>
                </c:pt>
                <c:pt idx="6493">
                  <c:v>0.62783342567299349</c:v>
                </c:pt>
                <c:pt idx="6494">
                  <c:v>0.62788573150628024</c:v>
                </c:pt>
                <c:pt idx="6495">
                  <c:v>0.62793323137219537</c:v>
                </c:pt>
                <c:pt idx="6496">
                  <c:v>0.62799193595421166</c:v>
                </c:pt>
                <c:pt idx="6497">
                  <c:v>0.62807518381623051</c:v>
                </c:pt>
                <c:pt idx="6498">
                  <c:v>0.62817549895525648</c:v>
                </c:pt>
                <c:pt idx="6499">
                  <c:v>0.62829180923065342</c:v>
                </c:pt>
                <c:pt idx="6500">
                  <c:v>0.62840810597954344</c:v>
                </c:pt>
                <c:pt idx="6501">
                  <c:v>0.62851265481407925</c:v>
                </c:pt>
                <c:pt idx="6502">
                  <c:v>0.62861185941725417</c:v>
                </c:pt>
                <c:pt idx="6503">
                  <c:v>0.628702521683841</c:v>
                </c:pt>
                <c:pt idx="6504">
                  <c:v>0.62877771179888253</c:v>
                </c:pt>
                <c:pt idx="6505">
                  <c:v>0.62884489818246758</c:v>
                </c:pt>
                <c:pt idx="6506">
                  <c:v>0.62890194974189662</c:v>
                </c:pt>
                <c:pt idx="6507">
                  <c:v>0.62896059748490829</c:v>
                </c:pt>
                <c:pt idx="6508">
                  <c:v>0.62902137424389437</c:v>
                </c:pt>
                <c:pt idx="6509">
                  <c:v>0.62909067656677609</c:v>
                </c:pt>
                <c:pt idx="6510">
                  <c:v>0.62916157320403976</c:v>
                </c:pt>
                <c:pt idx="6511">
                  <c:v>0.629227667797153</c:v>
                </c:pt>
                <c:pt idx="6512">
                  <c:v>0.62928682941311387</c:v>
                </c:pt>
                <c:pt idx="6513">
                  <c:v>0.62933213098703145</c:v>
                </c:pt>
                <c:pt idx="6514">
                  <c:v>0.62937583173709244</c:v>
                </c:pt>
                <c:pt idx="6515">
                  <c:v>0.62941846477482544</c:v>
                </c:pt>
                <c:pt idx="6516">
                  <c:v>0.62946482614036248</c:v>
                </c:pt>
                <c:pt idx="6517">
                  <c:v>0.62951491531508985</c:v>
                </c:pt>
                <c:pt idx="6518">
                  <c:v>0.62957192866288902</c:v>
                </c:pt>
                <c:pt idx="6519">
                  <c:v>0.62964119284289288</c:v>
                </c:pt>
                <c:pt idx="6520">
                  <c:v>0.62970672299650998</c:v>
                </c:pt>
                <c:pt idx="6521">
                  <c:v>0.62975893093969404</c:v>
                </c:pt>
                <c:pt idx="6522">
                  <c:v>0.62980261304266394</c:v>
                </c:pt>
                <c:pt idx="6523">
                  <c:v>0.6298399011331185</c:v>
                </c:pt>
                <c:pt idx="6524">
                  <c:v>0.62987612251822811</c:v>
                </c:pt>
                <c:pt idx="6525">
                  <c:v>0.62991660369022773</c:v>
                </c:pt>
                <c:pt idx="6526">
                  <c:v>0.62995708322356803</c:v>
                </c:pt>
                <c:pt idx="6527">
                  <c:v>0.62999915889640556</c:v>
                </c:pt>
                <c:pt idx="6528">
                  <c:v>0.6300454933486086</c:v>
                </c:pt>
                <c:pt idx="6529">
                  <c:v>0.63010247645526329</c:v>
                </c:pt>
                <c:pt idx="6530">
                  <c:v>0.6301653138735821</c:v>
                </c:pt>
                <c:pt idx="6531">
                  <c:v>0.63022282262637674</c:v>
                </c:pt>
                <c:pt idx="6532">
                  <c:v>0.63027766585595379</c:v>
                </c:pt>
                <c:pt idx="6533">
                  <c:v>0.63032877916778818</c:v>
                </c:pt>
                <c:pt idx="6534">
                  <c:v>0.6303878756779967</c:v>
                </c:pt>
                <c:pt idx="6535">
                  <c:v>0.63045335692123727</c:v>
                </c:pt>
                <c:pt idx="6536">
                  <c:v>0.63051936619236992</c:v>
                </c:pt>
                <c:pt idx="6537">
                  <c:v>0.63059335527661842</c:v>
                </c:pt>
                <c:pt idx="6538">
                  <c:v>0.63067638686646021</c:v>
                </c:pt>
                <c:pt idx="6539">
                  <c:v>0.63075568624320355</c:v>
                </c:pt>
                <c:pt idx="6540">
                  <c:v>0.63083285074065476</c:v>
                </c:pt>
                <c:pt idx="6541">
                  <c:v>0.63090522030651675</c:v>
                </c:pt>
                <c:pt idx="6542">
                  <c:v>0.63097758463540377</c:v>
                </c:pt>
                <c:pt idx="6543">
                  <c:v>0.63105047576083517</c:v>
                </c:pt>
                <c:pt idx="6544">
                  <c:v>0.63112070160078104</c:v>
                </c:pt>
                <c:pt idx="6545">
                  <c:v>0.63117389971162219</c:v>
                </c:pt>
                <c:pt idx="6546">
                  <c:v>0.63122177559181625</c:v>
                </c:pt>
                <c:pt idx="6547">
                  <c:v>0.63126592576091056</c:v>
                </c:pt>
                <c:pt idx="6548">
                  <c:v>0.63130635071225982</c:v>
                </c:pt>
                <c:pt idx="6549">
                  <c:v>0.63135156089306832</c:v>
                </c:pt>
                <c:pt idx="6550">
                  <c:v>0.63139783272626826</c:v>
                </c:pt>
                <c:pt idx="6551">
                  <c:v>0.63144197512326605</c:v>
                </c:pt>
                <c:pt idx="6552">
                  <c:v>0.63147707491570226</c:v>
                </c:pt>
                <c:pt idx="6553">
                  <c:v>0.63151589597852686</c:v>
                </c:pt>
                <c:pt idx="6554">
                  <c:v>0.63156641428304749</c:v>
                </c:pt>
                <c:pt idx="6555">
                  <c:v>0.63161746176678979</c:v>
                </c:pt>
                <c:pt idx="6556">
                  <c:v>0.63165946763751535</c:v>
                </c:pt>
                <c:pt idx="6557">
                  <c:v>0.63168871118924774</c:v>
                </c:pt>
                <c:pt idx="6558">
                  <c:v>0.63171316877580619</c:v>
                </c:pt>
                <c:pt idx="6559">
                  <c:v>0.63173124573794126</c:v>
                </c:pt>
                <c:pt idx="6560">
                  <c:v>0.63174453741339165</c:v>
                </c:pt>
                <c:pt idx="6561">
                  <c:v>0.63176155050017757</c:v>
                </c:pt>
                <c:pt idx="6562">
                  <c:v>0.63178441137976415</c:v>
                </c:pt>
                <c:pt idx="6563">
                  <c:v>0.63182268889173054</c:v>
                </c:pt>
                <c:pt idx="6564">
                  <c:v>0.63187903922923616</c:v>
                </c:pt>
                <c:pt idx="6565">
                  <c:v>0.63193963887873361</c:v>
                </c:pt>
                <c:pt idx="6566">
                  <c:v>0.63200182943753569</c:v>
                </c:pt>
                <c:pt idx="6567">
                  <c:v>0.63205232320010507</c:v>
                </c:pt>
                <c:pt idx="6568">
                  <c:v>0.63210387735869022</c:v>
                </c:pt>
                <c:pt idx="6569">
                  <c:v>0.63215224018405591</c:v>
                </c:pt>
                <c:pt idx="6570">
                  <c:v>0.63220697770305168</c:v>
                </c:pt>
                <c:pt idx="6571">
                  <c:v>0.63226224361446715</c:v>
                </c:pt>
                <c:pt idx="6572">
                  <c:v>0.63231803783053431</c:v>
                </c:pt>
                <c:pt idx="6573">
                  <c:v>0.63237861088351444</c:v>
                </c:pt>
                <c:pt idx="6574">
                  <c:v>0.63244077414924171</c:v>
                </c:pt>
                <c:pt idx="6575">
                  <c:v>0.63249071448648753</c:v>
                </c:pt>
                <c:pt idx="6576">
                  <c:v>0.63254862090388941</c:v>
                </c:pt>
                <c:pt idx="6577">
                  <c:v>0.63261342961462785</c:v>
                </c:pt>
                <c:pt idx="6578">
                  <c:v>0.63268407694874285</c:v>
                </c:pt>
                <c:pt idx="6579">
                  <c:v>0.63275365703824249</c:v>
                </c:pt>
                <c:pt idx="6580">
                  <c:v>0.63282588773462023</c:v>
                </c:pt>
                <c:pt idx="6581">
                  <c:v>0.63291404460292044</c:v>
                </c:pt>
                <c:pt idx="6582">
                  <c:v>0.6330080346310194</c:v>
                </c:pt>
                <c:pt idx="6583">
                  <c:v>0.63309829922314853</c:v>
                </c:pt>
                <c:pt idx="6584">
                  <c:v>0.63318590118325868</c:v>
                </c:pt>
                <c:pt idx="6585">
                  <c:v>0.63326394010242193</c:v>
                </c:pt>
                <c:pt idx="6586">
                  <c:v>0.63332604835925688</c:v>
                </c:pt>
                <c:pt idx="6587">
                  <c:v>0.63337859848691536</c:v>
                </c:pt>
                <c:pt idx="6588">
                  <c:v>0.63343061508552989</c:v>
                </c:pt>
                <c:pt idx="6589">
                  <c:v>0.63348581341473298</c:v>
                </c:pt>
                <c:pt idx="6590">
                  <c:v>0.63354631577540499</c:v>
                </c:pt>
                <c:pt idx="6591">
                  <c:v>0.63360469177630452</c:v>
                </c:pt>
                <c:pt idx="6592">
                  <c:v>0.63366571758838464</c:v>
                </c:pt>
                <c:pt idx="6593">
                  <c:v>0.63372833150726704</c:v>
                </c:pt>
                <c:pt idx="6594">
                  <c:v>0.63379253323442175</c:v>
                </c:pt>
                <c:pt idx="6595">
                  <c:v>0.63386097516452145</c:v>
                </c:pt>
                <c:pt idx="6596">
                  <c:v>0.63393047341635012</c:v>
                </c:pt>
                <c:pt idx="6597">
                  <c:v>0.63398086989072944</c:v>
                </c:pt>
                <c:pt idx="6598">
                  <c:v>0.63402171569596388</c:v>
                </c:pt>
                <c:pt idx="6599">
                  <c:v>0.63407051628879463</c:v>
                </c:pt>
                <c:pt idx="6600">
                  <c:v>0.63413734801925203</c:v>
                </c:pt>
                <c:pt idx="6601">
                  <c:v>0.63421266096579532</c:v>
                </c:pt>
                <c:pt idx="6602">
                  <c:v>0.63428849855353875</c:v>
                </c:pt>
                <c:pt idx="6603">
                  <c:v>0.63436008820170631</c:v>
                </c:pt>
                <c:pt idx="6604">
                  <c:v>0.63443008201364559</c:v>
                </c:pt>
                <c:pt idx="6605">
                  <c:v>0.63449954072616865</c:v>
                </c:pt>
                <c:pt idx="6606">
                  <c:v>0.63458012799533248</c:v>
                </c:pt>
                <c:pt idx="6607">
                  <c:v>0.6346702508009695</c:v>
                </c:pt>
                <c:pt idx="6608">
                  <c:v>0.63476672621492114</c:v>
                </c:pt>
                <c:pt idx="6609">
                  <c:v>0.6348600122692537</c:v>
                </c:pt>
                <c:pt idx="6610">
                  <c:v>0.63493898059319209</c:v>
                </c:pt>
                <c:pt idx="6611">
                  <c:v>0.6350057543098101</c:v>
                </c:pt>
                <c:pt idx="6612">
                  <c:v>0.63507570294528382</c:v>
                </c:pt>
                <c:pt idx="6613">
                  <c:v>0.63513610919321584</c:v>
                </c:pt>
                <c:pt idx="6614">
                  <c:v>0.63518750461876938</c:v>
                </c:pt>
                <c:pt idx="6615">
                  <c:v>0.63523624835494397</c:v>
                </c:pt>
                <c:pt idx="6616">
                  <c:v>0.6352781024932781</c:v>
                </c:pt>
                <c:pt idx="6617">
                  <c:v>0.63531995487991655</c:v>
                </c:pt>
                <c:pt idx="6618">
                  <c:v>0.63536551371465655</c:v>
                </c:pt>
                <c:pt idx="6619">
                  <c:v>0.63541160019143561</c:v>
                </c:pt>
                <c:pt idx="6620">
                  <c:v>0.6354560954640851</c:v>
                </c:pt>
                <c:pt idx="6621">
                  <c:v>0.63550270743584869</c:v>
                </c:pt>
                <c:pt idx="6622">
                  <c:v>0.63555355438178562</c:v>
                </c:pt>
                <c:pt idx="6623">
                  <c:v>0.63560386912700895</c:v>
                </c:pt>
                <c:pt idx="6624">
                  <c:v>0.6356441191005342</c:v>
                </c:pt>
                <c:pt idx="6625">
                  <c:v>0.63567112804287884</c:v>
                </c:pt>
                <c:pt idx="6626">
                  <c:v>0.6356848970268657</c:v>
                </c:pt>
                <c:pt idx="6627">
                  <c:v>0.63570343189824086</c:v>
                </c:pt>
                <c:pt idx="6628">
                  <c:v>0.63572461418772952</c:v>
                </c:pt>
                <c:pt idx="6629">
                  <c:v>0.63574367786464725</c:v>
                </c:pt>
                <c:pt idx="6630">
                  <c:v>0.63577333175084438</c:v>
                </c:pt>
                <c:pt idx="6631">
                  <c:v>0.63580722082977414</c:v>
                </c:pt>
                <c:pt idx="6632">
                  <c:v>0.63584693313267726</c:v>
                </c:pt>
                <c:pt idx="6633">
                  <c:v>0.63588081971745802</c:v>
                </c:pt>
                <c:pt idx="6634">
                  <c:v>0.63591523460481225</c:v>
                </c:pt>
                <c:pt idx="6635">
                  <c:v>0.63594382453364118</c:v>
                </c:pt>
                <c:pt idx="6636">
                  <c:v>0.63597294306539165</c:v>
                </c:pt>
                <c:pt idx="6637">
                  <c:v>0.63599782550249517</c:v>
                </c:pt>
                <c:pt idx="6638">
                  <c:v>0.63601794276495993</c:v>
                </c:pt>
                <c:pt idx="6639">
                  <c:v>0.63605288231160695</c:v>
                </c:pt>
                <c:pt idx="6640">
                  <c:v>0.63609893712160337</c:v>
                </c:pt>
                <c:pt idx="6641">
                  <c:v>0.63616404547542516</c:v>
                </c:pt>
                <c:pt idx="6642">
                  <c:v>0.63623338385760853</c:v>
                </c:pt>
                <c:pt idx="6643">
                  <c:v>0.63630165894059054</c:v>
                </c:pt>
                <c:pt idx="6644">
                  <c:v>0.63636728330884729</c:v>
                </c:pt>
                <c:pt idx="6645">
                  <c:v>0.63643025748389981</c:v>
                </c:pt>
                <c:pt idx="6646">
                  <c:v>0.63649322769345529</c:v>
                </c:pt>
                <c:pt idx="6647">
                  <c:v>0.63656148503848808</c:v>
                </c:pt>
                <c:pt idx="6648">
                  <c:v>0.63663979005242977</c:v>
                </c:pt>
                <c:pt idx="6649">
                  <c:v>0.63671703088302922</c:v>
                </c:pt>
                <c:pt idx="6650">
                  <c:v>0.6367926787901973</c:v>
                </c:pt>
                <c:pt idx="6651">
                  <c:v>0.63686197359917107</c:v>
                </c:pt>
                <c:pt idx="6652">
                  <c:v>0.63693179251959786</c:v>
                </c:pt>
                <c:pt idx="6653">
                  <c:v>0.63700160656568339</c:v>
                </c:pt>
                <c:pt idx="6654">
                  <c:v>0.63708516545518157</c:v>
                </c:pt>
                <c:pt idx="6655">
                  <c:v>0.63718193696212966</c:v>
                </c:pt>
                <c:pt idx="6656">
                  <c:v>0.63726495204897948</c:v>
                </c:pt>
                <c:pt idx="6657">
                  <c:v>0.63733738633538406</c:v>
                </c:pt>
                <c:pt idx="6658">
                  <c:v>0.63739765612199972</c:v>
                </c:pt>
                <c:pt idx="6659">
                  <c:v>0.63745739364169995</c:v>
                </c:pt>
                <c:pt idx="6660">
                  <c:v>0.6375171275930418</c:v>
                </c:pt>
                <c:pt idx="6661">
                  <c:v>0.63756681506414481</c:v>
                </c:pt>
                <c:pt idx="6662">
                  <c:v>0.63761491441309504</c:v>
                </c:pt>
                <c:pt idx="6663">
                  <c:v>0.63765296940150074</c:v>
                </c:pt>
                <c:pt idx="6664">
                  <c:v>0.63769683654958553</c:v>
                </c:pt>
                <c:pt idx="6665">
                  <c:v>0.63774228722741622</c:v>
                </c:pt>
                <c:pt idx="6666">
                  <c:v>0.63779671962305495</c:v>
                </c:pt>
                <c:pt idx="6667">
                  <c:v>0.63785590488509636</c:v>
                </c:pt>
                <c:pt idx="6668">
                  <c:v>0.63791297307049688</c:v>
                </c:pt>
                <c:pt idx="6669">
                  <c:v>0.6379705663630606</c:v>
                </c:pt>
                <c:pt idx="6670">
                  <c:v>0.63803026966934706</c:v>
                </c:pt>
                <c:pt idx="6671">
                  <c:v>0.63810581830170165</c:v>
                </c:pt>
                <c:pt idx="6672">
                  <c:v>0.63817871996214859</c:v>
                </c:pt>
                <c:pt idx="6673">
                  <c:v>0.63824633414298104</c:v>
                </c:pt>
                <c:pt idx="6674">
                  <c:v>0.63831764102114064</c:v>
                </c:pt>
                <c:pt idx="6675">
                  <c:v>0.63838788652922018</c:v>
                </c:pt>
                <c:pt idx="6676">
                  <c:v>0.63845759899700638</c:v>
                </c:pt>
                <c:pt idx="6677">
                  <c:v>0.6385273066053031</c:v>
                </c:pt>
                <c:pt idx="6678">
                  <c:v>0.63859595328877128</c:v>
                </c:pt>
                <c:pt idx="6679">
                  <c:v>0.63866934722229396</c:v>
                </c:pt>
                <c:pt idx="6680">
                  <c:v>0.63873745619773692</c:v>
                </c:pt>
                <c:pt idx="6681">
                  <c:v>0.63879341824070401</c:v>
                </c:pt>
                <c:pt idx="6682">
                  <c:v>0.63884832135256286</c:v>
                </c:pt>
                <c:pt idx="6683">
                  <c:v>0.63889847059937122</c:v>
                </c:pt>
                <c:pt idx="6684">
                  <c:v>0.63894017174206774</c:v>
                </c:pt>
                <c:pt idx="6685">
                  <c:v>0.63897764850054373</c:v>
                </c:pt>
                <c:pt idx="6686">
                  <c:v>0.63901037353530366</c:v>
                </c:pt>
                <c:pt idx="6687">
                  <c:v>0.63904362529626468</c:v>
                </c:pt>
                <c:pt idx="6688">
                  <c:v>0.63908320928438833</c:v>
                </c:pt>
                <c:pt idx="6689">
                  <c:v>0.63912859699572611</c:v>
                </c:pt>
                <c:pt idx="6690">
                  <c:v>0.63917662128441499</c:v>
                </c:pt>
                <c:pt idx="6691">
                  <c:v>0.63923678032594133</c:v>
                </c:pt>
                <c:pt idx="6692">
                  <c:v>0.63929746341171068</c:v>
                </c:pt>
                <c:pt idx="6693">
                  <c:v>0.63935655992107654</c:v>
                </c:pt>
                <c:pt idx="6694">
                  <c:v>0.63940879410646334</c:v>
                </c:pt>
                <c:pt idx="6695">
                  <c:v>0.63945574978268771</c:v>
                </c:pt>
                <c:pt idx="6696">
                  <c:v>0.63949584501943169</c:v>
                </c:pt>
                <c:pt idx="6697">
                  <c:v>0.63954279660839564</c:v>
                </c:pt>
                <c:pt idx="6698">
                  <c:v>0.6395855259137686</c:v>
                </c:pt>
                <c:pt idx="6699">
                  <c:v>0.63962719841591031</c:v>
                </c:pt>
                <c:pt idx="6700">
                  <c:v>0.63966834171433229</c:v>
                </c:pt>
                <c:pt idx="6701">
                  <c:v>0.63971792241458003</c:v>
                </c:pt>
                <c:pt idx="6702">
                  <c:v>0.63976855548621459</c:v>
                </c:pt>
                <c:pt idx="6703">
                  <c:v>0.63982762416306171</c:v>
                </c:pt>
                <c:pt idx="6704">
                  <c:v>0.63989776368536655</c:v>
                </c:pt>
                <c:pt idx="6705">
                  <c:v>0.63997633520249375</c:v>
                </c:pt>
                <c:pt idx="6706">
                  <c:v>0.64005490054662262</c:v>
                </c:pt>
                <c:pt idx="6707">
                  <c:v>0.64013345971872315</c:v>
                </c:pt>
                <c:pt idx="6708">
                  <c:v>0.64019039807979949</c:v>
                </c:pt>
                <c:pt idx="6709">
                  <c:v>0.64023626273531786</c:v>
                </c:pt>
                <c:pt idx="6710">
                  <c:v>0.64029424951856473</c:v>
                </c:pt>
                <c:pt idx="6711">
                  <c:v>0.64037015440766676</c:v>
                </c:pt>
                <c:pt idx="6712">
                  <c:v>0.64045554052161735</c:v>
                </c:pt>
                <c:pt idx="6713">
                  <c:v>0.64054302737229407</c:v>
                </c:pt>
                <c:pt idx="6714">
                  <c:v>0.64062839872720001</c:v>
                </c:pt>
                <c:pt idx="6715">
                  <c:v>0.6407069128604429</c:v>
                </c:pt>
                <c:pt idx="6716">
                  <c:v>0.64079385084921103</c:v>
                </c:pt>
                <c:pt idx="6717">
                  <c:v>0.6408723519937084</c:v>
                </c:pt>
                <c:pt idx="6718">
                  <c:v>0.64095716845173434</c:v>
                </c:pt>
                <c:pt idx="6719">
                  <c:v>0.6410451381712442</c:v>
                </c:pt>
                <c:pt idx="6720">
                  <c:v>0.64114152724185158</c:v>
                </c:pt>
                <c:pt idx="6721">
                  <c:v>0.64123580045992723</c:v>
                </c:pt>
                <c:pt idx="6722">
                  <c:v>0.64132111269485925</c:v>
                </c:pt>
                <c:pt idx="6723">
                  <c:v>0.64139009442710215</c:v>
                </c:pt>
                <c:pt idx="6724">
                  <c:v>0.64144854087319314</c:v>
                </c:pt>
                <c:pt idx="6725">
                  <c:v>0.64149855989359428</c:v>
                </c:pt>
                <c:pt idx="6726">
                  <c:v>0.64153962627160865</c:v>
                </c:pt>
                <c:pt idx="6727">
                  <c:v>0.64158490263114432</c:v>
                </c:pt>
                <c:pt idx="6728">
                  <c:v>0.64163070337423</c:v>
                </c:pt>
                <c:pt idx="6729">
                  <c:v>0.64168229250367492</c:v>
                </c:pt>
                <c:pt idx="6730">
                  <c:v>0.64174282737401578</c:v>
                </c:pt>
                <c:pt idx="6731">
                  <c:v>0.64179598975958774</c:v>
                </c:pt>
                <c:pt idx="6732">
                  <c:v>0.64184283347973514</c:v>
                </c:pt>
                <c:pt idx="6733">
                  <c:v>0.64188809611354392</c:v>
                </c:pt>
                <c:pt idx="6734">
                  <c:v>0.64193283042463634</c:v>
                </c:pt>
                <c:pt idx="6735">
                  <c:v>0.64196861643273195</c:v>
                </c:pt>
                <c:pt idx="6736">
                  <c:v>0.64200861104398965</c:v>
                </c:pt>
                <c:pt idx="6737">
                  <c:v>0.64205807585057928</c:v>
                </c:pt>
                <c:pt idx="6738">
                  <c:v>0.64210385492760225</c:v>
                </c:pt>
                <c:pt idx="6739">
                  <c:v>0.64214647494307275</c:v>
                </c:pt>
                <c:pt idx="6740">
                  <c:v>0.64218751472272662</c:v>
                </c:pt>
                <c:pt idx="6741">
                  <c:v>0.64222802669941403</c:v>
                </c:pt>
                <c:pt idx="6742">
                  <c:v>0.64225433229893059</c:v>
                </c:pt>
                <c:pt idx="6743">
                  <c:v>0.64227748065410961</c:v>
                </c:pt>
                <c:pt idx="6744">
                  <c:v>0.64229747198418607</c:v>
                </c:pt>
                <c:pt idx="6745">
                  <c:v>0.64232745822997073</c:v>
                </c:pt>
                <c:pt idx="6746">
                  <c:v>0.64237217289125803</c:v>
                </c:pt>
                <c:pt idx="6747">
                  <c:v>0.64240689113169902</c:v>
                </c:pt>
                <c:pt idx="6748">
                  <c:v>0.64243687409664307</c:v>
                </c:pt>
                <c:pt idx="6749">
                  <c:v>0.64247895393472598</c:v>
                </c:pt>
                <c:pt idx="6750">
                  <c:v>0.64252471374883346</c:v>
                </c:pt>
                <c:pt idx="6751">
                  <c:v>0.6425636342416351</c:v>
                </c:pt>
                <c:pt idx="6752">
                  <c:v>0.6426020272976507</c:v>
                </c:pt>
                <c:pt idx="6753">
                  <c:v>0.64264778148041923</c:v>
                </c:pt>
                <c:pt idx="6754">
                  <c:v>0.6426977405534311</c:v>
                </c:pt>
                <c:pt idx="6755">
                  <c:v>0.64274454205224463</c:v>
                </c:pt>
                <c:pt idx="6756">
                  <c:v>0.64279291882740552</c:v>
                </c:pt>
                <c:pt idx="6757">
                  <c:v>0.64284392224070175</c:v>
                </c:pt>
                <c:pt idx="6758">
                  <c:v>0.6428991291892201</c:v>
                </c:pt>
                <c:pt idx="6759">
                  <c:v>0.64295538456339751</c:v>
                </c:pt>
                <c:pt idx="6760">
                  <c:v>0.64301373959807351</c:v>
                </c:pt>
                <c:pt idx="6761">
                  <c:v>0.64307945065082772</c:v>
                </c:pt>
                <c:pt idx="6762">
                  <c:v>0.6431530419040149</c:v>
                </c:pt>
                <c:pt idx="6763">
                  <c:v>0.64324081867355487</c:v>
                </c:pt>
                <c:pt idx="6764">
                  <c:v>0.64334750700733945</c:v>
                </c:pt>
                <c:pt idx="6765">
                  <c:v>0.64345208206092441</c:v>
                </c:pt>
                <c:pt idx="6766">
                  <c:v>0.64356557828598315</c:v>
                </c:pt>
                <c:pt idx="6767">
                  <c:v>0.6436927207950438</c:v>
                </c:pt>
                <c:pt idx="6768">
                  <c:v>0.64382299882851302</c:v>
                </c:pt>
                <c:pt idx="6769">
                  <c:v>0.64393487730234467</c:v>
                </c:pt>
                <c:pt idx="6770">
                  <c:v>0.64403151342016884</c:v>
                </c:pt>
                <c:pt idx="6771">
                  <c:v>0.64412341410762453</c:v>
                </c:pt>
                <c:pt idx="6772">
                  <c:v>0.64421425620076234</c:v>
                </c:pt>
                <c:pt idx="6773">
                  <c:v>0.64430193987382967</c:v>
                </c:pt>
                <c:pt idx="6774">
                  <c:v>0.6443780661689652</c:v>
                </c:pt>
                <c:pt idx="6775">
                  <c:v>0.64444316267981527</c:v>
                </c:pt>
                <c:pt idx="6776">
                  <c:v>0.64451035463360384</c:v>
                </c:pt>
                <c:pt idx="6777">
                  <c:v>0.64457859184086008</c:v>
                </c:pt>
                <c:pt idx="6778">
                  <c:v>0.64463790193847403</c:v>
                </c:pt>
                <c:pt idx="6779">
                  <c:v>0.64468041409183907</c:v>
                </c:pt>
                <c:pt idx="6780">
                  <c:v>0.64472502366752815</c:v>
                </c:pt>
                <c:pt idx="6781">
                  <c:v>0.64476753211740079</c:v>
                </c:pt>
                <c:pt idx="6782">
                  <c:v>0.64480793970931072</c:v>
                </c:pt>
                <c:pt idx="6783">
                  <c:v>0.64485359307590029</c:v>
                </c:pt>
                <c:pt idx="6784">
                  <c:v>0.64490344207280437</c:v>
                </c:pt>
                <c:pt idx="6785">
                  <c:v>0.64497060310767629</c:v>
                </c:pt>
                <c:pt idx="6786">
                  <c:v>0.64506189290668181</c:v>
                </c:pt>
                <c:pt idx="6787">
                  <c:v>0.64515107604168542</c:v>
                </c:pt>
                <c:pt idx="6788">
                  <c:v>0.64523867761300935</c:v>
                </c:pt>
                <c:pt idx="6789">
                  <c:v>0.64531211014323353</c:v>
                </c:pt>
                <c:pt idx="6790">
                  <c:v>0.64537557248609045</c:v>
                </c:pt>
                <c:pt idx="6791">
                  <c:v>0.64542906653934773</c:v>
                </c:pt>
                <c:pt idx="6792">
                  <c:v>0.64547783803519754</c:v>
                </c:pt>
                <c:pt idx="6793">
                  <c:v>0.64552922908068622</c:v>
                </c:pt>
                <c:pt idx="6794">
                  <c:v>0.64556436225508496</c:v>
                </c:pt>
                <c:pt idx="6795">
                  <c:v>0.64558690976150213</c:v>
                </c:pt>
                <c:pt idx="6796">
                  <c:v>0.6456199435621619</c:v>
                </c:pt>
                <c:pt idx="6797">
                  <c:v>0.64566241398820157</c:v>
                </c:pt>
                <c:pt idx="6798">
                  <c:v>0.64570226114291041</c:v>
                </c:pt>
                <c:pt idx="6799">
                  <c:v>0.64573109690932906</c:v>
                </c:pt>
                <c:pt idx="6800">
                  <c:v>0.64575311638922983</c:v>
                </c:pt>
                <c:pt idx="6801">
                  <c:v>0.64578037793069343</c:v>
                </c:pt>
                <c:pt idx="6802">
                  <c:v>0.64582231731256545</c:v>
                </c:pt>
                <c:pt idx="6803">
                  <c:v>0.64586373072616643</c:v>
                </c:pt>
                <c:pt idx="6804">
                  <c:v>0.64590566661249271</c:v>
                </c:pt>
                <c:pt idx="6805">
                  <c:v>0.64594760074027424</c:v>
                </c:pt>
                <c:pt idx="6806">
                  <c:v>0.64599005725314906</c:v>
                </c:pt>
                <c:pt idx="6807">
                  <c:v>0.64603618080452396</c:v>
                </c:pt>
                <c:pt idx="6808">
                  <c:v>0.64608597088692632</c:v>
                </c:pt>
                <c:pt idx="6809">
                  <c:v>0.6461567209503033</c:v>
                </c:pt>
                <c:pt idx="6810">
                  <c:v>0.64623323020009926</c:v>
                </c:pt>
                <c:pt idx="6811">
                  <c:v>0.64629820606211341</c:v>
                </c:pt>
                <c:pt idx="6812">
                  <c:v>0.64635951006106596</c:v>
                </c:pt>
                <c:pt idx="6813">
                  <c:v>0.64642290597037433</c:v>
                </c:pt>
                <c:pt idx="6814">
                  <c:v>0.64649677547233619</c:v>
                </c:pt>
                <c:pt idx="6815">
                  <c:v>0.64656330574324117</c:v>
                </c:pt>
                <c:pt idx="6816">
                  <c:v>0.64661778392867009</c:v>
                </c:pt>
                <c:pt idx="6817">
                  <c:v>0.64666544990645891</c:v>
                </c:pt>
                <c:pt idx="6818">
                  <c:v>0.64672097004902374</c:v>
                </c:pt>
                <c:pt idx="6819">
                  <c:v>0.64677491591409941</c:v>
                </c:pt>
                <c:pt idx="6820">
                  <c:v>0.64683566699650852</c:v>
                </c:pt>
                <c:pt idx="6821">
                  <c:v>0.64688960667467976</c:v>
                </c:pt>
                <c:pt idx="6822">
                  <c:v>0.64693935428412108</c:v>
                </c:pt>
                <c:pt idx="6823">
                  <c:v>0.64699014665825916</c:v>
                </c:pt>
                <c:pt idx="6824">
                  <c:v>0.64704041285969482</c:v>
                </c:pt>
                <c:pt idx="6825">
                  <c:v>0.64708910583296808</c:v>
                </c:pt>
                <c:pt idx="6826">
                  <c:v>0.64713622580776242</c:v>
                </c:pt>
                <c:pt idx="6827">
                  <c:v>0.64717706132335828</c:v>
                </c:pt>
                <c:pt idx="6828">
                  <c:v>0.64721527766713205</c:v>
                </c:pt>
                <c:pt idx="6829">
                  <c:v>0.6472561099547981</c:v>
                </c:pt>
                <c:pt idx="6830">
                  <c:v>0.64730060478018814</c:v>
                </c:pt>
                <c:pt idx="6831">
                  <c:v>0.64735975365924248</c:v>
                </c:pt>
                <c:pt idx="6832">
                  <c:v>0.64743041366296195</c:v>
                </c:pt>
                <c:pt idx="6833">
                  <c:v>0.6474984519109509</c:v>
                </c:pt>
                <c:pt idx="6834">
                  <c:v>0.64756020569757666</c:v>
                </c:pt>
                <c:pt idx="6835">
                  <c:v>0.64761986251390891</c:v>
                </c:pt>
                <c:pt idx="6836">
                  <c:v>0.64767114359915345</c:v>
                </c:pt>
                <c:pt idx="6837">
                  <c:v>0.64772294529077812</c:v>
                </c:pt>
                <c:pt idx="6838">
                  <c:v>0.64777683713195877</c:v>
                </c:pt>
                <c:pt idx="6839">
                  <c:v>0.64783543467307625</c:v>
                </c:pt>
                <c:pt idx="6840">
                  <c:v>0.64789873708677659</c:v>
                </c:pt>
                <c:pt idx="6841">
                  <c:v>0.64795418880116429</c:v>
                </c:pt>
                <c:pt idx="6842">
                  <c:v>0.64800806818198287</c:v>
                </c:pt>
                <c:pt idx="6843">
                  <c:v>0.64806037548320483</c:v>
                </c:pt>
                <c:pt idx="6844">
                  <c:v>0.64811372611191809</c:v>
                </c:pt>
                <c:pt idx="6845">
                  <c:v>0.6481743959170454</c:v>
                </c:pt>
                <c:pt idx="6846">
                  <c:v>0.64824238356633046</c:v>
                </c:pt>
                <c:pt idx="6847">
                  <c:v>0.64830199970119373</c:v>
                </c:pt>
                <c:pt idx="6848">
                  <c:v>0.64835272291222434</c:v>
                </c:pt>
                <c:pt idx="6849">
                  <c:v>0.64840344355054147</c:v>
                </c:pt>
                <c:pt idx="6850">
                  <c:v>0.64844631878466241</c:v>
                </c:pt>
                <c:pt idx="6851">
                  <c:v>0.6484735070050538</c:v>
                </c:pt>
                <c:pt idx="6852">
                  <c:v>0.64850853689156329</c:v>
                </c:pt>
                <c:pt idx="6853">
                  <c:v>0.64854461116378836</c:v>
                </c:pt>
                <c:pt idx="6854">
                  <c:v>0.6485707511276122</c:v>
                </c:pt>
                <c:pt idx="6855">
                  <c:v>0.64858957147847618</c:v>
                </c:pt>
                <c:pt idx="6856">
                  <c:v>0.64861205087780682</c:v>
                </c:pt>
                <c:pt idx="6857">
                  <c:v>0.64864028010540997</c:v>
                </c:pt>
                <c:pt idx="6858">
                  <c:v>0.64866380385302636</c:v>
                </c:pt>
                <c:pt idx="6859">
                  <c:v>0.64868994070138386</c:v>
                </c:pt>
                <c:pt idx="6860">
                  <c:v>0.64872287215769686</c:v>
                </c:pt>
                <c:pt idx="6861">
                  <c:v>0.64875266635039275</c:v>
                </c:pt>
                <c:pt idx="6862">
                  <c:v>0.64877409671204145</c:v>
                </c:pt>
                <c:pt idx="6863">
                  <c:v>0.64880754806593577</c:v>
                </c:pt>
                <c:pt idx="6864">
                  <c:v>0.64884465685243831</c:v>
                </c:pt>
                <c:pt idx="6865">
                  <c:v>0.64888437740788329</c:v>
                </c:pt>
                <c:pt idx="6866">
                  <c:v>0.64893402588361992</c:v>
                </c:pt>
                <c:pt idx="6867">
                  <c:v>0.6489920330854132</c:v>
                </c:pt>
                <c:pt idx="6868">
                  <c:v>0.649062577850407</c:v>
                </c:pt>
                <c:pt idx="6869">
                  <c:v>0.64912162260556461</c:v>
                </c:pt>
                <c:pt idx="6870">
                  <c:v>0.64917125930412822</c:v>
                </c:pt>
                <c:pt idx="6871">
                  <c:v>0.64922664050180789</c:v>
                </c:pt>
                <c:pt idx="6872">
                  <c:v>0.64929298940774138</c:v>
                </c:pt>
                <c:pt idx="6873">
                  <c:v>0.64936037867192564</c:v>
                </c:pt>
                <c:pt idx="6874">
                  <c:v>0.6494267187053655</c:v>
                </c:pt>
                <c:pt idx="6875">
                  <c:v>0.64949566588715069</c:v>
                </c:pt>
                <c:pt idx="6876">
                  <c:v>0.64957087557335813</c:v>
                </c:pt>
                <c:pt idx="6877">
                  <c:v>0.64964451291055036</c:v>
                </c:pt>
                <c:pt idx="6878">
                  <c:v>0.64971187849078538</c:v>
                </c:pt>
                <c:pt idx="6879">
                  <c:v>0.64977506223618731</c:v>
                </c:pt>
                <c:pt idx="6880">
                  <c:v>0.64984294115067298</c:v>
                </c:pt>
                <c:pt idx="6881">
                  <c:v>0.64991290382509259</c:v>
                </c:pt>
                <c:pt idx="6882">
                  <c:v>0.64997920721533453</c:v>
                </c:pt>
                <c:pt idx="6883">
                  <c:v>0.65003976395101093</c:v>
                </c:pt>
                <c:pt idx="6884">
                  <c:v>0.65009300908535783</c:v>
                </c:pt>
                <c:pt idx="6885">
                  <c:v>0.65014781729188265</c:v>
                </c:pt>
                <c:pt idx="6886">
                  <c:v>0.65020053473241612</c:v>
                </c:pt>
                <c:pt idx="6887">
                  <c:v>0.65025899042693081</c:v>
                </c:pt>
                <c:pt idx="6888">
                  <c:v>0.6503184864641991</c:v>
                </c:pt>
                <c:pt idx="6889">
                  <c:v>0.65036702008352487</c:v>
                </c:pt>
                <c:pt idx="6890">
                  <c:v>0.65041189853858639</c:v>
                </c:pt>
                <c:pt idx="6891">
                  <c:v>0.65045312232137531</c:v>
                </c:pt>
                <c:pt idx="6892">
                  <c:v>0.65049069188377273</c:v>
                </c:pt>
                <c:pt idx="6893">
                  <c:v>0.65052878180468854</c:v>
                </c:pt>
                <c:pt idx="6894">
                  <c:v>0.65057260950756024</c:v>
                </c:pt>
                <c:pt idx="6895">
                  <c:v>0.65061591356544424</c:v>
                </c:pt>
                <c:pt idx="6896">
                  <c:v>0.65066130255298815</c:v>
                </c:pt>
                <c:pt idx="6897">
                  <c:v>0.6507145146045914</c:v>
                </c:pt>
                <c:pt idx="6898">
                  <c:v>0.65077085369078636</c:v>
                </c:pt>
                <c:pt idx="6899">
                  <c:v>0.65081936536059093</c:v>
                </c:pt>
                <c:pt idx="6900">
                  <c:v>0.65086787467712759</c:v>
                </c:pt>
                <c:pt idx="6901">
                  <c:v>0.65092211886779672</c:v>
                </c:pt>
                <c:pt idx="6902">
                  <c:v>0.65097323089337233</c:v>
                </c:pt>
                <c:pt idx="6903">
                  <c:v>0.6510212112339584</c:v>
                </c:pt>
                <c:pt idx="6904">
                  <c:v>0.65107075373504619</c:v>
                </c:pt>
                <c:pt idx="6905">
                  <c:v>0.65111820793458219</c:v>
                </c:pt>
                <c:pt idx="6906">
                  <c:v>0.6511734814157879</c:v>
                </c:pt>
                <c:pt idx="6907">
                  <c:v>0.65123188026534717</c:v>
                </c:pt>
                <c:pt idx="6908">
                  <c:v>0.65129131844939259</c:v>
                </c:pt>
                <c:pt idx="6909">
                  <c:v>0.65134553967618203</c:v>
                </c:pt>
                <c:pt idx="6910">
                  <c:v>0.65139506611223064</c:v>
                </c:pt>
                <c:pt idx="6911">
                  <c:v>0.65143833456981859</c:v>
                </c:pt>
                <c:pt idx="6912">
                  <c:v>0.65147795223846994</c:v>
                </c:pt>
                <c:pt idx="6913">
                  <c:v>0.65152225961385668</c:v>
                </c:pt>
                <c:pt idx="6914">
                  <c:v>0.65157073484628025</c:v>
                </c:pt>
                <c:pt idx="6915">
                  <c:v>0.65162546212333305</c:v>
                </c:pt>
                <c:pt idx="6916">
                  <c:v>0.65167601704175093</c:v>
                </c:pt>
                <c:pt idx="6917">
                  <c:v>0.65173282312741787</c:v>
                </c:pt>
                <c:pt idx="6918">
                  <c:v>0.65178441484930305</c:v>
                </c:pt>
                <c:pt idx="6919">
                  <c:v>0.65183548282130599</c:v>
                </c:pt>
                <c:pt idx="6920">
                  <c:v>0.65188550606128004</c:v>
                </c:pt>
                <c:pt idx="6921">
                  <c:v>0.65193344265160114</c:v>
                </c:pt>
                <c:pt idx="6922">
                  <c:v>0.65198710806443783</c:v>
                </c:pt>
                <c:pt idx="6923">
                  <c:v>0.65204650137739339</c:v>
                </c:pt>
                <c:pt idx="6924">
                  <c:v>0.65210537021529535</c:v>
                </c:pt>
                <c:pt idx="6925">
                  <c:v>0.65216579833814525</c:v>
                </c:pt>
                <c:pt idx="6926">
                  <c:v>0.65223299429016146</c:v>
                </c:pt>
                <c:pt idx="6927">
                  <c:v>0.65229601894766809</c:v>
                </c:pt>
                <c:pt idx="6928">
                  <c:v>0.65236789346104862</c:v>
                </c:pt>
                <c:pt idx="6929">
                  <c:v>0.65243924203505776</c:v>
                </c:pt>
                <c:pt idx="6930">
                  <c:v>0.65249548403816282</c:v>
                </c:pt>
                <c:pt idx="6931">
                  <c:v>0.65254182923752446</c:v>
                </c:pt>
                <c:pt idx="6932">
                  <c:v>0.65259077576761593</c:v>
                </c:pt>
                <c:pt idx="6933">
                  <c:v>0.65264492658390061</c:v>
                </c:pt>
                <c:pt idx="6934">
                  <c:v>0.65270428084084176</c:v>
                </c:pt>
                <c:pt idx="6935">
                  <c:v>0.65276727580360838</c:v>
                </c:pt>
                <c:pt idx="6936">
                  <c:v>0.65282610222689275</c:v>
                </c:pt>
                <c:pt idx="6937">
                  <c:v>0.65288700735520155</c:v>
                </c:pt>
                <c:pt idx="6938">
                  <c:v>0.65294738826506649</c:v>
                </c:pt>
                <c:pt idx="6939">
                  <c:v>0.65301349077029747</c:v>
                </c:pt>
                <c:pt idx="6940">
                  <c:v>0.65308167066636258</c:v>
                </c:pt>
                <c:pt idx="6941">
                  <c:v>0.65314880510570461</c:v>
                </c:pt>
                <c:pt idx="6942">
                  <c:v>0.6532154146685728</c:v>
                </c:pt>
                <c:pt idx="6943">
                  <c:v>0.65327889777870451</c:v>
                </c:pt>
                <c:pt idx="6944">
                  <c:v>0.65334497837468186</c:v>
                </c:pt>
                <c:pt idx="6945">
                  <c:v>0.65340793299092792</c:v>
                </c:pt>
                <c:pt idx="6946">
                  <c:v>0.65345995860835371</c:v>
                </c:pt>
                <c:pt idx="6947">
                  <c:v>0.65350209737443798</c:v>
                </c:pt>
                <c:pt idx="6948">
                  <c:v>0.65355515848003587</c:v>
                </c:pt>
                <c:pt idx="6949">
                  <c:v>0.65360873693568344</c:v>
                </c:pt>
                <c:pt idx="6950">
                  <c:v>0.65365242986180561</c:v>
                </c:pt>
                <c:pt idx="6951">
                  <c:v>0.65369508063881054</c:v>
                </c:pt>
                <c:pt idx="6952">
                  <c:v>0.65373356880292455</c:v>
                </c:pt>
                <c:pt idx="6953">
                  <c:v>0.65377621611950476</c:v>
                </c:pt>
                <c:pt idx="6954">
                  <c:v>0.65382250200244874</c:v>
                </c:pt>
                <c:pt idx="6955">
                  <c:v>0.65387138588970506</c:v>
                </c:pt>
                <c:pt idx="6956">
                  <c:v>0.65391870737655511</c:v>
                </c:pt>
                <c:pt idx="6957">
                  <c:v>0.65396758656126008</c:v>
                </c:pt>
                <c:pt idx="6958">
                  <c:v>0.65402270277589236</c:v>
                </c:pt>
                <c:pt idx="6959">
                  <c:v>0.65407001710291335</c:v>
                </c:pt>
                <c:pt idx="6960">
                  <c:v>0.65411368987944296</c:v>
                </c:pt>
                <c:pt idx="6961">
                  <c:v>0.6541584005081027</c:v>
                </c:pt>
                <c:pt idx="6962">
                  <c:v>0.65421038709765389</c:v>
                </c:pt>
                <c:pt idx="6963">
                  <c:v>0.65425873220060315</c:v>
                </c:pt>
                <c:pt idx="6964">
                  <c:v>0.65430135712673088</c:v>
                </c:pt>
                <c:pt idx="6965">
                  <c:v>0.65433410431145045</c:v>
                </c:pt>
                <c:pt idx="6966">
                  <c:v>0.65438712128937038</c:v>
                </c:pt>
                <c:pt idx="6967">
                  <c:v>0.65444117492202147</c:v>
                </c:pt>
                <c:pt idx="6968">
                  <c:v>0.65449054828312825</c:v>
                </c:pt>
                <c:pt idx="6969">
                  <c:v>0.65454095856829231</c:v>
                </c:pt>
                <c:pt idx="6970">
                  <c:v>0.6545918859666201</c:v>
                </c:pt>
                <c:pt idx="6971">
                  <c:v>0.65464904628365705</c:v>
                </c:pt>
                <c:pt idx="6972">
                  <c:v>0.65471763435154262</c:v>
                </c:pt>
                <c:pt idx="6973">
                  <c:v>0.6547851786086436</c:v>
                </c:pt>
                <c:pt idx="6974">
                  <c:v>0.65484544501736064</c:v>
                </c:pt>
                <c:pt idx="6975">
                  <c:v>0.65490259084313351</c:v>
                </c:pt>
                <c:pt idx="6976">
                  <c:v>0.65497064206651023</c:v>
                </c:pt>
                <c:pt idx="6977">
                  <c:v>0.65503920808106486</c:v>
                </c:pt>
                <c:pt idx="6978">
                  <c:v>0.6551108857063016</c:v>
                </c:pt>
                <c:pt idx="6979">
                  <c:v>0.65518359688817063</c:v>
                </c:pt>
                <c:pt idx="6980">
                  <c:v>0.65524747449247067</c:v>
                </c:pt>
                <c:pt idx="6981">
                  <c:v>0.65529784663616653</c:v>
                </c:pt>
                <c:pt idx="6982">
                  <c:v>0.6553367924306357</c:v>
                </c:pt>
                <c:pt idx="6983">
                  <c:v>0.65537781369393566</c:v>
                </c:pt>
                <c:pt idx="6984">
                  <c:v>0.6554146794695449</c:v>
                </c:pt>
                <c:pt idx="6985">
                  <c:v>0.65545933196926165</c:v>
                </c:pt>
                <c:pt idx="6986">
                  <c:v>0.65550086738833668</c:v>
                </c:pt>
                <c:pt idx="6987">
                  <c:v>0.65554759267274632</c:v>
                </c:pt>
                <c:pt idx="6988">
                  <c:v>0.65558704787941113</c:v>
                </c:pt>
                <c:pt idx="6989">
                  <c:v>0.65562442506033503</c:v>
                </c:pt>
                <c:pt idx="6990">
                  <c:v>0.6556612817457137</c:v>
                </c:pt>
                <c:pt idx="6991">
                  <c:v>0.65569554167162214</c:v>
                </c:pt>
                <c:pt idx="6992">
                  <c:v>0.65572616697544439</c:v>
                </c:pt>
                <c:pt idx="6993">
                  <c:v>0.65576094372558136</c:v>
                </c:pt>
                <c:pt idx="6994">
                  <c:v>0.6558024666192348</c:v>
                </c:pt>
                <c:pt idx="6995">
                  <c:v>0.65584865881250276</c:v>
                </c:pt>
                <c:pt idx="6996">
                  <c:v>0.65590367144985373</c:v>
                </c:pt>
                <c:pt idx="6997">
                  <c:v>0.65596335154897145</c:v>
                </c:pt>
                <c:pt idx="6998">
                  <c:v>0.65601991461615772</c:v>
                </c:pt>
                <c:pt idx="6999">
                  <c:v>0.65607284229516682</c:v>
                </c:pt>
                <c:pt idx="7000">
                  <c:v>0.65612369174034813</c:v>
                </c:pt>
                <c:pt idx="7001">
                  <c:v>0.65617453859999464</c:v>
                </c:pt>
                <c:pt idx="7002">
                  <c:v>0.65622590168017214</c:v>
                </c:pt>
                <c:pt idx="7003">
                  <c:v>0.65627985601406713</c:v>
                </c:pt>
                <c:pt idx="7004">
                  <c:v>0.6563306949340727</c:v>
                </c:pt>
                <c:pt idx="7005">
                  <c:v>0.6563758252790759</c:v>
                </c:pt>
                <c:pt idx="7006">
                  <c:v>0.65642199099585219</c:v>
                </c:pt>
                <c:pt idx="7007">
                  <c:v>0.65647437872209424</c:v>
                </c:pt>
                <c:pt idx="7008">
                  <c:v>0.65652883830026387</c:v>
                </c:pt>
                <c:pt idx="7009">
                  <c:v>0.65658640662960788</c:v>
                </c:pt>
                <c:pt idx="7010">
                  <c:v>0.65664812034695319</c:v>
                </c:pt>
                <c:pt idx="7011">
                  <c:v>0.65671086736474027</c:v>
                </c:pt>
                <c:pt idx="7012">
                  <c:v>0.65677464748823089</c:v>
                </c:pt>
                <c:pt idx="7013">
                  <c:v>0.65683842354407684</c:v>
                </c:pt>
                <c:pt idx="7014">
                  <c:v>0.65690375089635133</c:v>
                </c:pt>
                <c:pt idx="7015">
                  <c:v>0.65695974237321897</c:v>
                </c:pt>
                <c:pt idx="7016">
                  <c:v>0.65702661697325981</c:v>
                </c:pt>
                <c:pt idx="7017">
                  <c:v>0.65710489086297053</c:v>
                </c:pt>
                <c:pt idx="7018">
                  <c:v>0.65718108538710907</c:v>
                </c:pt>
                <c:pt idx="7019">
                  <c:v>0.65726193853296233</c:v>
                </c:pt>
                <c:pt idx="7020">
                  <c:v>0.6573396757780039</c:v>
                </c:pt>
                <c:pt idx="7021">
                  <c:v>0.65741740698043594</c:v>
                </c:pt>
                <c:pt idx="7022">
                  <c:v>0.65749098695179364</c:v>
                </c:pt>
                <c:pt idx="7023">
                  <c:v>0.65757129693802097</c:v>
                </c:pt>
                <c:pt idx="7024">
                  <c:v>0.65764279330520703</c:v>
                </c:pt>
                <c:pt idx="7025">
                  <c:v>0.65770185166628214</c:v>
                </c:pt>
                <c:pt idx="7026">
                  <c:v>0.65775572642716118</c:v>
                </c:pt>
                <c:pt idx="7027">
                  <c:v>0.65779664858467624</c:v>
                </c:pt>
                <c:pt idx="7028">
                  <c:v>0.65783083543237775</c:v>
                </c:pt>
                <c:pt idx="7029">
                  <c:v>0.65786191337066979</c:v>
                </c:pt>
                <c:pt idx="7030">
                  <c:v>0.65789195445963033</c:v>
                </c:pt>
                <c:pt idx="7031">
                  <c:v>0.65792458427515321</c:v>
                </c:pt>
                <c:pt idx="7032">
                  <c:v>0.65795721302600574</c:v>
                </c:pt>
                <c:pt idx="7033">
                  <c:v>0.65800227002700395</c:v>
                </c:pt>
                <c:pt idx="7034">
                  <c:v>0.65804421782375377</c:v>
                </c:pt>
                <c:pt idx="7035">
                  <c:v>0.65807994974424722</c:v>
                </c:pt>
                <c:pt idx="7036">
                  <c:v>0.65810946645472079</c:v>
                </c:pt>
                <c:pt idx="7037">
                  <c:v>0.65814674947531271</c:v>
                </c:pt>
                <c:pt idx="7038">
                  <c:v>0.65818506668694277</c:v>
                </c:pt>
                <c:pt idx="7039">
                  <c:v>0.65821924025865908</c:v>
                </c:pt>
                <c:pt idx="7040">
                  <c:v>0.65825910794970632</c:v>
                </c:pt>
                <c:pt idx="7041">
                  <c:v>0.65830208043412042</c:v>
                </c:pt>
                <c:pt idx="7042">
                  <c:v>0.65834867501724981</c:v>
                </c:pt>
                <c:pt idx="7043">
                  <c:v>0.65839682047244463</c:v>
                </c:pt>
                <c:pt idx="7044">
                  <c:v>0.658442892984893</c:v>
                </c:pt>
                <c:pt idx="7045">
                  <c:v>0.65848430466775576</c:v>
                </c:pt>
                <c:pt idx="7046">
                  <c:v>0.65852623224951101</c:v>
                </c:pt>
                <c:pt idx="7047">
                  <c:v>0.6585728163897937</c:v>
                </c:pt>
                <c:pt idx="7048">
                  <c:v>0.65862146861952453</c:v>
                </c:pt>
                <c:pt idx="7049">
                  <c:v>0.65866546061919828</c:v>
                </c:pt>
                <c:pt idx="7050">
                  <c:v>0.65870117034878384</c:v>
                </c:pt>
                <c:pt idx="7051">
                  <c:v>0.65874774634062783</c:v>
                </c:pt>
                <c:pt idx="7052">
                  <c:v>0.6588067394829511</c:v>
                </c:pt>
                <c:pt idx="7053">
                  <c:v>0.65886314195235907</c:v>
                </c:pt>
                <c:pt idx="7054">
                  <c:v>0.65892109346972205</c:v>
                </c:pt>
                <c:pt idx="7055">
                  <c:v>0.65898369803164902</c:v>
                </c:pt>
                <c:pt idx="7056">
                  <c:v>0.65905198944770305</c:v>
                </c:pt>
                <c:pt idx="7057">
                  <c:v>0.65912389733734877</c:v>
                </c:pt>
                <c:pt idx="7058">
                  <c:v>0.65918079919665828</c:v>
                </c:pt>
                <c:pt idx="7059">
                  <c:v>0.65922735285518952</c:v>
                </c:pt>
                <c:pt idx="7060">
                  <c:v>0.65926562868426652</c:v>
                </c:pt>
                <c:pt idx="7061">
                  <c:v>0.65929769649423975</c:v>
                </c:pt>
                <c:pt idx="7062">
                  <c:v>0.65933234926187445</c:v>
                </c:pt>
                <c:pt idx="7063">
                  <c:v>0.65936338057195154</c:v>
                </c:pt>
                <c:pt idx="7064">
                  <c:v>0.65939234225926135</c:v>
                </c:pt>
                <c:pt idx="7065">
                  <c:v>0.65942957748192466</c:v>
                </c:pt>
                <c:pt idx="7066">
                  <c:v>0.65947146545023239</c:v>
                </c:pt>
                <c:pt idx="7067">
                  <c:v>0.65952938172606668</c:v>
                </c:pt>
                <c:pt idx="7068">
                  <c:v>0.65958729464779997</c:v>
                </c:pt>
                <c:pt idx="7069">
                  <c:v>0.65964830641947148</c:v>
                </c:pt>
                <c:pt idx="7070">
                  <c:v>0.65970828046520424</c:v>
                </c:pt>
                <c:pt idx="7071">
                  <c:v>0.65977497151634967</c:v>
                </c:pt>
                <c:pt idx="7072">
                  <c:v>0.65985613214439143</c:v>
                </c:pt>
                <c:pt idx="7073">
                  <c:v>0.65994297189099793</c:v>
                </c:pt>
                <c:pt idx="7074">
                  <c:v>0.660040140762303</c:v>
                </c:pt>
                <c:pt idx="7075">
                  <c:v>0.66012799810271106</c:v>
                </c:pt>
                <c:pt idx="7076">
                  <c:v>0.6602008621588269</c:v>
                </c:pt>
                <c:pt idx="7077">
                  <c:v>0.66025201885567597</c:v>
                </c:pt>
                <c:pt idx="7078">
                  <c:v>0.66029955606647017</c:v>
                </c:pt>
                <c:pt idx="7079">
                  <c:v>0.66034812436099355</c:v>
                </c:pt>
                <c:pt idx="7080">
                  <c:v>0.66039875687999805</c:v>
                </c:pt>
                <c:pt idx="7081">
                  <c:v>0.66043853777509931</c:v>
                </c:pt>
                <c:pt idx="7082">
                  <c:v>0.66048399971752025</c:v>
                </c:pt>
                <c:pt idx="7083">
                  <c:v>0.66052790985878118</c:v>
                </c:pt>
                <c:pt idx="7084">
                  <c:v>0.66057181807202614</c:v>
                </c:pt>
                <c:pt idx="7085">
                  <c:v>0.66061830702006186</c:v>
                </c:pt>
                <c:pt idx="7086">
                  <c:v>0.66066789284926852</c:v>
                </c:pt>
                <c:pt idx="7087">
                  <c:v>0.660721608056418</c:v>
                </c:pt>
                <c:pt idx="7088">
                  <c:v>0.66077377102490564</c:v>
                </c:pt>
                <c:pt idx="7089">
                  <c:v>0.66083367761196266</c:v>
                </c:pt>
                <c:pt idx="7090">
                  <c:v>0.66089358061043557</c:v>
                </c:pt>
                <c:pt idx="7091">
                  <c:v>0.66095554545366875</c:v>
                </c:pt>
                <c:pt idx="7092">
                  <c:v>0.66101957175817494</c:v>
                </c:pt>
                <c:pt idx="7093">
                  <c:v>0.66107843103443964</c:v>
                </c:pt>
                <c:pt idx="7094">
                  <c:v>0.66113109166097905</c:v>
                </c:pt>
                <c:pt idx="7095">
                  <c:v>0.66118323327451567</c:v>
                </c:pt>
                <c:pt idx="7096">
                  <c:v>0.66123795323224022</c:v>
                </c:pt>
                <c:pt idx="7097">
                  <c:v>0.66129989674081258</c:v>
                </c:pt>
                <c:pt idx="7098">
                  <c:v>0.66135770722052667</c:v>
                </c:pt>
                <c:pt idx="7099">
                  <c:v>0.661409320896304</c:v>
                </c:pt>
                <c:pt idx="7100">
                  <c:v>0.66145938361664536</c:v>
                </c:pt>
                <c:pt idx="7101">
                  <c:v>0.66150067057234729</c:v>
                </c:pt>
                <c:pt idx="7102">
                  <c:v>0.66153834343207529</c:v>
                </c:pt>
                <c:pt idx="7103">
                  <c:v>0.66157343468223029</c:v>
                </c:pt>
                <c:pt idx="7104">
                  <c:v>0.66161368489406547</c:v>
                </c:pt>
                <c:pt idx="7105">
                  <c:v>0.66166373738469031</c:v>
                </c:pt>
                <c:pt idx="7106">
                  <c:v>0.66172823432278516</c:v>
                </c:pt>
                <c:pt idx="7107">
                  <c:v>0.66179117932332188</c:v>
                </c:pt>
                <c:pt idx="7108">
                  <c:v>0.6618484455128375</c:v>
                </c:pt>
                <c:pt idx="7109">
                  <c:v>0.6619005497367737</c:v>
                </c:pt>
                <c:pt idx="7110">
                  <c:v>0.66195729382302337</c:v>
                </c:pt>
                <c:pt idx="7111">
                  <c:v>0.66202383505862583</c:v>
                </c:pt>
                <c:pt idx="7112">
                  <c:v>0.66208882454943541</c:v>
                </c:pt>
                <c:pt idx="7113">
                  <c:v>0.6621409162504398</c:v>
                </c:pt>
                <c:pt idx="7114">
                  <c:v>0.66218423797458925</c:v>
                </c:pt>
                <c:pt idx="7115">
                  <c:v>0.66222704212061578</c:v>
                </c:pt>
                <c:pt idx="7116">
                  <c:v>0.66226571899007347</c:v>
                </c:pt>
                <c:pt idx="7117">
                  <c:v>0.66229923773362909</c:v>
                </c:pt>
                <c:pt idx="7118">
                  <c:v>0.66234409952451412</c:v>
                </c:pt>
                <c:pt idx="7119">
                  <c:v>0.66240906820550771</c:v>
                </c:pt>
                <c:pt idx="7120">
                  <c:v>0.66248228181914803</c:v>
                </c:pt>
                <c:pt idx="7121">
                  <c:v>0.6625477570598638</c:v>
                </c:pt>
                <c:pt idx="7122">
                  <c:v>0.66259982486040014</c:v>
                </c:pt>
                <c:pt idx="7123">
                  <c:v>0.66264261122166124</c:v>
                </c:pt>
                <c:pt idx="7124">
                  <c:v>0.6626910658539592</c:v>
                </c:pt>
                <c:pt idx="7125">
                  <c:v>0.66274209532194173</c:v>
                </c:pt>
                <c:pt idx="7126">
                  <c:v>0.66279569923132886</c:v>
                </c:pt>
                <c:pt idx="7127">
                  <c:v>0.66284930026749111</c:v>
                </c:pt>
                <c:pt idx="7128">
                  <c:v>0.66289671417389551</c:v>
                </c:pt>
                <c:pt idx="7129">
                  <c:v>0.66294257983544247</c:v>
                </c:pt>
                <c:pt idx="7130">
                  <c:v>0.6629941117770124</c:v>
                </c:pt>
                <c:pt idx="7131">
                  <c:v>0.66305697714980683</c:v>
                </c:pt>
                <c:pt idx="7132">
                  <c:v>0.6631213842936633</c:v>
                </c:pt>
                <c:pt idx="7133">
                  <c:v>0.66318115041237147</c:v>
                </c:pt>
                <c:pt idx="7134">
                  <c:v>0.66324039778019572</c:v>
                </c:pt>
                <c:pt idx="7135">
                  <c:v>0.66330839912788486</c:v>
                </c:pt>
                <c:pt idx="7136">
                  <c:v>0.66338051671667486</c:v>
                </c:pt>
                <c:pt idx="7137">
                  <c:v>0.66344284272861065</c:v>
                </c:pt>
                <c:pt idx="7138">
                  <c:v>0.66349640908936092</c:v>
                </c:pt>
                <c:pt idx="7139">
                  <c:v>0.66354430734728997</c:v>
                </c:pt>
                <c:pt idx="7140">
                  <c:v>0.66358808331835739</c:v>
                </c:pt>
                <c:pt idx="7141">
                  <c:v>0.66364061195420077</c:v>
                </c:pt>
                <c:pt idx="7142">
                  <c:v>0.66369519761301699</c:v>
                </c:pt>
                <c:pt idx="7143">
                  <c:v>0.66375647418949835</c:v>
                </c:pt>
                <c:pt idx="7144">
                  <c:v>0.66382547020989702</c:v>
                </c:pt>
                <c:pt idx="7145">
                  <c:v>0.66389600599615439</c:v>
                </c:pt>
                <c:pt idx="7146">
                  <c:v>0.66396911083057875</c:v>
                </c:pt>
                <c:pt idx="7147">
                  <c:v>0.66404581367889159</c:v>
                </c:pt>
                <c:pt idx="7148">
                  <c:v>0.66411736338112881</c:v>
                </c:pt>
                <c:pt idx="7149">
                  <c:v>0.66418376104292609</c:v>
                </c:pt>
                <c:pt idx="7150">
                  <c:v>0.66424140505002405</c:v>
                </c:pt>
                <c:pt idx="7151">
                  <c:v>0.66430007500222488</c:v>
                </c:pt>
                <c:pt idx="7152">
                  <c:v>0.66434639095421899</c:v>
                </c:pt>
                <c:pt idx="7153">
                  <c:v>0.66439424851776852</c:v>
                </c:pt>
                <c:pt idx="7154">
                  <c:v>0.66445496772131596</c:v>
                </c:pt>
                <c:pt idx="7155">
                  <c:v>0.66451362514551027</c:v>
                </c:pt>
                <c:pt idx="7156">
                  <c:v>0.66456559069082199</c:v>
                </c:pt>
                <c:pt idx="7157">
                  <c:v>0.66460469169695768</c:v>
                </c:pt>
                <c:pt idx="7158">
                  <c:v>0.66464070442900569</c:v>
                </c:pt>
                <c:pt idx="7159">
                  <c:v>0.66467877362131056</c:v>
                </c:pt>
                <c:pt idx="7160">
                  <c:v>0.66471838462072441</c:v>
                </c:pt>
                <c:pt idx="7161">
                  <c:v>0.66476210922670187</c:v>
                </c:pt>
                <c:pt idx="7162">
                  <c:v>0.66479811629026286</c:v>
                </c:pt>
                <c:pt idx="7163">
                  <c:v>0.66483463641607121</c:v>
                </c:pt>
                <c:pt idx="7164">
                  <c:v>0.66486961218763763</c:v>
                </c:pt>
                <c:pt idx="7165">
                  <c:v>0.66489995782184186</c:v>
                </c:pt>
                <c:pt idx="7166">
                  <c:v>0.66493441700173228</c:v>
                </c:pt>
                <c:pt idx="7167">
                  <c:v>0.66497401787635113</c:v>
                </c:pt>
                <c:pt idx="7168">
                  <c:v>0.66502235967550849</c:v>
                </c:pt>
                <c:pt idx="7169">
                  <c:v>0.6650763557307241</c:v>
                </c:pt>
                <c:pt idx="7170">
                  <c:v>0.6651221215327251</c:v>
                </c:pt>
                <c:pt idx="7171">
                  <c:v>0.66516274335513359</c:v>
                </c:pt>
                <c:pt idx="7172">
                  <c:v>0.66520284935839058</c:v>
                </c:pt>
                <c:pt idx="7173">
                  <c:v>0.66524963766265988</c:v>
                </c:pt>
                <c:pt idx="7174">
                  <c:v>0.66529231080056883</c:v>
                </c:pt>
                <c:pt idx="7175">
                  <c:v>0.6653308692988279</c:v>
                </c:pt>
                <c:pt idx="7176">
                  <c:v>0.66536685588920008</c:v>
                </c:pt>
                <c:pt idx="7177">
                  <c:v>0.66540798183535965</c:v>
                </c:pt>
                <c:pt idx="7178">
                  <c:v>0.665460929000527</c:v>
                </c:pt>
                <c:pt idx="7179">
                  <c:v>0.66550667720601009</c:v>
                </c:pt>
                <c:pt idx="7180">
                  <c:v>0.66553957349839532</c:v>
                </c:pt>
                <c:pt idx="7181">
                  <c:v>0.66557041278971085</c:v>
                </c:pt>
                <c:pt idx="7182">
                  <c:v>0.66559816733876032</c:v>
                </c:pt>
                <c:pt idx="7183">
                  <c:v>0.66563054667242216</c:v>
                </c:pt>
                <c:pt idx="7184">
                  <c:v>0.66566498068644742</c:v>
                </c:pt>
                <c:pt idx="7185">
                  <c:v>0.6656994135148121</c:v>
                </c:pt>
                <c:pt idx="7186">
                  <c:v>0.66573795631929933</c:v>
                </c:pt>
                <c:pt idx="7187">
                  <c:v>0.66578112249675592</c:v>
                </c:pt>
                <c:pt idx="7188">
                  <c:v>0.66583045298948507</c:v>
                </c:pt>
                <c:pt idx="7189">
                  <c:v>0.66588748833831413</c:v>
                </c:pt>
                <c:pt idx="7190">
                  <c:v>0.66594914451574316</c:v>
                </c:pt>
                <c:pt idx="7191">
                  <c:v>0.66601644816956052</c:v>
                </c:pt>
                <c:pt idx="7192">
                  <c:v>0.66608374729390107</c:v>
                </c:pt>
                <c:pt idx="7193">
                  <c:v>0.66614385031666445</c:v>
                </c:pt>
                <c:pt idx="7194">
                  <c:v>0.66619316291953756</c:v>
                </c:pt>
                <c:pt idx="7195">
                  <c:v>0.66624863669124434</c:v>
                </c:pt>
                <c:pt idx="7196">
                  <c:v>0.66631232500476856</c:v>
                </c:pt>
                <c:pt idx="7197">
                  <c:v>0.66639552459395435</c:v>
                </c:pt>
                <c:pt idx="7198">
                  <c:v>0.66648077131393302</c:v>
                </c:pt>
                <c:pt idx="7199">
                  <c:v>0.66657422623458218</c:v>
                </c:pt>
                <c:pt idx="7200">
                  <c:v>0.66666715900549112</c:v>
                </c:pt>
                <c:pt idx="7201">
                  <c:v>0.66674930233023699</c:v>
                </c:pt>
                <c:pt idx="7202">
                  <c:v>0.66682938557578675</c:v>
                </c:pt>
                <c:pt idx="7203">
                  <c:v>0.66690792252990239</c:v>
                </c:pt>
                <c:pt idx="7204">
                  <c:v>0.66698337379393924</c:v>
                </c:pt>
                <c:pt idx="7205">
                  <c:v>0.66704958143807225</c:v>
                </c:pt>
                <c:pt idx="7206">
                  <c:v>0.66711065282001591</c:v>
                </c:pt>
                <c:pt idx="7207">
                  <c:v>0.66717633888273997</c:v>
                </c:pt>
                <c:pt idx="7208">
                  <c:v>0.66724920431058976</c:v>
                </c:pt>
                <c:pt idx="7209">
                  <c:v>0.66732616906692654</c:v>
                </c:pt>
                <c:pt idx="7210">
                  <c:v>0.66739543228333797</c:v>
                </c:pt>
                <c:pt idx="7211">
                  <c:v>0.66745853459298032</c:v>
                </c:pt>
                <c:pt idx="7212">
                  <c:v>0.66752214589919323</c:v>
                </c:pt>
                <c:pt idx="7213">
                  <c:v>0.66757344239242244</c:v>
                </c:pt>
                <c:pt idx="7214">
                  <c:v>0.66761858112993033</c:v>
                </c:pt>
                <c:pt idx="7215">
                  <c:v>0.66766576944980405</c:v>
                </c:pt>
                <c:pt idx="7216">
                  <c:v>0.66771705857636665</c:v>
                </c:pt>
                <c:pt idx="7217">
                  <c:v>0.66776167797673547</c:v>
                </c:pt>
                <c:pt idx="7218">
                  <c:v>0.66779193597747877</c:v>
                </c:pt>
                <c:pt idx="7219">
                  <c:v>0.66781860328689757</c:v>
                </c:pt>
                <c:pt idx="7220">
                  <c:v>0.66784732113252798</c:v>
                </c:pt>
                <c:pt idx="7221">
                  <c:v>0.66788885798585051</c:v>
                </c:pt>
                <c:pt idx="7222">
                  <c:v>0.6679324441866713</c:v>
                </c:pt>
                <c:pt idx="7223">
                  <c:v>0.66796474802737005</c:v>
                </c:pt>
                <c:pt idx="7224">
                  <c:v>0.66798782156041359</c:v>
                </c:pt>
                <c:pt idx="7225">
                  <c:v>0.66802063633485842</c:v>
                </c:pt>
                <c:pt idx="7226">
                  <c:v>0.66806114058716959</c:v>
                </c:pt>
                <c:pt idx="7227">
                  <c:v>0.66810266856023892</c:v>
                </c:pt>
                <c:pt idx="7228">
                  <c:v>0.6681580365084655</c:v>
                </c:pt>
                <c:pt idx="7229">
                  <c:v>0.66822775474939999</c:v>
                </c:pt>
                <c:pt idx="7230">
                  <c:v>0.6682933674774727</c:v>
                </c:pt>
                <c:pt idx="7231">
                  <c:v>0.66835333784597772</c:v>
                </c:pt>
                <c:pt idx="7232">
                  <c:v>0.66841227957543226</c:v>
                </c:pt>
                <c:pt idx="7233">
                  <c:v>0.66846814287743439</c:v>
                </c:pt>
                <c:pt idx="7234">
                  <c:v>0.66852041580155763</c:v>
                </c:pt>
                <c:pt idx="7235">
                  <c:v>0.66857114867377943</c:v>
                </c:pt>
                <c:pt idx="7236">
                  <c:v>0.66860701884834806</c:v>
                </c:pt>
                <c:pt idx="7237">
                  <c:v>0.66863981331059608</c:v>
                </c:pt>
                <c:pt idx="7238">
                  <c:v>0.66868439155810955</c:v>
                </c:pt>
                <c:pt idx="7239">
                  <c:v>0.6687310172539489</c:v>
                </c:pt>
                <c:pt idx="7240">
                  <c:v>0.66877354209191908</c:v>
                </c:pt>
                <c:pt idx="7241">
                  <c:v>0.66881913900547707</c:v>
                </c:pt>
                <c:pt idx="7242">
                  <c:v>0.66887293044378848</c:v>
                </c:pt>
                <c:pt idx="7243">
                  <c:v>0.66892364543553506</c:v>
                </c:pt>
                <c:pt idx="7244">
                  <c:v>0.66897077221323509</c:v>
                </c:pt>
                <c:pt idx="7245">
                  <c:v>0.66902455549581585</c:v>
                </c:pt>
                <c:pt idx="7246">
                  <c:v>0.6690793602462235</c:v>
                </c:pt>
                <c:pt idx="7247">
                  <c:v>0.66914901428590423</c:v>
                </c:pt>
                <c:pt idx="7248">
                  <c:v>0.66921303026431433</c:v>
                </c:pt>
                <c:pt idx="7249">
                  <c:v>0.66927704214494121</c:v>
                </c:pt>
                <c:pt idx="7250">
                  <c:v>0.66934002583602648</c:v>
                </c:pt>
                <c:pt idx="7251">
                  <c:v>0.66940249354612891</c:v>
                </c:pt>
                <c:pt idx="7252">
                  <c:v>0.66946239743879932</c:v>
                </c:pt>
                <c:pt idx="7253">
                  <c:v>0.6695228096961573</c:v>
                </c:pt>
                <c:pt idx="7254">
                  <c:v>0.66957144403123958</c:v>
                </c:pt>
                <c:pt idx="7255">
                  <c:v>0.66962212361114237</c:v>
                </c:pt>
                <c:pt idx="7256">
                  <c:v>0.66967331249866036</c:v>
                </c:pt>
                <c:pt idx="7257">
                  <c:v>0.66972449876601015</c:v>
                </c:pt>
                <c:pt idx="7258">
                  <c:v>0.6697690286874376</c:v>
                </c:pt>
                <c:pt idx="7259">
                  <c:v>0.66980536772864874</c:v>
                </c:pt>
                <c:pt idx="7260">
                  <c:v>0.66985552367270174</c:v>
                </c:pt>
                <c:pt idx="7261">
                  <c:v>0.66991693568849364</c:v>
                </c:pt>
                <c:pt idx="7262">
                  <c:v>0.66997425016742607</c:v>
                </c:pt>
                <c:pt idx="7263">
                  <c:v>0.67002132746067455</c:v>
                </c:pt>
                <c:pt idx="7264">
                  <c:v>0.67006686751584732</c:v>
                </c:pt>
                <c:pt idx="7265">
                  <c:v>0.6701200802336994</c:v>
                </c:pt>
                <c:pt idx="7266">
                  <c:v>0.6701778946887107</c:v>
                </c:pt>
                <c:pt idx="7267">
                  <c:v>0.67023365944739288</c:v>
                </c:pt>
                <c:pt idx="7268">
                  <c:v>0.6702807245302258</c:v>
                </c:pt>
                <c:pt idx="7269">
                  <c:v>0.67031653343549513</c:v>
                </c:pt>
                <c:pt idx="7270">
                  <c:v>0.67034824882365074</c:v>
                </c:pt>
                <c:pt idx="7271">
                  <c:v>0.67037331349946727</c:v>
                </c:pt>
                <c:pt idx="7272">
                  <c:v>0.67039121645470856</c:v>
                </c:pt>
                <c:pt idx="7273">
                  <c:v>0.67040707309026326</c:v>
                </c:pt>
                <c:pt idx="7274">
                  <c:v>0.6704270214036725</c:v>
                </c:pt>
                <c:pt idx="7275">
                  <c:v>0.67045873328790839</c:v>
                </c:pt>
                <c:pt idx="7276">
                  <c:v>0.67050323052665739</c:v>
                </c:pt>
                <c:pt idx="7277">
                  <c:v>0.67055744287747177</c:v>
                </c:pt>
                <c:pt idx="7278">
                  <c:v>0.67061676623324773</c:v>
                </c:pt>
                <c:pt idx="7279">
                  <c:v>0.67068375648158918</c:v>
                </c:pt>
                <c:pt idx="7280">
                  <c:v>0.67075483283065707</c:v>
                </c:pt>
                <c:pt idx="7281">
                  <c:v>0.67083203954297554</c:v>
                </c:pt>
                <c:pt idx="7282">
                  <c:v>0.67091333023469935</c:v>
                </c:pt>
                <c:pt idx="7283">
                  <c:v>0.67099870390944616</c:v>
                </c:pt>
                <c:pt idx="7284">
                  <c:v>0.67108764836880175</c:v>
                </c:pt>
                <c:pt idx="7285">
                  <c:v>0.67116789606332095</c:v>
                </c:pt>
                <c:pt idx="7286">
                  <c:v>0.67124967052836992</c:v>
                </c:pt>
                <c:pt idx="7287">
                  <c:v>0.67133757062077259</c:v>
                </c:pt>
                <c:pt idx="7288">
                  <c:v>0.67142290808578564</c:v>
                </c:pt>
                <c:pt idx="7289">
                  <c:v>0.67149904135378669</c:v>
                </c:pt>
                <c:pt idx="7290">
                  <c:v>0.67156443980151659</c:v>
                </c:pt>
                <c:pt idx="7291">
                  <c:v>0.67162421432895159</c:v>
                </c:pt>
                <c:pt idx="7292">
                  <c:v>0.67168449613106873</c:v>
                </c:pt>
                <c:pt idx="7293">
                  <c:v>0.67174324184871448</c:v>
                </c:pt>
                <c:pt idx="7294">
                  <c:v>0.67180709197563171</c:v>
                </c:pt>
                <c:pt idx="7295">
                  <c:v>0.67186123368902595</c:v>
                </c:pt>
                <c:pt idx="7296">
                  <c:v>0.67191639392953861</c:v>
                </c:pt>
                <c:pt idx="7297">
                  <c:v>0.67197257252846931</c:v>
                </c:pt>
                <c:pt idx="7298">
                  <c:v>0.67201853448933724</c:v>
                </c:pt>
                <c:pt idx="7299">
                  <c:v>0.67205836648004846</c:v>
                </c:pt>
                <c:pt idx="7300">
                  <c:v>0.6720910479541492</c:v>
                </c:pt>
                <c:pt idx="7301">
                  <c:v>0.67212526022803554</c:v>
                </c:pt>
                <c:pt idx="7302">
                  <c:v>0.67215640769828899</c:v>
                </c:pt>
                <c:pt idx="7303">
                  <c:v>0.67218602242600167</c:v>
                </c:pt>
                <c:pt idx="7304">
                  <c:v>0.67221767857891379</c:v>
                </c:pt>
                <c:pt idx="7305">
                  <c:v>0.67225648152835127</c:v>
                </c:pt>
                <c:pt idx="7306">
                  <c:v>0.6723177462778589</c:v>
                </c:pt>
                <c:pt idx="7307">
                  <c:v>0.67238870658784733</c:v>
                </c:pt>
                <c:pt idx="7308">
                  <c:v>0.67244179590093001</c:v>
                </c:pt>
                <c:pt idx="7309">
                  <c:v>0.67248467367325249</c:v>
                </c:pt>
                <c:pt idx="7310">
                  <c:v>0.67253163293355078</c:v>
                </c:pt>
                <c:pt idx="7311">
                  <c:v>0.67258012115998089</c:v>
                </c:pt>
                <c:pt idx="7312">
                  <c:v>0.67263115885847746</c:v>
                </c:pt>
                <c:pt idx="7313">
                  <c:v>0.67267811124060506</c:v>
                </c:pt>
                <c:pt idx="7314">
                  <c:v>0.67272659236525423</c:v>
                </c:pt>
                <c:pt idx="7315">
                  <c:v>0.67277660200998191</c:v>
                </c:pt>
                <c:pt idx="7316">
                  <c:v>0.67282303729795145</c:v>
                </c:pt>
                <c:pt idx="7317">
                  <c:v>0.67287202163827997</c:v>
                </c:pt>
                <c:pt idx="7318">
                  <c:v>0.67292457508527515</c:v>
                </c:pt>
                <c:pt idx="7319">
                  <c:v>0.67296079963976174</c:v>
                </c:pt>
                <c:pt idx="7320">
                  <c:v>0.67298834983085465</c:v>
                </c:pt>
                <c:pt idx="7321">
                  <c:v>0.67301691959771714</c:v>
                </c:pt>
                <c:pt idx="7322">
                  <c:v>0.67305671184139793</c:v>
                </c:pt>
                <c:pt idx="7323">
                  <c:v>0.6730934417379052</c:v>
                </c:pt>
                <c:pt idx="7324">
                  <c:v>0.67312404895447708</c:v>
                </c:pt>
                <c:pt idx="7325">
                  <c:v>0.6731730185525282</c:v>
                </c:pt>
                <c:pt idx="7326">
                  <c:v>0.6732265763047578</c:v>
                </c:pt>
                <c:pt idx="7327">
                  <c:v>0.67327503084713836</c:v>
                </c:pt>
                <c:pt idx="7328">
                  <c:v>0.67332501307285719</c:v>
                </c:pt>
                <c:pt idx="7329">
                  <c:v>0.67337550278482416</c:v>
                </c:pt>
                <c:pt idx="7330">
                  <c:v>0.67343567911167945</c:v>
                </c:pt>
                <c:pt idx="7331">
                  <c:v>0.67349738158492278</c:v>
                </c:pt>
                <c:pt idx="7332">
                  <c:v>0.67355041207338673</c:v>
                </c:pt>
                <c:pt idx="7333">
                  <c:v>0.67360547921962743</c:v>
                </c:pt>
                <c:pt idx="7334">
                  <c:v>0.67365799413604266</c:v>
                </c:pt>
                <c:pt idx="7335">
                  <c:v>0.67370183942946138</c:v>
                </c:pt>
                <c:pt idx="7336">
                  <c:v>0.67373803583934222</c:v>
                </c:pt>
                <c:pt idx="7337">
                  <c:v>0.67376913311698194</c:v>
                </c:pt>
                <c:pt idx="7338">
                  <c:v>0.67379870012346754</c:v>
                </c:pt>
                <c:pt idx="7339">
                  <c:v>0.67382724674851913</c:v>
                </c:pt>
                <c:pt idx="7340">
                  <c:v>0.67385069515234663</c:v>
                </c:pt>
                <c:pt idx="7341">
                  <c:v>0.67388025974742083</c:v>
                </c:pt>
                <c:pt idx="7342">
                  <c:v>0.67392001765236809</c:v>
                </c:pt>
                <c:pt idx="7343">
                  <c:v>0.67396028366289107</c:v>
                </c:pt>
                <c:pt idx="7344">
                  <c:v>0.67400258671225921</c:v>
                </c:pt>
                <c:pt idx="7345">
                  <c:v>0.67404947474822474</c:v>
                </c:pt>
                <c:pt idx="7346">
                  <c:v>0.67410553364473524</c:v>
                </c:pt>
                <c:pt idx="7347">
                  <c:v>0.67416515647683251</c:v>
                </c:pt>
                <c:pt idx="7348">
                  <c:v>0.67421866112015649</c:v>
                </c:pt>
                <c:pt idx="7349">
                  <c:v>0.67427471053333388</c:v>
                </c:pt>
                <c:pt idx="7350">
                  <c:v>0.67433890872846936</c:v>
                </c:pt>
                <c:pt idx="7351">
                  <c:v>0.67440666901907997</c:v>
                </c:pt>
                <c:pt idx="7352">
                  <c:v>0.674472896445104</c:v>
                </c:pt>
                <c:pt idx="7353">
                  <c:v>0.67452995040288122</c:v>
                </c:pt>
                <c:pt idx="7354">
                  <c:v>0.67458903857059471</c:v>
                </c:pt>
                <c:pt idx="7355">
                  <c:v>0.67464099252310528</c:v>
                </c:pt>
                <c:pt idx="7356">
                  <c:v>0.6746822481508753</c:v>
                </c:pt>
                <c:pt idx="7357">
                  <c:v>0.67471229747506056</c:v>
                </c:pt>
                <c:pt idx="7358">
                  <c:v>0.67474794804448046</c:v>
                </c:pt>
                <c:pt idx="7359">
                  <c:v>0.67478359734298232</c:v>
                </c:pt>
                <c:pt idx="7360">
                  <c:v>0.6748207731148741</c:v>
                </c:pt>
                <c:pt idx="7361">
                  <c:v>0.67486456745665213</c:v>
                </c:pt>
                <c:pt idx="7362">
                  <c:v>0.67491548869830631</c:v>
                </c:pt>
                <c:pt idx="7363">
                  <c:v>0.67498219160181683</c:v>
                </c:pt>
                <c:pt idx="7364">
                  <c:v>0.67504685352815874</c:v>
                </c:pt>
                <c:pt idx="7365">
                  <c:v>0.67511609315993348</c:v>
                </c:pt>
                <c:pt idx="7366">
                  <c:v>0.67518634612153183</c:v>
                </c:pt>
                <c:pt idx="7367">
                  <c:v>0.67526270243883246</c:v>
                </c:pt>
                <c:pt idx="7368">
                  <c:v>0.67533040016393486</c:v>
                </c:pt>
                <c:pt idx="7369">
                  <c:v>0.67539249479923291</c:v>
                </c:pt>
                <c:pt idx="7370">
                  <c:v>0.67545407665387891</c:v>
                </c:pt>
                <c:pt idx="7371">
                  <c:v>0.67550954797051499</c:v>
                </c:pt>
                <c:pt idx="7372">
                  <c:v>0.67556196299267235</c:v>
                </c:pt>
                <c:pt idx="7373">
                  <c:v>0.67561691948292046</c:v>
                </c:pt>
                <c:pt idx="7374">
                  <c:v>0.67568611965615211</c:v>
                </c:pt>
                <c:pt idx="7375">
                  <c:v>0.6757665079622408</c:v>
                </c:pt>
                <c:pt idx="7376">
                  <c:v>0.67585655554252733</c:v>
                </c:pt>
                <c:pt idx="7377">
                  <c:v>0.67594456031417227</c:v>
                </c:pt>
                <c:pt idx="7378">
                  <c:v>0.67602340194249122</c:v>
                </c:pt>
                <c:pt idx="7379">
                  <c:v>0.67609867718033023</c:v>
                </c:pt>
                <c:pt idx="7380">
                  <c:v>0.67616886114881491</c:v>
                </c:pt>
                <c:pt idx="7381">
                  <c:v>0.67623446344786853</c:v>
                </c:pt>
                <c:pt idx="7382">
                  <c:v>0.67629650197279545</c:v>
                </c:pt>
                <c:pt idx="7383">
                  <c:v>0.67636006204356669</c:v>
                </c:pt>
                <c:pt idx="7384">
                  <c:v>0.67642107591102085</c:v>
                </c:pt>
                <c:pt idx="7385">
                  <c:v>0.67647649361434736</c:v>
                </c:pt>
                <c:pt idx="7386">
                  <c:v>0.67653495850429124</c:v>
                </c:pt>
                <c:pt idx="7387">
                  <c:v>0.67659036989704036</c:v>
                </c:pt>
                <c:pt idx="7388">
                  <c:v>0.67664018669324089</c:v>
                </c:pt>
                <c:pt idx="7389">
                  <c:v>0.67668085162589275</c:v>
                </c:pt>
                <c:pt idx="7390">
                  <c:v>0.67671948178029107</c:v>
                </c:pt>
                <c:pt idx="7391">
                  <c:v>0.67675302780900348</c:v>
                </c:pt>
                <c:pt idx="7392">
                  <c:v>0.676790130439203</c:v>
                </c:pt>
                <c:pt idx="7393">
                  <c:v>0.67682265764007765</c:v>
                </c:pt>
                <c:pt idx="7394">
                  <c:v>0.67685060985804979</c:v>
                </c:pt>
                <c:pt idx="7395">
                  <c:v>0.67688669247504962</c:v>
                </c:pt>
                <c:pt idx="7396">
                  <c:v>0.6769273473849996</c:v>
                </c:pt>
                <c:pt idx="7397">
                  <c:v>0.67696698433090707</c:v>
                </c:pt>
                <c:pt idx="7398">
                  <c:v>0.67701373358114891</c:v>
                </c:pt>
                <c:pt idx="7399">
                  <c:v>0.67705997253747796</c:v>
                </c:pt>
                <c:pt idx="7400">
                  <c:v>0.67710265275342596</c:v>
                </c:pt>
                <c:pt idx="7401">
                  <c:v>0.67714685534253627</c:v>
                </c:pt>
                <c:pt idx="7402">
                  <c:v>0.67717479850005913</c:v>
                </c:pt>
                <c:pt idx="7403">
                  <c:v>0.67719766050272578</c:v>
                </c:pt>
                <c:pt idx="7404">
                  <c:v>0.67722001395552234</c:v>
                </c:pt>
                <c:pt idx="7405">
                  <c:v>0.67724439897052546</c:v>
                </c:pt>
                <c:pt idx="7406">
                  <c:v>0.67727284740317106</c:v>
                </c:pt>
                <c:pt idx="7407">
                  <c:v>0.67731450257657178</c:v>
                </c:pt>
                <c:pt idx="7408">
                  <c:v>0.67736174353927014</c:v>
                </c:pt>
                <c:pt idx="7409">
                  <c:v>0.67742879139673517</c:v>
                </c:pt>
                <c:pt idx="7410">
                  <c:v>0.67750548456998849</c:v>
                </c:pt>
                <c:pt idx="7411">
                  <c:v>0.67758014048623794</c:v>
                </c:pt>
                <c:pt idx="7412">
                  <c:v>0.677655298635778</c:v>
                </c:pt>
                <c:pt idx="7413">
                  <c:v>0.67771928017661753</c:v>
                </c:pt>
                <c:pt idx="7414">
                  <c:v>0.67777361049327767</c:v>
                </c:pt>
                <c:pt idx="7415">
                  <c:v>0.67782032205043619</c:v>
                </c:pt>
                <c:pt idx="7416">
                  <c:v>0.67786144672395132</c:v>
                </c:pt>
                <c:pt idx="7417">
                  <c:v>0.67790053898143021</c:v>
                </c:pt>
                <c:pt idx="7418">
                  <c:v>0.67795841302417659</c:v>
                </c:pt>
                <c:pt idx="7419">
                  <c:v>0.67802948182794598</c:v>
                </c:pt>
                <c:pt idx="7420">
                  <c:v>0.67810765167888964</c:v>
                </c:pt>
                <c:pt idx="7421">
                  <c:v>0.6781822626550108</c:v>
                </c:pt>
                <c:pt idx="7422">
                  <c:v>0.67825534556100242</c:v>
                </c:pt>
                <c:pt idx="7423">
                  <c:v>0.67831776631394369</c:v>
                </c:pt>
                <c:pt idx="7424">
                  <c:v>0.67837409389282932</c:v>
                </c:pt>
                <c:pt idx="7425">
                  <c:v>0.67843346277122407</c:v>
                </c:pt>
                <c:pt idx="7426">
                  <c:v>0.67848521737929846</c:v>
                </c:pt>
                <c:pt idx="7427">
                  <c:v>0.6785420428834118</c:v>
                </c:pt>
                <c:pt idx="7428">
                  <c:v>0.6785958211899662</c:v>
                </c:pt>
                <c:pt idx="7429">
                  <c:v>0.67864147974615929</c:v>
                </c:pt>
                <c:pt idx="7430">
                  <c:v>0.6786866289350667</c:v>
                </c:pt>
                <c:pt idx="7431">
                  <c:v>0.67872518168512563</c:v>
                </c:pt>
                <c:pt idx="7432">
                  <c:v>0.67875815325273126</c:v>
                </c:pt>
                <c:pt idx="7433">
                  <c:v>0.67879010927313399</c:v>
                </c:pt>
                <c:pt idx="7434">
                  <c:v>0.67882561476482284</c:v>
                </c:pt>
                <c:pt idx="7435">
                  <c:v>0.67886923407174948</c:v>
                </c:pt>
                <c:pt idx="7436">
                  <c:v>0.67891690881236222</c:v>
                </c:pt>
                <c:pt idx="7437">
                  <c:v>0.67896559556333769</c:v>
                </c:pt>
                <c:pt idx="7438">
                  <c:v>0.6790208724383725</c:v>
                </c:pt>
                <c:pt idx="7439">
                  <c:v>0.67906803286115158</c:v>
                </c:pt>
                <c:pt idx="7440">
                  <c:v>0.67910809211843293</c:v>
                </c:pt>
                <c:pt idx="7441">
                  <c:v>0.67916133295132486</c:v>
                </c:pt>
                <c:pt idx="7442">
                  <c:v>0.67922623222817713</c:v>
                </c:pt>
                <c:pt idx="7443">
                  <c:v>0.6792835226207713</c:v>
                </c:pt>
                <c:pt idx="7444">
                  <c:v>0.67932357324679582</c:v>
                </c:pt>
                <c:pt idx="7445">
                  <c:v>0.67936159450879707</c:v>
                </c:pt>
                <c:pt idx="7446">
                  <c:v>0.67940569736172651</c:v>
                </c:pt>
                <c:pt idx="7447">
                  <c:v>0.67944979826968011</c:v>
                </c:pt>
                <c:pt idx="7448">
                  <c:v>0.67949288348540049</c:v>
                </c:pt>
                <c:pt idx="7449">
                  <c:v>0.67953444628730697</c:v>
                </c:pt>
                <c:pt idx="7450">
                  <c:v>0.67956435016155903</c:v>
                </c:pt>
                <c:pt idx="7451">
                  <c:v>0.67959171902542326</c:v>
                </c:pt>
                <c:pt idx="7452">
                  <c:v>0.67963074370245458</c:v>
                </c:pt>
                <c:pt idx="7453">
                  <c:v>0.67966976685662006</c:v>
                </c:pt>
                <c:pt idx="7454">
                  <c:v>0.6797052411299207</c:v>
                </c:pt>
                <c:pt idx="7455">
                  <c:v>0.67973919389858217</c:v>
                </c:pt>
                <c:pt idx="7456">
                  <c:v>0.67976301082446167</c:v>
                </c:pt>
                <c:pt idx="7457">
                  <c:v>0.67979290786463176</c:v>
                </c:pt>
                <c:pt idx="7458">
                  <c:v>0.67983597830025533</c:v>
                </c:pt>
                <c:pt idx="7459">
                  <c:v>0.67988259362251746</c:v>
                </c:pt>
                <c:pt idx="7460">
                  <c:v>0.67992718015840425</c:v>
                </c:pt>
                <c:pt idx="7461">
                  <c:v>0.6799758177485834</c:v>
                </c:pt>
                <c:pt idx="7462">
                  <c:v>0.6800219199470332</c:v>
                </c:pt>
                <c:pt idx="7463">
                  <c:v>0.68006447393614688</c:v>
                </c:pt>
                <c:pt idx="7464">
                  <c:v>0.68011462452723781</c:v>
                </c:pt>
                <c:pt idx="7465">
                  <c:v>0.68016223993255265</c:v>
                </c:pt>
                <c:pt idx="7466">
                  <c:v>0.68022150274872384</c:v>
                </c:pt>
                <c:pt idx="7467">
                  <c:v>0.68028886561656388</c:v>
                </c:pt>
                <c:pt idx="7468">
                  <c:v>0.68035875612652452</c:v>
                </c:pt>
                <c:pt idx="7469">
                  <c:v>0.6804256033482371</c:v>
                </c:pt>
                <c:pt idx="7470">
                  <c:v>0.68047877408378576</c:v>
                </c:pt>
                <c:pt idx="7471">
                  <c:v>0.68053649911013259</c:v>
                </c:pt>
                <c:pt idx="7472">
                  <c:v>0.68059573975145771</c:v>
                </c:pt>
                <c:pt idx="7473">
                  <c:v>0.68065092659310589</c:v>
                </c:pt>
                <c:pt idx="7474">
                  <c:v>0.68069649141464139</c:v>
                </c:pt>
                <c:pt idx="7475">
                  <c:v>0.68074154791879593</c:v>
                </c:pt>
                <c:pt idx="7476">
                  <c:v>0.68078862726547495</c:v>
                </c:pt>
                <c:pt idx="7477">
                  <c:v>0.68083772916889229</c:v>
                </c:pt>
                <c:pt idx="7478">
                  <c:v>0.68090302590334484</c:v>
                </c:pt>
                <c:pt idx="7479">
                  <c:v>0.68097439187592756</c:v>
                </c:pt>
                <c:pt idx="7480">
                  <c:v>0.6810265212468668</c:v>
                </c:pt>
                <c:pt idx="7481">
                  <c:v>0.68107409325267354</c:v>
                </c:pt>
                <c:pt idx="7482">
                  <c:v>0.68113127788135974</c:v>
                </c:pt>
                <c:pt idx="7483">
                  <c:v>0.68120616961729397</c:v>
                </c:pt>
                <c:pt idx="7484">
                  <c:v>0.68129471679845233</c:v>
                </c:pt>
                <c:pt idx="7485">
                  <c:v>0.68137870287907376</c:v>
                </c:pt>
                <c:pt idx="7486">
                  <c:v>0.68144598784230115</c:v>
                </c:pt>
                <c:pt idx="7487">
                  <c:v>0.681500621925484</c:v>
                </c:pt>
                <c:pt idx="7488">
                  <c:v>0.68155424136406095</c:v>
                </c:pt>
                <c:pt idx="7489">
                  <c:v>0.68159875343088483</c:v>
                </c:pt>
                <c:pt idx="7490">
                  <c:v>0.68163365355205241</c:v>
                </c:pt>
                <c:pt idx="7491">
                  <c:v>0.68167057554271837</c:v>
                </c:pt>
                <c:pt idx="7492">
                  <c:v>0.68170294438568679</c:v>
                </c:pt>
                <c:pt idx="7493">
                  <c:v>0.68173328922443666</c:v>
                </c:pt>
                <c:pt idx="7494">
                  <c:v>0.68176515031413421</c:v>
                </c:pt>
                <c:pt idx="7495">
                  <c:v>0.68180358456350543</c:v>
                </c:pt>
                <c:pt idx="7496">
                  <c:v>0.68185010825747483</c:v>
                </c:pt>
                <c:pt idx="7497">
                  <c:v>0.68190219199904101</c:v>
                </c:pt>
                <c:pt idx="7498">
                  <c:v>0.68196387991181984</c:v>
                </c:pt>
                <c:pt idx="7499">
                  <c:v>0.68202404724274679</c:v>
                </c:pt>
                <c:pt idx="7500">
                  <c:v>0.6820816831396127</c:v>
                </c:pt>
                <c:pt idx="7501">
                  <c:v>0.68213628250415026</c:v>
                </c:pt>
                <c:pt idx="7502">
                  <c:v>0.68220200000787945</c:v>
                </c:pt>
                <c:pt idx="7503">
                  <c:v>0.68226619678365641</c:v>
                </c:pt>
                <c:pt idx="7504">
                  <c:v>0.68232280784345067</c:v>
                </c:pt>
                <c:pt idx="7505">
                  <c:v>0.68237385614045765</c:v>
                </c:pt>
                <c:pt idx="7506">
                  <c:v>0.68241833174029198</c:v>
                </c:pt>
                <c:pt idx="7507">
                  <c:v>0.68245926776007826</c:v>
                </c:pt>
                <c:pt idx="7508">
                  <c:v>0.68249565392646605</c:v>
                </c:pt>
                <c:pt idx="7509">
                  <c:v>0.68253961877783786</c:v>
                </c:pt>
                <c:pt idx="7510">
                  <c:v>0.68259368784122598</c:v>
                </c:pt>
                <c:pt idx="7511">
                  <c:v>0.68265028036496433</c:v>
                </c:pt>
                <c:pt idx="7512">
                  <c:v>0.68270181719840106</c:v>
                </c:pt>
                <c:pt idx="7513">
                  <c:v>0.68274425730228472</c:v>
                </c:pt>
                <c:pt idx="7514">
                  <c:v>0.68277659141062896</c:v>
                </c:pt>
                <c:pt idx="7515">
                  <c:v>0.68281044006018465</c:v>
                </c:pt>
                <c:pt idx="7516">
                  <c:v>0.68285338072806023</c:v>
                </c:pt>
                <c:pt idx="7517">
                  <c:v>0.68289025771225453</c:v>
                </c:pt>
                <c:pt idx="7518">
                  <c:v>0.68293167955227918</c:v>
                </c:pt>
                <c:pt idx="7519">
                  <c:v>0.6829756252384489</c:v>
                </c:pt>
                <c:pt idx="7520">
                  <c:v>0.68302158934957802</c:v>
                </c:pt>
                <c:pt idx="7521">
                  <c:v>0.68306452095171366</c:v>
                </c:pt>
                <c:pt idx="7522">
                  <c:v>0.68310341034145572</c:v>
                </c:pt>
                <c:pt idx="7523">
                  <c:v>0.68314179319119506</c:v>
                </c:pt>
                <c:pt idx="7524">
                  <c:v>0.68318471963320815</c:v>
                </c:pt>
                <c:pt idx="7525">
                  <c:v>0.68323218908233407</c:v>
                </c:pt>
                <c:pt idx="7526">
                  <c:v>0.68328672566781212</c:v>
                </c:pt>
                <c:pt idx="7527">
                  <c:v>0.68333267548203891</c:v>
                </c:pt>
                <c:pt idx="7528">
                  <c:v>0.68337458391111772</c:v>
                </c:pt>
                <c:pt idx="7529">
                  <c:v>0.68340891721887287</c:v>
                </c:pt>
                <c:pt idx="7530">
                  <c:v>0.68344022008980299</c:v>
                </c:pt>
                <c:pt idx="7531">
                  <c:v>0.68347051225776523</c:v>
                </c:pt>
                <c:pt idx="7532">
                  <c:v>0.68350635680451355</c:v>
                </c:pt>
                <c:pt idx="7533">
                  <c:v>0.68354320971722304</c:v>
                </c:pt>
                <c:pt idx="7534">
                  <c:v>0.68359268135509266</c:v>
                </c:pt>
                <c:pt idx="7535">
                  <c:v>0.68364013144290947</c:v>
                </c:pt>
                <c:pt idx="7536">
                  <c:v>0.68369565528258913</c:v>
                </c:pt>
                <c:pt idx="7537">
                  <c:v>0.68375016659874799</c:v>
                </c:pt>
                <c:pt idx="7538">
                  <c:v>0.68379962799943428</c:v>
                </c:pt>
                <c:pt idx="7539">
                  <c:v>0.68385261964266453</c:v>
                </c:pt>
                <c:pt idx="7540">
                  <c:v>0.68390056204315985</c:v>
                </c:pt>
                <c:pt idx="7541">
                  <c:v>0.68395102524489915</c:v>
                </c:pt>
                <c:pt idx="7542">
                  <c:v>0.68401561442744452</c:v>
                </c:pt>
                <c:pt idx="7543">
                  <c:v>0.68408877682150215</c:v>
                </c:pt>
                <c:pt idx="7544">
                  <c:v>0.68416294288844159</c:v>
                </c:pt>
                <c:pt idx="7545">
                  <c:v>0.68423205869300852</c:v>
                </c:pt>
                <c:pt idx="7546">
                  <c:v>0.68429612528192596</c:v>
                </c:pt>
                <c:pt idx="7547">
                  <c:v>0.68434707294632702</c:v>
                </c:pt>
                <c:pt idx="7548">
                  <c:v>0.68438843448756481</c:v>
                </c:pt>
                <c:pt idx="7549">
                  <c:v>0.68443181182704782</c:v>
                </c:pt>
                <c:pt idx="7550">
                  <c:v>0.68447670034842989</c:v>
                </c:pt>
                <c:pt idx="7551">
                  <c:v>0.68452108252334543</c:v>
                </c:pt>
                <c:pt idx="7552">
                  <c:v>0.68456899288760187</c:v>
                </c:pt>
                <c:pt idx="7553">
                  <c:v>0.68461639667305518</c:v>
                </c:pt>
                <c:pt idx="7554">
                  <c:v>0.68466430247110299</c:v>
                </c:pt>
                <c:pt idx="7555">
                  <c:v>0.68470212121695229</c:v>
                </c:pt>
                <c:pt idx="7556">
                  <c:v>0.68473086250727178</c:v>
                </c:pt>
                <c:pt idx="7557">
                  <c:v>0.6847646450731012</c:v>
                </c:pt>
                <c:pt idx="7558">
                  <c:v>0.68479842649770739</c:v>
                </c:pt>
                <c:pt idx="7559">
                  <c:v>0.68483371930448256</c:v>
                </c:pt>
                <c:pt idx="7560">
                  <c:v>0.68487153164386327</c:v>
                </c:pt>
                <c:pt idx="7561">
                  <c:v>0.68491337563284171</c:v>
                </c:pt>
                <c:pt idx="7562">
                  <c:v>0.68494816026680883</c:v>
                </c:pt>
                <c:pt idx="7563">
                  <c:v>0.68498243959189264</c:v>
                </c:pt>
                <c:pt idx="7564">
                  <c:v>0.6850086524005814</c:v>
                </c:pt>
                <c:pt idx="7565">
                  <c:v>0.68503738488227606</c:v>
                </c:pt>
                <c:pt idx="7566">
                  <c:v>0.68507115709475475</c:v>
                </c:pt>
                <c:pt idx="7567">
                  <c:v>0.68510543220392173</c:v>
                </c:pt>
                <c:pt idx="7568">
                  <c:v>0.68514827443840787</c:v>
                </c:pt>
                <c:pt idx="7569">
                  <c:v>0.68519565077232514</c:v>
                </c:pt>
                <c:pt idx="7570">
                  <c:v>0.68523848914190344</c:v>
                </c:pt>
                <c:pt idx="7571">
                  <c:v>0.68526923084082825</c:v>
                </c:pt>
                <c:pt idx="7572">
                  <c:v>0.68530501097242724</c:v>
                </c:pt>
                <c:pt idx="7573">
                  <c:v>0.6853423015781217</c:v>
                </c:pt>
                <c:pt idx="7574">
                  <c:v>0.68538160638691892</c:v>
                </c:pt>
                <c:pt idx="7575">
                  <c:v>0.68542746004472621</c:v>
                </c:pt>
                <c:pt idx="7576">
                  <c:v>0.68546676150659447</c:v>
                </c:pt>
                <c:pt idx="7577">
                  <c:v>0.68550505375302384</c:v>
                </c:pt>
                <c:pt idx="7578">
                  <c:v>0.68554939031184914</c:v>
                </c:pt>
                <c:pt idx="7579">
                  <c:v>0.68559674764662748</c:v>
                </c:pt>
                <c:pt idx="7580">
                  <c:v>0.68564460650431613</c:v>
                </c:pt>
                <c:pt idx="7581">
                  <c:v>0.68569800421044402</c:v>
                </c:pt>
                <c:pt idx="7582">
                  <c:v>0.68574938421698362</c:v>
                </c:pt>
                <c:pt idx="7583">
                  <c:v>0.68579874683478392</c:v>
                </c:pt>
                <c:pt idx="7584">
                  <c:v>0.68584155937705205</c:v>
                </c:pt>
                <c:pt idx="7585">
                  <c:v>0.6858848737309825</c:v>
                </c:pt>
                <c:pt idx="7586">
                  <c:v>0.68592264634538824</c:v>
                </c:pt>
                <c:pt idx="7587">
                  <c:v>0.68597351121180228</c:v>
                </c:pt>
                <c:pt idx="7588">
                  <c:v>0.68604250199501349</c:v>
                </c:pt>
                <c:pt idx="7589">
                  <c:v>0.68612155857312829</c:v>
                </c:pt>
                <c:pt idx="7590">
                  <c:v>0.68620715419028222</c:v>
                </c:pt>
                <c:pt idx="7591">
                  <c:v>0.68629173560296308</c:v>
                </c:pt>
                <c:pt idx="7592">
                  <c:v>0.68637228267874506</c:v>
                </c:pt>
                <c:pt idx="7593">
                  <c:v>0.6864492997521594</c:v>
                </c:pt>
                <c:pt idx="7594">
                  <c:v>0.68651825771928576</c:v>
                </c:pt>
                <c:pt idx="7595">
                  <c:v>0.6865877142221789</c:v>
                </c:pt>
                <c:pt idx="7596">
                  <c:v>0.68665817241181504</c:v>
                </c:pt>
                <c:pt idx="7597">
                  <c:v>0.68672510309404733</c:v>
                </c:pt>
                <c:pt idx="7598">
                  <c:v>0.68677844313683267</c:v>
                </c:pt>
                <c:pt idx="7599">
                  <c:v>0.68682674864502846</c:v>
                </c:pt>
                <c:pt idx="7600">
                  <c:v>0.68687807069087736</c:v>
                </c:pt>
                <c:pt idx="7601">
                  <c:v>0.6869178183086041</c:v>
                </c:pt>
                <c:pt idx="7602">
                  <c:v>0.68696410468240698</c:v>
                </c:pt>
                <c:pt idx="7603">
                  <c:v>0.68700887967925128</c:v>
                </c:pt>
                <c:pt idx="7604">
                  <c:v>0.68705616794854985</c:v>
                </c:pt>
                <c:pt idx="7605">
                  <c:v>0.68710446004329417</c:v>
                </c:pt>
                <c:pt idx="7606">
                  <c:v>0.6871567738476615</c:v>
                </c:pt>
                <c:pt idx="7607">
                  <c:v>0.68720606704360099</c:v>
                </c:pt>
                <c:pt idx="7608">
                  <c:v>0.68724982529386136</c:v>
                </c:pt>
                <c:pt idx="7609">
                  <c:v>0.68729056401257393</c:v>
                </c:pt>
                <c:pt idx="7610">
                  <c:v>0.68732627189494189</c:v>
                </c:pt>
                <c:pt idx="7611">
                  <c:v>0.68736600170208406</c:v>
                </c:pt>
                <c:pt idx="7612">
                  <c:v>0.68741277021179881</c:v>
                </c:pt>
                <c:pt idx="7613">
                  <c:v>0.68745853082996744</c:v>
                </c:pt>
                <c:pt idx="7614">
                  <c:v>0.68750428935419761</c:v>
                </c:pt>
                <c:pt idx="7615">
                  <c:v>0.68754702894164643</c:v>
                </c:pt>
                <c:pt idx="7616">
                  <c:v>0.68758272766753259</c:v>
                </c:pt>
                <c:pt idx="7617">
                  <c:v>0.6876164140289085</c:v>
                </c:pt>
                <c:pt idx="7618">
                  <c:v>0.68765211027796547</c:v>
                </c:pt>
                <c:pt idx="7619">
                  <c:v>0.68769383808047735</c:v>
                </c:pt>
                <c:pt idx="7620">
                  <c:v>0.68773606685486888</c:v>
                </c:pt>
                <c:pt idx="7621">
                  <c:v>0.68777628307739469</c:v>
                </c:pt>
                <c:pt idx="7622">
                  <c:v>0.68781498966412957</c:v>
                </c:pt>
                <c:pt idx="7623">
                  <c:v>0.68785620801836689</c:v>
                </c:pt>
                <c:pt idx="7624">
                  <c:v>0.68790345623689164</c:v>
                </c:pt>
                <c:pt idx="7625">
                  <c:v>0.68794467094491896</c:v>
                </c:pt>
                <c:pt idx="7626">
                  <c:v>0.68798538136691822</c:v>
                </c:pt>
                <c:pt idx="7627">
                  <c:v>0.68802357729292529</c:v>
                </c:pt>
                <c:pt idx="7628">
                  <c:v>0.68806629469245739</c:v>
                </c:pt>
                <c:pt idx="7629">
                  <c:v>0.6881110203670372</c:v>
                </c:pt>
                <c:pt idx="7630">
                  <c:v>0.68814820648355468</c:v>
                </c:pt>
                <c:pt idx="7631">
                  <c:v>0.68817835637373603</c:v>
                </c:pt>
                <c:pt idx="7632">
                  <c:v>0.68821654492973583</c:v>
                </c:pt>
                <c:pt idx="7633">
                  <c:v>0.68825774673618967</c:v>
                </c:pt>
                <c:pt idx="7634">
                  <c:v>0.6883014589919827</c:v>
                </c:pt>
                <c:pt idx="7635">
                  <c:v>0.6883501933922741</c:v>
                </c:pt>
                <c:pt idx="7636">
                  <c:v>0.68840796821266692</c:v>
                </c:pt>
                <c:pt idx="7637">
                  <c:v>0.68847026080097429</c:v>
                </c:pt>
                <c:pt idx="7638">
                  <c:v>0.68852099625152718</c:v>
                </c:pt>
                <c:pt idx="7639">
                  <c:v>0.6885657015943506</c:v>
                </c:pt>
                <c:pt idx="7640">
                  <c:v>0.68861040493869563</c:v>
                </c:pt>
                <c:pt idx="7641">
                  <c:v>0.68865661303687398</c:v>
                </c:pt>
                <c:pt idx="7642">
                  <c:v>0.68869779671608911</c:v>
                </c:pt>
                <c:pt idx="7643">
                  <c:v>0.68873897869927858</c:v>
                </c:pt>
                <c:pt idx="7644">
                  <c:v>0.68878869615099325</c:v>
                </c:pt>
                <c:pt idx="7645">
                  <c:v>0.68883590033268982</c:v>
                </c:pt>
                <c:pt idx="7646">
                  <c:v>0.68888059160014914</c:v>
                </c:pt>
                <c:pt idx="7647">
                  <c:v>0.6889267872154905</c:v>
                </c:pt>
                <c:pt idx="7648">
                  <c:v>0.68897599324112979</c:v>
                </c:pt>
                <c:pt idx="7649">
                  <c:v>0.68901766583861634</c:v>
                </c:pt>
                <c:pt idx="7650">
                  <c:v>0.68906787148093795</c:v>
                </c:pt>
                <c:pt idx="7651">
                  <c:v>0.6891175725840365</c:v>
                </c:pt>
                <c:pt idx="7652">
                  <c:v>0.6891627532615735</c:v>
                </c:pt>
                <c:pt idx="7653">
                  <c:v>0.6891968884197357</c:v>
                </c:pt>
                <c:pt idx="7654">
                  <c:v>0.68923202633606084</c:v>
                </c:pt>
                <c:pt idx="7655">
                  <c:v>0.68927067661802455</c:v>
                </c:pt>
                <c:pt idx="7656">
                  <c:v>0.68930681578997954</c:v>
                </c:pt>
                <c:pt idx="7657">
                  <c:v>0.68933893840199245</c:v>
                </c:pt>
                <c:pt idx="7658">
                  <c:v>0.68937156187367976</c:v>
                </c:pt>
                <c:pt idx="7659">
                  <c:v>0.68941020676303588</c:v>
                </c:pt>
                <c:pt idx="7660">
                  <c:v>0.68944784645334101</c:v>
                </c:pt>
                <c:pt idx="7661">
                  <c:v>0.68948397922320781</c:v>
                </c:pt>
                <c:pt idx="7662">
                  <c:v>0.68952613247134764</c:v>
                </c:pt>
                <c:pt idx="7663">
                  <c:v>0.68958133046657055</c:v>
                </c:pt>
                <c:pt idx="7664">
                  <c:v>0.68963301310008807</c:v>
                </c:pt>
                <c:pt idx="7665">
                  <c:v>0.68967516006656648</c:v>
                </c:pt>
                <c:pt idx="7666">
                  <c:v>0.689715298383211</c:v>
                </c:pt>
                <c:pt idx="7667">
                  <c:v>0.68975694018395894</c:v>
                </c:pt>
                <c:pt idx="7668">
                  <c:v>0.68980058695715241</c:v>
                </c:pt>
                <c:pt idx="7669">
                  <c:v>0.68984272686164161</c:v>
                </c:pt>
                <c:pt idx="7670">
                  <c:v>0.68988887805295251</c:v>
                </c:pt>
                <c:pt idx="7671">
                  <c:v>0.68994505923728677</c:v>
                </c:pt>
                <c:pt idx="7672">
                  <c:v>0.69001327500378251</c:v>
                </c:pt>
                <c:pt idx="7673">
                  <c:v>0.69007496613835961</c:v>
                </c:pt>
                <c:pt idx="7674">
                  <c:v>0.69013113686931116</c:v>
                </c:pt>
                <c:pt idx="7675">
                  <c:v>0.69019081481404043</c:v>
                </c:pt>
                <c:pt idx="7676">
                  <c:v>0.69026001671060122</c:v>
                </c:pt>
                <c:pt idx="7677">
                  <c:v>0.69032921381859091</c:v>
                </c:pt>
                <c:pt idx="7678">
                  <c:v>0.69039740338561362</c:v>
                </c:pt>
                <c:pt idx="7679">
                  <c:v>0.69046809501297168</c:v>
                </c:pt>
                <c:pt idx="7680">
                  <c:v>0.69053226464541706</c:v>
                </c:pt>
                <c:pt idx="7681">
                  <c:v>0.69058239430579416</c:v>
                </c:pt>
                <c:pt idx="7682">
                  <c:v>0.6906280101129324</c:v>
                </c:pt>
                <c:pt idx="7683">
                  <c:v>0.69067512755316085</c:v>
                </c:pt>
                <c:pt idx="7684">
                  <c:v>0.69072174155937494</c:v>
                </c:pt>
                <c:pt idx="7685">
                  <c:v>0.69075983311242728</c:v>
                </c:pt>
                <c:pt idx="7686">
                  <c:v>0.69079541733138117</c:v>
                </c:pt>
                <c:pt idx="7687">
                  <c:v>0.69084052226802395</c:v>
                </c:pt>
                <c:pt idx="7688">
                  <c:v>0.69089514663406293</c:v>
                </c:pt>
                <c:pt idx="7689">
                  <c:v>0.69094325369633935</c:v>
                </c:pt>
                <c:pt idx="7690">
                  <c:v>0.69098634764114564</c:v>
                </c:pt>
                <c:pt idx="7691">
                  <c:v>0.69103044184842655</c:v>
                </c:pt>
                <c:pt idx="7692">
                  <c:v>0.69107854240264444</c:v>
                </c:pt>
                <c:pt idx="7693">
                  <c:v>0.69113064872560814</c:v>
                </c:pt>
                <c:pt idx="7694">
                  <c:v>0.69118676019104908</c:v>
                </c:pt>
                <c:pt idx="7695">
                  <c:v>0.69124637517346388</c:v>
                </c:pt>
                <c:pt idx="7696">
                  <c:v>0.69130899212629804</c:v>
                </c:pt>
                <c:pt idx="7697">
                  <c:v>0.69136759804185566</c:v>
                </c:pt>
                <c:pt idx="7698">
                  <c:v>0.69142169276172327</c:v>
                </c:pt>
                <c:pt idx="7699">
                  <c:v>0.69147878956937625</c:v>
                </c:pt>
                <c:pt idx="7700">
                  <c:v>0.69153488150407183</c:v>
                </c:pt>
                <c:pt idx="7701">
                  <c:v>0.6915854617116467</c:v>
                </c:pt>
                <c:pt idx="7702">
                  <c:v>0.69162802723062822</c:v>
                </c:pt>
                <c:pt idx="7703">
                  <c:v>0.69166107685464173</c:v>
                </c:pt>
                <c:pt idx="7704">
                  <c:v>0.691696629018558</c:v>
                </c:pt>
                <c:pt idx="7705">
                  <c:v>0.69173668628041918</c:v>
                </c:pt>
                <c:pt idx="7706">
                  <c:v>0.69177824399369936</c:v>
                </c:pt>
                <c:pt idx="7707">
                  <c:v>0.6918213019712729</c:v>
                </c:pt>
                <c:pt idx="7708">
                  <c:v>0.69186636066022289</c:v>
                </c:pt>
                <c:pt idx="7709">
                  <c:v>0.69191992779324507</c:v>
                </c:pt>
                <c:pt idx="7710">
                  <c:v>0.69197649557560548</c:v>
                </c:pt>
                <c:pt idx="7711">
                  <c:v>0.69203255960073673</c:v>
                </c:pt>
                <c:pt idx="7712">
                  <c:v>0.69208561730099827</c:v>
                </c:pt>
                <c:pt idx="7713">
                  <c:v>0.69213917269067271</c:v>
                </c:pt>
                <c:pt idx="7714">
                  <c:v>0.6921867194648208</c:v>
                </c:pt>
                <c:pt idx="7715">
                  <c:v>0.69223476443492205</c:v>
                </c:pt>
                <c:pt idx="7716">
                  <c:v>0.69228731097803464</c:v>
                </c:pt>
                <c:pt idx="7717">
                  <c:v>0.69233535111557887</c:v>
                </c:pt>
                <c:pt idx="7718">
                  <c:v>0.6923668762016687</c:v>
                </c:pt>
                <c:pt idx="7719">
                  <c:v>0.69239489766611217</c:v>
                </c:pt>
                <c:pt idx="7720">
                  <c:v>0.69242391906939926</c:v>
                </c:pt>
                <c:pt idx="7721">
                  <c:v>0.69245193893548618</c:v>
                </c:pt>
                <c:pt idx="7722">
                  <c:v>0.69247295331983294</c:v>
                </c:pt>
                <c:pt idx="7723">
                  <c:v>0.69250297310287234</c:v>
                </c:pt>
                <c:pt idx="7724">
                  <c:v>0.69254199747359679</c:v>
                </c:pt>
                <c:pt idx="7725">
                  <c:v>0.69258652342110005</c:v>
                </c:pt>
                <c:pt idx="7726">
                  <c:v>0.69263705046571133</c:v>
                </c:pt>
                <c:pt idx="7727">
                  <c:v>0.69268507380506361</c:v>
                </c:pt>
                <c:pt idx="7728">
                  <c:v>0.69272859296438027</c:v>
                </c:pt>
                <c:pt idx="7729">
                  <c:v>0.69276160623571847</c:v>
                </c:pt>
                <c:pt idx="7730">
                  <c:v>0.69279061699871347</c:v>
                </c:pt>
                <c:pt idx="7731">
                  <c:v>0.69281262460234139</c:v>
                </c:pt>
                <c:pt idx="7732">
                  <c:v>0.69283213093702412</c:v>
                </c:pt>
                <c:pt idx="7733">
                  <c:v>0.69284713555094335</c:v>
                </c:pt>
                <c:pt idx="7734">
                  <c:v>0.69286914191078219</c:v>
                </c:pt>
                <c:pt idx="7735">
                  <c:v>0.69289864967870418</c:v>
                </c:pt>
                <c:pt idx="7736">
                  <c:v>0.69294215954457317</c:v>
                </c:pt>
                <c:pt idx="7737">
                  <c:v>0.69298866799749292</c:v>
                </c:pt>
                <c:pt idx="7738">
                  <c:v>0.69303067377329308</c:v>
                </c:pt>
                <c:pt idx="7739">
                  <c:v>0.69307067763367103</c:v>
                </c:pt>
                <c:pt idx="7740">
                  <c:v>0.69311518004793438</c:v>
                </c:pt>
                <c:pt idx="7741">
                  <c:v>0.69316368042382193</c:v>
                </c:pt>
                <c:pt idx="7742">
                  <c:v>0.69321717811005967</c:v>
                </c:pt>
                <c:pt idx="7743">
                  <c:v>0.6932731726226119</c:v>
                </c:pt>
                <c:pt idx="7744">
                  <c:v>0.6933426614523106</c:v>
                </c:pt>
                <c:pt idx="7745">
                  <c:v>0.69343014052299878</c:v>
                </c:pt>
                <c:pt idx="7746">
                  <c:v>0.69352860780732317</c:v>
                </c:pt>
                <c:pt idx="7747">
                  <c:v>0.69361856943874822</c:v>
                </c:pt>
                <c:pt idx="7748">
                  <c:v>0.69370552465686541</c:v>
                </c:pt>
                <c:pt idx="7749">
                  <c:v>0.69379646972610665</c:v>
                </c:pt>
                <c:pt idx="7750">
                  <c:v>0.69388540800300091</c:v>
                </c:pt>
                <c:pt idx="7751">
                  <c:v>0.6939663449531609</c:v>
                </c:pt>
                <c:pt idx="7752">
                  <c:v>0.69404577670147305</c:v>
                </c:pt>
                <c:pt idx="7753">
                  <c:v>0.69412020701612531</c:v>
                </c:pt>
                <c:pt idx="7754">
                  <c:v>0.69417714995931179</c:v>
                </c:pt>
                <c:pt idx="7755">
                  <c:v>0.69422809616013481</c:v>
                </c:pt>
                <c:pt idx="7756">
                  <c:v>0.69428603182259774</c:v>
                </c:pt>
                <c:pt idx="7757">
                  <c:v>0.69434596173458363</c:v>
                </c:pt>
                <c:pt idx="7758">
                  <c:v>0.6944078855373641</c:v>
                </c:pt>
                <c:pt idx="7759">
                  <c:v>0.69447280153608459</c:v>
                </c:pt>
                <c:pt idx="7760">
                  <c:v>0.69454220705784608</c:v>
                </c:pt>
                <c:pt idx="7761">
                  <c:v>0.6945996252512906</c:v>
                </c:pt>
                <c:pt idx="7762">
                  <c:v>0.69465054993369635</c:v>
                </c:pt>
                <c:pt idx="7763">
                  <c:v>0.69470197124624411</c:v>
                </c:pt>
                <c:pt idx="7764">
                  <c:v>0.69474640112479558</c:v>
                </c:pt>
                <c:pt idx="7765">
                  <c:v>0.69479631998170421</c:v>
                </c:pt>
                <c:pt idx="7766">
                  <c:v>0.69485072869749454</c:v>
                </c:pt>
                <c:pt idx="7767">
                  <c:v>0.69489964409831873</c:v>
                </c:pt>
                <c:pt idx="7768">
                  <c:v>0.69495005440578983</c:v>
                </c:pt>
                <c:pt idx="7769">
                  <c:v>0.69499297603090904</c:v>
                </c:pt>
                <c:pt idx="7770">
                  <c:v>0.69503439864311944</c:v>
                </c:pt>
                <c:pt idx="7771">
                  <c:v>0.69507681761229012</c:v>
                </c:pt>
                <c:pt idx="7772">
                  <c:v>0.69510975345327508</c:v>
                </c:pt>
                <c:pt idx="7773">
                  <c:v>0.6951501732301284</c:v>
                </c:pt>
                <c:pt idx="7774">
                  <c:v>0.69519358524483421</c:v>
                </c:pt>
                <c:pt idx="7775">
                  <c:v>0.69523649641871121</c:v>
                </c:pt>
                <c:pt idx="7776">
                  <c:v>0.6952734185130961</c:v>
                </c:pt>
                <c:pt idx="7777">
                  <c:v>0.69531732409415103</c:v>
                </c:pt>
                <c:pt idx="7778">
                  <c:v>0.69536521889323399</c:v>
                </c:pt>
                <c:pt idx="7779">
                  <c:v>0.69541959666560971</c:v>
                </c:pt>
                <c:pt idx="7780">
                  <c:v>0.69546948192951297</c:v>
                </c:pt>
                <c:pt idx="7781">
                  <c:v>0.69551687062532253</c:v>
                </c:pt>
                <c:pt idx="7782">
                  <c:v>0.69556625224524427</c:v>
                </c:pt>
                <c:pt idx="7783">
                  <c:v>0.69561812526011546</c:v>
                </c:pt>
                <c:pt idx="7784">
                  <c:v>0.69566450942726243</c:v>
                </c:pt>
                <c:pt idx="7785">
                  <c:v>0.69570690167676863</c:v>
                </c:pt>
                <c:pt idx="7786">
                  <c:v>0.69575278302760357</c:v>
                </c:pt>
                <c:pt idx="7787">
                  <c:v>0.69579716624427201</c:v>
                </c:pt>
                <c:pt idx="7788">
                  <c:v>0.69583705958941899</c:v>
                </c:pt>
                <c:pt idx="7789">
                  <c:v>0.69588243633484215</c:v>
                </c:pt>
                <c:pt idx="7790">
                  <c:v>0.69594077483929373</c:v>
                </c:pt>
                <c:pt idx="7791">
                  <c:v>0.69600210139248886</c:v>
                </c:pt>
                <c:pt idx="7792">
                  <c:v>0.69606342418496869</c:v>
                </c:pt>
                <c:pt idx="7793">
                  <c:v>0.69612225064692279</c:v>
                </c:pt>
                <c:pt idx="7794">
                  <c:v>0.69617559029461951</c:v>
                </c:pt>
                <c:pt idx="7795">
                  <c:v>0.69622194861202058</c:v>
                </c:pt>
                <c:pt idx="7796">
                  <c:v>0.69626481568124532</c:v>
                </c:pt>
                <c:pt idx="7797">
                  <c:v>0.69630568722199837</c:v>
                </c:pt>
                <c:pt idx="7798">
                  <c:v>0.69634954750507361</c:v>
                </c:pt>
                <c:pt idx="7799">
                  <c:v>0.69639290748486604</c:v>
                </c:pt>
                <c:pt idx="7800">
                  <c:v>0.69643875737234218</c:v>
                </c:pt>
                <c:pt idx="7801">
                  <c:v>0.69648610015879298</c:v>
                </c:pt>
                <c:pt idx="7802">
                  <c:v>0.69653493563209334</c:v>
                </c:pt>
                <c:pt idx="7803">
                  <c:v>0.69658426700513731</c:v>
                </c:pt>
                <c:pt idx="7804">
                  <c:v>0.69663309768476556</c:v>
                </c:pt>
                <c:pt idx="7805">
                  <c:v>0.69668192598007483</c:v>
                </c:pt>
                <c:pt idx="7806">
                  <c:v>0.69673174831364382</c:v>
                </c:pt>
                <c:pt idx="7807">
                  <c:v>0.6967676188568569</c:v>
                </c:pt>
                <c:pt idx="7808">
                  <c:v>0.69679800817137871</c:v>
                </c:pt>
                <c:pt idx="7809">
                  <c:v>0.69683537081695712</c:v>
                </c:pt>
                <c:pt idx="7810">
                  <c:v>0.69687522276696823</c:v>
                </c:pt>
                <c:pt idx="7811">
                  <c:v>0.6969120844068073</c:v>
                </c:pt>
                <c:pt idx="7812">
                  <c:v>0.69694645417118095</c:v>
                </c:pt>
                <c:pt idx="7813">
                  <c:v>0.69697733614029744</c:v>
                </c:pt>
                <c:pt idx="7814">
                  <c:v>0.69701469208643463</c:v>
                </c:pt>
                <c:pt idx="7815">
                  <c:v>0.69705354079016268</c:v>
                </c:pt>
                <c:pt idx="7816">
                  <c:v>0.69708093319962827</c:v>
                </c:pt>
                <c:pt idx="7817">
                  <c:v>0.6971038426386168</c:v>
                </c:pt>
                <c:pt idx="7818">
                  <c:v>0.69713571576762956</c:v>
                </c:pt>
                <c:pt idx="7819">
                  <c:v>0.6971725678066969</c:v>
                </c:pt>
                <c:pt idx="7820">
                  <c:v>0.69721041443324738</c:v>
                </c:pt>
                <c:pt idx="7821">
                  <c:v>0.69724825962748482</c:v>
                </c:pt>
                <c:pt idx="7822">
                  <c:v>0.69728560545457863</c:v>
                </c:pt>
                <c:pt idx="7823">
                  <c:v>0.69732046030157191</c:v>
                </c:pt>
                <c:pt idx="7824">
                  <c:v>0.69735332233034675</c:v>
                </c:pt>
                <c:pt idx="7825">
                  <c:v>0.69738120441700424</c:v>
                </c:pt>
                <c:pt idx="7826">
                  <c:v>0.69741107721861717</c:v>
                </c:pt>
                <c:pt idx="7827">
                  <c:v>0.69743995341194032</c:v>
                </c:pt>
                <c:pt idx="7828">
                  <c:v>0.69747480287966812</c:v>
                </c:pt>
                <c:pt idx="7829">
                  <c:v>0.69751612281771402</c:v>
                </c:pt>
                <c:pt idx="7830">
                  <c:v>0.69755246303885055</c:v>
                </c:pt>
                <c:pt idx="7831">
                  <c:v>0.69757984178522947</c:v>
                </c:pt>
                <c:pt idx="7832">
                  <c:v>0.69761319306354452</c:v>
                </c:pt>
                <c:pt idx="7833">
                  <c:v>0.69764704098483754</c:v>
                </c:pt>
                <c:pt idx="7834">
                  <c:v>0.69768636286654895</c:v>
                </c:pt>
                <c:pt idx="7835">
                  <c:v>0.69772468776965257</c:v>
                </c:pt>
                <c:pt idx="7836">
                  <c:v>0.69776102041242061</c:v>
                </c:pt>
                <c:pt idx="7837">
                  <c:v>0.69779386796692333</c:v>
                </c:pt>
                <c:pt idx="7838">
                  <c:v>0.6978311934237601</c:v>
                </c:pt>
                <c:pt idx="7839">
                  <c:v>0.69786851748745926</c:v>
                </c:pt>
                <c:pt idx="7840">
                  <c:v>0.69790086388251849</c:v>
                </c:pt>
                <c:pt idx="7841">
                  <c:v>0.69792922832177406</c:v>
                </c:pt>
                <c:pt idx="7842">
                  <c:v>0.6979720222689253</c:v>
                </c:pt>
                <c:pt idx="7843">
                  <c:v>0.69803023900087813</c:v>
                </c:pt>
                <c:pt idx="7844">
                  <c:v>0.69808894987917514</c:v>
                </c:pt>
                <c:pt idx="7845">
                  <c:v>0.69814616479158598</c:v>
                </c:pt>
                <c:pt idx="7846">
                  <c:v>0.69820188399467642</c:v>
                </c:pt>
                <c:pt idx="7847">
                  <c:v>0.69826157969585734</c:v>
                </c:pt>
                <c:pt idx="7848">
                  <c:v>0.69833370724724519</c:v>
                </c:pt>
                <c:pt idx="7849">
                  <c:v>0.69840483484097671</c:v>
                </c:pt>
                <c:pt idx="7850">
                  <c:v>0.6984749626900425</c:v>
                </c:pt>
                <c:pt idx="7851">
                  <c:v>0.69855552904169849</c:v>
                </c:pt>
                <c:pt idx="7852">
                  <c:v>0.69862862992916097</c:v>
                </c:pt>
                <c:pt idx="7853">
                  <c:v>0.69869824485423115</c:v>
                </c:pt>
                <c:pt idx="7854">
                  <c:v>0.69875542491749787</c:v>
                </c:pt>
                <c:pt idx="7855">
                  <c:v>0.69880414969559845</c:v>
                </c:pt>
                <c:pt idx="7856">
                  <c:v>0.69885585502692682</c:v>
                </c:pt>
                <c:pt idx="7857">
                  <c:v>0.69890507204140773</c:v>
                </c:pt>
                <c:pt idx="7858">
                  <c:v>0.69895577794716512</c:v>
                </c:pt>
                <c:pt idx="7859">
                  <c:v>0.69900399588429685</c:v>
                </c:pt>
                <c:pt idx="7860">
                  <c:v>0.69904326444522125</c:v>
                </c:pt>
                <c:pt idx="7861">
                  <c:v>0.69907159649988604</c:v>
                </c:pt>
                <c:pt idx="7862">
                  <c:v>0.69909545444965404</c:v>
                </c:pt>
                <c:pt idx="7863">
                  <c:v>0.69912279098401453</c:v>
                </c:pt>
                <c:pt idx="7864">
                  <c:v>0.69914565369344528</c:v>
                </c:pt>
                <c:pt idx="7865">
                  <c:v>0.6991680188816829</c:v>
                </c:pt>
                <c:pt idx="7866">
                  <c:v>0.69918988658209624</c:v>
                </c:pt>
                <c:pt idx="7867">
                  <c:v>0.699212747757609</c:v>
                </c:pt>
                <c:pt idx="7868">
                  <c:v>0.69923411751428521</c:v>
                </c:pt>
                <c:pt idx="7869">
                  <c:v>0.69926791061602334</c:v>
                </c:pt>
                <c:pt idx="7870">
                  <c:v>0.69930319337128211</c:v>
                </c:pt>
                <c:pt idx="7871">
                  <c:v>0.69933599030904481</c:v>
                </c:pt>
                <c:pt idx="7872">
                  <c:v>0.69936630167384606</c:v>
                </c:pt>
                <c:pt idx="7873">
                  <c:v>0.69939909654194921</c:v>
                </c:pt>
                <c:pt idx="7874">
                  <c:v>0.69943089659909263</c:v>
                </c:pt>
                <c:pt idx="7875">
                  <c:v>0.69945424912207288</c:v>
                </c:pt>
                <c:pt idx="7876">
                  <c:v>0.69947809794438931</c:v>
                </c:pt>
                <c:pt idx="7877">
                  <c:v>0.69951039231804168</c:v>
                </c:pt>
                <c:pt idx="7878">
                  <c:v>0.69955162823293959</c:v>
                </c:pt>
                <c:pt idx="7879">
                  <c:v>0.69959584316820544</c:v>
                </c:pt>
                <c:pt idx="7880">
                  <c:v>0.69963657879399965</c:v>
                </c:pt>
                <c:pt idx="7881">
                  <c:v>0.69968327368956051</c:v>
                </c:pt>
                <c:pt idx="7882">
                  <c:v>0.69972251558580345</c:v>
                </c:pt>
                <c:pt idx="7883">
                  <c:v>0.69975231852874697</c:v>
                </c:pt>
                <c:pt idx="7884">
                  <c:v>0.6997746701530777</c:v>
                </c:pt>
                <c:pt idx="7885">
                  <c:v>0.69980248481011231</c:v>
                </c:pt>
                <c:pt idx="7886">
                  <c:v>0.69984370868231616</c:v>
                </c:pt>
                <c:pt idx="7887">
                  <c:v>0.69990032665257707</c:v>
                </c:pt>
                <c:pt idx="7888">
                  <c:v>0.69996439048997827</c:v>
                </c:pt>
                <c:pt idx="7889">
                  <c:v>0.70002497421919352</c:v>
                </c:pt>
                <c:pt idx="7890">
                  <c:v>0.70009498854733154</c:v>
                </c:pt>
                <c:pt idx="7891">
                  <c:v>0.70015457134857517</c:v>
                </c:pt>
                <c:pt idx="7892">
                  <c:v>0.7001987596333743</c:v>
                </c:pt>
                <c:pt idx="7893">
                  <c:v>0.70024096010498305</c:v>
                </c:pt>
                <c:pt idx="7894">
                  <c:v>0.7002901089975917</c:v>
                </c:pt>
                <c:pt idx="7895">
                  <c:v>0.70033578055062573</c:v>
                </c:pt>
                <c:pt idx="7896">
                  <c:v>0.70038393199437188</c:v>
                </c:pt>
                <c:pt idx="7897">
                  <c:v>0.70043853391905375</c:v>
                </c:pt>
                <c:pt idx="7898">
                  <c:v>0.70048717675901073</c:v>
                </c:pt>
                <c:pt idx="7899">
                  <c:v>0.70053333563339759</c:v>
                </c:pt>
                <c:pt idx="7900">
                  <c:v>0.70057651458708903</c:v>
                </c:pt>
                <c:pt idx="7901">
                  <c:v>0.70061770656379119</c:v>
                </c:pt>
                <c:pt idx="7902">
                  <c:v>0.70065641554964031</c:v>
                </c:pt>
                <c:pt idx="7903">
                  <c:v>0.70069264183290458</c:v>
                </c:pt>
                <c:pt idx="7904">
                  <c:v>0.70073432524737778</c:v>
                </c:pt>
                <c:pt idx="7905">
                  <c:v>0.70079386996845805</c:v>
                </c:pt>
                <c:pt idx="7906">
                  <c:v>0.70086482279800488</c:v>
                </c:pt>
                <c:pt idx="7907">
                  <c:v>0.70095611134081037</c:v>
                </c:pt>
                <c:pt idx="7908">
                  <c:v>0.70104391908655184</c:v>
                </c:pt>
                <c:pt idx="7909">
                  <c:v>0.70111683830325311</c:v>
                </c:pt>
                <c:pt idx="7910">
                  <c:v>0.70118132025527302</c:v>
                </c:pt>
                <c:pt idx="7911">
                  <c:v>0.70125026174307248</c:v>
                </c:pt>
                <c:pt idx="7912">
                  <c:v>0.70132217405769048</c:v>
                </c:pt>
                <c:pt idx="7913">
                  <c:v>0.70139507298781945</c:v>
                </c:pt>
                <c:pt idx="7914">
                  <c:v>0.70146300802310879</c:v>
                </c:pt>
                <c:pt idx="7915">
                  <c:v>0.70152300520177169</c:v>
                </c:pt>
                <c:pt idx="7916">
                  <c:v>0.70158101557969577</c:v>
                </c:pt>
                <c:pt idx="7917">
                  <c:v>0.70164745068204515</c:v>
                </c:pt>
                <c:pt idx="7918">
                  <c:v>0.70170644531925164</c:v>
                </c:pt>
                <c:pt idx="7919">
                  <c:v>0.7017589922334958</c:v>
                </c:pt>
                <c:pt idx="7920">
                  <c:v>0.70180509244097955</c:v>
                </c:pt>
                <c:pt idx="7921">
                  <c:v>0.70184573817278673</c:v>
                </c:pt>
                <c:pt idx="7922">
                  <c:v>0.70188291270050729</c:v>
                </c:pt>
                <c:pt idx="7923">
                  <c:v>0.70192752030968053</c:v>
                </c:pt>
                <c:pt idx="7924">
                  <c:v>0.7019830292223449</c:v>
                </c:pt>
                <c:pt idx="7925">
                  <c:v>0.70202911910307175</c:v>
                </c:pt>
                <c:pt idx="7926">
                  <c:v>0.70207223352006853</c:v>
                </c:pt>
                <c:pt idx="7927">
                  <c:v>0.70210593085064854</c:v>
                </c:pt>
                <c:pt idx="7928">
                  <c:v>0.70214656435674616</c:v>
                </c:pt>
                <c:pt idx="7929">
                  <c:v>0.70218025918271043</c:v>
                </c:pt>
                <c:pt idx="7930">
                  <c:v>0.70220800701045361</c:v>
                </c:pt>
                <c:pt idx="7931">
                  <c:v>0.70223922239637127</c:v>
                </c:pt>
                <c:pt idx="7932">
                  <c:v>0.70227588684335684</c:v>
                </c:pt>
                <c:pt idx="7933">
                  <c:v>0.70230809099189773</c:v>
                </c:pt>
                <c:pt idx="7934">
                  <c:v>0.70233533984602348</c:v>
                </c:pt>
                <c:pt idx="7935">
                  <c:v>0.70235961547247805</c:v>
                </c:pt>
                <c:pt idx="7936">
                  <c:v>0.70238289970333279</c:v>
                </c:pt>
                <c:pt idx="7937">
                  <c:v>0.7024042018226222</c:v>
                </c:pt>
                <c:pt idx="7938">
                  <c:v>0.70242599887031199</c:v>
                </c:pt>
                <c:pt idx="7939">
                  <c:v>0.70245225377422171</c:v>
                </c:pt>
                <c:pt idx="7940">
                  <c:v>0.70247999405583694</c:v>
                </c:pt>
                <c:pt idx="7941">
                  <c:v>0.70251021027268457</c:v>
                </c:pt>
                <c:pt idx="7942">
                  <c:v>0.70253448165447296</c:v>
                </c:pt>
                <c:pt idx="7943">
                  <c:v>0.702559247763342</c:v>
                </c:pt>
                <c:pt idx="7944">
                  <c:v>0.70258896628437228</c:v>
                </c:pt>
                <c:pt idx="7945">
                  <c:v>0.70261719806131928</c:v>
                </c:pt>
                <c:pt idx="7946">
                  <c:v>0.70264741013272813</c:v>
                </c:pt>
                <c:pt idx="7947">
                  <c:v>0.70267811654868773</c:v>
                </c:pt>
                <c:pt idx="7948">
                  <c:v>0.70271971728562088</c:v>
                </c:pt>
                <c:pt idx="7949">
                  <c:v>0.7027727061943615</c:v>
                </c:pt>
                <c:pt idx="7950">
                  <c:v>0.70281727413051187</c:v>
                </c:pt>
                <c:pt idx="7951">
                  <c:v>0.70285490772979364</c:v>
                </c:pt>
                <c:pt idx="7952">
                  <c:v>0.70288857869710442</c:v>
                </c:pt>
                <c:pt idx="7953">
                  <c:v>0.70292719988122476</c:v>
                </c:pt>
                <c:pt idx="7954">
                  <c:v>0.70296235376487848</c:v>
                </c:pt>
                <c:pt idx="7955">
                  <c:v>0.70299750641277992</c:v>
                </c:pt>
                <c:pt idx="7956">
                  <c:v>0.70303018241389392</c:v>
                </c:pt>
                <c:pt idx="7957">
                  <c:v>0.70307127344513864</c:v>
                </c:pt>
                <c:pt idx="7958">
                  <c:v>0.70312275861915252</c:v>
                </c:pt>
                <c:pt idx="7959">
                  <c:v>0.70318463633049888</c:v>
                </c:pt>
                <c:pt idx="7960">
                  <c:v>0.70323413574295091</c:v>
                </c:pt>
                <c:pt idx="7961">
                  <c:v>0.7032821478321073</c:v>
                </c:pt>
                <c:pt idx="7962">
                  <c:v>0.70333312721788588</c:v>
                </c:pt>
                <c:pt idx="7963">
                  <c:v>0.70338509381970504</c:v>
                </c:pt>
                <c:pt idx="7964">
                  <c:v>0.70344547067024921</c:v>
                </c:pt>
                <c:pt idx="7965">
                  <c:v>0.70350980264702456</c:v>
                </c:pt>
                <c:pt idx="7966">
                  <c:v>0.70356176006867166</c:v>
                </c:pt>
                <c:pt idx="7967">
                  <c:v>0.70360876683839735</c:v>
                </c:pt>
                <c:pt idx="7968">
                  <c:v>0.70365131842973427</c:v>
                </c:pt>
                <c:pt idx="7969">
                  <c:v>0.70369436296475496</c:v>
                </c:pt>
                <c:pt idx="7970">
                  <c:v>0.70374235296305476</c:v>
                </c:pt>
                <c:pt idx="7971">
                  <c:v>0.70379034065842505</c:v>
                </c:pt>
                <c:pt idx="7972">
                  <c:v>0.70383634731752609</c:v>
                </c:pt>
                <c:pt idx="7973">
                  <c:v>0.70388729845910225</c:v>
                </c:pt>
                <c:pt idx="7974">
                  <c:v>0.70393626846893853</c:v>
                </c:pt>
                <c:pt idx="7975">
                  <c:v>0.7039921606001075</c:v>
                </c:pt>
                <c:pt idx="7976">
                  <c:v>0.70404260922190642</c:v>
                </c:pt>
                <c:pt idx="7977">
                  <c:v>0.70408712059827983</c:v>
                </c:pt>
                <c:pt idx="7978">
                  <c:v>0.70413162999347845</c:v>
                </c:pt>
                <c:pt idx="7979">
                  <c:v>0.70417811546900122</c:v>
                </c:pt>
                <c:pt idx="7980">
                  <c:v>0.70423448857192528</c:v>
                </c:pt>
                <c:pt idx="7981">
                  <c:v>0.70430420880345423</c:v>
                </c:pt>
                <c:pt idx="7982">
                  <c:v>0.70437886834239472</c:v>
                </c:pt>
                <c:pt idx="7983">
                  <c:v>0.70445846608215745</c:v>
                </c:pt>
                <c:pt idx="7984">
                  <c:v>0.70454695551081825</c:v>
                </c:pt>
                <c:pt idx="7985">
                  <c:v>0.70464631140296397</c:v>
                </c:pt>
                <c:pt idx="7986">
                  <c:v>0.70473774964502101</c:v>
                </c:pt>
                <c:pt idx="7987">
                  <c:v>0.70481929561833867</c:v>
                </c:pt>
                <c:pt idx="7988">
                  <c:v>0.70489292838999562</c:v>
                </c:pt>
                <c:pt idx="7989">
                  <c:v>0.70495914383630454</c:v>
                </c:pt>
                <c:pt idx="7990">
                  <c:v>0.70502239031774605</c:v>
                </c:pt>
                <c:pt idx="7991">
                  <c:v>0.70507970398657782</c:v>
                </c:pt>
                <c:pt idx="7992">
                  <c:v>0.70512762754998548</c:v>
                </c:pt>
                <c:pt idx="7993">
                  <c:v>0.70518394715287791</c:v>
                </c:pt>
                <c:pt idx="7994">
                  <c:v>0.70523927560381894</c:v>
                </c:pt>
                <c:pt idx="7995">
                  <c:v>0.70529262513961655</c:v>
                </c:pt>
                <c:pt idx="7996">
                  <c:v>0.70534251425982231</c:v>
                </c:pt>
                <c:pt idx="7997">
                  <c:v>0.70539190697638232</c:v>
                </c:pt>
                <c:pt idx="7998">
                  <c:v>0.7054422850340818</c:v>
                </c:pt>
                <c:pt idx="7999">
                  <c:v>0.70548574641716832</c:v>
                </c:pt>
                <c:pt idx="8000">
                  <c:v>0.70553414437083317</c:v>
                </c:pt>
                <c:pt idx="8001">
                  <c:v>0.70558451526357902</c:v>
                </c:pt>
                <c:pt idx="8002">
                  <c:v>0.70563537741407634</c:v>
                </c:pt>
                <c:pt idx="8003">
                  <c:v>0.70568574320800981</c:v>
                </c:pt>
                <c:pt idx="8004">
                  <c:v>0.70573906893091942</c:v>
                </c:pt>
                <c:pt idx="8005">
                  <c:v>0.70579535410917071</c:v>
                </c:pt>
                <c:pt idx="8006">
                  <c:v>0.70586052246324349</c:v>
                </c:pt>
                <c:pt idx="8007">
                  <c:v>0.70592914212448177</c:v>
                </c:pt>
                <c:pt idx="8008">
                  <c:v>0.7059957826121569</c:v>
                </c:pt>
                <c:pt idx="8009">
                  <c:v>0.70605106616496838</c:v>
                </c:pt>
                <c:pt idx="8010">
                  <c:v>0.70609104611576856</c:v>
                </c:pt>
                <c:pt idx="8011">
                  <c:v>0.70612065986365724</c:v>
                </c:pt>
                <c:pt idx="8012">
                  <c:v>0.70615125981519322</c:v>
                </c:pt>
                <c:pt idx="8013">
                  <c:v>0.70618679406774887</c:v>
                </c:pt>
                <c:pt idx="8014">
                  <c:v>0.70621936602339663</c:v>
                </c:pt>
                <c:pt idx="8015">
                  <c:v>0.70624996295472431</c:v>
                </c:pt>
                <c:pt idx="8016">
                  <c:v>0.70628697412050367</c:v>
                </c:pt>
                <c:pt idx="8017">
                  <c:v>0.70632595773382068</c:v>
                </c:pt>
                <c:pt idx="8018">
                  <c:v>0.7063644463927472</c:v>
                </c:pt>
                <c:pt idx="8019">
                  <c:v>0.70640293357035422</c:v>
                </c:pt>
                <c:pt idx="8020">
                  <c:v>0.7064448730388786</c:v>
                </c:pt>
                <c:pt idx="8021">
                  <c:v>0.70647842334732269</c:v>
                </c:pt>
                <c:pt idx="8022">
                  <c:v>0.70650703889740929</c:v>
                </c:pt>
                <c:pt idx="8023">
                  <c:v>0.70653368022521446</c:v>
                </c:pt>
                <c:pt idx="8024">
                  <c:v>0.70656377420476835</c:v>
                </c:pt>
                <c:pt idx="8025">
                  <c:v>0.70659238731263219</c:v>
                </c:pt>
                <c:pt idx="8026">
                  <c:v>0.70662247952553447</c:v>
                </c:pt>
                <c:pt idx="8027">
                  <c:v>0.70664615800727137</c:v>
                </c:pt>
                <c:pt idx="8028">
                  <c:v>0.70667526203963704</c:v>
                </c:pt>
                <c:pt idx="8029">
                  <c:v>0.70670979114891275</c:v>
                </c:pt>
                <c:pt idx="8030">
                  <c:v>0.70674925152823076</c:v>
                </c:pt>
                <c:pt idx="8031">
                  <c:v>0.70678229839781981</c:v>
                </c:pt>
                <c:pt idx="8032">
                  <c:v>0.70682224912526115</c:v>
                </c:pt>
                <c:pt idx="8033">
                  <c:v>0.70686860969708265</c:v>
                </c:pt>
                <c:pt idx="8034">
                  <c:v>0.70691250230027369</c:v>
                </c:pt>
                <c:pt idx="8035">
                  <c:v>0.70696379009236043</c:v>
                </c:pt>
                <c:pt idx="8036">
                  <c:v>0.70701704770784213</c:v>
                </c:pt>
                <c:pt idx="8037">
                  <c:v>0.70705945452134134</c:v>
                </c:pt>
                <c:pt idx="8038">
                  <c:v>0.70709594266565712</c:v>
                </c:pt>
                <c:pt idx="8039">
                  <c:v>0.70714031834424229</c:v>
                </c:pt>
                <c:pt idx="8040">
                  <c:v>0.70718715720206338</c:v>
                </c:pt>
                <c:pt idx="8041">
                  <c:v>0.70723497987756367</c:v>
                </c:pt>
                <c:pt idx="8042">
                  <c:v>0.70728427921080028</c:v>
                </c:pt>
                <c:pt idx="8043">
                  <c:v>0.70733850567036793</c:v>
                </c:pt>
                <c:pt idx="8044">
                  <c:v>0.70740061600199788</c:v>
                </c:pt>
                <c:pt idx="8045">
                  <c:v>0.70746420115473818</c:v>
                </c:pt>
                <c:pt idx="8046">
                  <c:v>0.70751250345221206</c:v>
                </c:pt>
                <c:pt idx="8047">
                  <c:v>0.70755045362068825</c:v>
                </c:pt>
                <c:pt idx="8048">
                  <c:v>0.70758643102195551</c:v>
                </c:pt>
                <c:pt idx="8049">
                  <c:v>0.70763127775087487</c:v>
                </c:pt>
                <c:pt idx="8050">
                  <c:v>0.70767119457604355</c:v>
                </c:pt>
                <c:pt idx="8051">
                  <c:v>0.70771160257860755</c:v>
                </c:pt>
                <c:pt idx="8052">
                  <c:v>0.7077460959231201</c:v>
                </c:pt>
                <c:pt idx="8053">
                  <c:v>0.70778502269718213</c:v>
                </c:pt>
                <c:pt idx="8054">
                  <c:v>0.7078342949217985</c:v>
                </c:pt>
                <c:pt idx="8055">
                  <c:v>0.70789341838688424</c:v>
                </c:pt>
                <c:pt idx="8056">
                  <c:v>0.70795943545872597</c:v>
                </c:pt>
                <c:pt idx="8057">
                  <c:v>0.70803480783153572</c:v>
                </c:pt>
                <c:pt idx="8058">
                  <c:v>0.7081082042250475</c:v>
                </c:pt>
                <c:pt idx="8059">
                  <c:v>0.70817666982960448</c:v>
                </c:pt>
                <c:pt idx="8060">
                  <c:v>0.70824266820528037</c:v>
                </c:pt>
                <c:pt idx="8061">
                  <c:v>0.70830324496997243</c:v>
                </c:pt>
                <c:pt idx="8062">
                  <c:v>0.70835347657708914</c:v>
                </c:pt>
                <c:pt idx="8063">
                  <c:v>0.70838942509979363</c:v>
                </c:pt>
                <c:pt idx="8064">
                  <c:v>0.70842734200416346</c:v>
                </c:pt>
                <c:pt idx="8065">
                  <c:v>0.70846525747089628</c:v>
                </c:pt>
                <c:pt idx="8066">
                  <c:v>0.70850563340034822</c:v>
                </c:pt>
                <c:pt idx="8067">
                  <c:v>0.70854551533996502</c:v>
                </c:pt>
                <c:pt idx="8068">
                  <c:v>0.70857948758956379</c:v>
                </c:pt>
                <c:pt idx="8069">
                  <c:v>0.70860311977818136</c:v>
                </c:pt>
                <c:pt idx="8070">
                  <c:v>0.70862379748510318</c:v>
                </c:pt>
                <c:pt idx="8071">
                  <c:v>0.70864053626802659</c:v>
                </c:pt>
                <c:pt idx="8072">
                  <c:v>0.70865825937985116</c:v>
                </c:pt>
                <c:pt idx="8073">
                  <c:v>0.70868188970701385</c:v>
                </c:pt>
                <c:pt idx="8074">
                  <c:v>0.70870798087793563</c:v>
                </c:pt>
                <c:pt idx="8075">
                  <c:v>0.70873308683368497</c:v>
                </c:pt>
                <c:pt idx="8076">
                  <c:v>0.70877000621185848</c:v>
                </c:pt>
                <c:pt idx="8077">
                  <c:v>0.70880643199580429</c:v>
                </c:pt>
                <c:pt idx="8078">
                  <c:v>0.70884777857514381</c:v>
                </c:pt>
                <c:pt idx="8079">
                  <c:v>0.70888075616884083</c:v>
                </c:pt>
                <c:pt idx="8080">
                  <c:v>0.70891274831747797</c:v>
                </c:pt>
                <c:pt idx="8081">
                  <c:v>0.7089457237687341</c:v>
                </c:pt>
                <c:pt idx="8082">
                  <c:v>0.70897919027909551</c:v>
                </c:pt>
                <c:pt idx="8083">
                  <c:v>0.70901659270061135</c:v>
                </c:pt>
                <c:pt idx="8084">
                  <c:v>0.70905202528323708</c:v>
                </c:pt>
                <c:pt idx="8085">
                  <c:v>0.70909729842298597</c:v>
                </c:pt>
                <c:pt idx="8086">
                  <c:v>0.70913863297799107</c:v>
                </c:pt>
                <c:pt idx="8087">
                  <c:v>0.70918390219699667</c:v>
                </c:pt>
                <c:pt idx="8088">
                  <c:v>0.7092360576695198</c:v>
                </c:pt>
                <c:pt idx="8089">
                  <c:v>0.70929067039031224</c:v>
                </c:pt>
                <c:pt idx="8090">
                  <c:v>0.70934429619584971</c:v>
                </c:pt>
                <c:pt idx="8091">
                  <c:v>0.7093900480500992</c:v>
                </c:pt>
                <c:pt idx="8092">
                  <c:v>0.7094426846907721</c:v>
                </c:pt>
                <c:pt idx="8093">
                  <c:v>0.70949826991092213</c:v>
                </c:pt>
                <c:pt idx="8094">
                  <c:v>0.70955729508074727</c:v>
                </c:pt>
                <c:pt idx="8095">
                  <c:v>0.70961680859955578</c:v>
                </c:pt>
                <c:pt idx="8096">
                  <c:v>0.70967090872513061</c:v>
                </c:pt>
                <c:pt idx="8097">
                  <c:v>0.70972057989950743</c:v>
                </c:pt>
                <c:pt idx="8098">
                  <c:v>0.70977172387719245</c:v>
                </c:pt>
                <c:pt idx="8099">
                  <c:v>0.70981991484719731</c:v>
                </c:pt>
                <c:pt idx="8100">
                  <c:v>0.70986466152568595</c:v>
                </c:pt>
                <c:pt idx="8101">
                  <c:v>0.70990694775527996</c:v>
                </c:pt>
                <c:pt idx="8102">
                  <c:v>0.709937432067416</c:v>
                </c:pt>
                <c:pt idx="8103">
                  <c:v>0.70995955719583492</c:v>
                </c:pt>
                <c:pt idx="8104">
                  <c:v>0.70997676529062137</c:v>
                </c:pt>
                <c:pt idx="8105">
                  <c:v>0.70999839790395014</c:v>
                </c:pt>
                <c:pt idx="8106">
                  <c:v>0.71002592964411504</c:v>
                </c:pt>
                <c:pt idx="8107">
                  <c:v>0.71004756119392787</c:v>
                </c:pt>
                <c:pt idx="8108">
                  <c:v>0.71006820905498258</c:v>
                </c:pt>
                <c:pt idx="8109">
                  <c:v>0.71009377248276417</c:v>
                </c:pt>
                <c:pt idx="8110">
                  <c:v>0.7101154025650972</c:v>
                </c:pt>
                <c:pt idx="8111">
                  <c:v>0.71012818375747422</c:v>
                </c:pt>
                <c:pt idx="8112">
                  <c:v>0.71013801533275822</c:v>
                </c:pt>
                <c:pt idx="8113">
                  <c:v>0.71015227094523004</c:v>
                </c:pt>
                <c:pt idx="8114">
                  <c:v>0.7101778322242196</c:v>
                </c:pt>
                <c:pt idx="8115">
                  <c:v>0.7102142067640117</c:v>
                </c:pt>
                <c:pt idx="8116">
                  <c:v>0.71026237641556766</c:v>
                </c:pt>
                <c:pt idx="8117">
                  <c:v>0.71032184798854192</c:v>
                </c:pt>
                <c:pt idx="8118">
                  <c:v>0.71039311091757207</c:v>
                </c:pt>
                <c:pt idx="8119">
                  <c:v>0.71047911113827678</c:v>
                </c:pt>
                <c:pt idx="8120">
                  <c:v>0.7105636298631558</c:v>
                </c:pt>
                <c:pt idx="8121">
                  <c:v>0.71064077153338012</c:v>
                </c:pt>
                <c:pt idx="8122">
                  <c:v>0.71070513359604437</c:v>
                </c:pt>
                <c:pt idx="8123">
                  <c:v>0.71076408757560239</c:v>
                </c:pt>
                <c:pt idx="8124">
                  <c:v>0.71081959939582706</c:v>
                </c:pt>
                <c:pt idx="8125">
                  <c:v>0.71087314327615503</c:v>
                </c:pt>
                <c:pt idx="8126">
                  <c:v>0.71093306972382664</c:v>
                </c:pt>
                <c:pt idx="8127">
                  <c:v>0.71099741297693053</c:v>
                </c:pt>
                <c:pt idx="8128">
                  <c:v>0.7110696100188969</c:v>
                </c:pt>
                <c:pt idx="8129">
                  <c:v>0.71114474834343111</c:v>
                </c:pt>
                <c:pt idx="8130">
                  <c:v>0.71121300637157159</c:v>
                </c:pt>
                <c:pt idx="8131">
                  <c:v>0.71126652919207012</c:v>
                </c:pt>
                <c:pt idx="8132">
                  <c:v>0.71131072018752373</c:v>
                </c:pt>
                <c:pt idx="8133">
                  <c:v>0.71135589118676767</c:v>
                </c:pt>
                <c:pt idx="8134">
                  <c:v>0.71139516865805008</c:v>
                </c:pt>
                <c:pt idx="8135">
                  <c:v>0.71143002612171147</c:v>
                </c:pt>
                <c:pt idx="8136">
                  <c:v>0.71146340959571686</c:v>
                </c:pt>
                <c:pt idx="8137">
                  <c:v>0.71149924649658447</c:v>
                </c:pt>
                <c:pt idx="8138">
                  <c:v>0.711541463663662</c:v>
                </c:pt>
                <c:pt idx="8139">
                  <c:v>0.71158809683463031</c:v>
                </c:pt>
                <c:pt idx="8140">
                  <c:v>0.71162638349669083</c:v>
                </c:pt>
                <c:pt idx="8141">
                  <c:v>0.71165485211568502</c:v>
                </c:pt>
                <c:pt idx="8142">
                  <c:v>0.71168577400772437</c:v>
                </c:pt>
                <c:pt idx="8143">
                  <c:v>0.7117152225397908</c:v>
                </c:pt>
                <c:pt idx="8144">
                  <c:v>0.71175006884916536</c:v>
                </c:pt>
                <c:pt idx="8145">
                  <c:v>0.71178491394431687</c:v>
                </c:pt>
                <c:pt idx="8146">
                  <c:v>0.71182368382032413</c:v>
                </c:pt>
                <c:pt idx="8147">
                  <c:v>0.7118614707340335</c:v>
                </c:pt>
                <c:pt idx="8148">
                  <c:v>0.7118938583807991</c:v>
                </c:pt>
                <c:pt idx="8149">
                  <c:v>0.71191937518189663</c:v>
                </c:pt>
                <c:pt idx="8150">
                  <c:v>0.71195127026767613</c:v>
                </c:pt>
                <c:pt idx="8151">
                  <c:v>0.71197825762263001</c:v>
                </c:pt>
                <c:pt idx="8152">
                  <c:v>0.71199837499523289</c:v>
                </c:pt>
                <c:pt idx="8153">
                  <c:v>0.71202732367486865</c:v>
                </c:pt>
                <c:pt idx="8154">
                  <c:v>0.71205921531786265</c:v>
                </c:pt>
                <c:pt idx="8155">
                  <c:v>0.71208374665885976</c:v>
                </c:pt>
                <c:pt idx="8156">
                  <c:v>0.71211318347371999</c:v>
                </c:pt>
                <c:pt idx="8157">
                  <c:v>0.71214703473960106</c:v>
                </c:pt>
                <c:pt idx="8158">
                  <c:v>0.71218088485961295</c:v>
                </c:pt>
                <c:pt idx="8159">
                  <c:v>0.71221031881521468</c:v>
                </c:pt>
                <c:pt idx="8160">
                  <c:v>0.71224956274173179</c:v>
                </c:pt>
                <c:pt idx="8161">
                  <c:v>0.71229076720712425</c:v>
                </c:pt>
                <c:pt idx="8162">
                  <c:v>0.71232412195944383</c:v>
                </c:pt>
                <c:pt idx="8163">
                  <c:v>0.7123609089990306</c:v>
                </c:pt>
                <c:pt idx="8164">
                  <c:v>0.71238935671507331</c:v>
                </c:pt>
                <c:pt idx="8165">
                  <c:v>0.71241927499158642</c:v>
                </c:pt>
                <c:pt idx="8166">
                  <c:v>0.71245311589764326</c:v>
                </c:pt>
                <c:pt idx="8167">
                  <c:v>0.71249578323391582</c:v>
                </c:pt>
                <c:pt idx="8168">
                  <c:v>0.71254482390040774</c:v>
                </c:pt>
                <c:pt idx="8169">
                  <c:v>0.71260268879374389</c:v>
                </c:pt>
                <c:pt idx="8170">
                  <c:v>0.71266153101423113</c:v>
                </c:pt>
                <c:pt idx="8171">
                  <c:v>0.71271987946383386</c:v>
                </c:pt>
                <c:pt idx="8172">
                  <c:v>0.71277381197760203</c:v>
                </c:pt>
                <c:pt idx="8173">
                  <c:v>0.71283460514211583</c:v>
                </c:pt>
                <c:pt idx="8174">
                  <c:v>0.71289980660608332</c:v>
                </c:pt>
                <c:pt idx="8175">
                  <c:v>0.71295814115473621</c:v>
                </c:pt>
                <c:pt idx="8176">
                  <c:v>0.71300372797103684</c:v>
                </c:pt>
                <c:pt idx="8177">
                  <c:v>0.71306303673961069</c:v>
                </c:pt>
                <c:pt idx="8178">
                  <c:v>0.71311744086375073</c:v>
                </c:pt>
                <c:pt idx="8179">
                  <c:v>0.71316449069246868</c:v>
                </c:pt>
                <c:pt idx="8180">
                  <c:v>0.71321594890804141</c:v>
                </c:pt>
                <c:pt idx="8181">
                  <c:v>0.7132659343534663</c:v>
                </c:pt>
                <c:pt idx="8182">
                  <c:v>0.71332473756119819</c:v>
                </c:pt>
                <c:pt idx="8183">
                  <c:v>0.71338549724344369</c:v>
                </c:pt>
                <c:pt idx="8184">
                  <c:v>0.71343743404518722</c:v>
                </c:pt>
                <c:pt idx="8185">
                  <c:v>0.71348838828584038</c:v>
                </c:pt>
                <c:pt idx="8186">
                  <c:v>0.71353738029966185</c:v>
                </c:pt>
                <c:pt idx="8187">
                  <c:v>0.71358539014462885</c:v>
                </c:pt>
                <c:pt idx="8188">
                  <c:v>0.71364809340977509</c:v>
                </c:pt>
                <c:pt idx="8189">
                  <c:v>0.71372058915925363</c:v>
                </c:pt>
                <c:pt idx="8190">
                  <c:v>0.71379797747032658</c:v>
                </c:pt>
                <c:pt idx="8191">
                  <c:v>0.7138753597929125</c:v>
                </c:pt>
                <c:pt idx="8192">
                  <c:v>0.71395273612793764</c:v>
                </c:pt>
                <c:pt idx="8193">
                  <c:v>0.71401541636424315</c:v>
                </c:pt>
                <c:pt idx="8194">
                  <c:v>0.71406340326480755</c:v>
                </c:pt>
                <c:pt idx="8195">
                  <c:v>0.71410061601056896</c:v>
                </c:pt>
                <c:pt idx="8196">
                  <c:v>0.71413440006728846</c:v>
                </c:pt>
                <c:pt idx="8197">
                  <c:v>0.71416769338336461</c:v>
                </c:pt>
                <c:pt idx="8198">
                  <c:v>0.71420245433937268</c:v>
                </c:pt>
                <c:pt idx="8199">
                  <c:v>0.71423378712340568</c:v>
                </c:pt>
                <c:pt idx="8200">
                  <c:v>0.71426462937386426</c:v>
                </c:pt>
                <c:pt idx="8201">
                  <c:v>0.71429987649535298</c:v>
                </c:pt>
                <c:pt idx="8202">
                  <c:v>0.71434980779087975</c:v>
                </c:pt>
                <c:pt idx="8203">
                  <c:v>0.7144109947044377</c:v>
                </c:pt>
                <c:pt idx="8204">
                  <c:v>0.71446679390564272</c:v>
                </c:pt>
                <c:pt idx="8205">
                  <c:v>0.7145191640076124</c:v>
                </c:pt>
                <c:pt idx="8206">
                  <c:v>0.71457446777334788</c:v>
                </c:pt>
                <c:pt idx="8207">
                  <c:v>0.71462683223687729</c:v>
                </c:pt>
                <c:pt idx="8208">
                  <c:v>0.71468017265617989</c:v>
                </c:pt>
                <c:pt idx="8209">
                  <c:v>0.71473595683991031</c:v>
                </c:pt>
                <c:pt idx="8210">
                  <c:v>0.71480397018718889</c:v>
                </c:pt>
                <c:pt idx="8211">
                  <c:v>0.71487980695421105</c:v>
                </c:pt>
                <c:pt idx="8212">
                  <c:v>0.71495612718414792</c:v>
                </c:pt>
                <c:pt idx="8213">
                  <c:v>0.71502706063661392</c:v>
                </c:pt>
                <c:pt idx="8214">
                  <c:v>0.71510385877079952</c:v>
                </c:pt>
                <c:pt idx="8215">
                  <c:v>0.71518505293151657</c:v>
                </c:pt>
                <c:pt idx="8216">
                  <c:v>0.71527357640166511</c:v>
                </c:pt>
                <c:pt idx="8217">
                  <c:v>0.71535475678403015</c:v>
                </c:pt>
                <c:pt idx="8218">
                  <c:v>0.71541686021756323</c:v>
                </c:pt>
                <c:pt idx="8219">
                  <c:v>0.71547015851420637</c:v>
                </c:pt>
                <c:pt idx="8220">
                  <c:v>0.71551709778067163</c:v>
                </c:pt>
                <c:pt idx="8221">
                  <c:v>0.71555425647077331</c:v>
                </c:pt>
                <c:pt idx="8222">
                  <c:v>0.71558554692835952</c:v>
                </c:pt>
                <c:pt idx="8223">
                  <c:v>0.7156095030231947</c:v>
                </c:pt>
                <c:pt idx="8224">
                  <c:v>0.71563003636200406</c:v>
                </c:pt>
                <c:pt idx="8225">
                  <c:v>0.71565154702665046</c:v>
                </c:pt>
                <c:pt idx="8226">
                  <c:v>0.71567647926352074</c:v>
                </c:pt>
                <c:pt idx="8227">
                  <c:v>0.71570434396913307</c:v>
                </c:pt>
                <c:pt idx="8228">
                  <c:v>0.71573025256020328</c:v>
                </c:pt>
                <c:pt idx="8229">
                  <c:v>0.71575176106926353</c:v>
                </c:pt>
                <c:pt idx="8230">
                  <c:v>0.7157786460550517</c:v>
                </c:pt>
                <c:pt idx="8231">
                  <c:v>0.71580601911614872</c:v>
                </c:pt>
                <c:pt idx="8232">
                  <c:v>0.71583730169708126</c:v>
                </c:pt>
                <c:pt idx="8233">
                  <c:v>0.71586858329944492</c:v>
                </c:pt>
                <c:pt idx="8234">
                  <c:v>0.71590377393248394</c:v>
                </c:pt>
                <c:pt idx="8235">
                  <c:v>0.7159389633271861</c:v>
                </c:pt>
                <c:pt idx="8236">
                  <c:v>0.71596779815810008</c:v>
                </c:pt>
                <c:pt idx="8237">
                  <c:v>0.71600249659811532</c:v>
                </c:pt>
                <c:pt idx="8238">
                  <c:v>0.71604550144447487</c:v>
                </c:pt>
                <c:pt idx="8239">
                  <c:v>0.71609143639668138</c:v>
                </c:pt>
                <c:pt idx="8240">
                  <c:v>0.71613688060280933</c:v>
                </c:pt>
                <c:pt idx="8241">
                  <c:v>0.71618329997151908</c:v>
                </c:pt>
                <c:pt idx="8242">
                  <c:v>0.71623313731611749</c:v>
                </c:pt>
                <c:pt idx="8243">
                  <c:v>0.71628052934962338</c:v>
                </c:pt>
                <c:pt idx="8244">
                  <c:v>0.71632205660482184</c:v>
                </c:pt>
                <c:pt idx="8245">
                  <c:v>0.71636358213557905</c:v>
                </c:pt>
                <c:pt idx="8246">
                  <c:v>0.71639045067781815</c:v>
                </c:pt>
                <c:pt idx="8247">
                  <c:v>0.71641487599886577</c:v>
                </c:pt>
                <c:pt idx="8248">
                  <c:v>0.71644516256843549</c:v>
                </c:pt>
                <c:pt idx="8249">
                  <c:v>0.71648228678950265</c:v>
                </c:pt>
                <c:pt idx="8250">
                  <c:v>0.71653162079268129</c:v>
                </c:pt>
                <c:pt idx="8251">
                  <c:v>0.71658144078135022</c:v>
                </c:pt>
                <c:pt idx="8252">
                  <c:v>0.71662930470714881</c:v>
                </c:pt>
                <c:pt idx="8253">
                  <c:v>0.71667081748148997</c:v>
                </c:pt>
                <c:pt idx="8254">
                  <c:v>0.71671086346600632</c:v>
                </c:pt>
                <c:pt idx="8255">
                  <c:v>0.71674455945445315</c:v>
                </c:pt>
                <c:pt idx="8256">
                  <c:v>0.71677825430751885</c:v>
                </c:pt>
                <c:pt idx="8257">
                  <c:v>0.71681097141175532</c:v>
                </c:pt>
                <c:pt idx="8258">
                  <c:v>0.71685247664544938</c:v>
                </c:pt>
                <c:pt idx="8259">
                  <c:v>0.71689398015653005</c:v>
                </c:pt>
                <c:pt idx="8260">
                  <c:v>0.71691985794452762</c:v>
                </c:pt>
                <c:pt idx="8261">
                  <c:v>0.71694085263897367</c:v>
                </c:pt>
                <c:pt idx="8262">
                  <c:v>0.71696624098299111</c:v>
                </c:pt>
                <c:pt idx="8263">
                  <c:v>0.71700188122453801</c:v>
                </c:pt>
                <c:pt idx="8264">
                  <c:v>0.7170370319993965</c:v>
                </c:pt>
                <c:pt idx="8265">
                  <c:v>0.71707803967516048</c:v>
                </c:pt>
                <c:pt idx="8266">
                  <c:v>0.71711709304110161</c:v>
                </c:pt>
                <c:pt idx="8267">
                  <c:v>0.7171463820647006</c:v>
                </c:pt>
                <c:pt idx="8268">
                  <c:v>0.71718396838816467</c:v>
                </c:pt>
                <c:pt idx="8269">
                  <c:v>0.71722399382873048</c:v>
                </c:pt>
                <c:pt idx="8270">
                  <c:v>0.71726450575303058</c:v>
                </c:pt>
                <c:pt idx="8271">
                  <c:v>0.71730452797024713</c:v>
                </c:pt>
                <c:pt idx="8272">
                  <c:v>0.71734796490555852</c:v>
                </c:pt>
                <c:pt idx="8273">
                  <c:v>0.71739237600101913</c:v>
                </c:pt>
                <c:pt idx="8274">
                  <c:v>0.71743873712834461</c:v>
                </c:pt>
                <c:pt idx="8275">
                  <c:v>0.71748314419278381</c:v>
                </c:pt>
                <c:pt idx="8276">
                  <c:v>0.7175192539782469</c:v>
                </c:pt>
                <c:pt idx="8277">
                  <c:v>0.71755585040336589</c:v>
                </c:pt>
                <c:pt idx="8278">
                  <c:v>0.71759390926481514</c:v>
                </c:pt>
                <c:pt idx="8279">
                  <c:v>0.71763538201588184</c:v>
                </c:pt>
                <c:pt idx="8280">
                  <c:v>0.7176827076423028</c:v>
                </c:pt>
                <c:pt idx="8281">
                  <c:v>0.71772466457205675</c:v>
                </c:pt>
                <c:pt idx="8282">
                  <c:v>0.71776222916669896</c:v>
                </c:pt>
                <c:pt idx="8283">
                  <c:v>0.71780710968938921</c:v>
                </c:pt>
                <c:pt idx="8284">
                  <c:v>0.71786369530368244</c:v>
                </c:pt>
                <c:pt idx="8285">
                  <c:v>0.71790905904406244</c:v>
                </c:pt>
                <c:pt idx="8286">
                  <c:v>0.71794612895987886</c:v>
                </c:pt>
                <c:pt idx="8287">
                  <c:v>0.71798319750156769</c:v>
                </c:pt>
                <c:pt idx="8288">
                  <c:v>0.71802709268183518</c:v>
                </c:pt>
                <c:pt idx="8289">
                  <c:v>0.71807147362739554</c:v>
                </c:pt>
                <c:pt idx="8290">
                  <c:v>0.71811780328240638</c:v>
                </c:pt>
                <c:pt idx="8291">
                  <c:v>0.71816998253424102</c:v>
                </c:pt>
                <c:pt idx="8292">
                  <c:v>0.71821679524682669</c:v>
                </c:pt>
                <c:pt idx="8293">
                  <c:v>0.71826458096397749</c:v>
                </c:pt>
                <c:pt idx="8294">
                  <c:v>0.71831138924846727</c:v>
                </c:pt>
                <c:pt idx="8295">
                  <c:v>0.71836550859626924</c:v>
                </c:pt>
                <c:pt idx="8296">
                  <c:v>0.71842352518464203</c:v>
                </c:pt>
                <c:pt idx="8297">
                  <c:v>0.71848446335459981</c:v>
                </c:pt>
                <c:pt idx="8298">
                  <c:v>0.71853954826459021</c:v>
                </c:pt>
                <c:pt idx="8299">
                  <c:v>0.71858439391513018</c:v>
                </c:pt>
                <c:pt idx="8300">
                  <c:v>0.71862875013457395</c:v>
                </c:pt>
                <c:pt idx="8301">
                  <c:v>0.71867261698795804</c:v>
                </c:pt>
                <c:pt idx="8302">
                  <c:v>0.71872720416271496</c:v>
                </c:pt>
                <c:pt idx="8303">
                  <c:v>0.7187813010121713</c:v>
                </c:pt>
                <c:pt idx="8304">
                  <c:v>0.71883831884780447</c:v>
                </c:pt>
                <c:pt idx="8305">
                  <c:v>0.71889679530227668</c:v>
                </c:pt>
                <c:pt idx="8306">
                  <c:v>0.71894747213030785</c:v>
                </c:pt>
                <c:pt idx="8307">
                  <c:v>0.71899814639032822</c:v>
                </c:pt>
                <c:pt idx="8308">
                  <c:v>0.71904735643513151</c:v>
                </c:pt>
                <c:pt idx="8309">
                  <c:v>0.71909023053971499</c:v>
                </c:pt>
                <c:pt idx="8310">
                  <c:v>0.71912676951889321</c:v>
                </c:pt>
                <c:pt idx="8311">
                  <c:v>0.71915599974099598</c:v>
                </c:pt>
                <c:pt idx="8312">
                  <c:v>0.71917743469419548</c:v>
                </c:pt>
                <c:pt idx="8313">
                  <c:v>0.71920861198777508</c:v>
                </c:pt>
                <c:pt idx="8314">
                  <c:v>0.71924368528121962</c:v>
                </c:pt>
                <c:pt idx="8315">
                  <c:v>0.71926901522813524</c:v>
                </c:pt>
                <c:pt idx="8316">
                  <c:v>0.71930067675954767</c:v>
                </c:pt>
                <c:pt idx="8317">
                  <c:v>0.71933185021106982</c:v>
                </c:pt>
                <c:pt idx="8318">
                  <c:v>0.71936350975312446</c:v>
                </c:pt>
                <c:pt idx="8319">
                  <c:v>0.71939468124601746</c:v>
                </c:pt>
                <c:pt idx="8320">
                  <c:v>0.71942487770319596</c:v>
                </c:pt>
                <c:pt idx="8321">
                  <c:v>0.71946383952645865</c:v>
                </c:pt>
                <c:pt idx="8322">
                  <c:v>0.71951448762736037</c:v>
                </c:pt>
                <c:pt idx="8323">
                  <c:v>0.71956659405401813</c:v>
                </c:pt>
                <c:pt idx="8324">
                  <c:v>0.71961528919469098</c:v>
                </c:pt>
                <c:pt idx="8325">
                  <c:v>0.719662034299002</c:v>
                </c:pt>
                <c:pt idx="8326">
                  <c:v>0.71970390826615738</c:v>
                </c:pt>
                <c:pt idx="8327">
                  <c:v>0.7197389641925358</c:v>
                </c:pt>
                <c:pt idx="8328">
                  <c:v>0.71977694005936377</c:v>
                </c:pt>
                <c:pt idx="8329">
                  <c:v>0.71981101973765493</c:v>
                </c:pt>
                <c:pt idx="8330">
                  <c:v>0.71985288746679443</c:v>
                </c:pt>
                <c:pt idx="8331">
                  <c:v>0.71991179142002126</c:v>
                </c:pt>
                <c:pt idx="8332">
                  <c:v>0.71997117867018035</c:v>
                </c:pt>
                <c:pt idx="8333">
                  <c:v>0.72002861544228824</c:v>
                </c:pt>
                <c:pt idx="8334">
                  <c:v>0.72007096078020683</c:v>
                </c:pt>
                <c:pt idx="8335">
                  <c:v>0.72010503044000995</c:v>
                </c:pt>
                <c:pt idx="8336">
                  <c:v>0.72014007230774502</c:v>
                </c:pt>
                <c:pt idx="8337">
                  <c:v>0.72017559961449928</c:v>
                </c:pt>
                <c:pt idx="8338">
                  <c:v>0.7202159921422765</c:v>
                </c:pt>
                <c:pt idx="8339">
                  <c:v>0.72024908359976836</c:v>
                </c:pt>
                <c:pt idx="8340">
                  <c:v>0.72027390147428416</c:v>
                </c:pt>
                <c:pt idx="8341">
                  <c:v>0.7203026115803165</c:v>
                </c:pt>
                <c:pt idx="8342">
                  <c:v>0.72033521358261743</c:v>
                </c:pt>
                <c:pt idx="8343">
                  <c:v>0.72037559966382769</c:v>
                </c:pt>
                <c:pt idx="8344">
                  <c:v>0.72042133614773141</c:v>
                </c:pt>
                <c:pt idx="8345">
                  <c:v>0.72047193577768398</c:v>
                </c:pt>
                <c:pt idx="8346">
                  <c:v>0.72052058685363629</c:v>
                </c:pt>
                <c:pt idx="8347">
                  <c:v>0.72057215441006561</c:v>
                </c:pt>
                <c:pt idx="8348">
                  <c:v>0.72063198890204117</c:v>
                </c:pt>
                <c:pt idx="8349">
                  <c:v>0.72068890131604046</c:v>
                </c:pt>
                <c:pt idx="8350">
                  <c:v>0.7207443513220374</c:v>
                </c:pt>
                <c:pt idx="8351">
                  <c:v>0.72079055731175246</c:v>
                </c:pt>
                <c:pt idx="8352">
                  <c:v>0.72083432943796133</c:v>
                </c:pt>
                <c:pt idx="8353">
                  <c:v>0.72087712699772877</c:v>
                </c:pt>
                <c:pt idx="8354">
                  <c:v>0.7209106828941958</c:v>
                </c:pt>
                <c:pt idx="8355">
                  <c:v>0.72093548435485721</c:v>
                </c:pt>
                <c:pt idx="8356">
                  <c:v>0.72094861429089285</c:v>
                </c:pt>
                <c:pt idx="8357">
                  <c:v>0.72097001085431378</c:v>
                </c:pt>
                <c:pt idx="8358">
                  <c:v>0.7209870305210252</c:v>
                </c:pt>
                <c:pt idx="8359">
                  <c:v>0.72101328886716931</c:v>
                </c:pt>
                <c:pt idx="8360">
                  <c:v>0.7210429502436585</c:v>
                </c:pt>
                <c:pt idx="8361">
                  <c:v>0.72107601434766577</c:v>
                </c:pt>
                <c:pt idx="8362">
                  <c:v>0.72110275657327694</c:v>
                </c:pt>
                <c:pt idx="8363">
                  <c:v>0.72112852567772634</c:v>
                </c:pt>
                <c:pt idx="8364">
                  <c:v>0.72115234935335626</c:v>
                </c:pt>
                <c:pt idx="8365">
                  <c:v>0.72117422773918938</c:v>
                </c:pt>
                <c:pt idx="8366">
                  <c:v>0.72119270244779998</c:v>
                </c:pt>
                <c:pt idx="8367">
                  <c:v>0.72121846923455879</c:v>
                </c:pt>
                <c:pt idx="8368">
                  <c:v>0.72123645697518501</c:v>
                </c:pt>
                <c:pt idx="8369">
                  <c:v>0.72125930580079278</c:v>
                </c:pt>
                <c:pt idx="8370">
                  <c:v>0.72128847375571303</c:v>
                </c:pt>
                <c:pt idx="8371">
                  <c:v>0.72132250196120951</c:v>
                </c:pt>
                <c:pt idx="8372">
                  <c:v>0.72135409854382304</c:v>
                </c:pt>
                <c:pt idx="8373">
                  <c:v>0.72138909666996853</c:v>
                </c:pt>
                <c:pt idx="8374">
                  <c:v>0.72142214933112381</c:v>
                </c:pt>
                <c:pt idx="8375">
                  <c:v>0.72146054737448106</c:v>
                </c:pt>
                <c:pt idx="8376">
                  <c:v>0.72150040201198651</c:v>
                </c:pt>
                <c:pt idx="8377">
                  <c:v>0.72153782504265862</c:v>
                </c:pt>
                <c:pt idx="8378">
                  <c:v>0.72157038680004371</c:v>
                </c:pt>
                <c:pt idx="8379">
                  <c:v>0.72159954568291085</c:v>
                </c:pt>
                <c:pt idx="8380">
                  <c:v>0.72163599309088444</c:v>
                </c:pt>
                <c:pt idx="8381">
                  <c:v>0.72168896095568202</c:v>
                </c:pt>
                <c:pt idx="8382">
                  <c:v>0.72175212997023241</c:v>
                </c:pt>
                <c:pt idx="8383">
                  <c:v>0.7218114080314878</c:v>
                </c:pt>
                <c:pt idx="8384">
                  <c:v>0.72186679583112456</c:v>
                </c:pt>
                <c:pt idx="8385">
                  <c:v>0.7219260670958012</c:v>
                </c:pt>
                <c:pt idx="8386">
                  <c:v>0.72199067848865817</c:v>
                </c:pt>
                <c:pt idx="8387">
                  <c:v>0.7220557714599033</c:v>
                </c:pt>
                <c:pt idx="8388">
                  <c:v>0.72212668882953979</c:v>
                </c:pt>
                <c:pt idx="8389">
                  <c:v>0.72219954390334529</c:v>
                </c:pt>
                <c:pt idx="8390">
                  <c:v>0.72226656588366578</c:v>
                </c:pt>
                <c:pt idx="8391">
                  <c:v>0.72232872718351759</c:v>
                </c:pt>
                <c:pt idx="8392">
                  <c:v>0.72238505752407356</c:v>
                </c:pt>
                <c:pt idx="8393">
                  <c:v>0.72244187025693907</c:v>
                </c:pt>
                <c:pt idx="8394">
                  <c:v>0.72249673761027056</c:v>
                </c:pt>
                <c:pt idx="8395">
                  <c:v>0.72254383373371001</c:v>
                </c:pt>
                <c:pt idx="8396">
                  <c:v>0.72259578255490819</c:v>
                </c:pt>
                <c:pt idx="8397">
                  <c:v>0.72265598155144817</c:v>
                </c:pt>
                <c:pt idx="8398">
                  <c:v>0.72271423519462319</c:v>
                </c:pt>
                <c:pt idx="8399">
                  <c:v>0.72276132107612434</c:v>
                </c:pt>
                <c:pt idx="8400">
                  <c:v>0.72280549241335079</c:v>
                </c:pt>
                <c:pt idx="8401">
                  <c:v>0.72285403009437565</c:v>
                </c:pt>
                <c:pt idx="8402">
                  <c:v>0.72291906689357832</c:v>
                </c:pt>
                <c:pt idx="8403">
                  <c:v>0.72299089366684488</c:v>
                </c:pt>
                <c:pt idx="8404">
                  <c:v>0.72305786263209282</c:v>
                </c:pt>
                <c:pt idx="8405">
                  <c:v>0.72313501696676086</c:v>
                </c:pt>
                <c:pt idx="8406">
                  <c:v>0.72319518351165712</c:v>
                </c:pt>
                <c:pt idx="8407">
                  <c:v>0.72323836533260244</c:v>
                </c:pt>
                <c:pt idx="8408">
                  <c:v>0.72327572338111945</c:v>
                </c:pt>
                <c:pt idx="8409">
                  <c:v>0.72330968403237128</c:v>
                </c:pt>
                <c:pt idx="8410">
                  <c:v>0.7233402476324361</c:v>
                </c:pt>
                <c:pt idx="8411">
                  <c:v>0.72337517631728243</c:v>
                </c:pt>
                <c:pt idx="8412">
                  <c:v>0.72341204416110461</c:v>
                </c:pt>
                <c:pt idx="8413">
                  <c:v>0.72344842556923905</c:v>
                </c:pt>
                <c:pt idx="8414">
                  <c:v>0.72347946999089863</c:v>
                </c:pt>
                <c:pt idx="8415">
                  <c:v>0.72350566297205399</c:v>
                </c:pt>
                <c:pt idx="8416">
                  <c:v>0.72354301103637375</c:v>
                </c:pt>
                <c:pt idx="8417">
                  <c:v>0.72358181274268341</c:v>
                </c:pt>
                <c:pt idx="8418">
                  <c:v>0.72362546286272822</c:v>
                </c:pt>
                <c:pt idx="8419">
                  <c:v>0.72366717119732071</c:v>
                </c:pt>
                <c:pt idx="8420">
                  <c:v>0.72370839284198751</c:v>
                </c:pt>
                <c:pt idx="8421">
                  <c:v>0.72375397715284562</c:v>
                </c:pt>
                <c:pt idx="8422">
                  <c:v>0.72380052919804061</c:v>
                </c:pt>
                <c:pt idx="8423">
                  <c:v>0.72384853372502223</c:v>
                </c:pt>
                <c:pt idx="8424">
                  <c:v>0.72388829330563165</c:v>
                </c:pt>
                <c:pt idx="8425">
                  <c:v>0.72392853614938069</c:v>
                </c:pt>
                <c:pt idx="8426">
                  <c:v>0.72396829254931783</c:v>
                </c:pt>
                <c:pt idx="8427">
                  <c:v>0.72401095619592193</c:v>
                </c:pt>
                <c:pt idx="8428">
                  <c:v>0.72405119410376939</c:v>
                </c:pt>
                <c:pt idx="8429">
                  <c:v>0.72409579326637907</c:v>
                </c:pt>
                <c:pt idx="8430">
                  <c:v>0.72414329888223039</c:v>
                </c:pt>
                <c:pt idx="8431">
                  <c:v>0.72418595506323857</c:v>
                </c:pt>
                <c:pt idx="8432">
                  <c:v>0.72421503777981866</c:v>
                </c:pt>
                <c:pt idx="8433">
                  <c:v>0.72424169619368806</c:v>
                </c:pt>
                <c:pt idx="8434">
                  <c:v>0.72426835389690558</c:v>
                </c:pt>
                <c:pt idx="8435">
                  <c:v>0.72429937287519142</c:v>
                </c:pt>
                <c:pt idx="8436">
                  <c:v>0.72433717595411129</c:v>
                </c:pt>
                <c:pt idx="8437">
                  <c:v>0.72438563934947597</c:v>
                </c:pt>
                <c:pt idx="8438">
                  <c:v>0.72443458499486191</c:v>
                </c:pt>
                <c:pt idx="8439">
                  <c:v>0.72448885855299161</c:v>
                </c:pt>
                <c:pt idx="8440">
                  <c:v>0.72453973733865684</c:v>
                </c:pt>
                <c:pt idx="8441">
                  <c:v>0.72458915996608986</c:v>
                </c:pt>
                <c:pt idx="8442">
                  <c:v>0.72463761115128833</c:v>
                </c:pt>
                <c:pt idx="8443">
                  <c:v>0.72469284263906419</c:v>
                </c:pt>
                <c:pt idx="8444">
                  <c:v>0.72474807107649131</c:v>
                </c:pt>
                <c:pt idx="8445">
                  <c:v>0.72480184320331031</c:v>
                </c:pt>
                <c:pt idx="8446">
                  <c:v>0.72485561243884367</c:v>
                </c:pt>
                <c:pt idx="8447">
                  <c:v>0.72491276935688054</c:v>
                </c:pt>
                <c:pt idx="8448">
                  <c:v>0.72496604828759481</c:v>
                </c:pt>
                <c:pt idx="8449">
                  <c:v>0.7250154498506316</c:v>
                </c:pt>
                <c:pt idx="8450">
                  <c:v>0.72505855314234946</c:v>
                </c:pt>
                <c:pt idx="8451">
                  <c:v>0.72510359167572791</c:v>
                </c:pt>
                <c:pt idx="8452">
                  <c:v>0.72515008093744326</c:v>
                </c:pt>
                <c:pt idx="8453">
                  <c:v>0.72519414688819883</c:v>
                </c:pt>
                <c:pt idx="8454">
                  <c:v>0.72523094773268559</c:v>
                </c:pt>
                <c:pt idx="8455">
                  <c:v>0.72526435785280763</c:v>
                </c:pt>
                <c:pt idx="8456">
                  <c:v>0.72530454535900157</c:v>
                </c:pt>
                <c:pt idx="8457">
                  <c:v>0.72534473125022481</c:v>
                </c:pt>
                <c:pt idx="8458">
                  <c:v>0.72538201069330333</c:v>
                </c:pt>
                <c:pt idx="8459">
                  <c:v>0.72542606642526353</c:v>
                </c:pt>
                <c:pt idx="8460">
                  <c:v>0.72546963611935311</c:v>
                </c:pt>
                <c:pt idx="8461">
                  <c:v>0.7255020701034911</c:v>
                </c:pt>
                <c:pt idx="8462">
                  <c:v>0.72552482167353172</c:v>
                </c:pt>
                <c:pt idx="8463">
                  <c:v>0.72554273211984854</c:v>
                </c:pt>
                <c:pt idx="8464">
                  <c:v>0.72556306250801927</c:v>
                </c:pt>
                <c:pt idx="8465">
                  <c:v>0.72559694556983156</c:v>
                </c:pt>
                <c:pt idx="8466">
                  <c:v>0.72564534795239977</c:v>
                </c:pt>
                <c:pt idx="8467">
                  <c:v>0.72568697212772681</c:v>
                </c:pt>
                <c:pt idx="8468">
                  <c:v>0.72571649520182635</c:v>
                </c:pt>
                <c:pt idx="8469">
                  <c:v>0.72574117775873725</c:v>
                </c:pt>
                <c:pt idx="8470">
                  <c:v>0.72576198806864944</c:v>
                </c:pt>
                <c:pt idx="8471">
                  <c:v>0.72578183005385544</c:v>
                </c:pt>
                <c:pt idx="8472">
                  <c:v>0.72579780014622808</c:v>
                </c:pt>
                <c:pt idx="8473">
                  <c:v>0.72581135032763133</c:v>
                </c:pt>
                <c:pt idx="8474">
                  <c:v>0.72583457878287716</c:v>
                </c:pt>
                <c:pt idx="8475">
                  <c:v>0.72585732278916704</c:v>
                </c:pt>
                <c:pt idx="8476">
                  <c:v>0.72588732472961748</c:v>
                </c:pt>
                <c:pt idx="8477">
                  <c:v>0.72592216456316394</c:v>
                </c:pt>
                <c:pt idx="8478">
                  <c:v>0.72595555159801362</c:v>
                </c:pt>
                <c:pt idx="8479">
                  <c:v>0.7259889375182067</c:v>
                </c:pt>
                <c:pt idx="8480">
                  <c:v>0.72603538564001724</c:v>
                </c:pt>
                <c:pt idx="8481">
                  <c:v>0.72608908859158816</c:v>
                </c:pt>
                <c:pt idx="8482">
                  <c:v>0.7261340807361123</c:v>
                </c:pt>
                <c:pt idx="8483">
                  <c:v>0.72617955461017025</c:v>
                </c:pt>
                <c:pt idx="8484">
                  <c:v>0.72622454268471004</c:v>
                </c:pt>
                <c:pt idx="8485">
                  <c:v>0.72626324048440616</c:v>
                </c:pt>
                <c:pt idx="8486">
                  <c:v>0.7262927465504444</c:v>
                </c:pt>
                <c:pt idx="8487">
                  <c:v>0.72632515384924812</c:v>
                </c:pt>
                <c:pt idx="8488">
                  <c:v>0.72635852743241558</c:v>
                </c:pt>
                <c:pt idx="8489">
                  <c:v>0.72639480180305327</c:v>
                </c:pt>
                <c:pt idx="8490">
                  <c:v>0.72643832931099417</c:v>
                </c:pt>
                <c:pt idx="8491">
                  <c:v>0.7264765352288054</c:v>
                </c:pt>
                <c:pt idx="8492">
                  <c:v>0.72650651859770987</c:v>
                </c:pt>
                <c:pt idx="8493">
                  <c:v>0.72654036970795699</c:v>
                </c:pt>
                <c:pt idx="8494">
                  <c:v>0.72657712104454919</c:v>
                </c:pt>
                <c:pt idx="8495">
                  <c:v>0.72661532166016396</c:v>
                </c:pt>
                <c:pt idx="8496">
                  <c:v>0.72664385028198919</c:v>
                </c:pt>
                <c:pt idx="8497">
                  <c:v>0.72667769674380422</c:v>
                </c:pt>
                <c:pt idx="8498">
                  <c:v>0.72671686050562889</c:v>
                </c:pt>
                <c:pt idx="8499">
                  <c:v>0.72676085747032881</c:v>
                </c:pt>
                <c:pt idx="8500">
                  <c:v>0.72680726975257415</c:v>
                </c:pt>
                <c:pt idx="8501">
                  <c:v>0.72684981245239821</c:v>
                </c:pt>
                <c:pt idx="8502">
                  <c:v>0.72689767082642665</c:v>
                </c:pt>
                <c:pt idx="8503">
                  <c:v>0.72695229425230057</c:v>
                </c:pt>
                <c:pt idx="8504">
                  <c:v>0.72701464832144325</c:v>
                </c:pt>
                <c:pt idx="8505">
                  <c:v>0.72707119864992142</c:v>
                </c:pt>
                <c:pt idx="8506">
                  <c:v>0.72711373012321801</c:v>
                </c:pt>
                <c:pt idx="8507">
                  <c:v>0.7271572263499273</c:v>
                </c:pt>
                <c:pt idx="8508">
                  <c:v>0.72719153870496411</c:v>
                </c:pt>
                <c:pt idx="8509">
                  <c:v>0.72721570162879501</c:v>
                </c:pt>
                <c:pt idx="8510">
                  <c:v>0.72723986396879303</c:v>
                </c:pt>
                <c:pt idx="8511">
                  <c:v>0.727270790912107</c:v>
                </c:pt>
                <c:pt idx="8512">
                  <c:v>0.72731524671748693</c:v>
                </c:pt>
                <c:pt idx="8513">
                  <c:v>0.72735680144410131</c:v>
                </c:pt>
                <c:pt idx="8514">
                  <c:v>0.72739883760825441</c:v>
                </c:pt>
                <c:pt idx="8515">
                  <c:v>0.72745536621548912</c:v>
                </c:pt>
                <c:pt idx="8516">
                  <c:v>0.72750947607687966</c:v>
                </c:pt>
                <c:pt idx="8517">
                  <c:v>0.72755440436192398</c:v>
                </c:pt>
                <c:pt idx="8518">
                  <c:v>0.72759884756110704</c:v>
                </c:pt>
                <c:pt idx="8519">
                  <c:v>0.7276423226926142</c:v>
                </c:pt>
                <c:pt idx="8520">
                  <c:v>0.72768724500961834</c:v>
                </c:pt>
                <c:pt idx="8521">
                  <c:v>0.72773168230546159</c:v>
                </c:pt>
                <c:pt idx="8522">
                  <c:v>0.72778239637159836</c:v>
                </c:pt>
                <c:pt idx="8523">
                  <c:v>0.72783600558795303</c:v>
                </c:pt>
                <c:pt idx="8524">
                  <c:v>0.72788816314822735</c:v>
                </c:pt>
                <c:pt idx="8525">
                  <c:v>0.72794321539958862</c:v>
                </c:pt>
                <c:pt idx="8526">
                  <c:v>0.72798957283960386</c:v>
                </c:pt>
                <c:pt idx="8527">
                  <c:v>0.72802433950938072</c:v>
                </c:pt>
                <c:pt idx="8528">
                  <c:v>0.7280624848813978</c:v>
                </c:pt>
                <c:pt idx="8529">
                  <c:v>0.72810449139241329</c:v>
                </c:pt>
                <c:pt idx="8530">
                  <c:v>0.72814070248570995</c:v>
                </c:pt>
                <c:pt idx="8531">
                  <c:v>0.72817160158181726</c:v>
                </c:pt>
                <c:pt idx="8532">
                  <c:v>0.72820829301842638</c:v>
                </c:pt>
                <c:pt idx="8533">
                  <c:v>0.72825318991849586</c:v>
                </c:pt>
                <c:pt idx="8534">
                  <c:v>0.72830242936219669</c:v>
                </c:pt>
                <c:pt idx="8535">
                  <c:v>0.72834490850277278</c:v>
                </c:pt>
                <c:pt idx="8536">
                  <c:v>0.72838738583894813</c:v>
                </c:pt>
                <c:pt idx="8537">
                  <c:v>0.72843517068551378</c:v>
                </c:pt>
                <c:pt idx="8538">
                  <c:v>0.72848343588930353</c:v>
                </c:pt>
                <c:pt idx="8539">
                  <c:v>0.72852590734173706</c:v>
                </c:pt>
                <c:pt idx="8540">
                  <c:v>0.72856596399053075</c:v>
                </c:pt>
                <c:pt idx="8541">
                  <c:v>0.72860312354327883</c:v>
                </c:pt>
                <c:pt idx="8542">
                  <c:v>0.72863207808176</c:v>
                </c:pt>
                <c:pt idx="8543">
                  <c:v>0.72866103178190011</c:v>
                </c:pt>
                <c:pt idx="8544">
                  <c:v>0.72869432750072516</c:v>
                </c:pt>
                <c:pt idx="8545">
                  <c:v>0.72873727251543075</c:v>
                </c:pt>
                <c:pt idx="8546">
                  <c:v>0.72877925069112814</c:v>
                </c:pt>
                <c:pt idx="8547">
                  <c:v>0.72882122710473241</c:v>
                </c:pt>
                <c:pt idx="8548">
                  <c:v>0.72885789471382501</c:v>
                </c:pt>
                <c:pt idx="8549">
                  <c:v>0.72888973654675937</c:v>
                </c:pt>
                <c:pt idx="8550">
                  <c:v>0.72891916521805455</c:v>
                </c:pt>
                <c:pt idx="8551">
                  <c:v>0.72895100510011457</c:v>
                </c:pt>
                <c:pt idx="8552">
                  <c:v>0.72898573836073666</c:v>
                </c:pt>
                <c:pt idx="8553">
                  <c:v>0.72902095279615053</c:v>
                </c:pt>
                <c:pt idx="8554">
                  <c:v>0.72904941287209257</c:v>
                </c:pt>
                <c:pt idx="8555">
                  <c:v>0.72907304859068112</c:v>
                </c:pt>
                <c:pt idx="8556">
                  <c:v>0.72910150718403255</c:v>
                </c:pt>
                <c:pt idx="8557">
                  <c:v>0.72913189427945535</c:v>
                </c:pt>
                <c:pt idx="8558">
                  <c:v>0.72915601036464417</c:v>
                </c:pt>
                <c:pt idx="8559">
                  <c:v>0.72918591350259498</c:v>
                </c:pt>
                <c:pt idx="8560">
                  <c:v>0.72921581574637462</c:v>
                </c:pt>
                <c:pt idx="8561">
                  <c:v>0.7292476461846682</c:v>
                </c:pt>
                <c:pt idx="8562">
                  <c:v>0.7292775465825867</c:v>
                </c:pt>
                <c:pt idx="8563">
                  <c:v>0.72932046655877991</c:v>
                </c:pt>
                <c:pt idx="8564">
                  <c:v>0.72937158232925992</c:v>
                </c:pt>
                <c:pt idx="8565">
                  <c:v>0.729427035163143</c:v>
                </c:pt>
                <c:pt idx="8566">
                  <c:v>0.72948007412702498</c:v>
                </c:pt>
                <c:pt idx="8567">
                  <c:v>0.72952057471428911</c:v>
                </c:pt>
                <c:pt idx="8568">
                  <c:v>0.72954853844822065</c:v>
                </c:pt>
                <c:pt idx="8569">
                  <c:v>0.72958276885113738</c:v>
                </c:pt>
                <c:pt idx="8570">
                  <c:v>0.72963194287222277</c:v>
                </c:pt>
                <c:pt idx="8571">
                  <c:v>0.72968786333020674</c:v>
                </c:pt>
                <c:pt idx="8572">
                  <c:v>0.72974763691367495</c:v>
                </c:pt>
                <c:pt idx="8573">
                  <c:v>0.7298021048904948</c:v>
                </c:pt>
                <c:pt idx="8574">
                  <c:v>0.72985126812739298</c:v>
                </c:pt>
                <c:pt idx="8575">
                  <c:v>0.72988886191304814</c:v>
                </c:pt>
                <c:pt idx="8576">
                  <c:v>0.72992211677615315</c:v>
                </c:pt>
                <c:pt idx="8577">
                  <c:v>0.7299630813916469</c:v>
                </c:pt>
                <c:pt idx="8578">
                  <c:v>0.72999970715633433</c:v>
                </c:pt>
                <c:pt idx="8579">
                  <c:v>0.73003295833356152</c:v>
                </c:pt>
                <c:pt idx="8580">
                  <c:v>0.73007054528954307</c:v>
                </c:pt>
                <c:pt idx="8581">
                  <c:v>0.7301018666736907</c:v>
                </c:pt>
                <c:pt idx="8582">
                  <c:v>0.73014089656408654</c:v>
                </c:pt>
                <c:pt idx="8583">
                  <c:v>0.73018570678198014</c:v>
                </c:pt>
                <c:pt idx="8584">
                  <c:v>0.73024496882502032</c:v>
                </c:pt>
                <c:pt idx="8585">
                  <c:v>0.73031578958709575</c:v>
                </c:pt>
                <c:pt idx="8586">
                  <c:v>0.73038082464462784</c:v>
                </c:pt>
                <c:pt idx="8587">
                  <c:v>0.73043044114043676</c:v>
                </c:pt>
                <c:pt idx="8588">
                  <c:v>0.73047331166399598</c:v>
                </c:pt>
                <c:pt idx="8589">
                  <c:v>0.73051521702868361</c:v>
                </c:pt>
                <c:pt idx="8590">
                  <c:v>0.73056530849378276</c:v>
                </c:pt>
                <c:pt idx="8591">
                  <c:v>0.7306120261565594</c:v>
                </c:pt>
                <c:pt idx="8592">
                  <c:v>0.73066163118257021</c:v>
                </c:pt>
                <c:pt idx="8593">
                  <c:v>0.73070930748074081</c:v>
                </c:pt>
                <c:pt idx="8594">
                  <c:v>0.73075505532680796</c:v>
                </c:pt>
                <c:pt idx="8595">
                  <c:v>0.73079935650936789</c:v>
                </c:pt>
                <c:pt idx="8596">
                  <c:v>0.73084076670966891</c:v>
                </c:pt>
                <c:pt idx="8597">
                  <c:v>0.73087687885666797</c:v>
                </c:pt>
                <c:pt idx="8598">
                  <c:v>0.7309206931773613</c:v>
                </c:pt>
                <c:pt idx="8599">
                  <c:v>0.73095728388621406</c:v>
                </c:pt>
                <c:pt idx="8600">
                  <c:v>0.73098905894193156</c:v>
                </c:pt>
                <c:pt idx="8601">
                  <c:v>0.73102035157061851</c:v>
                </c:pt>
                <c:pt idx="8602">
                  <c:v>0.73104682918391828</c:v>
                </c:pt>
                <c:pt idx="8603">
                  <c:v>0.7310761944441917</c:v>
                </c:pt>
                <c:pt idx="8604">
                  <c:v>0.73110411471161196</c:v>
                </c:pt>
                <c:pt idx="8605">
                  <c:v>0.73112144414068958</c:v>
                </c:pt>
                <c:pt idx="8606">
                  <c:v>0.73113829190882984</c:v>
                </c:pt>
                <c:pt idx="8607">
                  <c:v>0.73115562074565144</c:v>
                </c:pt>
                <c:pt idx="8608">
                  <c:v>0.73118402013444062</c:v>
                </c:pt>
                <c:pt idx="8609">
                  <c:v>0.73121578798653242</c:v>
                </c:pt>
                <c:pt idx="8610">
                  <c:v>0.7312494800602346</c:v>
                </c:pt>
                <c:pt idx="8611">
                  <c:v>0.73127980195603881</c:v>
                </c:pt>
                <c:pt idx="8612">
                  <c:v>0.73130723526002339</c:v>
                </c:pt>
                <c:pt idx="8613">
                  <c:v>0.73132985513755455</c:v>
                </c:pt>
                <c:pt idx="8614">
                  <c:v>0.73134766191524792</c:v>
                </c:pt>
                <c:pt idx="8615">
                  <c:v>0.73136739337964296</c:v>
                </c:pt>
                <c:pt idx="8616">
                  <c:v>0.73139482428084357</c:v>
                </c:pt>
                <c:pt idx="8617">
                  <c:v>0.73142562299249747</c:v>
                </c:pt>
                <c:pt idx="8618">
                  <c:v>0.73146123282042885</c:v>
                </c:pt>
                <c:pt idx="8619">
                  <c:v>0.7315016532506522</c:v>
                </c:pt>
                <c:pt idx="8620">
                  <c:v>0.73154207204713018</c:v>
                </c:pt>
                <c:pt idx="8621">
                  <c:v>0.73158633837840659</c:v>
                </c:pt>
                <c:pt idx="8622">
                  <c:v>0.73162915937773498</c:v>
                </c:pt>
                <c:pt idx="8623">
                  <c:v>0.7316767895711489</c:v>
                </c:pt>
                <c:pt idx="8624">
                  <c:v>0.73172922827140285</c:v>
                </c:pt>
                <c:pt idx="8625">
                  <c:v>0.73178118317071339</c:v>
                </c:pt>
                <c:pt idx="8626">
                  <c:v>0.73184756605857604</c:v>
                </c:pt>
                <c:pt idx="8627">
                  <c:v>0.73192212129454082</c:v>
                </c:pt>
                <c:pt idx="8628">
                  <c:v>0.73199426623086317</c:v>
                </c:pt>
                <c:pt idx="8629">
                  <c:v>0.73206784870422448</c:v>
                </c:pt>
                <c:pt idx="8630">
                  <c:v>0.7321399831281975</c:v>
                </c:pt>
                <c:pt idx="8631">
                  <c:v>0.73221066981573568</c:v>
                </c:pt>
                <c:pt idx="8632">
                  <c:v>0.73227029279656597</c:v>
                </c:pt>
                <c:pt idx="8633">
                  <c:v>0.73231693087618188</c:v>
                </c:pt>
                <c:pt idx="8634">
                  <c:v>0.73236068214876171</c:v>
                </c:pt>
                <c:pt idx="8635">
                  <c:v>0.73240298925121716</c:v>
                </c:pt>
                <c:pt idx="8636">
                  <c:v>0.73243760282195169</c:v>
                </c:pt>
                <c:pt idx="8637">
                  <c:v>0.73246740799228582</c:v>
                </c:pt>
                <c:pt idx="8638">
                  <c:v>0.73248952093172115</c:v>
                </c:pt>
                <c:pt idx="8639">
                  <c:v>0.73250922987864631</c:v>
                </c:pt>
                <c:pt idx="8640">
                  <c:v>0.73253326465408353</c:v>
                </c:pt>
                <c:pt idx="8641">
                  <c:v>0.73256162494611943</c:v>
                </c:pt>
                <c:pt idx="8642">
                  <c:v>0.7325943103867294</c:v>
                </c:pt>
                <c:pt idx="8643">
                  <c:v>0.73262266894756789</c:v>
                </c:pt>
                <c:pt idx="8644">
                  <c:v>0.73265102670422122</c:v>
                </c:pt>
                <c:pt idx="8645">
                  <c:v>0.73267169371517871</c:v>
                </c:pt>
                <c:pt idx="8646">
                  <c:v>0.73268947661528672</c:v>
                </c:pt>
                <c:pt idx="8647">
                  <c:v>0.73270870101643493</c:v>
                </c:pt>
                <c:pt idx="8648">
                  <c:v>0.73272840564406749</c:v>
                </c:pt>
                <c:pt idx="8649">
                  <c:v>0.7327461875357103</c:v>
                </c:pt>
                <c:pt idx="8650">
                  <c:v>0.73277358064192444</c:v>
                </c:pt>
                <c:pt idx="8651">
                  <c:v>0.73280049243659673</c:v>
                </c:pt>
                <c:pt idx="8652">
                  <c:v>0.73282644240985551</c:v>
                </c:pt>
                <c:pt idx="8653">
                  <c:v>0.73284950848744101</c:v>
                </c:pt>
                <c:pt idx="8654">
                  <c:v>0.73287113245198432</c:v>
                </c:pt>
                <c:pt idx="8655">
                  <c:v>0.73290284675417638</c:v>
                </c:pt>
                <c:pt idx="8656">
                  <c:v>0.7329345600506032</c:v>
                </c:pt>
                <c:pt idx="8657">
                  <c:v>0.73297251858307322</c:v>
                </c:pt>
                <c:pt idx="8658">
                  <c:v>0.7330119170548981</c:v>
                </c:pt>
                <c:pt idx="8659">
                  <c:v>0.7330402637756529</c:v>
                </c:pt>
                <c:pt idx="8660">
                  <c:v>0.73305227485563407</c:v>
                </c:pt>
                <c:pt idx="8661">
                  <c:v>0.7330628444866818</c:v>
                </c:pt>
                <c:pt idx="8662">
                  <c:v>0.73308254213735347</c:v>
                </c:pt>
                <c:pt idx="8663">
                  <c:v>0.73310608272312583</c:v>
                </c:pt>
                <c:pt idx="8664">
                  <c:v>0.73313202476763928</c:v>
                </c:pt>
                <c:pt idx="8665">
                  <c:v>0.73315748574952633</c:v>
                </c:pt>
                <c:pt idx="8666">
                  <c:v>0.73318726947166779</c:v>
                </c:pt>
                <c:pt idx="8667">
                  <c:v>0.7332194541096545</c:v>
                </c:pt>
                <c:pt idx="8668">
                  <c:v>0.73326220523590102</c:v>
                </c:pt>
                <c:pt idx="8669">
                  <c:v>0.73330447421551959</c:v>
                </c:pt>
                <c:pt idx="8670">
                  <c:v>0.73335586704527067</c:v>
                </c:pt>
                <c:pt idx="8671">
                  <c:v>0.73340341506818252</c:v>
                </c:pt>
                <c:pt idx="8672">
                  <c:v>0.73344759908308521</c:v>
                </c:pt>
                <c:pt idx="8673">
                  <c:v>0.73349610319934155</c:v>
                </c:pt>
                <c:pt idx="8674">
                  <c:v>0.73353980291316323</c:v>
                </c:pt>
                <c:pt idx="8675">
                  <c:v>0.73358638182420965</c:v>
                </c:pt>
                <c:pt idx="8676">
                  <c:v>0.73363679984967267</c:v>
                </c:pt>
                <c:pt idx="8677">
                  <c:v>0.73368385438012051</c:v>
                </c:pt>
                <c:pt idx="8678">
                  <c:v>0.73373954871808511</c:v>
                </c:pt>
                <c:pt idx="8679">
                  <c:v>0.73379908061495702</c:v>
                </c:pt>
                <c:pt idx="8680">
                  <c:v>0.73385332837022932</c:v>
                </c:pt>
                <c:pt idx="8681">
                  <c:v>0.73390901327051505</c:v>
                </c:pt>
                <c:pt idx="8682">
                  <c:v>0.73396277505972018</c:v>
                </c:pt>
                <c:pt idx="8683">
                  <c:v>0.73401893384221273</c:v>
                </c:pt>
                <c:pt idx="8684">
                  <c:v>0.7340770092658857</c:v>
                </c:pt>
                <c:pt idx="8685">
                  <c:v>0.73413028210176723</c:v>
                </c:pt>
                <c:pt idx="8686">
                  <c:v>0.73419075053054705</c:v>
                </c:pt>
                <c:pt idx="8687">
                  <c:v>0.73426225212892615</c:v>
                </c:pt>
                <c:pt idx="8688">
                  <c:v>0.73433326879004068</c:v>
                </c:pt>
                <c:pt idx="8689">
                  <c:v>0.73439420474229533</c:v>
                </c:pt>
                <c:pt idx="8690">
                  <c:v>0.73444170342109716</c:v>
                </c:pt>
                <c:pt idx="8691">
                  <c:v>0.7344800845437307</c:v>
                </c:pt>
                <c:pt idx="8692">
                  <c:v>0.73451942366567702</c:v>
                </c:pt>
                <c:pt idx="8693">
                  <c:v>0.73455492349609686</c:v>
                </c:pt>
                <c:pt idx="8694">
                  <c:v>0.73458850325690661</c:v>
                </c:pt>
                <c:pt idx="8695">
                  <c:v>0.73461488656366236</c:v>
                </c:pt>
                <c:pt idx="8696">
                  <c:v>0.73463551302775243</c:v>
                </c:pt>
                <c:pt idx="8697">
                  <c:v>0.73465470005425315</c:v>
                </c:pt>
                <c:pt idx="8698">
                  <c:v>0.73467436637436145</c:v>
                </c:pt>
                <c:pt idx="8699">
                  <c:v>0.73470362530559241</c:v>
                </c:pt>
                <c:pt idx="8700">
                  <c:v>0.73474727228404124</c:v>
                </c:pt>
                <c:pt idx="8701">
                  <c:v>0.73480146862781559</c:v>
                </c:pt>
                <c:pt idx="8702">
                  <c:v>0.73486189648584399</c:v>
                </c:pt>
                <c:pt idx="8703">
                  <c:v>0.73492088206340778</c:v>
                </c:pt>
                <c:pt idx="8704">
                  <c:v>0.73497842561550075</c:v>
                </c:pt>
                <c:pt idx="8705">
                  <c:v>0.73504507609108127</c:v>
                </c:pt>
                <c:pt idx="8706">
                  <c:v>0.73511891387717043</c:v>
                </c:pt>
                <c:pt idx="8707">
                  <c:v>0.73519658150864897</c:v>
                </c:pt>
                <c:pt idx="8708">
                  <c:v>0.73527328435992323</c:v>
                </c:pt>
                <c:pt idx="8709">
                  <c:v>0.73534279123741697</c:v>
                </c:pt>
                <c:pt idx="8710">
                  <c:v>0.73540366570637206</c:v>
                </c:pt>
                <c:pt idx="8711">
                  <c:v>0.73546980856634625</c:v>
                </c:pt>
                <c:pt idx="8712">
                  <c:v>0.7355426565087595</c:v>
                </c:pt>
                <c:pt idx="8713">
                  <c:v>0.73561501993420719</c:v>
                </c:pt>
                <c:pt idx="8714">
                  <c:v>0.73568210717399984</c:v>
                </c:pt>
                <c:pt idx="8715">
                  <c:v>0.73574248184195756</c:v>
                </c:pt>
                <c:pt idx="8716">
                  <c:v>0.73580045725895948</c:v>
                </c:pt>
                <c:pt idx="8717">
                  <c:v>0.7358622620597749</c:v>
                </c:pt>
                <c:pt idx="8718">
                  <c:v>0.7359283745948314</c:v>
                </c:pt>
                <c:pt idx="8719">
                  <c:v>0.73600262621636536</c:v>
                </c:pt>
                <c:pt idx="8720">
                  <c:v>0.73608597308163737</c:v>
                </c:pt>
                <c:pt idx="8721">
                  <c:v>0.73615733930173666</c:v>
                </c:pt>
                <c:pt idx="8722">
                  <c:v>0.73621912205014517</c:v>
                </c:pt>
                <c:pt idx="8723">
                  <c:v>0.7362837743274725</c:v>
                </c:pt>
                <c:pt idx="8724">
                  <c:v>0.73634746470605661</c:v>
                </c:pt>
                <c:pt idx="8725">
                  <c:v>0.73640253206422346</c:v>
                </c:pt>
                <c:pt idx="8726">
                  <c:v>0.7364475413916961</c:v>
                </c:pt>
                <c:pt idx="8727">
                  <c:v>0.73648728198616797</c:v>
                </c:pt>
                <c:pt idx="8728">
                  <c:v>0.73653085118447492</c:v>
                </c:pt>
                <c:pt idx="8729">
                  <c:v>0.736579684732941</c:v>
                </c:pt>
                <c:pt idx="8730">
                  <c:v>0.73663090952000443</c:v>
                </c:pt>
                <c:pt idx="8731">
                  <c:v>0.73668165298356314</c:v>
                </c:pt>
                <c:pt idx="8732">
                  <c:v>0.7367410099939784</c:v>
                </c:pt>
                <c:pt idx="8733">
                  <c:v>0.73679892755146281</c:v>
                </c:pt>
                <c:pt idx="8734">
                  <c:v>0.73685061972838983</c:v>
                </c:pt>
                <c:pt idx="8735">
                  <c:v>0.73691331683843264</c:v>
                </c:pt>
                <c:pt idx="8736">
                  <c:v>0.73697218153937016</c:v>
                </c:pt>
                <c:pt idx="8737">
                  <c:v>0.73702960717677479</c:v>
                </c:pt>
                <c:pt idx="8738">
                  <c:v>0.73709133605923605</c:v>
                </c:pt>
                <c:pt idx="8739">
                  <c:v>0.7371765060907286</c:v>
                </c:pt>
                <c:pt idx="8740">
                  <c:v>0.73726980201326198</c:v>
                </c:pt>
                <c:pt idx="8741">
                  <c:v>0.73736165411040089</c:v>
                </c:pt>
                <c:pt idx="8742">
                  <c:v>0.73744632278923494</c:v>
                </c:pt>
                <c:pt idx="8743">
                  <c:v>0.73753194088617879</c:v>
                </c:pt>
                <c:pt idx="8744">
                  <c:v>0.73762042116099413</c:v>
                </c:pt>
                <c:pt idx="8745">
                  <c:v>0.73769454725621142</c:v>
                </c:pt>
                <c:pt idx="8746">
                  <c:v>0.73776579877481918</c:v>
                </c:pt>
                <c:pt idx="8747">
                  <c:v>0.73783178558608797</c:v>
                </c:pt>
                <c:pt idx="8748">
                  <c:v>0.73789968051345445</c:v>
                </c:pt>
                <c:pt idx="8749">
                  <c:v>0.73796613657657872</c:v>
                </c:pt>
                <c:pt idx="8750">
                  <c:v>0.73801968069527202</c:v>
                </c:pt>
                <c:pt idx="8751">
                  <c:v>0.73807561211476147</c:v>
                </c:pt>
                <c:pt idx="8752">
                  <c:v>0.73814205648758091</c:v>
                </c:pt>
                <c:pt idx="8753">
                  <c:v>0.73821423206258519</c:v>
                </c:pt>
                <c:pt idx="8754">
                  <c:v>0.73830599745677228</c:v>
                </c:pt>
                <c:pt idx="8755">
                  <c:v>0.73840253320924554</c:v>
                </c:pt>
                <c:pt idx="8756">
                  <c:v>0.73850861620925756</c:v>
                </c:pt>
                <c:pt idx="8757">
                  <c:v>0.73862902111389628</c:v>
                </c:pt>
                <c:pt idx="8758">
                  <c:v>0.73875896569653643</c:v>
                </c:pt>
                <c:pt idx="8759">
                  <c:v>0.73889271454315208</c:v>
                </c:pt>
                <c:pt idx="8760">
                  <c:v>0.73904889144748465</c:v>
                </c:pt>
                <c:pt idx="8761">
                  <c:v>0.73922080112083544</c:v>
                </c:pt>
                <c:pt idx="8762">
                  <c:v>0.73940031967737729</c:v>
                </c:pt>
                <c:pt idx="8763">
                  <c:v>0.73958076064121137</c:v>
                </c:pt>
                <c:pt idx="8764">
                  <c:v>0.73975401060817603</c:v>
                </c:pt>
                <c:pt idx="8765">
                  <c:v>0.73992293621784333</c:v>
                </c:pt>
                <c:pt idx="8766">
                  <c:v>0.74009517278161074</c:v>
                </c:pt>
                <c:pt idx="8767">
                  <c:v>0.7402835970898578</c:v>
                </c:pt>
                <c:pt idx="8768">
                  <c:v>0.74050393693873395</c:v>
                </c:pt>
                <c:pt idx="8769">
                  <c:v>0.74076904348355455</c:v>
                </c:pt>
                <c:pt idx="8770">
                  <c:v>0.74110557032951296</c:v>
                </c:pt>
                <c:pt idx="8771">
                  <c:v>0.74160776661495265</c:v>
                </c:pt>
                <c:pt idx="8772">
                  <c:v>0.74237058420093627</c:v>
                </c:pt>
                <c:pt idx="8773">
                  <c:v>0.74344953412777948</c:v>
                </c:pt>
                <c:pt idx="8774">
                  <c:v>0.74509853337954368</c:v>
                </c:pt>
                <c:pt idx="8775">
                  <c:v>0.74901604106105979</c:v>
                </c:pt>
                <c:pt idx="8776">
                  <c:v>0.75217806245909946</c:v>
                </c:pt>
              </c:numCache>
            </c:numRef>
          </c:xVal>
          <c:yVal>
            <c:numRef>
              <c:f>'Rubber65A Testing_3_1'!$K$38:$K$8796</c:f>
              <c:numCache>
                <c:formatCode>General</c:formatCode>
                <c:ptCount val="8759"/>
                <c:pt idx="0">
                  <c:v>2.6001429999999996E-3</c:v>
                </c:pt>
                <c:pt idx="1">
                  <c:v>8.0005440000000005E-4</c:v>
                </c:pt>
                <c:pt idx="2">
                  <c:v>1.0000659999999999E-4</c:v>
                </c:pt>
                <c:pt idx="3">
                  <c:v>1.5000765000000001E-3</c:v>
                </c:pt>
                <c:pt idx="4">
                  <c:v>4.6001564000000003E-3</c:v>
                </c:pt>
                <c:pt idx="5">
                  <c:v>8.700173999999998E-3</c:v>
                </c:pt>
                <c:pt idx="6">
                  <c:v>1.29000774E-2</c:v>
                </c:pt>
                <c:pt idx="7">
                  <c:v>1.6599950200000001E-2</c:v>
                </c:pt>
                <c:pt idx="8">
                  <c:v>1.9099675299999997E-2</c:v>
                </c:pt>
                <c:pt idx="9">
                  <c:v>2.0199898999999997E-2</c:v>
                </c:pt>
                <c:pt idx="10">
                  <c:v>2.1000188999999999E-2</c:v>
                </c:pt>
                <c:pt idx="11">
                  <c:v>2.18005886E-2</c:v>
                </c:pt>
                <c:pt idx="12">
                  <c:v>2.2001319999999998E-2</c:v>
                </c:pt>
                <c:pt idx="13">
                  <c:v>2.2102210000000001E-2</c:v>
                </c:pt>
                <c:pt idx="14">
                  <c:v>2.3202992799999999E-2</c:v>
                </c:pt>
                <c:pt idx="15">
                  <c:v>2.4703951999999998E-2</c:v>
                </c:pt>
                <c:pt idx="16">
                  <c:v>2.5505482499999999E-2</c:v>
                </c:pt>
                <c:pt idx="17">
                  <c:v>2.56072192E-2</c:v>
                </c:pt>
                <c:pt idx="18">
                  <c:v>2.62091962E-2</c:v>
                </c:pt>
                <c:pt idx="19">
                  <c:v>2.7211968E-2</c:v>
                </c:pt>
                <c:pt idx="20">
                  <c:v>2.83150273E-2</c:v>
                </c:pt>
                <c:pt idx="21">
                  <c:v>2.8918351499999998E-2</c:v>
                </c:pt>
                <c:pt idx="22">
                  <c:v>2.8921617199999999E-2</c:v>
                </c:pt>
                <c:pt idx="23">
                  <c:v>2.8924622800000001E-2</c:v>
                </c:pt>
                <c:pt idx="24">
                  <c:v>2.9928793700000001E-2</c:v>
                </c:pt>
                <c:pt idx="25">
                  <c:v>3.1133183699999997E-2</c:v>
                </c:pt>
                <c:pt idx="26">
                  <c:v>3.1937386799999995E-2</c:v>
                </c:pt>
                <c:pt idx="27">
                  <c:v>3.2140991699999996E-2</c:v>
                </c:pt>
                <c:pt idx="28">
                  <c:v>3.2244822400000005E-2</c:v>
                </c:pt>
                <c:pt idx="29">
                  <c:v>3.3049896000000002E-2</c:v>
                </c:pt>
                <c:pt idx="30">
                  <c:v>3.4055590000000004E-2</c:v>
                </c:pt>
                <c:pt idx="31">
                  <c:v>3.4961458899999999E-2</c:v>
                </c:pt>
                <c:pt idx="32">
                  <c:v>3.58674114E-2</c:v>
                </c:pt>
                <c:pt idx="33">
                  <c:v>3.6171514100000003E-2</c:v>
                </c:pt>
                <c:pt idx="34">
                  <c:v>3.6174799200000003E-2</c:v>
                </c:pt>
                <c:pt idx="35">
                  <c:v>3.6780006000000004E-2</c:v>
                </c:pt>
                <c:pt idx="36">
                  <c:v>3.7385416999999997E-2</c:v>
                </c:pt>
                <c:pt idx="37">
                  <c:v>3.7890568800000003E-2</c:v>
                </c:pt>
                <c:pt idx="38">
                  <c:v>3.8796788700000001E-2</c:v>
                </c:pt>
                <c:pt idx="39">
                  <c:v>3.98029024E-2</c:v>
                </c:pt>
                <c:pt idx="40">
                  <c:v>4.0508595199999997E-2</c:v>
                </c:pt>
                <c:pt idx="41">
                  <c:v>4.0913668800000004E-2</c:v>
                </c:pt>
                <c:pt idx="42">
                  <c:v>4.0918483200000001E-2</c:v>
                </c:pt>
                <c:pt idx="43">
                  <c:v>4.1324918400000001E-2</c:v>
                </c:pt>
                <c:pt idx="44">
                  <c:v>4.1831480099999999E-2</c:v>
                </c:pt>
                <c:pt idx="45">
                  <c:v>4.2538648000000005E-2</c:v>
                </c:pt>
                <c:pt idx="46">
                  <c:v>4.2643735000000002E-2</c:v>
                </c:pt>
                <c:pt idx="47">
                  <c:v>4.2950014000000002E-2</c:v>
                </c:pt>
                <c:pt idx="48">
                  <c:v>4.3657992E-2</c:v>
                </c:pt>
                <c:pt idx="49">
                  <c:v>4.4065151800000001E-2</c:v>
                </c:pt>
                <c:pt idx="50">
                  <c:v>4.4273180699999998E-2</c:v>
                </c:pt>
                <c:pt idx="51">
                  <c:v>4.45836384E-2</c:v>
                </c:pt>
                <c:pt idx="52">
                  <c:v>4.5194939999999996E-2</c:v>
                </c:pt>
                <c:pt idx="53">
                  <c:v>4.5805154400000006E-2</c:v>
                </c:pt>
                <c:pt idx="54">
                  <c:v>4.6413998399999996E-2</c:v>
                </c:pt>
                <c:pt idx="55">
                  <c:v>4.7121883900000001E-2</c:v>
                </c:pt>
                <c:pt idx="56">
                  <c:v>4.7930343299999997E-2</c:v>
                </c:pt>
                <c:pt idx="57">
                  <c:v>4.8638563599999997E-2</c:v>
                </c:pt>
                <c:pt idx="58">
                  <c:v>4.954916219999999E-2</c:v>
                </c:pt>
                <c:pt idx="59">
                  <c:v>5.0460437599999998E-2</c:v>
                </c:pt>
                <c:pt idx="60">
                  <c:v>5.0869849799999999E-2</c:v>
                </c:pt>
                <c:pt idx="61">
                  <c:v>5.1078942799999992E-2</c:v>
                </c:pt>
                <c:pt idx="62">
                  <c:v>5.1288456000000003E-2</c:v>
                </c:pt>
                <c:pt idx="63">
                  <c:v>5.1497983999999997E-2</c:v>
                </c:pt>
                <c:pt idx="64">
                  <c:v>5.2110489199999999E-2</c:v>
                </c:pt>
                <c:pt idx="65">
                  <c:v>5.3124772799999997E-2</c:v>
                </c:pt>
                <c:pt idx="66">
                  <c:v>5.3333264000000005E-2</c:v>
                </c:pt>
                <c:pt idx="67">
                  <c:v>5.2937271200000004E-2</c:v>
                </c:pt>
                <c:pt idx="68">
                  <c:v>5.3447114699999999E-2</c:v>
                </c:pt>
                <c:pt idx="69">
                  <c:v>5.4259513000000002E-2</c:v>
                </c:pt>
                <c:pt idx="70">
                  <c:v>5.5172530400000003E-2</c:v>
                </c:pt>
                <c:pt idx="71">
                  <c:v>5.5782370799999995E-2</c:v>
                </c:pt>
                <c:pt idx="72">
                  <c:v>5.6290852800000006E-2</c:v>
                </c:pt>
                <c:pt idx="73">
                  <c:v>5.7203450400000008E-2</c:v>
                </c:pt>
                <c:pt idx="74">
                  <c:v>5.8117574899999996E-2</c:v>
                </c:pt>
                <c:pt idx="75">
                  <c:v>5.8326723000000004E-2</c:v>
                </c:pt>
                <c:pt idx="76">
                  <c:v>5.793061750000001E-2</c:v>
                </c:pt>
                <c:pt idx="77">
                  <c:v>5.8137942999999997E-2</c:v>
                </c:pt>
                <c:pt idx="78">
                  <c:v>5.8949221500000003E-2</c:v>
                </c:pt>
                <c:pt idx="79">
                  <c:v>5.9761353999999996E-2</c:v>
                </c:pt>
                <c:pt idx="80">
                  <c:v>6.0170555399999999E-2</c:v>
                </c:pt>
                <c:pt idx="81">
                  <c:v>6.1083588000000008E-2</c:v>
                </c:pt>
                <c:pt idx="82">
                  <c:v>6.169363919999999E-2</c:v>
                </c:pt>
                <c:pt idx="83">
                  <c:v>6.2101855199999993E-2</c:v>
                </c:pt>
                <c:pt idx="84">
                  <c:v>6.1905199199999997E-2</c:v>
                </c:pt>
                <c:pt idx="85">
                  <c:v>6.2112019200000007E-2</c:v>
                </c:pt>
                <c:pt idx="86">
                  <c:v>6.2823880700000001E-2</c:v>
                </c:pt>
                <c:pt idx="87">
                  <c:v>6.3435090299999997E-2</c:v>
                </c:pt>
                <c:pt idx="88">
                  <c:v>6.3844379999999992E-2</c:v>
                </c:pt>
                <c:pt idx="89">
                  <c:v>6.4355059999999992E-2</c:v>
                </c:pt>
                <c:pt idx="90">
                  <c:v>6.5067212999999999E-2</c:v>
                </c:pt>
                <c:pt idx="91">
                  <c:v>6.5476571599999991E-2</c:v>
                </c:pt>
                <c:pt idx="92">
                  <c:v>6.5481114599999987E-2</c:v>
                </c:pt>
                <c:pt idx="93">
                  <c:v>6.5789342799999997E-2</c:v>
                </c:pt>
                <c:pt idx="94">
                  <c:v>6.6603372000000008E-2</c:v>
                </c:pt>
                <c:pt idx="95">
                  <c:v>6.7318108899999993E-2</c:v>
                </c:pt>
                <c:pt idx="96">
                  <c:v>6.7830201600000001E-2</c:v>
                </c:pt>
                <c:pt idx="97">
                  <c:v>6.8341186700000001E-2</c:v>
                </c:pt>
                <c:pt idx="98">
                  <c:v>6.8852946799999995E-2</c:v>
                </c:pt>
                <c:pt idx="99">
                  <c:v>6.9262950399999981E-2</c:v>
                </c:pt>
                <c:pt idx="100">
                  <c:v>6.9571775000000002E-2</c:v>
                </c:pt>
                <c:pt idx="101">
                  <c:v>6.9881274000000007E-2</c:v>
                </c:pt>
                <c:pt idx="102">
                  <c:v>7.0595784600000003E-2</c:v>
                </c:pt>
                <c:pt idx="103">
                  <c:v>7.1512318800000002E-2</c:v>
                </c:pt>
                <c:pt idx="104">
                  <c:v>7.2126066600000011E-2</c:v>
                </c:pt>
                <c:pt idx="105">
                  <c:v>7.2437362800000002E-2</c:v>
                </c:pt>
                <c:pt idx="106">
                  <c:v>7.2547150800000001E-2</c:v>
                </c:pt>
                <c:pt idx="107">
                  <c:v>7.2960121600000011E-2</c:v>
                </c:pt>
                <c:pt idx="108">
                  <c:v>7.3576266400000007E-2</c:v>
                </c:pt>
                <c:pt idx="109">
                  <c:v>7.3889333799999998E-2</c:v>
                </c:pt>
                <c:pt idx="110">
                  <c:v>7.4000149200000004E-2</c:v>
                </c:pt>
                <c:pt idx="111">
                  <c:v>7.4008933200000002E-2</c:v>
                </c:pt>
                <c:pt idx="112">
                  <c:v>7.4424687999999989E-2</c:v>
                </c:pt>
                <c:pt idx="113">
                  <c:v>7.5348852999999993E-2</c:v>
                </c:pt>
                <c:pt idx="114">
                  <c:v>7.6273584399999997E-2</c:v>
                </c:pt>
                <c:pt idx="115">
                  <c:v>7.6893987999999996E-2</c:v>
                </c:pt>
                <c:pt idx="116">
                  <c:v>7.7310229599999988E-2</c:v>
                </c:pt>
                <c:pt idx="117">
                  <c:v>7.7928928000000008E-2</c:v>
                </c:pt>
                <c:pt idx="118">
                  <c:v>7.8447282500000007E-2</c:v>
                </c:pt>
                <c:pt idx="119">
                  <c:v>7.9068908600000001E-2</c:v>
                </c:pt>
                <c:pt idx="120">
                  <c:v>7.9386820799999994E-2</c:v>
                </c:pt>
                <c:pt idx="121">
                  <c:v>7.9601992800000007E-2</c:v>
                </c:pt>
                <c:pt idx="122">
                  <c:v>7.9614568799999993E-2</c:v>
                </c:pt>
                <c:pt idx="123">
                  <c:v>7.9728530300000003E-2</c:v>
                </c:pt>
                <c:pt idx="124">
                  <c:v>8.0449271000000003E-2</c:v>
                </c:pt>
                <c:pt idx="125">
                  <c:v>8.1372245899999987E-2</c:v>
                </c:pt>
                <c:pt idx="126">
                  <c:v>8.2396736999999998E-2</c:v>
                </c:pt>
                <c:pt idx="127">
                  <c:v>8.2914688600000008E-2</c:v>
                </c:pt>
                <c:pt idx="128">
                  <c:v>8.2822803099999995E-2</c:v>
                </c:pt>
                <c:pt idx="129">
                  <c:v>8.3337319199999996E-2</c:v>
                </c:pt>
                <c:pt idx="130">
                  <c:v>8.4257666099999989E-2</c:v>
                </c:pt>
                <c:pt idx="131">
                  <c:v>8.4874143599999993E-2</c:v>
                </c:pt>
                <c:pt idx="132">
                  <c:v>8.518658400000001E-2</c:v>
                </c:pt>
                <c:pt idx="133">
                  <c:v>8.5196664000000005E-2</c:v>
                </c:pt>
                <c:pt idx="134">
                  <c:v>8.5513076999999993E-2</c:v>
                </c:pt>
                <c:pt idx="135">
                  <c:v>8.5935264799999994E-2</c:v>
                </c:pt>
                <c:pt idx="136">
                  <c:v>8.6256639999999996E-2</c:v>
                </c:pt>
                <c:pt idx="137">
                  <c:v>8.6473995599999992E-2</c:v>
                </c:pt>
                <c:pt idx="138">
                  <c:v>8.5979647599999987E-2</c:v>
                </c:pt>
                <c:pt idx="139">
                  <c:v>8.6093454399999991E-2</c:v>
                </c:pt>
                <c:pt idx="140">
                  <c:v>8.793173479999998E-2</c:v>
                </c:pt>
                <c:pt idx="141">
                  <c:v>8.96690032E-2</c:v>
                </c:pt>
                <c:pt idx="142">
                  <c:v>9.0290396000000009E-2</c:v>
                </c:pt>
                <c:pt idx="143">
                  <c:v>8.9997399199999994E-2</c:v>
                </c:pt>
                <c:pt idx="144">
                  <c:v>8.9807151200000018E-2</c:v>
                </c:pt>
                <c:pt idx="145">
                  <c:v>9.0430318999999995E-2</c:v>
                </c:pt>
                <c:pt idx="146">
                  <c:v>9.1154844299999996E-2</c:v>
                </c:pt>
                <c:pt idx="147">
                  <c:v>9.1472040000000004E-2</c:v>
                </c:pt>
                <c:pt idx="148">
                  <c:v>9.1992616499999999E-2</c:v>
                </c:pt>
                <c:pt idx="149">
                  <c:v>9.2818684200000015E-2</c:v>
                </c:pt>
                <c:pt idx="150">
                  <c:v>9.3135490800000012E-2</c:v>
                </c:pt>
                <c:pt idx="151">
                  <c:v>9.30447945E-2</c:v>
                </c:pt>
                <c:pt idx="152">
                  <c:v>9.3054859500000003E-2</c:v>
                </c:pt>
                <c:pt idx="153">
                  <c:v>9.3674265300000004E-2</c:v>
                </c:pt>
                <c:pt idx="154">
                  <c:v>9.4497043899999994E-2</c:v>
                </c:pt>
                <c:pt idx="155">
                  <c:v>9.5015820000000001E-2</c:v>
                </c:pt>
                <c:pt idx="156">
                  <c:v>9.5434277399999989E-2</c:v>
                </c:pt>
                <c:pt idx="157">
                  <c:v>9.6566064399999985E-2</c:v>
                </c:pt>
                <c:pt idx="158">
                  <c:v>9.7800105099999993E-2</c:v>
                </c:pt>
                <c:pt idx="159">
                  <c:v>9.7507347600000002E-2</c:v>
                </c:pt>
                <c:pt idx="160">
                  <c:v>9.6907507200000007E-2</c:v>
                </c:pt>
                <c:pt idx="161">
                  <c:v>9.6408198600000009E-2</c:v>
                </c:pt>
                <c:pt idx="162">
                  <c:v>9.6925690400000014E-2</c:v>
                </c:pt>
                <c:pt idx="163">
                  <c:v>9.7952956399999985E-2</c:v>
                </c:pt>
                <c:pt idx="164">
                  <c:v>9.8777428E-2</c:v>
                </c:pt>
                <c:pt idx="165">
                  <c:v>9.9092752499999992E-2</c:v>
                </c:pt>
                <c:pt idx="166">
                  <c:v>9.9205503799999997E-2</c:v>
                </c:pt>
                <c:pt idx="167">
                  <c:v>9.9421118400000008E-2</c:v>
                </c:pt>
                <c:pt idx="168">
                  <c:v>9.9841518000000004E-2</c:v>
                </c:pt>
                <c:pt idx="169">
                  <c:v>0.100874862</c:v>
                </c:pt>
                <c:pt idx="170">
                  <c:v>0.10211412060000001</c:v>
                </c:pt>
                <c:pt idx="171">
                  <c:v>0.1023351096</c:v>
                </c:pt>
                <c:pt idx="172">
                  <c:v>0.102250835</c:v>
                </c:pt>
                <c:pt idx="173">
                  <c:v>0.10288218049999999</c:v>
                </c:pt>
                <c:pt idx="174">
                  <c:v>0.10412392829999999</c:v>
                </c:pt>
                <c:pt idx="175">
                  <c:v>0.104855486</c:v>
                </c:pt>
                <c:pt idx="176">
                  <c:v>0.10477279410000001</c:v>
                </c:pt>
                <c:pt idx="177">
                  <c:v>0.1047923071</c:v>
                </c:pt>
                <c:pt idx="178">
                  <c:v>0.10531900559999999</c:v>
                </c:pt>
                <c:pt idx="179">
                  <c:v>0.10604834030000002</c:v>
                </c:pt>
                <c:pt idx="180">
                  <c:v>0.10657444320000001</c:v>
                </c:pt>
                <c:pt idx="181">
                  <c:v>0.1065894768</c:v>
                </c:pt>
                <c:pt idx="182">
                  <c:v>0.10629796740000001</c:v>
                </c:pt>
                <c:pt idx="183">
                  <c:v>0.10620739999999999</c:v>
                </c:pt>
                <c:pt idx="184">
                  <c:v>0.1068315364</c:v>
                </c:pt>
                <c:pt idx="185">
                  <c:v>0.1075592115</c:v>
                </c:pt>
                <c:pt idx="186">
                  <c:v>0.1081837335</c:v>
                </c:pt>
                <c:pt idx="187">
                  <c:v>0.10870856080000001</c:v>
                </c:pt>
                <c:pt idx="188">
                  <c:v>0.1091339004</c:v>
                </c:pt>
                <c:pt idx="189">
                  <c:v>0.10976279999999999</c:v>
                </c:pt>
                <c:pt idx="190">
                  <c:v>0.11049246920000001</c:v>
                </c:pt>
                <c:pt idx="191">
                  <c:v>0.11122156159999999</c:v>
                </c:pt>
                <c:pt idx="192">
                  <c:v>0.11164586159999999</c:v>
                </c:pt>
                <c:pt idx="193">
                  <c:v>0.11237604699999999</c:v>
                </c:pt>
                <c:pt idx="194">
                  <c:v>0.11320879410000002</c:v>
                </c:pt>
                <c:pt idx="195">
                  <c:v>0.1138371948</c:v>
                </c:pt>
                <c:pt idx="196">
                  <c:v>0.11426183949999999</c:v>
                </c:pt>
                <c:pt idx="197">
                  <c:v>0.1146858107</c:v>
                </c:pt>
                <c:pt idx="198">
                  <c:v>0.11510640000000001</c:v>
                </c:pt>
                <c:pt idx="199">
                  <c:v>0.11532309249999999</c:v>
                </c:pt>
                <c:pt idx="200">
                  <c:v>0.11553847299999999</c:v>
                </c:pt>
                <c:pt idx="201">
                  <c:v>0.116162483</c:v>
                </c:pt>
                <c:pt idx="202">
                  <c:v>0.11668299000000001</c:v>
                </c:pt>
                <c:pt idx="203">
                  <c:v>0.1163861625</c:v>
                </c:pt>
                <c:pt idx="204">
                  <c:v>0.11599030849999999</c:v>
                </c:pt>
                <c:pt idx="205">
                  <c:v>0.11641606559999998</c:v>
                </c:pt>
                <c:pt idx="206">
                  <c:v>0.116944226</c:v>
                </c:pt>
                <c:pt idx="207">
                  <c:v>0.11757276440000002</c:v>
                </c:pt>
                <c:pt idx="208">
                  <c:v>0.117792085</c:v>
                </c:pt>
                <c:pt idx="209">
                  <c:v>0.11790970609999998</c:v>
                </c:pt>
                <c:pt idx="210">
                  <c:v>0.11864312159999998</c:v>
                </c:pt>
                <c:pt idx="211">
                  <c:v>0.1199907306</c:v>
                </c:pt>
                <c:pt idx="212">
                  <c:v>0.12103407640000001</c:v>
                </c:pt>
                <c:pt idx="213">
                  <c:v>0.12146368499999999</c:v>
                </c:pt>
                <c:pt idx="214">
                  <c:v>0.12189437760000002</c:v>
                </c:pt>
                <c:pt idx="215">
                  <c:v>0.122838128</c:v>
                </c:pt>
                <c:pt idx="216">
                  <c:v>0.12357564200000001</c:v>
                </c:pt>
                <c:pt idx="217">
                  <c:v>0.12369531959999999</c:v>
                </c:pt>
                <c:pt idx="218">
                  <c:v>0.12319870009999999</c:v>
                </c:pt>
                <c:pt idx="219">
                  <c:v>0.123009007</c:v>
                </c:pt>
                <c:pt idx="220">
                  <c:v>0.122922587</c:v>
                </c:pt>
                <c:pt idx="221">
                  <c:v>0.1230430586</c:v>
                </c:pt>
                <c:pt idx="222">
                  <c:v>0.12336883259999999</c:v>
                </c:pt>
                <c:pt idx="223">
                  <c:v>0.12359059999999999</c:v>
                </c:pt>
                <c:pt idx="224">
                  <c:v>0.124016904</c:v>
                </c:pt>
                <c:pt idx="225">
                  <c:v>0.1241334705</c:v>
                </c:pt>
                <c:pt idx="226">
                  <c:v>0.12435310930000001</c:v>
                </c:pt>
                <c:pt idx="227">
                  <c:v>0.12477964950000001</c:v>
                </c:pt>
                <c:pt idx="228">
                  <c:v>0.12582538499999998</c:v>
                </c:pt>
                <c:pt idx="229">
                  <c:v>0.12708059729999999</c:v>
                </c:pt>
                <c:pt idx="230">
                  <c:v>0.12813660730000001</c:v>
                </c:pt>
                <c:pt idx="231">
                  <c:v>0.12857778</c:v>
                </c:pt>
                <c:pt idx="232">
                  <c:v>0.1290196475</c:v>
                </c:pt>
                <c:pt idx="233">
                  <c:v>0.12997358080000002</c:v>
                </c:pt>
                <c:pt idx="234">
                  <c:v>0.13082087520000002</c:v>
                </c:pt>
                <c:pt idx="235">
                  <c:v>0.13094447170000001</c:v>
                </c:pt>
                <c:pt idx="236">
                  <c:v>0.13065188500000002</c:v>
                </c:pt>
                <c:pt idx="237">
                  <c:v>0.1312861088</c:v>
                </c:pt>
                <c:pt idx="238">
                  <c:v>0.132743322</c:v>
                </c:pt>
                <c:pt idx="239">
                  <c:v>0.13327414800000001</c:v>
                </c:pt>
                <c:pt idx="240">
                  <c:v>0.1329802628</c:v>
                </c:pt>
                <c:pt idx="241">
                  <c:v>0.13258453039999998</c:v>
                </c:pt>
                <c:pt idx="242">
                  <c:v>0.13259741039999998</c:v>
                </c:pt>
                <c:pt idx="243">
                  <c:v>0.1329158087</c:v>
                </c:pt>
                <c:pt idx="244">
                  <c:v>0.134468372</c:v>
                </c:pt>
                <c:pt idx="245">
                  <c:v>0.13570879260000002</c:v>
                </c:pt>
                <c:pt idx="246">
                  <c:v>0.13592079600000001</c:v>
                </c:pt>
                <c:pt idx="247">
                  <c:v>0.136134272</c:v>
                </c:pt>
                <c:pt idx="248">
                  <c:v>0.13614643440000002</c:v>
                </c:pt>
                <c:pt idx="249">
                  <c:v>0.1362659571</c:v>
                </c:pt>
                <c:pt idx="250">
                  <c:v>0.13679767840000001</c:v>
                </c:pt>
                <c:pt idx="251">
                  <c:v>0.1373289925</c:v>
                </c:pt>
                <c:pt idx="252">
                  <c:v>0.13734418869999998</c:v>
                </c:pt>
                <c:pt idx="253">
                  <c:v>0.13777263570000003</c:v>
                </c:pt>
                <c:pt idx="254">
                  <c:v>0.13830423860000002</c:v>
                </c:pt>
                <c:pt idx="255">
                  <c:v>0.1389429432</c:v>
                </c:pt>
                <c:pt idx="256">
                  <c:v>0.1396832915</c:v>
                </c:pt>
                <c:pt idx="257">
                  <c:v>0.14011140509999997</c:v>
                </c:pt>
                <c:pt idx="258">
                  <c:v>0.14023055200000001</c:v>
                </c:pt>
                <c:pt idx="259">
                  <c:v>0.14055733049999999</c:v>
                </c:pt>
                <c:pt idx="260">
                  <c:v>0.141193184</c:v>
                </c:pt>
                <c:pt idx="261">
                  <c:v>0.14183056250000001</c:v>
                </c:pt>
                <c:pt idx="262">
                  <c:v>0.14205669029999998</c:v>
                </c:pt>
                <c:pt idx="263">
                  <c:v>0.14228177250000001</c:v>
                </c:pt>
                <c:pt idx="264">
                  <c:v>0.14302175580000001</c:v>
                </c:pt>
                <c:pt idx="265">
                  <c:v>0.14376038599999999</c:v>
                </c:pt>
                <c:pt idx="266">
                  <c:v>0.1438792008</c:v>
                </c:pt>
                <c:pt idx="267">
                  <c:v>0.14533896960000001</c:v>
                </c:pt>
                <c:pt idx="268">
                  <c:v>0.146282578</c:v>
                </c:pt>
                <c:pt idx="269">
                  <c:v>0.14692418080000003</c:v>
                </c:pt>
                <c:pt idx="270">
                  <c:v>0.14695036400000003</c:v>
                </c:pt>
                <c:pt idx="271">
                  <c:v>0.1465634016</c:v>
                </c:pt>
                <c:pt idx="272">
                  <c:v>0.14648507199999999</c:v>
                </c:pt>
                <c:pt idx="273">
                  <c:v>0.14692203539999998</c:v>
                </c:pt>
                <c:pt idx="274">
                  <c:v>0.14746147089999997</c:v>
                </c:pt>
                <c:pt idx="275">
                  <c:v>0.14769172279999998</c:v>
                </c:pt>
                <c:pt idx="276">
                  <c:v>0.14781981499999999</c:v>
                </c:pt>
                <c:pt idx="277">
                  <c:v>0.14805276159999997</c:v>
                </c:pt>
                <c:pt idx="278">
                  <c:v>0.148907232</c:v>
                </c:pt>
                <c:pt idx="279">
                  <c:v>0.14945085899999999</c:v>
                </c:pt>
                <c:pt idx="280">
                  <c:v>0.149890356</c:v>
                </c:pt>
                <c:pt idx="281">
                  <c:v>0.1506361584</c:v>
                </c:pt>
                <c:pt idx="282">
                  <c:v>0.15148139760000001</c:v>
                </c:pt>
                <c:pt idx="283">
                  <c:v>0.15201593939999999</c:v>
                </c:pt>
                <c:pt idx="284">
                  <c:v>0.15223967399999999</c:v>
                </c:pt>
                <c:pt idx="285">
                  <c:v>0.15236289280000001</c:v>
                </c:pt>
                <c:pt idx="286">
                  <c:v>0.15259172280000002</c:v>
                </c:pt>
                <c:pt idx="287">
                  <c:v>0.15251029559999998</c:v>
                </c:pt>
                <c:pt idx="288">
                  <c:v>0.15294792869999999</c:v>
                </c:pt>
                <c:pt idx="289">
                  <c:v>0.15338554090000003</c:v>
                </c:pt>
                <c:pt idx="290">
                  <c:v>0.153824022</c:v>
                </c:pt>
                <c:pt idx="291">
                  <c:v>0.15405409219999999</c:v>
                </c:pt>
                <c:pt idx="292">
                  <c:v>0.15418209599999999</c:v>
                </c:pt>
                <c:pt idx="293">
                  <c:v>0.15451620660000001</c:v>
                </c:pt>
                <c:pt idx="294">
                  <c:v>0.15505680960000001</c:v>
                </c:pt>
                <c:pt idx="295">
                  <c:v>0.15569807099999999</c:v>
                </c:pt>
                <c:pt idx="296">
                  <c:v>0.15623566309999998</c:v>
                </c:pt>
                <c:pt idx="297">
                  <c:v>0.15667120810000001</c:v>
                </c:pt>
                <c:pt idx="298">
                  <c:v>0.15720783560000001</c:v>
                </c:pt>
                <c:pt idx="299">
                  <c:v>0.15795109149999997</c:v>
                </c:pt>
                <c:pt idx="300">
                  <c:v>0.1583845629</c:v>
                </c:pt>
                <c:pt idx="301">
                  <c:v>0.15871286700000001</c:v>
                </c:pt>
                <c:pt idx="302">
                  <c:v>0.1590398586</c:v>
                </c:pt>
                <c:pt idx="303">
                  <c:v>0.15978039000000002</c:v>
                </c:pt>
                <c:pt idx="304">
                  <c:v>0.16082924000000001</c:v>
                </c:pt>
                <c:pt idx="305">
                  <c:v>0.16156630890000001</c:v>
                </c:pt>
                <c:pt idx="306">
                  <c:v>0.1614749892</c:v>
                </c:pt>
                <c:pt idx="307">
                  <c:v>0.1614903936</c:v>
                </c:pt>
                <c:pt idx="308">
                  <c:v>0.1620266487</c:v>
                </c:pt>
                <c:pt idx="309">
                  <c:v>0.16256160539999998</c:v>
                </c:pt>
                <c:pt idx="310">
                  <c:v>0.16247470049999999</c:v>
                </c:pt>
                <c:pt idx="311">
                  <c:v>0.16228535220000001</c:v>
                </c:pt>
                <c:pt idx="312">
                  <c:v>0.16323805200000002</c:v>
                </c:pt>
                <c:pt idx="313">
                  <c:v>0.16481772629999999</c:v>
                </c:pt>
                <c:pt idx="314">
                  <c:v>0.16515679799999999</c:v>
                </c:pt>
                <c:pt idx="315">
                  <c:v>0.16508407020000002</c:v>
                </c:pt>
                <c:pt idx="316">
                  <c:v>0.16511855149999999</c:v>
                </c:pt>
                <c:pt idx="317">
                  <c:v>0.1653588349</c:v>
                </c:pt>
                <c:pt idx="318">
                  <c:v>0.16570060380000001</c:v>
                </c:pt>
                <c:pt idx="319">
                  <c:v>0.16645532959999998</c:v>
                </c:pt>
                <c:pt idx="320">
                  <c:v>0.16710518060000001</c:v>
                </c:pt>
                <c:pt idx="321">
                  <c:v>0.16723280400000001</c:v>
                </c:pt>
                <c:pt idx="322">
                  <c:v>0.16714728400000001</c:v>
                </c:pt>
                <c:pt idx="323">
                  <c:v>0.16737027169999999</c:v>
                </c:pt>
                <c:pt idx="324">
                  <c:v>0.16790054639999999</c:v>
                </c:pt>
                <c:pt idx="325">
                  <c:v>0.16863733089999999</c:v>
                </c:pt>
                <c:pt idx="326">
                  <c:v>0.16947953099999999</c:v>
                </c:pt>
                <c:pt idx="327">
                  <c:v>0.16970130939999997</c:v>
                </c:pt>
                <c:pt idx="328">
                  <c:v>0.1694017028</c:v>
                </c:pt>
                <c:pt idx="329">
                  <c:v>0.16993651200000001</c:v>
                </c:pt>
                <c:pt idx="330">
                  <c:v>0.17036946540000003</c:v>
                </c:pt>
                <c:pt idx="331">
                  <c:v>0.17205184379999999</c:v>
                </c:pt>
                <c:pt idx="332">
                  <c:v>0.1725913338</c:v>
                </c:pt>
                <c:pt idx="333">
                  <c:v>0.17230022949999999</c:v>
                </c:pt>
                <c:pt idx="334">
                  <c:v>0.17242652880000001</c:v>
                </c:pt>
                <c:pt idx="335">
                  <c:v>0.17328163839999999</c:v>
                </c:pt>
                <c:pt idx="336">
                  <c:v>0.17381934020000001</c:v>
                </c:pt>
                <c:pt idx="337">
                  <c:v>0.17383436119999998</c:v>
                </c:pt>
                <c:pt idx="338">
                  <c:v>0.17364272159999997</c:v>
                </c:pt>
                <c:pt idx="339">
                  <c:v>0.17407609079999997</c:v>
                </c:pt>
                <c:pt idx="340">
                  <c:v>0.17503046400000002</c:v>
                </c:pt>
                <c:pt idx="341">
                  <c:v>0.17515431650000002</c:v>
                </c:pt>
                <c:pt idx="342">
                  <c:v>0.17496909369999999</c:v>
                </c:pt>
                <c:pt idx="343">
                  <c:v>0.17551708919999998</c:v>
                </c:pt>
                <c:pt idx="344">
                  <c:v>0.1765949262</c:v>
                </c:pt>
                <c:pt idx="345">
                  <c:v>0.17746856119999999</c:v>
                </c:pt>
                <c:pt idx="346">
                  <c:v>0.17792146959999999</c:v>
                </c:pt>
                <c:pt idx="347">
                  <c:v>0.17826408100000002</c:v>
                </c:pt>
                <c:pt idx="348">
                  <c:v>0.17860422880000001</c:v>
                </c:pt>
                <c:pt idx="349">
                  <c:v>0.17883858859999999</c:v>
                </c:pt>
                <c:pt idx="350">
                  <c:v>0.17897019700000003</c:v>
                </c:pt>
                <c:pt idx="351">
                  <c:v>0.17920809759999998</c:v>
                </c:pt>
                <c:pt idx="352">
                  <c:v>0.1801812824</c:v>
                </c:pt>
                <c:pt idx="353">
                  <c:v>0.18126391919999998</c:v>
                </c:pt>
                <c:pt idx="354">
                  <c:v>0.18140776379999998</c:v>
                </c:pt>
                <c:pt idx="355">
                  <c:v>0.18134689999999998</c:v>
                </c:pt>
                <c:pt idx="356">
                  <c:v>0.18191064830000003</c:v>
                </c:pt>
                <c:pt idx="357">
                  <c:v>0.18309486239999997</c:v>
                </c:pt>
                <c:pt idx="358">
                  <c:v>0.18333386820000003</c:v>
                </c:pt>
                <c:pt idx="359">
                  <c:v>0.18304586290000002</c:v>
                </c:pt>
                <c:pt idx="360">
                  <c:v>0.18286232250000001</c:v>
                </c:pt>
                <c:pt idx="361">
                  <c:v>0.18351280349999999</c:v>
                </c:pt>
                <c:pt idx="362">
                  <c:v>0.18457858149999998</c:v>
                </c:pt>
                <c:pt idx="363">
                  <c:v>0.18543452399999999</c:v>
                </c:pt>
                <c:pt idx="364">
                  <c:v>0.186081621</c:v>
                </c:pt>
                <c:pt idx="365">
                  <c:v>0.18652319599999997</c:v>
                </c:pt>
                <c:pt idx="366">
                  <c:v>0.18706949999999997</c:v>
                </c:pt>
                <c:pt idx="367">
                  <c:v>0.18750932480000002</c:v>
                </c:pt>
                <c:pt idx="368">
                  <c:v>0.18794583240000004</c:v>
                </c:pt>
                <c:pt idx="369">
                  <c:v>0.18796397200000001</c:v>
                </c:pt>
                <c:pt idx="370">
                  <c:v>0.18892646199999999</c:v>
                </c:pt>
                <c:pt idx="371">
                  <c:v>0.18946754200000002</c:v>
                </c:pt>
                <c:pt idx="372">
                  <c:v>0.18959558209999999</c:v>
                </c:pt>
                <c:pt idx="373">
                  <c:v>0.18951604999999999</c:v>
                </c:pt>
                <c:pt idx="374">
                  <c:v>0.18996099159999999</c:v>
                </c:pt>
                <c:pt idx="375">
                  <c:v>0.19092789439999999</c:v>
                </c:pt>
                <c:pt idx="376">
                  <c:v>0.19168499699999997</c:v>
                </c:pt>
                <c:pt idx="377">
                  <c:v>0.19171244700000001</c:v>
                </c:pt>
                <c:pt idx="378">
                  <c:v>0.191742459</c:v>
                </c:pt>
                <c:pt idx="379">
                  <c:v>0.1925082313</c:v>
                </c:pt>
                <c:pt idx="380">
                  <c:v>0.193480183</c:v>
                </c:pt>
                <c:pt idx="381">
                  <c:v>0.19371475199999999</c:v>
                </c:pt>
                <c:pt idx="382">
                  <c:v>0.19321348520000001</c:v>
                </c:pt>
                <c:pt idx="383">
                  <c:v>0.19313148960000001</c:v>
                </c:pt>
                <c:pt idx="384">
                  <c:v>0.19347094350000002</c:v>
                </c:pt>
                <c:pt idx="385">
                  <c:v>0.19370541789999998</c:v>
                </c:pt>
                <c:pt idx="386">
                  <c:v>0.193623248</c:v>
                </c:pt>
                <c:pt idx="387">
                  <c:v>0.19375140820000003</c:v>
                </c:pt>
                <c:pt idx="388">
                  <c:v>0.19492891140000002</c:v>
                </c:pt>
                <c:pt idx="389">
                  <c:v>0.19621592099999999</c:v>
                </c:pt>
                <c:pt idx="390">
                  <c:v>0.19687344319999997</c:v>
                </c:pt>
                <c:pt idx="391">
                  <c:v>0.197214203</c:v>
                </c:pt>
                <c:pt idx="392">
                  <c:v>0.19724238800000002</c:v>
                </c:pt>
                <c:pt idx="393">
                  <c:v>0.198003596</c:v>
                </c:pt>
                <c:pt idx="394">
                  <c:v>0.1992917082</c:v>
                </c:pt>
                <c:pt idx="395">
                  <c:v>0.20005624200000002</c:v>
                </c:pt>
                <c:pt idx="396">
                  <c:v>0.20008576950000001</c:v>
                </c:pt>
                <c:pt idx="397">
                  <c:v>0.20011282050000001</c:v>
                </c:pt>
                <c:pt idx="398">
                  <c:v>0.2004560064</c:v>
                </c:pt>
                <c:pt idx="399">
                  <c:v>0.20058531149999997</c:v>
                </c:pt>
                <c:pt idx="400">
                  <c:v>0.2005023708</c:v>
                </c:pt>
                <c:pt idx="401">
                  <c:v>0.2002065465</c:v>
                </c:pt>
                <c:pt idx="402">
                  <c:v>0.20001043809999999</c:v>
                </c:pt>
                <c:pt idx="403">
                  <c:v>0.19970729000000001</c:v>
                </c:pt>
                <c:pt idx="404">
                  <c:v>0.20013896000000003</c:v>
                </c:pt>
                <c:pt idx="405">
                  <c:v>0.20078149200000001</c:v>
                </c:pt>
                <c:pt idx="406">
                  <c:v>0.20111062920000003</c:v>
                </c:pt>
                <c:pt idx="407">
                  <c:v>0.20175982199999998</c:v>
                </c:pt>
                <c:pt idx="408">
                  <c:v>0.20188550400000002</c:v>
                </c:pt>
                <c:pt idx="409">
                  <c:v>0.20243473250000002</c:v>
                </c:pt>
                <c:pt idx="410">
                  <c:v>0.2037212632</c:v>
                </c:pt>
                <c:pt idx="411">
                  <c:v>0.2063741472</c:v>
                </c:pt>
                <c:pt idx="412">
                  <c:v>0.20829322800000002</c:v>
                </c:pt>
                <c:pt idx="413">
                  <c:v>0.20874437759999998</c:v>
                </c:pt>
                <c:pt idx="414">
                  <c:v>0.2087800896</c:v>
                </c:pt>
                <c:pt idx="415">
                  <c:v>0.20902769159999998</c:v>
                </c:pt>
                <c:pt idx="416">
                  <c:v>0.20895598750000002</c:v>
                </c:pt>
                <c:pt idx="417">
                  <c:v>0.20877936180000001</c:v>
                </c:pt>
                <c:pt idx="418">
                  <c:v>0.20860108290000001</c:v>
                </c:pt>
                <c:pt idx="419">
                  <c:v>0.2086294112</c:v>
                </c:pt>
                <c:pt idx="420">
                  <c:v>0.20886780359999998</c:v>
                </c:pt>
                <c:pt idx="421">
                  <c:v>0.20910942799999999</c:v>
                </c:pt>
                <c:pt idx="422">
                  <c:v>0.20956521689999999</c:v>
                </c:pt>
                <c:pt idx="423">
                  <c:v>0.21033608479999999</c:v>
                </c:pt>
                <c:pt idx="424">
                  <c:v>0.21110698620000001</c:v>
                </c:pt>
                <c:pt idx="425">
                  <c:v>0.21187932599999998</c:v>
                </c:pt>
                <c:pt idx="426">
                  <c:v>0.21223038870000002</c:v>
                </c:pt>
                <c:pt idx="427">
                  <c:v>0.2120567324</c:v>
                </c:pt>
                <c:pt idx="428">
                  <c:v>0.21198927300000001</c:v>
                </c:pt>
                <c:pt idx="429">
                  <c:v>0.21159990100000001</c:v>
                </c:pt>
                <c:pt idx="430">
                  <c:v>0.21152288850000003</c:v>
                </c:pt>
                <c:pt idx="431">
                  <c:v>0.21218282209999997</c:v>
                </c:pt>
                <c:pt idx="432">
                  <c:v>0.2132694607</c:v>
                </c:pt>
                <c:pt idx="433">
                  <c:v>0.21414694989999999</c:v>
                </c:pt>
                <c:pt idx="434">
                  <c:v>0.21470700600000001</c:v>
                </c:pt>
                <c:pt idx="435">
                  <c:v>0.21516144239999999</c:v>
                </c:pt>
                <c:pt idx="436">
                  <c:v>0.2157218001</c:v>
                </c:pt>
                <c:pt idx="437">
                  <c:v>0.21670556400000002</c:v>
                </c:pt>
                <c:pt idx="438">
                  <c:v>0.21768982739999998</c:v>
                </c:pt>
                <c:pt idx="439">
                  <c:v>0.21814370899999999</c:v>
                </c:pt>
                <c:pt idx="440">
                  <c:v>0.2184864748</c:v>
                </c:pt>
                <c:pt idx="441">
                  <c:v>0.21904147200000001</c:v>
                </c:pt>
                <c:pt idx="442">
                  <c:v>0.21970393830000001</c:v>
                </c:pt>
                <c:pt idx="443">
                  <c:v>0.21941202479999999</c:v>
                </c:pt>
                <c:pt idx="444">
                  <c:v>0.218799414</c:v>
                </c:pt>
                <c:pt idx="445">
                  <c:v>0.2186105548</c:v>
                </c:pt>
                <c:pt idx="446">
                  <c:v>0.21894777679999999</c:v>
                </c:pt>
                <c:pt idx="447">
                  <c:v>0.2194981788</c:v>
                </c:pt>
                <c:pt idx="448">
                  <c:v>0.21973436960000001</c:v>
                </c:pt>
                <c:pt idx="449">
                  <c:v>0.21997143999999999</c:v>
                </c:pt>
                <c:pt idx="450">
                  <c:v>0.2203114112</c:v>
                </c:pt>
                <c:pt idx="451">
                  <c:v>0.22118556180000001</c:v>
                </c:pt>
                <c:pt idx="452">
                  <c:v>0.2219587492</c:v>
                </c:pt>
                <c:pt idx="453">
                  <c:v>0.222311012</c:v>
                </c:pt>
                <c:pt idx="454">
                  <c:v>0.22277025550000001</c:v>
                </c:pt>
                <c:pt idx="455">
                  <c:v>0.22386196349999998</c:v>
                </c:pt>
                <c:pt idx="456">
                  <c:v>0.22464022499999997</c:v>
                </c:pt>
                <c:pt idx="457">
                  <c:v>0.22478599989999998</c:v>
                </c:pt>
                <c:pt idx="458">
                  <c:v>0.22503771250000001</c:v>
                </c:pt>
                <c:pt idx="459">
                  <c:v>0.22549920910000001</c:v>
                </c:pt>
                <c:pt idx="460">
                  <c:v>0.22574386230000004</c:v>
                </c:pt>
                <c:pt idx="461">
                  <c:v>0.2259885771</c:v>
                </c:pt>
                <c:pt idx="462">
                  <c:v>0.22613037700000002</c:v>
                </c:pt>
                <c:pt idx="463">
                  <c:v>0.22658844699999997</c:v>
                </c:pt>
                <c:pt idx="464">
                  <c:v>0.22725606719999999</c:v>
                </c:pt>
                <c:pt idx="465">
                  <c:v>0.22792235999999999</c:v>
                </c:pt>
                <c:pt idx="466">
                  <c:v>0.22815934399999999</c:v>
                </c:pt>
                <c:pt idx="467">
                  <c:v>0.22818861120000003</c:v>
                </c:pt>
                <c:pt idx="468">
                  <c:v>0.22853990500000002</c:v>
                </c:pt>
                <c:pt idx="469">
                  <c:v>0.22921035479999996</c:v>
                </c:pt>
                <c:pt idx="470">
                  <c:v>0.22977231239999996</c:v>
                </c:pt>
                <c:pt idx="471">
                  <c:v>0.23033224499999999</c:v>
                </c:pt>
                <c:pt idx="472">
                  <c:v>0.2309966806</c:v>
                </c:pt>
                <c:pt idx="473">
                  <c:v>0.23122850719999999</c:v>
                </c:pt>
                <c:pt idx="474">
                  <c:v>0.23124572130000001</c:v>
                </c:pt>
                <c:pt idx="475">
                  <c:v>0.23179665599999999</c:v>
                </c:pt>
                <c:pt idx="476">
                  <c:v>0.23245557900000002</c:v>
                </c:pt>
                <c:pt idx="477">
                  <c:v>0.2330091275</c:v>
                </c:pt>
                <c:pt idx="478">
                  <c:v>0.23313724199999997</c:v>
                </c:pt>
                <c:pt idx="479">
                  <c:v>0.23400992039999999</c:v>
                </c:pt>
                <c:pt idx="480">
                  <c:v>0.23489006800000001</c:v>
                </c:pt>
                <c:pt idx="481">
                  <c:v>0.23535271759999998</c:v>
                </c:pt>
                <c:pt idx="482">
                  <c:v>0.23624017439999997</c:v>
                </c:pt>
                <c:pt idx="483">
                  <c:v>0.23638044</c:v>
                </c:pt>
                <c:pt idx="484">
                  <c:v>0.23630222400000001</c:v>
                </c:pt>
                <c:pt idx="485">
                  <c:v>0.2366505961</c:v>
                </c:pt>
                <c:pt idx="486">
                  <c:v>0.23689410779999998</c:v>
                </c:pt>
                <c:pt idx="487">
                  <c:v>0.2371410216</c:v>
                </c:pt>
                <c:pt idx="488">
                  <c:v>0.23728124160000003</c:v>
                </c:pt>
                <c:pt idx="489">
                  <c:v>0.23773621559999999</c:v>
                </c:pt>
                <c:pt idx="490">
                  <c:v>0.2384026216</c:v>
                </c:pt>
                <c:pt idx="491">
                  <c:v>0.23896889939999999</c:v>
                </c:pt>
                <c:pt idx="492">
                  <c:v>0.23932890000000001</c:v>
                </c:pt>
                <c:pt idx="493">
                  <c:v>0.2394762366</c:v>
                </c:pt>
                <c:pt idx="494">
                  <c:v>0.24015585930000002</c:v>
                </c:pt>
                <c:pt idx="495">
                  <c:v>0.24051711000000001</c:v>
                </c:pt>
                <c:pt idx="496">
                  <c:v>0.2408775671</c:v>
                </c:pt>
                <c:pt idx="497">
                  <c:v>0.2412363206</c:v>
                </c:pt>
                <c:pt idx="498">
                  <c:v>0.24169847699999999</c:v>
                </c:pt>
                <c:pt idx="499">
                  <c:v>0.24247818540000002</c:v>
                </c:pt>
                <c:pt idx="500">
                  <c:v>0.24261565639999999</c:v>
                </c:pt>
                <c:pt idx="501">
                  <c:v>0.24253533810000003</c:v>
                </c:pt>
                <c:pt idx="502">
                  <c:v>0.24245067240000001</c:v>
                </c:pt>
                <c:pt idx="503">
                  <c:v>0.24299812340000002</c:v>
                </c:pt>
                <c:pt idx="504">
                  <c:v>0.2437578</c:v>
                </c:pt>
                <c:pt idx="505">
                  <c:v>0.24452352899999999</c:v>
                </c:pt>
                <c:pt idx="506">
                  <c:v>0.24497339350000003</c:v>
                </c:pt>
                <c:pt idx="507">
                  <c:v>0.24574903639999998</c:v>
                </c:pt>
                <c:pt idx="508">
                  <c:v>0.24631308189999998</c:v>
                </c:pt>
                <c:pt idx="509">
                  <c:v>0.24698501729999997</c:v>
                </c:pt>
                <c:pt idx="510">
                  <c:v>0.24723090900000003</c:v>
                </c:pt>
                <c:pt idx="511">
                  <c:v>0.24748033859999999</c:v>
                </c:pt>
                <c:pt idx="512">
                  <c:v>0.24794799750000002</c:v>
                </c:pt>
                <c:pt idx="513">
                  <c:v>0.24831216239999998</c:v>
                </c:pt>
                <c:pt idx="514">
                  <c:v>0.24857022500000001</c:v>
                </c:pt>
                <c:pt idx="515">
                  <c:v>0.24904083420000001</c:v>
                </c:pt>
                <c:pt idx="516">
                  <c:v>0.24972503400000004</c:v>
                </c:pt>
                <c:pt idx="517">
                  <c:v>0.24998156699999999</c:v>
                </c:pt>
                <c:pt idx="518">
                  <c:v>0.25034188199999996</c:v>
                </c:pt>
                <c:pt idx="519">
                  <c:v>0.25047890099999998</c:v>
                </c:pt>
                <c:pt idx="520">
                  <c:v>0.25082880390000001</c:v>
                </c:pt>
                <c:pt idx="521">
                  <c:v>0.251497044</c:v>
                </c:pt>
                <c:pt idx="522">
                  <c:v>0.25216802159999996</c:v>
                </c:pt>
                <c:pt idx="523">
                  <c:v>0.2527320978</c:v>
                </c:pt>
                <c:pt idx="524">
                  <c:v>0.25308429729999998</c:v>
                </c:pt>
                <c:pt idx="525">
                  <c:v>0.25300801280000002</c:v>
                </c:pt>
                <c:pt idx="526">
                  <c:v>0.25303642879999999</c:v>
                </c:pt>
                <c:pt idx="527">
                  <c:v>0.253280952</c:v>
                </c:pt>
                <c:pt idx="528">
                  <c:v>0.2537388176</c:v>
                </c:pt>
                <c:pt idx="529">
                  <c:v>0.2547267339</c:v>
                </c:pt>
                <c:pt idx="530">
                  <c:v>0.25539365600000002</c:v>
                </c:pt>
                <c:pt idx="531">
                  <c:v>0.25414052049999997</c:v>
                </c:pt>
                <c:pt idx="532">
                  <c:v>0.25288968649999999</c:v>
                </c:pt>
                <c:pt idx="533">
                  <c:v>0.25313597459999998</c:v>
                </c:pt>
                <c:pt idx="534">
                  <c:v>0.25412436720000003</c:v>
                </c:pt>
                <c:pt idx="535">
                  <c:v>0.25564778399999999</c:v>
                </c:pt>
                <c:pt idx="536">
                  <c:v>0.25663518409999997</c:v>
                </c:pt>
                <c:pt idx="537">
                  <c:v>0.25740975960000001</c:v>
                </c:pt>
                <c:pt idx="538">
                  <c:v>0.25818351969999997</c:v>
                </c:pt>
                <c:pt idx="539">
                  <c:v>0.258956456</c:v>
                </c:pt>
                <c:pt idx="540">
                  <c:v>0.25951864999999996</c:v>
                </c:pt>
                <c:pt idx="541">
                  <c:v>0.25976278079999998</c:v>
                </c:pt>
                <c:pt idx="542">
                  <c:v>0.25979651609999999</c:v>
                </c:pt>
                <c:pt idx="543">
                  <c:v>0.26025945659999999</c:v>
                </c:pt>
                <c:pt idx="544">
                  <c:v>0.26072397250000001</c:v>
                </c:pt>
                <c:pt idx="545">
                  <c:v>0.260655843</c:v>
                </c:pt>
                <c:pt idx="546">
                  <c:v>0.26058792479999998</c:v>
                </c:pt>
                <c:pt idx="547">
                  <c:v>0.26116172939999999</c:v>
                </c:pt>
                <c:pt idx="548">
                  <c:v>0.26195289900000002</c:v>
                </c:pt>
                <c:pt idx="549">
                  <c:v>0.26274945439999997</c:v>
                </c:pt>
                <c:pt idx="550">
                  <c:v>0.26322597520000002</c:v>
                </c:pt>
                <c:pt idx="551">
                  <c:v>0.26337737789999999</c:v>
                </c:pt>
                <c:pt idx="552">
                  <c:v>0.26362840640000001</c:v>
                </c:pt>
                <c:pt idx="553">
                  <c:v>0.26430444850000001</c:v>
                </c:pt>
                <c:pt idx="554">
                  <c:v>0.26519907939999998</c:v>
                </c:pt>
                <c:pt idx="555">
                  <c:v>0.26588142650000002</c:v>
                </c:pt>
                <c:pt idx="556">
                  <c:v>0.26602984799999996</c:v>
                </c:pt>
                <c:pt idx="557">
                  <c:v>0.26638716519999994</c:v>
                </c:pt>
                <c:pt idx="558">
                  <c:v>0.26641696120000002</c:v>
                </c:pt>
                <c:pt idx="559">
                  <c:v>0.2664390599</c:v>
                </c:pt>
                <c:pt idx="560">
                  <c:v>0.2671047949</c:v>
                </c:pt>
                <c:pt idx="561">
                  <c:v>0.26777188299999999</c:v>
                </c:pt>
                <c:pt idx="562">
                  <c:v>0.2680075046</c:v>
                </c:pt>
                <c:pt idx="563">
                  <c:v>0.26803397279999996</c:v>
                </c:pt>
                <c:pt idx="564">
                  <c:v>0.26838450000000003</c:v>
                </c:pt>
                <c:pt idx="565">
                  <c:v>0.26895759149999998</c:v>
                </c:pt>
                <c:pt idx="566">
                  <c:v>0.26952957299999997</c:v>
                </c:pt>
                <c:pt idx="567">
                  <c:v>0.26999806920000002</c:v>
                </c:pt>
                <c:pt idx="568">
                  <c:v>0.27046719300000005</c:v>
                </c:pt>
                <c:pt idx="569">
                  <c:v>0.27114625280000004</c:v>
                </c:pt>
                <c:pt idx="570">
                  <c:v>0.27171904770000005</c:v>
                </c:pt>
                <c:pt idx="571">
                  <c:v>0.2719680988</c:v>
                </c:pt>
                <c:pt idx="572">
                  <c:v>0.27210846959999996</c:v>
                </c:pt>
                <c:pt idx="573">
                  <c:v>0.27235203940000002</c:v>
                </c:pt>
                <c:pt idx="574">
                  <c:v>0.273018504</c:v>
                </c:pt>
                <c:pt idx="575">
                  <c:v>0.27400832360000005</c:v>
                </c:pt>
                <c:pt idx="576">
                  <c:v>0.27435556719999998</c:v>
                </c:pt>
                <c:pt idx="577">
                  <c:v>0.27449677290000002</c:v>
                </c:pt>
                <c:pt idx="578">
                  <c:v>0.27486278280000004</c:v>
                </c:pt>
                <c:pt idx="579">
                  <c:v>0.2753408</c:v>
                </c:pt>
                <c:pt idx="580">
                  <c:v>0.27571395609999999</c:v>
                </c:pt>
                <c:pt idx="581">
                  <c:v>0.27598143150000004</c:v>
                </c:pt>
                <c:pt idx="582">
                  <c:v>0.2766773937</c:v>
                </c:pt>
                <c:pt idx="583">
                  <c:v>0.27747710059999997</c:v>
                </c:pt>
                <c:pt idx="584">
                  <c:v>0.27816915040000001</c:v>
                </c:pt>
                <c:pt idx="585">
                  <c:v>0.27821307840000004</c:v>
                </c:pt>
                <c:pt idx="586">
                  <c:v>0.27815061329999996</c:v>
                </c:pt>
                <c:pt idx="587">
                  <c:v>0.27906909610000002</c:v>
                </c:pt>
                <c:pt idx="588">
                  <c:v>0.27977429060000003</c:v>
                </c:pt>
                <c:pt idx="589">
                  <c:v>0.27928877760000004</c:v>
                </c:pt>
                <c:pt idx="590">
                  <c:v>0.27912196899999997</c:v>
                </c:pt>
                <c:pt idx="591">
                  <c:v>0.28002517020000001</c:v>
                </c:pt>
                <c:pt idx="592">
                  <c:v>0.28071041880000003</c:v>
                </c:pt>
                <c:pt idx="593">
                  <c:v>0.28096562940000003</c:v>
                </c:pt>
                <c:pt idx="594">
                  <c:v>0.28131986030000006</c:v>
                </c:pt>
                <c:pt idx="595">
                  <c:v>0.28199532399999999</c:v>
                </c:pt>
                <c:pt idx="596">
                  <c:v>0.28288451709999995</c:v>
                </c:pt>
                <c:pt idx="597">
                  <c:v>0.28355053210000003</c:v>
                </c:pt>
                <c:pt idx="598">
                  <c:v>0.28410482040000001</c:v>
                </c:pt>
                <c:pt idx="599">
                  <c:v>0.28433161280000002</c:v>
                </c:pt>
                <c:pt idx="600">
                  <c:v>0.28477363200000005</c:v>
                </c:pt>
                <c:pt idx="601">
                  <c:v>0.28532673000000003</c:v>
                </c:pt>
                <c:pt idx="602">
                  <c:v>0.28566491599999999</c:v>
                </c:pt>
                <c:pt idx="603">
                  <c:v>0.28558059479999998</c:v>
                </c:pt>
                <c:pt idx="604">
                  <c:v>0.28572158320000002</c:v>
                </c:pt>
                <c:pt idx="605">
                  <c:v>0.28608107439999997</c:v>
                </c:pt>
                <c:pt idx="606">
                  <c:v>0.28666022080000003</c:v>
                </c:pt>
                <c:pt idx="607">
                  <c:v>0.287244306</c:v>
                </c:pt>
                <c:pt idx="608">
                  <c:v>0.28794558869999998</c:v>
                </c:pt>
                <c:pt idx="609">
                  <c:v>0.28843487960000003</c:v>
                </c:pt>
                <c:pt idx="610">
                  <c:v>0.28881446160000002</c:v>
                </c:pt>
                <c:pt idx="611">
                  <c:v>0.2891898852</c:v>
                </c:pt>
                <c:pt idx="612">
                  <c:v>0.28999385360000002</c:v>
                </c:pt>
                <c:pt idx="613">
                  <c:v>0.29047173119999997</c:v>
                </c:pt>
                <c:pt idx="614">
                  <c:v>0.29094732200000001</c:v>
                </c:pt>
                <c:pt idx="615">
                  <c:v>0.29163707239999997</c:v>
                </c:pt>
                <c:pt idx="616">
                  <c:v>0.29146806479999998</c:v>
                </c:pt>
                <c:pt idx="617">
                  <c:v>0.29249137950000004</c:v>
                </c:pt>
                <c:pt idx="618">
                  <c:v>0.29427370110000001</c:v>
                </c:pt>
                <c:pt idx="619">
                  <c:v>0.29508230399999996</c:v>
                </c:pt>
                <c:pt idx="620">
                  <c:v>0.29523932109999995</c:v>
                </c:pt>
                <c:pt idx="621">
                  <c:v>0.29485508249999998</c:v>
                </c:pt>
                <c:pt idx="622">
                  <c:v>0.29425480229999995</c:v>
                </c:pt>
                <c:pt idx="623">
                  <c:v>0.29473071249999999</c:v>
                </c:pt>
                <c:pt idx="624">
                  <c:v>0.29531281999999998</c:v>
                </c:pt>
                <c:pt idx="625">
                  <c:v>0.29546200750000001</c:v>
                </c:pt>
                <c:pt idx="626">
                  <c:v>0.29528746830000002</c:v>
                </c:pt>
                <c:pt idx="627">
                  <c:v>0.29576456899999998</c:v>
                </c:pt>
                <c:pt idx="628">
                  <c:v>0.29645952350000004</c:v>
                </c:pt>
                <c:pt idx="629">
                  <c:v>0.29660973039999999</c:v>
                </c:pt>
                <c:pt idx="630">
                  <c:v>0.29675750280000002</c:v>
                </c:pt>
                <c:pt idx="631">
                  <c:v>0.29700105500000001</c:v>
                </c:pt>
                <c:pt idx="632">
                  <c:v>0.29735246239999996</c:v>
                </c:pt>
                <c:pt idx="633">
                  <c:v>0.29737441439999995</c:v>
                </c:pt>
                <c:pt idx="634">
                  <c:v>0.29782631640000001</c:v>
                </c:pt>
                <c:pt idx="635">
                  <c:v>0.29871374519999999</c:v>
                </c:pt>
                <c:pt idx="636">
                  <c:v>0.29949759539999998</c:v>
                </c:pt>
                <c:pt idx="637">
                  <c:v>0.30007057600000003</c:v>
                </c:pt>
                <c:pt idx="638">
                  <c:v>0.3005366364</c:v>
                </c:pt>
                <c:pt idx="639">
                  <c:v>0.30143540000000002</c:v>
                </c:pt>
                <c:pt idx="640">
                  <c:v>0.30212052640000003</c:v>
                </c:pt>
                <c:pt idx="641">
                  <c:v>0.30205246650000001</c:v>
                </c:pt>
                <c:pt idx="642">
                  <c:v>0.30187896749999998</c:v>
                </c:pt>
                <c:pt idx="643">
                  <c:v>0.30181389419999999</c:v>
                </c:pt>
                <c:pt idx="644">
                  <c:v>0.30229520860000003</c:v>
                </c:pt>
                <c:pt idx="645">
                  <c:v>0.30289327500000002</c:v>
                </c:pt>
                <c:pt idx="646">
                  <c:v>0.30338746750000001</c:v>
                </c:pt>
                <c:pt idx="647">
                  <c:v>0.30356395679999998</c:v>
                </c:pt>
                <c:pt idx="648">
                  <c:v>0.30362826480000005</c:v>
                </c:pt>
                <c:pt idx="649">
                  <c:v>0.30422613339999999</c:v>
                </c:pt>
                <c:pt idx="650">
                  <c:v>0.30536174100000008</c:v>
                </c:pt>
                <c:pt idx="651">
                  <c:v>0.30627786629999998</c:v>
                </c:pt>
                <c:pt idx="652">
                  <c:v>0.30632099699999998</c:v>
                </c:pt>
                <c:pt idx="653">
                  <c:v>0.30593110349999997</c:v>
                </c:pt>
                <c:pt idx="654">
                  <c:v>0.30597445449999999</c:v>
                </c:pt>
                <c:pt idx="655">
                  <c:v>0.30688466009999998</c:v>
                </c:pt>
                <c:pt idx="656">
                  <c:v>0.30779084960000003</c:v>
                </c:pt>
                <c:pt idx="657">
                  <c:v>0.3085825512</c:v>
                </c:pt>
                <c:pt idx="658">
                  <c:v>0.30904277460000001</c:v>
                </c:pt>
                <c:pt idx="659">
                  <c:v>0.30895960229999997</c:v>
                </c:pt>
                <c:pt idx="660">
                  <c:v>0.30822583999999997</c:v>
                </c:pt>
                <c:pt idx="661">
                  <c:v>0.30771174449999994</c:v>
                </c:pt>
                <c:pt idx="662">
                  <c:v>0.30861425030000006</c:v>
                </c:pt>
                <c:pt idx="663">
                  <c:v>0.30962430880000003</c:v>
                </c:pt>
                <c:pt idx="664">
                  <c:v>0.31052718679999997</c:v>
                </c:pt>
                <c:pt idx="665">
                  <c:v>0.31121890800000002</c:v>
                </c:pt>
                <c:pt idx="666">
                  <c:v>0.3120181903</c:v>
                </c:pt>
                <c:pt idx="667">
                  <c:v>0.31238342799999996</c:v>
                </c:pt>
                <c:pt idx="668">
                  <c:v>0.31253275349999998</c:v>
                </c:pt>
                <c:pt idx="669">
                  <c:v>0.31278667030000001</c:v>
                </c:pt>
                <c:pt idx="670">
                  <c:v>0.31304264999999998</c:v>
                </c:pt>
                <c:pt idx="671">
                  <c:v>0.31362393599999999</c:v>
                </c:pt>
                <c:pt idx="672">
                  <c:v>0.31431137400000003</c:v>
                </c:pt>
                <c:pt idx="673">
                  <c:v>0.3148836726</c:v>
                </c:pt>
                <c:pt idx="674">
                  <c:v>0.31533961199999999</c:v>
                </c:pt>
                <c:pt idx="675">
                  <c:v>0.31590193</c:v>
                </c:pt>
                <c:pt idx="676">
                  <c:v>0.31624962670000001</c:v>
                </c:pt>
                <c:pt idx="677">
                  <c:v>0.31649132549999998</c:v>
                </c:pt>
                <c:pt idx="678">
                  <c:v>0.31684404800000004</c:v>
                </c:pt>
                <c:pt idx="679">
                  <c:v>0.31763151749999996</c:v>
                </c:pt>
                <c:pt idx="680">
                  <c:v>0.31842232020000005</c:v>
                </c:pt>
                <c:pt idx="681">
                  <c:v>0.31878580499999998</c:v>
                </c:pt>
                <c:pt idx="682">
                  <c:v>0.3191458512</c:v>
                </c:pt>
                <c:pt idx="683">
                  <c:v>0.31928648230000001</c:v>
                </c:pt>
                <c:pt idx="684">
                  <c:v>0.31942977199999995</c:v>
                </c:pt>
                <c:pt idx="685">
                  <c:v>0.31989930119999999</c:v>
                </c:pt>
                <c:pt idx="686">
                  <c:v>0.31993568279999995</c:v>
                </c:pt>
                <c:pt idx="687">
                  <c:v>0.31975101920000004</c:v>
                </c:pt>
                <c:pt idx="688">
                  <c:v>0.32011340599999999</c:v>
                </c:pt>
                <c:pt idx="689">
                  <c:v>0.320697552</c:v>
                </c:pt>
                <c:pt idx="690">
                  <c:v>0.3211700864</c:v>
                </c:pt>
                <c:pt idx="691">
                  <c:v>0.32131451950000001</c:v>
                </c:pt>
                <c:pt idx="692">
                  <c:v>0.32167721080000006</c:v>
                </c:pt>
                <c:pt idx="693">
                  <c:v>0.32226177589999999</c:v>
                </c:pt>
                <c:pt idx="694">
                  <c:v>0.32317686449999999</c:v>
                </c:pt>
                <c:pt idx="695">
                  <c:v>0.32421084299999997</c:v>
                </c:pt>
                <c:pt idx="696">
                  <c:v>0.3245933292</c:v>
                </c:pt>
                <c:pt idx="697">
                  <c:v>0.32464743779999999</c:v>
                </c:pt>
                <c:pt idx="698">
                  <c:v>0.32491165</c:v>
                </c:pt>
                <c:pt idx="699">
                  <c:v>0.32572236900000001</c:v>
                </c:pt>
                <c:pt idx="700">
                  <c:v>0.32598051519999999</c:v>
                </c:pt>
                <c:pt idx="701">
                  <c:v>0.32590557690000005</c:v>
                </c:pt>
                <c:pt idx="702">
                  <c:v>0.32627245639999997</c:v>
                </c:pt>
                <c:pt idx="703">
                  <c:v>0.32653282319999999</c:v>
                </c:pt>
                <c:pt idx="704">
                  <c:v>0.32702230879999999</c:v>
                </c:pt>
                <c:pt idx="705">
                  <c:v>0.32741339999999997</c:v>
                </c:pt>
                <c:pt idx="706">
                  <c:v>0.32814494519999998</c:v>
                </c:pt>
                <c:pt idx="707">
                  <c:v>0.32899248000000003</c:v>
                </c:pt>
                <c:pt idx="708">
                  <c:v>0.32972858599999999</c:v>
                </c:pt>
                <c:pt idx="709">
                  <c:v>0.33013039780000003</c:v>
                </c:pt>
                <c:pt idx="710">
                  <c:v>0.33064633529999998</c:v>
                </c:pt>
                <c:pt idx="711">
                  <c:v>0.33105088800000004</c:v>
                </c:pt>
                <c:pt idx="712">
                  <c:v>0.33134155319999997</c:v>
                </c:pt>
                <c:pt idx="713">
                  <c:v>0.33152884530000004</c:v>
                </c:pt>
                <c:pt idx="714">
                  <c:v>0.33182876740000006</c:v>
                </c:pt>
                <c:pt idx="715">
                  <c:v>0.332350074</c:v>
                </c:pt>
                <c:pt idx="716">
                  <c:v>0.33265299599999998</c:v>
                </c:pt>
                <c:pt idx="717">
                  <c:v>0.33306353500000002</c:v>
                </c:pt>
                <c:pt idx="718">
                  <c:v>0.33347089029999999</c:v>
                </c:pt>
                <c:pt idx="719">
                  <c:v>0.33430799280000001</c:v>
                </c:pt>
                <c:pt idx="720">
                  <c:v>0.33535656840000005</c:v>
                </c:pt>
                <c:pt idx="721">
                  <c:v>0.33595743460000005</c:v>
                </c:pt>
                <c:pt idx="722">
                  <c:v>0.33622038000000004</c:v>
                </c:pt>
                <c:pt idx="723">
                  <c:v>0.33648736800000001</c:v>
                </c:pt>
                <c:pt idx="724">
                  <c:v>0.3370889292</c:v>
                </c:pt>
                <c:pt idx="725">
                  <c:v>0.33758057250000001</c:v>
                </c:pt>
                <c:pt idx="726">
                  <c:v>0.33795793620000003</c:v>
                </c:pt>
                <c:pt idx="727">
                  <c:v>0.33788937009999992</c:v>
                </c:pt>
                <c:pt idx="728">
                  <c:v>0.33770787749999998</c:v>
                </c:pt>
                <c:pt idx="729">
                  <c:v>0.33817673069999998</c:v>
                </c:pt>
                <c:pt idx="730">
                  <c:v>0.33919425760000005</c:v>
                </c:pt>
                <c:pt idx="731">
                  <c:v>0.33988208799999997</c:v>
                </c:pt>
                <c:pt idx="732">
                  <c:v>0.34024044609999998</c:v>
                </c:pt>
                <c:pt idx="733">
                  <c:v>0.3404855805</c:v>
                </c:pt>
                <c:pt idx="734">
                  <c:v>0.34193909119999999</c:v>
                </c:pt>
                <c:pt idx="735">
                  <c:v>0.34284307200000003</c:v>
                </c:pt>
                <c:pt idx="736">
                  <c:v>0.34297105939999994</c:v>
                </c:pt>
                <c:pt idx="737">
                  <c:v>0.34265666340000001</c:v>
                </c:pt>
                <c:pt idx="738">
                  <c:v>0.34300289359999997</c:v>
                </c:pt>
                <c:pt idx="739">
                  <c:v>0.3436829414</c:v>
                </c:pt>
                <c:pt idx="740">
                  <c:v>0.34392434789999998</c:v>
                </c:pt>
                <c:pt idx="741">
                  <c:v>0.34362179879999999</c:v>
                </c:pt>
                <c:pt idx="742">
                  <c:v>0.34376080370000001</c:v>
                </c:pt>
                <c:pt idx="743">
                  <c:v>0.34423622949999999</c:v>
                </c:pt>
                <c:pt idx="744">
                  <c:v>0.34426722640000001</c:v>
                </c:pt>
                <c:pt idx="745">
                  <c:v>0.3442969709</c:v>
                </c:pt>
                <c:pt idx="746">
                  <c:v>0.34476817650000002</c:v>
                </c:pt>
                <c:pt idx="747">
                  <c:v>0.34589747850000002</c:v>
                </c:pt>
                <c:pt idx="748">
                  <c:v>0.34658794300000001</c:v>
                </c:pt>
                <c:pt idx="749">
                  <c:v>0.34684513439999998</c:v>
                </c:pt>
                <c:pt idx="750">
                  <c:v>0.3471140465</c:v>
                </c:pt>
                <c:pt idx="751">
                  <c:v>0.34738933459999999</c:v>
                </c:pt>
                <c:pt idx="752">
                  <c:v>0.34744016229999997</c:v>
                </c:pt>
                <c:pt idx="753">
                  <c:v>0.34748783299999997</c:v>
                </c:pt>
                <c:pt idx="754">
                  <c:v>0.3480846594</c:v>
                </c:pt>
                <c:pt idx="755">
                  <c:v>0.349010977</c:v>
                </c:pt>
                <c:pt idx="756">
                  <c:v>0.34960750500000004</c:v>
                </c:pt>
                <c:pt idx="757">
                  <c:v>0.3500962762</c:v>
                </c:pt>
                <c:pt idx="758">
                  <c:v>0.35026046399999999</c:v>
                </c:pt>
                <c:pt idx="759">
                  <c:v>0.35053293839999999</c:v>
                </c:pt>
                <c:pt idx="760">
                  <c:v>0.35091533749999998</c:v>
                </c:pt>
                <c:pt idx="761">
                  <c:v>0.35118031049999998</c:v>
                </c:pt>
                <c:pt idx="762">
                  <c:v>0.35177723279999995</c:v>
                </c:pt>
                <c:pt idx="763">
                  <c:v>0.35304266749999996</c:v>
                </c:pt>
                <c:pt idx="764">
                  <c:v>0.353874252</c:v>
                </c:pt>
                <c:pt idx="765">
                  <c:v>0.35371760879999997</c:v>
                </c:pt>
                <c:pt idx="766">
                  <c:v>0.35322427759999997</c:v>
                </c:pt>
                <c:pt idx="767">
                  <c:v>0.35339607360000003</c:v>
                </c:pt>
                <c:pt idx="768">
                  <c:v>0.35434045240000001</c:v>
                </c:pt>
                <c:pt idx="769">
                  <c:v>0.35528771599999998</c:v>
                </c:pt>
                <c:pt idx="770">
                  <c:v>0.3555760536</c:v>
                </c:pt>
                <c:pt idx="771">
                  <c:v>0.3558641528</c:v>
                </c:pt>
                <c:pt idx="772">
                  <c:v>0.35625628219999994</c:v>
                </c:pt>
                <c:pt idx="773">
                  <c:v>0.35686160320000004</c:v>
                </c:pt>
                <c:pt idx="774">
                  <c:v>0.35724072649999999</c:v>
                </c:pt>
                <c:pt idx="775">
                  <c:v>0.35717298539999998</c:v>
                </c:pt>
                <c:pt idx="776">
                  <c:v>0.35721244019999998</c:v>
                </c:pt>
                <c:pt idx="777">
                  <c:v>0.35769408879999998</c:v>
                </c:pt>
                <c:pt idx="778">
                  <c:v>0.3586128864</c:v>
                </c:pt>
                <c:pt idx="779">
                  <c:v>0.35941356039999994</c:v>
                </c:pt>
                <c:pt idx="780">
                  <c:v>0.35999661959999996</c:v>
                </c:pt>
                <c:pt idx="781">
                  <c:v>0.36079817200000003</c:v>
                </c:pt>
                <c:pt idx="782">
                  <c:v>0.36136704599999997</c:v>
                </c:pt>
                <c:pt idx="783">
                  <c:v>0.36160966080000001</c:v>
                </c:pt>
                <c:pt idx="784">
                  <c:v>0.36153218149999999</c:v>
                </c:pt>
                <c:pt idx="785">
                  <c:v>0.36123818399999996</c:v>
                </c:pt>
                <c:pt idx="786">
                  <c:v>0.36116783009999998</c:v>
                </c:pt>
                <c:pt idx="787">
                  <c:v>0.36199111960000002</c:v>
                </c:pt>
                <c:pt idx="788">
                  <c:v>0.36248812379999995</c:v>
                </c:pt>
                <c:pt idx="789">
                  <c:v>0.36254319420000003</c:v>
                </c:pt>
                <c:pt idx="790">
                  <c:v>0.36281851200000004</c:v>
                </c:pt>
                <c:pt idx="791">
                  <c:v>0.36386700350000001</c:v>
                </c:pt>
                <c:pt idx="792">
                  <c:v>0.36425288680000001</c:v>
                </c:pt>
                <c:pt idx="793">
                  <c:v>0.36430555879999998</c:v>
                </c:pt>
                <c:pt idx="794">
                  <c:v>0.36479930240000003</c:v>
                </c:pt>
                <c:pt idx="795">
                  <c:v>0.36562525469999996</c:v>
                </c:pt>
                <c:pt idx="796">
                  <c:v>0.36634501530000002</c:v>
                </c:pt>
                <c:pt idx="797">
                  <c:v>0.36673146719999999</c:v>
                </c:pt>
                <c:pt idx="798">
                  <c:v>0.36700926139999995</c:v>
                </c:pt>
                <c:pt idx="799">
                  <c:v>0.36761376759999997</c:v>
                </c:pt>
                <c:pt idx="800">
                  <c:v>0.36831956000000005</c:v>
                </c:pt>
                <c:pt idx="801">
                  <c:v>0.36879594119999998</c:v>
                </c:pt>
                <c:pt idx="802">
                  <c:v>0.36860598210000001</c:v>
                </c:pt>
                <c:pt idx="803">
                  <c:v>0.36841399000000002</c:v>
                </c:pt>
                <c:pt idx="804">
                  <c:v>0.36911377270000001</c:v>
                </c:pt>
                <c:pt idx="805">
                  <c:v>0.37014982200000002</c:v>
                </c:pt>
                <c:pt idx="806">
                  <c:v>0.37084721800000003</c:v>
                </c:pt>
                <c:pt idx="807">
                  <c:v>0.37098951280000003</c:v>
                </c:pt>
                <c:pt idx="808">
                  <c:v>0.37112847840000002</c:v>
                </c:pt>
                <c:pt idx="809">
                  <c:v>0.37170922109999999</c:v>
                </c:pt>
                <c:pt idx="810">
                  <c:v>0.37229541559999996</c:v>
                </c:pt>
                <c:pt idx="811">
                  <c:v>0.37233168199999994</c:v>
                </c:pt>
                <c:pt idx="812">
                  <c:v>0.37225873710000001</c:v>
                </c:pt>
                <c:pt idx="813">
                  <c:v>0.3727402776</c:v>
                </c:pt>
                <c:pt idx="814">
                  <c:v>0.3736716243</c:v>
                </c:pt>
                <c:pt idx="815">
                  <c:v>0.37438335</c:v>
                </c:pt>
                <c:pt idx="816">
                  <c:v>0.37454188000000005</c:v>
                </c:pt>
                <c:pt idx="817">
                  <c:v>0.37448358749999999</c:v>
                </c:pt>
                <c:pt idx="818">
                  <c:v>0.37453421250000002</c:v>
                </c:pt>
                <c:pt idx="819">
                  <c:v>0.37491104580000001</c:v>
                </c:pt>
                <c:pt idx="820">
                  <c:v>0.37528626659999997</c:v>
                </c:pt>
                <c:pt idx="821">
                  <c:v>0.37576986550000002</c:v>
                </c:pt>
                <c:pt idx="822">
                  <c:v>0.37480622080000003</c:v>
                </c:pt>
                <c:pt idx="823">
                  <c:v>0.37484808320000007</c:v>
                </c:pt>
                <c:pt idx="824">
                  <c:v>0.37567030950000002</c:v>
                </c:pt>
                <c:pt idx="825">
                  <c:v>0.37638979579999998</c:v>
                </c:pt>
                <c:pt idx="826">
                  <c:v>0.37712474800000007</c:v>
                </c:pt>
                <c:pt idx="827">
                  <c:v>0.37820584519999995</c:v>
                </c:pt>
                <c:pt idx="828">
                  <c:v>0.37940157539999997</c:v>
                </c:pt>
                <c:pt idx="829">
                  <c:v>0.37981868520000001</c:v>
                </c:pt>
                <c:pt idx="830">
                  <c:v>0.37989590940000001</c:v>
                </c:pt>
                <c:pt idx="831">
                  <c:v>0.38052674219999999</c:v>
                </c:pt>
                <c:pt idx="832">
                  <c:v>0.38137235130000002</c:v>
                </c:pt>
                <c:pt idx="833">
                  <c:v>0.38166375380000001</c:v>
                </c:pt>
                <c:pt idx="834">
                  <c:v>0.38161939900000003</c:v>
                </c:pt>
                <c:pt idx="835">
                  <c:v>0.38179824899999998</c:v>
                </c:pt>
                <c:pt idx="836">
                  <c:v>0.38231515650000003</c:v>
                </c:pt>
                <c:pt idx="837">
                  <c:v>0.38282776049999995</c:v>
                </c:pt>
                <c:pt idx="838">
                  <c:v>0.38311749900000003</c:v>
                </c:pt>
                <c:pt idx="839">
                  <c:v>0.38351695199999997</c:v>
                </c:pt>
                <c:pt idx="840">
                  <c:v>0.38414513630000002</c:v>
                </c:pt>
                <c:pt idx="841">
                  <c:v>0.38498768640000003</c:v>
                </c:pt>
                <c:pt idx="842">
                  <c:v>0.38582114119999994</c:v>
                </c:pt>
                <c:pt idx="843">
                  <c:v>0.38598451359999997</c:v>
                </c:pt>
                <c:pt idx="844">
                  <c:v>0.38603370240000001</c:v>
                </c:pt>
                <c:pt idx="845">
                  <c:v>0.38640824440000004</c:v>
                </c:pt>
                <c:pt idx="846">
                  <c:v>0.38700925759999999</c:v>
                </c:pt>
                <c:pt idx="847">
                  <c:v>0.38761352609999999</c:v>
                </c:pt>
                <c:pt idx="848">
                  <c:v>0.38787788479999996</c:v>
                </c:pt>
                <c:pt idx="849">
                  <c:v>0.3882457856</c:v>
                </c:pt>
                <c:pt idx="850">
                  <c:v>0.38904896969999997</c:v>
                </c:pt>
                <c:pt idx="851">
                  <c:v>0.38952049779999998</c:v>
                </c:pt>
                <c:pt idx="852">
                  <c:v>0.38988196080000004</c:v>
                </c:pt>
                <c:pt idx="853">
                  <c:v>0.39024801869999998</c:v>
                </c:pt>
                <c:pt idx="854">
                  <c:v>0.39039209999999996</c:v>
                </c:pt>
                <c:pt idx="855">
                  <c:v>0.39065125180000004</c:v>
                </c:pt>
                <c:pt idx="856">
                  <c:v>0.39090694079999999</c:v>
                </c:pt>
                <c:pt idx="857">
                  <c:v>0.39138194719999997</c:v>
                </c:pt>
                <c:pt idx="858">
                  <c:v>0.392078064</c:v>
                </c:pt>
                <c:pt idx="859">
                  <c:v>0.39232758600000001</c:v>
                </c:pt>
                <c:pt idx="860">
                  <c:v>0.39213077399999996</c:v>
                </c:pt>
                <c:pt idx="861">
                  <c:v>0.39304850820000004</c:v>
                </c:pt>
                <c:pt idx="862">
                  <c:v>0.39351993520000006</c:v>
                </c:pt>
                <c:pt idx="863">
                  <c:v>0.39410797470000003</c:v>
                </c:pt>
                <c:pt idx="864">
                  <c:v>0.39481479539999997</c:v>
                </c:pt>
                <c:pt idx="865">
                  <c:v>0.3957464295</c:v>
                </c:pt>
                <c:pt idx="866">
                  <c:v>0.39645352559999997</c:v>
                </c:pt>
                <c:pt idx="867">
                  <c:v>0.39671092559999999</c:v>
                </c:pt>
                <c:pt idx="868">
                  <c:v>0.39663834240000001</c:v>
                </c:pt>
                <c:pt idx="869">
                  <c:v>0.39668025600000006</c:v>
                </c:pt>
                <c:pt idx="870">
                  <c:v>0.39673744319999998</c:v>
                </c:pt>
                <c:pt idx="871">
                  <c:v>0.39680208960000007</c:v>
                </c:pt>
                <c:pt idx="872">
                  <c:v>0.39720370499999996</c:v>
                </c:pt>
                <c:pt idx="873">
                  <c:v>0.397829288</c:v>
                </c:pt>
                <c:pt idx="874">
                  <c:v>0.39856825400000001</c:v>
                </c:pt>
                <c:pt idx="875">
                  <c:v>0.39942209700000003</c:v>
                </c:pt>
                <c:pt idx="876">
                  <c:v>0.39992720040000002</c:v>
                </c:pt>
                <c:pt idx="877">
                  <c:v>0.39986259839999999</c:v>
                </c:pt>
                <c:pt idx="878">
                  <c:v>0.40012952900000004</c:v>
                </c:pt>
                <c:pt idx="879">
                  <c:v>0.40106254319999995</c:v>
                </c:pt>
                <c:pt idx="880">
                  <c:v>0.40165945469999997</c:v>
                </c:pt>
                <c:pt idx="881">
                  <c:v>0.40148061379999994</c:v>
                </c:pt>
                <c:pt idx="882">
                  <c:v>0.401643097</c:v>
                </c:pt>
                <c:pt idx="883">
                  <c:v>0.4024715673</c:v>
                </c:pt>
                <c:pt idx="884">
                  <c:v>0.4031807442</c:v>
                </c:pt>
                <c:pt idx="885">
                  <c:v>0.40332760439999998</c:v>
                </c:pt>
                <c:pt idx="886">
                  <c:v>0.40292099999999997</c:v>
                </c:pt>
                <c:pt idx="887">
                  <c:v>0.40296815999999996</c:v>
                </c:pt>
                <c:pt idx="888">
                  <c:v>0.40334900429999998</c:v>
                </c:pt>
                <c:pt idx="889">
                  <c:v>0.40429333759999997</c:v>
                </c:pt>
                <c:pt idx="890">
                  <c:v>0.40479577049999999</c:v>
                </c:pt>
                <c:pt idx="891">
                  <c:v>0.40518850319999999</c:v>
                </c:pt>
                <c:pt idx="892">
                  <c:v>0.40468454270000004</c:v>
                </c:pt>
                <c:pt idx="893">
                  <c:v>0.40485003780000001</c:v>
                </c:pt>
                <c:pt idx="894">
                  <c:v>0.40568633909999996</c:v>
                </c:pt>
                <c:pt idx="895">
                  <c:v>0.4059611353</c:v>
                </c:pt>
                <c:pt idx="896">
                  <c:v>0.40702516480000006</c:v>
                </c:pt>
                <c:pt idx="897">
                  <c:v>0.4082077428</c:v>
                </c:pt>
                <c:pt idx="898">
                  <c:v>0.40905654900000005</c:v>
                </c:pt>
                <c:pt idx="899">
                  <c:v>0.40945822280000005</c:v>
                </c:pt>
                <c:pt idx="900">
                  <c:v>0.40952286320000003</c:v>
                </c:pt>
                <c:pt idx="901">
                  <c:v>0.40991702199999996</c:v>
                </c:pt>
                <c:pt idx="902">
                  <c:v>0.4107606808</c:v>
                </c:pt>
                <c:pt idx="903">
                  <c:v>0.41114739649999998</c:v>
                </c:pt>
                <c:pt idx="904">
                  <c:v>0.41096588940000006</c:v>
                </c:pt>
                <c:pt idx="905">
                  <c:v>0.41123755549999996</c:v>
                </c:pt>
                <c:pt idx="906">
                  <c:v>0.41228966680000001</c:v>
                </c:pt>
                <c:pt idx="907">
                  <c:v>0.41311678949999997</c:v>
                </c:pt>
                <c:pt idx="908">
                  <c:v>0.41327688500000004</c:v>
                </c:pt>
                <c:pt idx="909">
                  <c:v>0.41300049310000003</c:v>
                </c:pt>
                <c:pt idx="910">
                  <c:v>0.41350551029999999</c:v>
                </c:pt>
                <c:pt idx="911">
                  <c:v>0.41378938700000001</c:v>
                </c:pt>
                <c:pt idx="912">
                  <c:v>0.41418526560000002</c:v>
                </c:pt>
                <c:pt idx="913">
                  <c:v>0.41447223900000002</c:v>
                </c:pt>
                <c:pt idx="914">
                  <c:v>0.41554418040000002</c:v>
                </c:pt>
                <c:pt idx="915">
                  <c:v>0.41616477200000002</c:v>
                </c:pt>
                <c:pt idx="916">
                  <c:v>0.41644359060000002</c:v>
                </c:pt>
                <c:pt idx="917">
                  <c:v>0.41649288039999999</c:v>
                </c:pt>
                <c:pt idx="918">
                  <c:v>0.41665679109999992</c:v>
                </c:pt>
                <c:pt idx="919">
                  <c:v>0.41738241430000006</c:v>
                </c:pt>
                <c:pt idx="920">
                  <c:v>0.41811192209999998</c:v>
                </c:pt>
                <c:pt idx="921">
                  <c:v>0.41840040299999998</c:v>
                </c:pt>
                <c:pt idx="922">
                  <c:v>0.41880364679999998</c:v>
                </c:pt>
                <c:pt idx="923">
                  <c:v>0.41920997839999996</c:v>
                </c:pt>
                <c:pt idx="924">
                  <c:v>0.41983768439999997</c:v>
                </c:pt>
                <c:pt idx="925">
                  <c:v>0.42034520559999999</c:v>
                </c:pt>
                <c:pt idx="926">
                  <c:v>0.420624057</c:v>
                </c:pt>
                <c:pt idx="927">
                  <c:v>0.42101737739999995</c:v>
                </c:pt>
                <c:pt idx="928">
                  <c:v>0.42152446700000001</c:v>
                </c:pt>
                <c:pt idx="929">
                  <c:v>0.42180878279999995</c:v>
                </c:pt>
                <c:pt idx="930">
                  <c:v>0.42209091239999996</c:v>
                </c:pt>
                <c:pt idx="931">
                  <c:v>0.42237497830000004</c:v>
                </c:pt>
                <c:pt idx="932">
                  <c:v>0.42277247680000002</c:v>
                </c:pt>
                <c:pt idx="933">
                  <c:v>0.42351060800000001</c:v>
                </c:pt>
                <c:pt idx="934">
                  <c:v>0.42391286270000006</c:v>
                </c:pt>
                <c:pt idx="935">
                  <c:v>0.424538676</c:v>
                </c:pt>
                <c:pt idx="936">
                  <c:v>0.42516163690000008</c:v>
                </c:pt>
                <c:pt idx="937">
                  <c:v>0.42567129929999997</c:v>
                </c:pt>
                <c:pt idx="938">
                  <c:v>0.4264027365000001</c:v>
                </c:pt>
                <c:pt idx="939">
                  <c:v>0.42701783080000005</c:v>
                </c:pt>
                <c:pt idx="940">
                  <c:v>0.42683931899999999</c:v>
                </c:pt>
                <c:pt idx="941">
                  <c:v>0.42654649049999999</c:v>
                </c:pt>
                <c:pt idx="942">
                  <c:v>0.42659756100000001</c:v>
                </c:pt>
                <c:pt idx="943">
                  <c:v>0.42687797750000001</c:v>
                </c:pt>
                <c:pt idx="944">
                  <c:v>0.42716072420000001</c:v>
                </c:pt>
                <c:pt idx="945">
                  <c:v>0.42732768920000003</c:v>
                </c:pt>
                <c:pt idx="946">
                  <c:v>0.42805387659999999</c:v>
                </c:pt>
                <c:pt idx="947">
                  <c:v>0.42866434390000002</c:v>
                </c:pt>
                <c:pt idx="948">
                  <c:v>0.4291579016</c:v>
                </c:pt>
                <c:pt idx="949">
                  <c:v>0.42988145460000005</c:v>
                </c:pt>
                <c:pt idx="950">
                  <c:v>0.43072451280000001</c:v>
                </c:pt>
                <c:pt idx="951">
                  <c:v>0.43100791119999998</c:v>
                </c:pt>
                <c:pt idx="952">
                  <c:v>0.43095304119999994</c:v>
                </c:pt>
                <c:pt idx="953">
                  <c:v>0.43112665099999997</c:v>
                </c:pt>
                <c:pt idx="954">
                  <c:v>0.43198823250000001</c:v>
                </c:pt>
                <c:pt idx="955">
                  <c:v>0.43273635149999995</c:v>
                </c:pt>
                <c:pt idx="956">
                  <c:v>0.43303777459999993</c:v>
                </c:pt>
                <c:pt idx="957">
                  <c:v>0.43357562819999995</c:v>
                </c:pt>
                <c:pt idx="958">
                  <c:v>0.43434546749999997</c:v>
                </c:pt>
                <c:pt idx="959">
                  <c:v>0.43477953119999996</c:v>
                </c:pt>
                <c:pt idx="960">
                  <c:v>0.43475261199999998</c:v>
                </c:pt>
                <c:pt idx="961">
                  <c:v>0.43494029400000001</c:v>
                </c:pt>
                <c:pt idx="962">
                  <c:v>0.43556581459999999</c:v>
                </c:pt>
                <c:pt idx="963">
                  <c:v>0.43652351970000003</c:v>
                </c:pt>
                <c:pt idx="964">
                  <c:v>0.43725556650000003</c:v>
                </c:pt>
                <c:pt idx="965">
                  <c:v>0.43730619799999998</c:v>
                </c:pt>
                <c:pt idx="966">
                  <c:v>0.4373529645</c:v>
                </c:pt>
                <c:pt idx="967">
                  <c:v>0.43784467060000004</c:v>
                </c:pt>
                <c:pt idx="968">
                  <c:v>0.43834071779999995</c:v>
                </c:pt>
                <c:pt idx="969">
                  <c:v>0.4387314168</c:v>
                </c:pt>
                <c:pt idx="970">
                  <c:v>0.43878568080000002</c:v>
                </c:pt>
                <c:pt idx="971">
                  <c:v>0.43895394000000004</c:v>
                </c:pt>
                <c:pt idx="972">
                  <c:v>0.43923662549999998</c:v>
                </c:pt>
                <c:pt idx="973">
                  <c:v>0.44020041779999997</c:v>
                </c:pt>
                <c:pt idx="974">
                  <c:v>0.44104845840000001</c:v>
                </c:pt>
                <c:pt idx="975">
                  <c:v>0.44256972269999995</c:v>
                </c:pt>
                <c:pt idx="976">
                  <c:v>0.44409209599999999</c:v>
                </c:pt>
                <c:pt idx="977">
                  <c:v>0.44448060759999997</c:v>
                </c:pt>
                <c:pt idx="978">
                  <c:v>0.44429909670000001</c:v>
                </c:pt>
                <c:pt idx="979">
                  <c:v>0.44434418820000005</c:v>
                </c:pt>
                <c:pt idx="980">
                  <c:v>0.44439398490000004</c:v>
                </c:pt>
                <c:pt idx="981">
                  <c:v>0.44444574209999993</c:v>
                </c:pt>
                <c:pt idx="982">
                  <c:v>0.44449475459999999</c:v>
                </c:pt>
                <c:pt idx="983">
                  <c:v>0.44453749349999999</c:v>
                </c:pt>
                <c:pt idx="984">
                  <c:v>0.44503180750000004</c:v>
                </c:pt>
                <c:pt idx="985">
                  <c:v>0.44518641440000001</c:v>
                </c:pt>
                <c:pt idx="986">
                  <c:v>0.44512286750000002</c:v>
                </c:pt>
                <c:pt idx="987">
                  <c:v>0.44505772560000001</c:v>
                </c:pt>
                <c:pt idx="988">
                  <c:v>0.44522020750000002</c:v>
                </c:pt>
                <c:pt idx="989">
                  <c:v>0.44583020400000001</c:v>
                </c:pt>
                <c:pt idx="990">
                  <c:v>0.44667587829999994</c:v>
                </c:pt>
                <c:pt idx="991">
                  <c:v>0.4474224618</c:v>
                </c:pt>
                <c:pt idx="992">
                  <c:v>0.44760377119999994</c:v>
                </c:pt>
                <c:pt idx="993">
                  <c:v>0.44755573520000003</c:v>
                </c:pt>
                <c:pt idx="994">
                  <c:v>0.44773826159999991</c:v>
                </c:pt>
                <c:pt idx="995">
                  <c:v>0.44871442719999999</c:v>
                </c:pt>
                <c:pt idx="996">
                  <c:v>0.44957137120000001</c:v>
                </c:pt>
                <c:pt idx="997">
                  <c:v>0.45008108039999994</c:v>
                </c:pt>
                <c:pt idx="998">
                  <c:v>0.45047017799999994</c:v>
                </c:pt>
                <c:pt idx="999">
                  <c:v>0.45119695680000005</c:v>
                </c:pt>
                <c:pt idx="1000">
                  <c:v>0.45181305049999992</c:v>
                </c:pt>
                <c:pt idx="1001">
                  <c:v>0.45208363460000001</c:v>
                </c:pt>
                <c:pt idx="1002">
                  <c:v>0.45211785399999999</c:v>
                </c:pt>
                <c:pt idx="1003">
                  <c:v>0.45237814830000006</c:v>
                </c:pt>
                <c:pt idx="1004">
                  <c:v>0.4527525168</c:v>
                </c:pt>
                <c:pt idx="1005">
                  <c:v>0.45302165519999998</c:v>
                </c:pt>
                <c:pt idx="1006">
                  <c:v>0.45352773899999999</c:v>
                </c:pt>
                <c:pt idx="1007">
                  <c:v>0.45404191399999999</c:v>
                </c:pt>
                <c:pt idx="1008">
                  <c:v>0.45456420419999999</c:v>
                </c:pt>
                <c:pt idx="1009">
                  <c:v>0.45474548520000002</c:v>
                </c:pt>
                <c:pt idx="1010">
                  <c:v>0.45503813110000002</c:v>
                </c:pt>
                <c:pt idx="1011">
                  <c:v>0.45544819319999996</c:v>
                </c:pt>
                <c:pt idx="1012">
                  <c:v>0.45598013999999998</c:v>
                </c:pt>
                <c:pt idx="1013">
                  <c:v>0.45628787500000001</c:v>
                </c:pt>
                <c:pt idx="1014">
                  <c:v>0.45614567039999998</c:v>
                </c:pt>
                <c:pt idx="1015">
                  <c:v>0.45623464799999996</c:v>
                </c:pt>
                <c:pt idx="1016">
                  <c:v>0.45701035740000001</c:v>
                </c:pt>
                <c:pt idx="1017">
                  <c:v>0.45800967419999999</c:v>
                </c:pt>
                <c:pt idx="1018">
                  <c:v>0.45877993560000002</c:v>
                </c:pt>
                <c:pt idx="1019">
                  <c:v>0.45874939679999999</c:v>
                </c:pt>
                <c:pt idx="1020">
                  <c:v>0.45917014000000006</c:v>
                </c:pt>
                <c:pt idx="1021">
                  <c:v>0.46016200019999998</c:v>
                </c:pt>
                <c:pt idx="1022">
                  <c:v>0.46114851440000004</c:v>
                </c:pt>
                <c:pt idx="1023">
                  <c:v>0.46155846679999996</c:v>
                </c:pt>
                <c:pt idx="1024">
                  <c:v>0.46139239949999999</c:v>
                </c:pt>
                <c:pt idx="1025">
                  <c:v>0.4616811515</c:v>
                </c:pt>
                <c:pt idx="1026">
                  <c:v>0.4621931769</c:v>
                </c:pt>
                <c:pt idx="1027">
                  <c:v>0.46247396650000006</c:v>
                </c:pt>
                <c:pt idx="1028">
                  <c:v>0.46253235850000002</c:v>
                </c:pt>
                <c:pt idx="1029">
                  <c:v>0.46350135180000002</c:v>
                </c:pt>
                <c:pt idx="1030">
                  <c:v>0.46355579599999996</c:v>
                </c:pt>
                <c:pt idx="1031">
                  <c:v>0.46406584839999998</c:v>
                </c:pt>
                <c:pt idx="1032">
                  <c:v>0.46422958319999996</c:v>
                </c:pt>
                <c:pt idx="1033">
                  <c:v>0.46473491680000001</c:v>
                </c:pt>
                <c:pt idx="1034">
                  <c:v>0.46546618239999998</c:v>
                </c:pt>
                <c:pt idx="1035">
                  <c:v>0.46642384619999999</c:v>
                </c:pt>
                <c:pt idx="1036">
                  <c:v>0.46680800909999998</c:v>
                </c:pt>
                <c:pt idx="1037">
                  <c:v>0.46673104799999998</c:v>
                </c:pt>
                <c:pt idx="1038">
                  <c:v>0.46699988100000001</c:v>
                </c:pt>
                <c:pt idx="1039">
                  <c:v>0.4674942694</c:v>
                </c:pt>
                <c:pt idx="1040">
                  <c:v>0.46822409999999998</c:v>
                </c:pt>
                <c:pt idx="1041">
                  <c:v>0.46826837999999998</c:v>
                </c:pt>
                <c:pt idx="1042">
                  <c:v>0.46819720770000001</c:v>
                </c:pt>
                <c:pt idx="1043">
                  <c:v>0.46858663740000001</c:v>
                </c:pt>
                <c:pt idx="1044">
                  <c:v>0.46932667599999994</c:v>
                </c:pt>
                <c:pt idx="1045">
                  <c:v>0.46961312099999997</c:v>
                </c:pt>
                <c:pt idx="1046">
                  <c:v>0.46989674400000009</c:v>
                </c:pt>
                <c:pt idx="1047">
                  <c:v>0.47041187760000003</c:v>
                </c:pt>
                <c:pt idx="1048">
                  <c:v>0.47185021440000002</c:v>
                </c:pt>
                <c:pt idx="1049">
                  <c:v>0.4734061597</c:v>
                </c:pt>
                <c:pt idx="1050">
                  <c:v>0.47335228199999996</c:v>
                </c:pt>
                <c:pt idx="1051">
                  <c:v>0.47283063399999997</c:v>
                </c:pt>
                <c:pt idx="1052">
                  <c:v>0.47265525289999999</c:v>
                </c:pt>
                <c:pt idx="1053">
                  <c:v>0.47293152799999999</c:v>
                </c:pt>
                <c:pt idx="1054">
                  <c:v>0.47344117059999996</c:v>
                </c:pt>
                <c:pt idx="1055">
                  <c:v>0.47394718530000002</c:v>
                </c:pt>
                <c:pt idx="1056">
                  <c:v>0.47444499960000003</c:v>
                </c:pt>
                <c:pt idx="1057">
                  <c:v>0.47494538210000004</c:v>
                </c:pt>
                <c:pt idx="1058">
                  <c:v>0.47533225040000004</c:v>
                </c:pt>
                <c:pt idx="1059">
                  <c:v>0.47583445139999997</c:v>
                </c:pt>
                <c:pt idx="1060">
                  <c:v>0.47622478560000003</c:v>
                </c:pt>
                <c:pt idx="1061">
                  <c:v>0.4766172696</c:v>
                </c:pt>
                <c:pt idx="1062">
                  <c:v>0.47712971599999998</c:v>
                </c:pt>
                <c:pt idx="1063">
                  <c:v>0.47799157499999995</c:v>
                </c:pt>
                <c:pt idx="1064">
                  <c:v>0.4785076191</c:v>
                </c:pt>
                <c:pt idx="1065">
                  <c:v>0.47890549380000003</c:v>
                </c:pt>
                <c:pt idx="1066">
                  <c:v>0.47943137060000007</c:v>
                </c:pt>
                <c:pt idx="1067">
                  <c:v>0.47984785549999998</c:v>
                </c:pt>
                <c:pt idx="1068">
                  <c:v>0.48003782499999997</c:v>
                </c:pt>
                <c:pt idx="1069">
                  <c:v>0.48033067839999999</c:v>
                </c:pt>
                <c:pt idx="1070">
                  <c:v>0.48062107620000005</c:v>
                </c:pt>
                <c:pt idx="1071">
                  <c:v>0.48102404580000008</c:v>
                </c:pt>
                <c:pt idx="1072">
                  <c:v>0.48108364320000002</c:v>
                </c:pt>
                <c:pt idx="1073">
                  <c:v>0.4813716804</c:v>
                </c:pt>
                <c:pt idx="1074">
                  <c:v>0.48165599269999998</c:v>
                </c:pt>
                <c:pt idx="1075">
                  <c:v>0.48227762519999995</c:v>
                </c:pt>
                <c:pt idx="1076">
                  <c:v>0.48290147820000001</c:v>
                </c:pt>
                <c:pt idx="1077">
                  <c:v>0.48364604319999999</c:v>
                </c:pt>
                <c:pt idx="1078">
                  <c:v>0.48369833400000001</c:v>
                </c:pt>
                <c:pt idx="1079">
                  <c:v>0.4836397047999999</c:v>
                </c:pt>
                <c:pt idx="1080">
                  <c:v>0.48393367079999999</c:v>
                </c:pt>
                <c:pt idx="1081">
                  <c:v>0.48435848369999995</c:v>
                </c:pt>
                <c:pt idx="1082">
                  <c:v>0.48514293480000004</c:v>
                </c:pt>
                <c:pt idx="1083">
                  <c:v>0.48582386640000003</c:v>
                </c:pt>
                <c:pt idx="1084">
                  <c:v>0.4862665115</c:v>
                </c:pt>
                <c:pt idx="1085">
                  <c:v>0.48635798749999998</c:v>
                </c:pt>
                <c:pt idx="1086">
                  <c:v>0.48655500839999999</c:v>
                </c:pt>
                <c:pt idx="1087">
                  <c:v>0.48720989689999994</c:v>
                </c:pt>
                <c:pt idx="1088">
                  <c:v>0.48751985139999998</c:v>
                </c:pt>
                <c:pt idx="1089">
                  <c:v>0.4875966497</c:v>
                </c:pt>
                <c:pt idx="1090">
                  <c:v>0.48800466880000004</c:v>
                </c:pt>
                <c:pt idx="1091">
                  <c:v>0.48921315519999997</c:v>
                </c:pt>
                <c:pt idx="1092">
                  <c:v>0.49018688160000001</c:v>
                </c:pt>
                <c:pt idx="1093">
                  <c:v>0.49024274000000007</c:v>
                </c:pt>
                <c:pt idx="1094">
                  <c:v>0.49030286240000004</c:v>
                </c:pt>
                <c:pt idx="1095">
                  <c:v>0.4907045733</c:v>
                </c:pt>
                <c:pt idx="1096">
                  <c:v>0.49144584870000008</c:v>
                </c:pt>
                <c:pt idx="1097">
                  <c:v>0.49183578239999992</c:v>
                </c:pt>
                <c:pt idx="1098">
                  <c:v>0.49153814550000008</c:v>
                </c:pt>
                <c:pt idx="1099">
                  <c:v>0.49146796800000009</c:v>
                </c:pt>
                <c:pt idx="1100">
                  <c:v>0.49208553030000002</c:v>
                </c:pt>
                <c:pt idx="1101">
                  <c:v>0.49224507540000007</c:v>
                </c:pt>
                <c:pt idx="1102">
                  <c:v>0.4920602724</c:v>
                </c:pt>
                <c:pt idx="1103">
                  <c:v>0.49244914290000003</c:v>
                </c:pt>
                <c:pt idx="1104">
                  <c:v>0.49341440850000001</c:v>
                </c:pt>
                <c:pt idx="1105">
                  <c:v>0.49473203500000007</c:v>
                </c:pt>
                <c:pt idx="1106">
                  <c:v>0.49582140930000007</c:v>
                </c:pt>
                <c:pt idx="1107">
                  <c:v>0.49622107499999996</c:v>
                </c:pt>
                <c:pt idx="1108">
                  <c:v>0.49639052610000001</c:v>
                </c:pt>
                <c:pt idx="1109">
                  <c:v>0.4971426981</c:v>
                </c:pt>
                <c:pt idx="1110">
                  <c:v>0.49766598979999993</c:v>
                </c:pt>
                <c:pt idx="1111">
                  <c:v>0.49773901469999998</c:v>
                </c:pt>
                <c:pt idx="1112">
                  <c:v>0.49734171179999992</c:v>
                </c:pt>
                <c:pt idx="1113">
                  <c:v>0.49764684129999998</c:v>
                </c:pt>
                <c:pt idx="1114">
                  <c:v>0.49956193200000004</c:v>
                </c:pt>
                <c:pt idx="1115">
                  <c:v>0.50147406989999999</c:v>
                </c:pt>
                <c:pt idx="1116">
                  <c:v>0.50154020509999997</c:v>
                </c:pt>
                <c:pt idx="1117">
                  <c:v>0.50125352759999997</c:v>
                </c:pt>
                <c:pt idx="1118">
                  <c:v>0.50131526920000002</c:v>
                </c:pt>
                <c:pt idx="1119">
                  <c:v>0.5014958021</c:v>
                </c:pt>
                <c:pt idx="1120">
                  <c:v>0.50156582100000002</c:v>
                </c:pt>
                <c:pt idx="1121">
                  <c:v>0.50140297619999996</c:v>
                </c:pt>
                <c:pt idx="1122">
                  <c:v>0.50205063679999995</c:v>
                </c:pt>
                <c:pt idx="1123">
                  <c:v>0.50315735260000005</c:v>
                </c:pt>
                <c:pt idx="1124">
                  <c:v>0.50379797920000002</c:v>
                </c:pt>
                <c:pt idx="1125">
                  <c:v>0.50386390580000007</c:v>
                </c:pt>
                <c:pt idx="1126">
                  <c:v>0.50346945539999999</c:v>
                </c:pt>
                <c:pt idx="1127">
                  <c:v>0.50387683049999998</c:v>
                </c:pt>
                <c:pt idx="1128">
                  <c:v>0.50451256700000002</c:v>
                </c:pt>
                <c:pt idx="1129">
                  <c:v>0.50480073839999995</c:v>
                </c:pt>
                <c:pt idx="1130">
                  <c:v>0.50508590040000001</c:v>
                </c:pt>
                <c:pt idx="1131">
                  <c:v>0.50548703669999995</c:v>
                </c:pt>
                <c:pt idx="1132">
                  <c:v>0.50635506879999992</c:v>
                </c:pt>
                <c:pt idx="1133">
                  <c:v>0.5074530020000001</c:v>
                </c:pt>
                <c:pt idx="1134">
                  <c:v>0.50785009799999992</c:v>
                </c:pt>
                <c:pt idx="1135">
                  <c:v>0.50766869920000002</c:v>
                </c:pt>
                <c:pt idx="1136">
                  <c:v>0.50795164559999995</c:v>
                </c:pt>
                <c:pt idx="1137">
                  <c:v>0.50823288</c:v>
                </c:pt>
                <c:pt idx="1138">
                  <c:v>0.5083928699000001</c:v>
                </c:pt>
                <c:pt idx="1139">
                  <c:v>0.50854803999999998</c:v>
                </c:pt>
                <c:pt idx="1140">
                  <c:v>0.5088170554</c:v>
                </c:pt>
                <c:pt idx="1141">
                  <c:v>0.50932390679999995</c:v>
                </c:pt>
                <c:pt idx="1142">
                  <c:v>0.50982686999999993</c:v>
                </c:pt>
                <c:pt idx="1143">
                  <c:v>0.51044066649999997</c:v>
                </c:pt>
                <c:pt idx="1144">
                  <c:v>0.51140229820000005</c:v>
                </c:pt>
                <c:pt idx="1145">
                  <c:v>0.51212837030000002</c:v>
                </c:pt>
                <c:pt idx="1146">
                  <c:v>0.51251913920000003</c:v>
                </c:pt>
                <c:pt idx="1147">
                  <c:v>0.51256390239999994</c:v>
                </c:pt>
                <c:pt idx="1148">
                  <c:v>0.5127185635</c:v>
                </c:pt>
                <c:pt idx="1149">
                  <c:v>0.51252845279999992</c:v>
                </c:pt>
                <c:pt idx="1150">
                  <c:v>0.51360987599999997</c:v>
                </c:pt>
                <c:pt idx="1151">
                  <c:v>0.51423316000000008</c:v>
                </c:pt>
                <c:pt idx="1152">
                  <c:v>0.51371110800000008</c:v>
                </c:pt>
                <c:pt idx="1153">
                  <c:v>0.51365533379999995</c:v>
                </c:pt>
                <c:pt idx="1154">
                  <c:v>0.51452624339999997</c:v>
                </c:pt>
                <c:pt idx="1155">
                  <c:v>0.51540491489999996</c:v>
                </c:pt>
                <c:pt idx="1156">
                  <c:v>0.51628558600000007</c:v>
                </c:pt>
                <c:pt idx="1157">
                  <c:v>0.51694430499999999</c:v>
                </c:pt>
                <c:pt idx="1158">
                  <c:v>0.51784507839999994</c:v>
                </c:pt>
                <c:pt idx="1159">
                  <c:v>0.51839554919999997</c:v>
                </c:pt>
                <c:pt idx="1160">
                  <c:v>0.51859329499999995</c:v>
                </c:pt>
                <c:pt idx="1161">
                  <c:v>0.51890379539999998</c:v>
                </c:pt>
                <c:pt idx="1162">
                  <c:v>0.51932127240000003</c:v>
                </c:pt>
                <c:pt idx="1163">
                  <c:v>0.51972583650000004</c:v>
                </c:pt>
                <c:pt idx="1164">
                  <c:v>0.51989689520000004</c:v>
                </c:pt>
                <c:pt idx="1165">
                  <c:v>0.5202948516</c:v>
                </c:pt>
                <c:pt idx="1166">
                  <c:v>0.52104152100000012</c:v>
                </c:pt>
                <c:pt idx="1167">
                  <c:v>0.52167284999999997</c:v>
                </c:pt>
                <c:pt idx="1168">
                  <c:v>0.5218391885</c:v>
                </c:pt>
                <c:pt idx="1169">
                  <c:v>0.52212870389999999</c:v>
                </c:pt>
                <c:pt idx="1170">
                  <c:v>0.52289655570000004</c:v>
                </c:pt>
                <c:pt idx="1171">
                  <c:v>0.52344256150000001</c:v>
                </c:pt>
                <c:pt idx="1172">
                  <c:v>0.52328772860000006</c:v>
                </c:pt>
                <c:pt idx="1173">
                  <c:v>0.52313147459999998</c:v>
                </c:pt>
                <c:pt idx="1174">
                  <c:v>0.52402354360000003</c:v>
                </c:pt>
                <c:pt idx="1175">
                  <c:v>0.52527126639999999</c:v>
                </c:pt>
                <c:pt idx="1176">
                  <c:v>0.52605643199999996</c:v>
                </c:pt>
                <c:pt idx="1177">
                  <c:v>0.52626090149999993</c:v>
                </c:pt>
                <c:pt idx="1178">
                  <c:v>0.52633932239999992</c:v>
                </c:pt>
                <c:pt idx="1179">
                  <c:v>0.52641411690000006</c:v>
                </c:pt>
                <c:pt idx="1180">
                  <c:v>0.5269512261</c:v>
                </c:pt>
                <c:pt idx="1181">
                  <c:v>0.52783649280000011</c:v>
                </c:pt>
                <c:pt idx="1182">
                  <c:v>0.52860262000000002</c:v>
                </c:pt>
                <c:pt idx="1183">
                  <c:v>0.52843803239999998</c:v>
                </c:pt>
                <c:pt idx="1184">
                  <c:v>0.52839504780000002</c:v>
                </c:pt>
                <c:pt idx="1185">
                  <c:v>0.52881328500000002</c:v>
                </c:pt>
                <c:pt idx="1186">
                  <c:v>0.52945543549999996</c:v>
                </c:pt>
                <c:pt idx="1187">
                  <c:v>0.52974578159999997</c:v>
                </c:pt>
                <c:pt idx="1188">
                  <c:v>0.53003754619999999</c:v>
                </c:pt>
                <c:pt idx="1189">
                  <c:v>0.53056784429999992</c:v>
                </c:pt>
                <c:pt idx="1190">
                  <c:v>0.53086887150000006</c:v>
                </c:pt>
                <c:pt idx="1191">
                  <c:v>0.53094099849999998</c:v>
                </c:pt>
                <c:pt idx="1192">
                  <c:v>0.53101312550000002</c:v>
                </c:pt>
                <c:pt idx="1193">
                  <c:v>0.53294758470000003</c:v>
                </c:pt>
                <c:pt idx="1194">
                  <c:v>0.53383169320000001</c:v>
                </c:pt>
                <c:pt idx="1195">
                  <c:v>0.534128661</c:v>
                </c:pt>
                <c:pt idx="1196">
                  <c:v>0.53395189879999994</c:v>
                </c:pt>
                <c:pt idx="1197">
                  <c:v>0.53400236680000002</c:v>
                </c:pt>
                <c:pt idx="1198">
                  <c:v>0.53463989759999997</c:v>
                </c:pt>
                <c:pt idx="1199">
                  <c:v>0.5356272554</c:v>
                </c:pt>
                <c:pt idx="1200">
                  <c:v>0.53591532220000004</c:v>
                </c:pt>
                <c:pt idx="1201">
                  <c:v>0.53539479839999993</c:v>
                </c:pt>
                <c:pt idx="1202">
                  <c:v>0.53546008999999994</c:v>
                </c:pt>
                <c:pt idx="1203">
                  <c:v>0.53656715459999993</c:v>
                </c:pt>
                <c:pt idx="1204">
                  <c:v>0.53721959600000002</c:v>
                </c:pt>
                <c:pt idx="1205">
                  <c:v>0.53729846120000002</c:v>
                </c:pt>
                <c:pt idx="1206">
                  <c:v>0.53749153709999997</c:v>
                </c:pt>
                <c:pt idx="1207">
                  <c:v>0.53815216479999994</c:v>
                </c:pt>
                <c:pt idx="1208">
                  <c:v>0.53859418559999994</c:v>
                </c:pt>
                <c:pt idx="1209">
                  <c:v>0.53870139279999996</c:v>
                </c:pt>
                <c:pt idx="1210">
                  <c:v>0.53905751820000003</c:v>
                </c:pt>
                <c:pt idx="1211">
                  <c:v>0.54010102630000001</c:v>
                </c:pt>
                <c:pt idx="1212">
                  <c:v>0.54077502840000002</c:v>
                </c:pt>
                <c:pt idx="1213">
                  <c:v>0.54073717649999997</c:v>
                </c:pt>
                <c:pt idx="1214">
                  <c:v>0.54092198960000004</c:v>
                </c:pt>
                <c:pt idx="1215">
                  <c:v>0.5412216702</c:v>
                </c:pt>
                <c:pt idx="1216">
                  <c:v>0.54176921259999999</c:v>
                </c:pt>
                <c:pt idx="1217">
                  <c:v>0.54232618620000006</c:v>
                </c:pt>
                <c:pt idx="1218">
                  <c:v>0.54276052219999993</c:v>
                </c:pt>
                <c:pt idx="1219">
                  <c:v>0.54330196139999998</c:v>
                </c:pt>
                <c:pt idx="1220">
                  <c:v>0.54371417760000007</c:v>
                </c:pt>
                <c:pt idx="1221">
                  <c:v>0.54411389430000001</c:v>
                </c:pt>
                <c:pt idx="1222">
                  <c:v>0.54463513590000001</c:v>
                </c:pt>
                <c:pt idx="1223">
                  <c:v>0.54504152579999998</c:v>
                </c:pt>
                <c:pt idx="1224">
                  <c:v>0.54568256849999996</c:v>
                </c:pt>
                <c:pt idx="1225">
                  <c:v>0.54644384280000002</c:v>
                </c:pt>
                <c:pt idx="1226">
                  <c:v>0.54673834259999998</c:v>
                </c:pt>
                <c:pt idx="1227">
                  <c:v>0.54667622579999997</c:v>
                </c:pt>
                <c:pt idx="1228">
                  <c:v>0.54707736390000006</c:v>
                </c:pt>
                <c:pt idx="1229">
                  <c:v>0.54771045779999994</c:v>
                </c:pt>
                <c:pt idx="1230">
                  <c:v>0.54834224840000001</c:v>
                </c:pt>
                <c:pt idx="1231">
                  <c:v>0.54839619490000002</c:v>
                </c:pt>
                <c:pt idx="1232">
                  <c:v>0.54833557099999997</c:v>
                </c:pt>
                <c:pt idx="1233">
                  <c:v>0.54876046810000001</c:v>
                </c:pt>
                <c:pt idx="1234">
                  <c:v>0.55001632029999992</c:v>
                </c:pt>
                <c:pt idx="1235">
                  <c:v>0.55115651440000002</c:v>
                </c:pt>
                <c:pt idx="1236">
                  <c:v>0.55147860360000001</c:v>
                </c:pt>
                <c:pt idx="1237">
                  <c:v>0.5515653412</c:v>
                </c:pt>
                <c:pt idx="1238">
                  <c:v>0.5520102268999999</c:v>
                </c:pt>
                <c:pt idx="1239">
                  <c:v>0.5524514559999999</c:v>
                </c:pt>
                <c:pt idx="1240">
                  <c:v>0.55276629180000003</c:v>
                </c:pt>
                <c:pt idx="1241">
                  <c:v>0.55330495680000003</c:v>
                </c:pt>
                <c:pt idx="1242">
                  <c:v>0.55372192029999989</c:v>
                </c:pt>
                <c:pt idx="1243">
                  <c:v>0.55414133320000003</c:v>
                </c:pt>
                <c:pt idx="1244">
                  <c:v>0.55432895999999998</c:v>
                </c:pt>
                <c:pt idx="1245">
                  <c:v>0.55439048899999999</c:v>
                </c:pt>
                <c:pt idx="1246">
                  <c:v>0.55479682559999999</c:v>
                </c:pt>
                <c:pt idx="1247">
                  <c:v>0.55532228399999994</c:v>
                </c:pt>
                <c:pt idx="1248">
                  <c:v>0.55607648040000002</c:v>
                </c:pt>
                <c:pt idx="1249">
                  <c:v>0.55659502499999991</c:v>
                </c:pt>
                <c:pt idx="1250">
                  <c:v>0.55699789109999998</c:v>
                </c:pt>
                <c:pt idx="1251">
                  <c:v>0.55739891959999999</c:v>
                </c:pt>
                <c:pt idx="1252">
                  <c:v>0.55755369899999996</c:v>
                </c:pt>
                <c:pt idx="1253">
                  <c:v>0.5571186172999999</c:v>
                </c:pt>
                <c:pt idx="1254">
                  <c:v>0.55691697100000004</c:v>
                </c:pt>
                <c:pt idx="1255">
                  <c:v>0.55788710019999999</c:v>
                </c:pt>
                <c:pt idx="1256">
                  <c:v>0.5589779104</c:v>
                </c:pt>
                <c:pt idx="1257">
                  <c:v>0.5595994071</c:v>
                </c:pt>
                <c:pt idx="1258">
                  <c:v>0.55976009319999998</c:v>
                </c:pt>
                <c:pt idx="1259">
                  <c:v>0.56016248479999997</c:v>
                </c:pt>
                <c:pt idx="1260">
                  <c:v>0.56103498879999991</c:v>
                </c:pt>
                <c:pt idx="1261">
                  <c:v>0.56156201639999992</c:v>
                </c:pt>
                <c:pt idx="1262">
                  <c:v>0.56173102289999999</c:v>
                </c:pt>
                <c:pt idx="1263">
                  <c:v>0.56165825520000001</c:v>
                </c:pt>
                <c:pt idx="1264">
                  <c:v>0.56194028699999998</c:v>
                </c:pt>
                <c:pt idx="1265">
                  <c:v>0.56259639099999992</c:v>
                </c:pt>
                <c:pt idx="1266">
                  <c:v>0.56348396719999994</c:v>
                </c:pt>
                <c:pt idx="1267">
                  <c:v>0.5647257336</c:v>
                </c:pt>
                <c:pt idx="1268">
                  <c:v>0.56561277659999998</c:v>
                </c:pt>
                <c:pt idx="1269">
                  <c:v>0.56591501339999994</c:v>
                </c:pt>
                <c:pt idx="1270">
                  <c:v>0.56586896399999997</c:v>
                </c:pt>
                <c:pt idx="1271">
                  <c:v>0.56581902979999998</c:v>
                </c:pt>
                <c:pt idx="1272">
                  <c:v>0.56611363859999997</c:v>
                </c:pt>
                <c:pt idx="1273">
                  <c:v>0.56676254439999996</c:v>
                </c:pt>
                <c:pt idx="1274">
                  <c:v>0.56753144639999997</c:v>
                </c:pt>
                <c:pt idx="1275">
                  <c:v>0.56748114459999999</c:v>
                </c:pt>
                <c:pt idx="1276">
                  <c:v>0.56684341250000003</c:v>
                </c:pt>
                <c:pt idx="1277">
                  <c:v>0.56690517249999994</c:v>
                </c:pt>
                <c:pt idx="1278">
                  <c:v>0.56778995840000002</c:v>
                </c:pt>
                <c:pt idx="1279">
                  <c:v>0.56843940299999995</c:v>
                </c:pt>
                <c:pt idx="1280">
                  <c:v>0.5686241702</c:v>
                </c:pt>
                <c:pt idx="1281">
                  <c:v>0.56893522399999996</c:v>
                </c:pt>
                <c:pt idx="1282">
                  <c:v>0.56996045280000007</c:v>
                </c:pt>
                <c:pt idx="1283">
                  <c:v>0.57063951969999993</c:v>
                </c:pt>
                <c:pt idx="1284">
                  <c:v>0.57072250600000007</c:v>
                </c:pt>
                <c:pt idx="1285">
                  <c:v>0.57067816920000003</c:v>
                </c:pt>
                <c:pt idx="1286">
                  <c:v>0.57110578749999996</c:v>
                </c:pt>
                <c:pt idx="1287">
                  <c:v>0.57176733600000007</c:v>
                </c:pt>
                <c:pt idx="1288">
                  <c:v>0.57231185920000005</c:v>
                </c:pt>
                <c:pt idx="1289">
                  <c:v>0.57286380599999998</c:v>
                </c:pt>
                <c:pt idx="1290">
                  <c:v>0.57342904080000001</c:v>
                </c:pt>
                <c:pt idx="1291">
                  <c:v>0.57376045640000006</c:v>
                </c:pt>
                <c:pt idx="1292">
                  <c:v>0.57397421250000003</c:v>
                </c:pt>
                <c:pt idx="1293">
                  <c:v>0.57407122499999996</c:v>
                </c:pt>
                <c:pt idx="1294">
                  <c:v>0.57417165000000003</c:v>
                </c:pt>
                <c:pt idx="1295">
                  <c:v>0.57474424840000005</c:v>
                </c:pt>
                <c:pt idx="1296">
                  <c:v>0.57530724719999993</c:v>
                </c:pt>
                <c:pt idx="1297">
                  <c:v>0.57610949310000004</c:v>
                </c:pt>
                <c:pt idx="1298">
                  <c:v>0.57703570559999995</c:v>
                </c:pt>
                <c:pt idx="1299">
                  <c:v>0.57807322159999996</c:v>
                </c:pt>
                <c:pt idx="1300">
                  <c:v>0.5785137092</c:v>
                </c:pt>
                <c:pt idx="1301">
                  <c:v>0.57871356839999999</c:v>
                </c:pt>
                <c:pt idx="1302">
                  <c:v>0.57902107900000011</c:v>
                </c:pt>
                <c:pt idx="1303">
                  <c:v>0.57955666859999999</c:v>
                </c:pt>
                <c:pt idx="1304">
                  <c:v>0.58009187039999999</c:v>
                </c:pt>
                <c:pt idx="1305">
                  <c:v>0.58039616400000005</c:v>
                </c:pt>
                <c:pt idx="1306">
                  <c:v>0.58069460680000007</c:v>
                </c:pt>
                <c:pt idx="1307">
                  <c:v>0.58099408520000007</c:v>
                </c:pt>
                <c:pt idx="1308">
                  <c:v>0.58142443060000004</c:v>
                </c:pt>
                <c:pt idx="1309">
                  <c:v>0.58185289699999998</c:v>
                </c:pt>
                <c:pt idx="1310">
                  <c:v>0.58193276299999996</c:v>
                </c:pt>
                <c:pt idx="1311">
                  <c:v>0.58213462909999991</c:v>
                </c:pt>
                <c:pt idx="1312">
                  <c:v>0.58269716400000005</c:v>
                </c:pt>
                <c:pt idx="1313">
                  <c:v>0.58337793800000004</c:v>
                </c:pt>
                <c:pt idx="1314">
                  <c:v>0.58382168440000004</c:v>
                </c:pt>
                <c:pt idx="1315">
                  <c:v>0.58402186560000002</c:v>
                </c:pt>
                <c:pt idx="1316">
                  <c:v>0.58455820440000006</c:v>
                </c:pt>
                <c:pt idx="1317">
                  <c:v>0.58509415119999997</c:v>
                </c:pt>
                <c:pt idx="1318">
                  <c:v>0.58575233189999998</c:v>
                </c:pt>
                <c:pt idx="1319">
                  <c:v>0.58558784600000002</c:v>
                </c:pt>
                <c:pt idx="1320">
                  <c:v>0.58482984959999995</c:v>
                </c:pt>
                <c:pt idx="1321">
                  <c:v>0.58536898719999997</c:v>
                </c:pt>
                <c:pt idx="1322">
                  <c:v>0.58578802799999996</c:v>
                </c:pt>
                <c:pt idx="1323">
                  <c:v>0.58655391299999993</c:v>
                </c:pt>
                <c:pt idx="1324">
                  <c:v>0.58696321600000001</c:v>
                </c:pt>
                <c:pt idx="1325">
                  <c:v>0.58726475860000005</c:v>
                </c:pt>
                <c:pt idx="1326">
                  <c:v>0.58839872250000003</c:v>
                </c:pt>
                <c:pt idx="1327">
                  <c:v>0.58929537180000002</c:v>
                </c:pt>
                <c:pt idx="1328">
                  <c:v>0.58935963959999993</c:v>
                </c:pt>
                <c:pt idx="1329">
                  <c:v>0.58942340919999991</c:v>
                </c:pt>
                <c:pt idx="1330">
                  <c:v>0.58996047240000005</c:v>
                </c:pt>
                <c:pt idx="1331">
                  <c:v>0.59086113470000001</c:v>
                </c:pt>
                <c:pt idx="1332">
                  <c:v>0.59188035240000003</c:v>
                </c:pt>
                <c:pt idx="1333">
                  <c:v>0.59242082899999993</c:v>
                </c:pt>
                <c:pt idx="1334">
                  <c:v>0.59261278300000009</c:v>
                </c:pt>
                <c:pt idx="1335">
                  <c:v>0.593163459</c:v>
                </c:pt>
                <c:pt idx="1336">
                  <c:v>0.59383517699999999</c:v>
                </c:pt>
                <c:pt idx="1337">
                  <c:v>0.59404036560000006</c:v>
                </c:pt>
                <c:pt idx="1338">
                  <c:v>0.59400267799999995</c:v>
                </c:pt>
                <c:pt idx="1339">
                  <c:v>0.59431683020000003</c:v>
                </c:pt>
                <c:pt idx="1340">
                  <c:v>0.59533838249999993</c:v>
                </c:pt>
                <c:pt idx="1341">
                  <c:v>0.59612369310000002</c:v>
                </c:pt>
                <c:pt idx="1342">
                  <c:v>0.59631112159999999</c:v>
                </c:pt>
                <c:pt idx="1343">
                  <c:v>0.59579048870000006</c:v>
                </c:pt>
                <c:pt idx="1344">
                  <c:v>0.59573680600000001</c:v>
                </c:pt>
                <c:pt idx="1345">
                  <c:v>0.59639486399999997</c:v>
                </c:pt>
                <c:pt idx="1346">
                  <c:v>0.5972992344000001</c:v>
                </c:pt>
                <c:pt idx="1347">
                  <c:v>0.59760237599999999</c:v>
                </c:pt>
                <c:pt idx="1348">
                  <c:v>0.59766033600000001</c:v>
                </c:pt>
                <c:pt idx="1349">
                  <c:v>0.59819721520000002</c:v>
                </c:pt>
                <c:pt idx="1350">
                  <c:v>0.59850454620000004</c:v>
                </c:pt>
                <c:pt idx="1351">
                  <c:v>0.59857670400000007</c:v>
                </c:pt>
                <c:pt idx="1352">
                  <c:v>0.59935361879999993</c:v>
                </c:pt>
                <c:pt idx="1353">
                  <c:v>0.60001001580000002</c:v>
                </c:pt>
                <c:pt idx="1354">
                  <c:v>0.60042921399999993</c:v>
                </c:pt>
                <c:pt idx="1355">
                  <c:v>0.60073993679999993</c:v>
                </c:pt>
                <c:pt idx="1356">
                  <c:v>0.60117599299999991</c:v>
                </c:pt>
                <c:pt idx="1357">
                  <c:v>0.60185412300000007</c:v>
                </c:pt>
                <c:pt idx="1358">
                  <c:v>0.60252277749999994</c:v>
                </c:pt>
                <c:pt idx="1359">
                  <c:v>0.60318954800000002</c:v>
                </c:pt>
                <c:pt idx="1360">
                  <c:v>0.60337586339999993</c:v>
                </c:pt>
                <c:pt idx="1361">
                  <c:v>0.603561189</c:v>
                </c:pt>
                <c:pt idx="1362">
                  <c:v>0.60457849300000011</c:v>
                </c:pt>
                <c:pt idx="1363">
                  <c:v>0.60572601690000005</c:v>
                </c:pt>
                <c:pt idx="1364">
                  <c:v>0.60557915730000011</c:v>
                </c:pt>
                <c:pt idx="1365">
                  <c:v>0.60556175680000002</c:v>
                </c:pt>
                <c:pt idx="1366">
                  <c:v>0.606264052</c:v>
                </c:pt>
                <c:pt idx="1367">
                  <c:v>0.60673238559999998</c:v>
                </c:pt>
                <c:pt idx="1368">
                  <c:v>0.60671302019999995</c:v>
                </c:pt>
                <c:pt idx="1369">
                  <c:v>0.60679875059999999</c:v>
                </c:pt>
                <c:pt idx="1370">
                  <c:v>0.60746992160000002</c:v>
                </c:pt>
                <c:pt idx="1371">
                  <c:v>0.60802128</c:v>
                </c:pt>
                <c:pt idx="1372">
                  <c:v>0.60832513060000004</c:v>
                </c:pt>
                <c:pt idx="1373">
                  <c:v>0.60874339330000005</c:v>
                </c:pt>
                <c:pt idx="1374">
                  <c:v>0.60939660859999989</c:v>
                </c:pt>
                <c:pt idx="1375">
                  <c:v>0.61005814110000012</c:v>
                </c:pt>
                <c:pt idx="1376">
                  <c:v>0.61047564300000001</c:v>
                </c:pt>
                <c:pt idx="1377">
                  <c:v>0.61066288639999999</c:v>
                </c:pt>
                <c:pt idx="1378">
                  <c:v>0.61110412719999996</c:v>
                </c:pt>
                <c:pt idx="1379">
                  <c:v>0.61190466399999999</c:v>
                </c:pt>
                <c:pt idx="1380">
                  <c:v>0.6124677879999999</c:v>
                </c:pt>
                <c:pt idx="1381">
                  <c:v>0.61254289039999987</c:v>
                </c:pt>
                <c:pt idx="1382">
                  <c:v>0.61285154879999992</c:v>
                </c:pt>
                <c:pt idx="1383">
                  <c:v>0.61351500599999997</c:v>
                </c:pt>
                <c:pt idx="1384">
                  <c:v>0.61394035680000003</c:v>
                </c:pt>
                <c:pt idx="1385">
                  <c:v>0.6141197894999999</c:v>
                </c:pt>
                <c:pt idx="1386">
                  <c:v>0.61441890390000009</c:v>
                </c:pt>
                <c:pt idx="1387">
                  <c:v>0.61472580399999999</c:v>
                </c:pt>
                <c:pt idx="1388">
                  <c:v>0.61479803</c:v>
                </c:pt>
                <c:pt idx="1389">
                  <c:v>0.61535060610000003</c:v>
                </c:pt>
                <c:pt idx="1390">
                  <c:v>0.61614428310000002</c:v>
                </c:pt>
                <c:pt idx="1391">
                  <c:v>0.61670436799999995</c:v>
                </c:pt>
                <c:pt idx="1392">
                  <c:v>0.61703698499999993</c:v>
                </c:pt>
                <c:pt idx="1393">
                  <c:v>0.61760559009999993</c:v>
                </c:pt>
                <c:pt idx="1394">
                  <c:v>0.61816241589999998</c:v>
                </c:pt>
                <c:pt idx="1395">
                  <c:v>0.61847613299999993</c:v>
                </c:pt>
                <c:pt idx="1396">
                  <c:v>0.61973700549999999</c:v>
                </c:pt>
                <c:pt idx="1397">
                  <c:v>0.62099345549999996</c:v>
                </c:pt>
                <c:pt idx="1398">
                  <c:v>0.62153944270000006</c:v>
                </c:pt>
                <c:pt idx="1399">
                  <c:v>0.62136536890000005</c:v>
                </c:pt>
                <c:pt idx="1400">
                  <c:v>0.62142577010000011</c:v>
                </c:pt>
                <c:pt idx="1401">
                  <c:v>0.6217181114</c:v>
                </c:pt>
                <c:pt idx="1402">
                  <c:v>0.62153147220000005</c:v>
                </c:pt>
                <c:pt idx="1403">
                  <c:v>0.62182333320000005</c:v>
                </c:pt>
                <c:pt idx="1404">
                  <c:v>0.62199428699999992</c:v>
                </c:pt>
                <c:pt idx="1405">
                  <c:v>0.62193480580000005</c:v>
                </c:pt>
                <c:pt idx="1406">
                  <c:v>0.62224082010000004</c:v>
                </c:pt>
                <c:pt idx="1407">
                  <c:v>0.62280919750000008</c:v>
                </c:pt>
                <c:pt idx="1408">
                  <c:v>0.62325983560000009</c:v>
                </c:pt>
                <c:pt idx="1409">
                  <c:v>0.62370483680000011</c:v>
                </c:pt>
                <c:pt idx="1410">
                  <c:v>0.62438053079999989</c:v>
                </c:pt>
                <c:pt idx="1411">
                  <c:v>0.62505428239999994</c:v>
                </c:pt>
                <c:pt idx="1412">
                  <c:v>0.62537175820000002</c:v>
                </c:pt>
                <c:pt idx="1413">
                  <c:v>0.62556506299999992</c:v>
                </c:pt>
                <c:pt idx="1414">
                  <c:v>0.6261128064</c:v>
                </c:pt>
                <c:pt idx="1415">
                  <c:v>0.62689607759999999</c:v>
                </c:pt>
                <c:pt idx="1416">
                  <c:v>0.62744458240000012</c:v>
                </c:pt>
                <c:pt idx="1417">
                  <c:v>0.62786154490000001</c:v>
                </c:pt>
                <c:pt idx="1418">
                  <c:v>0.62803836160000004</c:v>
                </c:pt>
                <c:pt idx="1419">
                  <c:v>0.62822150369999996</c:v>
                </c:pt>
                <c:pt idx="1420">
                  <c:v>0.62841465259999996</c:v>
                </c:pt>
                <c:pt idx="1421">
                  <c:v>0.62861939049999993</c:v>
                </c:pt>
                <c:pt idx="1422">
                  <c:v>0.62943287930000003</c:v>
                </c:pt>
                <c:pt idx="1423">
                  <c:v>0.63061294300000004</c:v>
                </c:pt>
                <c:pt idx="1424">
                  <c:v>0.63108318600000002</c:v>
                </c:pt>
                <c:pt idx="1425">
                  <c:v>0.63154775199999991</c:v>
                </c:pt>
                <c:pt idx="1426">
                  <c:v>0.63176402309999991</c:v>
                </c:pt>
                <c:pt idx="1427">
                  <c:v>0.63210218100000004</c:v>
                </c:pt>
                <c:pt idx="1428">
                  <c:v>0.63207639040000008</c:v>
                </c:pt>
                <c:pt idx="1429">
                  <c:v>0.63240566399999998</c:v>
                </c:pt>
                <c:pt idx="1430">
                  <c:v>0.63320412539999993</c:v>
                </c:pt>
                <c:pt idx="1431">
                  <c:v>0.63386762009999997</c:v>
                </c:pt>
                <c:pt idx="1432">
                  <c:v>0.63463568879999999</c:v>
                </c:pt>
                <c:pt idx="1433">
                  <c:v>0.63552050640000002</c:v>
                </c:pt>
                <c:pt idx="1434">
                  <c:v>0.63604914720000005</c:v>
                </c:pt>
                <c:pt idx="1435">
                  <c:v>0.63599194139999993</c:v>
                </c:pt>
                <c:pt idx="1436">
                  <c:v>0.63593471199999996</c:v>
                </c:pt>
                <c:pt idx="1437">
                  <c:v>0.63635054340000008</c:v>
                </c:pt>
                <c:pt idx="1438">
                  <c:v>0.63712286899999993</c:v>
                </c:pt>
                <c:pt idx="1439">
                  <c:v>0.63861407749999999</c:v>
                </c:pt>
                <c:pt idx="1440">
                  <c:v>0.63914851680000007</c:v>
                </c:pt>
                <c:pt idx="1441">
                  <c:v>0.63933825880000006</c:v>
                </c:pt>
                <c:pt idx="1442">
                  <c:v>0.63904568650000004</c:v>
                </c:pt>
                <c:pt idx="1443">
                  <c:v>0.63923223000000007</c:v>
                </c:pt>
                <c:pt idx="1444">
                  <c:v>0.6396677516</c:v>
                </c:pt>
                <c:pt idx="1445">
                  <c:v>0.64010549279999995</c:v>
                </c:pt>
                <c:pt idx="1446">
                  <c:v>0.64018820079999994</c:v>
                </c:pt>
                <c:pt idx="1447">
                  <c:v>0.64039463549999998</c:v>
                </c:pt>
                <c:pt idx="1448">
                  <c:v>0.64037282639999993</c:v>
                </c:pt>
                <c:pt idx="1449">
                  <c:v>0.64098209399999995</c:v>
                </c:pt>
                <c:pt idx="1450">
                  <c:v>0.64172764849999997</c:v>
                </c:pt>
                <c:pt idx="1451">
                  <c:v>0.64235017710000009</c:v>
                </c:pt>
                <c:pt idx="1452">
                  <c:v>0.64271717160000008</c:v>
                </c:pt>
                <c:pt idx="1453">
                  <c:v>0.6432988275</c:v>
                </c:pt>
                <c:pt idx="1454">
                  <c:v>0.64409948940000006</c:v>
                </c:pt>
                <c:pt idx="1455">
                  <c:v>0.64452751200000002</c:v>
                </c:pt>
                <c:pt idx="1456">
                  <c:v>0.64436494499999997</c:v>
                </c:pt>
                <c:pt idx="1457">
                  <c:v>0.64491753939999996</c:v>
                </c:pt>
                <c:pt idx="1458">
                  <c:v>0.64558936610000006</c:v>
                </c:pt>
                <c:pt idx="1459">
                  <c:v>0.64614756249999994</c:v>
                </c:pt>
                <c:pt idx="1460">
                  <c:v>0.64670587410000013</c:v>
                </c:pt>
                <c:pt idx="1461">
                  <c:v>0.64666577839999995</c:v>
                </c:pt>
                <c:pt idx="1462">
                  <c:v>0.64648496639999997</c:v>
                </c:pt>
                <c:pt idx="1463">
                  <c:v>0.64665683949999986</c:v>
                </c:pt>
                <c:pt idx="1464">
                  <c:v>0.64730605679999997</c:v>
                </c:pt>
                <c:pt idx="1465">
                  <c:v>0.64771156949999997</c:v>
                </c:pt>
                <c:pt idx="1466">
                  <c:v>0.64812521399999989</c:v>
                </c:pt>
                <c:pt idx="1467">
                  <c:v>0.64853730000000009</c:v>
                </c:pt>
                <c:pt idx="1468">
                  <c:v>0.6488242797999999</c:v>
                </c:pt>
                <c:pt idx="1469">
                  <c:v>0.64899151620000006</c:v>
                </c:pt>
                <c:pt idx="1470">
                  <c:v>0.64953108379999991</c:v>
                </c:pt>
                <c:pt idx="1471">
                  <c:v>0.65020674540000001</c:v>
                </c:pt>
                <c:pt idx="1472">
                  <c:v>0.65089660479999989</c:v>
                </c:pt>
                <c:pt idx="1473">
                  <c:v>0.651464088</c:v>
                </c:pt>
                <c:pt idx="1474">
                  <c:v>0.65203440639999999</c:v>
                </c:pt>
                <c:pt idx="1475">
                  <c:v>0.65236133340000002</c:v>
                </c:pt>
                <c:pt idx="1476">
                  <c:v>0.65280332520000006</c:v>
                </c:pt>
                <c:pt idx="1477">
                  <c:v>0.65313418940000001</c:v>
                </c:pt>
                <c:pt idx="1478">
                  <c:v>0.65310213020000007</c:v>
                </c:pt>
                <c:pt idx="1479">
                  <c:v>0.6530624490000001</c:v>
                </c:pt>
                <c:pt idx="1480">
                  <c:v>0.65350087680000002</c:v>
                </c:pt>
                <c:pt idx="1481">
                  <c:v>0.65454676560000002</c:v>
                </c:pt>
                <c:pt idx="1482">
                  <c:v>0.65667697170000006</c:v>
                </c:pt>
                <c:pt idx="1483">
                  <c:v>0.65735480339999997</c:v>
                </c:pt>
                <c:pt idx="1484">
                  <c:v>0.65742025140000004</c:v>
                </c:pt>
                <c:pt idx="1485">
                  <c:v>0.65677219919999996</c:v>
                </c:pt>
                <c:pt idx="1486">
                  <c:v>0.65696903809999996</c:v>
                </c:pt>
                <c:pt idx="1487">
                  <c:v>0.65776662750000003</c:v>
                </c:pt>
                <c:pt idx="1488">
                  <c:v>0.65808036659999991</c:v>
                </c:pt>
                <c:pt idx="1489">
                  <c:v>0.65838597040000002</c:v>
                </c:pt>
                <c:pt idx="1490">
                  <c:v>0.65892957839999999</c:v>
                </c:pt>
                <c:pt idx="1491">
                  <c:v>0.65971398510000001</c:v>
                </c:pt>
                <c:pt idx="1492">
                  <c:v>0.65977140960000003</c:v>
                </c:pt>
                <c:pt idx="1493">
                  <c:v>0.65947289999999992</c:v>
                </c:pt>
                <c:pt idx="1494">
                  <c:v>0.66002825100000007</c:v>
                </c:pt>
                <c:pt idx="1495">
                  <c:v>0.66131379600000006</c:v>
                </c:pt>
                <c:pt idx="1496">
                  <c:v>0.66212728399999987</c:v>
                </c:pt>
                <c:pt idx="1497">
                  <c:v>0.66258377680000002</c:v>
                </c:pt>
                <c:pt idx="1498">
                  <c:v>0.6629179971000001</c:v>
                </c:pt>
                <c:pt idx="1499">
                  <c:v>0.66337797460000003</c:v>
                </c:pt>
                <c:pt idx="1500">
                  <c:v>0.66359378400000002</c:v>
                </c:pt>
                <c:pt idx="1501">
                  <c:v>0.66345223019999999</c:v>
                </c:pt>
                <c:pt idx="1502">
                  <c:v>0.66354286470000001</c:v>
                </c:pt>
                <c:pt idx="1503">
                  <c:v>0.66411510769999993</c:v>
                </c:pt>
                <c:pt idx="1504">
                  <c:v>0.66492969120000001</c:v>
                </c:pt>
                <c:pt idx="1505">
                  <c:v>0.66537532300000002</c:v>
                </c:pt>
                <c:pt idx="1506">
                  <c:v>0.66533540099999999</c:v>
                </c:pt>
                <c:pt idx="1507">
                  <c:v>0.6655355476</c:v>
                </c:pt>
                <c:pt idx="1508">
                  <c:v>0.66646546740000001</c:v>
                </c:pt>
                <c:pt idx="1509">
                  <c:v>0.66727579879999999</c:v>
                </c:pt>
                <c:pt idx="1510">
                  <c:v>0.66749440800000015</c:v>
                </c:pt>
                <c:pt idx="1511">
                  <c:v>0.66735298979999991</c:v>
                </c:pt>
                <c:pt idx="1512">
                  <c:v>0.66745176199999989</c:v>
                </c:pt>
                <c:pt idx="1513">
                  <c:v>0.66815486639999999</c:v>
                </c:pt>
                <c:pt idx="1514">
                  <c:v>0.66959297080000002</c:v>
                </c:pt>
                <c:pt idx="1515">
                  <c:v>0.67030374669999992</c:v>
                </c:pt>
                <c:pt idx="1516">
                  <c:v>0.67053113000000009</c:v>
                </c:pt>
                <c:pt idx="1517">
                  <c:v>0.67075190250000005</c:v>
                </c:pt>
                <c:pt idx="1518">
                  <c:v>0.67146808499999999</c:v>
                </c:pt>
                <c:pt idx="1519">
                  <c:v>0.67229334560000009</c:v>
                </c:pt>
                <c:pt idx="1520">
                  <c:v>0.67237884640000001</c:v>
                </c:pt>
                <c:pt idx="1521">
                  <c:v>0.6725749176000001</c:v>
                </c:pt>
                <c:pt idx="1522">
                  <c:v>0.67361282760000007</c:v>
                </c:pt>
                <c:pt idx="1523">
                  <c:v>0.67415912550000001</c:v>
                </c:pt>
                <c:pt idx="1524">
                  <c:v>0.67408917160000004</c:v>
                </c:pt>
                <c:pt idx="1525">
                  <c:v>0.67426652999999992</c:v>
                </c:pt>
                <c:pt idx="1526">
                  <c:v>0.67552776749999999</c:v>
                </c:pt>
                <c:pt idx="1527">
                  <c:v>0.6772627242</c:v>
                </c:pt>
                <c:pt idx="1528">
                  <c:v>0.67754365770000013</c:v>
                </c:pt>
                <c:pt idx="1529">
                  <c:v>0.67733482229999997</c:v>
                </c:pt>
                <c:pt idx="1530">
                  <c:v>0.67738009320000003</c:v>
                </c:pt>
                <c:pt idx="1531">
                  <c:v>0.67767784170000001</c:v>
                </c:pt>
                <c:pt idx="1532">
                  <c:v>0.67820743650000004</c:v>
                </c:pt>
                <c:pt idx="1533">
                  <c:v>0.67812481840000005</c:v>
                </c:pt>
                <c:pt idx="1534">
                  <c:v>0.67829248049999991</c:v>
                </c:pt>
                <c:pt idx="1535">
                  <c:v>0.67870319940000001</c:v>
                </c:pt>
                <c:pt idx="1536">
                  <c:v>0.67900056000000009</c:v>
                </c:pt>
                <c:pt idx="1537">
                  <c:v>0.67918174080000004</c:v>
                </c:pt>
                <c:pt idx="1538">
                  <c:v>0.67937190619999999</c:v>
                </c:pt>
                <c:pt idx="1539">
                  <c:v>0.67957554339999993</c:v>
                </c:pt>
                <c:pt idx="1540">
                  <c:v>0.68027619679999995</c:v>
                </c:pt>
                <c:pt idx="1541">
                  <c:v>0.68062483500000015</c:v>
                </c:pt>
                <c:pt idx="1542">
                  <c:v>0.68134543700000005</c:v>
                </c:pt>
                <c:pt idx="1543">
                  <c:v>0.68207242400000001</c:v>
                </c:pt>
                <c:pt idx="1544">
                  <c:v>0.68230339870000001</c:v>
                </c:pt>
                <c:pt idx="1545">
                  <c:v>0.6826575035000001</c:v>
                </c:pt>
                <c:pt idx="1546">
                  <c:v>0.68302181250000005</c:v>
                </c:pt>
                <c:pt idx="1547">
                  <c:v>0.68339746189999995</c:v>
                </c:pt>
                <c:pt idx="1548">
                  <c:v>0.6836635512</c:v>
                </c:pt>
                <c:pt idx="1549">
                  <c:v>0.68404331099999982</c:v>
                </c:pt>
                <c:pt idx="1550">
                  <c:v>0.6848963012</c:v>
                </c:pt>
                <c:pt idx="1551">
                  <c:v>0.68537026289999992</c:v>
                </c:pt>
                <c:pt idx="1552">
                  <c:v>0.68583362120000002</c:v>
                </c:pt>
                <c:pt idx="1553">
                  <c:v>0.68592220060000009</c:v>
                </c:pt>
                <c:pt idx="1554">
                  <c:v>0.68588975410000008</c:v>
                </c:pt>
                <c:pt idx="1555">
                  <c:v>0.68670343499999997</c:v>
                </c:pt>
                <c:pt idx="1556">
                  <c:v>0.68824248690000001</c:v>
                </c:pt>
                <c:pt idx="1557">
                  <c:v>0.68929931129999999</c:v>
                </c:pt>
                <c:pt idx="1558">
                  <c:v>0.68938601640000008</c:v>
                </c:pt>
                <c:pt idx="1559">
                  <c:v>0.68935219020000005</c:v>
                </c:pt>
                <c:pt idx="1560">
                  <c:v>0.68991596099999986</c:v>
                </c:pt>
                <c:pt idx="1561">
                  <c:v>0.69048154280000007</c:v>
                </c:pt>
                <c:pt idx="1562">
                  <c:v>0.69080212080000003</c:v>
                </c:pt>
                <c:pt idx="1563">
                  <c:v>0.69076497250000002</c:v>
                </c:pt>
                <c:pt idx="1564">
                  <c:v>0.69194401360000002</c:v>
                </c:pt>
                <c:pt idx="1565">
                  <c:v>0.6928718517000001</c:v>
                </c:pt>
                <c:pt idx="1566">
                  <c:v>0.69318708090000003</c:v>
                </c:pt>
                <c:pt idx="1567">
                  <c:v>0.69289861200000002</c:v>
                </c:pt>
                <c:pt idx="1568">
                  <c:v>0.69297656499999982</c:v>
                </c:pt>
                <c:pt idx="1569">
                  <c:v>0.69365156950000006</c:v>
                </c:pt>
                <c:pt idx="1570">
                  <c:v>0.69432269999999996</c:v>
                </c:pt>
                <c:pt idx="1571">
                  <c:v>0.69463816720000016</c:v>
                </c:pt>
                <c:pt idx="1572">
                  <c:v>0.6945933071</c:v>
                </c:pt>
                <c:pt idx="1573">
                  <c:v>0.69540593979999998</c:v>
                </c:pt>
                <c:pt idx="1574">
                  <c:v>0.69645904650000001</c:v>
                </c:pt>
                <c:pt idx="1575">
                  <c:v>0.69690011939999996</c:v>
                </c:pt>
                <c:pt idx="1576">
                  <c:v>0.69696816359999991</c:v>
                </c:pt>
                <c:pt idx="1577">
                  <c:v>0.69679469000000005</c:v>
                </c:pt>
                <c:pt idx="1578">
                  <c:v>0.69698119459999996</c:v>
                </c:pt>
                <c:pt idx="1579">
                  <c:v>0.69778135340000003</c:v>
                </c:pt>
                <c:pt idx="1580">
                  <c:v>0.69809447749999998</c:v>
                </c:pt>
                <c:pt idx="1581">
                  <c:v>0.69839333250000002</c:v>
                </c:pt>
                <c:pt idx="1582">
                  <c:v>0.6984597656999999</c:v>
                </c:pt>
                <c:pt idx="1583">
                  <c:v>0.69889841399999997</c:v>
                </c:pt>
                <c:pt idx="1584">
                  <c:v>0.69933484530000001</c:v>
                </c:pt>
                <c:pt idx="1585">
                  <c:v>0.69964878050000001</c:v>
                </c:pt>
                <c:pt idx="1586">
                  <c:v>0.70032419800000001</c:v>
                </c:pt>
                <c:pt idx="1587">
                  <c:v>0.7011274945999999</c:v>
                </c:pt>
                <c:pt idx="1588">
                  <c:v>0.70169434999999991</c:v>
                </c:pt>
                <c:pt idx="1589">
                  <c:v>0.7022676444</c:v>
                </c:pt>
                <c:pt idx="1590">
                  <c:v>0.7027178423999999</c:v>
                </c:pt>
                <c:pt idx="1591">
                  <c:v>0.7028036217000001</c:v>
                </c:pt>
                <c:pt idx="1592">
                  <c:v>0.70300573599999994</c:v>
                </c:pt>
                <c:pt idx="1593">
                  <c:v>0.70381264360000007</c:v>
                </c:pt>
                <c:pt idx="1594">
                  <c:v>0.70450278030000002</c:v>
                </c:pt>
                <c:pt idx="1595">
                  <c:v>0.70458700769999993</c:v>
                </c:pt>
                <c:pt idx="1596">
                  <c:v>0.70455197120000002</c:v>
                </c:pt>
                <c:pt idx="1597">
                  <c:v>0.70512772200000007</c:v>
                </c:pt>
                <c:pt idx="1598">
                  <c:v>0.70583270459999992</c:v>
                </c:pt>
                <c:pt idx="1599">
                  <c:v>0.7064249037</c:v>
                </c:pt>
                <c:pt idx="1600">
                  <c:v>0.70702071700000002</c:v>
                </c:pt>
                <c:pt idx="1601">
                  <c:v>0.70750370439999999</c:v>
                </c:pt>
                <c:pt idx="1602">
                  <c:v>0.70798970789999993</c:v>
                </c:pt>
                <c:pt idx="1603">
                  <c:v>0.70821911680000016</c:v>
                </c:pt>
                <c:pt idx="1604">
                  <c:v>0.70845551430000009</c:v>
                </c:pt>
                <c:pt idx="1605">
                  <c:v>0.70930410509999997</c:v>
                </c:pt>
                <c:pt idx="1606">
                  <c:v>0.71039644149999992</c:v>
                </c:pt>
                <c:pt idx="1607">
                  <c:v>0.7116114456</c:v>
                </c:pt>
                <c:pt idx="1608">
                  <c:v>0.71159376150000009</c:v>
                </c:pt>
                <c:pt idx="1609">
                  <c:v>0.71119318139999987</c:v>
                </c:pt>
                <c:pt idx="1610">
                  <c:v>0.71150480570000008</c:v>
                </c:pt>
                <c:pt idx="1611">
                  <c:v>0.71204966279999993</c:v>
                </c:pt>
                <c:pt idx="1612">
                  <c:v>0.71172255420000008</c:v>
                </c:pt>
                <c:pt idx="1613">
                  <c:v>0.71151840760000007</c:v>
                </c:pt>
                <c:pt idx="1614">
                  <c:v>0.71204997200000009</c:v>
                </c:pt>
                <c:pt idx="1615">
                  <c:v>0.71282996060000003</c:v>
                </c:pt>
                <c:pt idx="1616">
                  <c:v>0.71361412239999999</c:v>
                </c:pt>
                <c:pt idx="1617">
                  <c:v>0.71365491840000006</c:v>
                </c:pt>
                <c:pt idx="1618">
                  <c:v>0.71394762999999994</c:v>
                </c:pt>
                <c:pt idx="1619">
                  <c:v>0.71448881320000013</c:v>
                </c:pt>
                <c:pt idx="1620">
                  <c:v>0.71479561440000006</c:v>
                </c:pt>
                <c:pt idx="1621">
                  <c:v>0.71473906949999999</c:v>
                </c:pt>
                <c:pt idx="1622">
                  <c:v>0.71504767619999998</c:v>
                </c:pt>
                <c:pt idx="1623">
                  <c:v>0.71584112180000004</c:v>
                </c:pt>
                <c:pt idx="1624">
                  <c:v>0.71688733889999989</c:v>
                </c:pt>
                <c:pt idx="1625">
                  <c:v>0.71708945000000013</c:v>
                </c:pt>
                <c:pt idx="1626">
                  <c:v>0.71705175199999993</c:v>
                </c:pt>
                <c:pt idx="1627">
                  <c:v>0.71773712639999998</c:v>
                </c:pt>
                <c:pt idx="1628">
                  <c:v>0.71853523620000004</c:v>
                </c:pt>
                <c:pt idx="1629">
                  <c:v>0.71886072319999994</c:v>
                </c:pt>
                <c:pt idx="1630">
                  <c:v>0.71906718150000004</c:v>
                </c:pt>
                <c:pt idx="1631">
                  <c:v>0.71976061599999996</c:v>
                </c:pt>
                <c:pt idx="1632">
                  <c:v>0.72083030819999994</c:v>
                </c:pt>
                <c:pt idx="1633">
                  <c:v>0.72128759509999996</c:v>
                </c:pt>
                <c:pt idx="1634">
                  <c:v>0.72101428959999991</c:v>
                </c:pt>
                <c:pt idx="1635">
                  <c:v>0.72073853749999994</c:v>
                </c:pt>
                <c:pt idx="1636">
                  <c:v>0.72119298080000005</c:v>
                </c:pt>
                <c:pt idx="1637">
                  <c:v>0.7223990683</c:v>
                </c:pt>
                <c:pt idx="1638">
                  <c:v>0.72349335000000004</c:v>
                </c:pt>
                <c:pt idx="1639">
                  <c:v>0.72348260600000003</c:v>
                </c:pt>
                <c:pt idx="1640">
                  <c:v>0.72395876810000004</c:v>
                </c:pt>
                <c:pt idx="1641">
                  <c:v>0.72517825020000004</c:v>
                </c:pt>
                <c:pt idx="1642">
                  <c:v>0.72590981259999998</c:v>
                </c:pt>
                <c:pt idx="1643">
                  <c:v>0.72564950919999993</c:v>
                </c:pt>
                <c:pt idx="1644">
                  <c:v>0.72550780500000012</c:v>
                </c:pt>
                <c:pt idx="1645">
                  <c:v>0.72610141800000005</c:v>
                </c:pt>
                <c:pt idx="1646">
                  <c:v>0.72718726960000002</c:v>
                </c:pt>
                <c:pt idx="1647">
                  <c:v>0.72814872750000015</c:v>
                </c:pt>
                <c:pt idx="1648">
                  <c:v>0.728379475</c:v>
                </c:pt>
                <c:pt idx="1649">
                  <c:v>0.72836558250000005</c:v>
                </c:pt>
                <c:pt idx="1650">
                  <c:v>0.72858688500000013</c:v>
                </c:pt>
                <c:pt idx="1651">
                  <c:v>0.72904525540000009</c:v>
                </c:pt>
                <c:pt idx="1652">
                  <c:v>0.72886986149999988</c:v>
                </c:pt>
                <c:pt idx="1653">
                  <c:v>0.72918043659999998</c:v>
                </c:pt>
                <c:pt idx="1654">
                  <c:v>0.73036271779999995</c:v>
                </c:pt>
                <c:pt idx="1655">
                  <c:v>0.73156009509999997</c:v>
                </c:pt>
                <c:pt idx="1656">
                  <c:v>0.73202849999999997</c:v>
                </c:pt>
                <c:pt idx="1657">
                  <c:v>0.73211715499999996</c:v>
                </c:pt>
                <c:pt idx="1658">
                  <c:v>0.73256248810000013</c:v>
                </c:pt>
                <c:pt idx="1659">
                  <c:v>0.73325523059999997</c:v>
                </c:pt>
                <c:pt idx="1660">
                  <c:v>0.73371087719999994</c:v>
                </c:pt>
                <c:pt idx="1661">
                  <c:v>0.73391623799999994</c:v>
                </c:pt>
                <c:pt idx="1662">
                  <c:v>0.73385871000000003</c:v>
                </c:pt>
                <c:pt idx="1663">
                  <c:v>0.73405217159999991</c:v>
                </c:pt>
                <c:pt idx="1664">
                  <c:v>0.73425340870000011</c:v>
                </c:pt>
                <c:pt idx="1665">
                  <c:v>0.7343267536000001</c:v>
                </c:pt>
                <c:pt idx="1666">
                  <c:v>0.73427455419999987</c:v>
                </c:pt>
                <c:pt idx="1667">
                  <c:v>0.73470666399999995</c:v>
                </c:pt>
                <c:pt idx="1668">
                  <c:v>0.73539295799999993</c:v>
                </c:pt>
                <c:pt idx="1669">
                  <c:v>0.73572710919999995</c:v>
                </c:pt>
                <c:pt idx="1670">
                  <c:v>0.73594169220000005</c:v>
                </c:pt>
                <c:pt idx="1671">
                  <c:v>0.73677124349999989</c:v>
                </c:pt>
                <c:pt idx="1672">
                  <c:v>0.73772780920000014</c:v>
                </c:pt>
                <c:pt idx="1673">
                  <c:v>0.73843807889999991</c:v>
                </c:pt>
                <c:pt idx="1674">
                  <c:v>0.73864881999999998</c:v>
                </c:pt>
                <c:pt idx="1675">
                  <c:v>0.73898107920000011</c:v>
                </c:pt>
                <c:pt idx="1676">
                  <c:v>0.73969409709999989</c:v>
                </c:pt>
                <c:pt idx="1677">
                  <c:v>0.74017144159999981</c:v>
                </c:pt>
                <c:pt idx="1678">
                  <c:v>0.74014953769999992</c:v>
                </c:pt>
                <c:pt idx="1679">
                  <c:v>0.7402455537</c:v>
                </c:pt>
                <c:pt idx="1680">
                  <c:v>0.74071468080000014</c:v>
                </c:pt>
                <c:pt idx="1681">
                  <c:v>0.74168647019999989</c:v>
                </c:pt>
                <c:pt idx="1682">
                  <c:v>0.74239425280000004</c:v>
                </c:pt>
                <c:pt idx="1683">
                  <c:v>0.74258564819999995</c:v>
                </c:pt>
                <c:pt idx="1684">
                  <c:v>0.74289808450000006</c:v>
                </c:pt>
                <c:pt idx="1685">
                  <c:v>0.74358930720000005</c:v>
                </c:pt>
                <c:pt idx="1686">
                  <c:v>0.74427582970000006</c:v>
                </c:pt>
                <c:pt idx="1687">
                  <c:v>0.74421205759999998</c:v>
                </c:pt>
                <c:pt idx="1688">
                  <c:v>0.74401636020000006</c:v>
                </c:pt>
                <c:pt idx="1689">
                  <c:v>0.74393687500000005</c:v>
                </c:pt>
                <c:pt idx="1690">
                  <c:v>0.74397844749999997</c:v>
                </c:pt>
                <c:pt idx="1691">
                  <c:v>0.74526456400000007</c:v>
                </c:pt>
                <c:pt idx="1692">
                  <c:v>0.74556467040000007</c:v>
                </c:pt>
                <c:pt idx="1693">
                  <c:v>0.74574432300000004</c:v>
                </c:pt>
                <c:pt idx="1694">
                  <c:v>0.74616498880000004</c:v>
                </c:pt>
                <c:pt idx="1695">
                  <c:v>0.74672192400000004</c:v>
                </c:pt>
                <c:pt idx="1696">
                  <c:v>0.7470427517999999</c:v>
                </c:pt>
                <c:pt idx="1697">
                  <c:v>0.74749625499999994</c:v>
                </c:pt>
                <c:pt idx="1698">
                  <c:v>0.74833628640000005</c:v>
                </c:pt>
                <c:pt idx="1699">
                  <c:v>0.74917166379999989</c:v>
                </c:pt>
                <c:pt idx="1700">
                  <c:v>0.74963824550000013</c:v>
                </c:pt>
                <c:pt idx="1701">
                  <c:v>0.74987224740000002</c:v>
                </c:pt>
                <c:pt idx="1702">
                  <c:v>0.75009961199999997</c:v>
                </c:pt>
                <c:pt idx="1703">
                  <c:v>0.75044580869999999</c:v>
                </c:pt>
                <c:pt idx="1704">
                  <c:v>0.75103212019999999</c:v>
                </c:pt>
                <c:pt idx="1705">
                  <c:v>0.75136572000000001</c:v>
                </c:pt>
                <c:pt idx="1706">
                  <c:v>0.75195710249999992</c:v>
                </c:pt>
                <c:pt idx="1707">
                  <c:v>0.75266806680000009</c:v>
                </c:pt>
                <c:pt idx="1708">
                  <c:v>0.75312259680000015</c:v>
                </c:pt>
                <c:pt idx="1709">
                  <c:v>0.75295181500000008</c:v>
                </c:pt>
                <c:pt idx="1710">
                  <c:v>0.75302605200000006</c:v>
                </c:pt>
                <c:pt idx="1711">
                  <c:v>0.75346853520000001</c:v>
                </c:pt>
                <c:pt idx="1712">
                  <c:v>0.75478726760000003</c:v>
                </c:pt>
                <c:pt idx="1713">
                  <c:v>0.75574832850000007</c:v>
                </c:pt>
                <c:pt idx="1714">
                  <c:v>0.75570449920000005</c:v>
                </c:pt>
                <c:pt idx="1715">
                  <c:v>0.75578202000000005</c:v>
                </c:pt>
                <c:pt idx="1716">
                  <c:v>0.75670557479999989</c:v>
                </c:pt>
                <c:pt idx="1717">
                  <c:v>0.75775248399999995</c:v>
                </c:pt>
                <c:pt idx="1718">
                  <c:v>0.75768554539999999</c:v>
                </c:pt>
                <c:pt idx="1719">
                  <c:v>0.75687118289999999</c:v>
                </c:pt>
                <c:pt idx="1720">
                  <c:v>0.75717085119999994</c:v>
                </c:pt>
                <c:pt idx="1721">
                  <c:v>0.75759075480000015</c:v>
                </c:pt>
                <c:pt idx="1722">
                  <c:v>0.75838478919999996</c:v>
                </c:pt>
                <c:pt idx="1723">
                  <c:v>0.7593107778</c:v>
                </c:pt>
                <c:pt idx="1724">
                  <c:v>0.76012036500000013</c:v>
                </c:pt>
                <c:pt idx="1725">
                  <c:v>0.76070313480000007</c:v>
                </c:pt>
                <c:pt idx="1726">
                  <c:v>0.76117376059999997</c:v>
                </c:pt>
                <c:pt idx="1727">
                  <c:v>0.76127387520000001</c:v>
                </c:pt>
                <c:pt idx="1728">
                  <c:v>0.76148075129999993</c:v>
                </c:pt>
                <c:pt idx="1729">
                  <c:v>0.76244010000000006</c:v>
                </c:pt>
                <c:pt idx="1730">
                  <c:v>0.76352795679999996</c:v>
                </c:pt>
                <c:pt idx="1731">
                  <c:v>0.76400219819999993</c:v>
                </c:pt>
                <c:pt idx="1732">
                  <c:v>0.76410693519999995</c:v>
                </c:pt>
                <c:pt idx="1733">
                  <c:v>0.76421783320000003</c:v>
                </c:pt>
                <c:pt idx="1734">
                  <c:v>0.7645860941</c:v>
                </c:pt>
                <c:pt idx="1735">
                  <c:v>0.76508467920000012</c:v>
                </c:pt>
                <c:pt idx="1736">
                  <c:v>0.76683367280000014</c:v>
                </c:pt>
                <c:pt idx="1737">
                  <c:v>0.76809663840000009</c:v>
                </c:pt>
                <c:pt idx="1738">
                  <c:v>0.76836682560000003</c:v>
                </c:pt>
                <c:pt idx="1739">
                  <c:v>0.76838747439999999</c:v>
                </c:pt>
                <c:pt idx="1740">
                  <c:v>0.76877571600000005</c:v>
                </c:pt>
                <c:pt idx="1741">
                  <c:v>0.7687697295</c:v>
                </c:pt>
                <c:pt idx="1742">
                  <c:v>0.76887432359999996</c:v>
                </c:pt>
                <c:pt idx="1743">
                  <c:v>0.76910811900000009</c:v>
                </c:pt>
                <c:pt idx="1744">
                  <c:v>0.76958429240000004</c:v>
                </c:pt>
                <c:pt idx="1745">
                  <c:v>0.77018113129999999</c:v>
                </c:pt>
                <c:pt idx="1746">
                  <c:v>0.77065690000000009</c:v>
                </c:pt>
                <c:pt idx="1747">
                  <c:v>0.77075051999999988</c:v>
                </c:pt>
                <c:pt idx="1748">
                  <c:v>0.77096164859999994</c:v>
                </c:pt>
                <c:pt idx="1749">
                  <c:v>0.77141218439999992</c:v>
                </c:pt>
                <c:pt idx="1750">
                  <c:v>0.77210839789999997</c:v>
                </c:pt>
                <c:pt idx="1751">
                  <c:v>0.77243722599999998</c:v>
                </c:pt>
                <c:pt idx="1752">
                  <c:v>0.77276113530000001</c:v>
                </c:pt>
                <c:pt idx="1753">
                  <c:v>0.77309130800000003</c:v>
                </c:pt>
                <c:pt idx="1754">
                  <c:v>0.77368215780000005</c:v>
                </c:pt>
                <c:pt idx="1755">
                  <c:v>0.77426939379999993</c:v>
                </c:pt>
                <c:pt idx="1756">
                  <c:v>0.77484864990000002</c:v>
                </c:pt>
                <c:pt idx="1757">
                  <c:v>0.77542302600000002</c:v>
                </c:pt>
                <c:pt idx="1758">
                  <c:v>0.77537645500000008</c:v>
                </c:pt>
                <c:pt idx="1759">
                  <c:v>0.77557693169999997</c:v>
                </c:pt>
                <c:pt idx="1760">
                  <c:v>0.77603574959999999</c:v>
                </c:pt>
                <c:pt idx="1761">
                  <c:v>0.77648841270000002</c:v>
                </c:pt>
                <c:pt idx="1762">
                  <c:v>0.77693303999999996</c:v>
                </c:pt>
                <c:pt idx="1763">
                  <c:v>0.77674390780000013</c:v>
                </c:pt>
                <c:pt idx="1764">
                  <c:v>0.77667926490000005</c:v>
                </c:pt>
                <c:pt idx="1765">
                  <c:v>0.77761339879999991</c:v>
                </c:pt>
                <c:pt idx="1766">
                  <c:v>0.77856205000000001</c:v>
                </c:pt>
                <c:pt idx="1767">
                  <c:v>0.77890056789999995</c:v>
                </c:pt>
                <c:pt idx="1768">
                  <c:v>0.77873957839999997</c:v>
                </c:pt>
                <c:pt idx="1769">
                  <c:v>0.77882584219999995</c:v>
                </c:pt>
                <c:pt idx="1770">
                  <c:v>0.77890773030000005</c:v>
                </c:pt>
                <c:pt idx="1771">
                  <c:v>0.77973169750000004</c:v>
                </c:pt>
                <c:pt idx="1772">
                  <c:v>0.78017002800000002</c:v>
                </c:pt>
                <c:pt idx="1773">
                  <c:v>0.78073431119999992</c:v>
                </c:pt>
                <c:pt idx="1774">
                  <c:v>0.78143147689999992</c:v>
                </c:pt>
                <c:pt idx="1775">
                  <c:v>0.78188069119999992</c:v>
                </c:pt>
                <c:pt idx="1776">
                  <c:v>0.78183002690000003</c:v>
                </c:pt>
                <c:pt idx="1777">
                  <c:v>0.78192346479999997</c:v>
                </c:pt>
                <c:pt idx="1778">
                  <c:v>0.78253203249999992</c:v>
                </c:pt>
                <c:pt idx="1779">
                  <c:v>0.78353689859999998</c:v>
                </c:pt>
                <c:pt idx="1780">
                  <c:v>0.78429256209999998</c:v>
                </c:pt>
                <c:pt idx="1781">
                  <c:v>0.784791978</c:v>
                </c:pt>
                <c:pt idx="1782">
                  <c:v>0.7854011957999999</c:v>
                </c:pt>
                <c:pt idx="1783">
                  <c:v>0.78662385450000005</c:v>
                </c:pt>
                <c:pt idx="1784">
                  <c:v>0.78734879000000002</c:v>
                </c:pt>
                <c:pt idx="1785">
                  <c:v>0.78720005100000001</c:v>
                </c:pt>
                <c:pt idx="1786">
                  <c:v>0.78692513789999996</c:v>
                </c:pt>
                <c:pt idx="1787">
                  <c:v>0.78752418570000005</c:v>
                </c:pt>
                <c:pt idx="1788">
                  <c:v>0.78811389339999993</c:v>
                </c:pt>
                <c:pt idx="1789">
                  <c:v>0.78818773210000004</c:v>
                </c:pt>
                <c:pt idx="1790">
                  <c:v>0.78813351300000001</c:v>
                </c:pt>
                <c:pt idx="1791">
                  <c:v>0.78895935040000009</c:v>
                </c:pt>
                <c:pt idx="1792">
                  <c:v>0.790294528</c:v>
                </c:pt>
                <c:pt idx="1793">
                  <c:v>0.79100843509999996</c:v>
                </c:pt>
                <c:pt idx="1794">
                  <c:v>0.79073359120000009</c:v>
                </c:pt>
                <c:pt idx="1795">
                  <c:v>0.79048015749999989</c:v>
                </c:pt>
                <c:pt idx="1796">
                  <c:v>0.79097658640000001</c:v>
                </c:pt>
                <c:pt idx="1797">
                  <c:v>0.7918513439999999</c:v>
                </c:pt>
                <c:pt idx="1798">
                  <c:v>0.79184665500000007</c:v>
                </c:pt>
                <c:pt idx="1799">
                  <c:v>0.79258718159999997</c:v>
                </c:pt>
                <c:pt idx="1800">
                  <c:v>0.79344027359999991</c:v>
                </c:pt>
                <c:pt idx="1801">
                  <c:v>0.79390751330000009</c:v>
                </c:pt>
                <c:pt idx="1802">
                  <c:v>0.79399446720000011</c:v>
                </c:pt>
                <c:pt idx="1803">
                  <c:v>0.79420462800000002</c:v>
                </c:pt>
                <c:pt idx="1804">
                  <c:v>0.79528750840000006</c:v>
                </c:pt>
                <c:pt idx="1805">
                  <c:v>0.79623845910000002</c:v>
                </c:pt>
                <c:pt idx="1806">
                  <c:v>0.79632499589999994</c:v>
                </c:pt>
                <c:pt idx="1807">
                  <c:v>0.79603413599999995</c:v>
                </c:pt>
                <c:pt idx="1808">
                  <c:v>0.79663151919999997</c:v>
                </c:pt>
                <c:pt idx="1809">
                  <c:v>0.79774445159999985</c:v>
                </c:pt>
                <c:pt idx="1810">
                  <c:v>0.79861999440000009</c:v>
                </c:pt>
                <c:pt idx="1811">
                  <c:v>0.79849134639999997</c:v>
                </c:pt>
                <c:pt idx="1812">
                  <c:v>0.79822271109999998</c:v>
                </c:pt>
                <c:pt idx="1813">
                  <c:v>0.79882510820000008</c:v>
                </c:pt>
                <c:pt idx="1814">
                  <c:v>0.80068109659999998</c:v>
                </c:pt>
                <c:pt idx="1815">
                  <c:v>0.80165852339999999</c:v>
                </c:pt>
                <c:pt idx="1816">
                  <c:v>0.80163685650000005</c:v>
                </c:pt>
                <c:pt idx="1817">
                  <c:v>0.80136193820000001</c:v>
                </c:pt>
                <c:pt idx="1818">
                  <c:v>0.80132738849999996</c:v>
                </c:pt>
                <c:pt idx="1819">
                  <c:v>0.80127683040000008</c:v>
                </c:pt>
                <c:pt idx="1820">
                  <c:v>0.80184541320000002</c:v>
                </c:pt>
                <c:pt idx="1821">
                  <c:v>0.80228550330000004</c:v>
                </c:pt>
                <c:pt idx="1822">
                  <c:v>0.80297834800000001</c:v>
                </c:pt>
                <c:pt idx="1823">
                  <c:v>0.80392465469999996</c:v>
                </c:pt>
                <c:pt idx="1824">
                  <c:v>0.80487817100000003</c:v>
                </c:pt>
                <c:pt idx="1825">
                  <c:v>0.80508766940000009</c:v>
                </c:pt>
                <c:pt idx="1826">
                  <c:v>0.80503541200000006</c:v>
                </c:pt>
                <c:pt idx="1827">
                  <c:v>0.80574222719999999</c:v>
                </c:pt>
                <c:pt idx="1828">
                  <c:v>0.80645045199999998</c:v>
                </c:pt>
                <c:pt idx="1829">
                  <c:v>0.80638797760000003</c:v>
                </c:pt>
                <c:pt idx="1830">
                  <c:v>0.8064548184</c:v>
                </c:pt>
                <c:pt idx="1831">
                  <c:v>0.80715425279999997</c:v>
                </c:pt>
                <c:pt idx="1832">
                  <c:v>0.80824318400000006</c:v>
                </c:pt>
                <c:pt idx="1833">
                  <c:v>0.80883476999999993</c:v>
                </c:pt>
                <c:pt idx="1834">
                  <c:v>0.80892563039999998</c:v>
                </c:pt>
                <c:pt idx="1835">
                  <c:v>0.80938861500000003</c:v>
                </c:pt>
                <c:pt idx="1836">
                  <c:v>0.8100931187999999</c:v>
                </c:pt>
                <c:pt idx="1837">
                  <c:v>0.81067281839999994</c:v>
                </c:pt>
                <c:pt idx="1838">
                  <c:v>0.81050364639999994</c:v>
                </c:pt>
                <c:pt idx="1839">
                  <c:v>0.81033377840000009</c:v>
                </c:pt>
                <c:pt idx="1840">
                  <c:v>0.8111764640000001</c:v>
                </c:pt>
                <c:pt idx="1841">
                  <c:v>0.81239812070000006</c:v>
                </c:pt>
                <c:pt idx="1842">
                  <c:v>0.81299767410000012</c:v>
                </c:pt>
                <c:pt idx="1843">
                  <c:v>0.81322880480000004</c:v>
                </c:pt>
                <c:pt idx="1844">
                  <c:v>0.81332847360000005</c:v>
                </c:pt>
                <c:pt idx="1845">
                  <c:v>0.81341714000000009</c:v>
                </c:pt>
                <c:pt idx="1846">
                  <c:v>0.81325764899999997</c:v>
                </c:pt>
                <c:pt idx="1847">
                  <c:v>0.81359835599999997</c:v>
                </c:pt>
                <c:pt idx="1848">
                  <c:v>0.81406743249999991</c:v>
                </c:pt>
                <c:pt idx="1849">
                  <c:v>0.81502853040000001</c:v>
                </c:pt>
                <c:pt idx="1850">
                  <c:v>0.81598526100000002</c:v>
                </c:pt>
                <c:pt idx="1851">
                  <c:v>0.8164456055999999</c:v>
                </c:pt>
                <c:pt idx="1852">
                  <c:v>0.81677830419999997</c:v>
                </c:pt>
                <c:pt idx="1853">
                  <c:v>0.8171032575999998</c:v>
                </c:pt>
                <c:pt idx="1854">
                  <c:v>0.81766945000000013</c:v>
                </c:pt>
                <c:pt idx="1855">
                  <c:v>0.81810536290000002</c:v>
                </c:pt>
                <c:pt idx="1856">
                  <c:v>0.81879816280000006</c:v>
                </c:pt>
                <c:pt idx="1857">
                  <c:v>0.81964098639999994</c:v>
                </c:pt>
                <c:pt idx="1858">
                  <c:v>0.82023750420000008</c:v>
                </c:pt>
                <c:pt idx="1859">
                  <c:v>0.82033071160000004</c:v>
                </c:pt>
                <c:pt idx="1860">
                  <c:v>0.82005086800000004</c:v>
                </c:pt>
                <c:pt idx="1861">
                  <c:v>0.82040623069999996</c:v>
                </c:pt>
                <c:pt idx="1862">
                  <c:v>0.82064487920000007</c:v>
                </c:pt>
                <c:pt idx="1863">
                  <c:v>0.82064279779999993</c:v>
                </c:pt>
                <c:pt idx="1864">
                  <c:v>0.82102176510000002</c:v>
                </c:pt>
                <c:pt idx="1865">
                  <c:v>0.82204106399999999</c:v>
                </c:pt>
                <c:pt idx="1866">
                  <c:v>0.82256324689999993</c:v>
                </c:pt>
                <c:pt idx="1867">
                  <c:v>0.82257630719999997</c:v>
                </c:pt>
                <c:pt idx="1868">
                  <c:v>0.82334092400000003</c:v>
                </c:pt>
                <c:pt idx="1869">
                  <c:v>0.82410509300000012</c:v>
                </c:pt>
                <c:pt idx="1870">
                  <c:v>0.82484787509999991</c:v>
                </c:pt>
                <c:pt idx="1871">
                  <c:v>0.82544903349999987</c:v>
                </c:pt>
                <c:pt idx="1872">
                  <c:v>0.82577847270000004</c:v>
                </c:pt>
                <c:pt idx="1873">
                  <c:v>0.82610533870000002</c:v>
                </c:pt>
                <c:pt idx="1874">
                  <c:v>0.82657081799999987</c:v>
                </c:pt>
                <c:pt idx="1875">
                  <c:v>0.8270580152</c:v>
                </c:pt>
                <c:pt idx="1876">
                  <c:v>0.82742900029999999</c:v>
                </c:pt>
                <c:pt idx="1877">
                  <c:v>0.82779612120000001</c:v>
                </c:pt>
                <c:pt idx="1878">
                  <c:v>0.82802728240000001</c:v>
                </c:pt>
                <c:pt idx="1879">
                  <c:v>0.82875014639999989</c:v>
                </c:pt>
                <c:pt idx="1880">
                  <c:v>0.82983929749999996</c:v>
                </c:pt>
                <c:pt idx="1881">
                  <c:v>0.83041980120000003</c:v>
                </c:pt>
                <c:pt idx="1882">
                  <c:v>0.83036330520000012</c:v>
                </c:pt>
                <c:pt idx="1883">
                  <c:v>0.83043895219999997</c:v>
                </c:pt>
                <c:pt idx="1884">
                  <c:v>0.83101962480000002</c:v>
                </c:pt>
                <c:pt idx="1885">
                  <c:v>0.83186939520000014</c:v>
                </c:pt>
                <c:pt idx="1886">
                  <c:v>0.83196953280000008</c:v>
                </c:pt>
                <c:pt idx="1887">
                  <c:v>0.83232029500000004</c:v>
                </c:pt>
                <c:pt idx="1888">
                  <c:v>0.83265661439999994</c:v>
                </c:pt>
                <c:pt idx="1889">
                  <c:v>0.83336272649999987</c:v>
                </c:pt>
                <c:pt idx="1890">
                  <c:v>0.83406763119999994</c:v>
                </c:pt>
                <c:pt idx="1891">
                  <c:v>0.83452853999999987</c:v>
                </c:pt>
                <c:pt idx="1892">
                  <c:v>0.83474208719999998</c:v>
                </c:pt>
                <c:pt idx="1893">
                  <c:v>0.83484448020000002</c:v>
                </c:pt>
                <c:pt idx="1894">
                  <c:v>0.83482906749999997</c:v>
                </c:pt>
                <c:pt idx="1895">
                  <c:v>0.83418552909999999</c:v>
                </c:pt>
                <c:pt idx="1896">
                  <c:v>0.83431486950000011</c:v>
                </c:pt>
                <c:pt idx="1897">
                  <c:v>0.83622244690000003</c:v>
                </c:pt>
                <c:pt idx="1898">
                  <c:v>0.83811668999999989</c:v>
                </c:pt>
                <c:pt idx="1899">
                  <c:v>0.83885249920000005</c:v>
                </c:pt>
                <c:pt idx="1900">
                  <c:v>0.83870428200000013</c:v>
                </c:pt>
                <c:pt idx="1901">
                  <c:v>0.83879776500000003</c:v>
                </c:pt>
                <c:pt idx="1902">
                  <c:v>0.83963383559999993</c:v>
                </c:pt>
                <c:pt idx="1903">
                  <c:v>0.83982673269999997</c:v>
                </c:pt>
                <c:pt idx="1904">
                  <c:v>0.83964332600000002</c:v>
                </c:pt>
                <c:pt idx="1905">
                  <c:v>0.84009333159999988</c:v>
                </c:pt>
                <c:pt idx="1906">
                  <c:v>0.84079321690000008</c:v>
                </c:pt>
                <c:pt idx="1907">
                  <c:v>0.84124536319999998</c:v>
                </c:pt>
                <c:pt idx="1908">
                  <c:v>0.84158428080000003</c:v>
                </c:pt>
                <c:pt idx="1909">
                  <c:v>0.84181991649999999</c:v>
                </c:pt>
                <c:pt idx="1910">
                  <c:v>0.84269736099999992</c:v>
                </c:pt>
                <c:pt idx="1911">
                  <c:v>0.843702328</c:v>
                </c:pt>
                <c:pt idx="1912">
                  <c:v>0.84446088760000004</c:v>
                </c:pt>
                <c:pt idx="1913">
                  <c:v>0.84458022690000001</c:v>
                </c:pt>
                <c:pt idx="1914">
                  <c:v>0.84432546800000008</c:v>
                </c:pt>
                <c:pt idx="1915">
                  <c:v>0.84434135669999999</c:v>
                </c:pt>
                <c:pt idx="1916">
                  <c:v>0.84524239800000001</c:v>
                </c:pt>
                <c:pt idx="1917">
                  <c:v>0.84586881269999992</c:v>
                </c:pt>
                <c:pt idx="1918">
                  <c:v>0.84635657599999992</c:v>
                </c:pt>
                <c:pt idx="1919">
                  <c:v>0.84672832860000002</c:v>
                </c:pt>
                <c:pt idx="1920">
                  <c:v>0.84723965730000006</c:v>
                </c:pt>
                <c:pt idx="1921">
                  <c:v>0.84749810599999997</c:v>
                </c:pt>
                <c:pt idx="1922">
                  <c:v>0.84800227750000001</c:v>
                </c:pt>
                <c:pt idx="1923">
                  <c:v>0.84862874770000007</c:v>
                </c:pt>
                <c:pt idx="1924">
                  <c:v>0.84937890040000008</c:v>
                </c:pt>
                <c:pt idx="1925">
                  <c:v>0.85037968340000003</c:v>
                </c:pt>
                <c:pt idx="1926">
                  <c:v>0.85073202430000006</c:v>
                </c:pt>
                <c:pt idx="1927">
                  <c:v>0.85082586630000001</c:v>
                </c:pt>
                <c:pt idx="1928">
                  <c:v>0.85106341440000011</c:v>
                </c:pt>
                <c:pt idx="1929">
                  <c:v>0.8518142231000001</c:v>
                </c:pt>
                <c:pt idx="1930">
                  <c:v>0.85217821530000004</c:v>
                </c:pt>
                <c:pt idx="1931">
                  <c:v>0.85203092380000001</c:v>
                </c:pt>
                <c:pt idx="1932">
                  <c:v>0.85263289860000002</c:v>
                </c:pt>
                <c:pt idx="1933">
                  <c:v>0.85335663719999999</c:v>
                </c:pt>
                <c:pt idx="1934">
                  <c:v>0.85407580169999997</c:v>
                </c:pt>
                <c:pt idx="1935">
                  <c:v>0.85439847250000001</c:v>
                </c:pt>
                <c:pt idx="1936">
                  <c:v>0.85421026170000014</c:v>
                </c:pt>
                <c:pt idx="1937">
                  <c:v>0.85453767999999997</c:v>
                </c:pt>
                <c:pt idx="1938">
                  <c:v>0.85535596010000015</c:v>
                </c:pt>
                <c:pt idx="1939">
                  <c:v>0.85605601119999997</c:v>
                </c:pt>
                <c:pt idx="1940">
                  <c:v>0.8566378240000001</c:v>
                </c:pt>
                <c:pt idx="1941">
                  <c:v>0.85684176900000009</c:v>
                </c:pt>
                <c:pt idx="1942">
                  <c:v>0.85717825160000005</c:v>
                </c:pt>
                <c:pt idx="1943">
                  <c:v>0.85739911440000005</c:v>
                </c:pt>
                <c:pt idx="1944">
                  <c:v>0.85737986730000004</c:v>
                </c:pt>
                <c:pt idx="1945">
                  <c:v>0.85748303519999991</c:v>
                </c:pt>
                <c:pt idx="1946">
                  <c:v>0.8582119896</c:v>
                </c:pt>
                <c:pt idx="1947">
                  <c:v>0.85931185440000002</c:v>
                </c:pt>
                <c:pt idx="1948">
                  <c:v>0.86027794680000003</c:v>
                </c:pt>
                <c:pt idx="1949">
                  <c:v>0.86034760569999991</c:v>
                </c:pt>
                <c:pt idx="1950">
                  <c:v>0.86028936420000002</c:v>
                </c:pt>
                <c:pt idx="1951">
                  <c:v>0.86048827609999989</c:v>
                </c:pt>
                <c:pt idx="1952">
                  <c:v>0.86095117219999995</c:v>
                </c:pt>
                <c:pt idx="1953">
                  <c:v>0.86116232969999995</c:v>
                </c:pt>
                <c:pt idx="1954">
                  <c:v>0.86138637119999995</c:v>
                </c:pt>
                <c:pt idx="1955">
                  <c:v>0.86238568500000001</c:v>
                </c:pt>
                <c:pt idx="1956">
                  <c:v>0.86338318820000004</c:v>
                </c:pt>
                <c:pt idx="1957">
                  <c:v>0.86373955840000005</c:v>
                </c:pt>
                <c:pt idx="1958">
                  <c:v>0.86331909600000001</c:v>
                </c:pt>
                <c:pt idx="1959">
                  <c:v>0.86328463509999986</c:v>
                </c:pt>
                <c:pt idx="1960">
                  <c:v>0.86427717479999988</c:v>
                </c:pt>
                <c:pt idx="1961">
                  <c:v>0.86500566229999998</c:v>
                </c:pt>
                <c:pt idx="1962">
                  <c:v>0.86533241870000011</c:v>
                </c:pt>
                <c:pt idx="1963">
                  <c:v>0.86502087700000008</c:v>
                </c:pt>
                <c:pt idx="1964">
                  <c:v>0.86560044039999995</c:v>
                </c:pt>
                <c:pt idx="1965">
                  <c:v>0.86693846399999996</c:v>
                </c:pt>
                <c:pt idx="1966">
                  <c:v>0.86777446500000011</c:v>
                </c:pt>
                <c:pt idx="1967">
                  <c:v>0.86811923639999999</c:v>
                </c:pt>
                <c:pt idx="1968">
                  <c:v>0.8684722373999999</c:v>
                </c:pt>
                <c:pt idx="1969">
                  <c:v>0.86894594749999998</c:v>
                </c:pt>
                <c:pt idx="1970">
                  <c:v>0.86942451200000004</c:v>
                </c:pt>
                <c:pt idx="1971">
                  <c:v>0.86953022200000007</c:v>
                </c:pt>
                <c:pt idx="1972">
                  <c:v>0.87002051670000002</c:v>
                </c:pt>
                <c:pt idx="1973">
                  <c:v>0.87064731000000006</c:v>
                </c:pt>
                <c:pt idx="1974">
                  <c:v>0.87089842679999996</c:v>
                </c:pt>
                <c:pt idx="1975">
                  <c:v>0.87101928239999993</c:v>
                </c:pt>
                <c:pt idx="1976">
                  <c:v>0.8712533805999999</c:v>
                </c:pt>
                <c:pt idx="1977">
                  <c:v>0.87186756779999997</c:v>
                </c:pt>
                <c:pt idx="1978">
                  <c:v>0.87248256029999993</c:v>
                </c:pt>
                <c:pt idx="1979">
                  <c:v>0.8732307760000001</c:v>
                </c:pt>
                <c:pt idx="1980">
                  <c:v>0.87358321679999995</c:v>
                </c:pt>
                <c:pt idx="1981">
                  <c:v>0.8737998440000001</c:v>
                </c:pt>
                <c:pt idx="1982">
                  <c:v>0.87349829819999991</c:v>
                </c:pt>
                <c:pt idx="1983">
                  <c:v>0.8739641239999999</c:v>
                </c:pt>
                <c:pt idx="1984">
                  <c:v>0.87482200260000009</c:v>
                </c:pt>
                <c:pt idx="1985">
                  <c:v>0.87544108199999993</c:v>
                </c:pt>
                <c:pt idx="1986">
                  <c:v>0.8759503944</c:v>
                </c:pt>
                <c:pt idx="1987">
                  <c:v>0.87661912760000005</c:v>
                </c:pt>
                <c:pt idx="1988">
                  <c:v>0.87703867680000014</c:v>
                </c:pt>
                <c:pt idx="1989">
                  <c:v>0.87729757199999991</c:v>
                </c:pt>
                <c:pt idx="1990">
                  <c:v>0.8777928988</c:v>
                </c:pt>
                <c:pt idx="1991">
                  <c:v>0.87840103040000006</c:v>
                </c:pt>
                <c:pt idx="1992">
                  <c:v>0.87924775440000003</c:v>
                </c:pt>
                <c:pt idx="1993">
                  <c:v>0.87972071180000011</c:v>
                </c:pt>
                <c:pt idx="1994">
                  <c:v>0.87980466000000002</c:v>
                </c:pt>
                <c:pt idx="1995">
                  <c:v>0.88002267420000013</c:v>
                </c:pt>
                <c:pt idx="1996">
                  <c:v>0.88011626939999998</c:v>
                </c:pt>
                <c:pt idx="1997">
                  <c:v>0.88033914150000003</c:v>
                </c:pt>
                <c:pt idx="1998">
                  <c:v>0.8813267709999999</c:v>
                </c:pt>
                <c:pt idx="1999">
                  <c:v>0.88294663240000015</c:v>
                </c:pt>
                <c:pt idx="2000">
                  <c:v>0.88380399360000006</c:v>
                </c:pt>
                <c:pt idx="2001">
                  <c:v>0.88351753649999998</c:v>
                </c:pt>
                <c:pt idx="2002">
                  <c:v>0.88311130859999998</c:v>
                </c:pt>
                <c:pt idx="2003">
                  <c:v>0.88334832880000003</c:v>
                </c:pt>
                <c:pt idx="2004">
                  <c:v>0.8840821860000001</c:v>
                </c:pt>
                <c:pt idx="2005">
                  <c:v>0.88480650240000014</c:v>
                </c:pt>
                <c:pt idx="2006">
                  <c:v>0.88501815989999999</c:v>
                </c:pt>
                <c:pt idx="2007">
                  <c:v>0.885240904</c:v>
                </c:pt>
                <c:pt idx="2008">
                  <c:v>0.8859800256999999</c:v>
                </c:pt>
                <c:pt idx="2009">
                  <c:v>0.88671790560000008</c:v>
                </c:pt>
                <c:pt idx="2010">
                  <c:v>0.88695538500000004</c:v>
                </c:pt>
                <c:pt idx="2011">
                  <c:v>0.88692978</c:v>
                </c:pt>
                <c:pt idx="2012">
                  <c:v>0.88715828750000003</c:v>
                </c:pt>
                <c:pt idx="2013">
                  <c:v>0.88854202049999997</c:v>
                </c:pt>
                <c:pt idx="2014">
                  <c:v>0.8891426429999999</c:v>
                </c:pt>
                <c:pt idx="2015">
                  <c:v>0.88948567950000013</c:v>
                </c:pt>
                <c:pt idx="2016">
                  <c:v>0.88993817919999996</c:v>
                </c:pt>
                <c:pt idx="2017">
                  <c:v>0.89075508999999997</c:v>
                </c:pt>
                <c:pt idx="2018">
                  <c:v>0.89054669879999993</c:v>
                </c:pt>
                <c:pt idx="2019">
                  <c:v>0.89008400320000003</c:v>
                </c:pt>
                <c:pt idx="2020">
                  <c:v>0.88973763780000004</c:v>
                </c:pt>
                <c:pt idx="2021">
                  <c:v>0.89068148999999996</c:v>
                </c:pt>
                <c:pt idx="2022">
                  <c:v>0.8909962549999999</c:v>
                </c:pt>
                <c:pt idx="2023">
                  <c:v>0.89106505999999996</c:v>
                </c:pt>
                <c:pt idx="2024">
                  <c:v>0.89244878399999994</c:v>
                </c:pt>
                <c:pt idx="2025">
                  <c:v>0.8936027983999999</c:v>
                </c:pt>
                <c:pt idx="2026">
                  <c:v>0.89412555560000018</c:v>
                </c:pt>
                <c:pt idx="2027">
                  <c:v>0.89465052379999999</c:v>
                </c:pt>
                <c:pt idx="2028">
                  <c:v>0.89491830750000001</c:v>
                </c:pt>
                <c:pt idx="2029">
                  <c:v>0.89532352500000001</c:v>
                </c:pt>
                <c:pt idx="2030">
                  <c:v>0.89585647599999996</c:v>
                </c:pt>
                <c:pt idx="2031">
                  <c:v>0.89651652479999999</c:v>
                </c:pt>
                <c:pt idx="2032">
                  <c:v>0.89702809110000004</c:v>
                </c:pt>
                <c:pt idx="2033">
                  <c:v>0.89713499219999993</c:v>
                </c:pt>
                <c:pt idx="2034">
                  <c:v>0.89722722059999993</c:v>
                </c:pt>
                <c:pt idx="2035">
                  <c:v>0.8978331570000001</c:v>
                </c:pt>
                <c:pt idx="2036">
                  <c:v>0.89882801860000006</c:v>
                </c:pt>
                <c:pt idx="2037">
                  <c:v>0.89957316620000005</c:v>
                </c:pt>
                <c:pt idx="2038">
                  <c:v>0.89994846150000007</c:v>
                </c:pt>
                <c:pt idx="2039">
                  <c:v>0.90034134190000004</c:v>
                </c:pt>
                <c:pt idx="2040">
                  <c:v>0.90125956509999994</c:v>
                </c:pt>
                <c:pt idx="2041">
                  <c:v>0.9018064711999999</c:v>
                </c:pt>
                <c:pt idx="2042">
                  <c:v>0.90197415359999999</c:v>
                </c:pt>
                <c:pt idx="2043">
                  <c:v>0.90188957879999998</c:v>
                </c:pt>
                <c:pt idx="2044">
                  <c:v>0.90204388680000003</c:v>
                </c:pt>
                <c:pt idx="2045">
                  <c:v>0.9025805709000001</c:v>
                </c:pt>
                <c:pt idx="2046">
                  <c:v>0.90313493399999989</c:v>
                </c:pt>
                <c:pt idx="2047">
                  <c:v>0.903972785</c:v>
                </c:pt>
                <c:pt idx="2048">
                  <c:v>0.905060592</c:v>
                </c:pt>
                <c:pt idx="2049">
                  <c:v>0.90598555260000002</c:v>
                </c:pt>
                <c:pt idx="2050">
                  <c:v>0.90662440259999999</c:v>
                </c:pt>
                <c:pt idx="2051">
                  <c:v>0.90672580739999997</c:v>
                </c:pt>
                <c:pt idx="2052">
                  <c:v>0.90695528199999997</c:v>
                </c:pt>
                <c:pt idx="2053">
                  <c:v>0.90795116999999992</c:v>
                </c:pt>
                <c:pt idx="2054">
                  <c:v>0.90881703359999999</c:v>
                </c:pt>
                <c:pt idx="2055">
                  <c:v>0.90942048599999992</c:v>
                </c:pt>
                <c:pt idx="2056">
                  <c:v>0.90925461379999994</c:v>
                </c:pt>
                <c:pt idx="2057">
                  <c:v>0.90959698599999994</c:v>
                </c:pt>
                <c:pt idx="2058">
                  <c:v>0.91057729639999996</c:v>
                </c:pt>
                <c:pt idx="2059">
                  <c:v>0.91180133080000003</c:v>
                </c:pt>
                <c:pt idx="2060">
                  <c:v>0.91237481999999992</c:v>
                </c:pt>
                <c:pt idx="2061">
                  <c:v>0.91140117120000008</c:v>
                </c:pt>
                <c:pt idx="2062">
                  <c:v>0.91236488069999988</c:v>
                </c:pt>
                <c:pt idx="2063">
                  <c:v>0.91319840299999999</c:v>
                </c:pt>
                <c:pt idx="2064">
                  <c:v>0.91338894299999995</c:v>
                </c:pt>
                <c:pt idx="2065">
                  <c:v>0.91359509180000009</c:v>
                </c:pt>
                <c:pt idx="2066">
                  <c:v>0.91381047680000005</c:v>
                </c:pt>
                <c:pt idx="2067">
                  <c:v>0.91401454379999991</c:v>
                </c:pt>
                <c:pt idx="2068">
                  <c:v>0.91409606730000004</c:v>
                </c:pt>
                <c:pt idx="2069">
                  <c:v>0.91431505599999996</c:v>
                </c:pt>
                <c:pt idx="2070">
                  <c:v>0.91454257929999994</c:v>
                </c:pt>
                <c:pt idx="2071">
                  <c:v>0.91490620960000002</c:v>
                </c:pt>
                <c:pt idx="2072">
                  <c:v>0.91527770400000008</c:v>
                </c:pt>
                <c:pt idx="2073">
                  <c:v>0.91525582020000007</c:v>
                </c:pt>
                <c:pt idx="2074">
                  <c:v>0.9155990088</c:v>
                </c:pt>
                <c:pt idx="2075">
                  <c:v>0.91671152640000009</c:v>
                </c:pt>
                <c:pt idx="2076">
                  <c:v>0.91743422249999995</c:v>
                </c:pt>
                <c:pt idx="2077">
                  <c:v>0.917386912</c:v>
                </c:pt>
                <c:pt idx="2078">
                  <c:v>0.91735805669999992</c:v>
                </c:pt>
                <c:pt idx="2079">
                  <c:v>0.91795756779999982</c:v>
                </c:pt>
                <c:pt idx="2080">
                  <c:v>0.91920054399999995</c:v>
                </c:pt>
                <c:pt idx="2081">
                  <c:v>0.91993368749999993</c:v>
                </c:pt>
                <c:pt idx="2082">
                  <c:v>0.92015686419999998</c:v>
                </c:pt>
                <c:pt idx="2083">
                  <c:v>0.92050136640000002</c:v>
                </c:pt>
                <c:pt idx="2084">
                  <c:v>0.92123693620000013</c:v>
                </c:pt>
                <c:pt idx="2085">
                  <c:v>0.92171144960000007</c:v>
                </c:pt>
                <c:pt idx="2086">
                  <c:v>0.92179208639999999</c:v>
                </c:pt>
                <c:pt idx="2087">
                  <c:v>0.92186630080000009</c:v>
                </c:pt>
                <c:pt idx="2088">
                  <c:v>0.92234238029999993</c:v>
                </c:pt>
                <c:pt idx="2089">
                  <c:v>0.92283424659999991</c:v>
                </c:pt>
                <c:pt idx="2090">
                  <c:v>0.92320126000000013</c:v>
                </c:pt>
                <c:pt idx="2091">
                  <c:v>0.92371472970000001</c:v>
                </c:pt>
                <c:pt idx="2092">
                  <c:v>0.92397049440000012</c:v>
                </c:pt>
                <c:pt idx="2093">
                  <c:v>0.92357131920000013</c:v>
                </c:pt>
                <c:pt idx="2094">
                  <c:v>0.92355847080000009</c:v>
                </c:pt>
                <c:pt idx="2095">
                  <c:v>0.9244278963</c:v>
                </c:pt>
                <c:pt idx="2096">
                  <c:v>0.9254160668000001</c:v>
                </c:pt>
                <c:pt idx="2097">
                  <c:v>0.92654591040000012</c:v>
                </c:pt>
                <c:pt idx="2098">
                  <c:v>0.92730369789999989</c:v>
                </c:pt>
                <c:pt idx="2099">
                  <c:v>0.92781151759999991</c:v>
                </c:pt>
                <c:pt idx="2100">
                  <c:v>0.92806569360000013</c:v>
                </c:pt>
                <c:pt idx="2101">
                  <c:v>0.92805608279999985</c:v>
                </c:pt>
                <c:pt idx="2102">
                  <c:v>0.92831459670000005</c:v>
                </c:pt>
                <c:pt idx="2103">
                  <c:v>0.92895499500000012</c:v>
                </c:pt>
                <c:pt idx="2104">
                  <c:v>0.92971995479999991</c:v>
                </c:pt>
                <c:pt idx="2105">
                  <c:v>0.93008518080000002</c:v>
                </c:pt>
                <c:pt idx="2106">
                  <c:v>0.9302972745000001</c:v>
                </c:pt>
                <c:pt idx="2107">
                  <c:v>0.93089785879999998</c:v>
                </c:pt>
                <c:pt idx="2108">
                  <c:v>0.93139204879999993</c:v>
                </c:pt>
                <c:pt idx="2109">
                  <c:v>0.93163520210000006</c:v>
                </c:pt>
                <c:pt idx="2110">
                  <c:v>0.93187550939999997</c:v>
                </c:pt>
                <c:pt idx="2111">
                  <c:v>0.93225619199999998</c:v>
                </c:pt>
                <c:pt idx="2112">
                  <c:v>0.93316097939999998</c:v>
                </c:pt>
                <c:pt idx="2113">
                  <c:v>0.93405805040000001</c:v>
                </c:pt>
                <c:pt idx="2114">
                  <c:v>0.93494594240000006</c:v>
                </c:pt>
                <c:pt idx="2115">
                  <c:v>0.93503756020000006</c:v>
                </c:pt>
                <c:pt idx="2116">
                  <c:v>0.93539564799999997</c:v>
                </c:pt>
                <c:pt idx="2117">
                  <c:v>0.93589931409999993</c:v>
                </c:pt>
                <c:pt idx="2118">
                  <c:v>0.93614231199999998</c:v>
                </c:pt>
                <c:pt idx="2119">
                  <c:v>0.93651501659999992</c:v>
                </c:pt>
                <c:pt idx="2120">
                  <c:v>0.93637190800000003</c:v>
                </c:pt>
                <c:pt idx="2121">
                  <c:v>0.93647082199999998</c:v>
                </c:pt>
                <c:pt idx="2122">
                  <c:v>0.93695600320000016</c:v>
                </c:pt>
                <c:pt idx="2123">
                  <c:v>0.93768916280000003</c:v>
                </c:pt>
                <c:pt idx="2124">
                  <c:v>0.93894430140000007</c:v>
                </c:pt>
                <c:pt idx="2125">
                  <c:v>0.93995391280000018</c:v>
                </c:pt>
                <c:pt idx="2126">
                  <c:v>0.94005243120000004</c:v>
                </c:pt>
                <c:pt idx="2127">
                  <c:v>0.94015891800000018</c:v>
                </c:pt>
                <c:pt idx="2128">
                  <c:v>0.9406482800999999</c:v>
                </c:pt>
                <c:pt idx="2129">
                  <c:v>0.94127261279999996</c:v>
                </c:pt>
                <c:pt idx="2130">
                  <c:v>0.94152280879999994</c:v>
                </c:pt>
                <c:pt idx="2131">
                  <c:v>0.94230621029999995</c:v>
                </c:pt>
                <c:pt idx="2132">
                  <c:v>0.94321748429999996</c:v>
                </c:pt>
                <c:pt idx="2133">
                  <c:v>0.94437493039999998</c:v>
                </c:pt>
                <c:pt idx="2134">
                  <c:v>0.9446240736</c:v>
                </c:pt>
                <c:pt idx="2135">
                  <c:v>0.9445996042999999</c:v>
                </c:pt>
                <c:pt idx="2136">
                  <c:v>0.94470357960000007</c:v>
                </c:pt>
                <c:pt idx="2137">
                  <c:v>0.94532150250000013</c:v>
                </c:pt>
                <c:pt idx="2138">
                  <c:v>0.94578847259999999</c:v>
                </c:pt>
                <c:pt idx="2139">
                  <c:v>0.94600650019999999</c:v>
                </c:pt>
                <c:pt idx="2140">
                  <c:v>0.9462340159999999</c:v>
                </c:pt>
                <c:pt idx="2141">
                  <c:v>0.94697715000000005</c:v>
                </c:pt>
                <c:pt idx="2142">
                  <c:v>0.94785551850000005</c:v>
                </c:pt>
                <c:pt idx="2143">
                  <c:v>0.94796415439999993</c:v>
                </c:pt>
                <c:pt idx="2144">
                  <c:v>0.94728749100000009</c:v>
                </c:pt>
                <c:pt idx="2145">
                  <c:v>0.94739239500000005</c:v>
                </c:pt>
                <c:pt idx="2146">
                  <c:v>0.94814906399999999</c:v>
                </c:pt>
                <c:pt idx="2147">
                  <c:v>0.94915070769999998</c:v>
                </c:pt>
                <c:pt idx="2148">
                  <c:v>0.94975423549999982</c:v>
                </c:pt>
                <c:pt idx="2149">
                  <c:v>0.94957654320000007</c:v>
                </c:pt>
                <c:pt idx="2150">
                  <c:v>0.94990682640000002</c:v>
                </c:pt>
                <c:pt idx="2151">
                  <c:v>0.95090234399999995</c:v>
                </c:pt>
                <c:pt idx="2152">
                  <c:v>0.95139358979999999</c:v>
                </c:pt>
                <c:pt idx="2153">
                  <c:v>0.95138041799999995</c:v>
                </c:pt>
                <c:pt idx="2154">
                  <c:v>0.95176647999999997</c:v>
                </c:pt>
                <c:pt idx="2155">
                  <c:v>0.95294102400000003</c:v>
                </c:pt>
                <c:pt idx="2156">
                  <c:v>0.9545108619999999</c:v>
                </c:pt>
                <c:pt idx="2157">
                  <c:v>0.95504668120000014</c:v>
                </c:pt>
                <c:pt idx="2158">
                  <c:v>0.95506311939999999</c:v>
                </c:pt>
                <c:pt idx="2159">
                  <c:v>0.95533197380000012</c:v>
                </c:pt>
                <c:pt idx="2160">
                  <c:v>0.95596602180000001</c:v>
                </c:pt>
                <c:pt idx="2161">
                  <c:v>0.95621005240000001</c:v>
                </c:pt>
                <c:pt idx="2162">
                  <c:v>0.95605512199999998</c:v>
                </c:pt>
                <c:pt idx="2163">
                  <c:v>0.95628889380000004</c:v>
                </c:pt>
                <c:pt idx="2164">
                  <c:v>0.95730176100000008</c:v>
                </c:pt>
                <c:pt idx="2165">
                  <c:v>0.95817491620000006</c:v>
                </c:pt>
                <c:pt idx="2166">
                  <c:v>0.95838613439999987</c:v>
                </c:pt>
                <c:pt idx="2167">
                  <c:v>0.95876010040000004</c:v>
                </c:pt>
                <c:pt idx="2168">
                  <c:v>0.95954589720000005</c:v>
                </c:pt>
                <c:pt idx="2169">
                  <c:v>0.9604674405000001</c:v>
                </c:pt>
                <c:pt idx="2170">
                  <c:v>0.96033989139999998</c:v>
                </c:pt>
                <c:pt idx="2171">
                  <c:v>0.95981504579999999</c:v>
                </c:pt>
                <c:pt idx="2172">
                  <c:v>0.96018780799999992</c:v>
                </c:pt>
                <c:pt idx="2173">
                  <c:v>0.96159706499999997</c:v>
                </c:pt>
                <c:pt idx="2174">
                  <c:v>0.96274046400000002</c:v>
                </c:pt>
                <c:pt idx="2175">
                  <c:v>0.96271251629999999</c:v>
                </c:pt>
                <c:pt idx="2176">
                  <c:v>0.96254812500000009</c:v>
                </c:pt>
                <c:pt idx="2177">
                  <c:v>0.96315504349999992</c:v>
                </c:pt>
                <c:pt idx="2178">
                  <c:v>0.96415071360000015</c:v>
                </c:pt>
                <c:pt idx="2179">
                  <c:v>0.96541281300000004</c:v>
                </c:pt>
                <c:pt idx="2180">
                  <c:v>0.96616620000000009</c:v>
                </c:pt>
                <c:pt idx="2181">
                  <c:v>0.96629052000000004</c:v>
                </c:pt>
                <c:pt idx="2182">
                  <c:v>0.9664451799999999</c:v>
                </c:pt>
                <c:pt idx="2183">
                  <c:v>0.96686182339999993</c:v>
                </c:pt>
                <c:pt idx="2184">
                  <c:v>0.96713532300000005</c:v>
                </c:pt>
                <c:pt idx="2185">
                  <c:v>0.96726191429999997</c:v>
                </c:pt>
                <c:pt idx="2186">
                  <c:v>0.96789046680000002</c:v>
                </c:pt>
                <c:pt idx="2187">
                  <c:v>0.96862313720000004</c:v>
                </c:pt>
                <c:pt idx="2188">
                  <c:v>0.96935591460000003</c:v>
                </c:pt>
                <c:pt idx="2189">
                  <c:v>0.96969149219999995</c:v>
                </c:pt>
                <c:pt idx="2190">
                  <c:v>0.96989416999999989</c:v>
                </c:pt>
                <c:pt idx="2191">
                  <c:v>0.97048458239999991</c:v>
                </c:pt>
                <c:pt idx="2192">
                  <c:v>0.97093245270000006</c:v>
                </c:pt>
                <c:pt idx="2193">
                  <c:v>0.97087523999999992</c:v>
                </c:pt>
                <c:pt idx="2194">
                  <c:v>0.97097400580000004</c:v>
                </c:pt>
                <c:pt idx="2195">
                  <c:v>0.97160846899999997</c:v>
                </c:pt>
                <c:pt idx="2196">
                  <c:v>0.97224602579999986</c:v>
                </c:pt>
                <c:pt idx="2197">
                  <c:v>0.97249651300000006</c:v>
                </c:pt>
                <c:pt idx="2198">
                  <c:v>0.97261621650000007</c:v>
                </c:pt>
                <c:pt idx="2199">
                  <c:v>0.97311651520000009</c:v>
                </c:pt>
                <c:pt idx="2200">
                  <c:v>0.97441165140000008</c:v>
                </c:pt>
                <c:pt idx="2201">
                  <c:v>0.97479103799999989</c:v>
                </c:pt>
                <c:pt idx="2202">
                  <c:v>0.97451312040000015</c:v>
                </c:pt>
                <c:pt idx="2203">
                  <c:v>0.97436674759999997</c:v>
                </c:pt>
                <c:pt idx="2204">
                  <c:v>0.97501693519999999</c:v>
                </c:pt>
                <c:pt idx="2205">
                  <c:v>0.97566427799999988</c:v>
                </c:pt>
                <c:pt idx="2206">
                  <c:v>0.97604912200000005</c:v>
                </c:pt>
                <c:pt idx="2207">
                  <c:v>0.97682094330000002</c:v>
                </c:pt>
                <c:pt idx="2208">
                  <c:v>0.97770971250000005</c:v>
                </c:pt>
                <c:pt idx="2209">
                  <c:v>0.97794670220000013</c:v>
                </c:pt>
                <c:pt idx="2210">
                  <c:v>0.97819716090000008</c:v>
                </c:pt>
                <c:pt idx="2211">
                  <c:v>0.97872388199999993</c:v>
                </c:pt>
                <c:pt idx="2212">
                  <c:v>0.97938772819999986</c:v>
                </c:pt>
                <c:pt idx="2213">
                  <c:v>0.9800674278</c:v>
                </c:pt>
                <c:pt idx="2214">
                  <c:v>0.98022670919999999</c:v>
                </c:pt>
                <c:pt idx="2215">
                  <c:v>0.98088271799999993</c:v>
                </c:pt>
                <c:pt idx="2216">
                  <c:v>0.9819060059000001</c:v>
                </c:pt>
                <c:pt idx="2217">
                  <c:v>0.98318199819999996</c:v>
                </c:pt>
                <c:pt idx="2218">
                  <c:v>0.98365488649999988</c:v>
                </c:pt>
                <c:pt idx="2219">
                  <c:v>0.98374189810000012</c:v>
                </c:pt>
                <c:pt idx="2220">
                  <c:v>0.98369099999999998</c:v>
                </c:pt>
                <c:pt idx="2221">
                  <c:v>0.98337549240000011</c:v>
                </c:pt>
                <c:pt idx="2222">
                  <c:v>0.98332528000000008</c:v>
                </c:pt>
                <c:pt idx="2223">
                  <c:v>0.98406894170000003</c:v>
                </c:pt>
                <c:pt idx="2224">
                  <c:v>0.98481272040000001</c:v>
                </c:pt>
                <c:pt idx="2225">
                  <c:v>0.98595026139999997</c:v>
                </c:pt>
                <c:pt idx="2226">
                  <c:v>0.98695901909999995</c:v>
                </c:pt>
                <c:pt idx="2227">
                  <c:v>0.98730121710000007</c:v>
                </c:pt>
                <c:pt idx="2228">
                  <c:v>0.98736215339999989</c:v>
                </c:pt>
                <c:pt idx="2229">
                  <c:v>0.98782814040000011</c:v>
                </c:pt>
                <c:pt idx="2230">
                  <c:v>0.98872338039999996</c:v>
                </c:pt>
                <c:pt idx="2231">
                  <c:v>0.98923473549999996</c:v>
                </c:pt>
                <c:pt idx="2232">
                  <c:v>0.98935755599999986</c:v>
                </c:pt>
                <c:pt idx="2233">
                  <c:v>0.98946756699999994</c:v>
                </c:pt>
                <c:pt idx="2234">
                  <c:v>0.98944474039999997</c:v>
                </c:pt>
                <c:pt idx="2235">
                  <c:v>0.98970039850000002</c:v>
                </c:pt>
                <c:pt idx="2236">
                  <c:v>0.9903501804</c:v>
                </c:pt>
                <c:pt idx="2237">
                  <c:v>0.99088379819999994</c:v>
                </c:pt>
                <c:pt idx="2238">
                  <c:v>0.99129367040000005</c:v>
                </c:pt>
                <c:pt idx="2239">
                  <c:v>0.99221797999999994</c:v>
                </c:pt>
                <c:pt idx="2240">
                  <c:v>0.99327772170000006</c:v>
                </c:pt>
                <c:pt idx="2241">
                  <c:v>0.99328909200000004</c:v>
                </c:pt>
                <c:pt idx="2242">
                  <c:v>0.99331704549999988</c:v>
                </c:pt>
                <c:pt idx="2243">
                  <c:v>0.99412639200000008</c:v>
                </c:pt>
                <c:pt idx="2244">
                  <c:v>0.99505459560000009</c:v>
                </c:pt>
                <c:pt idx="2245">
                  <c:v>0.99544174399999996</c:v>
                </c:pt>
                <c:pt idx="2246">
                  <c:v>0.99567394470000004</c:v>
                </c:pt>
                <c:pt idx="2247">
                  <c:v>0.99629479239999996</c:v>
                </c:pt>
                <c:pt idx="2248">
                  <c:v>0.99716903000000012</c:v>
                </c:pt>
                <c:pt idx="2249">
                  <c:v>0.99763880179999997</c:v>
                </c:pt>
                <c:pt idx="2250">
                  <c:v>0.99771765460000006</c:v>
                </c:pt>
                <c:pt idx="2251">
                  <c:v>0.99755528800000004</c:v>
                </c:pt>
                <c:pt idx="2252">
                  <c:v>0.99793298340000003</c:v>
                </c:pt>
                <c:pt idx="2253">
                  <c:v>0.99871474500000001</c:v>
                </c:pt>
                <c:pt idx="2254">
                  <c:v>0.99909109109999994</c:v>
                </c:pt>
                <c:pt idx="2255">
                  <c:v>1.0001098692000001</c:v>
                </c:pt>
                <c:pt idx="2256">
                  <c:v>1.0008669957</c:v>
                </c:pt>
                <c:pt idx="2257">
                  <c:v>1.0014796349999999</c:v>
                </c:pt>
                <c:pt idx="2258">
                  <c:v>1.0016873820000001</c:v>
                </c:pt>
                <c:pt idx="2259">
                  <c:v>1.0020207696000001</c:v>
                </c:pt>
                <c:pt idx="2260">
                  <c:v>1.0026305652</c:v>
                </c:pt>
                <c:pt idx="2261">
                  <c:v>1.0043095199999998</c:v>
                </c:pt>
                <c:pt idx="2262">
                  <c:v>1.005868494</c:v>
                </c:pt>
                <c:pt idx="2263">
                  <c:v>1.0052046690000001</c:v>
                </c:pt>
                <c:pt idx="2264">
                  <c:v>1.0049375028</c:v>
                </c:pt>
                <c:pt idx="2265">
                  <c:v>1.0049353499999998</c:v>
                </c:pt>
                <c:pt idx="2266">
                  <c:v>1.0054443916000002</c:v>
                </c:pt>
                <c:pt idx="2267">
                  <c:v>1.0059390237000001</c:v>
                </c:pt>
                <c:pt idx="2268">
                  <c:v>1.0056274636000002</c:v>
                </c:pt>
                <c:pt idx="2269">
                  <c:v>1.0054408187999999</c:v>
                </c:pt>
                <c:pt idx="2270">
                  <c:v>1.006027708</c:v>
                </c:pt>
                <c:pt idx="2271">
                  <c:v>1.0068638699999999</c:v>
                </c:pt>
                <c:pt idx="2272">
                  <c:v>1.0073006931000001</c:v>
                </c:pt>
                <c:pt idx="2273">
                  <c:v>1.0072169496000001</c:v>
                </c:pt>
                <c:pt idx="2274">
                  <c:v>1.0076797980000001</c:v>
                </c:pt>
                <c:pt idx="2275">
                  <c:v>1.0085536536000002</c:v>
                </c:pt>
                <c:pt idx="2276">
                  <c:v>1.0091554235</c:v>
                </c:pt>
                <c:pt idx="2277">
                  <c:v>1.0093714939999998</c:v>
                </c:pt>
                <c:pt idx="2278">
                  <c:v>1.0094656136</c:v>
                </c:pt>
                <c:pt idx="2279">
                  <c:v>1.0100828759999998</c:v>
                </c:pt>
                <c:pt idx="2280">
                  <c:v>1.0108367737999999</c:v>
                </c:pt>
                <c:pt idx="2281">
                  <c:v>1.0110736890000001</c:v>
                </c:pt>
                <c:pt idx="2282">
                  <c:v>1.0113228924</c:v>
                </c:pt>
                <c:pt idx="2283">
                  <c:v>1.0118483722</c:v>
                </c:pt>
                <c:pt idx="2284">
                  <c:v>1.0126425732</c:v>
                </c:pt>
                <c:pt idx="2285">
                  <c:v>1.0130416363999999</c:v>
                </c:pt>
                <c:pt idx="2286">
                  <c:v>1.0133302128000001</c:v>
                </c:pt>
                <c:pt idx="2287">
                  <c:v>1.0138921776000001</c:v>
                </c:pt>
                <c:pt idx="2288">
                  <c:v>1.0144596479999999</c:v>
                </c:pt>
                <c:pt idx="2289">
                  <c:v>1.0147591848999999</c:v>
                </c:pt>
                <c:pt idx="2290">
                  <c:v>1.0151570948999999</c:v>
                </c:pt>
                <c:pt idx="2291">
                  <c:v>1.0155373990000001</c:v>
                </c:pt>
                <c:pt idx="2292">
                  <c:v>1.01631809</c:v>
                </c:pt>
                <c:pt idx="2293">
                  <c:v>1.0172441967999999</c:v>
                </c:pt>
                <c:pt idx="2294">
                  <c:v>1.0176348006</c:v>
                </c:pt>
                <c:pt idx="2295">
                  <c:v>1.0176411519000002</c:v>
                </c:pt>
                <c:pt idx="2296">
                  <c:v>1.0180541679999999</c:v>
                </c:pt>
                <c:pt idx="2297">
                  <c:v>1.0184703417000001</c:v>
                </c:pt>
                <c:pt idx="2298">
                  <c:v>1.0190304215999999</c:v>
                </c:pt>
                <c:pt idx="2299">
                  <c:v>1.0198451952000001</c:v>
                </c:pt>
                <c:pt idx="2300">
                  <c:v>1.0203739488000001</c:v>
                </c:pt>
                <c:pt idx="2301">
                  <c:v>1.0201019049</c:v>
                </c:pt>
                <c:pt idx="2302">
                  <c:v>1.020069012</c:v>
                </c:pt>
                <c:pt idx="2303">
                  <c:v>1.0206955391999999</c:v>
                </c:pt>
                <c:pt idx="2304">
                  <c:v>1.0221109469999998</c:v>
                </c:pt>
                <c:pt idx="2305">
                  <c:v>1.0228855787000002</c:v>
                </c:pt>
                <c:pt idx="2306">
                  <c:v>1.0232910027</c:v>
                </c:pt>
                <c:pt idx="2307">
                  <c:v>1.0234486743000002</c:v>
                </c:pt>
                <c:pt idx="2308">
                  <c:v>1.0235893421</c:v>
                </c:pt>
                <c:pt idx="2309">
                  <c:v>1.0238392729999999</c:v>
                </c:pt>
                <c:pt idx="2310">
                  <c:v>1.0248755154</c:v>
                </c:pt>
                <c:pt idx="2311">
                  <c:v>1.0257872199</c:v>
                </c:pt>
                <c:pt idx="2312">
                  <c:v>1.0261791965</c:v>
                </c:pt>
                <c:pt idx="2313">
                  <c:v>1.0264271075999998</c:v>
                </c:pt>
                <c:pt idx="2314">
                  <c:v>1.0268207456</c:v>
                </c:pt>
                <c:pt idx="2315">
                  <c:v>1.0276306886</c:v>
                </c:pt>
                <c:pt idx="2316">
                  <c:v>1.0279035822</c:v>
                </c:pt>
                <c:pt idx="2317">
                  <c:v>1.028036951</c:v>
                </c:pt>
                <c:pt idx="2318">
                  <c:v>1.0281509348</c:v>
                </c:pt>
                <c:pt idx="2319">
                  <c:v>1.0281222288</c:v>
                </c:pt>
                <c:pt idx="2320">
                  <c:v>1.0282082871</c:v>
                </c:pt>
                <c:pt idx="2321">
                  <c:v>1.0286844848000001</c:v>
                </c:pt>
                <c:pt idx="2322">
                  <c:v>1.0294353381000001</c:v>
                </c:pt>
                <c:pt idx="2323">
                  <c:v>1.030064522</c:v>
                </c:pt>
                <c:pt idx="2324">
                  <c:v>1.0306984689000001</c:v>
                </c:pt>
                <c:pt idx="2325">
                  <c:v>1.0313511773999999</c:v>
                </c:pt>
                <c:pt idx="2326">
                  <c:v>1.0324215600000002</c:v>
                </c:pt>
                <c:pt idx="2327">
                  <c:v>1.0333602557999999</c:v>
                </c:pt>
                <c:pt idx="2328">
                  <c:v>1.0337689956000002</c:v>
                </c:pt>
                <c:pt idx="2329">
                  <c:v>1.0340341473000001</c:v>
                </c:pt>
                <c:pt idx="2330">
                  <c:v>1.0344211983</c:v>
                </c:pt>
                <c:pt idx="2331">
                  <c:v>1.0350809009999999</c:v>
                </c:pt>
                <c:pt idx="2332">
                  <c:v>1.0353392043999998</c:v>
                </c:pt>
                <c:pt idx="2333">
                  <c:v>1.0351920654</c:v>
                </c:pt>
                <c:pt idx="2334">
                  <c:v>1.0354433685</c:v>
                </c:pt>
                <c:pt idx="2335">
                  <c:v>1.0360862314000001</c:v>
                </c:pt>
                <c:pt idx="2336">
                  <c:v>1.0371262362</c:v>
                </c:pt>
                <c:pt idx="2337">
                  <c:v>1.0381687822999999</c:v>
                </c:pt>
                <c:pt idx="2338">
                  <c:v>1.0390739470999999</c:v>
                </c:pt>
                <c:pt idx="2339">
                  <c:v>1.0394515691999999</c:v>
                </c:pt>
                <c:pt idx="2340">
                  <c:v>1.0398300308000001</c:v>
                </c:pt>
                <c:pt idx="2341">
                  <c:v>1.0402022899999999</c:v>
                </c:pt>
                <c:pt idx="2342">
                  <c:v>1.040451048</c:v>
                </c:pt>
                <c:pt idx="2343">
                  <c:v>1.0405762639999998</c:v>
                </c:pt>
                <c:pt idx="2344">
                  <c:v>1.041234183</c:v>
                </c:pt>
                <c:pt idx="2345">
                  <c:v>1.0414979408</c:v>
                </c:pt>
                <c:pt idx="2346">
                  <c:v>1.0414902240000001</c:v>
                </c:pt>
                <c:pt idx="2347">
                  <c:v>1.0422657614999999</c:v>
                </c:pt>
                <c:pt idx="2348">
                  <c:v>1.0428880176000002</c:v>
                </c:pt>
                <c:pt idx="2349">
                  <c:v>1.0437929399999999</c:v>
                </c:pt>
                <c:pt idx="2350">
                  <c:v>1.044587725</c:v>
                </c:pt>
                <c:pt idx="2351">
                  <c:v>1.045124358</c:v>
                </c:pt>
                <c:pt idx="2352">
                  <c:v>1.0467267104</c:v>
                </c:pt>
                <c:pt idx="2353">
                  <c:v>1.0476630570000001</c:v>
                </c:pt>
                <c:pt idx="2354">
                  <c:v>1.0480639104</c:v>
                </c:pt>
                <c:pt idx="2355">
                  <c:v>1.0484443597999999</c:v>
                </c:pt>
                <c:pt idx="2356">
                  <c:v>1.048011698</c:v>
                </c:pt>
                <c:pt idx="2357">
                  <c:v>1.0471605291000001</c:v>
                </c:pt>
                <c:pt idx="2358">
                  <c:v>1.0473857136</c:v>
                </c:pt>
                <c:pt idx="2359">
                  <c:v>1.0486954095000001</c:v>
                </c:pt>
                <c:pt idx="2360">
                  <c:v>1.0494921918</c:v>
                </c:pt>
                <c:pt idx="2361">
                  <c:v>1.0497569892</c:v>
                </c:pt>
                <c:pt idx="2362">
                  <c:v>1.050009212</c:v>
                </c:pt>
                <c:pt idx="2363">
                  <c:v>1.0505098640999999</c:v>
                </c:pt>
                <c:pt idx="2364">
                  <c:v>1.0511344040999999</c:v>
                </c:pt>
                <c:pt idx="2365">
                  <c:v>1.0513465583999999</c:v>
                </c:pt>
                <c:pt idx="2366">
                  <c:v>1.0512897779999999</c:v>
                </c:pt>
                <c:pt idx="2367">
                  <c:v>1.05176856</c:v>
                </c:pt>
                <c:pt idx="2368">
                  <c:v>1.0525195565000001</c:v>
                </c:pt>
                <c:pt idx="2369">
                  <c:v>1.0534103062</c:v>
                </c:pt>
                <c:pt idx="2370">
                  <c:v>1.0536187014</c:v>
                </c:pt>
                <c:pt idx="2371">
                  <c:v>1.0537056234</c:v>
                </c:pt>
                <c:pt idx="2372">
                  <c:v>1.0540553088</c:v>
                </c:pt>
                <c:pt idx="2373">
                  <c:v>1.0545297061999999</c:v>
                </c:pt>
                <c:pt idx="2374">
                  <c:v>1.0543428134999999</c:v>
                </c:pt>
                <c:pt idx="2375">
                  <c:v>1.0545568314</c:v>
                </c:pt>
                <c:pt idx="2376">
                  <c:v>1.0553202800999999</c:v>
                </c:pt>
                <c:pt idx="2377">
                  <c:v>1.0563506733999999</c:v>
                </c:pt>
                <c:pt idx="2378">
                  <c:v>1.0571278596</c:v>
                </c:pt>
                <c:pt idx="2379">
                  <c:v>1.0573563727999999</c:v>
                </c:pt>
                <c:pt idx="2380">
                  <c:v>1.0579923927999999</c:v>
                </c:pt>
                <c:pt idx="2381">
                  <c:v>1.0590320789999998</c:v>
                </c:pt>
                <c:pt idx="2382">
                  <c:v>1.0596850176000001</c:v>
                </c:pt>
                <c:pt idx="2383">
                  <c:v>1.0592685420000001</c:v>
                </c:pt>
                <c:pt idx="2384">
                  <c:v>1.0589822832</c:v>
                </c:pt>
                <c:pt idx="2385">
                  <c:v>1.0596472575999998</c:v>
                </c:pt>
                <c:pt idx="2386">
                  <c:v>1.06057468</c:v>
                </c:pt>
                <c:pt idx="2387">
                  <c:v>1.0609553591999998</c:v>
                </c:pt>
                <c:pt idx="2388">
                  <c:v>1.0606650762000001</c:v>
                </c:pt>
                <c:pt idx="2389">
                  <c:v>1.0609114208000001</c:v>
                </c:pt>
                <c:pt idx="2390">
                  <c:v>1.0618265715999999</c:v>
                </c:pt>
                <c:pt idx="2391">
                  <c:v>1.0627617790000001</c:v>
                </c:pt>
                <c:pt idx="2392">
                  <c:v>1.0632978884999997</c:v>
                </c:pt>
                <c:pt idx="2393">
                  <c:v>1.0636956771000001</c:v>
                </c:pt>
                <c:pt idx="2394">
                  <c:v>1.0642168439999999</c:v>
                </c:pt>
                <c:pt idx="2395">
                  <c:v>1.0643179614</c:v>
                </c:pt>
                <c:pt idx="2396">
                  <c:v>1.0644007662000001</c:v>
                </c:pt>
                <c:pt idx="2397">
                  <c:v>1.0650167598</c:v>
                </c:pt>
                <c:pt idx="2398">
                  <c:v>1.0665839297999999</c:v>
                </c:pt>
                <c:pt idx="2399">
                  <c:v>1.0673793806</c:v>
                </c:pt>
                <c:pt idx="2400">
                  <c:v>1.0675118818</c:v>
                </c:pt>
                <c:pt idx="2401">
                  <c:v>1.0672439114000001</c:v>
                </c:pt>
                <c:pt idx="2402">
                  <c:v>1.0671000416999998</c:v>
                </c:pt>
                <c:pt idx="2403">
                  <c:v>1.0680168312</c:v>
                </c:pt>
                <c:pt idx="2404">
                  <c:v>1.0688031868000001</c:v>
                </c:pt>
                <c:pt idx="2405">
                  <c:v>1.069048035</c:v>
                </c:pt>
                <c:pt idx="2406">
                  <c:v>1.0694155525</c:v>
                </c:pt>
                <c:pt idx="2407">
                  <c:v>1.0700691885</c:v>
                </c:pt>
                <c:pt idx="2408">
                  <c:v>1.0710114597</c:v>
                </c:pt>
                <c:pt idx="2409">
                  <c:v>1.0718280685999999</c:v>
                </c:pt>
                <c:pt idx="2410">
                  <c:v>1.0723922855999999</c:v>
                </c:pt>
                <c:pt idx="2411">
                  <c:v>1.0731065691000001</c:v>
                </c:pt>
                <c:pt idx="2412">
                  <c:v>1.0739645955999999</c:v>
                </c:pt>
                <c:pt idx="2413">
                  <c:v>1.0742974109999999</c:v>
                </c:pt>
                <c:pt idx="2414">
                  <c:v>1.0742226826999999</c:v>
                </c:pt>
                <c:pt idx="2415">
                  <c:v>1.074125416</c:v>
                </c:pt>
                <c:pt idx="2416">
                  <c:v>1.0746838101999998</c:v>
                </c:pt>
                <c:pt idx="2417">
                  <c:v>1.0753627374000001</c:v>
                </c:pt>
                <c:pt idx="2418">
                  <c:v>1.0772484325</c:v>
                </c:pt>
                <c:pt idx="2419">
                  <c:v>1.0784641538999999</c:v>
                </c:pt>
                <c:pt idx="2420">
                  <c:v>1.0788674845000001</c:v>
                </c:pt>
                <c:pt idx="2421">
                  <c:v>1.0789978135</c:v>
                </c:pt>
                <c:pt idx="2422">
                  <c:v>1.0788687168</c:v>
                </c:pt>
                <c:pt idx="2423">
                  <c:v>1.0786053960000002</c:v>
                </c:pt>
                <c:pt idx="2424">
                  <c:v>1.078065592</c:v>
                </c:pt>
                <c:pt idx="2425">
                  <c:v>1.0781772784999999</c:v>
                </c:pt>
                <c:pt idx="2426">
                  <c:v>1.0792211202000002</c:v>
                </c:pt>
                <c:pt idx="2427">
                  <c:v>1.0798432002</c:v>
                </c:pt>
                <c:pt idx="2428">
                  <c:v>1.0800554648</c:v>
                </c:pt>
                <c:pt idx="2429">
                  <c:v>1.0806623821000001</c:v>
                </c:pt>
                <c:pt idx="2430">
                  <c:v>1.0814108551999999</c:v>
                </c:pt>
                <c:pt idx="2431">
                  <c:v>1.0820533880000001</c:v>
                </c:pt>
                <c:pt idx="2432">
                  <c:v>1.0820432467999999</c:v>
                </c:pt>
                <c:pt idx="2433">
                  <c:v>1.0820346863999999</c:v>
                </c:pt>
                <c:pt idx="2434">
                  <c:v>1.0836231273999999</c:v>
                </c:pt>
                <c:pt idx="2435">
                  <c:v>1.0853364832000001</c:v>
                </c:pt>
                <c:pt idx="2436">
                  <c:v>1.0854391119</c:v>
                </c:pt>
                <c:pt idx="2437">
                  <c:v>1.0863477362</c:v>
                </c:pt>
                <c:pt idx="2438">
                  <c:v>1.0861785165000002</c:v>
                </c:pt>
                <c:pt idx="2439">
                  <c:v>1.0864179794</c:v>
                </c:pt>
                <c:pt idx="2440">
                  <c:v>1.0868096327999999</c:v>
                </c:pt>
                <c:pt idx="2441">
                  <c:v>1.0872013469999999</c:v>
                </c:pt>
                <c:pt idx="2442">
                  <c:v>1.0871996182999999</c:v>
                </c:pt>
                <c:pt idx="2443">
                  <c:v>1.087742824</c:v>
                </c:pt>
                <c:pt idx="2444">
                  <c:v>1.0886902611999998</c:v>
                </c:pt>
                <c:pt idx="2445">
                  <c:v>1.0893535998000001</c:v>
                </c:pt>
                <c:pt idx="2446">
                  <c:v>1.0894589258</c:v>
                </c:pt>
                <c:pt idx="2447">
                  <c:v>1.0898161951999998</c:v>
                </c:pt>
                <c:pt idx="2448">
                  <c:v>1.090453028</c:v>
                </c:pt>
                <c:pt idx="2449">
                  <c:v>1.0912277068</c:v>
                </c:pt>
                <c:pt idx="2450">
                  <c:v>1.0917440300000001</c:v>
                </c:pt>
                <c:pt idx="2451">
                  <c:v>1.092400652</c:v>
                </c:pt>
                <c:pt idx="2452">
                  <c:v>1.0930500792</c:v>
                </c:pt>
                <c:pt idx="2453">
                  <c:v>1.0926215160000001</c:v>
                </c:pt>
                <c:pt idx="2454">
                  <c:v>1.0920720675</c:v>
                </c:pt>
                <c:pt idx="2455">
                  <c:v>1.0920502776000001</c:v>
                </c:pt>
                <c:pt idx="2456">
                  <c:v>1.0922960415</c:v>
                </c:pt>
                <c:pt idx="2457">
                  <c:v>1.0930932880000002</c:v>
                </c:pt>
                <c:pt idx="2458">
                  <c:v>1.0941550767000001</c:v>
                </c:pt>
                <c:pt idx="2459">
                  <c:v>1.0950661584000001</c:v>
                </c:pt>
                <c:pt idx="2460">
                  <c:v>1.0958451763999999</c:v>
                </c:pt>
                <c:pt idx="2461">
                  <c:v>1.0963549828000001</c:v>
                </c:pt>
                <c:pt idx="2462">
                  <c:v>1.0968730112</c:v>
                </c:pt>
                <c:pt idx="2463">
                  <c:v>1.0975241927999999</c:v>
                </c:pt>
                <c:pt idx="2464">
                  <c:v>1.0977656432999998</c:v>
                </c:pt>
                <c:pt idx="2465">
                  <c:v>1.0975931692000001</c:v>
                </c:pt>
                <c:pt idx="2466">
                  <c:v>1.0978183356</c:v>
                </c:pt>
                <c:pt idx="2467">
                  <c:v>1.0977805502</c:v>
                </c:pt>
                <c:pt idx="2468">
                  <c:v>1.0985651504</c:v>
                </c:pt>
                <c:pt idx="2469">
                  <c:v>1.1015144403999999</c:v>
                </c:pt>
                <c:pt idx="2470">
                  <c:v>1.1033811168000001</c:v>
                </c:pt>
                <c:pt idx="2471">
                  <c:v>1.1033510959999999</c:v>
                </c:pt>
                <c:pt idx="2472">
                  <c:v>1.1031796888000001</c:v>
                </c:pt>
                <c:pt idx="2473">
                  <c:v>1.1028815879999998</c:v>
                </c:pt>
                <c:pt idx="2474">
                  <c:v>1.1029993799999998</c:v>
                </c:pt>
                <c:pt idx="2475">
                  <c:v>1.1033991558</c:v>
                </c:pt>
                <c:pt idx="2476">
                  <c:v>1.1036633041000001</c:v>
                </c:pt>
                <c:pt idx="2477">
                  <c:v>1.1041833448</c:v>
                </c:pt>
                <c:pt idx="2478">
                  <c:v>1.1046928244000001</c:v>
                </c:pt>
                <c:pt idx="2479">
                  <c:v>1.1047902734999999</c:v>
                </c:pt>
                <c:pt idx="2480">
                  <c:v>1.1052810239999999</c:v>
                </c:pt>
                <c:pt idx="2481">
                  <c:v>1.1058961152</c:v>
                </c:pt>
                <c:pt idx="2482">
                  <c:v>1.1061080982</c:v>
                </c:pt>
                <c:pt idx="2483">
                  <c:v>1.1059127915</c:v>
                </c:pt>
                <c:pt idx="2484">
                  <c:v>1.1059972</c:v>
                </c:pt>
                <c:pt idx="2485">
                  <c:v>1.1069029117000002</c:v>
                </c:pt>
                <c:pt idx="2486">
                  <c:v>1.1083610139000002</c:v>
                </c:pt>
                <c:pt idx="2487">
                  <c:v>1.109006927</c:v>
                </c:pt>
                <c:pt idx="2488">
                  <c:v>1.109113722</c:v>
                </c:pt>
                <c:pt idx="2489">
                  <c:v>1.1093645783999999</c:v>
                </c:pt>
                <c:pt idx="2490">
                  <c:v>1.1096171064</c:v>
                </c:pt>
                <c:pt idx="2491">
                  <c:v>1.1098770592</c:v>
                </c:pt>
                <c:pt idx="2492">
                  <c:v>1.1104211573</c:v>
                </c:pt>
                <c:pt idx="2493">
                  <c:v>1.1113928342999999</c:v>
                </c:pt>
                <c:pt idx="2494">
                  <c:v>1.1121200415999999</c:v>
                </c:pt>
                <c:pt idx="2495">
                  <c:v>1.112447784</c:v>
                </c:pt>
                <c:pt idx="2496">
                  <c:v>1.1130302475</c:v>
                </c:pt>
                <c:pt idx="2497">
                  <c:v>1.1133276552</c:v>
                </c:pt>
                <c:pt idx="2498">
                  <c:v>1.1133588240000001</c:v>
                </c:pt>
                <c:pt idx="2499">
                  <c:v>1.113389129</c:v>
                </c:pt>
                <c:pt idx="2500">
                  <c:v>1.1140922916</c:v>
                </c:pt>
                <c:pt idx="2501">
                  <c:v>1.1153300466</c:v>
                </c:pt>
                <c:pt idx="2502">
                  <c:v>1.1164311774</c:v>
                </c:pt>
                <c:pt idx="2503">
                  <c:v>1.1169699263999999</c:v>
                </c:pt>
                <c:pt idx="2504">
                  <c:v>1.1172224677</c:v>
                </c:pt>
                <c:pt idx="2505">
                  <c:v>1.1177423739999999</c:v>
                </c:pt>
                <c:pt idx="2506">
                  <c:v>1.1182722786999999</c:v>
                </c:pt>
                <c:pt idx="2507">
                  <c:v>1.1185332264000001</c:v>
                </c:pt>
                <c:pt idx="2508">
                  <c:v>1.1178392152000001</c:v>
                </c:pt>
                <c:pt idx="2509">
                  <c:v>1.1177996319999999</c:v>
                </c:pt>
                <c:pt idx="2510">
                  <c:v>1.1188315568</c:v>
                </c:pt>
                <c:pt idx="2511">
                  <c:v>1.1199932304</c:v>
                </c:pt>
                <c:pt idx="2512">
                  <c:v>1.1204788575</c:v>
                </c:pt>
                <c:pt idx="2513">
                  <c:v>1.1204088168000002</c:v>
                </c:pt>
                <c:pt idx="2514">
                  <c:v>1.1212908480000001</c:v>
                </c:pt>
                <c:pt idx="2515">
                  <c:v>1.1217666900000001</c:v>
                </c:pt>
                <c:pt idx="2516">
                  <c:v>1.1216900622000001</c:v>
                </c:pt>
                <c:pt idx="2517">
                  <c:v>1.123114086</c:v>
                </c:pt>
                <c:pt idx="2518">
                  <c:v>1.1241327460000001</c:v>
                </c:pt>
                <c:pt idx="2519">
                  <c:v>1.1248714656000001</c:v>
                </c:pt>
                <c:pt idx="2520">
                  <c:v>1.1250476215</c:v>
                </c:pt>
                <c:pt idx="2521">
                  <c:v>1.1242829579</c:v>
                </c:pt>
                <c:pt idx="2522">
                  <c:v>1.1242014227999999</c:v>
                </c:pt>
                <c:pt idx="2523">
                  <c:v>1.1251014864000002</c:v>
                </c:pt>
                <c:pt idx="2524">
                  <c:v>1.1256200982</c:v>
                </c:pt>
                <c:pt idx="2525">
                  <c:v>1.1258843748</c:v>
                </c:pt>
                <c:pt idx="2526">
                  <c:v>1.1266991298</c:v>
                </c:pt>
                <c:pt idx="2527">
                  <c:v>1.127517377</c:v>
                </c:pt>
                <c:pt idx="2528">
                  <c:v>1.1282077146</c:v>
                </c:pt>
                <c:pt idx="2529">
                  <c:v>1.1284889364000001</c:v>
                </c:pt>
                <c:pt idx="2530">
                  <c:v>1.1283517309</c:v>
                </c:pt>
                <c:pt idx="2531">
                  <c:v>1.1290323375</c:v>
                </c:pt>
                <c:pt idx="2532">
                  <c:v>1.1302764538000001</c:v>
                </c:pt>
                <c:pt idx="2533">
                  <c:v>1.1312904213999999</c:v>
                </c:pt>
                <c:pt idx="2534">
                  <c:v>1.1319034566000001</c:v>
                </c:pt>
                <c:pt idx="2535">
                  <c:v>1.1323784248000002</c:v>
                </c:pt>
                <c:pt idx="2536">
                  <c:v>1.1324137446</c:v>
                </c:pt>
                <c:pt idx="2537">
                  <c:v>1.1325672558</c:v>
                </c:pt>
                <c:pt idx="2538">
                  <c:v>1.1328523640000001</c:v>
                </c:pt>
                <c:pt idx="2539">
                  <c:v>1.1328676038000001</c:v>
                </c:pt>
                <c:pt idx="2540">
                  <c:v>1.1330319609000001</c:v>
                </c:pt>
                <c:pt idx="2541">
                  <c:v>1.1338804568</c:v>
                </c:pt>
                <c:pt idx="2542">
                  <c:v>1.1340348948000001</c:v>
                </c:pt>
                <c:pt idx="2543">
                  <c:v>1.1336350311999999</c:v>
                </c:pt>
                <c:pt idx="2544">
                  <c:v>1.1348572320000001</c:v>
                </c:pt>
                <c:pt idx="2545">
                  <c:v>1.1363531538</c:v>
                </c:pt>
                <c:pt idx="2546">
                  <c:v>1.1371556232</c:v>
                </c:pt>
                <c:pt idx="2547">
                  <c:v>1.1374195631999999</c:v>
                </c:pt>
                <c:pt idx="2548">
                  <c:v>1.1376785124</c:v>
                </c:pt>
                <c:pt idx="2549">
                  <c:v>1.1386315</c:v>
                </c:pt>
                <c:pt idx="2550">
                  <c:v>1.1397407735999998</c:v>
                </c:pt>
                <c:pt idx="2551">
                  <c:v>1.1401762112</c:v>
                </c:pt>
                <c:pt idx="2552">
                  <c:v>1.1402129067000002</c:v>
                </c:pt>
                <c:pt idx="2553">
                  <c:v>1.1406517979999999</c:v>
                </c:pt>
                <c:pt idx="2554">
                  <c:v>1.1412075312000001</c:v>
                </c:pt>
                <c:pt idx="2555">
                  <c:v>1.1420254384000001</c:v>
                </c:pt>
                <c:pt idx="2556">
                  <c:v>1.1425704996000001</c:v>
                </c:pt>
                <c:pt idx="2557">
                  <c:v>1.1426888831999999</c:v>
                </c:pt>
                <c:pt idx="2558">
                  <c:v>1.1430803332000001</c:v>
                </c:pt>
                <c:pt idx="2559">
                  <c:v>1.1433247937000002</c:v>
                </c:pt>
                <c:pt idx="2560">
                  <c:v>1.1431457478</c:v>
                </c:pt>
                <c:pt idx="2561">
                  <c:v>1.1440575260999999</c:v>
                </c:pt>
                <c:pt idx="2562">
                  <c:v>1.1449618718999999</c:v>
                </c:pt>
                <c:pt idx="2563">
                  <c:v>1.1459983039999999</c:v>
                </c:pt>
                <c:pt idx="2564">
                  <c:v>1.1464985780999999</c:v>
                </c:pt>
                <c:pt idx="2565">
                  <c:v>1.1465802424</c:v>
                </c:pt>
                <c:pt idx="2566">
                  <c:v>1.1465231819999999</c:v>
                </c:pt>
                <c:pt idx="2567">
                  <c:v>1.1470058837999999</c:v>
                </c:pt>
                <c:pt idx="2568">
                  <c:v>1.1474785296000001</c:v>
                </c:pt>
                <c:pt idx="2569">
                  <c:v>1.1478225814</c:v>
                </c:pt>
                <c:pt idx="2570">
                  <c:v>1.1481725668</c:v>
                </c:pt>
                <c:pt idx="2571">
                  <c:v>1.1490751488000002</c:v>
                </c:pt>
                <c:pt idx="2572">
                  <c:v>1.1495809039</c:v>
                </c:pt>
                <c:pt idx="2573">
                  <c:v>1.149825165</c:v>
                </c:pt>
                <c:pt idx="2574">
                  <c:v>1.1500711395000001</c:v>
                </c:pt>
                <c:pt idx="2575">
                  <c:v>1.1505947921999999</c:v>
                </c:pt>
                <c:pt idx="2576">
                  <c:v>1.1516401000999998</c:v>
                </c:pt>
                <c:pt idx="2577">
                  <c:v>1.1524120824000001</c:v>
                </c:pt>
                <c:pt idx="2578">
                  <c:v>1.1529275874</c:v>
                </c:pt>
                <c:pt idx="2579">
                  <c:v>1.1530316085000001</c:v>
                </c:pt>
                <c:pt idx="2580">
                  <c:v>1.1527138902</c:v>
                </c:pt>
                <c:pt idx="2581">
                  <c:v>1.1528060387999999</c:v>
                </c:pt>
                <c:pt idx="2582">
                  <c:v>1.1530489340000001</c:v>
                </c:pt>
                <c:pt idx="2583">
                  <c:v>1.1534400816000001</c:v>
                </c:pt>
                <c:pt idx="2584">
                  <c:v>1.15399476</c:v>
                </c:pt>
                <c:pt idx="2585">
                  <c:v>1.1552299640000001</c:v>
                </c:pt>
                <c:pt idx="2586">
                  <c:v>1.1560578146</c:v>
                </c:pt>
                <c:pt idx="2587">
                  <c:v>1.1561908407000001</c:v>
                </c:pt>
                <c:pt idx="2588">
                  <c:v>1.1563230195</c:v>
                </c:pt>
                <c:pt idx="2589">
                  <c:v>1.1574216319999999</c:v>
                </c:pt>
                <c:pt idx="2590">
                  <c:v>1.1582440764999999</c:v>
                </c:pt>
                <c:pt idx="2591">
                  <c:v>1.1585070228000001</c:v>
                </c:pt>
                <c:pt idx="2592">
                  <c:v>1.1586343128000001</c:v>
                </c:pt>
                <c:pt idx="2593">
                  <c:v>1.1589142779000001</c:v>
                </c:pt>
                <c:pt idx="2594">
                  <c:v>1.1596090772000001</c:v>
                </c:pt>
                <c:pt idx="2595">
                  <c:v>1.1598976532</c:v>
                </c:pt>
                <c:pt idx="2596">
                  <c:v>1.1603279663999999</c:v>
                </c:pt>
                <c:pt idx="2597">
                  <c:v>1.1604902018000001</c:v>
                </c:pt>
                <c:pt idx="2598">
                  <c:v>1.1607678435000002</c:v>
                </c:pt>
                <c:pt idx="2599">
                  <c:v>1.1610293760000001</c:v>
                </c:pt>
                <c:pt idx="2600">
                  <c:v>1.1612815912000001</c:v>
                </c:pt>
                <c:pt idx="2601">
                  <c:v>1.1619523841999999</c:v>
                </c:pt>
                <c:pt idx="2602">
                  <c:v>1.1627650964</c:v>
                </c:pt>
                <c:pt idx="2603">
                  <c:v>1.1632798552999999</c:v>
                </c:pt>
                <c:pt idx="2604">
                  <c:v>1.1639228989999999</c:v>
                </c:pt>
                <c:pt idx="2605">
                  <c:v>1.1644454792000001</c:v>
                </c:pt>
                <c:pt idx="2606">
                  <c:v>1.1651125560000002</c:v>
                </c:pt>
                <c:pt idx="2607">
                  <c:v>1.1656429812</c:v>
                </c:pt>
                <c:pt idx="2608">
                  <c:v>1.1659084580000001</c:v>
                </c:pt>
                <c:pt idx="2609">
                  <c:v>1.1667271136999999</c:v>
                </c:pt>
                <c:pt idx="2610">
                  <c:v>1.1675553148000002</c:v>
                </c:pt>
                <c:pt idx="2611">
                  <c:v>1.1677020996000003</c:v>
                </c:pt>
                <c:pt idx="2612">
                  <c:v>1.167973782</c:v>
                </c:pt>
                <c:pt idx="2613">
                  <c:v>1.1685081185999999</c:v>
                </c:pt>
                <c:pt idx="2614">
                  <c:v>1.1689073759999999</c:v>
                </c:pt>
                <c:pt idx="2615">
                  <c:v>1.1691843228000001</c:v>
                </c:pt>
                <c:pt idx="2616">
                  <c:v>1.1698660425</c:v>
                </c:pt>
                <c:pt idx="2617">
                  <c:v>1.1706728399999999</c:v>
                </c:pt>
                <c:pt idx="2618">
                  <c:v>1.1707891199999998</c:v>
                </c:pt>
                <c:pt idx="2619">
                  <c:v>1.1710423480000001</c:v>
                </c:pt>
                <c:pt idx="2620">
                  <c:v>1.1714291435999999</c:v>
                </c:pt>
                <c:pt idx="2621">
                  <c:v>1.1723792957999999</c:v>
                </c:pt>
                <c:pt idx="2622">
                  <c:v>1.1737500264</c:v>
                </c:pt>
                <c:pt idx="2623">
                  <c:v>1.1745824435000001</c:v>
                </c:pt>
                <c:pt idx="2624">
                  <c:v>1.1744618454</c:v>
                </c:pt>
                <c:pt idx="2625">
                  <c:v>1.174338605</c:v>
                </c:pt>
                <c:pt idx="2626">
                  <c:v>1.1746316240000001</c:v>
                </c:pt>
                <c:pt idx="2627">
                  <c:v>1.1758911115999999</c:v>
                </c:pt>
                <c:pt idx="2628">
                  <c:v>1.1766102221999999</c:v>
                </c:pt>
                <c:pt idx="2629">
                  <c:v>1.1766250037999999</c:v>
                </c:pt>
                <c:pt idx="2630">
                  <c:v>1.1767399891999999</c:v>
                </c:pt>
                <c:pt idx="2631">
                  <c:v>1.1768206506000001</c:v>
                </c:pt>
                <c:pt idx="2632">
                  <c:v>1.177582779</c:v>
                </c:pt>
                <c:pt idx="2633">
                  <c:v>1.1787702280000001</c:v>
                </c:pt>
                <c:pt idx="2634">
                  <c:v>1.1794125942</c:v>
                </c:pt>
                <c:pt idx="2635">
                  <c:v>1.1793467764000001</c:v>
                </c:pt>
                <c:pt idx="2636">
                  <c:v>1.1792981339999999</c:v>
                </c:pt>
                <c:pt idx="2637">
                  <c:v>1.1792520495000001</c:v>
                </c:pt>
                <c:pt idx="2638">
                  <c:v>1.1793302640000001</c:v>
                </c:pt>
                <c:pt idx="2639">
                  <c:v>1.1806443216</c:v>
                </c:pt>
                <c:pt idx="2640">
                  <c:v>1.181155824</c:v>
                </c:pt>
                <c:pt idx="2641">
                  <c:v>1.1809863410000001</c:v>
                </c:pt>
                <c:pt idx="2642">
                  <c:v>1.181207924</c:v>
                </c:pt>
                <c:pt idx="2643">
                  <c:v>1.1819811651000001</c:v>
                </c:pt>
                <c:pt idx="2644">
                  <c:v>1.1828969516000001</c:v>
                </c:pt>
                <c:pt idx="2645">
                  <c:v>1.1836738566</c:v>
                </c:pt>
                <c:pt idx="2646">
                  <c:v>1.1845881624000001</c:v>
                </c:pt>
                <c:pt idx="2647">
                  <c:v>1.1854956869999997</c:v>
                </c:pt>
                <c:pt idx="2648">
                  <c:v>1.1854170858999999</c:v>
                </c:pt>
                <c:pt idx="2649">
                  <c:v>1.1854818333999999</c:v>
                </c:pt>
                <c:pt idx="2650">
                  <c:v>1.1859663352000001</c:v>
                </c:pt>
                <c:pt idx="2651">
                  <c:v>1.1864621180999999</c:v>
                </c:pt>
                <c:pt idx="2652">
                  <c:v>1.1872456203999999</c:v>
                </c:pt>
                <c:pt idx="2653">
                  <c:v>1.187760567</c:v>
                </c:pt>
                <c:pt idx="2654">
                  <c:v>1.1881702134000001</c:v>
                </c:pt>
                <c:pt idx="2655">
                  <c:v>1.1886318281999999</c:v>
                </c:pt>
                <c:pt idx="2656">
                  <c:v>1.1896864936</c:v>
                </c:pt>
                <c:pt idx="2657">
                  <c:v>1.1900490264000001</c:v>
                </c:pt>
                <c:pt idx="2658">
                  <c:v>1.1894414868000001</c:v>
                </c:pt>
                <c:pt idx="2659">
                  <c:v>1.1890749208</c:v>
                </c:pt>
                <c:pt idx="2660">
                  <c:v>1.190050483</c:v>
                </c:pt>
                <c:pt idx="2661">
                  <c:v>1.1914163259000001</c:v>
                </c:pt>
                <c:pt idx="2662">
                  <c:v>1.191813561</c:v>
                </c:pt>
                <c:pt idx="2663">
                  <c:v>1.1913855074999999</c:v>
                </c:pt>
                <c:pt idx="2664">
                  <c:v>1.1916555936</c:v>
                </c:pt>
                <c:pt idx="2665">
                  <c:v>1.1924838630000001</c:v>
                </c:pt>
                <c:pt idx="2666">
                  <c:v>1.1934264825000001</c:v>
                </c:pt>
                <c:pt idx="2667">
                  <c:v>1.194492992</c:v>
                </c:pt>
                <c:pt idx="2668">
                  <c:v>1.1955544559000002</c:v>
                </c:pt>
                <c:pt idx="2669">
                  <c:v>1.1962196799</c:v>
                </c:pt>
                <c:pt idx="2670">
                  <c:v>1.1958002980000002</c:v>
                </c:pt>
                <c:pt idx="2671">
                  <c:v>1.1953781903999998</c:v>
                </c:pt>
                <c:pt idx="2672">
                  <c:v>1.1952443531000001</c:v>
                </c:pt>
                <c:pt idx="2673">
                  <c:v>1.1958032995999999</c:v>
                </c:pt>
                <c:pt idx="2674">
                  <c:v>1.1969062688999998</c:v>
                </c:pt>
                <c:pt idx="2675">
                  <c:v>1.1974437467999999</c:v>
                </c:pt>
                <c:pt idx="2676">
                  <c:v>1.1975524218</c:v>
                </c:pt>
                <c:pt idx="2677">
                  <c:v>1.1982199538</c:v>
                </c:pt>
                <c:pt idx="2678">
                  <c:v>1.1995973473000001</c:v>
                </c:pt>
                <c:pt idx="2679">
                  <c:v>1.2000331407</c:v>
                </c:pt>
                <c:pt idx="2680">
                  <c:v>1.1994912768000001</c:v>
                </c:pt>
                <c:pt idx="2681">
                  <c:v>1.1993592414000001</c:v>
                </c:pt>
                <c:pt idx="2682">
                  <c:v>1.1994976032</c:v>
                </c:pt>
                <c:pt idx="2683">
                  <c:v>1.2001699830000001</c:v>
                </c:pt>
                <c:pt idx="2684">
                  <c:v>1.2009838278</c:v>
                </c:pt>
                <c:pt idx="2685">
                  <c:v>1.2017960724000001</c:v>
                </c:pt>
                <c:pt idx="2686">
                  <c:v>1.2027550779999998</c:v>
                </c:pt>
                <c:pt idx="2687">
                  <c:v>1.2037160104</c:v>
                </c:pt>
                <c:pt idx="2688">
                  <c:v>1.2042685762000001</c:v>
                </c:pt>
                <c:pt idx="2689">
                  <c:v>1.2045383596000001</c:v>
                </c:pt>
                <c:pt idx="2690">
                  <c:v>1.2053311826999999</c:v>
                </c:pt>
                <c:pt idx="2691">
                  <c:v>1.2062533496999999</c:v>
                </c:pt>
                <c:pt idx="2692">
                  <c:v>1.2066141120000002</c:v>
                </c:pt>
                <c:pt idx="2693">
                  <c:v>1.2065443375999998</c:v>
                </c:pt>
                <c:pt idx="2694">
                  <c:v>1.2068937748000002</c:v>
                </c:pt>
                <c:pt idx="2695">
                  <c:v>1.2082223934999998</c:v>
                </c:pt>
                <c:pt idx="2696">
                  <c:v>1.2088655019000001</c:v>
                </c:pt>
                <c:pt idx="2697">
                  <c:v>1.2092475382000001</c:v>
                </c:pt>
                <c:pt idx="2698">
                  <c:v>1.2093631833999998</c:v>
                </c:pt>
                <c:pt idx="2699">
                  <c:v>1.209482333</c:v>
                </c:pt>
                <c:pt idx="2700">
                  <c:v>1.2101581314999998</c:v>
                </c:pt>
                <c:pt idx="2701">
                  <c:v>1.211250918</c:v>
                </c:pt>
                <c:pt idx="2702">
                  <c:v>1.2112365075999998</c:v>
                </c:pt>
                <c:pt idx="2703">
                  <c:v>1.2109239296000001</c:v>
                </c:pt>
                <c:pt idx="2704">
                  <c:v>1.2114382405999999</c:v>
                </c:pt>
                <c:pt idx="2705">
                  <c:v>1.2123775423999998</c:v>
                </c:pt>
                <c:pt idx="2706">
                  <c:v>1.2127846119000001</c:v>
                </c:pt>
                <c:pt idx="2707">
                  <c:v>1.212777258</c:v>
                </c:pt>
                <c:pt idx="2708">
                  <c:v>1.2130435924</c:v>
                </c:pt>
                <c:pt idx="2709">
                  <c:v>1.2138662304000001</c:v>
                </c:pt>
                <c:pt idx="2710">
                  <c:v>1.2149583968</c:v>
                </c:pt>
                <c:pt idx="2711">
                  <c:v>1.215903746</c:v>
                </c:pt>
                <c:pt idx="2712">
                  <c:v>1.2161624966</c:v>
                </c:pt>
                <c:pt idx="2713">
                  <c:v>1.2155847678</c:v>
                </c:pt>
                <c:pt idx="2714">
                  <c:v>1.2156938009999998</c:v>
                </c:pt>
                <c:pt idx="2715">
                  <c:v>1.2163629494000001</c:v>
                </c:pt>
                <c:pt idx="2716">
                  <c:v>1.2171704868</c:v>
                </c:pt>
                <c:pt idx="2717">
                  <c:v>1.2178363372000001</c:v>
                </c:pt>
                <c:pt idx="2718">
                  <c:v>1.218363981</c:v>
                </c:pt>
                <c:pt idx="2719">
                  <c:v>1.2186238679999999</c:v>
                </c:pt>
                <c:pt idx="2720">
                  <c:v>1.2194582849999998</c:v>
                </c:pt>
                <c:pt idx="2721">
                  <c:v>1.2200355532</c:v>
                </c:pt>
                <c:pt idx="2722">
                  <c:v>1.2204798480000001</c:v>
                </c:pt>
                <c:pt idx="2723">
                  <c:v>1.2212124808</c:v>
                </c:pt>
                <c:pt idx="2724">
                  <c:v>1.2215512049999999</c:v>
                </c:pt>
                <c:pt idx="2725">
                  <c:v>1.2221589136</c:v>
                </c:pt>
                <c:pt idx="2726">
                  <c:v>1.2227429093</c:v>
                </c:pt>
                <c:pt idx="2727">
                  <c:v>1.2231788239000001</c:v>
                </c:pt>
                <c:pt idx="2728">
                  <c:v>1.2238811987</c:v>
                </c:pt>
                <c:pt idx="2729">
                  <c:v>1.2243438079000002</c:v>
                </c:pt>
                <c:pt idx="2730">
                  <c:v>1.2248339081999999</c:v>
                </c:pt>
                <c:pt idx="2731">
                  <c:v>1.225741567</c:v>
                </c:pt>
                <c:pt idx="2732">
                  <c:v>1.2266459284</c:v>
                </c:pt>
                <c:pt idx="2733">
                  <c:v>1.22672151</c:v>
                </c:pt>
                <c:pt idx="2734">
                  <c:v>1.2273329990999999</c:v>
                </c:pt>
                <c:pt idx="2735">
                  <c:v>1.2286113218000001</c:v>
                </c:pt>
                <c:pt idx="2736">
                  <c:v>1.2291682208000001</c:v>
                </c:pt>
                <c:pt idx="2737">
                  <c:v>1.2291695864999999</c:v>
                </c:pt>
                <c:pt idx="2738">
                  <c:v>1.2292927821999999</c:v>
                </c:pt>
                <c:pt idx="2739">
                  <c:v>1.2293902751999999</c:v>
                </c:pt>
                <c:pt idx="2740">
                  <c:v>1.2297483674999998</c:v>
                </c:pt>
                <c:pt idx="2741">
                  <c:v>1.230533326</c:v>
                </c:pt>
                <c:pt idx="2742">
                  <c:v>1.2311902961999999</c:v>
                </c:pt>
                <c:pt idx="2743">
                  <c:v>1.2315618643999999</c:v>
                </c:pt>
                <c:pt idx="2744">
                  <c:v>1.2321772559999999</c:v>
                </c:pt>
                <c:pt idx="2745">
                  <c:v>1.2326601546</c:v>
                </c:pt>
                <c:pt idx="2746">
                  <c:v>1.232183225</c:v>
                </c:pt>
                <c:pt idx="2747">
                  <c:v>1.2318627607999999</c:v>
                </c:pt>
                <c:pt idx="2748">
                  <c:v>1.232531568</c:v>
                </c:pt>
                <c:pt idx="2749">
                  <c:v>1.234051126</c:v>
                </c:pt>
                <c:pt idx="2750">
                  <c:v>1.2353040012000001</c:v>
                </c:pt>
                <c:pt idx="2751">
                  <c:v>1.2355629670999999</c:v>
                </c:pt>
                <c:pt idx="2752">
                  <c:v>1.2356679752999999</c:v>
                </c:pt>
                <c:pt idx="2753">
                  <c:v>1.2362091674</c:v>
                </c:pt>
                <c:pt idx="2754">
                  <c:v>1.2364726780999999</c:v>
                </c:pt>
                <c:pt idx="2755">
                  <c:v>1.2367228607999998</c:v>
                </c:pt>
                <c:pt idx="2756">
                  <c:v>1.236973959</c:v>
                </c:pt>
                <c:pt idx="2757">
                  <c:v>1.2375029231999999</c:v>
                </c:pt>
                <c:pt idx="2758">
                  <c:v>1.237898376</c:v>
                </c:pt>
                <c:pt idx="2759">
                  <c:v>1.2381531526</c:v>
                </c:pt>
                <c:pt idx="2760">
                  <c:v>1.238808787</c:v>
                </c:pt>
                <c:pt idx="2761">
                  <c:v>1.2398733881999999</c:v>
                </c:pt>
                <c:pt idx="2762">
                  <c:v>1.2407991552000002</c:v>
                </c:pt>
                <c:pt idx="2763">
                  <c:v>1.2414300976000001</c:v>
                </c:pt>
                <c:pt idx="2764">
                  <c:v>1.2405214499999999</c:v>
                </c:pt>
                <c:pt idx="2765">
                  <c:v>1.238229816</c:v>
                </c:pt>
                <c:pt idx="2766">
                  <c:v>1.237892955</c:v>
                </c:pt>
                <c:pt idx="2767">
                  <c:v>1.2389551519999999</c:v>
                </c:pt>
                <c:pt idx="2768">
                  <c:v>1.2404336897999999</c:v>
                </c:pt>
                <c:pt idx="2769">
                  <c:v>1.2417742779000001</c:v>
                </c:pt>
                <c:pt idx="2770">
                  <c:v>1.2426880626000001</c:v>
                </c:pt>
                <c:pt idx="2771">
                  <c:v>1.2436135800000001</c:v>
                </c:pt>
                <c:pt idx="2772">
                  <c:v>1.2445553279999999</c:v>
                </c:pt>
                <c:pt idx="2773">
                  <c:v>1.2449695272000001</c:v>
                </c:pt>
                <c:pt idx="2774">
                  <c:v>1.2454079603000001</c:v>
                </c:pt>
                <c:pt idx="2775">
                  <c:v>1.2462951870000001</c:v>
                </c:pt>
                <c:pt idx="2776">
                  <c:v>1.246793856</c:v>
                </c:pt>
                <c:pt idx="2777">
                  <c:v>1.2467395038</c:v>
                </c:pt>
                <c:pt idx="2778">
                  <c:v>1.2472230400000002</c:v>
                </c:pt>
                <c:pt idx="2779">
                  <c:v>1.2486830148999999</c:v>
                </c:pt>
                <c:pt idx="2780">
                  <c:v>1.2494355147</c:v>
                </c:pt>
                <c:pt idx="2781">
                  <c:v>1.2496167693</c:v>
                </c:pt>
                <c:pt idx="2782">
                  <c:v>1.2503497749000001</c:v>
                </c:pt>
                <c:pt idx="2783">
                  <c:v>1.2510577905</c:v>
                </c:pt>
                <c:pt idx="2784">
                  <c:v>1.2513273299999998</c:v>
                </c:pt>
                <c:pt idx="2785">
                  <c:v>1.2512886022</c:v>
                </c:pt>
                <c:pt idx="2786">
                  <c:v>1.2513811065</c:v>
                </c:pt>
                <c:pt idx="2787">
                  <c:v>1.2514565468999999</c:v>
                </c:pt>
                <c:pt idx="2788">
                  <c:v>1.252226058</c:v>
                </c:pt>
                <c:pt idx="2789">
                  <c:v>1.2531350111999999</c:v>
                </c:pt>
                <c:pt idx="2790">
                  <c:v>1.2534946794000001</c:v>
                </c:pt>
                <c:pt idx="2791">
                  <c:v>1.2538669779999998</c:v>
                </c:pt>
                <c:pt idx="2792">
                  <c:v>1.2549308709</c:v>
                </c:pt>
                <c:pt idx="2793">
                  <c:v>1.2561442132</c:v>
                </c:pt>
                <c:pt idx="2794">
                  <c:v>1.2569692463999997</c:v>
                </c:pt>
                <c:pt idx="2795">
                  <c:v>1.2572339981</c:v>
                </c:pt>
                <c:pt idx="2796">
                  <c:v>1.2568024629000001</c:v>
                </c:pt>
                <c:pt idx="2797">
                  <c:v>1.256510273</c:v>
                </c:pt>
                <c:pt idx="2798">
                  <c:v>1.2566454229999999</c:v>
                </c:pt>
                <c:pt idx="2799">
                  <c:v>1.2572089492</c:v>
                </c:pt>
                <c:pt idx="2800">
                  <c:v>1.2595789073000001</c:v>
                </c:pt>
                <c:pt idx="2801">
                  <c:v>1.2609754334000001</c:v>
                </c:pt>
                <c:pt idx="2802">
                  <c:v>1.2616492482000001</c:v>
                </c:pt>
                <c:pt idx="2803">
                  <c:v>1.2616254409000001</c:v>
                </c:pt>
                <c:pt idx="2804">
                  <c:v>1.2621752136</c:v>
                </c:pt>
                <c:pt idx="2805">
                  <c:v>1.2624567794999999</c:v>
                </c:pt>
                <c:pt idx="2806">
                  <c:v>1.2623132743000001</c:v>
                </c:pt>
                <c:pt idx="2807">
                  <c:v>1.262027392</c:v>
                </c:pt>
                <c:pt idx="2808">
                  <c:v>1.2623053241</c:v>
                </c:pt>
                <c:pt idx="2809">
                  <c:v>1.26300762</c:v>
                </c:pt>
                <c:pt idx="2810">
                  <c:v>1.2634225970000001</c:v>
                </c:pt>
                <c:pt idx="2811">
                  <c:v>1.2639854449999999</c:v>
                </c:pt>
                <c:pt idx="2812">
                  <c:v>1.2651025910999998</c:v>
                </c:pt>
                <c:pt idx="2813">
                  <c:v>1.2655133112000001</c:v>
                </c:pt>
                <c:pt idx="2814">
                  <c:v>1.2655013321999999</c:v>
                </c:pt>
                <c:pt idx="2815">
                  <c:v>1.2654893250000001</c:v>
                </c:pt>
                <c:pt idx="2816">
                  <c:v>1.2660217500000002</c:v>
                </c:pt>
                <c:pt idx="2817">
                  <c:v>1.2667048767999998</c:v>
                </c:pt>
                <c:pt idx="2818">
                  <c:v>1.266953408</c:v>
                </c:pt>
                <c:pt idx="2819">
                  <c:v>1.2676249164</c:v>
                </c:pt>
                <c:pt idx="2820">
                  <c:v>1.2681821376</c:v>
                </c:pt>
                <c:pt idx="2821">
                  <c:v>1.2684553015</c:v>
                </c:pt>
                <c:pt idx="2822">
                  <c:v>1.2687230504</c:v>
                </c:pt>
                <c:pt idx="2823">
                  <c:v>1.2695129384000001</c:v>
                </c:pt>
                <c:pt idx="2824">
                  <c:v>1.2704345895</c:v>
                </c:pt>
                <c:pt idx="2825">
                  <c:v>1.271225592</c:v>
                </c:pt>
                <c:pt idx="2826">
                  <c:v>1.272019424</c:v>
                </c:pt>
                <c:pt idx="2827">
                  <c:v>1.2726844092</c:v>
                </c:pt>
                <c:pt idx="2828">
                  <c:v>1.2732096047999999</c:v>
                </c:pt>
                <c:pt idx="2829">
                  <c:v>1.2733142777999999</c:v>
                </c:pt>
                <c:pt idx="2830">
                  <c:v>1.2732790454</c:v>
                </c:pt>
                <c:pt idx="2831">
                  <c:v>1.2736699128</c:v>
                </c:pt>
                <c:pt idx="2832">
                  <c:v>1.2750740519999999</c:v>
                </c:pt>
                <c:pt idx="2833">
                  <c:v>1.2763558560000001</c:v>
                </c:pt>
                <c:pt idx="2834">
                  <c:v>1.2767944813999998</c:v>
                </c:pt>
                <c:pt idx="2835">
                  <c:v>1.2765378054000001</c:v>
                </c:pt>
                <c:pt idx="2836">
                  <c:v>1.2768446880000002</c:v>
                </c:pt>
                <c:pt idx="2837">
                  <c:v>1.2778736255999998</c:v>
                </c:pt>
                <c:pt idx="2838">
                  <c:v>1.2783389752000001</c:v>
                </c:pt>
                <c:pt idx="2839">
                  <c:v>1.2782341026000001</c:v>
                </c:pt>
                <c:pt idx="2840">
                  <c:v>1.2782610249999999</c:v>
                </c:pt>
                <c:pt idx="2841">
                  <c:v>1.2796752268</c:v>
                </c:pt>
                <c:pt idx="2842">
                  <c:v>1.2805210379</c:v>
                </c:pt>
                <c:pt idx="2843">
                  <c:v>1.2809438697000002</c:v>
                </c:pt>
                <c:pt idx="2844">
                  <c:v>1.2813603638000002</c:v>
                </c:pt>
                <c:pt idx="2845">
                  <c:v>1.2821928279999999</c:v>
                </c:pt>
                <c:pt idx="2846">
                  <c:v>1.2828907519999999</c:v>
                </c:pt>
                <c:pt idx="2847">
                  <c:v>1.2828713692</c:v>
                </c:pt>
                <c:pt idx="2848">
                  <c:v>1.2825706403999999</c:v>
                </c:pt>
                <c:pt idx="2849">
                  <c:v>1.2824182797999999</c:v>
                </c:pt>
                <c:pt idx="2850">
                  <c:v>1.2828276991999998</c:v>
                </c:pt>
                <c:pt idx="2851">
                  <c:v>1.2835185791999999</c:v>
                </c:pt>
                <c:pt idx="2852">
                  <c:v>1.2840702294999999</c:v>
                </c:pt>
                <c:pt idx="2853">
                  <c:v>1.2847713977999999</c:v>
                </c:pt>
                <c:pt idx="2854">
                  <c:v>1.2855029264</c:v>
                </c:pt>
                <c:pt idx="2855">
                  <c:v>1.2862767719999999</c:v>
                </c:pt>
                <c:pt idx="2856">
                  <c:v>1.2866068656</c:v>
                </c:pt>
                <c:pt idx="2857">
                  <c:v>1.2867535535999999</c:v>
                </c:pt>
                <c:pt idx="2858">
                  <c:v>1.2870213553999998</c:v>
                </c:pt>
                <c:pt idx="2859">
                  <c:v>1.287687394</c:v>
                </c:pt>
                <c:pt idx="2860">
                  <c:v>1.2884828995999997</c:v>
                </c:pt>
                <c:pt idx="2861">
                  <c:v>1.2887003914000001</c:v>
                </c:pt>
                <c:pt idx="2862">
                  <c:v>1.2886334188000002</c:v>
                </c:pt>
                <c:pt idx="2863">
                  <c:v>1.2889895040000001</c:v>
                </c:pt>
                <c:pt idx="2864">
                  <c:v>1.2901918232</c:v>
                </c:pt>
                <c:pt idx="2865">
                  <c:v>1.2912593670000001</c:v>
                </c:pt>
                <c:pt idx="2866">
                  <c:v>1.2919241182000001</c:v>
                </c:pt>
                <c:pt idx="2867">
                  <c:v>1.2927395364000001</c:v>
                </c:pt>
                <c:pt idx="2868">
                  <c:v>1.2934210568</c:v>
                </c:pt>
                <c:pt idx="2869">
                  <c:v>1.2943854842</c:v>
                </c:pt>
                <c:pt idx="2870">
                  <c:v>1.2946586604999999</c:v>
                </c:pt>
                <c:pt idx="2871">
                  <c:v>1.2945103383000001</c:v>
                </c:pt>
                <c:pt idx="2872">
                  <c:v>1.2943601163</c:v>
                </c:pt>
                <c:pt idx="2873">
                  <c:v>1.2947719875000001</c:v>
                </c:pt>
                <c:pt idx="2874">
                  <c:v>1.2954585670000001</c:v>
                </c:pt>
                <c:pt idx="2875">
                  <c:v>1.29599547</c:v>
                </c:pt>
                <c:pt idx="2876">
                  <c:v>1.2965398263999999</c:v>
                </c:pt>
                <c:pt idx="2877">
                  <c:v>1.2975198764</c:v>
                </c:pt>
                <c:pt idx="2878">
                  <c:v>1.2983705784000001</c:v>
                </c:pt>
                <c:pt idx="2879">
                  <c:v>1.2987912571999998</c:v>
                </c:pt>
                <c:pt idx="2880">
                  <c:v>1.2990741297000001</c:v>
                </c:pt>
                <c:pt idx="2881">
                  <c:v>1.2991932869999998</c:v>
                </c:pt>
                <c:pt idx="2882">
                  <c:v>1.299734436</c:v>
                </c:pt>
                <c:pt idx="2883">
                  <c:v>1.3002830568000001</c:v>
                </c:pt>
                <c:pt idx="2884">
                  <c:v>1.3008123432000001</c:v>
                </c:pt>
                <c:pt idx="2885">
                  <c:v>1.3017684276000001</c:v>
                </c:pt>
                <c:pt idx="2886">
                  <c:v>1.3027478022000001</c:v>
                </c:pt>
                <c:pt idx="2887">
                  <c:v>1.3035829162999999</c:v>
                </c:pt>
                <c:pt idx="2888">
                  <c:v>1.3035598136</c:v>
                </c:pt>
                <c:pt idx="2889">
                  <c:v>1.3035264983999999</c:v>
                </c:pt>
                <c:pt idx="2890">
                  <c:v>1.3039210157999999</c:v>
                </c:pt>
                <c:pt idx="2891">
                  <c:v>1.3043220674999998</c:v>
                </c:pt>
                <c:pt idx="2892">
                  <c:v>1.3045823783999999</c:v>
                </c:pt>
                <c:pt idx="2893">
                  <c:v>1.304563884</c:v>
                </c:pt>
                <c:pt idx="2894">
                  <c:v>1.3049752332</c:v>
                </c:pt>
                <c:pt idx="2895">
                  <c:v>1.3056636701</c:v>
                </c:pt>
                <c:pt idx="2896">
                  <c:v>1.3060640307000002</c:v>
                </c:pt>
                <c:pt idx="2897">
                  <c:v>1.3060353760000001</c:v>
                </c:pt>
                <c:pt idx="2898">
                  <c:v>1.3062967830000001</c:v>
                </c:pt>
                <c:pt idx="2899">
                  <c:v>1.3071263909999999</c:v>
                </c:pt>
                <c:pt idx="2900">
                  <c:v>1.3079607755</c:v>
                </c:pt>
                <c:pt idx="2901">
                  <c:v>1.3086516014</c:v>
                </c:pt>
                <c:pt idx="2902">
                  <c:v>1.3089179015999999</c:v>
                </c:pt>
                <c:pt idx="2903">
                  <c:v>1.3094651781000002</c:v>
                </c:pt>
                <c:pt idx="2904">
                  <c:v>1.3105875026</c:v>
                </c:pt>
                <c:pt idx="2905">
                  <c:v>1.3113113117999999</c:v>
                </c:pt>
                <c:pt idx="2906">
                  <c:v>1.3109305987999997</c:v>
                </c:pt>
                <c:pt idx="2907">
                  <c:v>1.3111444528</c:v>
                </c:pt>
                <c:pt idx="2908">
                  <c:v>1.3123585899999999</c:v>
                </c:pt>
                <c:pt idx="2909">
                  <c:v>1.3135535136000001</c:v>
                </c:pt>
                <c:pt idx="2910">
                  <c:v>1.3138985286</c:v>
                </c:pt>
                <c:pt idx="2911">
                  <c:v>1.3138239995000001</c:v>
                </c:pt>
                <c:pt idx="2912">
                  <c:v>1.3141783488000001</c:v>
                </c:pt>
                <c:pt idx="2913">
                  <c:v>1.3147945514999999</c:v>
                </c:pt>
                <c:pt idx="2914">
                  <c:v>1.3151154984</c:v>
                </c:pt>
                <c:pt idx="2915">
                  <c:v>1.3154159864999999</c:v>
                </c:pt>
                <c:pt idx="2916">
                  <c:v>1.3161298605</c:v>
                </c:pt>
                <c:pt idx="2917">
                  <c:v>1.3172385951999999</c:v>
                </c:pt>
                <c:pt idx="2918">
                  <c:v>1.3180482585</c:v>
                </c:pt>
                <c:pt idx="2919">
                  <c:v>1.3185783623999998</c:v>
                </c:pt>
                <c:pt idx="2920">
                  <c:v>1.3191085347</c:v>
                </c:pt>
                <c:pt idx="2921">
                  <c:v>1.3196425122</c:v>
                </c:pt>
                <c:pt idx="2922">
                  <c:v>1.3199295221</c:v>
                </c:pt>
                <c:pt idx="2923">
                  <c:v>1.3199536008000001</c:v>
                </c:pt>
                <c:pt idx="2924">
                  <c:v>1.3201077438000002</c:v>
                </c:pt>
                <c:pt idx="2925">
                  <c:v>1.3203882633999999</c:v>
                </c:pt>
                <c:pt idx="2926">
                  <c:v>1.320799872</c:v>
                </c:pt>
                <c:pt idx="2927">
                  <c:v>1.3207930879999998</c:v>
                </c:pt>
                <c:pt idx="2928">
                  <c:v>1.3206467772000001</c:v>
                </c:pt>
                <c:pt idx="2929">
                  <c:v>1.321190493</c:v>
                </c:pt>
                <c:pt idx="2930">
                  <c:v>1.3221547218</c:v>
                </c:pt>
                <c:pt idx="2931">
                  <c:v>1.3229954716000001</c:v>
                </c:pt>
                <c:pt idx="2932">
                  <c:v>1.3236865199999999</c:v>
                </c:pt>
                <c:pt idx="2933">
                  <c:v>1.3240685962000001</c:v>
                </c:pt>
                <c:pt idx="2934">
                  <c:v>1.3248394423000001</c:v>
                </c:pt>
                <c:pt idx="2935">
                  <c:v>1.3258988681999999</c:v>
                </c:pt>
                <c:pt idx="2936">
                  <c:v>1.3266764322</c:v>
                </c:pt>
                <c:pt idx="2937">
                  <c:v>1.3270400124000001</c:v>
                </c:pt>
                <c:pt idx="2938">
                  <c:v>1.3277184740000001</c:v>
                </c:pt>
                <c:pt idx="2939">
                  <c:v>1.3282649352</c:v>
                </c:pt>
                <c:pt idx="2940">
                  <c:v>1.3286680979999999</c:v>
                </c:pt>
                <c:pt idx="2941">
                  <c:v>1.3289185318000001</c:v>
                </c:pt>
                <c:pt idx="2942">
                  <c:v>1.3291699280000002</c:v>
                </c:pt>
                <c:pt idx="2943">
                  <c:v>1.3294110153000001</c:v>
                </c:pt>
                <c:pt idx="2944">
                  <c:v>1.3302333313999999</c:v>
                </c:pt>
                <c:pt idx="2945">
                  <c:v>1.3310820979</c:v>
                </c:pt>
                <c:pt idx="2946">
                  <c:v>1.3313628364000001</c:v>
                </c:pt>
                <c:pt idx="2947">
                  <c:v>1.3315123600000001</c:v>
                </c:pt>
                <c:pt idx="2948">
                  <c:v>1.3320932862000001</c:v>
                </c:pt>
                <c:pt idx="2949">
                  <c:v>1.3327895844000002</c:v>
                </c:pt>
                <c:pt idx="2950">
                  <c:v>1.3330450900000002</c:v>
                </c:pt>
                <c:pt idx="2951">
                  <c:v>1.3329994497000002</c:v>
                </c:pt>
                <c:pt idx="2952">
                  <c:v>1.3337905239999999</c:v>
                </c:pt>
                <c:pt idx="2953">
                  <c:v>1.3348866798000001</c:v>
                </c:pt>
                <c:pt idx="2954">
                  <c:v>1.3354436316</c:v>
                </c:pt>
                <c:pt idx="2955">
                  <c:v>1.335560514</c:v>
                </c:pt>
                <c:pt idx="2956">
                  <c:v>1.3356623148</c:v>
                </c:pt>
                <c:pt idx="2957">
                  <c:v>1.3360211384</c:v>
                </c:pt>
                <c:pt idx="2958">
                  <c:v>1.3365264253</c:v>
                </c:pt>
                <c:pt idx="2959">
                  <c:v>1.3370496878</c:v>
                </c:pt>
                <c:pt idx="2960">
                  <c:v>1.3380142719999999</c:v>
                </c:pt>
                <c:pt idx="2961">
                  <c:v>1.3388504735000002</c:v>
                </c:pt>
                <c:pt idx="2962">
                  <c:v>1.3391244698</c:v>
                </c:pt>
                <c:pt idx="2963">
                  <c:v>1.3388691449000001</c:v>
                </c:pt>
                <c:pt idx="2964">
                  <c:v>1.3389228100000001</c:v>
                </c:pt>
                <c:pt idx="2965">
                  <c:v>1.3398103832999999</c:v>
                </c:pt>
                <c:pt idx="2966">
                  <c:v>1.3402518294000001</c:v>
                </c:pt>
                <c:pt idx="2967">
                  <c:v>1.3405543200000001</c:v>
                </c:pt>
                <c:pt idx="2968">
                  <c:v>1.3404198831999998</c:v>
                </c:pt>
                <c:pt idx="2969">
                  <c:v>1.3401425494999999</c:v>
                </c:pt>
                <c:pt idx="2970">
                  <c:v>1.3408688491</c:v>
                </c:pt>
                <c:pt idx="2971">
                  <c:v>1.3423257041999999</c:v>
                </c:pt>
                <c:pt idx="2972">
                  <c:v>1.3437800612000002</c:v>
                </c:pt>
                <c:pt idx="2973">
                  <c:v>1.3440905351999999</c:v>
                </c:pt>
                <c:pt idx="2974">
                  <c:v>1.3443735847</c:v>
                </c:pt>
                <c:pt idx="2975">
                  <c:v>1.3452094704000002</c:v>
                </c:pt>
                <c:pt idx="2976">
                  <c:v>1.3460435932999999</c:v>
                </c:pt>
                <c:pt idx="2977">
                  <c:v>1.3463003039999999</c:v>
                </c:pt>
                <c:pt idx="2978">
                  <c:v>1.3465513503000002</c:v>
                </c:pt>
                <c:pt idx="2979">
                  <c:v>1.347514506</c:v>
                </c:pt>
                <c:pt idx="2980">
                  <c:v>1.3483566348000002</c:v>
                </c:pt>
                <c:pt idx="2981">
                  <c:v>1.3483559988</c:v>
                </c:pt>
                <c:pt idx="2982">
                  <c:v>1.348490771</c:v>
                </c:pt>
                <c:pt idx="2983">
                  <c:v>1.3484900909999999</c:v>
                </c:pt>
                <c:pt idx="2984">
                  <c:v>1.3487698064</c:v>
                </c:pt>
                <c:pt idx="2985">
                  <c:v>1.3490381604000001</c:v>
                </c:pt>
                <c:pt idx="2986">
                  <c:v>1.3498921836000002</c:v>
                </c:pt>
                <c:pt idx="2987">
                  <c:v>1.3510183104000002</c:v>
                </c:pt>
                <c:pt idx="2988">
                  <c:v>1.3520043660000001</c:v>
                </c:pt>
                <c:pt idx="2989">
                  <c:v>1.3525516809000002</c:v>
                </c:pt>
                <c:pt idx="2990">
                  <c:v>1.3529625890000001</c:v>
                </c:pt>
                <c:pt idx="2991">
                  <c:v>1.3533925843000001</c:v>
                </c:pt>
                <c:pt idx="2992">
                  <c:v>1.3543991520000001</c:v>
                </c:pt>
                <c:pt idx="2993">
                  <c:v>1.3551090476000001</c:v>
                </c:pt>
                <c:pt idx="2994">
                  <c:v>1.3551011253999998</c:v>
                </c:pt>
                <c:pt idx="2995">
                  <c:v>1.3549270979999999</c:v>
                </c:pt>
                <c:pt idx="2996">
                  <c:v>1.3556095391999998</c:v>
                </c:pt>
                <c:pt idx="2997">
                  <c:v>1.3565709317999999</c:v>
                </c:pt>
                <c:pt idx="2998">
                  <c:v>1.3575372299999999</c:v>
                </c:pt>
                <c:pt idx="2999">
                  <c:v>1.3579525544000002</c:v>
                </c:pt>
                <c:pt idx="3000">
                  <c:v>1.3585016699999999</c:v>
                </c:pt>
                <c:pt idx="3001">
                  <c:v>1.3587404106000001</c:v>
                </c:pt>
                <c:pt idx="3002">
                  <c:v>1.3589696244</c:v>
                </c:pt>
                <c:pt idx="3003">
                  <c:v>1.359479745</c:v>
                </c:pt>
                <c:pt idx="3004">
                  <c:v>1.3599946943000001</c:v>
                </c:pt>
                <c:pt idx="3005">
                  <c:v>1.3605125656000001</c:v>
                </c:pt>
                <c:pt idx="3006">
                  <c:v>1.3607619765999999</c:v>
                </c:pt>
                <c:pt idx="3007">
                  <c:v>1.3611643199000001</c:v>
                </c:pt>
                <c:pt idx="3008">
                  <c:v>1.3614252600000001</c:v>
                </c:pt>
                <c:pt idx="3009">
                  <c:v>1.3628303766000001</c:v>
                </c:pt>
                <c:pt idx="3010">
                  <c:v>1.3643724122999998</c:v>
                </c:pt>
                <c:pt idx="3011">
                  <c:v>1.36461352</c:v>
                </c:pt>
                <c:pt idx="3012">
                  <c:v>1.3644224964</c:v>
                </c:pt>
                <c:pt idx="3013">
                  <c:v>1.364094715</c:v>
                </c:pt>
                <c:pt idx="3014">
                  <c:v>1.3640566074000002</c:v>
                </c:pt>
                <c:pt idx="3015">
                  <c:v>1.3647242034000002</c:v>
                </c:pt>
                <c:pt idx="3016">
                  <c:v>1.3655372513999999</c:v>
                </c:pt>
                <c:pt idx="3017">
                  <c:v>1.3658110480000001</c:v>
                </c:pt>
                <c:pt idx="3018">
                  <c:v>1.3660992495000002</c:v>
                </c:pt>
                <c:pt idx="3019">
                  <c:v>1.3671184037999999</c:v>
                </c:pt>
                <c:pt idx="3020">
                  <c:v>1.3682851212</c:v>
                </c:pt>
                <c:pt idx="3021">
                  <c:v>1.3684588449999999</c:v>
                </c:pt>
                <c:pt idx="3022">
                  <c:v>1.368193268</c:v>
                </c:pt>
                <c:pt idx="3023">
                  <c:v>1.3687726996</c:v>
                </c:pt>
                <c:pt idx="3024">
                  <c:v>1.3699092829999999</c:v>
                </c:pt>
                <c:pt idx="3025">
                  <c:v>1.369743111</c:v>
                </c:pt>
                <c:pt idx="3026">
                  <c:v>1.3695980115999999</c:v>
                </c:pt>
                <c:pt idx="3027">
                  <c:v>1.3704841776000001</c:v>
                </c:pt>
                <c:pt idx="3028">
                  <c:v>1.3718139688000002</c:v>
                </c:pt>
                <c:pt idx="3029">
                  <c:v>1.3728596179999999</c:v>
                </c:pt>
                <c:pt idx="3030">
                  <c:v>1.3731841638</c:v>
                </c:pt>
                <c:pt idx="3031">
                  <c:v>1.3734808436000001</c:v>
                </c:pt>
                <c:pt idx="3032">
                  <c:v>1.3740573</c:v>
                </c:pt>
                <c:pt idx="3033">
                  <c:v>1.374916509</c:v>
                </c:pt>
                <c:pt idx="3034">
                  <c:v>1.3757671975000001</c:v>
                </c:pt>
                <c:pt idx="3035">
                  <c:v>1.376049708</c:v>
                </c:pt>
                <c:pt idx="3036">
                  <c:v>1.3767674480000001</c:v>
                </c:pt>
                <c:pt idx="3037">
                  <c:v>1.3775017044</c:v>
                </c:pt>
                <c:pt idx="3038">
                  <c:v>1.3774021247999999</c:v>
                </c:pt>
                <c:pt idx="3039">
                  <c:v>1.3771682694</c:v>
                </c:pt>
                <c:pt idx="3040">
                  <c:v>1.3779249134</c:v>
                </c:pt>
                <c:pt idx="3041">
                  <c:v>1.3791027300000001</c:v>
                </c:pt>
                <c:pt idx="3042">
                  <c:v>1.37928994</c:v>
                </c:pt>
                <c:pt idx="3043">
                  <c:v>1.3797727039999998</c:v>
                </c:pt>
                <c:pt idx="3044">
                  <c:v>1.3808438578</c:v>
                </c:pt>
                <c:pt idx="3045">
                  <c:v>1.3810640601999999</c:v>
                </c:pt>
                <c:pt idx="3046">
                  <c:v>1.3811180661</c:v>
                </c:pt>
                <c:pt idx="3047">
                  <c:v>1.3812938235000001</c:v>
                </c:pt>
                <c:pt idx="3048">
                  <c:v>1.3818997079999999</c:v>
                </c:pt>
                <c:pt idx="3049">
                  <c:v>1.3832094612000001</c:v>
                </c:pt>
                <c:pt idx="3050">
                  <c:v>1.3846538666999999</c:v>
                </c:pt>
                <c:pt idx="3051">
                  <c:v>1.3852331680000001</c:v>
                </c:pt>
                <c:pt idx="3052">
                  <c:v>1.3851027786000001</c:v>
                </c:pt>
                <c:pt idx="3053">
                  <c:v>1.3852547231999999</c:v>
                </c:pt>
                <c:pt idx="3054">
                  <c:v>1.3862616948000002</c:v>
                </c:pt>
                <c:pt idx="3055">
                  <c:v>1.3871140581999999</c:v>
                </c:pt>
                <c:pt idx="3056">
                  <c:v>1.3870871504</c:v>
                </c:pt>
                <c:pt idx="3057">
                  <c:v>1.3873378741</c:v>
                </c:pt>
                <c:pt idx="3058">
                  <c:v>1.3878779235999998</c:v>
                </c:pt>
                <c:pt idx="3059">
                  <c:v>1.3884141635</c:v>
                </c:pt>
                <c:pt idx="3060">
                  <c:v>1.3889601674000001</c:v>
                </c:pt>
                <c:pt idx="3061">
                  <c:v>1.38936689</c:v>
                </c:pt>
                <c:pt idx="3062">
                  <c:v>1.3897988874</c:v>
                </c:pt>
                <c:pt idx="3063">
                  <c:v>1.3908205031999998</c:v>
                </c:pt>
                <c:pt idx="3064">
                  <c:v>1.391846205</c:v>
                </c:pt>
                <c:pt idx="3065">
                  <c:v>1.3922872544</c:v>
                </c:pt>
                <c:pt idx="3066">
                  <c:v>1.3921512246000001</c:v>
                </c:pt>
                <c:pt idx="3067">
                  <c:v>1.3929873377999999</c:v>
                </c:pt>
                <c:pt idx="3068">
                  <c:v>1.3940985798000001</c:v>
                </c:pt>
                <c:pt idx="3069">
                  <c:v>1.3953474852000001</c:v>
                </c:pt>
                <c:pt idx="3070">
                  <c:v>1.3964648894999998</c:v>
                </c:pt>
                <c:pt idx="3071">
                  <c:v>1.3961390076</c:v>
                </c:pt>
                <c:pt idx="3072">
                  <c:v>1.3963865850999999</c:v>
                </c:pt>
                <c:pt idx="3073">
                  <c:v>1.3967756273999998</c:v>
                </c:pt>
                <c:pt idx="3074">
                  <c:v>1.396315011</c:v>
                </c:pt>
                <c:pt idx="3075">
                  <c:v>1.3960045302000001</c:v>
                </c:pt>
                <c:pt idx="3076">
                  <c:v>1.3964208495999999</c:v>
                </c:pt>
                <c:pt idx="3077">
                  <c:v>1.3975612518</c:v>
                </c:pt>
                <c:pt idx="3078">
                  <c:v>1.3982724548999999</c:v>
                </c:pt>
                <c:pt idx="3079">
                  <c:v>1.398560182</c:v>
                </c:pt>
                <c:pt idx="3080">
                  <c:v>1.3991300357999998</c:v>
                </c:pt>
                <c:pt idx="3081">
                  <c:v>1.3996658364000001</c:v>
                </c:pt>
                <c:pt idx="3082">
                  <c:v>1.3997653272000001</c:v>
                </c:pt>
                <c:pt idx="3083">
                  <c:v>1.4004291280000001</c:v>
                </c:pt>
                <c:pt idx="3084">
                  <c:v>1.4006907279</c:v>
                </c:pt>
                <c:pt idx="3085">
                  <c:v>1.4008205225999999</c:v>
                </c:pt>
                <c:pt idx="3086">
                  <c:v>1.4015245360999999</c:v>
                </c:pt>
                <c:pt idx="3087">
                  <c:v>1.4029425871999999</c:v>
                </c:pt>
                <c:pt idx="3088">
                  <c:v>1.4032190676</c:v>
                </c:pt>
                <c:pt idx="3089">
                  <c:v>1.4030726076</c:v>
                </c:pt>
                <c:pt idx="3090">
                  <c:v>1.4029514893999999</c:v>
                </c:pt>
                <c:pt idx="3091">
                  <c:v>1.4036891489000001</c:v>
                </c:pt>
                <c:pt idx="3092">
                  <c:v>1.4038376984999998</c:v>
                </c:pt>
                <c:pt idx="3093">
                  <c:v>1.4041240434</c:v>
                </c:pt>
                <c:pt idx="3094">
                  <c:v>1.4051082480000001</c:v>
                </c:pt>
                <c:pt idx="3095">
                  <c:v>1.4065138659</c:v>
                </c:pt>
                <c:pt idx="3096">
                  <c:v>1.4076381792000001</c:v>
                </c:pt>
                <c:pt idx="3097">
                  <c:v>1.4080451052</c:v>
                </c:pt>
                <c:pt idx="3098">
                  <c:v>1.40846384</c:v>
                </c:pt>
                <c:pt idx="3099">
                  <c:v>1.4086098599999999</c:v>
                </c:pt>
                <c:pt idx="3100">
                  <c:v>1.4091959544999999</c:v>
                </c:pt>
                <c:pt idx="3101">
                  <c:v>1.4099366987999999</c:v>
                </c:pt>
                <c:pt idx="3102">
                  <c:v>1.4109543546000001</c:v>
                </c:pt>
                <c:pt idx="3103">
                  <c:v>1.4114019074999999</c:v>
                </c:pt>
                <c:pt idx="3104">
                  <c:v>1.4119845062</c:v>
                </c:pt>
                <c:pt idx="3105">
                  <c:v>1.4124164919999997</c:v>
                </c:pt>
                <c:pt idx="3106">
                  <c:v>1.4124356568000001</c:v>
                </c:pt>
                <c:pt idx="3107">
                  <c:v>1.4131731250999999</c:v>
                </c:pt>
                <c:pt idx="3108">
                  <c:v>1.4140329839999999</c:v>
                </c:pt>
                <c:pt idx="3109">
                  <c:v>1.4145904548000001</c:v>
                </c:pt>
                <c:pt idx="3110">
                  <c:v>1.4147123592000002</c:v>
                </c:pt>
                <c:pt idx="3111">
                  <c:v>1.4146952629999998</c:v>
                </c:pt>
                <c:pt idx="3112">
                  <c:v>1.4148171549999999</c:v>
                </c:pt>
                <c:pt idx="3113">
                  <c:v>1.4153767694999999</c:v>
                </c:pt>
                <c:pt idx="3114">
                  <c:v>1.4157974250000001</c:v>
                </c:pt>
                <c:pt idx="3115">
                  <c:v>1.4162289552</c:v>
                </c:pt>
                <c:pt idx="3116">
                  <c:v>1.416946544</c:v>
                </c:pt>
                <c:pt idx="3117">
                  <c:v>1.41839015</c:v>
                </c:pt>
                <c:pt idx="3118">
                  <c:v>1.4191267662</c:v>
                </c:pt>
                <c:pt idx="3119">
                  <c:v>1.4194126935</c:v>
                </c:pt>
                <c:pt idx="3120">
                  <c:v>1.4196887936</c:v>
                </c:pt>
                <c:pt idx="3121">
                  <c:v>1.4199412637000002</c:v>
                </c:pt>
                <c:pt idx="3122">
                  <c:v>1.4201907984</c:v>
                </c:pt>
                <c:pt idx="3123">
                  <c:v>1.420017984</c:v>
                </c:pt>
                <c:pt idx="3124">
                  <c:v>1.4208655734</c:v>
                </c:pt>
                <c:pt idx="3125">
                  <c:v>1.4225818544</c:v>
                </c:pt>
                <c:pt idx="3126">
                  <c:v>1.4240240293999999</c:v>
                </c:pt>
                <c:pt idx="3127">
                  <c:v>1.4237477496000002</c:v>
                </c:pt>
                <c:pt idx="3128">
                  <c:v>1.4228878693</c:v>
                </c:pt>
                <c:pt idx="3129">
                  <c:v>1.4225896292</c:v>
                </c:pt>
                <c:pt idx="3130">
                  <c:v>1.4228561666999999</c:v>
                </c:pt>
                <c:pt idx="3131">
                  <c:v>1.4236975010000001</c:v>
                </c:pt>
                <c:pt idx="3132">
                  <c:v>1.4234100452</c:v>
                </c:pt>
                <c:pt idx="3133">
                  <c:v>1.4231678939999999</c:v>
                </c:pt>
                <c:pt idx="3134">
                  <c:v>1.4242297096000001</c:v>
                </c:pt>
                <c:pt idx="3135">
                  <c:v>1.4255802846000001</c:v>
                </c:pt>
                <c:pt idx="3136">
                  <c:v>1.4267542640999999</c:v>
                </c:pt>
                <c:pt idx="3137">
                  <c:v>1.4273325072</c:v>
                </c:pt>
                <c:pt idx="3138">
                  <c:v>1.4284860839</c:v>
                </c:pt>
                <c:pt idx="3139">
                  <c:v>1.4294985145000001</c:v>
                </c:pt>
                <c:pt idx="3140">
                  <c:v>1.4299347705999998</c:v>
                </c:pt>
                <c:pt idx="3141">
                  <c:v>1.4296582464000001</c:v>
                </c:pt>
                <c:pt idx="3142">
                  <c:v>1.4293707362999999</c:v>
                </c:pt>
                <c:pt idx="3143">
                  <c:v>1.4302272894000001</c:v>
                </c:pt>
                <c:pt idx="3144">
                  <c:v>1.4313638438</c:v>
                </c:pt>
                <c:pt idx="3145">
                  <c:v>1.4320505012000002</c:v>
                </c:pt>
                <c:pt idx="3146">
                  <c:v>1.4322901176</c:v>
                </c:pt>
                <c:pt idx="3147">
                  <c:v>1.4330935522000001</c:v>
                </c:pt>
                <c:pt idx="3148">
                  <c:v>1.4341998300000001</c:v>
                </c:pt>
                <c:pt idx="3149">
                  <c:v>1.4347701983999999</c:v>
                </c:pt>
                <c:pt idx="3150">
                  <c:v>1.4349142268999999</c:v>
                </c:pt>
                <c:pt idx="3151">
                  <c:v>1.4350572621</c:v>
                </c:pt>
                <c:pt idx="3152">
                  <c:v>1.4357792434000001</c:v>
                </c:pt>
                <c:pt idx="3153">
                  <c:v>1.4362222743000002</c:v>
                </c:pt>
                <c:pt idx="3154">
                  <c:v>1.436502956</c:v>
                </c:pt>
                <c:pt idx="3155">
                  <c:v>1.436922231</c:v>
                </c:pt>
                <c:pt idx="3156">
                  <c:v>1.4377731998000001</c:v>
                </c:pt>
                <c:pt idx="3157">
                  <c:v>1.438905447</c:v>
                </c:pt>
                <c:pt idx="3158">
                  <c:v>1.4394705458999999</c:v>
                </c:pt>
                <c:pt idx="3159">
                  <c:v>1.4397814132</c:v>
                </c:pt>
                <c:pt idx="3160">
                  <c:v>1.4401162155</c:v>
                </c:pt>
                <c:pt idx="3161">
                  <c:v>1.4403034446999998</c:v>
                </c:pt>
                <c:pt idx="3162">
                  <c:v>1.4404976452</c:v>
                </c:pt>
                <c:pt idx="3163">
                  <c:v>1.4418451573000002</c:v>
                </c:pt>
                <c:pt idx="3164">
                  <c:v>1.4430293433999999</c:v>
                </c:pt>
                <c:pt idx="3165">
                  <c:v>1.4436200196</c:v>
                </c:pt>
                <c:pt idx="3166">
                  <c:v>1.4437447321000001</c:v>
                </c:pt>
                <c:pt idx="3167">
                  <c:v>1.4437037751999999</c:v>
                </c:pt>
                <c:pt idx="3168">
                  <c:v>1.4442457014999999</c:v>
                </c:pt>
                <c:pt idx="3169">
                  <c:v>1.4450741759999999</c:v>
                </c:pt>
                <c:pt idx="3170">
                  <c:v>1.446057495</c:v>
                </c:pt>
                <c:pt idx="3171">
                  <c:v>1.4469191785000002</c:v>
                </c:pt>
                <c:pt idx="3172">
                  <c:v>1.4472188808000002</c:v>
                </c:pt>
                <c:pt idx="3173">
                  <c:v>1.4475366086999999</c:v>
                </c:pt>
                <c:pt idx="3174">
                  <c:v>1.4474119320000001</c:v>
                </c:pt>
                <c:pt idx="3175">
                  <c:v>1.4477026872000001</c:v>
                </c:pt>
                <c:pt idx="3176">
                  <c:v>1.4485718427000001</c:v>
                </c:pt>
                <c:pt idx="3177">
                  <c:v>1.4494561522</c:v>
                </c:pt>
                <c:pt idx="3178">
                  <c:v>1.4499250127999999</c:v>
                </c:pt>
                <c:pt idx="3179">
                  <c:v>1.4502600603999998</c:v>
                </c:pt>
                <c:pt idx="3180">
                  <c:v>1.4503073183999999</c:v>
                </c:pt>
                <c:pt idx="3181">
                  <c:v>1.4506454068999999</c:v>
                </c:pt>
                <c:pt idx="3182">
                  <c:v>1.4511515127000001</c:v>
                </c:pt>
                <c:pt idx="3183">
                  <c:v>1.4519656865000001</c:v>
                </c:pt>
                <c:pt idx="3184">
                  <c:v>1.4530439979000001</c:v>
                </c:pt>
                <c:pt idx="3185">
                  <c:v>1.4541215562000001</c:v>
                </c:pt>
                <c:pt idx="3186">
                  <c:v>1.454736155</c:v>
                </c:pt>
                <c:pt idx="3187">
                  <c:v>1.4550577391000001</c:v>
                </c:pt>
                <c:pt idx="3188">
                  <c:v>1.4549461430999999</c:v>
                </c:pt>
                <c:pt idx="3189">
                  <c:v>1.4549514891999999</c:v>
                </c:pt>
                <c:pt idx="3190">
                  <c:v>1.4544894168</c:v>
                </c:pt>
                <c:pt idx="3191">
                  <c:v>1.4553212276999998</c:v>
                </c:pt>
                <c:pt idx="3192">
                  <c:v>1.4567205828000001</c:v>
                </c:pt>
                <c:pt idx="3193">
                  <c:v>1.4573994767999998</c:v>
                </c:pt>
                <c:pt idx="3194">
                  <c:v>1.4579403404999998</c:v>
                </c:pt>
                <c:pt idx="3195">
                  <c:v>1.4584812671999998</c:v>
                </c:pt>
                <c:pt idx="3196">
                  <c:v>1.4591573668</c:v>
                </c:pt>
                <c:pt idx="3197">
                  <c:v>1.4598425928000001</c:v>
                </c:pt>
                <c:pt idx="3198">
                  <c:v>1.460235527</c:v>
                </c:pt>
                <c:pt idx="3199">
                  <c:v>1.4597633842000002</c:v>
                </c:pt>
                <c:pt idx="3200">
                  <c:v>1.46002622</c:v>
                </c:pt>
                <c:pt idx="3201">
                  <c:v>1.4610071088999999</c:v>
                </c:pt>
                <c:pt idx="3202">
                  <c:v>1.4619841017999999</c:v>
                </c:pt>
                <c:pt idx="3203">
                  <c:v>1.4625275269999998</c:v>
                </c:pt>
                <c:pt idx="3204">
                  <c:v>1.4624839878</c:v>
                </c:pt>
                <c:pt idx="3205">
                  <c:v>1.4627289269999999</c:v>
                </c:pt>
                <c:pt idx="3206">
                  <c:v>1.4632684472000002</c:v>
                </c:pt>
                <c:pt idx="3207">
                  <c:v>1.4638160899999999</c:v>
                </c:pt>
                <c:pt idx="3208">
                  <c:v>1.4645181600000001</c:v>
                </c:pt>
                <c:pt idx="3209">
                  <c:v>1.4665179465000002</c:v>
                </c:pt>
                <c:pt idx="3210">
                  <c:v>1.4677934817</c:v>
                </c:pt>
                <c:pt idx="3211">
                  <c:v>1.4677784600000001</c:v>
                </c:pt>
                <c:pt idx="3212">
                  <c:v>1.4674767763000001</c:v>
                </c:pt>
                <c:pt idx="3213">
                  <c:v>1.4676231828000001</c:v>
                </c:pt>
                <c:pt idx="3214">
                  <c:v>1.4680694122</c:v>
                </c:pt>
                <c:pt idx="3215">
                  <c:v>1.4685146931000002</c:v>
                </c:pt>
                <c:pt idx="3216">
                  <c:v>1.4691064439999999</c:v>
                </c:pt>
                <c:pt idx="3217">
                  <c:v>1.4695498415999999</c:v>
                </c:pt>
                <c:pt idx="3218">
                  <c:v>1.4703063989999998</c:v>
                </c:pt>
                <c:pt idx="3219">
                  <c:v>1.4715227085</c:v>
                </c:pt>
                <c:pt idx="3220">
                  <c:v>1.4722877006000001</c:v>
                </c:pt>
                <c:pt idx="3221">
                  <c:v>1.4721647388000001</c:v>
                </c:pt>
                <c:pt idx="3222">
                  <c:v>1.4723317023</c:v>
                </c:pt>
                <c:pt idx="3223">
                  <c:v>1.47309896</c:v>
                </c:pt>
                <c:pt idx="3224">
                  <c:v>1.4738694022000001</c:v>
                </c:pt>
                <c:pt idx="3225">
                  <c:v>1.4741901551999999</c:v>
                </c:pt>
                <c:pt idx="3226">
                  <c:v>1.4740489081999999</c:v>
                </c:pt>
                <c:pt idx="3227">
                  <c:v>1.4749074515999998</c:v>
                </c:pt>
                <c:pt idx="3228">
                  <c:v>1.4763373559999999</c:v>
                </c:pt>
                <c:pt idx="3229">
                  <c:v>1.4768786151</c:v>
                </c:pt>
                <c:pt idx="3230">
                  <c:v>1.4771185600000001</c:v>
                </c:pt>
                <c:pt idx="3231">
                  <c:v>1.4773433059999999</c:v>
                </c:pt>
                <c:pt idx="3232">
                  <c:v>1.4778654175999999</c:v>
                </c:pt>
                <c:pt idx="3233">
                  <c:v>1.4779526904</c:v>
                </c:pt>
                <c:pt idx="3234">
                  <c:v>1.4777608415999999</c:v>
                </c:pt>
                <c:pt idx="3235">
                  <c:v>1.4784672699999999</c:v>
                </c:pt>
                <c:pt idx="3236">
                  <c:v>1.4797575078</c:v>
                </c:pt>
                <c:pt idx="3237">
                  <c:v>1.4804530024</c:v>
                </c:pt>
                <c:pt idx="3238">
                  <c:v>1.480287616</c:v>
                </c:pt>
                <c:pt idx="3239">
                  <c:v>1.480257731</c:v>
                </c:pt>
                <c:pt idx="3240">
                  <c:v>1.4815342233</c:v>
                </c:pt>
                <c:pt idx="3241">
                  <c:v>1.4829810432000001</c:v>
                </c:pt>
                <c:pt idx="3242">
                  <c:v>1.4834221262</c:v>
                </c:pt>
                <c:pt idx="3243">
                  <c:v>1.4834310687000003</c:v>
                </c:pt>
                <c:pt idx="3244">
                  <c:v>1.4835898299000001</c:v>
                </c:pt>
                <c:pt idx="3245">
                  <c:v>1.4850750001999999</c:v>
                </c:pt>
                <c:pt idx="3246">
                  <c:v>1.4859782447999998</c:v>
                </c:pt>
                <c:pt idx="3247">
                  <c:v>1.4860097379999999</c:v>
                </c:pt>
                <c:pt idx="3248">
                  <c:v>1.4854445654999999</c:v>
                </c:pt>
                <c:pt idx="3249">
                  <c:v>1.4853015447</c:v>
                </c:pt>
                <c:pt idx="3250">
                  <c:v>1.4861785751999999</c:v>
                </c:pt>
                <c:pt idx="3251">
                  <c:v>1.4870455577000004</c:v>
                </c:pt>
                <c:pt idx="3252">
                  <c:v>1.4876035372</c:v>
                </c:pt>
                <c:pt idx="3253">
                  <c:v>1.4871228736000002</c:v>
                </c:pt>
                <c:pt idx="3254">
                  <c:v>1.4880911401999999</c:v>
                </c:pt>
                <c:pt idx="3255">
                  <c:v>1.4893544357999999</c:v>
                </c:pt>
                <c:pt idx="3256">
                  <c:v>1.4897381663999998</c:v>
                </c:pt>
                <c:pt idx="3257">
                  <c:v>1.4899841529</c:v>
                </c:pt>
                <c:pt idx="3258">
                  <c:v>1.4908446326</c:v>
                </c:pt>
                <c:pt idx="3259">
                  <c:v>1.4920084308000001</c:v>
                </c:pt>
                <c:pt idx="3260">
                  <c:v>1.4924445247</c:v>
                </c:pt>
                <c:pt idx="3261">
                  <c:v>1.4925948028</c:v>
                </c:pt>
                <c:pt idx="3262">
                  <c:v>1.4928890544</c:v>
                </c:pt>
                <c:pt idx="3263">
                  <c:v>1.4933395936</c:v>
                </c:pt>
                <c:pt idx="3264">
                  <c:v>1.493367385</c:v>
                </c:pt>
                <c:pt idx="3265">
                  <c:v>1.4933818512000001</c:v>
                </c:pt>
                <c:pt idx="3266">
                  <c:v>1.4942676634999998</c:v>
                </c:pt>
                <c:pt idx="3267">
                  <c:v>1.4953099595000001</c:v>
                </c:pt>
                <c:pt idx="3268">
                  <c:v>1.4962124799999998</c:v>
                </c:pt>
                <c:pt idx="3269">
                  <c:v>1.4978324999999999</c:v>
                </c:pt>
                <c:pt idx="3270">
                  <c:v>1.4988641456000003</c:v>
                </c:pt>
                <c:pt idx="3271">
                  <c:v>1.4990302928000001</c:v>
                </c:pt>
                <c:pt idx="3272">
                  <c:v>1.4992066959999999</c:v>
                </c:pt>
                <c:pt idx="3273">
                  <c:v>1.4992297250000002</c:v>
                </c:pt>
                <c:pt idx="3274">
                  <c:v>1.4992147812000001</c:v>
                </c:pt>
                <c:pt idx="3275">
                  <c:v>1.4995974496000002</c:v>
                </c:pt>
                <c:pt idx="3276">
                  <c:v>1.5005619762</c:v>
                </c:pt>
                <c:pt idx="3277">
                  <c:v>1.5012649356000001</c:v>
                </c:pt>
                <c:pt idx="3278">
                  <c:v>1.5013983935999999</c:v>
                </c:pt>
                <c:pt idx="3279">
                  <c:v>1.5015174791999999</c:v>
                </c:pt>
                <c:pt idx="3280">
                  <c:v>1.5020764100999999</c:v>
                </c:pt>
                <c:pt idx="3281">
                  <c:v>1.5026580096</c:v>
                </c:pt>
                <c:pt idx="3282">
                  <c:v>1.5026729774999998</c:v>
                </c:pt>
                <c:pt idx="3283">
                  <c:v>1.5031607695</c:v>
                </c:pt>
                <c:pt idx="3284">
                  <c:v>1.5042360553</c:v>
                </c:pt>
                <c:pt idx="3285">
                  <c:v>1.5052807165000002</c:v>
                </c:pt>
                <c:pt idx="3286">
                  <c:v>1.5058658767999999</c:v>
                </c:pt>
                <c:pt idx="3287">
                  <c:v>1.5061295424999999</c:v>
                </c:pt>
                <c:pt idx="3288">
                  <c:v>1.5062396348</c:v>
                </c:pt>
                <c:pt idx="3289">
                  <c:v>1.5066270983999999</c:v>
                </c:pt>
                <c:pt idx="3290">
                  <c:v>1.5073177170000001</c:v>
                </c:pt>
                <c:pt idx="3291">
                  <c:v>1.5081775000000002</c:v>
                </c:pt>
                <c:pt idx="3292">
                  <c:v>1.5094993967999999</c:v>
                </c:pt>
                <c:pt idx="3293">
                  <c:v>1.5092064090000001</c:v>
                </c:pt>
                <c:pt idx="3294">
                  <c:v>1.5090536221999999</c:v>
                </c:pt>
                <c:pt idx="3295">
                  <c:v>1.5089131422000002</c:v>
                </c:pt>
                <c:pt idx="3296">
                  <c:v>1.5089160099999999</c:v>
                </c:pt>
                <c:pt idx="3297">
                  <c:v>1.5092067206999999</c:v>
                </c:pt>
                <c:pt idx="3298">
                  <c:v>1.5098152383999999</c:v>
                </c:pt>
                <c:pt idx="3299">
                  <c:v>1.511046117</c:v>
                </c:pt>
                <c:pt idx="3300">
                  <c:v>1.5122968784000002</c:v>
                </c:pt>
                <c:pt idx="3301">
                  <c:v>1.5132351500999999</c:v>
                </c:pt>
                <c:pt idx="3302">
                  <c:v>1.5144306829999998</c:v>
                </c:pt>
                <c:pt idx="3303">
                  <c:v>1.515459152</c:v>
                </c:pt>
                <c:pt idx="3304">
                  <c:v>1.5158929878</c:v>
                </c:pt>
                <c:pt idx="3305">
                  <c:v>1.5160315170000001</c:v>
                </c:pt>
                <c:pt idx="3306">
                  <c:v>1.5157269660000001</c:v>
                </c:pt>
                <c:pt idx="3307">
                  <c:v>1.5163044402000001</c:v>
                </c:pt>
                <c:pt idx="3308">
                  <c:v>1.5167280700000001</c:v>
                </c:pt>
                <c:pt idx="3309">
                  <c:v>1.5174637655999998</c:v>
                </c:pt>
                <c:pt idx="3310">
                  <c:v>1.5181850891999997</c:v>
                </c:pt>
                <c:pt idx="3311">
                  <c:v>1.5193363395000001</c:v>
                </c:pt>
                <c:pt idx="3312">
                  <c:v>1.520212932</c:v>
                </c:pt>
                <c:pt idx="3313">
                  <c:v>1.5210720419999999</c:v>
                </c:pt>
                <c:pt idx="3314">
                  <c:v>1.5216418943999999</c:v>
                </c:pt>
                <c:pt idx="3315">
                  <c:v>1.5220806009999999</c:v>
                </c:pt>
                <c:pt idx="3316">
                  <c:v>1.5226713414000002</c:v>
                </c:pt>
                <c:pt idx="3317">
                  <c:v>1.5232621688000001</c:v>
                </c:pt>
                <c:pt idx="3318">
                  <c:v>1.5228367467999997</c:v>
                </c:pt>
                <c:pt idx="3319">
                  <c:v>1.5234504750000002</c:v>
                </c:pt>
                <c:pt idx="3320">
                  <c:v>1.5249527040000002</c:v>
                </c:pt>
                <c:pt idx="3321">
                  <c:v>1.5255781606000001</c:v>
                </c:pt>
                <c:pt idx="3322">
                  <c:v>1.5255964241999997</c:v>
                </c:pt>
                <c:pt idx="3323">
                  <c:v>1.5255803854999999</c:v>
                </c:pt>
                <c:pt idx="3324">
                  <c:v>1.526310324</c:v>
                </c:pt>
                <c:pt idx="3325">
                  <c:v>1.5273550215</c:v>
                </c:pt>
                <c:pt idx="3326">
                  <c:v>1.5278058796</c:v>
                </c:pt>
                <c:pt idx="3327">
                  <c:v>1.5281077566000001</c:v>
                </c:pt>
                <c:pt idx="3328">
                  <c:v>1.5285618400000001</c:v>
                </c:pt>
                <c:pt idx="3329">
                  <c:v>1.5288637919999999</c:v>
                </c:pt>
                <c:pt idx="3330">
                  <c:v>1.5287081147000001</c:v>
                </c:pt>
                <c:pt idx="3331">
                  <c:v>1.5288183441000001</c:v>
                </c:pt>
                <c:pt idx="3332">
                  <c:v>1.5293498891999999</c:v>
                </c:pt>
                <c:pt idx="3333">
                  <c:v>1.5294310248</c:v>
                </c:pt>
                <c:pt idx="3334">
                  <c:v>1.5300940776</c:v>
                </c:pt>
                <c:pt idx="3335">
                  <c:v>1.5310481579999997</c:v>
                </c:pt>
                <c:pt idx="3336">
                  <c:v>1.5311304127999998</c:v>
                </c:pt>
                <c:pt idx="3337">
                  <c:v>1.5318040416000001</c:v>
                </c:pt>
                <c:pt idx="3338">
                  <c:v>1.5326414804000001</c:v>
                </c:pt>
                <c:pt idx="3339">
                  <c:v>1.5333475724999999</c:v>
                </c:pt>
                <c:pt idx="3340">
                  <c:v>1.5340725272</c:v>
                </c:pt>
                <c:pt idx="3341">
                  <c:v>1.5348215825999998</c:v>
                </c:pt>
                <c:pt idx="3342">
                  <c:v>1.5355561493999998</c:v>
                </c:pt>
                <c:pt idx="3343">
                  <c:v>1.5361384680000001</c:v>
                </c:pt>
                <c:pt idx="3344">
                  <c:v>1.5364349140000002</c:v>
                </c:pt>
                <c:pt idx="3345">
                  <c:v>1.536144803</c:v>
                </c:pt>
                <c:pt idx="3346">
                  <c:v>1.5362982416000002</c:v>
                </c:pt>
                <c:pt idx="3347">
                  <c:v>1.5370603116000001</c:v>
                </c:pt>
                <c:pt idx="3348">
                  <c:v>1.5378183360000002</c:v>
                </c:pt>
                <c:pt idx="3349">
                  <c:v>1.5384073148999999</c:v>
                </c:pt>
                <c:pt idx="3350">
                  <c:v>1.5391363054999998</c:v>
                </c:pt>
                <c:pt idx="3351">
                  <c:v>1.5403008980000001</c:v>
                </c:pt>
                <c:pt idx="3352">
                  <c:v>1.5410343263999999</c:v>
                </c:pt>
                <c:pt idx="3353">
                  <c:v>1.5406010999999999</c:v>
                </c:pt>
                <c:pt idx="3354">
                  <c:v>1.5404456214</c:v>
                </c:pt>
                <c:pt idx="3355">
                  <c:v>1.5412930207000002</c:v>
                </c:pt>
                <c:pt idx="3356">
                  <c:v>1.5424309769999998</c:v>
                </c:pt>
                <c:pt idx="3357">
                  <c:v>1.543413366</c:v>
                </c:pt>
                <c:pt idx="3358">
                  <c:v>1.5436319381000001</c:v>
                </c:pt>
                <c:pt idx="3359">
                  <c:v>1.5438672886000002</c:v>
                </c:pt>
                <c:pt idx="3360">
                  <c:v>1.544277256</c:v>
                </c:pt>
                <c:pt idx="3361">
                  <c:v>1.545142995</c:v>
                </c:pt>
                <c:pt idx="3362">
                  <c:v>1.5460141019999998</c:v>
                </c:pt>
                <c:pt idx="3363">
                  <c:v>1.5465727136999998</c:v>
                </c:pt>
                <c:pt idx="3364">
                  <c:v>1.5466776437</c:v>
                </c:pt>
                <c:pt idx="3365">
                  <c:v>1.5469677630000003</c:v>
                </c:pt>
                <c:pt idx="3366">
                  <c:v>1.54713042</c:v>
                </c:pt>
                <c:pt idx="3367">
                  <c:v>1.5476068608</c:v>
                </c:pt>
                <c:pt idx="3368">
                  <c:v>1.5478094336000001</c:v>
                </c:pt>
                <c:pt idx="3369">
                  <c:v>1.5484712625000001</c:v>
                </c:pt>
                <c:pt idx="3370">
                  <c:v>1.5482576128000001</c:v>
                </c:pt>
                <c:pt idx="3371">
                  <c:v>1.5489122205000001</c:v>
                </c:pt>
                <c:pt idx="3372">
                  <c:v>1.549995942</c:v>
                </c:pt>
                <c:pt idx="3373">
                  <c:v>1.5506329851999998</c:v>
                </c:pt>
                <c:pt idx="3374">
                  <c:v>1.5514156223999997</c:v>
                </c:pt>
                <c:pt idx="3375">
                  <c:v>1.5526328013000001</c:v>
                </c:pt>
                <c:pt idx="3376">
                  <c:v>1.553231335</c:v>
                </c:pt>
                <c:pt idx="3377">
                  <c:v>1.5538352200000001</c:v>
                </c:pt>
                <c:pt idx="3378">
                  <c:v>1.5545889506999999</c:v>
                </c:pt>
                <c:pt idx="3379">
                  <c:v>1.5553417520999999</c:v>
                </c:pt>
                <c:pt idx="3380">
                  <c:v>1.5556695471999997</c:v>
                </c:pt>
                <c:pt idx="3381">
                  <c:v>1.5561513960000002</c:v>
                </c:pt>
                <c:pt idx="3382">
                  <c:v>1.5561606690000001</c:v>
                </c:pt>
                <c:pt idx="3383">
                  <c:v>1.5549870332</c:v>
                </c:pt>
                <c:pt idx="3384">
                  <c:v>1.5543977904000001</c:v>
                </c:pt>
                <c:pt idx="3385">
                  <c:v>1.5553112339999999</c:v>
                </c:pt>
                <c:pt idx="3386">
                  <c:v>1.5569890080000002</c:v>
                </c:pt>
                <c:pt idx="3387">
                  <c:v>1.5589796328000001</c:v>
                </c:pt>
                <c:pt idx="3388">
                  <c:v>1.5603573076000004</c:v>
                </c:pt>
                <c:pt idx="3389">
                  <c:v>1.5611333759999999</c:v>
                </c:pt>
                <c:pt idx="3390">
                  <c:v>1.5612843839999999</c:v>
                </c:pt>
                <c:pt idx="3391">
                  <c:v>1.5614005440000001</c:v>
                </c:pt>
                <c:pt idx="3392">
                  <c:v>1.5619624293000001</c:v>
                </c:pt>
                <c:pt idx="3393">
                  <c:v>1.5625360044000001</c:v>
                </c:pt>
                <c:pt idx="3394">
                  <c:v>1.5634149585999999</c:v>
                </c:pt>
                <c:pt idx="3395">
                  <c:v>1.5642887568000001</c:v>
                </c:pt>
                <c:pt idx="3396">
                  <c:v>1.5645667632000002</c:v>
                </c:pt>
                <c:pt idx="3397">
                  <c:v>1.5644136824999999</c:v>
                </c:pt>
                <c:pt idx="3398">
                  <c:v>1.5639593650999999</c:v>
                </c:pt>
                <c:pt idx="3399">
                  <c:v>1.5642288911999997</c:v>
                </c:pt>
                <c:pt idx="3400">
                  <c:v>1.5655532820000002</c:v>
                </c:pt>
                <c:pt idx="3401">
                  <c:v>1.5670226950999999</c:v>
                </c:pt>
                <c:pt idx="3402">
                  <c:v>1.5678706833999998</c:v>
                </c:pt>
                <c:pt idx="3403">
                  <c:v>1.5684450148</c:v>
                </c:pt>
                <c:pt idx="3404">
                  <c:v>1.5682814355000001</c:v>
                </c:pt>
                <c:pt idx="3405">
                  <c:v>1.5685672044000003</c:v>
                </c:pt>
                <c:pt idx="3406">
                  <c:v>1.5687314424000001</c:v>
                </c:pt>
                <c:pt idx="3407">
                  <c:v>1.5693038385000002</c:v>
                </c:pt>
                <c:pt idx="3408">
                  <c:v>1.5700296823000002</c:v>
                </c:pt>
                <c:pt idx="3409">
                  <c:v>1.5710772619</c:v>
                </c:pt>
                <c:pt idx="3410">
                  <c:v>1.5725916316000002</c:v>
                </c:pt>
                <c:pt idx="3411">
                  <c:v>1.5730609500000001</c:v>
                </c:pt>
                <c:pt idx="3412">
                  <c:v>1.5735377690000001</c:v>
                </c:pt>
                <c:pt idx="3413">
                  <c:v>1.5741734374999998</c:v>
                </c:pt>
                <c:pt idx="3414">
                  <c:v>1.5746822925000001</c:v>
                </c:pt>
                <c:pt idx="3415">
                  <c:v>1.5741421608000001</c:v>
                </c:pt>
                <c:pt idx="3416">
                  <c:v>1.5736007784000003</c:v>
                </c:pt>
                <c:pt idx="3417">
                  <c:v>1.5737940078000001</c:v>
                </c:pt>
                <c:pt idx="3418">
                  <c:v>1.5749952512000001</c:v>
                </c:pt>
                <c:pt idx="3419">
                  <c:v>1.5766212981999999</c:v>
                </c:pt>
                <c:pt idx="3420">
                  <c:v>1.5771947928000003</c:v>
                </c:pt>
                <c:pt idx="3421">
                  <c:v>1.5774760422</c:v>
                </c:pt>
                <c:pt idx="3422">
                  <c:v>1.5776111448000001</c:v>
                </c:pt>
                <c:pt idx="3423">
                  <c:v>1.5779105182000002</c:v>
                </c:pt>
                <c:pt idx="3424">
                  <c:v>1.5785076402000002</c:v>
                </c:pt>
                <c:pt idx="3425">
                  <c:v>1.5792233815999999</c:v>
                </c:pt>
                <c:pt idx="3426">
                  <c:v>1.5796190872</c:v>
                </c:pt>
                <c:pt idx="3427">
                  <c:v>1.5798792506000001</c:v>
                </c:pt>
                <c:pt idx="3428">
                  <c:v>1.5804500224</c:v>
                </c:pt>
                <c:pt idx="3429">
                  <c:v>1.581022996</c:v>
                </c:pt>
                <c:pt idx="3430">
                  <c:v>1.5818938980000001</c:v>
                </c:pt>
                <c:pt idx="3431">
                  <c:v>1.5824766366</c:v>
                </c:pt>
                <c:pt idx="3432">
                  <c:v>1.5830637190000001</c:v>
                </c:pt>
                <c:pt idx="3433">
                  <c:v>1.5833625452</c:v>
                </c:pt>
                <c:pt idx="3434">
                  <c:v>1.5834007646000001</c:v>
                </c:pt>
                <c:pt idx="3435">
                  <c:v>1.5840744405</c:v>
                </c:pt>
                <c:pt idx="3436">
                  <c:v>1.5845922792</c:v>
                </c:pt>
                <c:pt idx="3437">
                  <c:v>1.5853688024999999</c:v>
                </c:pt>
                <c:pt idx="3438">
                  <c:v>1.5859745094</c:v>
                </c:pt>
                <c:pt idx="3439">
                  <c:v>1.5865771020000001</c:v>
                </c:pt>
                <c:pt idx="3440">
                  <c:v>1.5879140151</c:v>
                </c:pt>
                <c:pt idx="3441">
                  <c:v>1.5889518719999998</c:v>
                </c:pt>
                <c:pt idx="3442">
                  <c:v>1.5889423243999998</c:v>
                </c:pt>
                <c:pt idx="3443">
                  <c:v>1.5887830860000001</c:v>
                </c:pt>
                <c:pt idx="3444">
                  <c:v>1.5893743244999998</c:v>
                </c:pt>
                <c:pt idx="3445">
                  <c:v>1.590404022</c:v>
                </c:pt>
                <c:pt idx="3446">
                  <c:v>1.5909687024000001</c:v>
                </c:pt>
                <c:pt idx="3447">
                  <c:v>1.5915163182000001</c:v>
                </c:pt>
                <c:pt idx="3448">
                  <c:v>1.5917559788</c:v>
                </c:pt>
                <c:pt idx="3449">
                  <c:v>1.591856634</c:v>
                </c:pt>
                <c:pt idx="3450">
                  <c:v>1.5924118676999999</c:v>
                </c:pt>
                <c:pt idx="3451">
                  <c:v>1.5934164204000001</c:v>
                </c:pt>
                <c:pt idx="3452">
                  <c:v>1.5946019628000001</c:v>
                </c:pt>
                <c:pt idx="3453">
                  <c:v>1.5950688230000001</c:v>
                </c:pt>
                <c:pt idx="3454">
                  <c:v>1.5952704717999999</c:v>
                </c:pt>
                <c:pt idx="3455">
                  <c:v>1.5959290938999999</c:v>
                </c:pt>
                <c:pt idx="3456">
                  <c:v>1.5974578984000001</c:v>
                </c:pt>
                <c:pt idx="3457">
                  <c:v>1.5983703975000001</c:v>
                </c:pt>
                <c:pt idx="3458">
                  <c:v>1.598838808</c:v>
                </c:pt>
                <c:pt idx="3459">
                  <c:v>1.5991509455999999</c:v>
                </c:pt>
                <c:pt idx="3460">
                  <c:v>1.5987135986000001</c:v>
                </c:pt>
                <c:pt idx="3461">
                  <c:v>1.5982782816000001</c:v>
                </c:pt>
                <c:pt idx="3462">
                  <c:v>1.5981427088000002</c:v>
                </c:pt>
                <c:pt idx="3463">
                  <c:v>1.5987611077000001</c:v>
                </c:pt>
                <c:pt idx="3464">
                  <c:v>1.5995499789000001</c:v>
                </c:pt>
                <c:pt idx="3465">
                  <c:v>1.6004932784000001</c:v>
                </c:pt>
                <c:pt idx="3466">
                  <c:v>1.6014238592999999</c:v>
                </c:pt>
                <c:pt idx="3467">
                  <c:v>1.6024723575000002</c:v>
                </c:pt>
                <c:pt idx="3468">
                  <c:v>1.6033526964</c:v>
                </c:pt>
                <c:pt idx="3469">
                  <c:v>1.6037754922</c:v>
                </c:pt>
                <c:pt idx="3470">
                  <c:v>1.6044715199999999</c:v>
                </c:pt>
                <c:pt idx="3471">
                  <c:v>1.6047465166999999</c:v>
                </c:pt>
                <c:pt idx="3472">
                  <c:v>1.6050096876</c:v>
                </c:pt>
                <c:pt idx="3473">
                  <c:v>1.6052868845999999</c:v>
                </c:pt>
                <c:pt idx="3474">
                  <c:v>1.6055587183999998</c:v>
                </c:pt>
                <c:pt idx="3475">
                  <c:v>1.6064191617000001</c:v>
                </c:pt>
                <c:pt idx="3476">
                  <c:v>1.6071155727999999</c:v>
                </c:pt>
                <c:pt idx="3477">
                  <c:v>1.6078250027000001</c:v>
                </c:pt>
                <c:pt idx="3478">
                  <c:v>1.6080819347999999</c:v>
                </c:pt>
                <c:pt idx="3479">
                  <c:v>1.608480406</c:v>
                </c:pt>
                <c:pt idx="3480">
                  <c:v>1.6087406247</c:v>
                </c:pt>
                <c:pt idx="3481">
                  <c:v>1.6088355854999998</c:v>
                </c:pt>
                <c:pt idx="3482">
                  <c:v>1.608512376</c:v>
                </c:pt>
                <c:pt idx="3483">
                  <c:v>1.6094187016999999</c:v>
                </c:pt>
                <c:pt idx="3484">
                  <c:v>1.6104743082000001</c:v>
                </c:pt>
                <c:pt idx="3485">
                  <c:v>1.6118219026999998</c:v>
                </c:pt>
                <c:pt idx="3486">
                  <c:v>1.6125665977999999</c:v>
                </c:pt>
                <c:pt idx="3487">
                  <c:v>1.6124141996999999</c:v>
                </c:pt>
                <c:pt idx="3488">
                  <c:v>1.6127093079999999</c:v>
                </c:pt>
                <c:pt idx="3489">
                  <c:v>1.6131698616000001</c:v>
                </c:pt>
                <c:pt idx="3490">
                  <c:v>1.6136510217999998</c:v>
                </c:pt>
                <c:pt idx="3491">
                  <c:v>1.6144393752000001</c:v>
                </c:pt>
                <c:pt idx="3492">
                  <c:v>1.6153533137</c:v>
                </c:pt>
                <c:pt idx="3493">
                  <c:v>1.6162598276</c:v>
                </c:pt>
                <c:pt idx="3494">
                  <c:v>1.6168679264999999</c:v>
                </c:pt>
                <c:pt idx="3495">
                  <c:v>1.6176319114999997</c:v>
                </c:pt>
                <c:pt idx="3496">
                  <c:v>1.6179274943999997</c:v>
                </c:pt>
                <c:pt idx="3497">
                  <c:v>1.6186613200000002</c:v>
                </c:pt>
                <c:pt idx="3498">
                  <c:v>1.6189374827</c:v>
                </c:pt>
                <c:pt idx="3499">
                  <c:v>1.620413865</c:v>
                </c:pt>
                <c:pt idx="3500">
                  <c:v>1.6208634015999999</c:v>
                </c:pt>
                <c:pt idx="3501">
                  <c:v>1.6211723014999999</c:v>
                </c:pt>
                <c:pt idx="3502">
                  <c:v>1.6222194946000001</c:v>
                </c:pt>
                <c:pt idx="3503">
                  <c:v>1.6228219032</c:v>
                </c:pt>
                <c:pt idx="3504">
                  <c:v>1.6229935228000001</c:v>
                </c:pt>
                <c:pt idx="3505">
                  <c:v>1.6227168368000002</c:v>
                </c:pt>
                <c:pt idx="3506">
                  <c:v>1.6230280860000001</c:v>
                </c:pt>
                <c:pt idx="3507">
                  <c:v>1.6240877765999999</c:v>
                </c:pt>
                <c:pt idx="3508">
                  <c:v>1.6251476471999999</c:v>
                </c:pt>
                <c:pt idx="3509">
                  <c:v>1.625003041</c:v>
                </c:pt>
                <c:pt idx="3510">
                  <c:v>1.6254422783999998</c:v>
                </c:pt>
                <c:pt idx="3511">
                  <c:v>1.6263246891999998</c:v>
                </c:pt>
                <c:pt idx="3512">
                  <c:v>1.626890752</c:v>
                </c:pt>
                <c:pt idx="3513">
                  <c:v>1.6268402205000001</c:v>
                </c:pt>
                <c:pt idx="3514">
                  <c:v>1.6272339642</c:v>
                </c:pt>
                <c:pt idx="3515">
                  <c:v>1.6280883879999999</c:v>
                </c:pt>
                <c:pt idx="3516">
                  <c:v>1.6291033695999999</c:v>
                </c:pt>
                <c:pt idx="3517">
                  <c:v>1.6295288775999999</c:v>
                </c:pt>
                <c:pt idx="3518">
                  <c:v>1.6296726783999997</c:v>
                </c:pt>
                <c:pt idx="3519">
                  <c:v>1.6304258044000002</c:v>
                </c:pt>
                <c:pt idx="3520">
                  <c:v>1.6322329434</c:v>
                </c:pt>
                <c:pt idx="3521">
                  <c:v>1.6326598473</c:v>
                </c:pt>
                <c:pt idx="3522">
                  <c:v>1.6320207358000001</c:v>
                </c:pt>
                <c:pt idx="3523">
                  <c:v>1.6322892663999999</c:v>
                </c:pt>
                <c:pt idx="3524">
                  <c:v>1.6334765519999999</c:v>
                </c:pt>
                <c:pt idx="3525">
                  <c:v>1.6343602876000001</c:v>
                </c:pt>
                <c:pt idx="3526">
                  <c:v>1.6341853805999997</c:v>
                </c:pt>
                <c:pt idx="3527">
                  <c:v>1.6343316684</c:v>
                </c:pt>
                <c:pt idx="3528">
                  <c:v>1.6353882831000002</c:v>
                </c:pt>
                <c:pt idx="3529">
                  <c:v>1.6364199350999999</c:v>
                </c:pt>
                <c:pt idx="3530">
                  <c:v>1.6368604087999998</c:v>
                </c:pt>
                <c:pt idx="3531">
                  <c:v>1.6371478967999999</c:v>
                </c:pt>
                <c:pt idx="3532">
                  <c:v>1.6373053175999999</c:v>
                </c:pt>
                <c:pt idx="3533">
                  <c:v>1.6379284994999999</c:v>
                </c:pt>
                <c:pt idx="3534">
                  <c:v>1.6385780280000002</c:v>
                </c:pt>
                <c:pt idx="3535">
                  <c:v>1.6393862442</c:v>
                </c:pt>
                <c:pt idx="3536">
                  <c:v>1.6403236581</c:v>
                </c:pt>
                <c:pt idx="3537">
                  <c:v>1.6412459112</c:v>
                </c:pt>
                <c:pt idx="3538">
                  <c:v>1.6423171004000001</c:v>
                </c:pt>
                <c:pt idx="3539">
                  <c:v>1.6429366173000002</c:v>
                </c:pt>
                <c:pt idx="3540">
                  <c:v>1.6437050355</c:v>
                </c:pt>
                <c:pt idx="3541">
                  <c:v>1.6444604140999999</c:v>
                </c:pt>
                <c:pt idx="3542">
                  <c:v>1.6458002708999999</c:v>
                </c:pt>
                <c:pt idx="3543">
                  <c:v>1.6465262792000002</c:v>
                </c:pt>
                <c:pt idx="3544">
                  <c:v>1.6460615234999998</c:v>
                </c:pt>
                <c:pt idx="3545">
                  <c:v>1.6448830247999999</c:v>
                </c:pt>
                <c:pt idx="3546">
                  <c:v>1.6449194926999999</c:v>
                </c:pt>
                <c:pt idx="3547">
                  <c:v>1.6453697442000002</c:v>
                </c:pt>
                <c:pt idx="3548">
                  <c:v>1.6461222761000001</c:v>
                </c:pt>
                <c:pt idx="3549">
                  <c:v>1.6465627874999997</c:v>
                </c:pt>
                <c:pt idx="3550">
                  <c:v>1.6472847684</c:v>
                </c:pt>
                <c:pt idx="3551">
                  <c:v>1.6482871665000001</c:v>
                </c:pt>
                <c:pt idx="3552">
                  <c:v>1.6493215501</c:v>
                </c:pt>
                <c:pt idx="3553">
                  <c:v>1.6502444927999997</c:v>
                </c:pt>
                <c:pt idx="3554">
                  <c:v>1.6513495908000002</c:v>
                </c:pt>
                <c:pt idx="3555">
                  <c:v>1.6515773322000002</c:v>
                </c:pt>
                <c:pt idx="3556">
                  <c:v>1.6515246000000003</c:v>
                </c:pt>
                <c:pt idx="3557">
                  <c:v>1.6516241386999999</c:v>
                </c:pt>
                <c:pt idx="3558">
                  <c:v>1.6523232677999999</c:v>
                </c:pt>
                <c:pt idx="3559">
                  <c:v>1.6528459164</c:v>
                </c:pt>
                <c:pt idx="3560">
                  <c:v>1.6530450888000003</c:v>
                </c:pt>
                <c:pt idx="3561">
                  <c:v>1.6535392387999999</c:v>
                </c:pt>
                <c:pt idx="3562">
                  <c:v>1.6545051523000001</c:v>
                </c:pt>
                <c:pt idx="3563">
                  <c:v>1.6556215395999998</c:v>
                </c:pt>
                <c:pt idx="3564">
                  <c:v>1.6555093385000001</c:v>
                </c:pt>
                <c:pt idx="3565">
                  <c:v>1.6558380936000001</c:v>
                </c:pt>
                <c:pt idx="3566">
                  <c:v>1.6570721578000003</c:v>
                </c:pt>
                <c:pt idx="3567">
                  <c:v>1.658303144</c:v>
                </c:pt>
                <c:pt idx="3568">
                  <c:v>1.6593707527999999</c:v>
                </c:pt>
                <c:pt idx="3569">
                  <c:v>1.6598171739999998</c:v>
                </c:pt>
                <c:pt idx="3570">
                  <c:v>1.6601033267</c:v>
                </c:pt>
                <c:pt idx="3571">
                  <c:v>1.6603784640000003</c:v>
                </c:pt>
                <c:pt idx="3572">
                  <c:v>1.6606646649000001</c:v>
                </c:pt>
                <c:pt idx="3573">
                  <c:v>1.6607927405</c:v>
                </c:pt>
                <c:pt idx="3574">
                  <c:v>1.6606254714000002</c:v>
                </c:pt>
                <c:pt idx="3575">
                  <c:v>1.6610510999000001</c:v>
                </c:pt>
                <c:pt idx="3576">
                  <c:v>1.6604434519999998</c:v>
                </c:pt>
                <c:pt idx="3577">
                  <c:v>1.6606012667999999</c:v>
                </c:pt>
                <c:pt idx="3578">
                  <c:v>1.6615115096000002</c:v>
                </c:pt>
                <c:pt idx="3579">
                  <c:v>1.6625624530000001</c:v>
                </c:pt>
                <c:pt idx="3580">
                  <c:v>1.6636124519</c:v>
                </c:pt>
                <c:pt idx="3581">
                  <c:v>1.6646581868000001</c:v>
                </c:pt>
                <c:pt idx="3582">
                  <c:v>1.6655524319999999</c:v>
                </c:pt>
                <c:pt idx="3583">
                  <c:v>1.665980767</c:v>
                </c:pt>
                <c:pt idx="3584">
                  <c:v>1.6664091479999998</c:v>
                </c:pt>
                <c:pt idx="3585">
                  <c:v>1.6669770764999998</c:v>
                </c:pt>
                <c:pt idx="3586">
                  <c:v>1.66769122</c:v>
                </c:pt>
                <c:pt idx="3587">
                  <c:v>1.6686822495000002</c:v>
                </c:pt>
                <c:pt idx="3588">
                  <c:v>1.6696700476999999</c:v>
                </c:pt>
                <c:pt idx="3589">
                  <c:v>1.6699293072000001</c:v>
                </c:pt>
                <c:pt idx="3590">
                  <c:v>1.6700501664</c:v>
                </c:pt>
                <c:pt idx="3591">
                  <c:v>1.6707846324</c:v>
                </c:pt>
                <c:pt idx="3592">
                  <c:v>1.6712234574</c:v>
                </c:pt>
                <c:pt idx="3593">
                  <c:v>1.6710563864000001</c:v>
                </c:pt>
                <c:pt idx="3594">
                  <c:v>1.6714963697999998</c:v>
                </c:pt>
                <c:pt idx="3595">
                  <c:v>1.6725246899999999</c:v>
                </c:pt>
                <c:pt idx="3596">
                  <c:v>1.6735731353999999</c:v>
                </c:pt>
                <c:pt idx="3597">
                  <c:v>1.6740322508000001</c:v>
                </c:pt>
                <c:pt idx="3598">
                  <c:v>1.6743551454000001</c:v>
                </c:pt>
                <c:pt idx="3599">
                  <c:v>1.6752932408000001</c:v>
                </c:pt>
                <c:pt idx="3600">
                  <c:v>1.6760863073999999</c:v>
                </c:pt>
                <c:pt idx="3601">
                  <c:v>1.6758196649999997</c:v>
                </c:pt>
                <c:pt idx="3602">
                  <c:v>1.6761305063999998</c:v>
                </c:pt>
                <c:pt idx="3603">
                  <c:v>1.6770434637000002</c:v>
                </c:pt>
                <c:pt idx="3604">
                  <c:v>1.6778013000000001</c:v>
                </c:pt>
                <c:pt idx="3605">
                  <c:v>1.6779470375000001</c:v>
                </c:pt>
                <c:pt idx="3606">
                  <c:v>1.6780794250000002</c:v>
                </c:pt>
                <c:pt idx="3607">
                  <c:v>1.6783682260000001</c:v>
                </c:pt>
                <c:pt idx="3608">
                  <c:v>1.6787126868000002</c:v>
                </c:pt>
                <c:pt idx="3609">
                  <c:v>1.6790616336000002</c:v>
                </c:pt>
                <c:pt idx="3610">
                  <c:v>1.6790654127</c:v>
                </c:pt>
                <c:pt idx="3611">
                  <c:v>1.6794896318999999</c:v>
                </c:pt>
                <c:pt idx="3612">
                  <c:v>1.6806595967999998</c:v>
                </c:pt>
                <c:pt idx="3613">
                  <c:v>1.6818263616</c:v>
                </c:pt>
                <c:pt idx="3614">
                  <c:v>1.6822664220000001</c:v>
                </c:pt>
                <c:pt idx="3615">
                  <c:v>1.6822681512000002</c:v>
                </c:pt>
                <c:pt idx="3616">
                  <c:v>1.6821266814</c:v>
                </c:pt>
                <c:pt idx="3617">
                  <c:v>1.6824403408999999</c:v>
                </c:pt>
                <c:pt idx="3618">
                  <c:v>1.6834900808</c:v>
                </c:pt>
                <c:pt idx="3619">
                  <c:v>1.6845366289999997</c:v>
                </c:pt>
                <c:pt idx="3620">
                  <c:v>1.6857220746000001</c:v>
                </c:pt>
                <c:pt idx="3621">
                  <c:v>1.686296843</c:v>
                </c:pt>
                <c:pt idx="3622">
                  <c:v>1.6867094647000003</c:v>
                </c:pt>
                <c:pt idx="3623">
                  <c:v>1.6868133178</c:v>
                </c:pt>
                <c:pt idx="3624">
                  <c:v>1.687375944</c:v>
                </c:pt>
                <c:pt idx="3625">
                  <c:v>1.6882385399999997</c:v>
                </c:pt>
                <c:pt idx="3626">
                  <c:v>1.6892735583</c:v>
                </c:pt>
                <c:pt idx="3627">
                  <c:v>1.6897143961000001</c:v>
                </c:pt>
                <c:pt idx="3628">
                  <c:v>1.6895240127</c:v>
                </c:pt>
                <c:pt idx="3629">
                  <c:v>1.6893391787999998</c:v>
                </c:pt>
                <c:pt idx="3630">
                  <c:v>1.6899647332000001</c:v>
                </c:pt>
                <c:pt idx="3631">
                  <c:v>1.6903138049000002</c:v>
                </c:pt>
                <c:pt idx="3632">
                  <c:v>1.6886988451</c:v>
                </c:pt>
                <c:pt idx="3633">
                  <c:v>1.6883141626</c:v>
                </c:pt>
                <c:pt idx="3634">
                  <c:v>1.6895914876</c:v>
                </c:pt>
                <c:pt idx="3635">
                  <c:v>1.6916397638</c:v>
                </c:pt>
                <c:pt idx="3636">
                  <c:v>1.6932482279999996</c:v>
                </c:pt>
                <c:pt idx="3637">
                  <c:v>1.6943719097000001</c:v>
                </c:pt>
                <c:pt idx="3638">
                  <c:v>1.6944088000000004</c:v>
                </c:pt>
                <c:pt idx="3639">
                  <c:v>1.6948984464000001</c:v>
                </c:pt>
                <c:pt idx="3640">
                  <c:v>1.6958723782</c:v>
                </c:pt>
                <c:pt idx="3641">
                  <c:v>1.6963935989000001</c:v>
                </c:pt>
                <c:pt idx="3642">
                  <c:v>1.6970696227999997</c:v>
                </c:pt>
                <c:pt idx="3643">
                  <c:v>1.6981785963999998</c:v>
                </c:pt>
                <c:pt idx="3644">
                  <c:v>1.699577109</c:v>
                </c:pt>
                <c:pt idx="3645">
                  <c:v>1.7005048027000003</c:v>
                </c:pt>
                <c:pt idx="3646">
                  <c:v>1.7008056</c:v>
                </c:pt>
                <c:pt idx="3647">
                  <c:v>1.7012275304</c:v>
                </c:pt>
                <c:pt idx="3648">
                  <c:v>1.7022384280000002</c:v>
                </c:pt>
                <c:pt idx="3649">
                  <c:v>1.7027860790000002</c:v>
                </c:pt>
                <c:pt idx="3650">
                  <c:v>1.7028771472999999</c:v>
                </c:pt>
                <c:pt idx="3651">
                  <c:v>1.7032700295000001</c:v>
                </c:pt>
                <c:pt idx="3652">
                  <c:v>1.7041275</c:v>
                </c:pt>
                <c:pt idx="3653">
                  <c:v>1.7049805574999999</c:v>
                </c:pt>
                <c:pt idx="3654">
                  <c:v>1.7053983518999998</c:v>
                </c:pt>
                <c:pt idx="3655">
                  <c:v>1.7056691834</c:v>
                </c:pt>
                <c:pt idx="3656">
                  <c:v>1.706390085</c:v>
                </c:pt>
                <c:pt idx="3657">
                  <c:v>1.707729576</c:v>
                </c:pt>
                <c:pt idx="3658">
                  <c:v>1.7090793979999999</c:v>
                </c:pt>
                <c:pt idx="3659">
                  <c:v>1.7092192452000001</c:v>
                </c:pt>
                <c:pt idx="3660">
                  <c:v>1.7089145425000001</c:v>
                </c:pt>
                <c:pt idx="3661">
                  <c:v>1.7087838860000002</c:v>
                </c:pt>
                <c:pt idx="3662">
                  <c:v>1.7097323942</c:v>
                </c:pt>
                <c:pt idx="3663">
                  <c:v>1.7102284799999998</c:v>
                </c:pt>
                <c:pt idx="3664">
                  <c:v>1.7107144804000001</c:v>
                </c:pt>
                <c:pt idx="3665">
                  <c:v>1.7107241665000004</c:v>
                </c:pt>
                <c:pt idx="3666">
                  <c:v>1.7113348252</c:v>
                </c:pt>
                <c:pt idx="3667">
                  <c:v>1.7122545594</c:v>
                </c:pt>
                <c:pt idx="3668">
                  <c:v>1.7125947769999998</c:v>
                </c:pt>
                <c:pt idx="3669">
                  <c:v>1.7132824867000001</c:v>
                </c:pt>
                <c:pt idx="3670">
                  <c:v>1.7138208464999998</c:v>
                </c:pt>
                <c:pt idx="3671">
                  <c:v>1.7144986151999997</c:v>
                </c:pt>
                <c:pt idx="3672">
                  <c:v>1.7150066499999996</c:v>
                </c:pt>
                <c:pt idx="3673">
                  <c:v>1.7148929153999999</c:v>
                </c:pt>
                <c:pt idx="3674">
                  <c:v>1.7152277464999999</c:v>
                </c:pt>
                <c:pt idx="3675">
                  <c:v>1.7160237206000002</c:v>
                </c:pt>
                <c:pt idx="3676">
                  <c:v>1.7166589466000002</c:v>
                </c:pt>
                <c:pt idx="3677">
                  <c:v>1.7172863517000001</c:v>
                </c:pt>
                <c:pt idx="3678">
                  <c:v>1.7179025359999998</c:v>
                </c:pt>
                <c:pt idx="3679">
                  <c:v>1.7189676537999998</c:v>
                </c:pt>
                <c:pt idx="3680">
                  <c:v>1.7200159488</c:v>
                </c:pt>
                <c:pt idx="3681">
                  <c:v>1.7212321557000001</c:v>
                </c:pt>
                <c:pt idx="3682">
                  <c:v>1.7213987214000002</c:v>
                </c:pt>
                <c:pt idx="3683">
                  <c:v>1.7212818111000001</c:v>
                </c:pt>
                <c:pt idx="3684">
                  <c:v>1.7216399529999997</c:v>
                </c:pt>
                <c:pt idx="3685">
                  <c:v>1.7223054757999998</c:v>
                </c:pt>
                <c:pt idx="3686">
                  <c:v>1.7228293199999998</c:v>
                </c:pt>
                <c:pt idx="3687">
                  <c:v>1.7233407710999999</c:v>
                </c:pt>
                <c:pt idx="3688">
                  <c:v>1.7241291342000002</c:v>
                </c:pt>
                <c:pt idx="3689">
                  <c:v>1.7250776087999999</c:v>
                </c:pt>
                <c:pt idx="3690">
                  <c:v>1.7257493682</c:v>
                </c:pt>
                <c:pt idx="3691">
                  <c:v>1.7262907277000001</c:v>
                </c:pt>
                <c:pt idx="3692">
                  <c:v>1.727136378</c:v>
                </c:pt>
                <c:pt idx="3693">
                  <c:v>1.7276620466999999</c:v>
                </c:pt>
                <c:pt idx="3694">
                  <c:v>1.7278505728999998</c:v>
                </c:pt>
                <c:pt idx="3695">
                  <c:v>1.7280027566999998</c:v>
                </c:pt>
                <c:pt idx="3696">
                  <c:v>1.7290497587000002</c:v>
                </c:pt>
                <c:pt idx="3697">
                  <c:v>1.7300843963999999</c:v>
                </c:pt>
                <c:pt idx="3698">
                  <c:v>1.7306409968000001</c:v>
                </c:pt>
                <c:pt idx="3699">
                  <c:v>1.7309000874</c:v>
                </c:pt>
                <c:pt idx="3700">
                  <c:v>1.7308422812000002</c:v>
                </c:pt>
                <c:pt idx="3701">
                  <c:v>1.7312354025999999</c:v>
                </c:pt>
                <c:pt idx="3702">
                  <c:v>1.7321068284000001</c:v>
                </c:pt>
                <c:pt idx="3703">
                  <c:v>1.7336077668000001</c:v>
                </c:pt>
                <c:pt idx="3704">
                  <c:v>1.7342114040000001</c:v>
                </c:pt>
                <c:pt idx="3705">
                  <c:v>1.7346788119000001</c:v>
                </c:pt>
                <c:pt idx="3706">
                  <c:v>1.7352951308</c:v>
                </c:pt>
                <c:pt idx="3707">
                  <c:v>1.73606382</c:v>
                </c:pt>
                <c:pt idx="3708">
                  <c:v>1.7360790989999999</c:v>
                </c:pt>
                <c:pt idx="3709">
                  <c:v>1.7361091659999999</c:v>
                </c:pt>
                <c:pt idx="3710">
                  <c:v>1.7379637743</c:v>
                </c:pt>
                <c:pt idx="3711">
                  <c:v>1.7404018464000002</c:v>
                </c:pt>
                <c:pt idx="3712">
                  <c:v>1.7411380816000002</c:v>
                </c:pt>
                <c:pt idx="3713">
                  <c:v>1.7407941175000001</c:v>
                </c:pt>
                <c:pt idx="3714">
                  <c:v>1.7404889288000003</c:v>
                </c:pt>
                <c:pt idx="3715">
                  <c:v>1.7406282772000001</c:v>
                </c:pt>
                <c:pt idx="3716">
                  <c:v>1.7405855261999998</c:v>
                </c:pt>
                <c:pt idx="3717">
                  <c:v>1.7405256259999999</c:v>
                </c:pt>
                <c:pt idx="3718">
                  <c:v>1.74017914</c:v>
                </c:pt>
                <c:pt idx="3719">
                  <c:v>1.7410497490000001</c:v>
                </c:pt>
                <c:pt idx="3720">
                  <c:v>1.7420820344000003</c:v>
                </c:pt>
                <c:pt idx="3721">
                  <c:v>1.7421837436000003</c:v>
                </c:pt>
                <c:pt idx="3722">
                  <c:v>1.7418235100000001</c:v>
                </c:pt>
                <c:pt idx="3723">
                  <c:v>1.7423917332000001</c:v>
                </c:pt>
                <c:pt idx="3724">
                  <c:v>1.7435824994999998</c:v>
                </c:pt>
                <c:pt idx="3725">
                  <c:v>1.7444672960000001</c:v>
                </c:pt>
                <c:pt idx="3726">
                  <c:v>1.7447433472</c:v>
                </c:pt>
                <c:pt idx="3727">
                  <c:v>1.7447441439999998</c:v>
                </c:pt>
                <c:pt idx="3728">
                  <c:v>1.7452413948000003</c:v>
                </c:pt>
                <c:pt idx="3729">
                  <c:v>1.7465209071000001</c:v>
                </c:pt>
                <c:pt idx="3730">
                  <c:v>1.747496691</c:v>
                </c:pt>
                <c:pt idx="3731">
                  <c:v>1.7481571793999999</c:v>
                </c:pt>
                <c:pt idx="3732">
                  <c:v>1.7486560048999999</c:v>
                </c:pt>
                <c:pt idx="3733">
                  <c:v>1.749154898</c:v>
                </c:pt>
                <c:pt idx="3734">
                  <c:v>1.7496744921000003</c:v>
                </c:pt>
                <c:pt idx="3735">
                  <c:v>1.7497235866</c:v>
                </c:pt>
                <c:pt idx="3736">
                  <c:v>1.7505348588</c:v>
                </c:pt>
                <c:pt idx="3737">
                  <c:v>1.7514978132000001</c:v>
                </c:pt>
                <c:pt idx="3738">
                  <c:v>1.7520028218000001</c:v>
                </c:pt>
                <c:pt idx="3739">
                  <c:v>1.7517316630000002</c:v>
                </c:pt>
                <c:pt idx="3740">
                  <c:v>1.7520598922000001</c:v>
                </c:pt>
                <c:pt idx="3741">
                  <c:v>1.7531668395999997</c:v>
                </c:pt>
                <c:pt idx="3742">
                  <c:v>1.7540166636000001</c:v>
                </c:pt>
                <c:pt idx="3743">
                  <c:v>1.7539647982999997</c:v>
                </c:pt>
                <c:pt idx="3744">
                  <c:v>1.7537485488</c:v>
                </c:pt>
                <c:pt idx="3745">
                  <c:v>1.7542378344</c:v>
                </c:pt>
                <c:pt idx="3746">
                  <c:v>1.7569889095</c:v>
                </c:pt>
                <c:pt idx="3747">
                  <c:v>1.7592576836999998</c:v>
                </c:pt>
                <c:pt idx="3748">
                  <c:v>1.7592325631999999</c:v>
                </c:pt>
                <c:pt idx="3749">
                  <c:v>1.7596649140000002</c:v>
                </c:pt>
                <c:pt idx="3750">
                  <c:v>1.7596236698999999</c:v>
                </c:pt>
                <c:pt idx="3751">
                  <c:v>1.7598801510000002</c:v>
                </c:pt>
                <c:pt idx="3752">
                  <c:v>1.7600067609999999</c:v>
                </c:pt>
                <c:pt idx="3753">
                  <c:v>1.7598597492000001</c:v>
                </c:pt>
                <c:pt idx="3754">
                  <c:v>1.7605142108999998</c:v>
                </c:pt>
                <c:pt idx="3755">
                  <c:v>1.762086528</c:v>
                </c:pt>
                <c:pt idx="3756">
                  <c:v>1.7628758332000001</c:v>
                </c:pt>
                <c:pt idx="3757">
                  <c:v>1.7626093110000001</c:v>
                </c:pt>
                <c:pt idx="3758">
                  <c:v>1.7620435827999998</c:v>
                </c:pt>
                <c:pt idx="3759">
                  <c:v>1.7622520224</c:v>
                </c:pt>
                <c:pt idx="3760">
                  <c:v>1.7629126840999998</c:v>
                </c:pt>
                <c:pt idx="3761">
                  <c:v>1.7631246336999997</c:v>
                </c:pt>
                <c:pt idx="3762">
                  <c:v>1.7638142605999996</c:v>
                </c:pt>
                <c:pt idx="3763">
                  <c:v>1.7654387647000001</c:v>
                </c:pt>
                <c:pt idx="3764">
                  <c:v>1.7672006216999998</c:v>
                </c:pt>
                <c:pt idx="3765">
                  <c:v>1.7678620128000002</c:v>
                </c:pt>
                <c:pt idx="3766">
                  <c:v>1.7680582608000002</c:v>
                </c:pt>
                <c:pt idx="3767">
                  <c:v>1.7688683644000003</c:v>
                </c:pt>
                <c:pt idx="3768">
                  <c:v>1.7699826787999999</c:v>
                </c:pt>
                <c:pt idx="3769">
                  <c:v>1.7707699734</c:v>
                </c:pt>
                <c:pt idx="3770">
                  <c:v>1.7706253428000001</c:v>
                </c:pt>
                <c:pt idx="3771">
                  <c:v>1.7703227996999999</c:v>
                </c:pt>
                <c:pt idx="3772">
                  <c:v>1.7707748624999999</c:v>
                </c:pt>
                <c:pt idx="3773">
                  <c:v>1.7715126897</c:v>
                </c:pt>
                <c:pt idx="3774">
                  <c:v>1.7723957776000003</c:v>
                </c:pt>
                <c:pt idx="3775">
                  <c:v>1.7729434920000002</c:v>
                </c:pt>
                <c:pt idx="3776">
                  <c:v>1.7733102027999998</c:v>
                </c:pt>
                <c:pt idx="3777">
                  <c:v>1.7739835072000001</c:v>
                </c:pt>
                <c:pt idx="3778">
                  <c:v>1.775123676</c:v>
                </c:pt>
                <c:pt idx="3779">
                  <c:v>1.7756912745000002</c:v>
                </c:pt>
                <c:pt idx="3780">
                  <c:v>1.7756862225999996</c:v>
                </c:pt>
                <c:pt idx="3781">
                  <c:v>1.7759901159</c:v>
                </c:pt>
                <c:pt idx="3782">
                  <c:v>1.7750788887999998</c:v>
                </c:pt>
                <c:pt idx="3783">
                  <c:v>1.7746356320000001</c:v>
                </c:pt>
                <c:pt idx="3784">
                  <c:v>1.7749544819</c:v>
                </c:pt>
                <c:pt idx="3785">
                  <c:v>1.7763424201999998</c:v>
                </c:pt>
                <c:pt idx="3786">
                  <c:v>1.7783499698</c:v>
                </c:pt>
                <c:pt idx="3787">
                  <c:v>1.7791131654999999</c:v>
                </c:pt>
                <c:pt idx="3788">
                  <c:v>1.7794034334</c:v>
                </c:pt>
                <c:pt idx="3789">
                  <c:v>1.7796821258999997</c:v>
                </c:pt>
                <c:pt idx="3790">
                  <c:v>1.7804107320000002</c:v>
                </c:pt>
                <c:pt idx="3791">
                  <c:v>1.7814695431000001</c:v>
                </c:pt>
                <c:pt idx="3792">
                  <c:v>1.7823947729999998</c:v>
                </c:pt>
                <c:pt idx="3793">
                  <c:v>1.7828585279999998</c:v>
                </c:pt>
                <c:pt idx="3794">
                  <c:v>1.7833304695999999</c:v>
                </c:pt>
                <c:pt idx="3795">
                  <c:v>1.7844327871999999</c:v>
                </c:pt>
                <c:pt idx="3796">
                  <c:v>1.7836801714000001</c:v>
                </c:pt>
                <c:pt idx="3797">
                  <c:v>1.7835194783999999</c:v>
                </c:pt>
                <c:pt idx="3798">
                  <c:v>1.7829050441000001</c:v>
                </c:pt>
                <c:pt idx="3799">
                  <c:v>1.7838563424</c:v>
                </c:pt>
                <c:pt idx="3800">
                  <c:v>1.7851475125</c:v>
                </c:pt>
                <c:pt idx="3801">
                  <c:v>1.7861549868000002</c:v>
                </c:pt>
                <c:pt idx="3802">
                  <c:v>1.7870334656</c:v>
                </c:pt>
                <c:pt idx="3803">
                  <c:v>1.7880681069</c:v>
                </c:pt>
                <c:pt idx="3804">
                  <c:v>1.7889260185999998</c:v>
                </c:pt>
                <c:pt idx="3805">
                  <c:v>1.7894755421999999</c:v>
                </c:pt>
                <c:pt idx="3806">
                  <c:v>1.7900193265000002</c:v>
                </c:pt>
                <c:pt idx="3807">
                  <c:v>1.7907111040000001</c:v>
                </c:pt>
                <c:pt idx="3808">
                  <c:v>1.7918491159999999</c:v>
                </c:pt>
                <c:pt idx="3809">
                  <c:v>1.7925167068999999</c:v>
                </c:pt>
                <c:pt idx="3810">
                  <c:v>1.7928511776</c:v>
                </c:pt>
                <c:pt idx="3811">
                  <c:v>1.7929980684</c:v>
                </c:pt>
                <c:pt idx="3812">
                  <c:v>1.7935900709999999</c:v>
                </c:pt>
                <c:pt idx="3813">
                  <c:v>1.7935400340000001</c:v>
                </c:pt>
                <c:pt idx="3814">
                  <c:v>1.7939013189999997</c:v>
                </c:pt>
                <c:pt idx="3815">
                  <c:v>1.7945632810000003</c:v>
                </c:pt>
                <c:pt idx="3816">
                  <c:v>1.7953954469000002</c:v>
                </c:pt>
                <c:pt idx="3817">
                  <c:v>1.7958105063000001</c:v>
                </c:pt>
                <c:pt idx="3818">
                  <c:v>1.7961172787999999</c:v>
                </c:pt>
                <c:pt idx="3819">
                  <c:v>1.7965756116</c:v>
                </c:pt>
                <c:pt idx="3820">
                  <c:v>1.7968812816999999</c:v>
                </c:pt>
                <c:pt idx="3821">
                  <c:v>1.7974947679999997</c:v>
                </c:pt>
                <c:pt idx="3822">
                  <c:v>1.7984243280000001</c:v>
                </c:pt>
                <c:pt idx="3823">
                  <c:v>1.7993283070000001</c:v>
                </c:pt>
                <c:pt idx="3824">
                  <c:v>1.8000597588</c:v>
                </c:pt>
                <c:pt idx="3825">
                  <c:v>1.8011061899999998</c:v>
                </c:pt>
                <c:pt idx="3826">
                  <c:v>1.8021785004000004</c:v>
                </c:pt>
                <c:pt idx="3827">
                  <c:v>1.8023201430000002</c:v>
                </c:pt>
                <c:pt idx="3828">
                  <c:v>1.8019776170999999</c:v>
                </c:pt>
                <c:pt idx="3829">
                  <c:v>1.8026895173000002</c:v>
                </c:pt>
                <c:pt idx="3830">
                  <c:v>1.8041515263999999</c:v>
                </c:pt>
                <c:pt idx="3831">
                  <c:v>1.8040736835</c:v>
                </c:pt>
                <c:pt idx="3832">
                  <c:v>1.8037042176000002</c:v>
                </c:pt>
                <c:pt idx="3833">
                  <c:v>1.8036848893000001</c:v>
                </c:pt>
                <c:pt idx="3834">
                  <c:v>1.8040087296</c:v>
                </c:pt>
                <c:pt idx="3835">
                  <c:v>1.8052709334999999</c:v>
                </c:pt>
                <c:pt idx="3836">
                  <c:v>1.8063957100000003</c:v>
                </c:pt>
                <c:pt idx="3837">
                  <c:v>1.8075429806000001</c:v>
                </c:pt>
                <c:pt idx="3838">
                  <c:v>1.8085222944000001</c:v>
                </c:pt>
                <c:pt idx="3839">
                  <c:v>1.8091829847000001</c:v>
                </c:pt>
                <c:pt idx="3840">
                  <c:v>1.8089084087999998</c:v>
                </c:pt>
                <c:pt idx="3841">
                  <c:v>1.8092256863999998</c:v>
                </c:pt>
                <c:pt idx="3842">
                  <c:v>1.809847792</c:v>
                </c:pt>
                <c:pt idx="3843">
                  <c:v>1.8104770249999997</c:v>
                </c:pt>
                <c:pt idx="3844">
                  <c:v>1.8107733024000001</c:v>
                </c:pt>
                <c:pt idx="3845">
                  <c:v>1.8113744783000001</c:v>
                </c:pt>
                <c:pt idx="3846">
                  <c:v>1.8119992250000001</c:v>
                </c:pt>
                <c:pt idx="3847">
                  <c:v>1.8127841579999997</c:v>
                </c:pt>
                <c:pt idx="3848">
                  <c:v>1.8134361267000001</c:v>
                </c:pt>
                <c:pt idx="3849">
                  <c:v>1.8142306901999998</c:v>
                </c:pt>
                <c:pt idx="3850">
                  <c:v>1.8148452203999998</c:v>
                </c:pt>
                <c:pt idx="3851">
                  <c:v>1.8152855418</c:v>
                </c:pt>
                <c:pt idx="3852">
                  <c:v>1.8160286100000003</c:v>
                </c:pt>
                <c:pt idx="3853">
                  <c:v>1.8170780160000002</c:v>
                </c:pt>
                <c:pt idx="3854">
                  <c:v>1.8175220699999999</c:v>
                </c:pt>
                <c:pt idx="3855">
                  <c:v>1.8173759487999999</c:v>
                </c:pt>
                <c:pt idx="3856">
                  <c:v>1.8173841149999999</c:v>
                </c:pt>
                <c:pt idx="3857">
                  <c:v>1.8178529674000001</c:v>
                </c:pt>
                <c:pt idx="3858">
                  <c:v>1.8188061911999998</c:v>
                </c:pt>
                <c:pt idx="3859">
                  <c:v>1.8200600907</c:v>
                </c:pt>
                <c:pt idx="3860">
                  <c:v>1.8207119216000001</c:v>
                </c:pt>
                <c:pt idx="3861">
                  <c:v>1.8205882199999999</c:v>
                </c:pt>
                <c:pt idx="3862">
                  <c:v>1.8209442641</c:v>
                </c:pt>
                <c:pt idx="3863">
                  <c:v>1.8219287676</c:v>
                </c:pt>
                <c:pt idx="3864">
                  <c:v>1.82277668</c:v>
                </c:pt>
                <c:pt idx="3865">
                  <c:v>1.8233075027999996</c:v>
                </c:pt>
                <c:pt idx="3866">
                  <c:v>1.8239917305000002</c:v>
                </c:pt>
                <c:pt idx="3867">
                  <c:v>1.8246914207999998</c:v>
                </c:pt>
                <c:pt idx="3868">
                  <c:v>1.8246078552</c:v>
                </c:pt>
                <c:pt idx="3869">
                  <c:v>1.8244675539999997</c:v>
                </c:pt>
                <c:pt idx="3870">
                  <c:v>1.8255283880000002</c:v>
                </c:pt>
                <c:pt idx="3871">
                  <c:v>1.8269056205999998</c:v>
                </c:pt>
                <c:pt idx="3872">
                  <c:v>1.8272114904999999</c:v>
                </c:pt>
                <c:pt idx="3873">
                  <c:v>1.8265861680000002</c:v>
                </c:pt>
                <c:pt idx="3874">
                  <c:v>1.8265957567000002</c:v>
                </c:pt>
                <c:pt idx="3875">
                  <c:v>1.8275378836</c:v>
                </c:pt>
                <c:pt idx="3876">
                  <c:v>1.8283054015999998</c:v>
                </c:pt>
                <c:pt idx="3877">
                  <c:v>1.8285948365999998</c:v>
                </c:pt>
                <c:pt idx="3878">
                  <c:v>1.8288807471999999</c:v>
                </c:pt>
                <c:pt idx="3879">
                  <c:v>1.8299188180000001</c:v>
                </c:pt>
                <c:pt idx="3880">
                  <c:v>1.8314198981999998</c:v>
                </c:pt>
                <c:pt idx="3881">
                  <c:v>1.8320095048</c:v>
                </c:pt>
                <c:pt idx="3882">
                  <c:v>1.8324432756</c:v>
                </c:pt>
                <c:pt idx="3883">
                  <c:v>1.8329986422000002</c:v>
                </c:pt>
                <c:pt idx="3884">
                  <c:v>1.8332493336000002</c:v>
                </c:pt>
                <c:pt idx="3885">
                  <c:v>1.8333642592000001</c:v>
                </c:pt>
                <c:pt idx="3886">
                  <c:v>1.8336552631</c:v>
                </c:pt>
                <c:pt idx="3887">
                  <c:v>1.8344615481</c:v>
                </c:pt>
                <c:pt idx="3888">
                  <c:v>1.8354405299999998</c:v>
                </c:pt>
                <c:pt idx="3889">
                  <c:v>1.8361112663999997</c:v>
                </c:pt>
                <c:pt idx="3890">
                  <c:v>1.8367868527999998</c:v>
                </c:pt>
                <c:pt idx="3891">
                  <c:v>1.8371243940000002</c:v>
                </c:pt>
                <c:pt idx="3892">
                  <c:v>1.8377431848000001</c:v>
                </c:pt>
                <c:pt idx="3893">
                  <c:v>1.8383573052</c:v>
                </c:pt>
                <c:pt idx="3894">
                  <c:v>1.8386676896</c:v>
                </c:pt>
                <c:pt idx="3895">
                  <c:v>1.838538365</c:v>
                </c:pt>
                <c:pt idx="3896">
                  <c:v>1.8396541552000001</c:v>
                </c:pt>
                <c:pt idx="3897">
                  <c:v>1.8415518705000002</c:v>
                </c:pt>
                <c:pt idx="3898">
                  <c:v>1.8423594343000003</c:v>
                </c:pt>
                <c:pt idx="3899">
                  <c:v>1.841938198</c:v>
                </c:pt>
                <c:pt idx="3900">
                  <c:v>1.8418315234999996</c:v>
                </c:pt>
                <c:pt idx="3901">
                  <c:v>1.8427764059999998</c:v>
                </c:pt>
                <c:pt idx="3902">
                  <c:v>1.8441685835999999</c:v>
                </c:pt>
                <c:pt idx="3903">
                  <c:v>1.8449409219999999</c:v>
                </c:pt>
                <c:pt idx="3904">
                  <c:v>1.8454176</c:v>
                </c:pt>
                <c:pt idx="3905">
                  <c:v>1.8455759232</c:v>
                </c:pt>
                <c:pt idx="3906">
                  <c:v>1.8463389724000001</c:v>
                </c:pt>
                <c:pt idx="3907">
                  <c:v>1.8470949703999999</c:v>
                </c:pt>
                <c:pt idx="3908">
                  <c:v>1.8475361478000001</c:v>
                </c:pt>
                <c:pt idx="3909">
                  <c:v>1.8479892852000002</c:v>
                </c:pt>
                <c:pt idx="3910">
                  <c:v>1.8490664339999998</c:v>
                </c:pt>
                <c:pt idx="3911">
                  <c:v>1.8495268703999999</c:v>
                </c:pt>
                <c:pt idx="3912">
                  <c:v>1.8496949987999998</c:v>
                </c:pt>
                <c:pt idx="3913">
                  <c:v>1.8510851384000002</c:v>
                </c:pt>
                <c:pt idx="3914">
                  <c:v>1.8537118884000001</c:v>
                </c:pt>
                <c:pt idx="3915">
                  <c:v>1.8554391539999997</c:v>
                </c:pt>
                <c:pt idx="3916">
                  <c:v>1.8551661405000002</c:v>
                </c:pt>
                <c:pt idx="3917">
                  <c:v>1.8548954207999999</c:v>
                </c:pt>
                <c:pt idx="3918">
                  <c:v>1.8552454501</c:v>
                </c:pt>
                <c:pt idx="3919">
                  <c:v>1.8557304164999999</c:v>
                </c:pt>
                <c:pt idx="3920">
                  <c:v>1.8560554179999997</c:v>
                </c:pt>
                <c:pt idx="3921">
                  <c:v>1.8563816436</c:v>
                </c:pt>
                <c:pt idx="3922">
                  <c:v>1.8568715381999998</c:v>
                </c:pt>
                <c:pt idx="3923">
                  <c:v>1.8578405075999997</c:v>
                </c:pt>
                <c:pt idx="3924">
                  <c:v>1.8581896264999997</c:v>
                </c:pt>
                <c:pt idx="3925">
                  <c:v>1.8579270741999998</c:v>
                </c:pt>
                <c:pt idx="3926">
                  <c:v>1.8579726998999999</c:v>
                </c:pt>
                <c:pt idx="3927">
                  <c:v>1.8586181676</c:v>
                </c:pt>
                <c:pt idx="3928">
                  <c:v>1.8590951968</c:v>
                </c:pt>
                <c:pt idx="3929">
                  <c:v>1.8592938324000001</c:v>
                </c:pt>
                <c:pt idx="3930">
                  <c:v>1.8602790348</c:v>
                </c:pt>
                <c:pt idx="3931">
                  <c:v>1.8617186807999999</c:v>
                </c:pt>
                <c:pt idx="3932">
                  <c:v>1.8617704849999999</c:v>
                </c:pt>
                <c:pt idx="3933">
                  <c:v>1.8615293175000001</c:v>
                </c:pt>
                <c:pt idx="3934">
                  <c:v>1.8617293000000001</c:v>
                </c:pt>
                <c:pt idx="3935">
                  <c:v>1.8626815479999996</c:v>
                </c:pt>
                <c:pt idx="3936">
                  <c:v>1.8639365455000001</c:v>
                </c:pt>
                <c:pt idx="3937">
                  <c:v>1.8658101798</c:v>
                </c:pt>
                <c:pt idx="3938">
                  <c:v>1.8664339232</c:v>
                </c:pt>
                <c:pt idx="3939">
                  <c:v>1.8664415999999999</c:v>
                </c:pt>
                <c:pt idx="3940">
                  <c:v>1.8670810536</c:v>
                </c:pt>
                <c:pt idx="3941">
                  <c:v>1.867725396</c:v>
                </c:pt>
                <c:pt idx="3942">
                  <c:v>1.8681986360000002</c:v>
                </c:pt>
                <c:pt idx="3943">
                  <c:v>1.86801354</c:v>
                </c:pt>
                <c:pt idx="3944">
                  <c:v>1.8680044109999998</c:v>
                </c:pt>
                <c:pt idx="3945">
                  <c:v>1.8689469590000003</c:v>
                </c:pt>
                <c:pt idx="3946">
                  <c:v>1.8700356607999999</c:v>
                </c:pt>
                <c:pt idx="3947">
                  <c:v>1.8707976080000002</c:v>
                </c:pt>
                <c:pt idx="3948">
                  <c:v>1.8710878836</c:v>
                </c:pt>
                <c:pt idx="3949">
                  <c:v>1.8715422604999998</c:v>
                </c:pt>
                <c:pt idx="3950">
                  <c:v>1.8720087099999998</c:v>
                </c:pt>
                <c:pt idx="3951">
                  <c:v>1.8723219269999998</c:v>
                </c:pt>
                <c:pt idx="3952">
                  <c:v>1.8723309799999999</c:v>
                </c:pt>
                <c:pt idx="3953">
                  <c:v>1.8726526419999998</c:v>
                </c:pt>
                <c:pt idx="3954">
                  <c:v>1.8738918702</c:v>
                </c:pt>
                <c:pt idx="3955">
                  <c:v>1.8749827536000001</c:v>
                </c:pt>
                <c:pt idx="3956">
                  <c:v>1.8754531795999998</c:v>
                </c:pt>
                <c:pt idx="3957">
                  <c:v>1.8762195374999999</c:v>
                </c:pt>
                <c:pt idx="3958">
                  <c:v>1.8763905765</c:v>
                </c:pt>
                <c:pt idx="3959">
                  <c:v>1.877355055</c:v>
                </c:pt>
                <c:pt idx="3960">
                  <c:v>1.8778510447999999</c:v>
                </c:pt>
                <c:pt idx="3961">
                  <c:v>1.8781816257000001</c:v>
                </c:pt>
                <c:pt idx="3962">
                  <c:v>1.8786548165000001</c:v>
                </c:pt>
                <c:pt idx="3963">
                  <c:v>1.8797442390999999</c:v>
                </c:pt>
                <c:pt idx="3964">
                  <c:v>1.8811226160000001</c:v>
                </c:pt>
                <c:pt idx="3965">
                  <c:v>1.8818837042000001</c:v>
                </c:pt>
                <c:pt idx="3966">
                  <c:v>1.8818690711999999</c:v>
                </c:pt>
                <c:pt idx="3967">
                  <c:v>1.8823136594000001</c:v>
                </c:pt>
                <c:pt idx="3968">
                  <c:v>1.8829299008</c:v>
                </c:pt>
                <c:pt idx="3969">
                  <c:v>1.8830796556</c:v>
                </c:pt>
                <c:pt idx="3970">
                  <c:v>1.8832402797000001</c:v>
                </c:pt>
                <c:pt idx="3971">
                  <c:v>1.8840404066999998</c:v>
                </c:pt>
                <c:pt idx="3972">
                  <c:v>1.8848744884999997</c:v>
                </c:pt>
                <c:pt idx="3973">
                  <c:v>1.8852649249999998</c:v>
                </c:pt>
                <c:pt idx="3974">
                  <c:v>1.8854776385999998</c:v>
                </c:pt>
                <c:pt idx="3975">
                  <c:v>1.8861463313000004</c:v>
                </c:pt>
                <c:pt idx="3976">
                  <c:v>1.8860288886000003</c:v>
                </c:pt>
                <c:pt idx="3977">
                  <c:v>1.8863674552000003</c:v>
                </c:pt>
                <c:pt idx="3978">
                  <c:v>1.8877791744000001</c:v>
                </c:pt>
                <c:pt idx="3979">
                  <c:v>1.8893411369999999</c:v>
                </c:pt>
                <c:pt idx="3980">
                  <c:v>1.8904120455000002</c:v>
                </c:pt>
                <c:pt idx="3981">
                  <c:v>1.8908489904000001</c:v>
                </c:pt>
                <c:pt idx="3982">
                  <c:v>1.8911189628</c:v>
                </c:pt>
                <c:pt idx="3983">
                  <c:v>1.8907765865999999</c:v>
                </c:pt>
                <c:pt idx="3984">
                  <c:v>1.8913963734000001</c:v>
                </c:pt>
                <c:pt idx="3985">
                  <c:v>1.8924895199999998</c:v>
                </c:pt>
                <c:pt idx="3986">
                  <c:v>1.8938854368</c:v>
                </c:pt>
                <c:pt idx="3987">
                  <c:v>1.8948288095000001</c:v>
                </c:pt>
                <c:pt idx="3988">
                  <c:v>1.8947117756000003</c:v>
                </c:pt>
                <c:pt idx="3989">
                  <c:v>1.8939686499999999</c:v>
                </c:pt>
                <c:pt idx="3990">
                  <c:v>1.8939615715999998</c:v>
                </c:pt>
                <c:pt idx="3991">
                  <c:v>1.8945648289999997</c:v>
                </c:pt>
                <c:pt idx="3992">
                  <c:v>1.8953413745000001</c:v>
                </c:pt>
                <c:pt idx="3993">
                  <c:v>1.8965977002000001</c:v>
                </c:pt>
                <c:pt idx="3994">
                  <c:v>1.8978408539999998</c:v>
                </c:pt>
                <c:pt idx="3995">
                  <c:v>1.8988963099000002</c:v>
                </c:pt>
                <c:pt idx="3996">
                  <c:v>1.8989983783</c:v>
                </c:pt>
                <c:pt idx="3997">
                  <c:v>1.8988000123000004</c:v>
                </c:pt>
                <c:pt idx="3998">
                  <c:v>1.8994013472</c:v>
                </c:pt>
                <c:pt idx="3999">
                  <c:v>1.9000027475000001</c:v>
                </c:pt>
                <c:pt idx="4000">
                  <c:v>1.9000056504000002</c:v>
                </c:pt>
                <c:pt idx="4001">
                  <c:v>1.9006533410999999</c:v>
                </c:pt>
                <c:pt idx="4002">
                  <c:v>1.9014428837999999</c:v>
                </c:pt>
                <c:pt idx="4003">
                  <c:v>1.9020615683999997</c:v>
                </c:pt>
                <c:pt idx="4004">
                  <c:v>1.9023809474999998</c:v>
                </c:pt>
                <c:pt idx="4005">
                  <c:v>1.9028591816999996</c:v>
                </c:pt>
                <c:pt idx="4006">
                  <c:v>1.9034963130000002</c:v>
                </c:pt>
                <c:pt idx="4007">
                  <c:v>1.904594272</c:v>
                </c:pt>
                <c:pt idx="4008">
                  <c:v>1.9056899517999999</c:v>
                </c:pt>
                <c:pt idx="4009">
                  <c:v>1.9067784736</c:v>
                </c:pt>
                <c:pt idx="4010">
                  <c:v>1.9073989836</c:v>
                </c:pt>
                <c:pt idx="4011">
                  <c:v>1.9075599048000003</c:v>
                </c:pt>
                <c:pt idx="4012">
                  <c:v>1.908339453</c:v>
                </c:pt>
                <c:pt idx="4013">
                  <c:v>1.90927194</c:v>
                </c:pt>
                <c:pt idx="4014">
                  <c:v>1.9094281</c:v>
                </c:pt>
                <c:pt idx="4015">
                  <c:v>1.9097432234999998</c:v>
                </c:pt>
                <c:pt idx="4016">
                  <c:v>1.9100778961999998</c:v>
                </c:pt>
                <c:pt idx="4017">
                  <c:v>1.9105886771999998</c:v>
                </c:pt>
                <c:pt idx="4018">
                  <c:v>1.9113955728000001</c:v>
                </c:pt>
                <c:pt idx="4019">
                  <c:v>1.9117010917000001</c:v>
                </c:pt>
                <c:pt idx="4020">
                  <c:v>1.9118537042000001</c:v>
                </c:pt>
                <c:pt idx="4021">
                  <c:v>1.9119941077000002</c:v>
                </c:pt>
                <c:pt idx="4022">
                  <c:v>1.9127927322</c:v>
                </c:pt>
                <c:pt idx="4023">
                  <c:v>1.9144015254</c:v>
                </c:pt>
                <c:pt idx="4024">
                  <c:v>1.9156985308999999</c:v>
                </c:pt>
                <c:pt idx="4025">
                  <c:v>1.9165171974000001</c:v>
                </c:pt>
                <c:pt idx="4026">
                  <c:v>1.9167019156999998</c:v>
                </c:pt>
                <c:pt idx="4027">
                  <c:v>1.9161092580000003</c:v>
                </c:pt>
                <c:pt idx="4028">
                  <c:v>1.9164616205000002</c:v>
                </c:pt>
                <c:pt idx="4029">
                  <c:v>1.9179074574000003</c:v>
                </c:pt>
                <c:pt idx="4030">
                  <c:v>1.9191882287999997</c:v>
                </c:pt>
                <c:pt idx="4031">
                  <c:v>1.9198397199999999</c:v>
                </c:pt>
                <c:pt idx="4032">
                  <c:v>1.9201814248</c:v>
                </c:pt>
                <c:pt idx="4033">
                  <c:v>1.9203602456</c:v>
                </c:pt>
                <c:pt idx="4034">
                  <c:v>1.9210070291000001</c:v>
                </c:pt>
                <c:pt idx="4035">
                  <c:v>1.9215068828999999</c:v>
                </c:pt>
                <c:pt idx="4036">
                  <c:v>1.9207533461999999</c:v>
                </c:pt>
                <c:pt idx="4037">
                  <c:v>1.9209480735</c:v>
                </c:pt>
                <c:pt idx="4038">
                  <c:v>1.9220521414</c:v>
                </c:pt>
                <c:pt idx="4039">
                  <c:v>1.9236122858</c:v>
                </c:pt>
                <c:pt idx="4040">
                  <c:v>1.9242251874999998</c:v>
                </c:pt>
                <c:pt idx="4041">
                  <c:v>1.9242179207999999</c:v>
                </c:pt>
                <c:pt idx="4042">
                  <c:v>1.9254536539000002</c:v>
                </c:pt>
                <c:pt idx="4043">
                  <c:v>1.9266711267999999</c:v>
                </c:pt>
                <c:pt idx="4044">
                  <c:v>1.9266382039000001</c:v>
                </c:pt>
                <c:pt idx="4045">
                  <c:v>1.9261491660000001</c:v>
                </c:pt>
                <c:pt idx="4046">
                  <c:v>1.9264705796000001</c:v>
                </c:pt>
                <c:pt idx="4047">
                  <c:v>1.9275916000000002</c:v>
                </c:pt>
                <c:pt idx="4048">
                  <c:v>1.9287029668</c:v>
                </c:pt>
                <c:pt idx="4049">
                  <c:v>1.9290417981999999</c:v>
                </c:pt>
                <c:pt idx="4050">
                  <c:v>1.9292199596999997</c:v>
                </c:pt>
                <c:pt idx="4051">
                  <c:v>1.9301721964</c:v>
                </c:pt>
                <c:pt idx="4052">
                  <c:v>1.9317650312999997</c:v>
                </c:pt>
                <c:pt idx="4053">
                  <c:v>1.9327028321999997</c:v>
                </c:pt>
                <c:pt idx="4054">
                  <c:v>1.9317424350000001</c:v>
                </c:pt>
                <c:pt idx="4055">
                  <c:v>1.9315340592000001</c:v>
                </c:pt>
                <c:pt idx="4056">
                  <c:v>1.9332118660999997</c:v>
                </c:pt>
                <c:pt idx="4057">
                  <c:v>1.9349120175999999</c:v>
                </c:pt>
                <c:pt idx="4058">
                  <c:v>1.9347332970000002</c:v>
                </c:pt>
                <c:pt idx="4059">
                  <c:v>1.9339211495999999</c:v>
                </c:pt>
                <c:pt idx="4060">
                  <c:v>1.9335654828</c:v>
                </c:pt>
                <c:pt idx="4061">
                  <c:v>1.9350744225000001</c:v>
                </c:pt>
                <c:pt idx="4062">
                  <c:v>1.93673571</c:v>
                </c:pt>
                <c:pt idx="4063">
                  <c:v>1.9373230095999998</c:v>
                </c:pt>
                <c:pt idx="4064">
                  <c:v>1.9373100872999998</c:v>
                </c:pt>
                <c:pt idx="4065">
                  <c:v>1.9380965637000003</c:v>
                </c:pt>
                <c:pt idx="4066">
                  <c:v>1.9392049157000002</c:v>
                </c:pt>
                <c:pt idx="4067">
                  <c:v>1.9395422365999999</c:v>
                </c:pt>
                <c:pt idx="4068">
                  <c:v>1.9394239776</c:v>
                </c:pt>
                <c:pt idx="4069">
                  <c:v>1.9400881158000001</c:v>
                </c:pt>
                <c:pt idx="4070">
                  <c:v>1.9418419681000001</c:v>
                </c:pt>
                <c:pt idx="4071">
                  <c:v>1.9440839698000001</c:v>
                </c:pt>
                <c:pt idx="4072">
                  <c:v>1.9444365680999998</c:v>
                </c:pt>
                <c:pt idx="4073">
                  <c:v>1.9443309116</c:v>
                </c:pt>
                <c:pt idx="4074">
                  <c:v>1.9448519649</c:v>
                </c:pt>
                <c:pt idx="4075">
                  <c:v>1.9457161870999997</c:v>
                </c:pt>
                <c:pt idx="4076">
                  <c:v>1.9460961423999998</c:v>
                </c:pt>
                <c:pt idx="4077">
                  <c:v>1.9458454279999999</c:v>
                </c:pt>
                <c:pt idx="4078">
                  <c:v>1.9460865454999998</c:v>
                </c:pt>
                <c:pt idx="4079">
                  <c:v>1.9474295064000002</c:v>
                </c:pt>
                <c:pt idx="4080">
                  <c:v>1.9489437839999999</c:v>
                </c:pt>
                <c:pt idx="4081">
                  <c:v>1.9495075158000001</c:v>
                </c:pt>
                <c:pt idx="4082">
                  <c:v>1.9497737287999999</c:v>
                </c:pt>
                <c:pt idx="4083">
                  <c:v>1.9503462528</c:v>
                </c:pt>
                <c:pt idx="4084">
                  <c:v>1.9507402954999999</c:v>
                </c:pt>
                <c:pt idx="4085">
                  <c:v>1.9511442852000001</c:v>
                </c:pt>
                <c:pt idx="4086">
                  <c:v>1.9512257874999999</c:v>
                </c:pt>
                <c:pt idx="4087">
                  <c:v>1.9515889425999999</c:v>
                </c:pt>
                <c:pt idx="4088">
                  <c:v>1.9522202140999998</c:v>
                </c:pt>
                <c:pt idx="4089">
                  <c:v>1.9528193432000001</c:v>
                </c:pt>
                <c:pt idx="4090">
                  <c:v>1.9538628099999999</c:v>
                </c:pt>
                <c:pt idx="4091">
                  <c:v>1.9545775235999998</c:v>
                </c:pt>
                <c:pt idx="4092">
                  <c:v>1.9549584683999999</c:v>
                </c:pt>
                <c:pt idx="4093">
                  <c:v>1.9554958060999998</c:v>
                </c:pt>
                <c:pt idx="4094">
                  <c:v>1.9563446864000003</c:v>
                </c:pt>
                <c:pt idx="4095">
                  <c:v>1.956914375</c:v>
                </c:pt>
                <c:pt idx="4096">
                  <c:v>1.9573339278000002</c:v>
                </c:pt>
                <c:pt idx="4097">
                  <c:v>1.9585379959999998</c:v>
                </c:pt>
                <c:pt idx="4098">
                  <c:v>1.9588000075000001</c:v>
                </c:pt>
                <c:pt idx="4099">
                  <c:v>1.9589043774999997</c:v>
                </c:pt>
                <c:pt idx="4100">
                  <c:v>1.9589901099999998</c:v>
                </c:pt>
                <c:pt idx="4101">
                  <c:v>1.9593887012999998</c:v>
                </c:pt>
                <c:pt idx="4102">
                  <c:v>1.9596308835999998</c:v>
                </c:pt>
                <c:pt idx="4103">
                  <c:v>1.9597551635999997</c:v>
                </c:pt>
                <c:pt idx="4104">
                  <c:v>1.9600570286999996</c:v>
                </c:pt>
                <c:pt idx="4105">
                  <c:v>1.9613101627999998</c:v>
                </c:pt>
                <c:pt idx="4106">
                  <c:v>1.9620915359999997</c:v>
                </c:pt>
                <c:pt idx="4107">
                  <c:v>1.9632133709999999</c:v>
                </c:pt>
                <c:pt idx="4108">
                  <c:v>1.9640298300000001</c:v>
                </c:pt>
                <c:pt idx="4109">
                  <c:v>1.9647235082999999</c:v>
                </c:pt>
                <c:pt idx="4110">
                  <c:v>1.9647799116</c:v>
                </c:pt>
                <c:pt idx="4111">
                  <c:v>1.9646436150000002</c:v>
                </c:pt>
                <c:pt idx="4112">
                  <c:v>1.9654180468000002</c:v>
                </c:pt>
                <c:pt idx="4113">
                  <c:v>1.9671220752</c:v>
                </c:pt>
                <c:pt idx="4114">
                  <c:v>1.9683552966000002</c:v>
                </c:pt>
                <c:pt idx="4115">
                  <c:v>1.96801146</c:v>
                </c:pt>
                <c:pt idx="4116">
                  <c:v>1.9670498464999999</c:v>
                </c:pt>
                <c:pt idx="4117">
                  <c:v>1.9665816072</c:v>
                </c:pt>
                <c:pt idx="4118">
                  <c:v>1.9675329611999997</c:v>
                </c:pt>
                <c:pt idx="4119">
                  <c:v>1.9688201867999997</c:v>
                </c:pt>
                <c:pt idx="4120">
                  <c:v>1.9695046552</c:v>
                </c:pt>
                <c:pt idx="4121">
                  <c:v>1.9704901146000002</c:v>
                </c:pt>
                <c:pt idx="4122">
                  <c:v>1.9717778896</c:v>
                </c:pt>
                <c:pt idx="4123">
                  <c:v>1.9730583744000003</c:v>
                </c:pt>
                <c:pt idx="4124">
                  <c:v>1.9735079663000001</c:v>
                </c:pt>
                <c:pt idx="4125">
                  <c:v>1.9736391428000002</c:v>
                </c:pt>
                <c:pt idx="4126">
                  <c:v>1.9743922821</c:v>
                </c:pt>
                <c:pt idx="4127">
                  <c:v>1.9753022477999997</c:v>
                </c:pt>
                <c:pt idx="4128">
                  <c:v>1.9757245295999999</c:v>
                </c:pt>
                <c:pt idx="4129">
                  <c:v>1.9758345648</c:v>
                </c:pt>
                <c:pt idx="4130">
                  <c:v>1.9761188814999999</c:v>
                </c:pt>
                <c:pt idx="4131">
                  <c:v>1.9772184224000002</c:v>
                </c:pt>
                <c:pt idx="4132">
                  <c:v>1.9778602252000002</c:v>
                </c:pt>
                <c:pt idx="4133">
                  <c:v>1.9778573346000003</c:v>
                </c:pt>
                <c:pt idx="4134">
                  <c:v>1.9783299005000001</c:v>
                </c:pt>
                <c:pt idx="4135">
                  <c:v>1.9788100265999999</c:v>
                </c:pt>
                <c:pt idx="4136">
                  <c:v>1.9795788647000001</c:v>
                </c:pt>
                <c:pt idx="4137">
                  <c:v>1.9798684464</c:v>
                </c:pt>
                <c:pt idx="4138">
                  <c:v>1.9796999600000003</c:v>
                </c:pt>
                <c:pt idx="4139">
                  <c:v>1.9805027784</c:v>
                </c:pt>
                <c:pt idx="4140">
                  <c:v>1.9822596204000003</c:v>
                </c:pt>
                <c:pt idx="4141">
                  <c:v>1.9838497977</c:v>
                </c:pt>
                <c:pt idx="4142">
                  <c:v>1.9839965507999999</c:v>
                </c:pt>
                <c:pt idx="4143">
                  <c:v>1.9827120977999999</c:v>
                </c:pt>
                <c:pt idx="4144">
                  <c:v>1.9824016938000002</c:v>
                </c:pt>
                <c:pt idx="4145">
                  <c:v>1.9840035599999999</c:v>
                </c:pt>
                <c:pt idx="4146">
                  <c:v>1.9854474535999997</c:v>
                </c:pt>
                <c:pt idx="4147">
                  <c:v>1.9857801128999999</c:v>
                </c:pt>
                <c:pt idx="4148">
                  <c:v>1.9866051422</c:v>
                </c:pt>
                <c:pt idx="4149">
                  <c:v>1.9880583603000002</c:v>
                </c:pt>
                <c:pt idx="4150">
                  <c:v>1.9890382117999998</c:v>
                </c:pt>
                <c:pt idx="4151">
                  <c:v>1.9889038152</c:v>
                </c:pt>
                <c:pt idx="4152">
                  <c:v>1.9890495576</c:v>
                </c:pt>
                <c:pt idx="4153">
                  <c:v>1.9898461951999999</c:v>
                </c:pt>
                <c:pt idx="4154">
                  <c:v>1.9911456200000004</c:v>
                </c:pt>
                <c:pt idx="4155">
                  <c:v>1.9916723391</c:v>
                </c:pt>
                <c:pt idx="4156">
                  <c:v>1.991717712</c:v>
                </c:pt>
                <c:pt idx="4157">
                  <c:v>1.9920571953000001</c:v>
                </c:pt>
                <c:pt idx="4158">
                  <c:v>1.9931824324</c:v>
                </c:pt>
                <c:pt idx="4159">
                  <c:v>1.9924168975000003</c:v>
                </c:pt>
                <c:pt idx="4160">
                  <c:v>1.993050658</c:v>
                </c:pt>
                <c:pt idx="4161">
                  <c:v>1.9941308743999999</c:v>
                </c:pt>
                <c:pt idx="4162">
                  <c:v>1.9949069029999997</c:v>
                </c:pt>
                <c:pt idx="4163">
                  <c:v>1.9955170032000003</c:v>
                </c:pt>
                <c:pt idx="4164">
                  <c:v>1.9961107928000001</c:v>
                </c:pt>
                <c:pt idx="4165">
                  <c:v>1.9971548783999999</c:v>
                </c:pt>
                <c:pt idx="4166">
                  <c:v>1.9981952703999997</c:v>
                </c:pt>
                <c:pt idx="4167">
                  <c:v>1.9986068179999998</c:v>
                </c:pt>
                <c:pt idx="4168">
                  <c:v>1.9992021229000003</c:v>
                </c:pt>
                <c:pt idx="4169">
                  <c:v>2.0001384846000003</c:v>
                </c:pt>
                <c:pt idx="4170">
                  <c:v>2.0006284080000003</c:v>
                </c:pt>
                <c:pt idx="4171">
                  <c:v>2.0014329456</c:v>
                </c:pt>
                <c:pt idx="4172">
                  <c:v>2.0019166926</c:v>
                </c:pt>
                <c:pt idx="4173">
                  <c:v>2.0024017552000002</c:v>
                </c:pt>
                <c:pt idx="4174">
                  <c:v>2.0025747587999998</c:v>
                </c:pt>
                <c:pt idx="4175">
                  <c:v>2.002762916</c:v>
                </c:pt>
                <c:pt idx="4176">
                  <c:v>2.0037858216000002</c:v>
                </c:pt>
                <c:pt idx="4177">
                  <c:v>2.0046730224</c:v>
                </c:pt>
                <c:pt idx="4178">
                  <c:v>2.0050945279999999</c:v>
                </c:pt>
                <c:pt idx="4179">
                  <c:v>2.0053864658</c:v>
                </c:pt>
                <c:pt idx="4180">
                  <c:v>2.0064959362999999</c:v>
                </c:pt>
                <c:pt idx="4181">
                  <c:v>2.0077605911999998</c:v>
                </c:pt>
                <c:pt idx="4182">
                  <c:v>2.0088288270000003</c:v>
                </c:pt>
                <c:pt idx="4183">
                  <c:v>2.0094095728000001</c:v>
                </c:pt>
                <c:pt idx="4184">
                  <c:v>2.009817687</c:v>
                </c:pt>
                <c:pt idx="4185">
                  <c:v>2.0098879695999998</c:v>
                </c:pt>
                <c:pt idx="4186">
                  <c:v>2.0096013373000003</c:v>
                </c:pt>
                <c:pt idx="4187">
                  <c:v>2.0097822752000001</c:v>
                </c:pt>
                <c:pt idx="4188">
                  <c:v>2.0102581395000003</c:v>
                </c:pt>
                <c:pt idx="4189">
                  <c:v>2.0111815260000001</c:v>
                </c:pt>
                <c:pt idx="4190">
                  <c:v>2.0127252968999998</c:v>
                </c:pt>
                <c:pt idx="4191">
                  <c:v>2.0133349632000002</c:v>
                </c:pt>
                <c:pt idx="4192">
                  <c:v>2.0133306688000001</c:v>
                </c:pt>
                <c:pt idx="4193">
                  <c:v>2.0141424225</c:v>
                </c:pt>
                <c:pt idx="4194">
                  <c:v>2.0154272446000001</c:v>
                </c:pt>
                <c:pt idx="4195">
                  <c:v>2.0162253066</c:v>
                </c:pt>
                <c:pt idx="4196">
                  <c:v>2.0168289959000001</c:v>
                </c:pt>
                <c:pt idx="4197">
                  <c:v>2.0177443044000003</c:v>
                </c:pt>
                <c:pt idx="4198">
                  <c:v>2.0191480260000003</c:v>
                </c:pt>
                <c:pt idx="4199">
                  <c:v>2.0186569312000002</c:v>
                </c:pt>
                <c:pt idx="4200">
                  <c:v>2.0173758918</c:v>
                </c:pt>
                <c:pt idx="4201">
                  <c:v>2.0178372724999996</c:v>
                </c:pt>
                <c:pt idx="4202">
                  <c:v>2.0190810444</c:v>
                </c:pt>
                <c:pt idx="4203">
                  <c:v>2.0212727135999997</c:v>
                </c:pt>
                <c:pt idx="4204">
                  <c:v>2.0220257620000002</c:v>
                </c:pt>
                <c:pt idx="4205">
                  <c:v>2.0221592695000004</c:v>
                </c:pt>
                <c:pt idx="4206">
                  <c:v>2.0227877256000002</c:v>
                </c:pt>
                <c:pt idx="4207">
                  <c:v>2.0237509151999999</c:v>
                </c:pt>
                <c:pt idx="4208">
                  <c:v>2.0244049937999997</c:v>
                </c:pt>
                <c:pt idx="4209">
                  <c:v>2.0244215225</c:v>
                </c:pt>
                <c:pt idx="4210">
                  <c:v>2.0244265719999999</c:v>
                </c:pt>
                <c:pt idx="4211">
                  <c:v>2.0250553323</c:v>
                </c:pt>
                <c:pt idx="4212">
                  <c:v>2.0261768240000002</c:v>
                </c:pt>
                <c:pt idx="4213">
                  <c:v>2.0271507959999999</c:v>
                </c:pt>
                <c:pt idx="4214">
                  <c:v>2.0274933796000001</c:v>
                </c:pt>
                <c:pt idx="4215">
                  <c:v>2.0278410880000002</c:v>
                </c:pt>
                <c:pt idx="4216">
                  <c:v>2.0283734960000004</c:v>
                </c:pt>
                <c:pt idx="4217">
                  <c:v>2.0290728229999999</c:v>
                </c:pt>
                <c:pt idx="4218">
                  <c:v>2.0291111495999998</c:v>
                </c:pt>
                <c:pt idx="4219">
                  <c:v>2.0294271339999996</c:v>
                </c:pt>
                <c:pt idx="4220">
                  <c:v>2.0305125933999997</c:v>
                </c:pt>
                <c:pt idx="4221">
                  <c:v>2.0316020023000001</c:v>
                </c:pt>
                <c:pt idx="4222">
                  <c:v>2.0320953084000002</c:v>
                </c:pt>
                <c:pt idx="4223">
                  <c:v>2.0322598995000001</c:v>
                </c:pt>
                <c:pt idx="4224">
                  <c:v>2.0325710240000001</c:v>
                </c:pt>
                <c:pt idx="4225">
                  <c:v>2.032891105</c:v>
                </c:pt>
                <c:pt idx="4226">
                  <c:v>2.0329283039999999</c:v>
                </c:pt>
                <c:pt idx="4227">
                  <c:v>2.0333262551</c:v>
                </c:pt>
                <c:pt idx="4228">
                  <c:v>2.0343833770000002</c:v>
                </c:pt>
                <c:pt idx="4229">
                  <c:v>2.0357594627000002</c:v>
                </c:pt>
                <c:pt idx="4230">
                  <c:v>2.0365058984000002</c:v>
                </c:pt>
                <c:pt idx="4231">
                  <c:v>2.0366224375000002</c:v>
                </c:pt>
                <c:pt idx="4232">
                  <c:v>2.0371661577000002</c:v>
                </c:pt>
                <c:pt idx="4233">
                  <c:v>2.0382761942999998</c:v>
                </c:pt>
                <c:pt idx="4234">
                  <c:v>2.0393556813</c:v>
                </c:pt>
                <c:pt idx="4235">
                  <c:v>2.0399491944000001</c:v>
                </c:pt>
                <c:pt idx="4236">
                  <c:v>2.0405363640000003</c:v>
                </c:pt>
                <c:pt idx="4237">
                  <c:v>2.0407726192000002</c:v>
                </c:pt>
                <c:pt idx="4238">
                  <c:v>2.0410191240000004</c:v>
                </c:pt>
                <c:pt idx="4239">
                  <c:v>2.0416025600000003</c:v>
                </c:pt>
                <c:pt idx="4240">
                  <c:v>2.0421783634000001</c:v>
                </c:pt>
                <c:pt idx="4241">
                  <c:v>2.0430975783999998</c:v>
                </c:pt>
                <c:pt idx="4242">
                  <c:v>2.0441815408000004</c:v>
                </c:pt>
                <c:pt idx="4243">
                  <c:v>2.0442891784000001</c:v>
                </c:pt>
                <c:pt idx="4244">
                  <c:v>2.0442372720000002</c:v>
                </c:pt>
                <c:pt idx="4245">
                  <c:v>2.0437028489000002</c:v>
                </c:pt>
                <c:pt idx="4246">
                  <c:v>2.0442968131999999</c:v>
                </c:pt>
                <c:pt idx="4247">
                  <c:v>2.046019362</c:v>
                </c:pt>
                <c:pt idx="4248">
                  <c:v>2.0477433920000001</c:v>
                </c:pt>
                <c:pt idx="4249">
                  <c:v>2.0488497988000001</c:v>
                </c:pt>
                <c:pt idx="4250">
                  <c:v>2.0496294312000001</c:v>
                </c:pt>
                <c:pt idx="4251">
                  <c:v>2.0499521408999999</c:v>
                </c:pt>
                <c:pt idx="4252">
                  <c:v>2.0501422172999999</c:v>
                </c:pt>
                <c:pt idx="4253">
                  <c:v>2.0500810592000001</c:v>
                </c:pt>
                <c:pt idx="4254">
                  <c:v>2.0503455838</c:v>
                </c:pt>
                <c:pt idx="4255">
                  <c:v>2.0510712039999999</c:v>
                </c:pt>
                <c:pt idx="4256">
                  <c:v>2.0520958013999997</c:v>
                </c:pt>
                <c:pt idx="4257">
                  <c:v>2.0528024075999998</c:v>
                </c:pt>
                <c:pt idx="4258">
                  <c:v>2.0530825812</c:v>
                </c:pt>
                <c:pt idx="4259">
                  <c:v>2.0532633845999997</c:v>
                </c:pt>
                <c:pt idx="4260">
                  <c:v>2.05381386</c:v>
                </c:pt>
                <c:pt idx="4261">
                  <c:v>2.0546904945</c:v>
                </c:pt>
                <c:pt idx="4262">
                  <c:v>2.0553675909000004</c:v>
                </c:pt>
                <c:pt idx="4263">
                  <c:v>2.0559895048000003</c:v>
                </c:pt>
                <c:pt idx="4264">
                  <c:v>2.0570153472000001</c:v>
                </c:pt>
                <c:pt idx="4265">
                  <c:v>2.0586141156000002</c:v>
                </c:pt>
                <c:pt idx="4266">
                  <c:v>2.0595463450000002</c:v>
                </c:pt>
                <c:pt idx="4267">
                  <c:v>2.0596970176</c:v>
                </c:pt>
                <c:pt idx="4268">
                  <c:v>2.0603339834000001</c:v>
                </c:pt>
                <c:pt idx="4269">
                  <c:v>2.0619462719999997</c:v>
                </c:pt>
                <c:pt idx="4270">
                  <c:v>2.0625950646999995</c:v>
                </c:pt>
                <c:pt idx="4271">
                  <c:v>2.0621214212000001</c:v>
                </c:pt>
                <c:pt idx="4272">
                  <c:v>2.0649819402</c:v>
                </c:pt>
                <c:pt idx="4273">
                  <c:v>2.0663678486000006</c:v>
                </c:pt>
                <c:pt idx="4274">
                  <c:v>2.0666285955000001</c:v>
                </c:pt>
                <c:pt idx="4275">
                  <c:v>2.0656026999999999</c:v>
                </c:pt>
                <c:pt idx="4276">
                  <c:v>2.0650955112</c:v>
                </c:pt>
                <c:pt idx="4277">
                  <c:v>2.0654168589999999</c:v>
                </c:pt>
                <c:pt idx="4278">
                  <c:v>2.0659241061000002</c:v>
                </c:pt>
                <c:pt idx="4279">
                  <c:v>2.0662855331999999</c:v>
                </c:pt>
                <c:pt idx="4280">
                  <c:v>2.0664985152000002</c:v>
                </c:pt>
                <c:pt idx="4281">
                  <c:v>2.0673558143999999</c:v>
                </c:pt>
                <c:pt idx="4282">
                  <c:v>2.0685180024000003</c:v>
                </c:pt>
                <c:pt idx="4283">
                  <c:v>2.0691934899</c:v>
                </c:pt>
                <c:pt idx="4284">
                  <c:v>2.0698535592000002</c:v>
                </c:pt>
                <c:pt idx="4285">
                  <c:v>2.0708469802999998</c:v>
                </c:pt>
                <c:pt idx="4286">
                  <c:v>2.0731492133999998</c:v>
                </c:pt>
                <c:pt idx="4287">
                  <c:v>2.0751457273999998</c:v>
                </c:pt>
                <c:pt idx="4288">
                  <c:v>2.0749137499999999</c:v>
                </c:pt>
                <c:pt idx="4289">
                  <c:v>2.0738946726000003</c:v>
                </c:pt>
                <c:pt idx="4290">
                  <c:v>2.0735176266000002</c:v>
                </c:pt>
                <c:pt idx="4291">
                  <c:v>2.0739185576999999</c:v>
                </c:pt>
                <c:pt idx="4292">
                  <c:v>2.0744319471999999</c:v>
                </c:pt>
                <c:pt idx="4293">
                  <c:v>2.0749402190999997</c:v>
                </c:pt>
                <c:pt idx="4294">
                  <c:v>2.0755791013999998</c:v>
                </c:pt>
                <c:pt idx="4295">
                  <c:v>2.0763602649999999</c:v>
                </c:pt>
                <c:pt idx="4296">
                  <c:v>2.0771454012000001</c:v>
                </c:pt>
                <c:pt idx="4297">
                  <c:v>2.0774443675000001</c:v>
                </c:pt>
                <c:pt idx="4298">
                  <c:v>2.0776037140000003</c:v>
                </c:pt>
                <c:pt idx="4299">
                  <c:v>2.0782571678000004</c:v>
                </c:pt>
                <c:pt idx="4300">
                  <c:v>2.0787386400000001</c:v>
                </c:pt>
                <c:pt idx="4301">
                  <c:v>2.0795383867999999</c:v>
                </c:pt>
                <c:pt idx="4302">
                  <c:v>2.0798349279999999</c:v>
                </c:pt>
                <c:pt idx="4303">
                  <c:v>2.0801314901999999</c:v>
                </c:pt>
                <c:pt idx="4304">
                  <c:v>2.0807632197000001</c:v>
                </c:pt>
                <c:pt idx="4305">
                  <c:v>2.0812566165999997</c:v>
                </c:pt>
                <c:pt idx="4306">
                  <c:v>2.0817552559000001</c:v>
                </c:pt>
                <c:pt idx="4307">
                  <c:v>2.0825943795000001</c:v>
                </c:pt>
                <c:pt idx="4308">
                  <c:v>2.0831061378000002</c:v>
                </c:pt>
                <c:pt idx="4309">
                  <c:v>2.0839285943000001</c:v>
                </c:pt>
                <c:pt idx="4310">
                  <c:v>2.0852197499999998</c:v>
                </c:pt>
                <c:pt idx="4311">
                  <c:v>2.0860138798000003</c:v>
                </c:pt>
                <c:pt idx="4312">
                  <c:v>2.0868211012</c:v>
                </c:pt>
                <c:pt idx="4313">
                  <c:v>2.0871337389000004</c:v>
                </c:pt>
                <c:pt idx="4314">
                  <c:v>2.0879255178</c:v>
                </c:pt>
                <c:pt idx="4315">
                  <c:v>2.0883910184999999</c:v>
                </c:pt>
                <c:pt idx="4316">
                  <c:v>2.0891699477999999</c:v>
                </c:pt>
                <c:pt idx="4317">
                  <c:v>2.0904646167999998</c:v>
                </c:pt>
                <c:pt idx="4318">
                  <c:v>2.0912932319999999</c:v>
                </c:pt>
                <c:pt idx="4319">
                  <c:v>2.0914676999999999</c:v>
                </c:pt>
                <c:pt idx="4320">
                  <c:v>2.0916304500000003</c:v>
                </c:pt>
                <c:pt idx="4321">
                  <c:v>2.0919408389999998</c:v>
                </c:pt>
                <c:pt idx="4322">
                  <c:v>2.0914661223</c:v>
                </c:pt>
                <c:pt idx="4323">
                  <c:v>2.0913269885000001</c:v>
                </c:pt>
                <c:pt idx="4324">
                  <c:v>2.0929568000000001</c:v>
                </c:pt>
                <c:pt idx="4325">
                  <c:v>2.0952101662000002</c:v>
                </c:pt>
                <c:pt idx="4326">
                  <c:v>2.0958435680000003</c:v>
                </c:pt>
                <c:pt idx="4327">
                  <c:v>2.0958158415999999</c:v>
                </c:pt>
                <c:pt idx="4328">
                  <c:v>2.0959384082000003</c:v>
                </c:pt>
                <c:pt idx="4329">
                  <c:v>2.0962465040000002</c:v>
                </c:pt>
                <c:pt idx="4330">
                  <c:v>2.0970656183999998</c:v>
                </c:pt>
                <c:pt idx="4331">
                  <c:v>2.0980351837</c:v>
                </c:pt>
                <c:pt idx="4332">
                  <c:v>2.0985107480999998</c:v>
                </c:pt>
                <c:pt idx="4333">
                  <c:v>2.0988177235999999</c:v>
                </c:pt>
                <c:pt idx="4334">
                  <c:v>2.0997653721000002</c:v>
                </c:pt>
                <c:pt idx="4335">
                  <c:v>2.1010517663999999</c:v>
                </c:pt>
                <c:pt idx="4336">
                  <c:v>2.1018479723999999</c:v>
                </c:pt>
                <c:pt idx="4337">
                  <c:v>2.1021408085999997</c:v>
                </c:pt>
                <c:pt idx="4338">
                  <c:v>2.1022623502999997</c:v>
                </c:pt>
                <c:pt idx="4339">
                  <c:v>2.1030299786</c:v>
                </c:pt>
                <c:pt idx="4340">
                  <c:v>2.1039637918</c:v>
                </c:pt>
                <c:pt idx="4341">
                  <c:v>2.1046099385999999</c:v>
                </c:pt>
                <c:pt idx="4342">
                  <c:v>2.1043025120000003</c:v>
                </c:pt>
                <c:pt idx="4343">
                  <c:v>2.1040133100000005</c:v>
                </c:pt>
                <c:pt idx="4344">
                  <c:v>2.1047144690000001</c:v>
                </c:pt>
                <c:pt idx="4345">
                  <c:v>2.1059234444000001</c:v>
                </c:pt>
                <c:pt idx="4346">
                  <c:v>2.1066758988999998</c:v>
                </c:pt>
                <c:pt idx="4347">
                  <c:v>2.1077439215999996</c:v>
                </c:pt>
                <c:pt idx="4348">
                  <c:v>2.1079939787999997</c:v>
                </c:pt>
                <c:pt idx="4349">
                  <c:v>2.1078853179999997</c:v>
                </c:pt>
                <c:pt idx="4350">
                  <c:v>2.1082518768999998</c:v>
                </c:pt>
                <c:pt idx="4351">
                  <c:v>2.1087965496999996</c:v>
                </c:pt>
                <c:pt idx="4352">
                  <c:v>2.1091893763999998</c:v>
                </c:pt>
                <c:pt idx="4353">
                  <c:v>2.1108815072999998</c:v>
                </c:pt>
                <c:pt idx="4354">
                  <c:v>2.1122556689999996</c:v>
                </c:pt>
                <c:pt idx="4355">
                  <c:v>2.1127994975999997</c:v>
                </c:pt>
                <c:pt idx="4356">
                  <c:v>2.1128219167999998</c:v>
                </c:pt>
                <c:pt idx="4357">
                  <c:v>2.1142908375</c:v>
                </c:pt>
                <c:pt idx="4358">
                  <c:v>2.1155751744</c:v>
                </c:pt>
                <c:pt idx="4359">
                  <c:v>2.1160209264000001</c:v>
                </c:pt>
                <c:pt idx="4360">
                  <c:v>2.1161627088000001</c:v>
                </c:pt>
                <c:pt idx="4361">
                  <c:v>2.116663666</c:v>
                </c:pt>
                <c:pt idx="4362">
                  <c:v>2.1176496564999998</c:v>
                </c:pt>
                <c:pt idx="4363">
                  <c:v>2.1183251370000002</c:v>
                </c:pt>
                <c:pt idx="4364">
                  <c:v>2.1186690056000002</c:v>
                </c:pt>
                <c:pt idx="4365">
                  <c:v>2.1191859931999999</c:v>
                </c:pt>
                <c:pt idx="4366">
                  <c:v>2.1197043543</c:v>
                </c:pt>
                <c:pt idx="4367">
                  <c:v>2.1202188315000003</c:v>
                </c:pt>
                <c:pt idx="4368">
                  <c:v>2.1204094339999999</c:v>
                </c:pt>
                <c:pt idx="4369">
                  <c:v>2.1204597431999996</c:v>
                </c:pt>
                <c:pt idx="4370">
                  <c:v>2.1202320168000002</c:v>
                </c:pt>
                <c:pt idx="4371">
                  <c:v>2.1207715659000002</c:v>
                </c:pt>
                <c:pt idx="4372">
                  <c:v>2.1217335188000002</c:v>
                </c:pt>
                <c:pt idx="4373">
                  <c:v>2.1226521847999997</c:v>
                </c:pt>
                <c:pt idx="4374">
                  <c:v>2.1242099152000002</c:v>
                </c:pt>
                <c:pt idx="4375">
                  <c:v>2.1252967648000003</c:v>
                </c:pt>
                <c:pt idx="4376">
                  <c:v>2.1260819823999997</c:v>
                </c:pt>
                <c:pt idx="4377">
                  <c:v>2.1267229925</c:v>
                </c:pt>
                <c:pt idx="4378">
                  <c:v>2.1277040739999999</c:v>
                </c:pt>
                <c:pt idx="4379">
                  <c:v>2.1285317504000001</c:v>
                </c:pt>
                <c:pt idx="4380">
                  <c:v>2.1292152183999997</c:v>
                </c:pt>
                <c:pt idx="4381">
                  <c:v>2.1292462708</c:v>
                </c:pt>
                <c:pt idx="4382">
                  <c:v>2.1294308747999997</c:v>
                </c:pt>
                <c:pt idx="4383">
                  <c:v>2.1304230077999997</c:v>
                </c:pt>
                <c:pt idx="4384">
                  <c:v>2.1315781203000004</c:v>
                </c:pt>
                <c:pt idx="4385">
                  <c:v>2.1323839320000002</c:v>
                </c:pt>
                <c:pt idx="4386">
                  <c:v>2.13237948</c:v>
                </c:pt>
                <c:pt idx="4387">
                  <c:v>2.1327060364000001</c:v>
                </c:pt>
                <c:pt idx="4388">
                  <c:v>2.1333491535999998</c:v>
                </c:pt>
                <c:pt idx="4389">
                  <c:v>2.1340200775000002</c:v>
                </c:pt>
                <c:pt idx="4390">
                  <c:v>2.1343811007999998</c:v>
                </c:pt>
                <c:pt idx="4391">
                  <c:v>2.1347566841999996</c:v>
                </c:pt>
                <c:pt idx="4392">
                  <c:v>2.1354846263999998</c:v>
                </c:pt>
                <c:pt idx="4393">
                  <c:v>2.1362377874999998</c:v>
                </c:pt>
                <c:pt idx="4394">
                  <c:v>2.1366664032</c:v>
                </c:pt>
                <c:pt idx="4395">
                  <c:v>2.1370408695999998</c:v>
                </c:pt>
                <c:pt idx="4396">
                  <c:v>2.1370364512000002</c:v>
                </c:pt>
                <c:pt idx="4397">
                  <c:v>2.1371633247999999</c:v>
                </c:pt>
                <c:pt idx="4398">
                  <c:v>2.1374545617000003</c:v>
                </c:pt>
                <c:pt idx="4399">
                  <c:v>2.1384138930000001</c:v>
                </c:pt>
                <c:pt idx="4400">
                  <c:v>2.1410026806000002</c:v>
                </c:pt>
                <c:pt idx="4401">
                  <c:v>2.1427790826000002</c:v>
                </c:pt>
                <c:pt idx="4402">
                  <c:v>2.1429195008000002</c:v>
                </c:pt>
                <c:pt idx="4403">
                  <c:v>2.1422324952</c:v>
                </c:pt>
                <c:pt idx="4404">
                  <c:v>2.1417071824000002</c:v>
                </c:pt>
                <c:pt idx="4405">
                  <c:v>2.1415040604000004</c:v>
                </c:pt>
                <c:pt idx="4406">
                  <c:v>2.1424202820000002</c:v>
                </c:pt>
                <c:pt idx="4407">
                  <c:v>2.1437994915999998</c:v>
                </c:pt>
                <c:pt idx="4408">
                  <c:v>2.1447039623999999</c:v>
                </c:pt>
                <c:pt idx="4409">
                  <c:v>2.1454771758</c:v>
                </c:pt>
                <c:pt idx="4410">
                  <c:v>2.1459427080000002</c:v>
                </c:pt>
                <c:pt idx="4411">
                  <c:v>2.1460991760000003</c:v>
                </c:pt>
                <c:pt idx="4412">
                  <c:v>2.1465727318000001</c:v>
                </c:pt>
                <c:pt idx="4413">
                  <c:v>2.147056944</c:v>
                </c:pt>
                <c:pt idx="4414">
                  <c:v>2.1477216614999999</c:v>
                </c:pt>
                <c:pt idx="4415">
                  <c:v>2.1487049471999997</c:v>
                </c:pt>
                <c:pt idx="4416">
                  <c:v>2.1500161690000001</c:v>
                </c:pt>
                <c:pt idx="4417">
                  <c:v>2.1509997444000004</c:v>
                </c:pt>
                <c:pt idx="4418">
                  <c:v>2.1511697796</c:v>
                </c:pt>
                <c:pt idx="4419">
                  <c:v>2.1513437999999998</c:v>
                </c:pt>
                <c:pt idx="4420">
                  <c:v>2.1518297892000002</c:v>
                </c:pt>
                <c:pt idx="4421">
                  <c:v>2.1526357889999996</c:v>
                </c:pt>
                <c:pt idx="4422">
                  <c:v>2.1531272163999997</c:v>
                </c:pt>
                <c:pt idx="4423">
                  <c:v>2.1534912567000002</c:v>
                </c:pt>
                <c:pt idx="4424">
                  <c:v>2.1537159083999997</c:v>
                </c:pt>
                <c:pt idx="4425">
                  <c:v>2.1546073187000001</c:v>
                </c:pt>
                <c:pt idx="4426">
                  <c:v>2.1553554400000001</c:v>
                </c:pt>
                <c:pt idx="4427">
                  <c:v>2.1561356066999999</c:v>
                </c:pt>
                <c:pt idx="4428">
                  <c:v>2.1570474008999998</c:v>
                </c:pt>
                <c:pt idx="4429">
                  <c:v>2.1576098294000001</c:v>
                </c:pt>
                <c:pt idx="4430">
                  <c:v>2.1579875680000002</c:v>
                </c:pt>
                <c:pt idx="4431">
                  <c:v>2.1593142624000001</c:v>
                </c:pt>
                <c:pt idx="4432">
                  <c:v>2.1607993225</c:v>
                </c:pt>
                <c:pt idx="4433">
                  <c:v>2.1616359065999999</c:v>
                </c:pt>
                <c:pt idx="4434">
                  <c:v>2.1615141262000002</c:v>
                </c:pt>
                <c:pt idx="4435">
                  <c:v>2.1612260820000002</c:v>
                </c:pt>
                <c:pt idx="4436">
                  <c:v>2.1613966292000004</c:v>
                </c:pt>
                <c:pt idx="4437">
                  <c:v>2.162515236</c:v>
                </c:pt>
                <c:pt idx="4438">
                  <c:v>2.1639531185999998</c:v>
                </c:pt>
                <c:pt idx="4439">
                  <c:v>2.1649110901000004</c:v>
                </c:pt>
                <c:pt idx="4440">
                  <c:v>2.1658998720000002</c:v>
                </c:pt>
                <c:pt idx="4441">
                  <c:v>2.1660894136</c:v>
                </c:pt>
                <c:pt idx="4442">
                  <c:v>2.1665875199999998</c:v>
                </c:pt>
                <c:pt idx="4443">
                  <c:v>2.1669166987000001</c:v>
                </c:pt>
                <c:pt idx="4444">
                  <c:v>2.1670875915000001</c:v>
                </c:pt>
                <c:pt idx="4445">
                  <c:v>2.1675884840999999</c:v>
                </c:pt>
                <c:pt idx="4446">
                  <c:v>2.168879768</c:v>
                </c:pt>
                <c:pt idx="4447">
                  <c:v>2.1699834660000001</c:v>
                </c:pt>
                <c:pt idx="4448">
                  <c:v>2.1718950707999998</c:v>
                </c:pt>
                <c:pt idx="4449">
                  <c:v>2.1729950334000003</c:v>
                </c:pt>
                <c:pt idx="4450">
                  <c:v>2.1734643310000004</c:v>
                </c:pt>
                <c:pt idx="4451">
                  <c:v>2.1735727494999999</c:v>
                </c:pt>
                <c:pt idx="4452">
                  <c:v>2.1730396094</c:v>
                </c:pt>
                <c:pt idx="4453">
                  <c:v>2.1730150260000003</c:v>
                </c:pt>
                <c:pt idx="4454">
                  <c:v>2.1733299771000003</c:v>
                </c:pt>
                <c:pt idx="4455">
                  <c:v>2.1739925648000002</c:v>
                </c:pt>
                <c:pt idx="4456">
                  <c:v>2.1745048331999999</c:v>
                </c:pt>
                <c:pt idx="4457">
                  <c:v>2.1750171575999997</c:v>
                </c:pt>
                <c:pt idx="4458">
                  <c:v>2.1760089247999996</c:v>
                </c:pt>
                <c:pt idx="4459">
                  <c:v>2.1768316404999997</c:v>
                </c:pt>
                <c:pt idx="4460">
                  <c:v>2.1775053600000005</c:v>
                </c:pt>
                <c:pt idx="4461">
                  <c:v>2.1781885450000003</c:v>
                </c:pt>
                <c:pt idx="4462">
                  <c:v>2.1787213525000002</c:v>
                </c:pt>
                <c:pt idx="4463">
                  <c:v>2.1792756731999998</c:v>
                </c:pt>
                <c:pt idx="4464">
                  <c:v>2.1800087189999999</c:v>
                </c:pt>
                <c:pt idx="4465">
                  <c:v>2.1809165313999999</c:v>
                </c:pt>
                <c:pt idx="4466">
                  <c:v>2.1821483640000001</c:v>
                </c:pt>
                <c:pt idx="4467">
                  <c:v>2.1829126903999998</c:v>
                </c:pt>
                <c:pt idx="4468">
                  <c:v>2.1831972580000003</c:v>
                </c:pt>
                <c:pt idx="4469">
                  <c:v>2.1834871948000001</c:v>
                </c:pt>
                <c:pt idx="4470">
                  <c:v>2.1819580439999995</c:v>
                </c:pt>
                <c:pt idx="4471">
                  <c:v>2.1819022109999997</c:v>
                </c:pt>
                <c:pt idx="4472">
                  <c:v>2.1831346992</c:v>
                </c:pt>
                <c:pt idx="4473">
                  <c:v>2.1845006313000002</c:v>
                </c:pt>
                <c:pt idx="4474">
                  <c:v>2.1856664387999998</c:v>
                </c:pt>
                <c:pt idx="4475">
                  <c:v>2.1866736743999997</c:v>
                </c:pt>
                <c:pt idx="4476">
                  <c:v>2.1876541760000001</c:v>
                </c:pt>
                <c:pt idx="4477">
                  <c:v>2.1889724957999999</c:v>
                </c:pt>
                <c:pt idx="4478">
                  <c:v>2.1898092949999999</c:v>
                </c:pt>
                <c:pt idx="4479">
                  <c:v>2.1898119066000001</c:v>
                </c:pt>
                <c:pt idx="4480">
                  <c:v>2.1902747535999998</c:v>
                </c:pt>
                <c:pt idx="4481">
                  <c:v>2.1910579469999996</c:v>
                </c:pt>
                <c:pt idx="4482">
                  <c:v>2.1917173937999999</c:v>
                </c:pt>
                <c:pt idx="4483">
                  <c:v>2.1925519014000003</c:v>
                </c:pt>
                <c:pt idx="4484">
                  <c:v>2.1928897901000002</c:v>
                </c:pt>
                <c:pt idx="4485">
                  <c:v>2.1930782721000002</c:v>
                </c:pt>
                <c:pt idx="4486">
                  <c:v>2.19342024</c:v>
                </c:pt>
                <c:pt idx="4487">
                  <c:v>2.1942321491999999</c:v>
                </c:pt>
                <c:pt idx="4488">
                  <c:v>2.1947465729999998</c:v>
                </c:pt>
                <c:pt idx="4489">
                  <c:v>2.1954159189000002</c:v>
                </c:pt>
                <c:pt idx="4490">
                  <c:v>2.1967007999999999</c:v>
                </c:pt>
                <c:pt idx="4491">
                  <c:v>2.1989447648999998</c:v>
                </c:pt>
                <c:pt idx="4492">
                  <c:v>2.1999175380000002</c:v>
                </c:pt>
                <c:pt idx="4493">
                  <c:v>2.200093012</c:v>
                </c:pt>
                <c:pt idx="4494">
                  <c:v>2.1996151085999998</c:v>
                </c:pt>
                <c:pt idx="4495">
                  <c:v>2.1999427544999999</c:v>
                </c:pt>
                <c:pt idx="4496">
                  <c:v>2.2007716678000002</c:v>
                </c:pt>
                <c:pt idx="4497">
                  <c:v>2.2012583941000003</c:v>
                </c:pt>
                <c:pt idx="4498">
                  <c:v>2.2018960704000001</c:v>
                </c:pt>
                <c:pt idx="4499">
                  <c:v>2.2027076852</c:v>
                </c:pt>
                <c:pt idx="4500">
                  <c:v>2.2036824730999998</c:v>
                </c:pt>
                <c:pt idx="4501">
                  <c:v>2.2043528235999998</c:v>
                </c:pt>
                <c:pt idx="4502">
                  <c:v>2.2045433991999999</c:v>
                </c:pt>
                <c:pt idx="4503">
                  <c:v>2.2052422623000001</c:v>
                </c:pt>
                <c:pt idx="4504">
                  <c:v>2.2061070602000004</c:v>
                </c:pt>
                <c:pt idx="4505">
                  <c:v>2.2069746891000004</c:v>
                </c:pt>
                <c:pt idx="4506">
                  <c:v>2.2074890487999999</c:v>
                </c:pt>
                <c:pt idx="4507">
                  <c:v>2.2076608671</c:v>
                </c:pt>
                <c:pt idx="4508">
                  <c:v>2.2077961570999998</c:v>
                </c:pt>
                <c:pt idx="4509">
                  <c:v>2.2084196936000002</c:v>
                </c:pt>
                <c:pt idx="4510">
                  <c:v>2.2090419359999998</c:v>
                </c:pt>
                <c:pt idx="4511">
                  <c:v>2.209190821</c:v>
                </c:pt>
                <c:pt idx="4512">
                  <c:v>2.2094934623999998</c:v>
                </c:pt>
                <c:pt idx="4513">
                  <c:v>2.2104639843</c:v>
                </c:pt>
                <c:pt idx="4514">
                  <c:v>2.2114197195999998</c:v>
                </c:pt>
                <c:pt idx="4515">
                  <c:v>2.2118803499999999</c:v>
                </c:pt>
                <c:pt idx="4516">
                  <c:v>2.2125015821999998</c:v>
                </c:pt>
                <c:pt idx="4517">
                  <c:v>2.2139474175</c:v>
                </c:pt>
                <c:pt idx="4518">
                  <c:v>2.2147429590000001</c:v>
                </c:pt>
                <c:pt idx="4519">
                  <c:v>2.2148799452999999</c:v>
                </c:pt>
                <c:pt idx="4520">
                  <c:v>2.2150332072000003</c:v>
                </c:pt>
                <c:pt idx="4521">
                  <c:v>2.2156886555999997</c:v>
                </c:pt>
                <c:pt idx="4522">
                  <c:v>2.2165238</c:v>
                </c:pt>
                <c:pt idx="4523">
                  <c:v>2.2170662748000001</c:v>
                </c:pt>
                <c:pt idx="4524">
                  <c:v>2.2171051267999999</c:v>
                </c:pt>
                <c:pt idx="4525">
                  <c:v>2.2177689863999999</c:v>
                </c:pt>
                <c:pt idx="4526">
                  <c:v>2.2191055218</c:v>
                </c:pt>
                <c:pt idx="4527">
                  <c:v>2.2193038044</c:v>
                </c:pt>
                <c:pt idx="4528">
                  <c:v>2.2206365643999999</c:v>
                </c:pt>
                <c:pt idx="4529">
                  <c:v>2.2217938442</c:v>
                </c:pt>
                <c:pt idx="4530">
                  <c:v>2.2223192243999996</c:v>
                </c:pt>
                <c:pt idx="4531">
                  <c:v>2.2225054896000001</c:v>
                </c:pt>
                <c:pt idx="4532">
                  <c:v>2.2231631601000004</c:v>
                </c:pt>
                <c:pt idx="4533">
                  <c:v>2.2241424471999998</c:v>
                </c:pt>
                <c:pt idx="4534">
                  <c:v>2.2253098549999999</c:v>
                </c:pt>
                <c:pt idx="4535">
                  <c:v>2.2265114671999999</c:v>
                </c:pt>
                <c:pt idx="4536">
                  <c:v>2.2270768255999998</c:v>
                </c:pt>
                <c:pt idx="4537">
                  <c:v>2.226828555</c:v>
                </c:pt>
                <c:pt idx="4538">
                  <c:v>2.2264152416999998</c:v>
                </c:pt>
                <c:pt idx="4539">
                  <c:v>2.2268006919999999</c:v>
                </c:pt>
                <c:pt idx="4540">
                  <c:v>2.2278160935</c:v>
                </c:pt>
                <c:pt idx="4541">
                  <c:v>2.2286407779999999</c:v>
                </c:pt>
                <c:pt idx="4542">
                  <c:v>2.2296305556</c:v>
                </c:pt>
                <c:pt idx="4543">
                  <c:v>2.2301131760000001</c:v>
                </c:pt>
                <c:pt idx="4544">
                  <c:v>2.2305604040000002</c:v>
                </c:pt>
                <c:pt idx="4545">
                  <c:v>2.2306653549999997</c:v>
                </c:pt>
                <c:pt idx="4546">
                  <c:v>2.2307607649999999</c:v>
                </c:pt>
                <c:pt idx="4547">
                  <c:v>2.2311753408000001</c:v>
                </c:pt>
                <c:pt idx="4548">
                  <c:v>2.2324192449</c:v>
                </c:pt>
                <c:pt idx="4549">
                  <c:v>2.2338310301999997</c:v>
                </c:pt>
                <c:pt idx="4550">
                  <c:v>2.2344053549999998</c:v>
                </c:pt>
                <c:pt idx="4551">
                  <c:v>2.2348364955999998</c:v>
                </c:pt>
                <c:pt idx="4552">
                  <c:v>2.2351217075999998</c:v>
                </c:pt>
                <c:pt idx="4553">
                  <c:v>2.2357930944</c:v>
                </c:pt>
                <c:pt idx="4554">
                  <c:v>2.2363158485999999</c:v>
                </c:pt>
                <c:pt idx="4555">
                  <c:v>2.2366680794999998</c:v>
                </c:pt>
                <c:pt idx="4556">
                  <c:v>2.2379906243999996</c:v>
                </c:pt>
                <c:pt idx="4557">
                  <c:v>2.2389748604999999</c:v>
                </c:pt>
                <c:pt idx="4558">
                  <c:v>2.2388045029999999</c:v>
                </c:pt>
                <c:pt idx="4559">
                  <c:v>2.2389671641000004</c:v>
                </c:pt>
                <c:pt idx="4560">
                  <c:v>2.2398274546999999</c:v>
                </c:pt>
                <c:pt idx="4561">
                  <c:v>2.2406851299000001</c:v>
                </c:pt>
                <c:pt idx="4562">
                  <c:v>2.2415374511000001</c:v>
                </c:pt>
                <c:pt idx="4563">
                  <c:v>2.2420676457000002</c:v>
                </c:pt>
                <c:pt idx="4564">
                  <c:v>2.2426143215000001</c:v>
                </c:pt>
                <c:pt idx="4565">
                  <c:v>2.2434833654999999</c:v>
                </c:pt>
                <c:pt idx="4566">
                  <c:v>2.2446789750000002</c:v>
                </c:pt>
                <c:pt idx="4567">
                  <c:v>2.2452190884999998</c:v>
                </c:pt>
                <c:pt idx="4568">
                  <c:v>2.2451117369999998</c:v>
                </c:pt>
                <c:pt idx="4569">
                  <c:v>2.2459907770999998</c:v>
                </c:pt>
                <c:pt idx="4570">
                  <c:v>2.2468562446000004</c:v>
                </c:pt>
                <c:pt idx="4571">
                  <c:v>2.2477423949999999</c:v>
                </c:pt>
                <c:pt idx="4572">
                  <c:v>2.2483047889000001</c:v>
                </c:pt>
                <c:pt idx="4573">
                  <c:v>2.2490367552000001</c:v>
                </c:pt>
                <c:pt idx="4574">
                  <c:v>2.2489554959999998</c:v>
                </c:pt>
                <c:pt idx="4575">
                  <c:v>2.2485474242000003</c:v>
                </c:pt>
                <c:pt idx="4576">
                  <c:v>2.2491181672000002</c:v>
                </c:pt>
                <c:pt idx="4577">
                  <c:v>2.249974656</c:v>
                </c:pt>
                <c:pt idx="4578">
                  <c:v>2.2512837843</c:v>
                </c:pt>
                <c:pt idx="4579">
                  <c:v>2.2525971941999998</c:v>
                </c:pt>
                <c:pt idx="4580">
                  <c:v>2.2535784053999999</c:v>
                </c:pt>
                <c:pt idx="4581">
                  <c:v>2.2542204762</c:v>
                </c:pt>
                <c:pt idx="4582">
                  <c:v>2.254548057</c:v>
                </c:pt>
                <c:pt idx="4583">
                  <c:v>2.2553708836999999</c:v>
                </c:pt>
                <c:pt idx="4584">
                  <c:v>2.2563607264000001</c:v>
                </c:pt>
                <c:pt idx="4585">
                  <c:v>2.2570209515999999</c:v>
                </c:pt>
                <c:pt idx="4586">
                  <c:v>2.2573267388000002</c:v>
                </c:pt>
                <c:pt idx="4587">
                  <c:v>2.2581237816000002</c:v>
                </c:pt>
                <c:pt idx="4588">
                  <c:v>2.2591071306999999</c:v>
                </c:pt>
                <c:pt idx="4589">
                  <c:v>2.2596020447999998</c:v>
                </c:pt>
                <c:pt idx="4590">
                  <c:v>2.2596194231999998</c:v>
                </c:pt>
                <c:pt idx="4591">
                  <c:v>2.2601432959999994</c:v>
                </c:pt>
                <c:pt idx="4592">
                  <c:v>2.2611448905000002</c:v>
                </c:pt>
                <c:pt idx="4593">
                  <c:v>2.2623205364999999</c:v>
                </c:pt>
                <c:pt idx="4594">
                  <c:v>2.2628212619999997</c:v>
                </c:pt>
                <c:pt idx="4595">
                  <c:v>2.2631701276</c:v>
                </c:pt>
                <c:pt idx="4596">
                  <c:v>2.2628741306999998</c:v>
                </c:pt>
                <c:pt idx="4597">
                  <c:v>2.2632629359999998</c:v>
                </c:pt>
                <c:pt idx="4598">
                  <c:v>2.2637954671999996</c:v>
                </c:pt>
                <c:pt idx="4599">
                  <c:v>2.2642881072000001</c:v>
                </c:pt>
                <c:pt idx="4600">
                  <c:v>2.2652546312000004</c:v>
                </c:pt>
                <c:pt idx="4601">
                  <c:v>2.2665390012</c:v>
                </c:pt>
                <c:pt idx="4602">
                  <c:v>2.2678235070000001</c:v>
                </c:pt>
                <c:pt idx="4603">
                  <c:v>2.2684588101999998</c:v>
                </c:pt>
                <c:pt idx="4604">
                  <c:v>2.2684613489999998</c:v>
                </c:pt>
                <c:pt idx="4605">
                  <c:v>2.2688065198</c:v>
                </c:pt>
                <c:pt idx="4606">
                  <c:v>2.2683267419999997</c:v>
                </c:pt>
                <c:pt idx="4607">
                  <c:v>2.2690104696</c:v>
                </c:pt>
                <c:pt idx="4608">
                  <c:v>2.270336978</c:v>
                </c:pt>
                <c:pt idx="4609">
                  <c:v>2.2721059989999999</c:v>
                </c:pt>
                <c:pt idx="4610">
                  <c:v>2.2738627584</c:v>
                </c:pt>
                <c:pt idx="4611">
                  <c:v>2.274616118</c:v>
                </c:pt>
                <c:pt idx="4612">
                  <c:v>2.2742429149999999</c:v>
                </c:pt>
                <c:pt idx="4613">
                  <c:v>2.2740728751000003</c:v>
                </c:pt>
                <c:pt idx="4614">
                  <c:v>2.27457748</c:v>
                </c:pt>
                <c:pt idx="4615">
                  <c:v>2.2751222340000004</c:v>
                </c:pt>
                <c:pt idx="4616">
                  <c:v>2.2758329909999997</c:v>
                </c:pt>
                <c:pt idx="4617">
                  <c:v>2.2762216109</c:v>
                </c:pt>
                <c:pt idx="4618">
                  <c:v>2.2766005807999998</c:v>
                </c:pt>
                <c:pt idx="4619">
                  <c:v>2.2771331193999997</c:v>
                </c:pt>
                <c:pt idx="4620">
                  <c:v>2.2776615659999999</c:v>
                </c:pt>
                <c:pt idx="4621">
                  <c:v>2.2783477835999997</c:v>
                </c:pt>
                <c:pt idx="4622">
                  <c:v>2.2790423898000003</c:v>
                </c:pt>
                <c:pt idx="4623">
                  <c:v>2.2798948214000001</c:v>
                </c:pt>
                <c:pt idx="4624">
                  <c:v>2.2812386190999998</c:v>
                </c:pt>
                <c:pt idx="4625">
                  <c:v>2.2820816159999997</c:v>
                </c:pt>
                <c:pt idx="4626">
                  <c:v>2.2824139857999999</c:v>
                </c:pt>
                <c:pt idx="4627">
                  <c:v>2.2829041619999999</c:v>
                </c:pt>
                <c:pt idx="4628">
                  <c:v>2.2840713036000002</c:v>
                </c:pt>
                <c:pt idx="4629">
                  <c:v>2.2847846075999998</c:v>
                </c:pt>
                <c:pt idx="4630">
                  <c:v>2.285190686</c:v>
                </c:pt>
                <c:pt idx="4631">
                  <c:v>2.2856037347</c:v>
                </c:pt>
                <c:pt idx="4632">
                  <c:v>2.2868407872000001</c:v>
                </c:pt>
                <c:pt idx="4633">
                  <c:v>2.2878965845999999</c:v>
                </c:pt>
                <c:pt idx="4634">
                  <c:v>2.287949706</c:v>
                </c:pt>
                <c:pt idx="4635">
                  <c:v>2.2881357113999998</c:v>
                </c:pt>
                <c:pt idx="4636">
                  <c:v>2.2896349836000001</c:v>
                </c:pt>
                <c:pt idx="4637">
                  <c:v>2.2909807151999999</c:v>
                </c:pt>
                <c:pt idx="4638">
                  <c:v>2.2913276320999998</c:v>
                </c:pt>
                <c:pt idx="4639">
                  <c:v>2.2906754964</c:v>
                </c:pt>
                <c:pt idx="4640">
                  <c:v>2.2905235050000003</c:v>
                </c:pt>
                <c:pt idx="4641">
                  <c:v>2.2912154990999998</c:v>
                </c:pt>
                <c:pt idx="4642">
                  <c:v>2.2924134963</c:v>
                </c:pt>
                <c:pt idx="4643">
                  <c:v>2.2927897099999996</c:v>
                </c:pt>
                <c:pt idx="4644">
                  <c:v>2.2926627229999998</c:v>
                </c:pt>
                <c:pt idx="4645">
                  <c:v>2.2935185952000001</c:v>
                </c:pt>
                <c:pt idx="4646">
                  <c:v>2.2949942079999999</c:v>
                </c:pt>
                <c:pt idx="4647">
                  <c:v>2.2964574737999999</c:v>
                </c:pt>
                <c:pt idx="4648">
                  <c:v>2.2967630548</c:v>
                </c:pt>
                <c:pt idx="4649">
                  <c:v>2.2963904879999997</c:v>
                </c:pt>
                <c:pt idx="4650">
                  <c:v>2.296694676</c:v>
                </c:pt>
                <c:pt idx="4651">
                  <c:v>2.2971736652999999</c:v>
                </c:pt>
                <c:pt idx="4652">
                  <c:v>2.2970022417</c:v>
                </c:pt>
                <c:pt idx="4653">
                  <c:v>2.2976505119999997</c:v>
                </c:pt>
                <c:pt idx="4654">
                  <c:v>2.2999718621</c:v>
                </c:pt>
                <c:pt idx="4655">
                  <c:v>2.3028027476999999</c:v>
                </c:pt>
                <c:pt idx="4656">
                  <c:v>2.3036263470000002</c:v>
                </c:pt>
                <c:pt idx="4657">
                  <c:v>2.3033082149999999</c:v>
                </c:pt>
                <c:pt idx="4658">
                  <c:v>2.3026667304999999</c:v>
                </c:pt>
                <c:pt idx="4659">
                  <c:v>2.3034988028000001</c:v>
                </c:pt>
                <c:pt idx="4660">
                  <c:v>2.304323997</c:v>
                </c:pt>
                <c:pt idx="4661">
                  <c:v>2.3051450984999997</c:v>
                </c:pt>
                <c:pt idx="4662">
                  <c:v>2.3055968627999999</c:v>
                </c:pt>
                <c:pt idx="4663">
                  <c:v>2.3058709199999998</c:v>
                </c:pt>
                <c:pt idx="4664">
                  <c:v>2.3063283281999998</c:v>
                </c:pt>
                <c:pt idx="4665">
                  <c:v>2.3066387295000004</c:v>
                </c:pt>
                <c:pt idx="4666">
                  <c:v>2.3071199445000001</c:v>
                </c:pt>
                <c:pt idx="4667">
                  <c:v>2.3077678175999998</c:v>
                </c:pt>
                <c:pt idx="4668">
                  <c:v>2.3089240199999996</c:v>
                </c:pt>
                <c:pt idx="4669">
                  <c:v>2.3104472008000001</c:v>
                </c:pt>
                <c:pt idx="4670">
                  <c:v>2.3114762342999997</c:v>
                </c:pt>
                <c:pt idx="4671">
                  <c:v>2.3113610855000002</c:v>
                </c:pt>
                <c:pt idx="4672">
                  <c:v>2.3094654128000003</c:v>
                </c:pt>
                <c:pt idx="4673">
                  <c:v>2.3097727968000004</c:v>
                </c:pt>
                <c:pt idx="4674">
                  <c:v>2.3109320214000002</c:v>
                </c:pt>
                <c:pt idx="4675">
                  <c:v>2.3129085031000001</c:v>
                </c:pt>
                <c:pt idx="4676">
                  <c:v>2.3152050164000002</c:v>
                </c:pt>
                <c:pt idx="4677">
                  <c:v>2.3165110300000005</c:v>
                </c:pt>
                <c:pt idx="4678">
                  <c:v>2.3171513967000004</c:v>
                </c:pt>
                <c:pt idx="4679">
                  <c:v>2.3172702904000002</c:v>
                </c:pt>
                <c:pt idx="4680">
                  <c:v>2.3180622254999999</c:v>
                </c:pt>
                <c:pt idx="4681">
                  <c:v>2.3190169751999998</c:v>
                </c:pt>
                <c:pt idx="4682">
                  <c:v>2.3196464755000004</c:v>
                </c:pt>
                <c:pt idx="4683">
                  <c:v>2.3196013173000001</c:v>
                </c:pt>
                <c:pt idx="4684">
                  <c:v>2.3204989313</c:v>
                </c:pt>
                <c:pt idx="4685">
                  <c:v>2.3223536037000003</c:v>
                </c:pt>
                <c:pt idx="4686">
                  <c:v>2.3236907771999999</c:v>
                </c:pt>
                <c:pt idx="4687">
                  <c:v>2.3238241002</c:v>
                </c:pt>
                <c:pt idx="4688">
                  <c:v>2.3234802821999998</c:v>
                </c:pt>
                <c:pt idx="4689">
                  <c:v>2.3238212783999996</c:v>
                </c:pt>
                <c:pt idx="4690">
                  <c:v>2.3248346102999999</c:v>
                </c:pt>
                <c:pt idx="4691">
                  <c:v>2.3261681092000002</c:v>
                </c:pt>
                <c:pt idx="4692">
                  <c:v>2.3273263000000002</c:v>
                </c:pt>
                <c:pt idx="4693">
                  <c:v>2.3289830102</c:v>
                </c:pt>
                <c:pt idx="4694">
                  <c:v>2.329297704</c:v>
                </c:pt>
                <c:pt idx="4695">
                  <c:v>2.3295716420999999</c:v>
                </c:pt>
                <c:pt idx="4696">
                  <c:v>2.3304844186000002</c:v>
                </c:pt>
                <c:pt idx="4697">
                  <c:v>2.3308819024000003</c:v>
                </c:pt>
                <c:pt idx="4698">
                  <c:v>2.3312850329999999</c:v>
                </c:pt>
                <c:pt idx="4699">
                  <c:v>2.3316698904000002</c:v>
                </c:pt>
                <c:pt idx="4700">
                  <c:v>2.3317360288000004</c:v>
                </c:pt>
                <c:pt idx="4701">
                  <c:v>2.3313388174999998</c:v>
                </c:pt>
                <c:pt idx="4702">
                  <c:v>2.3312912812</c:v>
                </c:pt>
                <c:pt idx="4703">
                  <c:v>2.3320807928000002</c:v>
                </c:pt>
                <c:pt idx="4704">
                  <c:v>2.3328830448</c:v>
                </c:pt>
                <c:pt idx="4705">
                  <c:v>2.3332177035999999</c:v>
                </c:pt>
                <c:pt idx="4706">
                  <c:v>2.3337575663999997</c:v>
                </c:pt>
                <c:pt idx="4707">
                  <c:v>2.3346501657000003</c:v>
                </c:pt>
                <c:pt idx="4708">
                  <c:v>2.3358674392999998</c:v>
                </c:pt>
                <c:pt idx="4709">
                  <c:v>2.3368993614</c:v>
                </c:pt>
                <c:pt idx="4710">
                  <c:v>2.33811276</c:v>
                </c:pt>
                <c:pt idx="4711">
                  <c:v>2.3386672187999995</c:v>
                </c:pt>
                <c:pt idx="4712">
                  <c:v>2.3399049128000002</c:v>
                </c:pt>
                <c:pt idx="4713">
                  <c:v>2.3406437806999998</c:v>
                </c:pt>
                <c:pt idx="4714">
                  <c:v>2.3408639123000001</c:v>
                </c:pt>
                <c:pt idx="4715">
                  <c:v>2.3412570048000001</c:v>
                </c:pt>
                <c:pt idx="4716">
                  <c:v>2.3419749150000002</c:v>
                </c:pt>
                <c:pt idx="4717">
                  <c:v>2.3425001598999997</c:v>
                </c:pt>
                <c:pt idx="4718">
                  <c:v>2.3426653287999999</c:v>
                </c:pt>
                <c:pt idx="4719">
                  <c:v>2.3428276742999996</c:v>
                </c:pt>
                <c:pt idx="4720">
                  <c:v>2.3435119320000002</c:v>
                </c:pt>
                <c:pt idx="4721">
                  <c:v>2.3446928092000001</c:v>
                </c:pt>
                <c:pt idx="4722">
                  <c:v>2.3455291320000002</c:v>
                </c:pt>
                <c:pt idx="4723">
                  <c:v>2.3455227933000002</c:v>
                </c:pt>
                <c:pt idx="4724">
                  <c:v>2.3458371659999999</c:v>
                </c:pt>
                <c:pt idx="4725">
                  <c:v>2.3461430810999997</c:v>
                </c:pt>
                <c:pt idx="4726">
                  <c:v>2.3462631946000005</c:v>
                </c:pt>
                <c:pt idx="4727">
                  <c:v>2.3465776171999999</c:v>
                </c:pt>
                <c:pt idx="4728">
                  <c:v>2.3475548774999999</c:v>
                </c:pt>
                <c:pt idx="4729">
                  <c:v>2.3491597338000001</c:v>
                </c:pt>
                <c:pt idx="4730">
                  <c:v>2.3505845034000004</c:v>
                </c:pt>
                <c:pt idx="4731">
                  <c:v>2.3513549767999997</c:v>
                </c:pt>
                <c:pt idx="4732">
                  <c:v>2.3521283425999999</c:v>
                </c:pt>
                <c:pt idx="4733">
                  <c:v>2.3528989368000004</c:v>
                </c:pt>
                <c:pt idx="4734">
                  <c:v>2.3533473039999997</c:v>
                </c:pt>
                <c:pt idx="4735">
                  <c:v>2.3531454252000001</c:v>
                </c:pt>
                <c:pt idx="4736">
                  <c:v>2.3534588742000002</c:v>
                </c:pt>
                <c:pt idx="4737">
                  <c:v>2.3541031930000003</c:v>
                </c:pt>
                <c:pt idx="4738">
                  <c:v>2.3545870992000002</c:v>
                </c:pt>
                <c:pt idx="4739">
                  <c:v>2.3550880569999997</c:v>
                </c:pt>
                <c:pt idx="4740">
                  <c:v>2.3555805567999997</c:v>
                </c:pt>
                <c:pt idx="4741">
                  <c:v>2.3564196379999998</c:v>
                </c:pt>
                <c:pt idx="4742">
                  <c:v>2.357295696</c:v>
                </c:pt>
                <c:pt idx="4743">
                  <c:v>2.3584759110000002</c:v>
                </c:pt>
                <c:pt idx="4744">
                  <c:v>2.3596264691999997</c:v>
                </c:pt>
                <c:pt idx="4745">
                  <c:v>2.3596249134999998</c:v>
                </c:pt>
                <c:pt idx="4746">
                  <c:v>2.3597782194999999</c:v>
                </c:pt>
                <c:pt idx="4747">
                  <c:v>2.3607698799999999</c:v>
                </c:pt>
                <c:pt idx="4748">
                  <c:v>2.3617929045000001</c:v>
                </c:pt>
                <c:pt idx="4749">
                  <c:v>2.3618496424000006</c:v>
                </c:pt>
                <c:pt idx="4750">
                  <c:v>2.3615993181000001</c:v>
                </c:pt>
                <c:pt idx="4751">
                  <c:v>2.3625528720000002</c:v>
                </c:pt>
                <c:pt idx="4752">
                  <c:v>2.3645188354999997</c:v>
                </c:pt>
                <c:pt idx="4753">
                  <c:v>2.3652823093999999</c:v>
                </c:pt>
                <c:pt idx="4754">
                  <c:v>2.3648428788000002</c:v>
                </c:pt>
                <c:pt idx="4755">
                  <c:v>2.3649053338999999</c:v>
                </c:pt>
                <c:pt idx="4756">
                  <c:v>2.366317494</c:v>
                </c:pt>
                <c:pt idx="4757">
                  <c:v>2.3675620500000001</c:v>
                </c:pt>
                <c:pt idx="4758">
                  <c:v>2.3676872374999998</c:v>
                </c:pt>
                <c:pt idx="4759">
                  <c:v>2.3674638078000001</c:v>
                </c:pt>
                <c:pt idx="4760">
                  <c:v>2.3678805974999997</c:v>
                </c:pt>
                <c:pt idx="4761">
                  <c:v>2.3677765905999997</c:v>
                </c:pt>
                <c:pt idx="4762">
                  <c:v>2.3689733375000004</c:v>
                </c:pt>
                <c:pt idx="4763">
                  <c:v>2.369640789</c:v>
                </c:pt>
                <c:pt idx="4764">
                  <c:v>2.3689546850000003</c:v>
                </c:pt>
                <c:pt idx="4765">
                  <c:v>2.3697574218000002</c:v>
                </c:pt>
                <c:pt idx="4766">
                  <c:v>2.3712164847000001</c:v>
                </c:pt>
                <c:pt idx="4767">
                  <c:v>2.3726699920000001</c:v>
                </c:pt>
                <c:pt idx="4768">
                  <c:v>2.3732893600000002</c:v>
                </c:pt>
                <c:pt idx="4769">
                  <c:v>2.3742618894</c:v>
                </c:pt>
                <c:pt idx="4770">
                  <c:v>2.3755477319999998</c:v>
                </c:pt>
                <c:pt idx="4771">
                  <c:v>2.3761844213999996</c:v>
                </c:pt>
                <c:pt idx="4772">
                  <c:v>2.3765079231999997</c:v>
                </c:pt>
                <c:pt idx="4773">
                  <c:v>2.3769895072000002</c:v>
                </c:pt>
                <c:pt idx="4774">
                  <c:v>2.3779710216000001</c:v>
                </c:pt>
                <c:pt idx="4775">
                  <c:v>2.3786379161999998</c:v>
                </c:pt>
                <c:pt idx="4776">
                  <c:v>2.3789730025</c:v>
                </c:pt>
                <c:pt idx="4777">
                  <c:v>2.3799762000000002</c:v>
                </c:pt>
                <c:pt idx="4778">
                  <c:v>2.3812985833</c:v>
                </c:pt>
                <c:pt idx="4779">
                  <c:v>2.3821267752000002</c:v>
                </c:pt>
                <c:pt idx="4780">
                  <c:v>2.3824578204</c:v>
                </c:pt>
                <c:pt idx="4781">
                  <c:v>2.3826650544000003</c:v>
                </c:pt>
                <c:pt idx="4782">
                  <c:v>2.3830804658</c:v>
                </c:pt>
                <c:pt idx="4783">
                  <c:v>2.3838394151999998</c:v>
                </c:pt>
                <c:pt idx="4784">
                  <c:v>2.3855618810000001</c:v>
                </c:pt>
                <c:pt idx="4785">
                  <c:v>2.3875809636000001</c:v>
                </c:pt>
                <c:pt idx="4786">
                  <c:v>2.3885981578999997</c:v>
                </c:pt>
                <c:pt idx="4787">
                  <c:v>2.3886533280000002</c:v>
                </c:pt>
                <c:pt idx="4788">
                  <c:v>2.3883905740000002</c:v>
                </c:pt>
                <c:pt idx="4789">
                  <c:v>2.3886396897999997</c:v>
                </c:pt>
                <c:pt idx="4790">
                  <c:v>2.3892325425000003</c:v>
                </c:pt>
                <c:pt idx="4791">
                  <c:v>2.3898512454</c:v>
                </c:pt>
                <c:pt idx="4792">
                  <c:v>2.3903260457999997</c:v>
                </c:pt>
                <c:pt idx="4793">
                  <c:v>2.390642562</c:v>
                </c:pt>
                <c:pt idx="4794">
                  <c:v>2.3909605103999998</c:v>
                </c:pt>
                <c:pt idx="4795">
                  <c:v>2.3919162358000006</c:v>
                </c:pt>
                <c:pt idx="4796">
                  <c:v>2.3926621516000002</c:v>
                </c:pt>
                <c:pt idx="4797">
                  <c:v>2.3931695175000001</c:v>
                </c:pt>
                <c:pt idx="4798">
                  <c:v>2.3933300247</c:v>
                </c:pt>
                <c:pt idx="4799">
                  <c:v>2.3934876656999999</c:v>
                </c:pt>
                <c:pt idx="4800">
                  <c:v>2.3943248775000003</c:v>
                </c:pt>
                <c:pt idx="4801">
                  <c:v>2.3955048648999999</c:v>
                </c:pt>
                <c:pt idx="4802">
                  <c:v>2.3958253631999997</c:v>
                </c:pt>
                <c:pt idx="4803">
                  <c:v>2.3963344592000002</c:v>
                </c:pt>
                <c:pt idx="4804">
                  <c:v>2.3973563052000002</c:v>
                </c:pt>
                <c:pt idx="4805">
                  <c:v>2.3983395253999999</c:v>
                </c:pt>
                <c:pt idx="4806">
                  <c:v>2.3989642508999998</c:v>
                </c:pt>
                <c:pt idx="4807">
                  <c:v>2.3990963352999999</c:v>
                </c:pt>
                <c:pt idx="4808">
                  <c:v>2.3987069877999998</c:v>
                </c:pt>
                <c:pt idx="4809">
                  <c:v>2.3988074658</c:v>
                </c:pt>
                <c:pt idx="4810">
                  <c:v>2.3995663920000001</c:v>
                </c:pt>
                <c:pt idx="4811">
                  <c:v>2.4009910166000004</c:v>
                </c:pt>
                <c:pt idx="4812">
                  <c:v>2.4024329876000001</c:v>
                </c:pt>
                <c:pt idx="4813">
                  <c:v>2.4039024011999999</c:v>
                </c:pt>
                <c:pt idx="4814">
                  <c:v>2.4057350575999998</c:v>
                </c:pt>
                <c:pt idx="4815">
                  <c:v>2.4065965951999999</c:v>
                </c:pt>
                <c:pt idx="4816">
                  <c:v>2.4062893871000002</c:v>
                </c:pt>
                <c:pt idx="4817">
                  <c:v>2.4066537696000001</c:v>
                </c:pt>
                <c:pt idx="4818">
                  <c:v>2.4078787199999998</c:v>
                </c:pt>
                <c:pt idx="4819">
                  <c:v>2.4089308639999998</c:v>
                </c:pt>
                <c:pt idx="4820">
                  <c:v>2.4096443480000005</c:v>
                </c:pt>
                <c:pt idx="4821">
                  <c:v>2.4096759210999998</c:v>
                </c:pt>
                <c:pt idx="4822">
                  <c:v>2.4101631711000002</c:v>
                </c:pt>
                <c:pt idx="4823">
                  <c:v>2.4108278304000001</c:v>
                </c:pt>
                <c:pt idx="4824">
                  <c:v>2.4114810254999997</c:v>
                </c:pt>
                <c:pt idx="4825">
                  <c:v>2.4116367074999996</c:v>
                </c:pt>
                <c:pt idx="4826">
                  <c:v>2.4122712546000002</c:v>
                </c:pt>
                <c:pt idx="4827">
                  <c:v>2.4135736900000002</c:v>
                </c:pt>
                <c:pt idx="4828">
                  <c:v>2.4151805972</c:v>
                </c:pt>
                <c:pt idx="4829">
                  <c:v>2.4159783986000001</c:v>
                </c:pt>
                <c:pt idx="4830">
                  <c:v>2.4157750968</c:v>
                </c:pt>
                <c:pt idx="4831">
                  <c:v>2.4159223440000002</c:v>
                </c:pt>
                <c:pt idx="4832">
                  <c:v>2.4169020798999998</c:v>
                </c:pt>
                <c:pt idx="4833">
                  <c:v>2.4177318749999999</c:v>
                </c:pt>
                <c:pt idx="4834">
                  <c:v>2.4180812696</c:v>
                </c:pt>
                <c:pt idx="4835">
                  <c:v>2.4185850863999998</c:v>
                </c:pt>
                <c:pt idx="4836">
                  <c:v>2.4192578061000001</c:v>
                </c:pt>
                <c:pt idx="4837">
                  <c:v>2.4199436051999998</c:v>
                </c:pt>
                <c:pt idx="4838">
                  <c:v>2.4206251433999997</c:v>
                </c:pt>
                <c:pt idx="4839">
                  <c:v>2.4209877626000003</c:v>
                </c:pt>
                <c:pt idx="4840">
                  <c:v>2.4217055805999999</c:v>
                </c:pt>
                <c:pt idx="4841">
                  <c:v>2.4218834508999998</c:v>
                </c:pt>
                <c:pt idx="4842">
                  <c:v>2.4217133296999998</c:v>
                </c:pt>
                <c:pt idx="4843">
                  <c:v>2.4222348532</c:v>
                </c:pt>
                <c:pt idx="4844">
                  <c:v>2.4236200412000004</c:v>
                </c:pt>
                <c:pt idx="4845">
                  <c:v>2.4248740893999998</c:v>
                </c:pt>
                <c:pt idx="4846">
                  <c:v>2.4249583865000002</c:v>
                </c:pt>
                <c:pt idx="4847">
                  <c:v>2.4250339656000004</c:v>
                </c:pt>
                <c:pt idx="4848">
                  <c:v>2.4261150157000002</c:v>
                </c:pt>
                <c:pt idx="4849">
                  <c:v>2.4280009182</c:v>
                </c:pt>
                <c:pt idx="4850">
                  <c:v>2.4290360023999997</c:v>
                </c:pt>
                <c:pt idx="4851">
                  <c:v>2.4294007194000002</c:v>
                </c:pt>
                <c:pt idx="4852">
                  <c:v>2.4296050707000001</c:v>
                </c:pt>
                <c:pt idx="4853">
                  <c:v>2.4296258268000002</c:v>
                </c:pt>
                <c:pt idx="4854">
                  <c:v>2.4309675855000004</c:v>
                </c:pt>
                <c:pt idx="4855">
                  <c:v>2.4323095065999998</c:v>
                </c:pt>
                <c:pt idx="4856">
                  <c:v>2.4329822902</c:v>
                </c:pt>
                <c:pt idx="4857">
                  <c:v>2.4333211960000001</c:v>
                </c:pt>
                <c:pt idx="4858">
                  <c:v>2.4338394463999999</c:v>
                </c:pt>
                <c:pt idx="4859">
                  <c:v>2.4342393666</c:v>
                </c:pt>
                <c:pt idx="4860">
                  <c:v>2.4343459152000002</c:v>
                </c:pt>
                <c:pt idx="4861">
                  <c:v>2.4354604737000001</c:v>
                </c:pt>
                <c:pt idx="4862">
                  <c:v>2.4358968227999998</c:v>
                </c:pt>
                <c:pt idx="4863">
                  <c:v>2.4372949999999998</c:v>
                </c:pt>
                <c:pt idx="4864">
                  <c:v>2.4376530906</c:v>
                </c:pt>
                <c:pt idx="4865">
                  <c:v>2.4376770075</c:v>
                </c:pt>
                <c:pt idx="4866">
                  <c:v>2.4385255665000001</c:v>
                </c:pt>
                <c:pt idx="4867">
                  <c:v>2.4401989386</c:v>
                </c:pt>
                <c:pt idx="4868">
                  <c:v>2.4413427503999996</c:v>
                </c:pt>
                <c:pt idx="4869">
                  <c:v>2.4416356964999997</c:v>
                </c:pt>
                <c:pt idx="4870">
                  <c:v>2.4417549654999995</c:v>
                </c:pt>
                <c:pt idx="4871">
                  <c:v>2.4427412999999998</c:v>
                </c:pt>
                <c:pt idx="4872">
                  <c:v>2.4442459818</c:v>
                </c:pt>
                <c:pt idx="4873">
                  <c:v>2.4452427477000001</c:v>
                </c:pt>
                <c:pt idx="4874">
                  <c:v>2.4455300804000002</c:v>
                </c:pt>
                <c:pt idx="4875">
                  <c:v>2.4459940934</c:v>
                </c:pt>
                <c:pt idx="4876">
                  <c:v>2.4466406442999999</c:v>
                </c:pt>
                <c:pt idx="4877">
                  <c:v>2.4471455373</c:v>
                </c:pt>
                <c:pt idx="4878">
                  <c:v>2.4476912811</c:v>
                </c:pt>
                <c:pt idx="4879">
                  <c:v>2.4489133565999999</c:v>
                </c:pt>
                <c:pt idx="4880">
                  <c:v>2.4496301799999998</c:v>
                </c:pt>
                <c:pt idx="4881">
                  <c:v>2.4500139983999998</c:v>
                </c:pt>
                <c:pt idx="4882">
                  <c:v>2.4504095135999995</c:v>
                </c:pt>
                <c:pt idx="4883">
                  <c:v>2.4509658029999999</c:v>
                </c:pt>
                <c:pt idx="4884">
                  <c:v>2.4513526435000004</c:v>
                </c:pt>
                <c:pt idx="4885">
                  <c:v>2.4520858579999998</c:v>
                </c:pt>
                <c:pt idx="4886">
                  <c:v>2.4535002525</c:v>
                </c:pt>
                <c:pt idx="4887">
                  <c:v>2.4547818235999999</c:v>
                </c:pt>
                <c:pt idx="4888">
                  <c:v>2.4557595147000004</c:v>
                </c:pt>
                <c:pt idx="4889">
                  <c:v>2.4562241791999999</c:v>
                </c:pt>
                <c:pt idx="4890">
                  <c:v>2.4563423340000003</c:v>
                </c:pt>
                <c:pt idx="4891">
                  <c:v>2.4566184063000001</c:v>
                </c:pt>
                <c:pt idx="4892">
                  <c:v>2.4571812076000001</c:v>
                </c:pt>
                <c:pt idx="4893">
                  <c:v>2.4579035156</c:v>
                </c:pt>
                <c:pt idx="4894">
                  <c:v>2.4589565186</c:v>
                </c:pt>
                <c:pt idx="4895">
                  <c:v>2.4594669363000001</c:v>
                </c:pt>
                <c:pt idx="4896">
                  <c:v>2.4596072786999996</c:v>
                </c:pt>
                <c:pt idx="4897">
                  <c:v>2.4595559753999998</c:v>
                </c:pt>
                <c:pt idx="4898">
                  <c:v>2.4598894254000001</c:v>
                </c:pt>
                <c:pt idx="4899">
                  <c:v>2.4605492183999997</c:v>
                </c:pt>
                <c:pt idx="4900">
                  <c:v>2.4611754374999997</c:v>
                </c:pt>
                <c:pt idx="4901">
                  <c:v>2.4623241450000002</c:v>
                </c:pt>
                <c:pt idx="4902">
                  <c:v>2.4636324882</c:v>
                </c:pt>
                <c:pt idx="4903">
                  <c:v>2.464760928</c:v>
                </c:pt>
                <c:pt idx="4904">
                  <c:v>2.4653932928999995</c:v>
                </c:pt>
                <c:pt idx="4905">
                  <c:v>2.4657315304000003</c:v>
                </c:pt>
                <c:pt idx="4906">
                  <c:v>2.4660712560000002</c:v>
                </c:pt>
                <c:pt idx="4907">
                  <c:v>2.466891162</c:v>
                </c:pt>
                <c:pt idx="4908">
                  <c:v>2.4673788165000001</c:v>
                </c:pt>
                <c:pt idx="4909">
                  <c:v>2.4677054655999999</c:v>
                </c:pt>
                <c:pt idx="4910">
                  <c:v>2.4685109060000001</c:v>
                </c:pt>
                <c:pt idx="4911">
                  <c:v>2.4699650552000003</c:v>
                </c:pt>
                <c:pt idx="4912">
                  <c:v>2.4709185270000003</c:v>
                </c:pt>
                <c:pt idx="4913">
                  <c:v>2.4712410029999998</c:v>
                </c:pt>
                <c:pt idx="4914">
                  <c:v>2.4712105197000001</c:v>
                </c:pt>
                <c:pt idx="4915">
                  <c:v>2.471713185</c:v>
                </c:pt>
                <c:pt idx="4916">
                  <c:v>2.4727314960000002</c:v>
                </c:pt>
                <c:pt idx="4917">
                  <c:v>2.4737778284999998</c:v>
                </c:pt>
                <c:pt idx="4918">
                  <c:v>2.4741841977999997</c:v>
                </c:pt>
                <c:pt idx="4919">
                  <c:v>2.4749657679000001</c:v>
                </c:pt>
                <c:pt idx="4920">
                  <c:v>2.4762471024999999</c:v>
                </c:pt>
                <c:pt idx="4921">
                  <c:v>2.477002497</c:v>
                </c:pt>
                <c:pt idx="4922">
                  <c:v>2.4774076774</c:v>
                </c:pt>
                <c:pt idx="4923">
                  <c:v>2.4776119935000001</c:v>
                </c:pt>
                <c:pt idx="4924">
                  <c:v>2.47795107</c:v>
                </c:pt>
                <c:pt idx="4925">
                  <c:v>2.4784469878000004</c:v>
                </c:pt>
                <c:pt idx="4926">
                  <c:v>2.4797711883000004</c:v>
                </c:pt>
                <c:pt idx="4927">
                  <c:v>2.4814180050000001</c:v>
                </c:pt>
                <c:pt idx="4928">
                  <c:v>2.481900928</c:v>
                </c:pt>
                <c:pt idx="4929">
                  <c:v>2.4827196527999997</c:v>
                </c:pt>
                <c:pt idx="4930">
                  <c:v>2.4835620208</c:v>
                </c:pt>
                <c:pt idx="4931">
                  <c:v>2.4841334850000001</c:v>
                </c:pt>
                <c:pt idx="4932">
                  <c:v>2.4845510834000004</c:v>
                </c:pt>
                <c:pt idx="4933">
                  <c:v>2.4853001786000002</c:v>
                </c:pt>
                <c:pt idx="4934">
                  <c:v>2.4857193515000002</c:v>
                </c:pt>
                <c:pt idx="4935">
                  <c:v>2.4861046656000001</c:v>
                </c:pt>
                <c:pt idx="4936">
                  <c:v>2.4871413207000002</c:v>
                </c:pt>
                <c:pt idx="4937">
                  <c:v>2.4886710401000003</c:v>
                </c:pt>
                <c:pt idx="4938">
                  <c:v>2.4896814348</c:v>
                </c:pt>
                <c:pt idx="4939">
                  <c:v>2.4896808728000002</c:v>
                </c:pt>
                <c:pt idx="4940">
                  <c:v>2.4891828303999999</c:v>
                </c:pt>
                <c:pt idx="4941">
                  <c:v>2.4890620720999999</c:v>
                </c:pt>
                <c:pt idx="4942">
                  <c:v>2.4903019740999999</c:v>
                </c:pt>
                <c:pt idx="4943">
                  <c:v>2.4918870715999999</c:v>
                </c:pt>
                <c:pt idx="4944">
                  <c:v>2.4924653396999998</c:v>
                </c:pt>
                <c:pt idx="4945">
                  <c:v>2.4936821433000005</c:v>
                </c:pt>
                <c:pt idx="4946">
                  <c:v>2.4936949439999996</c:v>
                </c:pt>
                <c:pt idx="4947">
                  <c:v>2.4945653664000003</c:v>
                </c:pt>
                <c:pt idx="4948">
                  <c:v>2.4951040352000002</c:v>
                </c:pt>
                <c:pt idx="4949">
                  <c:v>2.4954856799999998</c:v>
                </c:pt>
                <c:pt idx="4950">
                  <c:v>2.4959161144000004</c:v>
                </c:pt>
                <c:pt idx="4951">
                  <c:v>2.4972208212</c:v>
                </c:pt>
                <c:pt idx="4952">
                  <c:v>2.4980026319999999</c:v>
                </c:pt>
                <c:pt idx="4953">
                  <c:v>2.4987697664000001</c:v>
                </c:pt>
                <c:pt idx="4954">
                  <c:v>2.4997400184000003</c:v>
                </c:pt>
                <c:pt idx="4955">
                  <c:v>2.501223387</c:v>
                </c:pt>
                <c:pt idx="4956">
                  <c:v>2.5023556495999997</c:v>
                </c:pt>
                <c:pt idx="4957">
                  <c:v>2.5027956135</c:v>
                </c:pt>
                <c:pt idx="4958">
                  <c:v>2.5027298873000001</c:v>
                </c:pt>
                <c:pt idx="4959">
                  <c:v>2.5031269379999999</c:v>
                </c:pt>
                <c:pt idx="4960">
                  <c:v>2.5040120687999998</c:v>
                </c:pt>
                <c:pt idx="4961">
                  <c:v>2.5045487200000003</c:v>
                </c:pt>
                <c:pt idx="4962">
                  <c:v>2.5047634650000004</c:v>
                </c:pt>
                <c:pt idx="4963">
                  <c:v>2.5056444041999999</c:v>
                </c:pt>
                <c:pt idx="4964">
                  <c:v>2.5066990535999998</c:v>
                </c:pt>
                <c:pt idx="4965">
                  <c:v>2.5079319075000002</c:v>
                </c:pt>
                <c:pt idx="4966">
                  <c:v>2.5084511350999996</c:v>
                </c:pt>
                <c:pt idx="4967">
                  <c:v>2.5091218090000003</c:v>
                </c:pt>
                <c:pt idx="4968">
                  <c:v>2.5096263120000004</c:v>
                </c:pt>
                <c:pt idx="4969">
                  <c:v>2.5098220944</c:v>
                </c:pt>
                <c:pt idx="4970">
                  <c:v>2.5105418849999999</c:v>
                </c:pt>
                <c:pt idx="4971">
                  <c:v>2.5114087482</c:v>
                </c:pt>
                <c:pt idx="4972">
                  <c:v>2.5117115519999995</c:v>
                </c:pt>
                <c:pt idx="4973">
                  <c:v>2.5120277306999999</c:v>
                </c:pt>
                <c:pt idx="4974">
                  <c:v>2.5123602554</c:v>
                </c:pt>
                <c:pt idx="4975">
                  <c:v>2.5127165509</c:v>
                </c:pt>
                <c:pt idx="4976">
                  <c:v>2.5130624807999999</c:v>
                </c:pt>
                <c:pt idx="4977">
                  <c:v>2.5137529934999998</c:v>
                </c:pt>
                <c:pt idx="4978">
                  <c:v>2.5147644032000001</c:v>
                </c:pt>
                <c:pt idx="4979">
                  <c:v>2.5156333320000002</c:v>
                </c:pt>
                <c:pt idx="4980">
                  <c:v>2.5165097940000001</c:v>
                </c:pt>
                <c:pt idx="4981">
                  <c:v>2.5179197209999997</c:v>
                </c:pt>
                <c:pt idx="4982">
                  <c:v>2.5191575067</c:v>
                </c:pt>
                <c:pt idx="4983">
                  <c:v>2.5198813424000002</c:v>
                </c:pt>
                <c:pt idx="4984">
                  <c:v>2.5193971088000002</c:v>
                </c:pt>
                <c:pt idx="4985">
                  <c:v>2.518891956</c:v>
                </c:pt>
                <c:pt idx="4986">
                  <c:v>2.5199056186000002</c:v>
                </c:pt>
                <c:pt idx="4987">
                  <c:v>2.5214083660999997</c:v>
                </c:pt>
                <c:pt idx="4988">
                  <c:v>2.5218871425000002</c:v>
                </c:pt>
                <c:pt idx="4989">
                  <c:v>2.5223436289999999</c:v>
                </c:pt>
                <c:pt idx="4990">
                  <c:v>2.5233085370000001</c:v>
                </c:pt>
                <c:pt idx="4991">
                  <c:v>2.5241025634000001</c:v>
                </c:pt>
                <c:pt idx="4992">
                  <c:v>2.5252430599999998</c:v>
                </c:pt>
                <c:pt idx="4993">
                  <c:v>2.5259064894000001</c:v>
                </c:pt>
                <c:pt idx="4994">
                  <c:v>2.5271008452999997</c:v>
                </c:pt>
                <c:pt idx="4995">
                  <c:v>2.5274567220000006</c:v>
                </c:pt>
                <c:pt idx="4996">
                  <c:v>2.5278111326000006</c:v>
                </c:pt>
                <c:pt idx="4997">
                  <c:v>2.5281491648000003</c:v>
                </c:pt>
                <c:pt idx="4998">
                  <c:v>2.5284916934999999</c:v>
                </c:pt>
                <c:pt idx="4999">
                  <c:v>2.5289739764999997</c:v>
                </c:pt>
                <c:pt idx="5000">
                  <c:v>2.5299605280000002</c:v>
                </c:pt>
                <c:pt idx="5001">
                  <c:v>2.5309889624999999</c:v>
                </c:pt>
                <c:pt idx="5002">
                  <c:v>2.5315281452999998</c:v>
                </c:pt>
                <c:pt idx="5003">
                  <c:v>2.5320405094999998</c:v>
                </c:pt>
                <c:pt idx="5004">
                  <c:v>2.5332373625000004</c:v>
                </c:pt>
                <c:pt idx="5005">
                  <c:v>2.5343970069999999</c:v>
                </c:pt>
                <c:pt idx="5006">
                  <c:v>2.5347130656000001</c:v>
                </c:pt>
                <c:pt idx="5007">
                  <c:v>2.5347331795000003</c:v>
                </c:pt>
                <c:pt idx="5008">
                  <c:v>2.5361135551999996</c:v>
                </c:pt>
                <c:pt idx="5009">
                  <c:v>2.5368139152000002</c:v>
                </c:pt>
                <c:pt idx="5010">
                  <c:v>2.5373820465000003</c:v>
                </c:pt>
                <c:pt idx="5011">
                  <c:v>2.5376242851000002</c:v>
                </c:pt>
                <c:pt idx="5012">
                  <c:v>2.5381999875000001</c:v>
                </c:pt>
                <c:pt idx="5013">
                  <c:v>2.5394517141000001</c:v>
                </c:pt>
                <c:pt idx="5014">
                  <c:v>2.5410491228999996</c:v>
                </c:pt>
                <c:pt idx="5015">
                  <c:v>2.5418293784000001</c:v>
                </c:pt>
                <c:pt idx="5016">
                  <c:v>2.5417533059999999</c:v>
                </c:pt>
                <c:pt idx="5017">
                  <c:v>2.5421985621999998</c:v>
                </c:pt>
                <c:pt idx="5018">
                  <c:v>2.5429580526000004</c:v>
                </c:pt>
                <c:pt idx="5019">
                  <c:v>2.5435148544000001</c:v>
                </c:pt>
                <c:pt idx="5020">
                  <c:v>2.5437185279999999</c:v>
                </c:pt>
                <c:pt idx="5021">
                  <c:v>2.5434126018000001</c:v>
                </c:pt>
                <c:pt idx="5022">
                  <c:v>2.5444596444000003</c:v>
                </c:pt>
                <c:pt idx="5023">
                  <c:v>2.5451565463000003</c:v>
                </c:pt>
                <c:pt idx="5024">
                  <c:v>2.5451888839999999</c:v>
                </c:pt>
                <c:pt idx="5025">
                  <c:v>2.5455460523000002</c:v>
                </c:pt>
                <c:pt idx="5026">
                  <c:v>2.5470792710999999</c:v>
                </c:pt>
                <c:pt idx="5027">
                  <c:v>2.5489120611999998</c:v>
                </c:pt>
                <c:pt idx="5028">
                  <c:v>2.5495358927999998</c:v>
                </c:pt>
                <c:pt idx="5029">
                  <c:v>2.5496649099999997</c:v>
                </c:pt>
                <c:pt idx="5030">
                  <c:v>2.5509821714999998</c:v>
                </c:pt>
                <c:pt idx="5031">
                  <c:v>2.5524620155000002</c:v>
                </c:pt>
                <c:pt idx="5032">
                  <c:v>2.5529386314</c:v>
                </c:pt>
                <c:pt idx="5033">
                  <c:v>2.5523983485000001</c:v>
                </c:pt>
                <c:pt idx="5034">
                  <c:v>2.5525635135000004</c:v>
                </c:pt>
                <c:pt idx="5035">
                  <c:v>2.553070204</c:v>
                </c:pt>
                <c:pt idx="5036">
                  <c:v>2.5539139809000004</c:v>
                </c:pt>
                <c:pt idx="5037">
                  <c:v>2.5554349743999998</c:v>
                </c:pt>
                <c:pt idx="5038">
                  <c:v>2.5569290725</c:v>
                </c:pt>
                <c:pt idx="5039">
                  <c:v>2.5577220499999997</c:v>
                </c:pt>
                <c:pt idx="5040">
                  <c:v>2.5580184528000003</c:v>
                </c:pt>
                <c:pt idx="5041">
                  <c:v>2.5585060008</c:v>
                </c:pt>
                <c:pt idx="5042">
                  <c:v>2.5584773368000002</c:v>
                </c:pt>
                <c:pt idx="5043">
                  <c:v>2.5589724554999997</c:v>
                </c:pt>
                <c:pt idx="5044">
                  <c:v>2.5601359673999999</c:v>
                </c:pt>
                <c:pt idx="5045">
                  <c:v>2.5611159360000002</c:v>
                </c:pt>
                <c:pt idx="5046">
                  <c:v>2.5614170379000001</c:v>
                </c:pt>
                <c:pt idx="5047">
                  <c:v>2.5614080224000002</c:v>
                </c:pt>
                <c:pt idx="5048">
                  <c:v>2.5619395098000002</c:v>
                </c:pt>
                <c:pt idx="5049">
                  <c:v>2.5621593566</c:v>
                </c:pt>
                <c:pt idx="5050">
                  <c:v>2.5621894620000001</c:v>
                </c:pt>
                <c:pt idx="5051">
                  <c:v>2.562892728</c:v>
                </c:pt>
                <c:pt idx="5052">
                  <c:v>2.5646262618</c:v>
                </c:pt>
                <c:pt idx="5053">
                  <c:v>2.5661807849999998</c:v>
                </c:pt>
                <c:pt idx="5054">
                  <c:v>2.5667157141000003</c:v>
                </c:pt>
                <c:pt idx="5055">
                  <c:v>2.567084988</c:v>
                </c:pt>
                <c:pt idx="5056">
                  <c:v>2.5674934989000002</c:v>
                </c:pt>
                <c:pt idx="5057">
                  <c:v>2.5682772599999999</c:v>
                </c:pt>
                <c:pt idx="5058">
                  <c:v>2.5695870689999998</c:v>
                </c:pt>
                <c:pt idx="5059">
                  <c:v>2.5703726139</c:v>
                </c:pt>
                <c:pt idx="5060">
                  <c:v>2.5704588756</c:v>
                </c:pt>
                <c:pt idx="5061">
                  <c:v>2.5710304524000001</c:v>
                </c:pt>
                <c:pt idx="5062">
                  <c:v>2.5719412804000004</c:v>
                </c:pt>
                <c:pt idx="5063">
                  <c:v>2.5725220700000002</c:v>
                </c:pt>
                <c:pt idx="5064">
                  <c:v>2.5730983925999995</c:v>
                </c:pt>
                <c:pt idx="5065">
                  <c:v>2.5738059015000001</c:v>
                </c:pt>
                <c:pt idx="5066">
                  <c:v>2.5748074619999999</c:v>
                </c:pt>
                <c:pt idx="5067">
                  <c:v>2.5752706776000003</c:v>
                </c:pt>
                <c:pt idx="5068">
                  <c:v>2.5754066856</c:v>
                </c:pt>
                <c:pt idx="5069">
                  <c:v>2.5760524730000003</c:v>
                </c:pt>
                <c:pt idx="5070">
                  <c:v>2.5782594943000001</c:v>
                </c:pt>
                <c:pt idx="5071">
                  <c:v>2.5790955941</c:v>
                </c:pt>
                <c:pt idx="5072">
                  <c:v>2.5777399738000004</c:v>
                </c:pt>
                <c:pt idx="5073">
                  <c:v>2.5763962315</c:v>
                </c:pt>
                <c:pt idx="5074">
                  <c:v>2.5774663082000004</c:v>
                </c:pt>
                <c:pt idx="5075">
                  <c:v>2.5795761966000001</c:v>
                </c:pt>
                <c:pt idx="5076">
                  <c:v>2.5813468980000001</c:v>
                </c:pt>
                <c:pt idx="5077">
                  <c:v>2.5822439984000001</c:v>
                </c:pt>
                <c:pt idx="5078">
                  <c:v>2.5829752065</c:v>
                </c:pt>
                <c:pt idx="5079">
                  <c:v>2.5840355099999996</c:v>
                </c:pt>
                <c:pt idx="5080">
                  <c:v>2.584961743</c:v>
                </c:pt>
                <c:pt idx="5081">
                  <c:v>2.5853626785000001</c:v>
                </c:pt>
                <c:pt idx="5082">
                  <c:v>2.5855612090000002</c:v>
                </c:pt>
                <c:pt idx="5083">
                  <c:v>2.5859106576000004</c:v>
                </c:pt>
                <c:pt idx="5084">
                  <c:v>2.5866468696</c:v>
                </c:pt>
                <c:pt idx="5085">
                  <c:v>2.5874043972000003</c:v>
                </c:pt>
                <c:pt idx="5086">
                  <c:v>2.5880095519999999</c:v>
                </c:pt>
                <c:pt idx="5087">
                  <c:v>2.5879532616000001</c:v>
                </c:pt>
                <c:pt idx="5088">
                  <c:v>2.5883938498000001</c:v>
                </c:pt>
                <c:pt idx="5089">
                  <c:v>2.5898375699999998</c:v>
                </c:pt>
                <c:pt idx="5090">
                  <c:v>2.5912891083000003</c:v>
                </c:pt>
                <c:pt idx="5091">
                  <c:v>2.5923705278</c:v>
                </c:pt>
                <c:pt idx="5092">
                  <c:v>2.5934429851000003</c:v>
                </c:pt>
                <c:pt idx="5093">
                  <c:v>2.5945171056000005</c:v>
                </c:pt>
                <c:pt idx="5094">
                  <c:v>2.5948853964</c:v>
                </c:pt>
                <c:pt idx="5095">
                  <c:v>2.5950555580000003</c:v>
                </c:pt>
                <c:pt idx="5096">
                  <c:v>2.5960585284</c:v>
                </c:pt>
                <c:pt idx="5097">
                  <c:v>2.5978929127999999</c:v>
                </c:pt>
                <c:pt idx="5098">
                  <c:v>2.5986933416000002</c:v>
                </c:pt>
                <c:pt idx="5099">
                  <c:v>2.5982964345999999</c:v>
                </c:pt>
                <c:pt idx="5100">
                  <c:v>2.5977392785000002</c:v>
                </c:pt>
                <c:pt idx="5101">
                  <c:v>2.5982071919999998</c:v>
                </c:pt>
                <c:pt idx="5102">
                  <c:v>2.5988414399999997</c:v>
                </c:pt>
                <c:pt idx="5103">
                  <c:v>2.5993292032000004</c:v>
                </c:pt>
                <c:pt idx="5104">
                  <c:v>2.5996537281000003</c:v>
                </c:pt>
                <c:pt idx="5105">
                  <c:v>2.6004985631000004</c:v>
                </c:pt>
                <c:pt idx="5106">
                  <c:v>2.601865332</c:v>
                </c:pt>
                <c:pt idx="5107">
                  <c:v>2.6028858555999999</c:v>
                </c:pt>
                <c:pt idx="5108">
                  <c:v>2.6034058911</c:v>
                </c:pt>
                <c:pt idx="5109">
                  <c:v>2.6039518694999999</c:v>
                </c:pt>
                <c:pt idx="5110">
                  <c:v>2.6046505732000003</c:v>
                </c:pt>
                <c:pt idx="5111">
                  <c:v>2.6058698688000002</c:v>
                </c:pt>
                <c:pt idx="5112">
                  <c:v>2.6067412601999997</c:v>
                </c:pt>
                <c:pt idx="5113">
                  <c:v>2.6071058757999999</c:v>
                </c:pt>
                <c:pt idx="5114">
                  <c:v>2.6080064055999999</c:v>
                </c:pt>
                <c:pt idx="5115">
                  <c:v>2.6089619669999999</c:v>
                </c:pt>
                <c:pt idx="5116">
                  <c:v>2.6095694856000002</c:v>
                </c:pt>
                <c:pt idx="5117">
                  <c:v>2.6096440664</c:v>
                </c:pt>
                <c:pt idx="5118">
                  <c:v>2.6103693371999999</c:v>
                </c:pt>
                <c:pt idx="5119">
                  <c:v>2.6114154911999998</c:v>
                </c:pt>
                <c:pt idx="5120">
                  <c:v>2.6122922011999998</c:v>
                </c:pt>
                <c:pt idx="5121">
                  <c:v>2.6128542809999997</c:v>
                </c:pt>
                <c:pt idx="5122">
                  <c:v>2.6137525582000003</c:v>
                </c:pt>
                <c:pt idx="5123">
                  <c:v>2.6149809999999998</c:v>
                </c:pt>
                <c:pt idx="5124">
                  <c:v>2.6156411293000001</c:v>
                </c:pt>
                <c:pt idx="5125">
                  <c:v>2.6161332164999997</c:v>
                </c:pt>
                <c:pt idx="5126">
                  <c:v>2.6164908626000001</c:v>
                </c:pt>
                <c:pt idx="5127">
                  <c:v>2.6170227719999999</c:v>
                </c:pt>
                <c:pt idx="5128">
                  <c:v>2.6172413903999998</c:v>
                </c:pt>
                <c:pt idx="5129">
                  <c:v>2.6181234403999998</c:v>
                </c:pt>
                <c:pt idx="5130">
                  <c:v>2.6196920100000001</c:v>
                </c:pt>
                <c:pt idx="5131">
                  <c:v>2.6207639189999998</c:v>
                </c:pt>
                <c:pt idx="5132">
                  <c:v>2.6213007894999998</c:v>
                </c:pt>
                <c:pt idx="5133">
                  <c:v>2.6221557355999998</c:v>
                </c:pt>
                <c:pt idx="5134">
                  <c:v>2.6232951073000002</c:v>
                </c:pt>
                <c:pt idx="5135">
                  <c:v>2.6239084880000001</c:v>
                </c:pt>
                <c:pt idx="5136">
                  <c:v>2.6245464245000001</c:v>
                </c:pt>
                <c:pt idx="5137">
                  <c:v>2.6246965898999997</c:v>
                </c:pt>
                <c:pt idx="5138">
                  <c:v>2.6250318480000003</c:v>
                </c:pt>
                <c:pt idx="5139">
                  <c:v>2.6258979264</c:v>
                </c:pt>
                <c:pt idx="5140">
                  <c:v>2.6267686987999999</c:v>
                </c:pt>
                <c:pt idx="5141">
                  <c:v>2.6279730412000002</c:v>
                </c:pt>
                <c:pt idx="5142">
                  <c:v>2.6291821247999998</c:v>
                </c:pt>
                <c:pt idx="5143">
                  <c:v>2.6291872200999999</c:v>
                </c:pt>
                <c:pt idx="5144">
                  <c:v>2.6252246895</c:v>
                </c:pt>
                <c:pt idx="5145">
                  <c:v>2.6240236775999999</c:v>
                </c:pt>
                <c:pt idx="5146">
                  <c:v>2.6260942714</c:v>
                </c:pt>
                <c:pt idx="5147">
                  <c:v>2.6281743312000003</c:v>
                </c:pt>
                <c:pt idx="5148">
                  <c:v>2.6299195032</c:v>
                </c:pt>
                <c:pt idx="5149">
                  <c:v>2.6316679829999998</c:v>
                </c:pt>
                <c:pt idx="5150">
                  <c:v>2.6330753470000001</c:v>
                </c:pt>
                <c:pt idx="5151">
                  <c:v>2.6334710349000003</c:v>
                </c:pt>
                <c:pt idx="5152">
                  <c:v>2.6338744319999998</c:v>
                </c:pt>
                <c:pt idx="5153">
                  <c:v>2.6347677508</c:v>
                </c:pt>
                <c:pt idx="5154">
                  <c:v>2.6357896475999998</c:v>
                </c:pt>
                <c:pt idx="5155">
                  <c:v>2.6368085766</c:v>
                </c:pt>
                <c:pt idx="5156">
                  <c:v>2.6379945180000002</c:v>
                </c:pt>
                <c:pt idx="5157">
                  <c:v>2.6388590567999999</c:v>
                </c:pt>
                <c:pt idx="5158">
                  <c:v>2.6394067560000001</c:v>
                </c:pt>
                <c:pt idx="5159">
                  <c:v>2.6399483531999999</c:v>
                </c:pt>
                <c:pt idx="5160">
                  <c:v>2.6406446437</c:v>
                </c:pt>
                <c:pt idx="5161">
                  <c:v>2.6409901439999999</c:v>
                </c:pt>
                <c:pt idx="5162">
                  <c:v>2.6418519864000003</c:v>
                </c:pt>
                <c:pt idx="5163">
                  <c:v>2.6430586697999998</c:v>
                </c:pt>
                <c:pt idx="5164">
                  <c:v>2.6437799114999998</c:v>
                </c:pt>
                <c:pt idx="5165">
                  <c:v>2.6439832575</c:v>
                </c:pt>
                <c:pt idx="5166">
                  <c:v>2.6438725798</c:v>
                </c:pt>
                <c:pt idx="5167">
                  <c:v>2.6441482935000002</c:v>
                </c:pt>
                <c:pt idx="5168">
                  <c:v>2.6446157148</c:v>
                </c:pt>
                <c:pt idx="5169">
                  <c:v>2.6455874975999998</c:v>
                </c:pt>
                <c:pt idx="5170">
                  <c:v>2.6463892487999998</c:v>
                </c:pt>
                <c:pt idx="5171">
                  <c:v>2.6470363264999994</c:v>
                </c:pt>
                <c:pt idx="5172">
                  <c:v>2.6481833456000006</c:v>
                </c:pt>
                <c:pt idx="5173">
                  <c:v>2.6494483456000002</c:v>
                </c:pt>
                <c:pt idx="5174">
                  <c:v>2.6503668631999999</c:v>
                </c:pt>
                <c:pt idx="5175">
                  <c:v>2.6506152539999999</c:v>
                </c:pt>
                <c:pt idx="5176">
                  <c:v>2.6506794816000001</c:v>
                </c:pt>
                <c:pt idx="5177">
                  <c:v>2.6515658247</c:v>
                </c:pt>
                <c:pt idx="5178">
                  <c:v>2.6529770736000002</c:v>
                </c:pt>
                <c:pt idx="5179">
                  <c:v>2.6536779072000001</c:v>
                </c:pt>
                <c:pt idx="5180">
                  <c:v>2.6543834460000002</c:v>
                </c:pt>
                <c:pt idx="5181">
                  <c:v>2.6551832852999997</c:v>
                </c:pt>
                <c:pt idx="5182">
                  <c:v>2.6551870180000003</c:v>
                </c:pt>
                <c:pt idx="5183">
                  <c:v>2.6552076480000002</c:v>
                </c:pt>
                <c:pt idx="5184">
                  <c:v>2.6558866765000002</c:v>
                </c:pt>
                <c:pt idx="5185">
                  <c:v>2.6575435826999994</c:v>
                </c:pt>
                <c:pt idx="5186">
                  <c:v>2.6586260574000002</c:v>
                </c:pt>
                <c:pt idx="5187">
                  <c:v>2.6595011088000002</c:v>
                </c:pt>
                <c:pt idx="5188">
                  <c:v>2.6598246485999999</c:v>
                </c:pt>
                <c:pt idx="5189">
                  <c:v>2.6605200908</c:v>
                </c:pt>
                <c:pt idx="5190">
                  <c:v>2.6616045392999998</c:v>
                </c:pt>
                <c:pt idx="5191">
                  <c:v>2.6618335101000001</c:v>
                </c:pt>
                <c:pt idx="5192">
                  <c:v>2.6612176074000002</c:v>
                </c:pt>
                <c:pt idx="5193">
                  <c:v>2.6613038040000001</c:v>
                </c:pt>
                <c:pt idx="5194">
                  <c:v>2.6622319159000001</c:v>
                </c:pt>
                <c:pt idx="5195">
                  <c:v>2.6662102284999998</c:v>
                </c:pt>
                <c:pt idx="5196">
                  <c:v>2.6682739990000002</c:v>
                </c:pt>
                <c:pt idx="5197">
                  <c:v>2.6691067027999997</c:v>
                </c:pt>
                <c:pt idx="5198">
                  <c:v>2.6692617628000002</c:v>
                </c:pt>
                <c:pt idx="5199">
                  <c:v>2.6692400174999995</c:v>
                </c:pt>
                <c:pt idx="5200">
                  <c:v>2.6697424959</c:v>
                </c:pt>
                <c:pt idx="5201">
                  <c:v>2.6697269428000001</c:v>
                </c:pt>
                <c:pt idx="5202">
                  <c:v>2.6700603894000001</c:v>
                </c:pt>
                <c:pt idx="5203">
                  <c:v>2.6702340678000001</c:v>
                </c:pt>
                <c:pt idx="5204">
                  <c:v>2.6712548183999996</c:v>
                </c:pt>
                <c:pt idx="5205">
                  <c:v>2.6724928902000005</c:v>
                </c:pt>
                <c:pt idx="5206">
                  <c:v>2.6727629034000002</c:v>
                </c:pt>
                <c:pt idx="5207">
                  <c:v>2.6734146720000003</c:v>
                </c:pt>
                <c:pt idx="5208">
                  <c:v>2.6749434263</c:v>
                </c:pt>
                <c:pt idx="5209">
                  <c:v>2.6759338353</c:v>
                </c:pt>
                <c:pt idx="5210">
                  <c:v>2.676014678</c:v>
                </c:pt>
                <c:pt idx="5211">
                  <c:v>2.6760737475000003</c:v>
                </c:pt>
                <c:pt idx="5212">
                  <c:v>2.6771637347999997</c:v>
                </c:pt>
                <c:pt idx="5213">
                  <c:v>2.678764723</c:v>
                </c:pt>
                <c:pt idx="5214">
                  <c:v>2.6798317259000002</c:v>
                </c:pt>
                <c:pt idx="5215">
                  <c:v>2.6799949694</c:v>
                </c:pt>
                <c:pt idx="5216">
                  <c:v>2.6804936649000002</c:v>
                </c:pt>
                <c:pt idx="5217">
                  <c:v>2.6821727514</c:v>
                </c:pt>
                <c:pt idx="5218">
                  <c:v>2.6831825914</c:v>
                </c:pt>
                <c:pt idx="5219">
                  <c:v>2.6829902735999998</c:v>
                </c:pt>
                <c:pt idx="5220">
                  <c:v>2.6824717302000001</c:v>
                </c:pt>
                <c:pt idx="5221">
                  <c:v>2.6828324106000001</c:v>
                </c:pt>
                <c:pt idx="5222">
                  <c:v>2.6843925018000001</c:v>
                </c:pt>
                <c:pt idx="5223">
                  <c:v>2.6854478437</c:v>
                </c:pt>
                <c:pt idx="5224">
                  <c:v>2.6861536832000001</c:v>
                </c:pt>
                <c:pt idx="5225">
                  <c:v>2.6880342912000001</c:v>
                </c:pt>
                <c:pt idx="5226">
                  <c:v>2.6887060628999997</c:v>
                </c:pt>
                <c:pt idx="5227">
                  <c:v>2.6886863089999999</c:v>
                </c:pt>
                <c:pt idx="5228">
                  <c:v>2.6877821420000001</c:v>
                </c:pt>
                <c:pt idx="5229">
                  <c:v>2.6876999853000005</c:v>
                </c:pt>
                <c:pt idx="5230">
                  <c:v>2.6887958910000003</c:v>
                </c:pt>
                <c:pt idx="5231">
                  <c:v>2.6905991120000006</c:v>
                </c:pt>
                <c:pt idx="5232">
                  <c:v>2.6910517905000004</c:v>
                </c:pt>
                <c:pt idx="5233">
                  <c:v>2.6911984023000004</c:v>
                </c:pt>
                <c:pt idx="5234">
                  <c:v>2.6915206889999999</c:v>
                </c:pt>
                <c:pt idx="5235">
                  <c:v>2.6926746123999998</c:v>
                </c:pt>
                <c:pt idx="5236">
                  <c:v>2.6936638608000001</c:v>
                </c:pt>
                <c:pt idx="5237">
                  <c:v>2.6944790496</c:v>
                </c:pt>
                <c:pt idx="5238">
                  <c:v>2.6951170304000001</c:v>
                </c:pt>
                <c:pt idx="5239">
                  <c:v>2.6962759655999999</c:v>
                </c:pt>
                <c:pt idx="5240">
                  <c:v>2.6972608301999998</c:v>
                </c:pt>
                <c:pt idx="5241">
                  <c:v>2.6979318119999998</c:v>
                </c:pt>
                <c:pt idx="5242">
                  <c:v>2.6984786895999995</c:v>
                </c:pt>
                <c:pt idx="5243">
                  <c:v>2.6990084213999999</c:v>
                </c:pt>
                <c:pt idx="5244">
                  <c:v>2.6990265069000001</c:v>
                </c:pt>
                <c:pt idx="5245">
                  <c:v>2.6995906955</c:v>
                </c:pt>
                <c:pt idx="5246">
                  <c:v>2.7003698400000005</c:v>
                </c:pt>
                <c:pt idx="5247">
                  <c:v>2.7008146386000003</c:v>
                </c:pt>
                <c:pt idx="5248">
                  <c:v>2.7019315584000001</c:v>
                </c:pt>
                <c:pt idx="5249">
                  <c:v>2.7030032581000003</c:v>
                </c:pt>
                <c:pt idx="5250">
                  <c:v>2.7030261311999997</c:v>
                </c:pt>
                <c:pt idx="5251">
                  <c:v>2.7035750599999995</c:v>
                </c:pt>
                <c:pt idx="5252">
                  <c:v>2.7048151024</c:v>
                </c:pt>
                <c:pt idx="5253">
                  <c:v>2.7060678303999999</c:v>
                </c:pt>
                <c:pt idx="5254">
                  <c:v>2.7066279856</c:v>
                </c:pt>
                <c:pt idx="5255">
                  <c:v>2.7068504143999998</c:v>
                </c:pt>
                <c:pt idx="5256">
                  <c:v>2.7079338158999997</c:v>
                </c:pt>
                <c:pt idx="5257">
                  <c:v>2.7088554933999998</c:v>
                </c:pt>
                <c:pt idx="5258">
                  <c:v>2.7090968576000001</c:v>
                </c:pt>
                <c:pt idx="5259">
                  <c:v>2.7087710450000002</c:v>
                </c:pt>
                <c:pt idx="5260">
                  <c:v>2.7091413631000001</c:v>
                </c:pt>
                <c:pt idx="5261">
                  <c:v>2.7105380640000005</c:v>
                </c:pt>
                <c:pt idx="5262">
                  <c:v>2.7126328066999998</c:v>
                </c:pt>
                <c:pt idx="5263">
                  <c:v>2.7135205704000001</c:v>
                </c:pt>
                <c:pt idx="5264">
                  <c:v>2.7140249155</c:v>
                </c:pt>
                <c:pt idx="5265">
                  <c:v>2.7145245919000001</c:v>
                </c:pt>
                <c:pt idx="5266">
                  <c:v>2.7146485982000002</c:v>
                </c:pt>
                <c:pt idx="5267">
                  <c:v>2.7149141570000004</c:v>
                </c:pt>
                <c:pt idx="5268">
                  <c:v>2.7155476138000001</c:v>
                </c:pt>
                <c:pt idx="5269">
                  <c:v>2.7177739041999995</c:v>
                </c:pt>
                <c:pt idx="5270">
                  <c:v>2.7196764912000004</c:v>
                </c:pt>
                <c:pt idx="5271">
                  <c:v>2.7207285263999998</c:v>
                </c:pt>
                <c:pt idx="5272">
                  <c:v>2.7186462835</c:v>
                </c:pt>
                <c:pt idx="5273">
                  <c:v>2.7173958177999999</c:v>
                </c:pt>
                <c:pt idx="5274">
                  <c:v>2.7178407952999999</c:v>
                </c:pt>
                <c:pt idx="5275">
                  <c:v>2.7193097606999999</c:v>
                </c:pt>
                <c:pt idx="5276">
                  <c:v>2.7202833280000003</c:v>
                </c:pt>
                <c:pt idx="5277">
                  <c:v>2.7207661748</c:v>
                </c:pt>
                <c:pt idx="5278">
                  <c:v>2.7216218767999996</c:v>
                </c:pt>
                <c:pt idx="5279">
                  <c:v>2.7230046899999998</c:v>
                </c:pt>
                <c:pt idx="5280">
                  <c:v>2.7240855980000003</c:v>
                </c:pt>
                <c:pt idx="5281">
                  <c:v>2.7246599923999999</c:v>
                </c:pt>
                <c:pt idx="5282">
                  <c:v>2.7252533376000003</c:v>
                </c:pt>
                <c:pt idx="5283">
                  <c:v>2.7260765484</c:v>
                </c:pt>
                <c:pt idx="5284">
                  <c:v>2.7269171999999999</c:v>
                </c:pt>
                <c:pt idx="5285">
                  <c:v>2.7275123567999997</c:v>
                </c:pt>
                <c:pt idx="5286">
                  <c:v>2.7280587393999998</c:v>
                </c:pt>
                <c:pt idx="5287">
                  <c:v>2.7285815387999999</c:v>
                </c:pt>
                <c:pt idx="5288">
                  <c:v>2.7292838751000001</c:v>
                </c:pt>
                <c:pt idx="5289">
                  <c:v>2.7308380932</c:v>
                </c:pt>
                <c:pt idx="5290">
                  <c:v>2.7320823397999998</c:v>
                </c:pt>
                <c:pt idx="5291">
                  <c:v>2.7325095137999997</c:v>
                </c:pt>
                <c:pt idx="5292">
                  <c:v>2.7327839813999999</c:v>
                </c:pt>
                <c:pt idx="5293">
                  <c:v>2.7334491488000001</c:v>
                </c:pt>
                <c:pt idx="5294">
                  <c:v>2.7341349084000002</c:v>
                </c:pt>
                <c:pt idx="5295">
                  <c:v>2.7351721072000004</c:v>
                </c:pt>
                <c:pt idx="5296">
                  <c:v>2.7365482492000002</c:v>
                </c:pt>
                <c:pt idx="5297">
                  <c:v>2.7373777454999999</c:v>
                </c:pt>
                <c:pt idx="5298">
                  <c:v>2.7383680934999997</c:v>
                </c:pt>
                <c:pt idx="5299">
                  <c:v>2.7389912796</c:v>
                </c:pt>
                <c:pt idx="5300">
                  <c:v>2.7399566039999996</c:v>
                </c:pt>
                <c:pt idx="5301">
                  <c:v>2.7410875842000002</c:v>
                </c:pt>
                <c:pt idx="5302">
                  <c:v>2.7425387240999997</c:v>
                </c:pt>
                <c:pt idx="5303">
                  <c:v>2.7429114161999997</c:v>
                </c:pt>
                <c:pt idx="5304">
                  <c:v>2.7425792221999998</c:v>
                </c:pt>
                <c:pt idx="5305">
                  <c:v>2.7430921790999996</c:v>
                </c:pt>
                <c:pt idx="5306">
                  <c:v>2.7448258752000001</c:v>
                </c:pt>
                <c:pt idx="5307">
                  <c:v>2.746405271</c:v>
                </c:pt>
                <c:pt idx="5308">
                  <c:v>2.7467703198</c:v>
                </c:pt>
                <c:pt idx="5309">
                  <c:v>2.7464365728</c:v>
                </c:pt>
                <c:pt idx="5310">
                  <c:v>2.7464593100000001</c:v>
                </c:pt>
                <c:pt idx="5311">
                  <c:v>2.7470073983000001</c:v>
                </c:pt>
                <c:pt idx="5312">
                  <c:v>2.7484074783999999</c:v>
                </c:pt>
                <c:pt idx="5313">
                  <c:v>2.7494320763000002</c:v>
                </c:pt>
                <c:pt idx="5314">
                  <c:v>2.7502530935</c:v>
                </c:pt>
                <c:pt idx="5315">
                  <c:v>2.7512287349999998</c:v>
                </c:pt>
                <c:pt idx="5316">
                  <c:v>2.7532412016000003</c:v>
                </c:pt>
                <c:pt idx="5317">
                  <c:v>2.7550659351999998</c:v>
                </c:pt>
                <c:pt idx="5318">
                  <c:v>2.7550002600000001</c:v>
                </c:pt>
                <c:pt idx="5319">
                  <c:v>2.7549567877999999</c:v>
                </c:pt>
                <c:pt idx="5320">
                  <c:v>2.7552875070000002</c:v>
                </c:pt>
                <c:pt idx="5321">
                  <c:v>2.7552582987999998</c:v>
                </c:pt>
                <c:pt idx="5322">
                  <c:v>2.7554042935999998</c:v>
                </c:pt>
                <c:pt idx="5323">
                  <c:v>2.7560728063999997</c:v>
                </c:pt>
                <c:pt idx="5324">
                  <c:v>2.7572686852000001</c:v>
                </c:pt>
                <c:pt idx="5325">
                  <c:v>2.7572156969999999</c:v>
                </c:pt>
                <c:pt idx="5326">
                  <c:v>2.7570017249999998</c:v>
                </c:pt>
                <c:pt idx="5327">
                  <c:v>2.7574649658999997</c:v>
                </c:pt>
                <c:pt idx="5328">
                  <c:v>2.7586134422000002</c:v>
                </c:pt>
                <c:pt idx="5329">
                  <c:v>2.7597794767999995</c:v>
                </c:pt>
                <c:pt idx="5330">
                  <c:v>2.7602794127999997</c:v>
                </c:pt>
                <c:pt idx="5331">
                  <c:v>2.7606040876</c:v>
                </c:pt>
                <c:pt idx="5332">
                  <c:v>2.7614721951999996</c:v>
                </c:pt>
                <c:pt idx="5333">
                  <c:v>2.7625761360000003</c:v>
                </c:pt>
                <c:pt idx="5334">
                  <c:v>2.7629693196000003</c:v>
                </c:pt>
                <c:pt idx="5335">
                  <c:v>2.7628396500000001</c:v>
                </c:pt>
                <c:pt idx="5336">
                  <c:v>2.7632407978</c:v>
                </c:pt>
                <c:pt idx="5337">
                  <c:v>2.765038675</c:v>
                </c:pt>
                <c:pt idx="5338">
                  <c:v>2.7664685102999993</c:v>
                </c:pt>
                <c:pt idx="5339">
                  <c:v>2.7668126388000003</c:v>
                </c:pt>
                <c:pt idx="5340">
                  <c:v>2.7666400815999999</c:v>
                </c:pt>
                <c:pt idx="5341">
                  <c:v>2.7676620612000002</c:v>
                </c:pt>
                <c:pt idx="5342">
                  <c:v>2.7686825441999998</c:v>
                </c:pt>
                <c:pt idx="5343">
                  <c:v>2.7686806874999998</c:v>
                </c:pt>
                <c:pt idx="5344">
                  <c:v>2.7688845275</c:v>
                </c:pt>
                <c:pt idx="5345">
                  <c:v>2.7705192647999999</c:v>
                </c:pt>
                <c:pt idx="5346">
                  <c:v>2.7723632201999999</c:v>
                </c:pt>
                <c:pt idx="5347">
                  <c:v>2.7732070185</c:v>
                </c:pt>
                <c:pt idx="5348">
                  <c:v>2.7730168422000001</c:v>
                </c:pt>
                <c:pt idx="5349">
                  <c:v>2.7731537475999999</c:v>
                </c:pt>
                <c:pt idx="5350">
                  <c:v>2.7744766017</c:v>
                </c:pt>
                <c:pt idx="5351">
                  <c:v>2.7754133861999999</c:v>
                </c:pt>
                <c:pt idx="5352">
                  <c:v>2.7761667077999999</c:v>
                </c:pt>
                <c:pt idx="5353">
                  <c:v>2.7768945851999995</c:v>
                </c:pt>
                <c:pt idx="5354">
                  <c:v>2.7779578433999998</c:v>
                </c:pt>
                <c:pt idx="5355">
                  <c:v>2.7782978942999996</c:v>
                </c:pt>
                <c:pt idx="5356">
                  <c:v>2.7798691382999996</c:v>
                </c:pt>
                <c:pt idx="5357">
                  <c:v>2.7802093044</c:v>
                </c:pt>
                <c:pt idx="5358">
                  <c:v>2.7807171797999999</c:v>
                </c:pt>
                <c:pt idx="5359">
                  <c:v>2.7815828574000006</c:v>
                </c:pt>
                <c:pt idx="5360">
                  <c:v>2.7820908339999999</c:v>
                </c:pt>
                <c:pt idx="5361">
                  <c:v>2.7817219182999997</c:v>
                </c:pt>
                <c:pt idx="5362">
                  <c:v>2.7815446349999995</c:v>
                </c:pt>
                <c:pt idx="5363">
                  <c:v>2.7820734122999999</c:v>
                </c:pt>
                <c:pt idx="5364">
                  <c:v>2.7834985152000002</c:v>
                </c:pt>
                <c:pt idx="5365">
                  <c:v>2.7842591499</c:v>
                </c:pt>
                <c:pt idx="5366">
                  <c:v>2.7845053497000003</c:v>
                </c:pt>
                <c:pt idx="5367">
                  <c:v>2.7854035286999999</c:v>
                </c:pt>
                <c:pt idx="5368">
                  <c:v>2.7869522046000004</c:v>
                </c:pt>
                <c:pt idx="5369">
                  <c:v>2.7879784204</c:v>
                </c:pt>
                <c:pt idx="5370">
                  <c:v>2.7881096531999998</c:v>
                </c:pt>
                <c:pt idx="5371">
                  <c:v>2.7880714654000003</c:v>
                </c:pt>
                <c:pt idx="5372">
                  <c:v>2.7890994527999999</c:v>
                </c:pt>
                <c:pt idx="5373">
                  <c:v>2.7906774895999997</c:v>
                </c:pt>
                <c:pt idx="5374">
                  <c:v>2.7917329465999998</c:v>
                </c:pt>
                <c:pt idx="5375">
                  <c:v>2.7927660822</c:v>
                </c:pt>
                <c:pt idx="5376">
                  <c:v>2.7934411517999997</c:v>
                </c:pt>
                <c:pt idx="5377">
                  <c:v>2.7939403916000001</c:v>
                </c:pt>
                <c:pt idx="5378">
                  <c:v>2.7944428756000002</c:v>
                </c:pt>
                <c:pt idx="5379">
                  <c:v>2.7951341331999999</c:v>
                </c:pt>
                <c:pt idx="5380">
                  <c:v>2.7961869150000003</c:v>
                </c:pt>
                <c:pt idx="5381">
                  <c:v>2.7974012985000001</c:v>
                </c:pt>
                <c:pt idx="5382">
                  <c:v>2.7977762239999997</c:v>
                </c:pt>
                <c:pt idx="5383">
                  <c:v>2.7979671952</c:v>
                </c:pt>
                <c:pt idx="5384">
                  <c:v>2.799033186</c:v>
                </c:pt>
                <c:pt idx="5385">
                  <c:v>2.8001153558</c:v>
                </c:pt>
                <c:pt idx="5386">
                  <c:v>2.800987932</c:v>
                </c:pt>
                <c:pt idx="5387">
                  <c:v>2.8006269699000002</c:v>
                </c:pt>
                <c:pt idx="5388">
                  <c:v>2.8004323248999996</c:v>
                </c:pt>
                <c:pt idx="5389">
                  <c:v>2.8016474206000002</c:v>
                </c:pt>
                <c:pt idx="5390">
                  <c:v>2.8035796366999999</c:v>
                </c:pt>
                <c:pt idx="5391">
                  <c:v>2.8051696399999999</c:v>
                </c:pt>
                <c:pt idx="5392">
                  <c:v>2.8050185317</c:v>
                </c:pt>
                <c:pt idx="5393">
                  <c:v>2.8055700569000002</c:v>
                </c:pt>
                <c:pt idx="5394">
                  <c:v>2.8071990666</c:v>
                </c:pt>
                <c:pt idx="5395">
                  <c:v>2.8078070904999999</c:v>
                </c:pt>
                <c:pt idx="5396">
                  <c:v>2.8080790284000003</c:v>
                </c:pt>
                <c:pt idx="5397">
                  <c:v>2.8085206679999999</c:v>
                </c:pt>
                <c:pt idx="5398">
                  <c:v>2.8097916042</c:v>
                </c:pt>
                <c:pt idx="5399">
                  <c:v>2.8108897607000003</c:v>
                </c:pt>
                <c:pt idx="5400">
                  <c:v>2.8111023202999998</c:v>
                </c:pt>
                <c:pt idx="5401">
                  <c:v>2.8111515680000001</c:v>
                </c:pt>
                <c:pt idx="5402">
                  <c:v>2.8120512290000002</c:v>
                </c:pt>
                <c:pt idx="5403">
                  <c:v>2.8136284778</c:v>
                </c:pt>
                <c:pt idx="5404">
                  <c:v>2.8148631160000002</c:v>
                </c:pt>
                <c:pt idx="5405">
                  <c:v>2.8150871840000002</c:v>
                </c:pt>
                <c:pt idx="5406">
                  <c:v>2.8153273720000001</c:v>
                </c:pt>
                <c:pt idx="5407">
                  <c:v>2.8168111660999999</c:v>
                </c:pt>
                <c:pt idx="5408">
                  <c:v>2.8184682539999999</c:v>
                </c:pt>
                <c:pt idx="5409">
                  <c:v>2.8188962695999997</c:v>
                </c:pt>
                <c:pt idx="5410">
                  <c:v>2.8184104275999999</c:v>
                </c:pt>
                <c:pt idx="5411">
                  <c:v>2.8186104643999998</c:v>
                </c:pt>
                <c:pt idx="5412">
                  <c:v>2.8201777080000001</c:v>
                </c:pt>
                <c:pt idx="5413">
                  <c:v>2.8211966740000003</c:v>
                </c:pt>
                <c:pt idx="5414">
                  <c:v>2.8210247646000002</c:v>
                </c:pt>
                <c:pt idx="5415">
                  <c:v>2.8210566300000002</c:v>
                </c:pt>
                <c:pt idx="5416">
                  <c:v>2.8221290631000002</c:v>
                </c:pt>
                <c:pt idx="5417">
                  <c:v>2.8233489487000001</c:v>
                </c:pt>
                <c:pt idx="5418">
                  <c:v>2.8235169399000002</c:v>
                </c:pt>
                <c:pt idx="5419">
                  <c:v>2.8233530797999999</c:v>
                </c:pt>
                <c:pt idx="5420">
                  <c:v>2.8247964971999999</c:v>
                </c:pt>
                <c:pt idx="5421">
                  <c:v>2.8264343411999997</c:v>
                </c:pt>
                <c:pt idx="5422">
                  <c:v>2.8271965401000001</c:v>
                </c:pt>
                <c:pt idx="5423">
                  <c:v>2.8277322123999999</c:v>
                </c:pt>
                <c:pt idx="5424">
                  <c:v>2.8286047424999996</c:v>
                </c:pt>
                <c:pt idx="5425">
                  <c:v>2.8294822118999998</c:v>
                </c:pt>
                <c:pt idx="5426">
                  <c:v>2.8294852838</c:v>
                </c:pt>
                <c:pt idx="5427">
                  <c:v>2.8295077461</c:v>
                </c:pt>
                <c:pt idx="5428">
                  <c:v>2.8300452410999997</c:v>
                </c:pt>
                <c:pt idx="5429">
                  <c:v>2.8305763101000005</c:v>
                </c:pt>
                <c:pt idx="5430">
                  <c:v>2.8319675712000003</c:v>
                </c:pt>
                <c:pt idx="5431">
                  <c:v>2.8337153607000003</c:v>
                </c:pt>
                <c:pt idx="5432">
                  <c:v>2.8340539136</c:v>
                </c:pt>
                <c:pt idx="5433">
                  <c:v>2.8366768668</c:v>
                </c:pt>
                <c:pt idx="5434">
                  <c:v>2.8391235125000001</c:v>
                </c:pt>
                <c:pt idx="5435">
                  <c:v>2.8396665827999996</c:v>
                </c:pt>
                <c:pt idx="5436">
                  <c:v>2.8392083199</c:v>
                </c:pt>
                <c:pt idx="5437">
                  <c:v>2.8382410751999996</c:v>
                </c:pt>
                <c:pt idx="5438">
                  <c:v>2.8381763871999999</c:v>
                </c:pt>
                <c:pt idx="5439">
                  <c:v>2.8387924191999998</c:v>
                </c:pt>
                <c:pt idx="5440">
                  <c:v>2.8393987859999998</c:v>
                </c:pt>
                <c:pt idx="5441">
                  <c:v>2.8398366107999995</c:v>
                </c:pt>
                <c:pt idx="5442">
                  <c:v>2.8407981739000001</c:v>
                </c:pt>
                <c:pt idx="5443">
                  <c:v>2.8415717596000003</c:v>
                </c:pt>
                <c:pt idx="5444">
                  <c:v>2.8421345956000001</c:v>
                </c:pt>
                <c:pt idx="5445">
                  <c:v>2.8423244632000002</c:v>
                </c:pt>
                <c:pt idx="5446">
                  <c:v>2.8428467999999998</c:v>
                </c:pt>
                <c:pt idx="5447">
                  <c:v>2.8442206767</c:v>
                </c:pt>
                <c:pt idx="5448">
                  <c:v>2.8456044272000001</c:v>
                </c:pt>
                <c:pt idx="5449">
                  <c:v>2.8463038064999999</c:v>
                </c:pt>
                <c:pt idx="5450">
                  <c:v>2.8469886249999998</c:v>
                </c:pt>
                <c:pt idx="5451">
                  <c:v>2.8481763711999997</c:v>
                </c:pt>
                <c:pt idx="5452">
                  <c:v>2.8489991519999998</c:v>
                </c:pt>
                <c:pt idx="5453">
                  <c:v>2.8491276060000001</c:v>
                </c:pt>
                <c:pt idx="5454">
                  <c:v>2.8487515011000002</c:v>
                </c:pt>
                <c:pt idx="5455">
                  <c:v>2.8489173225000002</c:v>
                </c:pt>
                <c:pt idx="5456">
                  <c:v>2.8501492968000002</c:v>
                </c:pt>
                <c:pt idx="5457">
                  <c:v>2.8520808357999998</c:v>
                </c:pt>
                <c:pt idx="5458">
                  <c:v>2.8529446642000003</c:v>
                </c:pt>
                <c:pt idx="5459">
                  <c:v>2.8527357074999995</c:v>
                </c:pt>
                <c:pt idx="5460">
                  <c:v>2.8530607300000002</c:v>
                </c:pt>
                <c:pt idx="5461">
                  <c:v>2.8542753050000003</c:v>
                </c:pt>
                <c:pt idx="5462">
                  <c:v>2.8553472615</c:v>
                </c:pt>
                <c:pt idx="5463">
                  <c:v>2.8559438544</c:v>
                </c:pt>
                <c:pt idx="5464">
                  <c:v>2.8570665418000001</c:v>
                </c:pt>
                <c:pt idx="5465">
                  <c:v>2.8581502625999997</c:v>
                </c:pt>
                <c:pt idx="5466">
                  <c:v>2.8588850004000004</c:v>
                </c:pt>
                <c:pt idx="5467">
                  <c:v>2.8594542144000004</c:v>
                </c:pt>
                <c:pt idx="5468">
                  <c:v>2.8603677528000002</c:v>
                </c:pt>
                <c:pt idx="5469">
                  <c:v>2.8615024812000001</c:v>
                </c:pt>
                <c:pt idx="5470">
                  <c:v>2.8619503374000002</c:v>
                </c:pt>
                <c:pt idx="5471">
                  <c:v>2.8620652796999995</c:v>
                </c:pt>
                <c:pt idx="5472">
                  <c:v>2.8630460879999999</c:v>
                </c:pt>
                <c:pt idx="5473">
                  <c:v>2.8638303359999999</c:v>
                </c:pt>
                <c:pt idx="5474">
                  <c:v>2.8649591399999998</c:v>
                </c:pt>
                <c:pt idx="5475">
                  <c:v>2.8664113547999999</c:v>
                </c:pt>
                <c:pt idx="5476">
                  <c:v>2.866300388</c:v>
                </c:pt>
                <c:pt idx="5477">
                  <c:v>2.866553503</c:v>
                </c:pt>
                <c:pt idx="5478">
                  <c:v>2.8673381817000001</c:v>
                </c:pt>
                <c:pt idx="5479">
                  <c:v>2.8689893700000004</c:v>
                </c:pt>
                <c:pt idx="5480">
                  <c:v>2.8703076114000003</c:v>
                </c:pt>
                <c:pt idx="5481">
                  <c:v>2.8709105583999999</c:v>
                </c:pt>
                <c:pt idx="5482">
                  <c:v>2.8715119318999998</c:v>
                </c:pt>
                <c:pt idx="5483">
                  <c:v>2.8724237434999997</c:v>
                </c:pt>
                <c:pt idx="5484">
                  <c:v>2.8733634677999995</c:v>
                </c:pt>
                <c:pt idx="5485">
                  <c:v>2.8740125264</c:v>
                </c:pt>
                <c:pt idx="5486">
                  <c:v>2.8744908858000002</c:v>
                </c:pt>
                <c:pt idx="5487">
                  <c:v>2.8758379584000004</c:v>
                </c:pt>
                <c:pt idx="5488">
                  <c:v>2.8764561870000001</c:v>
                </c:pt>
                <c:pt idx="5489">
                  <c:v>2.8767001000000003</c:v>
                </c:pt>
                <c:pt idx="5490">
                  <c:v>2.8771361289000001</c:v>
                </c:pt>
                <c:pt idx="5491">
                  <c:v>2.8782441223999999</c:v>
                </c:pt>
                <c:pt idx="5492">
                  <c:v>2.8794805220000002</c:v>
                </c:pt>
                <c:pt idx="5493">
                  <c:v>2.8801487460000001</c:v>
                </c:pt>
                <c:pt idx="5494">
                  <c:v>2.8800974847999998</c:v>
                </c:pt>
                <c:pt idx="5495">
                  <c:v>2.8809006004</c:v>
                </c:pt>
                <c:pt idx="5496">
                  <c:v>2.8822360814999999</c:v>
                </c:pt>
                <c:pt idx="5497">
                  <c:v>2.8832512000000001</c:v>
                </c:pt>
                <c:pt idx="5498">
                  <c:v>2.8828959445</c:v>
                </c:pt>
                <c:pt idx="5499">
                  <c:v>2.8829004819999997</c:v>
                </c:pt>
                <c:pt idx="5500">
                  <c:v>2.8842953185000004</c:v>
                </c:pt>
                <c:pt idx="5501">
                  <c:v>2.8862096370000003</c:v>
                </c:pt>
                <c:pt idx="5502">
                  <c:v>2.8870673527999999</c:v>
                </c:pt>
                <c:pt idx="5503">
                  <c:v>2.8870458048000001</c:v>
                </c:pt>
                <c:pt idx="5504">
                  <c:v>2.8873727089999996</c:v>
                </c:pt>
                <c:pt idx="5505">
                  <c:v>2.8882108691999999</c:v>
                </c:pt>
                <c:pt idx="5506">
                  <c:v>2.8894468773999997</c:v>
                </c:pt>
                <c:pt idx="5507">
                  <c:v>2.8906978073</c:v>
                </c:pt>
                <c:pt idx="5508">
                  <c:v>2.8917400840000003</c:v>
                </c:pt>
                <c:pt idx="5509">
                  <c:v>2.8929485212000001</c:v>
                </c:pt>
                <c:pt idx="5510">
                  <c:v>2.8934237208</c:v>
                </c:pt>
                <c:pt idx="5511">
                  <c:v>2.8931688707999998</c:v>
                </c:pt>
                <c:pt idx="5512">
                  <c:v>2.8932527351999999</c:v>
                </c:pt>
                <c:pt idx="5513">
                  <c:v>2.8942031949000002</c:v>
                </c:pt>
                <c:pt idx="5514">
                  <c:v>2.8956947263999999</c:v>
                </c:pt>
                <c:pt idx="5515">
                  <c:v>2.8963378119999996</c:v>
                </c:pt>
                <c:pt idx="5516">
                  <c:v>2.8957853584</c:v>
                </c:pt>
                <c:pt idx="5517">
                  <c:v>2.8964844462000001</c:v>
                </c:pt>
                <c:pt idx="5518">
                  <c:v>2.8977132195000004</c:v>
                </c:pt>
                <c:pt idx="5519">
                  <c:v>2.8993188339000002</c:v>
                </c:pt>
                <c:pt idx="5520">
                  <c:v>2.9000626823999998</c:v>
                </c:pt>
                <c:pt idx="5521">
                  <c:v>2.9008197926999997</c:v>
                </c:pt>
                <c:pt idx="5522">
                  <c:v>2.9008859880000002</c:v>
                </c:pt>
                <c:pt idx="5523">
                  <c:v>2.9016300271</c:v>
                </c:pt>
                <c:pt idx="5524">
                  <c:v>2.9020368342</c:v>
                </c:pt>
                <c:pt idx="5525">
                  <c:v>2.9026148111999999</c:v>
                </c:pt>
                <c:pt idx="5526">
                  <c:v>2.9032060317999999</c:v>
                </c:pt>
                <c:pt idx="5527">
                  <c:v>2.9043372015000002</c:v>
                </c:pt>
                <c:pt idx="5528">
                  <c:v>2.9053319795000001</c:v>
                </c:pt>
                <c:pt idx="5529">
                  <c:v>2.9054527374000001</c:v>
                </c:pt>
                <c:pt idx="5530">
                  <c:v>2.9055652128</c:v>
                </c:pt>
                <c:pt idx="5531">
                  <c:v>2.9074692278000001</c:v>
                </c:pt>
                <c:pt idx="5532">
                  <c:v>2.9091775700000002</c:v>
                </c:pt>
                <c:pt idx="5533">
                  <c:v>2.9097743616000002</c:v>
                </c:pt>
                <c:pt idx="5534">
                  <c:v>2.9096183870000001</c:v>
                </c:pt>
                <c:pt idx="5535">
                  <c:v>2.9100010082000001</c:v>
                </c:pt>
                <c:pt idx="5536">
                  <c:v>2.9126700599999999</c:v>
                </c:pt>
                <c:pt idx="5537">
                  <c:v>2.9153559924000003</c:v>
                </c:pt>
                <c:pt idx="5538">
                  <c:v>2.9153847920000002</c:v>
                </c:pt>
                <c:pt idx="5539">
                  <c:v>2.9152240415999997</c:v>
                </c:pt>
                <c:pt idx="5540">
                  <c:v>2.9155425554000001</c:v>
                </c:pt>
                <c:pt idx="5541">
                  <c:v>2.9158610864000001</c:v>
                </c:pt>
                <c:pt idx="5542">
                  <c:v>2.9161928657999998</c:v>
                </c:pt>
                <c:pt idx="5543">
                  <c:v>2.9165676679999999</c:v>
                </c:pt>
                <c:pt idx="5544">
                  <c:v>2.9169821925999995</c:v>
                </c:pt>
                <c:pt idx="5545">
                  <c:v>2.9180608330000002</c:v>
                </c:pt>
                <c:pt idx="5546">
                  <c:v>2.9190800088</c:v>
                </c:pt>
                <c:pt idx="5547">
                  <c:v>2.9195486173999998</c:v>
                </c:pt>
                <c:pt idx="5548">
                  <c:v>2.9203882322999997</c:v>
                </c:pt>
                <c:pt idx="5549">
                  <c:v>2.9212560656999997</c:v>
                </c:pt>
                <c:pt idx="5550">
                  <c:v>2.922152138</c:v>
                </c:pt>
                <c:pt idx="5551">
                  <c:v>2.9227070658000005</c:v>
                </c:pt>
                <c:pt idx="5552">
                  <c:v>2.9232504441000002</c:v>
                </c:pt>
                <c:pt idx="5553">
                  <c:v>2.9243049582</c:v>
                </c:pt>
                <c:pt idx="5554">
                  <c:v>2.9253380235999997</c:v>
                </c:pt>
                <c:pt idx="5555">
                  <c:v>2.9256752980000003</c:v>
                </c:pt>
                <c:pt idx="5556">
                  <c:v>2.9254765571999997</c:v>
                </c:pt>
                <c:pt idx="5557">
                  <c:v>2.9261800599000001</c:v>
                </c:pt>
                <c:pt idx="5558">
                  <c:v>2.9270833330000001</c:v>
                </c:pt>
                <c:pt idx="5559">
                  <c:v>2.9285029328000003</c:v>
                </c:pt>
                <c:pt idx="5560">
                  <c:v>2.9288437044000002</c:v>
                </c:pt>
                <c:pt idx="5561">
                  <c:v>2.9288281359999999</c:v>
                </c:pt>
                <c:pt idx="5562">
                  <c:v>2.9286492900000001</c:v>
                </c:pt>
                <c:pt idx="5563">
                  <c:v>2.9291516800000004</c:v>
                </c:pt>
                <c:pt idx="5564">
                  <c:v>2.9319542251000001</c:v>
                </c:pt>
                <c:pt idx="5565">
                  <c:v>2.9358297032000005</c:v>
                </c:pt>
                <c:pt idx="5566">
                  <c:v>2.9368638604999999</c:v>
                </c:pt>
                <c:pt idx="5567">
                  <c:v>2.9362856298</c:v>
                </c:pt>
                <c:pt idx="5568">
                  <c:v>2.9362653567999999</c:v>
                </c:pt>
                <c:pt idx="5569">
                  <c:v>2.9358952</c:v>
                </c:pt>
                <c:pt idx="5570">
                  <c:v>2.9356916166000002</c:v>
                </c:pt>
                <c:pt idx="5571">
                  <c:v>2.9365626407000001</c:v>
                </c:pt>
                <c:pt idx="5572">
                  <c:v>2.9377953085000001</c:v>
                </c:pt>
                <c:pt idx="5573">
                  <c:v>2.9381499168</c:v>
                </c:pt>
                <c:pt idx="5574">
                  <c:v>2.9381728775999996</c:v>
                </c:pt>
                <c:pt idx="5575">
                  <c:v>2.9387257920000001</c:v>
                </c:pt>
                <c:pt idx="5576">
                  <c:v>2.9396354245999996</c:v>
                </c:pt>
                <c:pt idx="5577">
                  <c:v>2.9403634786000001</c:v>
                </c:pt>
                <c:pt idx="5578">
                  <c:v>2.9409199020000001</c:v>
                </c:pt>
                <c:pt idx="5579">
                  <c:v>2.9414747096</c:v>
                </c:pt>
                <c:pt idx="5580">
                  <c:v>2.9427414399999998</c:v>
                </c:pt>
                <c:pt idx="5581">
                  <c:v>2.9438898862999996</c:v>
                </c:pt>
                <c:pt idx="5582">
                  <c:v>2.9445432200999999</c:v>
                </c:pt>
                <c:pt idx="5583">
                  <c:v>2.9446929630000001</c:v>
                </c:pt>
                <c:pt idx="5584">
                  <c:v>2.9449978043999998</c:v>
                </c:pt>
                <c:pt idx="5585">
                  <c:v>2.9458497370999996</c:v>
                </c:pt>
                <c:pt idx="5586">
                  <c:v>2.9464849640000002</c:v>
                </c:pt>
                <c:pt idx="5587">
                  <c:v>2.9475974556</c:v>
                </c:pt>
                <c:pt idx="5588">
                  <c:v>2.9477741364000001</c:v>
                </c:pt>
                <c:pt idx="5589">
                  <c:v>2.9495409156000001</c:v>
                </c:pt>
                <c:pt idx="5590">
                  <c:v>2.9507856053999997</c:v>
                </c:pt>
                <c:pt idx="5591">
                  <c:v>2.9517233812000003</c:v>
                </c:pt>
                <c:pt idx="5592">
                  <c:v>2.9519686801000002</c:v>
                </c:pt>
                <c:pt idx="5593">
                  <c:v>2.9525895087</c:v>
                </c:pt>
                <c:pt idx="5594">
                  <c:v>2.9539314944999999</c:v>
                </c:pt>
                <c:pt idx="5595">
                  <c:v>2.9547561845999999</c:v>
                </c:pt>
                <c:pt idx="5596">
                  <c:v>2.9550166734000003</c:v>
                </c:pt>
                <c:pt idx="5597">
                  <c:v>2.9554207480999999</c:v>
                </c:pt>
                <c:pt idx="5598">
                  <c:v>2.9568600934</c:v>
                </c:pt>
                <c:pt idx="5599">
                  <c:v>2.9586419180000001</c:v>
                </c:pt>
                <c:pt idx="5600">
                  <c:v>2.9593401135999997</c:v>
                </c:pt>
                <c:pt idx="5601">
                  <c:v>2.959495591</c:v>
                </c:pt>
                <c:pt idx="5602">
                  <c:v>2.9601938744999994</c:v>
                </c:pt>
                <c:pt idx="5603">
                  <c:v>2.9610508650000003</c:v>
                </c:pt>
                <c:pt idx="5604">
                  <c:v>2.9615220407999998</c:v>
                </c:pt>
                <c:pt idx="5605">
                  <c:v>2.9607605315999996</c:v>
                </c:pt>
                <c:pt idx="5606">
                  <c:v>2.9619767760000002</c:v>
                </c:pt>
                <c:pt idx="5607">
                  <c:v>2.9646164372000001</c:v>
                </c:pt>
                <c:pt idx="5608">
                  <c:v>2.9658647996000003</c:v>
                </c:pt>
                <c:pt idx="5609">
                  <c:v>2.9662211016</c:v>
                </c:pt>
                <c:pt idx="5610">
                  <c:v>2.9662366052000002</c:v>
                </c:pt>
                <c:pt idx="5611">
                  <c:v>2.9666113533000003</c:v>
                </c:pt>
                <c:pt idx="5612">
                  <c:v>2.9675192008</c:v>
                </c:pt>
                <c:pt idx="5613">
                  <c:v>2.9675548176</c:v>
                </c:pt>
                <c:pt idx="5614">
                  <c:v>2.9672494902</c:v>
                </c:pt>
                <c:pt idx="5615">
                  <c:v>2.9678048217999997</c:v>
                </c:pt>
                <c:pt idx="5616">
                  <c:v>2.9693931379999996</c:v>
                </c:pt>
                <c:pt idx="5617">
                  <c:v>2.970792689</c:v>
                </c:pt>
                <c:pt idx="5618">
                  <c:v>2.9711207835000004</c:v>
                </c:pt>
                <c:pt idx="5619">
                  <c:v>2.9710743578000001</c:v>
                </c:pt>
                <c:pt idx="5620">
                  <c:v>2.9722617204000001</c:v>
                </c:pt>
                <c:pt idx="5621">
                  <c:v>2.9736230390999996</c:v>
                </c:pt>
                <c:pt idx="5622">
                  <c:v>2.9737555931999999</c:v>
                </c:pt>
                <c:pt idx="5623">
                  <c:v>2.9735689015999998</c:v>
                </c:pt>
                <c:pt idx="5624">
                  <c:v>2.9744574214999995</c:v>
                </c:pt>
                <c:pt idx="5625">
                  <c:v>2.9759248200000004</c:v>
                </c:pt>
                <c:pt idx="5626">
                  <c:v>2.9769008728000004</c:v>
                </c:pt>
                <c:pt idx="5627">
                  <c:v>2.9770207925999999</c:v>
                </c:pt>
                <c:pt idx="5628">
                  <c:v>2.9771708990000003</c:v>
                </c:pt>
                <c:pt idx="5629">
                  <c:v>2.9780303168</c:v>
                </c:pt>
                <c:pt idx="5630">
                  <c:v>2.9799707961999999</c:v>
                </c:pt>
                <c:pt idx="5631">
                  <c:v>2.9815081413</c:v>
                </c:pt>
                <c:pt idx="5632">
                  <c:v>2.9824647951999999</c:v>
                </c:pt>
                <c:pt idx="5633">
                  <c:v>2.9826951333</c:v>
                </c:pt>
                <c:pt idx="5634">
                  <c:v>2.9831062520000002</c:v>
                </c:pt>
                <c:pt idx="5635">
                  <c:v>2.9838537636</c:v>
                </c:pt>
                <c:pt idx="5636">
                  <c:v>2.9847737492999999</c:v>
                </c:pt>
                <c:pt idx="5637">
                  <c:v>2.9857173900000005</c:v>
                </c:pt>
                <c:pt idx="5638">
                  <c:v>2.9863398537000001</c:v>
                </c:pt>
                <c:pt idx="5639">
                  <c:v>2.9873291407</c:v>
                </c:pt>
                <c:pt idx="5640">
                  <c:v>2.9859739701999994</c:v>
                </c:pt>
                <c:pt idx="5641">
                  <c:v>2.9858712619999999</c:v>
                </c:pt>
                <c:pt idx="5642">
                  <c:v>2.9875017648000002</c:v>
                </c:pt>
                <c:pt idx="5643">
                  <c:v>2.9896499447999996</c:v>
                </c:pt>
                <c:pt idx="5644">
                  <c:v>2.9906993631999996</c:v>
                </c:pt>
                <c:pt idx="5645">
                  <c:v>2.9912262980000004</c:v>
                </c:pt>
                <c:pt idx="5646">
                  <c:v>2.9914048656000003</c:v>
                </c:pt>
                <c:pt idx="5647">
                  <c:v>2.9926775868000002</c:v>
                </c:pt>
                <c:pt idx="5648">
                  <c:v>2.9934227174999997</c:v>
                </c:pt>
                <c:pt idx="5649">
                  <c:v>2.9939818842000001</c:v>
                </c:pt>
                <c:pt idx="5650">
                  <c:v>2.9952819434999998</c:v>
                </c:pt>
                <c:pt idx="5651">
                  <c:v>2.9971336439999998</c:v>
                </c:pt>
                <c:pt idx="5652">
                  <c:v>2.9980821536</c:v>
                </c:pt>
                <c:pt idx="5653">
                  <c:v>2.9984792082</c:v>
                </c:pt>
                <c:pt idx="5654">
                  <c:v>2.9988712253999998</c:v>
                </c:pt>
                <c:pt idx="5655">
                  <c:v>2.9997845265999996</c:v>
                </c:pt>
                <c:pt idx="5656">
                  <c:v>3.0005033354999995</c:v>
                </c:pt>
                <c:pt idx="5657">
                  <c:v>3.0012205216000001</c:v>
                </c:pt>
                <c:pt idx="5658">
                  <c:v>3.0019546641000003</c:v>
                </c:pt>
                <c:pt idx="5659">
                  <c:v>3.0034285526</c:v>
                </c:pt>
                <c:pt idx="5660">
                  <c:v>3.0051108146000001</c:v>
                </c:pt>
                <c:pt idx="5661">
                  <c:v>3.0059112391000005</c:v>
                </c:pt>
                <c:pt idx="5662">
                  <c:v>3.0058481904000001</c:v>
                </c:pt>
                <c:pt idx="5663">
                  <c:v>3.0057800009999998</c:v>
                </c:pt>
                <c:pt idx="5664">
                  <c:v>3.0069175990000003</c:v>
                </c:pt>
                <c:pt idx="5665">
                  <c:v>3.0083754855000002</c:v>
                </c:pt>
                <c:pt idx="5666">
                  <c:v>3.0092881714000002</c:v>
                </c:pt>
                <c:pt idx="5667">
                  <c:v>3.0096792319999999</c:v>
                </c:pt>
                <c:pt idx="5668">
                  <c:v>3.0102871115999998</c:v>
                </c:pt>
                <c:pt idx="5669">
                  <c:v>3.0112626720000004</c:v>
                </c:pt>
                <c:pt idx="5670">
                  <c:v>3.0120316724</c:v>
                </c:pt>
                <c:pt idx="5671">
                  <c:v>3.0121942100000001</c:v>
                </c:pt>
                <c:pt idx="5672">
                  <c:v>3.0130413300000005</c:v>
                </c:pt>
                <c:pt idx="5673">
                  <c:v>3.0142613069999999</c:v>
                </c:pt>
                <c:pt idx="5674">
                  <c:v>3.015269564</c:v>
                </c:pt>
                <c:pt idx="5675">
                  <c:v>3.0157406784000003</c:v>
                </c:pt>
                <c:pt idx="5676">
                  <c:v>3.0165677151999999</c:v>
                </c:pt>
                <c:pt idx="5677">
                  <c:v>3.0175676736999999</c:v>
                </c:pt>
                <c:pt idx="5678">
                  <c:v>3.0182134719999998</c:v>
                </c:pt>
                <c:pt idx="5679">
                  <c:v>3.0179525153999998</c:v>
                </c:pt>
                <c:pt idx="5680">
                  <c:v>3.0173084662000003</c:v>
                </c:pt>
                <c:pt idx="5681">
                  <c:v>3.0179441191</c:v>
                </c:pt>
                <c:pt idx="5682">
                  <c:v>3.0203494490000002</c:v>
                </c:pt>
                <c:pt idx="5683">
                  <c:v>3.0220429708999998</c:v>
                </c:pt>
                <c:pt idx="5684">
                  <c:v>3.0218279057999999</c:v>
                </c:pt>
                <c:pt idx="5685">
                  <c:v>3.0220061643</c:v>
                </c:pt>
                <c:pt idx="5686">
                  <c:v>3.0223590435999999</c:v>
                </c:pt>
                <c:pt idx="5687">
                  <c:v>3.0232392301999997</c:v>
                </c:pt>
                <c:pt idx="5688">
                  <c:v>3.0235870863000001</c:v>
                </c:pt>
                <c:pt idx="5689">
                  <c:v>3.0235822666000001</c:v>
                </c:pt>
                <c:pt idx="5690">
                  <c:v>3.0242896524999998</c:v>
                </c:pt>
                <c:pt idx="5691">
                  <c:v>3.025714464</c:v>
                </c:pt>
                <c:pt idx="5692">
                  <c:v>3.0267730692999999</c:v>
                </c:pt>
                <c:pt idx="5693">
                  <c:v>3.0274603</c:v>
                </c:pt>
                <c:pt idx="5694">
                  <c:v>3.0282899711999995</c:v>
                </c:pt>
                <c:pt idx="5695">
                  <c:v>3.0298286940000003</c:v>
                </c:pt>
                <c:pt idx="5696">
                  <c:v>3.0310504530000002</c:v>
                </c:pt>
                <c:pt idx="5697">
                  <c:v>3.0313783286999998</c:v>
                </c:pt>
                <c:pt idx="5698">
                  <c:v>3.0322474094999996</c:v>
                </c:pt>
                <c:pt idx="5699">
                  <c:v>3.0338512469999999</c:v>
                </c:pt>
                <c:pt idx="5700">
                  <c:v>3.0351585869999997</c:v>
                </c:pt>
                <c:pt idx="5701">
                  <c:v>3.0352530120000001</c:v>
                </c:pt>
                <c:pt idx="5702">
                  <c:v>3.0348026367999998</c:v>
                </c:pt>
                <c:pt idx="5703">
                  <c:v>3.0356523315000001</c:v>
                </c:pt>
                <c:pt idx="5704">
                  <c:v>3.0370504282000002</c:v>
                </c:pt>
                <c:pt idx="5705">
                  <c:v>3.0382756307999998</c:v>
                </c:pt>
                <c:pt idx="5706">
                  <c:v>3.0385960956</c:v>
                </c:pt>
                <c:pt idx="5707">
                  <c:v>3.0387911225000002</c:v>
                </c:pt>
                <c:pt idx="5708">
                  <c:v>3.0392966861999997</c:v>
                </c:pt>
                <c:pt idx="5709">
                  <c:v>3.0406495476000002</c:v>
                </c:pt>
                <c:pt idx="5710">
                  <c:v>3.0417935727000001</c:v>
                </c:pt>
                <c:pt idx="5711">
                  <c:v>3.0421970694000002</c:v>
                </c:pt>
                <c:pt idx="5712">
                  <c:v>3.0424085886000003</c:v>
                </c:pt>
                <c:pt idx="5713">
                  <c:v>3.0433182284</c:v>
                </c:pt>
                <c:pt idx="5714">
                  <c:v>3.0443636723999998</c:v>
                </c:pt>
                <c:pt idx="5715">
                  <c:v>3.0453989632000003</c:v>
                </c:pt>
                <c:pt idx="5716">
                  <c:v>3.0464616611999999</c:v>
                </c:pt>
                <c:pt idx="5717">
                  <c:v>3.0478983543999996</c:v>
                </c:pt>
                <c:pt idx="5718">
                  <c:v>3.0493522926000001</c:v>
                </c:pt>
                <c:pt idx="5719">
                  <c:v>3.0497443612000001</c:v>
                </c:pt>
                <c:pt idx="5720">
                  <c:v>3.0495874520000004</c:v>
                </c:pt>
                <c:pt idx="5721">
                  <c:v>3.0490667525999995</c:v>
                </c:pt>
                <c:pt idx="5722">
                  <c:v>3.0484204484999999</c:v>
                </c:pt>
                <c:pt idx="5723">
                  <c:v>3.0486903282999998</c:v>
                </c:pt>
                <c:pt idx="5724">
                  <c:v>3.0498270795999995</c:v>
                </c:pt>
                <c:pt idx="5725">
                  <c:v>3.0505676434</c:v>
                </c:pt>
                <c:pt idx="5726">
                  <c:v>3.0517976904999999</c:v>
                </c:pt>
                <c:pt idx="5727">
                  <c:v>3.0535702784000001</c:v>
                </c:pt>
                <c:pt idx="5728">
                  <c:v>3.0547937350000001</c:v>
                </c:pt>
                <c:pt idx="5729">
                  <c:v>3.0556533580000003</c:v>
                </c:pt>
                <c:pt idx="5730">
                  <c:v>3.0563413402999999</c:v>
                </c:pt>
                <c:pt idx="5731">
                  <c:v>3.0572165012999997</c:v>
                </c:pt>
                <c:pt idx="5732">
                  <c:v>3.0579508355999998</c:v>
                </c:pt>
                <c:pt idx="5733">
                  <c:v>3.0589117864000004</c:v>
                </c:pt>
                <c:pt idx="5734">
                  <c:v>3.0600720177</c:v>
                </c:pt>
                <c:pt idx="5735">
                  <c:v>3.0612906741999999</c:v>
                </c:pt>
                <c:pt idx="5736">
                  <c:v>3.0623754449999994</c:v>
                </c:pt>
                <c:pt idx="5737">
                  <c:v>3.0628866666999994</c:v>
                </c:pt>
                <c:pt idx="5738">
                  <c:v>3.0631866691999998</c:v>
                </c:pt>
                <c:pt idx="5739">
                  <c:v>3.063981627</c:v>
                </c:pt>
                <c:pt idx="5740">
                  <c:v>3.0653299712000002</c:v>
                </c:pt>
                <c:pt idx="5741">
                  <c:v>3.0665049240000002</c:v>
                </c:pt>
                <c:pt idx="5742">
                  <c:v>3.066445957</c:v>
                </c:pt>
                <c:pt idx="5743">
                  <c:v>3.0665674026000005</c:v>
                </c:pt>
                <c:pt idx="5744">
                  <c:v>3.0682875755999999</c:v>
                </c:pt>
                <c:pt idx="5745">
                  <c:v>3.0696607183999998</c:v>
                </c:pt>
                <c:pt idx="5746">
                  <c:v>3.0701090730000002</c:v>
                </c:pt>
                <c:pt idx="5747">
                  <c:v>3.0705248360000001</c:v>
                </c:pt>
                <c:pt idx="5748">
                  <c:v>3.0714410950000004</c:v>
                </c:pt>
                <c:pt idx="5749">
                  <c:v>3.072670488</c:v>
                </c:pt>
                <c:pt idx="5750">
                  <c:v>3.0738776483999994</c:v>
                </c:pt>
                <c:pt idx="5751">
                  <c:v>3.0743849028000003</c:v>
                </c:pt>
                <c:pt idx="5752">
                  <c:v>3.0745172504000005</c:v>
                </c:pt>
                <c:pt idx="5753">
                  <c:v>3.0746461603999999</c:v>
                </c:pt>
                <c:pt idx="5754">
                  <c:v>3.0752962709</c:v>
                </c:pt>
                <c:pt idx="5755">
                  <c:v>3.0761167199999999</c:v>
                </c:pt>
                <c:pt idx="5756">
                  <c:v>3.0769440975000002</c:v>
                </c:pt>
                <c:pt idx="5757">
                  <c:v>3.0777852894</c:v>
                </c:pt>
                <c:pt idx="5758">
                  <c:v>3.0786196568999999</c:v>
                </c:pt>
                <c:pt idx="5759">
                  <c:v>3.0790979533000002</c:v>
                </c:pt>
                <c:pt idx="5760">
                  <c:v>3.0792407880000003</c:v>
                </c:pt>
                <c:pt idx="5761">
                  <c:v>3.0799273284000006</c:v>
                </c:pt>
                <c:pt idx="5762">
                  <c:v>3.0813538252000003</c:v>
                </c:pt>
                <c:pt idx="5763">
                  <c:v>3.0839024784000002</c:v>
                </c:pt>
                <c:pt idx="5764">
                  <c:v>3.0844568733999997</c:v>
                </c:pt>
                <c:pt idx="5765">
                  <c:v>3.0834004354999998</c:v>
                </c:pt>
                <c:pt idx="5766">
                  <c:v>3.0824970044</c:v>
                </c:pt>
                <c:pt idx="5767">
                  <c:v>3.0826519933999998</c:v>
                </c:pt>
                <c:pt idx="5768">
                  <c:v>3.0831839564999997</c:v>
                </c:pt>
                <c:pt idx="5769">
                  <c:v>3.0841032971</c:v>
                </c:pt>
                <c:pt idx="5770">
                  <c:v>3.0855512324000003</c:v>
                </c:pt>
                <c:pt idx="5771">
                  <c:v>3.086818552</c:v>
                </c:pt>
                <c:pt idx="5772">
                  <c:v>3.0876813252000002</c:v>
                </c:pt>
                <c:pt idx="5773">
                  <c:v>3.0883495772999998</c:v>
                </c:pt>
                <c:pt idx="5774">
                  <c:v>3.0897686770000004</c:v>
                </c:pt>
                <c:pt idx="5775">
                  <c:v>3.0912293375000002</c:v>
                </c:pt>
                <c:pt idx="5776">
                  <c:v>3.0918084788999995</c:v>
                </c:pt>
                <c:pt idx="5777">
                  <c:v>3.0920294453000001</c:v>
                </c:pt>
                <c:pt idx="5778">
                  <c:v>3.0927739765999998</c:v>
                </c:pt>
                <c:pt idx="5779">
                  <c:v>3.0944004462000003</c:v>
                </c:pt>
                <c:pt idx="5780">
                  <c:v>3.0958375788999999</c:v>
                </c:pt>
                <c:pt idx="5781">
                  <c:v>3.096404997</c:v>
                </c:pt>
                <c:pt idx="5782">
                  <c:v>3.0962384981000004</c:v>
                </c:pt>
                <c:pt idx="5783">
                  <c:v>3.0967506569999999</c:v>
                </c:pt>
                <c:pt idx="5784">
                  <c:v>3.0983794773000004</c:v>
                </c:pt>
                <c:pt idx="5785">
                  <c:v>3.0993573929999996</c:v>
                </c:pt>
                <c:pt idx="5786">
                  <c:v>3.0991068240000001</c:v>
                </c:pt>
                <c:pt idx="5787">
                  <c:v>3.0990388520000001</c:v>
                </c:pt>
                <c:pt idx="5788">
                  <c:v>3.1009132161000004</c:v>
                </c:pt>
                <c:pt idx="5789">
                  <c:v>3.1024171997999996</c:v>
                </c:pt>
                <c:pt idx="5790">
                  <c:v>3.1028249204999998</c:v>
                </c:pt>
                <c:pt idx="5791">
                  <c:v>3.1030706798999996</c:v>
                </c:pt>
                <c:pt idx="5792">
                  <c:v>3.1040180989999997</c:v>
                </c:pt>
                <c:pt idx="5793">
                  <c:v>3.1054776143999998</c:v>
                </c:pt>
                <c:pt idx="5794">
                  <c:v>3.1064062260000003</c:v>
                </c:pt>
                <c:pt idx="5795">
                  <c:v>3.1067761119999999</c:v>
                </c:pt>
                <c:pt idx="5796">
                  <c:v>3.1067907743999998</c:v>
                </c:pt>
                <c:pt idx="5797">
                  <c:v>3.1073591052</c:v>
                </c:pt>
                <c:pt idx="5798">
                  <c:v>3.1079482756000001</c:v>
                </c:pt>
                <c:pt idx="5799">
                  <c:v>3.1087654143000001</c:v>
                </c:pt>
                <c:pt idx="5800">
                  <c:v>3.1097949951000001</c:v>
                </c:pt>
                <c:pt idx="5801">
                  <c:v>3.1115355142999999</c:v>
                </c:pt>
                <c:pt idx="5802">
                  <c:v>3.1130691084</c:v>
                </c:pt>
                <c:pt idx="5803">
                  <c:v>3.1134897077999999</c:v>
                </c:pt>
                <c:pt idx="5804">
                  <c:v>3.1130198924999997</c:v>
                </c:pt>
                <c:pt idx="5805">
                  <c:v>3.1128916013999999</c:v>
                </c:pt>
                <c:pt idx="5806">
                  <c:v>3.1143822550000002</c:v>
                </c:pt>
                <c:pt idx="5807">
                  <c:v>3.1165738038000002</c:v>
                </c:pt>
                <c:pt idx="5808">
                  <c:v>3.1176919309999995</c:v>
                </c:pt>
                <c:pt idx="5809">
                  <c:v>3.1184285231000004</c:v>
                </c:pt>
                <c:pt idx="5810">
                  <c:v>3.1195155992000001</c:v>
                </c:pt>
                <c:pt idx="5811">
                  <c:v>3.1202158576999999</c:v>
                </c:pt>
                <c:pt idx="5812">
                  <c:v>3.1212944309999999</c:v>
                </c:pt>
                <c:pt idx="5813">
                  <c:v>3.1254520896</c:v>
                </c:pt>
                <c:pt idx="5814">
                  <c:v>3.1279852146000002</c:v>
                </c:pt>
                <c:pt idx="5815">
                  <c:v>3.1281698348</c:v>
                </c:pt>
                <c:pt idx="5816">
                  <c:v>3.1269192758999997</c:v>
                </c:pt>
                <c:pt idx="5817">
                  <c:v>3.1263783465000001</c:v>
                </c:pt>
                <c:pt idx="5818">
                  <c:v>3.126568061</c:v>
                </c:pt>
                <c:pt idx="5819">
                  <c:v>3.1274937728999999</c:v>
                </c:pt>
                <c:pt idx="5820">
                  <c:v>3.1283812713999999</c:v>
                </c:pt>
                <c:pt idx="5821">
                  <c:v>3.1278210620999998</c:v>
                </c:pt>
                <c:pt idx="5822">
                  <c:v>3.1275905400999999</c:v>
                </c:pt>
                <c:pt idx="5823">
                  <c:v>3.1282758070000001</c:v>
                </c:pt>
                <c:pt idx="5824">
                  <c:v>3.1296938223000001</c:v>
                </c:pt>
                <c:pt idx="5825">
                  <c:v>3.1309462036999998</c:v>
                </c:pt>
                <c:pt idx="5826">
                  <c:v>3.1312984031999997</c:v>
                </c:pt>
                <c:pt idx="5827">
                  <c:v>3.1314796128000002</c:v>
                </c:pt>
                <c:pt idx="5828">
                  <c:v>3.1321913067000002</c:v>
                </c:pt>
                <c:pt idx="5829">
                  <c:v>3.1330444538000002</c:v>
                </c:pt>
                <c:pt idx="5830">
                  <c:v>3.1337091980000005</c:v>
                </c:pt>
                <c:pt idx="5831">
                  <c:v>3.1342151543999996</c:v>
                </c:pt>
                <c:pt idx="5832">
                  <c:v>3.1352517152999999</c:v>
                </c:pt>
                <c:pt idx="5833">
                  <c:v>3.1362935890000001</c:v>
                </c:pt>
                <c:pt idx="5834">
                  <c:v>3.1373337995999999</c:v>
                </c:pt>
                <c:pt idx="5835">
                  <c:v>3.1380005525999999</c:v>
                </c:pt>
                <c:pt idx="5836">
                  <c:v>3.1386848064000001</c:v>
                </c:pt>
                <c:pt idx="5837">
                  <c:v>3.1395331986000001</c:v>
                </c:pt>
                <c:pt idx="5838">
                  <c:v>3.1401913615999995</c:v>
                </c:pt>
                <c:pt idx="5839">
                  <c:v>3.1408914862000001</c:v>
                </c:pt>
                <c:pt idx="5840">
                  <c:v>3.1414694858999996</c:v>
                </c:pt>
                <c:pt idx="5841">
                  <c:v>3.1422448512000001</c:v>
                </c:pt>
                <c:pt idx="5842">
                  <c:v>3.1426623286000002</c:v>
                </c:pt>
                <c:pt idx="5843">
                  <c:v>3.1427131008</c:v>
                </c:pt>
                <c:pt idx="5844">
                  <c:v>3.1424093180999999</c:v>
                </c:pt>
                <c:pt idx="5845">
                  <c:v>3.1426538840999996</c:v>
                </c:pt>
                <c:pt idx="5846">
                  <c:v>3.1441403644000001</c:v>
                </c:pt>
                <c:pt idx="5847">
                  <c:v>3.1465283999999998</c:v>
                </c:pt>
                <c:pt idx="5848">
                  <c:v>3.1476484368000004</c:v>
                </c:pt>
                <c:pt idx="5849">
                  <c:v>3.1480330542000003</c:v>
                </c:pt>
                <c:pt idx="5850">
                  <c:v>3.148931331</c:v>
                </c:pt>
                <c:pt idx="5851">
                  <c:v>3.1499781536999998</c:v>
                </c:pt>
                <c:pt idx="5852">
                  <c:v>3.1506493523999999</c:v>
                </c:pt>
                <c:pt idx="5853">
                  <c:v>3.1504346848</c:v>
                </c:pt>
                <c:pt idx="5854">
                  <c:v>3.151102437</c:v>
                </c:pt>
                <c:pt idx="5855">
                  <c:v>3.1519327203</c:v>
                </c:pt>
                <c:pt idx="5856">
                  <c:v>3.1516952887</c:v>
                </c:pt>
                <c:pt idx="5857">
                  <c:v>3.1522128963</c:v>
                </c:pt>
                <c:pt idx="5858">
                  <c:v>3.1540344959999995</c:v>
                </c:pt>
                <c:pt idx="5859">
                  <c:v>3.1564192032</c:v>
                </c:pt>
                <c:pt idx="5860">
                  <c:v>3.1575368500000001</c:v>
                </c:pt>
                <c:pt idx="5861">
                  <c:v>3.1575532032000004</c:v>
                </c:pt>
                <c:pt idx="5862">
                  <c:v>3.158102736</c:v>
                </c:pt>
                <c:pt idx="5863">
                  <c:v>3.1595281629999996</c:v>
                </c:pt>
                <c:pt idx="5864">
                  <c:v>3.1611109935000004</c:v>
                </c:pt>
                <c:pt idx="5865">
                  <c:v>3.1614701338</c:v>
                </c:pt>
                <c:pt idx="5866">
                  <c:v>3.1614778512000004</c:v>
                </c:pt>
                <c:pt idx="5867">
                  <c:v>3.1618457894000001</c:v>
                </c:pt>
                <c:pt idx="5868">
                  <c:v>3.162740098</c:v>
                </c:pt>
                <c:pt idx="5869">
                  <c:v>3.1639578831999997</c:v>
                </c:pt>
                <c:pt idx="5870">
                  <c:v>3.1642873245000001</c:v>
                </c:pt>
                <c:pt idx="5871">
                  <c:v>3.1642582276</c:v>
                </c:pt>
                <c:pt idx="5872">
                  <c:v>3.1649673384999994</c:v>
                </c:pt>
                <c:pt idx="5873">
                  <c:v>3.1655297130000002</c:v>
                </c:pt>
                <c:pt idx="5874">
                  <c:v>3.1648202755999999</c:v>
                </c:pt>
                <c:pt idx="5875">
                  <c:v>3.1657606272000001</c:v>
                </c:pt>
                <c:pt idx="5876">
                  <c:v>3.1687326531000002</c:v>
                </c:pt>
                <c:pt idx="5877">
                  <c:v>3.1717192164000001</c:v>
                </c:pt>
                <c:pt idx="5878">
                  <c:v>3.1726971328000002</c:v>
                </c:pt>
                <c:pt idx="5879">
                  <c:v>3.1720158633</c:v>
                </c:pt>
                <c:pt idx="5880">
                  <c:v>3.1717214026000002</c:v>
                </c:pt>
                <c:pt idx="5881">
                  <c:v>3.1730248000000003</c:v>
                </c:pt>
                <c:pt idx="5882">
                  <c:v>3.175035453</c:v>
                </c:pt>
                <c:pt idx="5883">
                  <c:v>3.1759838627999999</c:v>
                </c:pt>
                <c:pt idx="5884">
                  <c:v>3.1757088583000002</c:v>
                </c:pt>
                <c:pt idx="5885">
                  <c:v>3.1758525569999998</c:v>
                </c:pt>
                <c:pt idx="5886">
                  <c:v>3.1768909838000003</c:v>
                </c:pt>
                <c:pt idx="5887">
                  <c:v>3.1778626061999997</c:v>
                </c:pt>
                <c:pt idx="5888">
                  <c:v>3.1779182980999998</c:v>
                </c:pt>
                <c:pt idx="5889">
                  <c:v>3.1775973051999999</c:v>
                </c:pt>
                <c:pt idx="5890">
                  <c:v>3.1787336469</c:v>
                </c:pt>
                <c:pt idx="5891">
                  <c:v>3.1811436989999997</c:v>
                </c:pt>
                <c:pt idx="5892">
                  <c:v>3.1826994928000003</c:v>
                </c:pt>
                <c:pt idx="5893">
                  <c:v>3.1828488590999999</c:v>
                </c:pt>
                <c:pt idx="5894">
                  <c:v>3.1833662092000004</c:v>
                </c:pt>
                <c:pt idx="5895">
                  <c:v>3.1836607638000003</c:v>
                </c:pt>
                <c:pt idx="5896">
                  <c:v>3.1830386280000003</c:v>
                </c:pt>
                <c:pt idx="5897">
                  <c:v>3.1831155392000001</c:v>
                </c:pt>
                <c:pt idx="5898">
                  <c:v>3.1846156159999999</c:v>
                </c:pt>
                <c:pt idx="5899">
                  <c:v>3.1857230063999999</c:v>
                </c:pt>
                <c:pt idx="5900">
                  <c:v>3.1870287299999998</c:v>
                </c:pt>
                <c:pt idx="5901">
                  <c:v>3.1883610888000002</c:v>
                </c:pt>
                <c:pt idx="5902">
                  <c:v>3.1896847858000004</c:v>
                </c:pt>
                <c:pt idx="5903">
                  <c:v>3.1909927447999999</c:v>
                </c:pt>
                <c:pt idx="5904">
                  <c:v>3.1919025024000001</c:v>
                </c:pt>
                <c:pt idx="5905">
                  <c:v>3.1923927609999998</c:v>
                </c:pt>
                <c:pt idx="5906">
                  <c:v>3.1928565347999998</c:v>
                </c:pt>
                <c:pt idx="5907">
                  <c:v>3.1938498693999997</c:v>
                </c:pt>
                <c:pt idx="5908">
                  <c:v>3.1950185913999998</c:v>
                </c:pt>
                <c:pt idx="5909">
                  <c:v>3.1956595819999998</c:v>
                </c:pt>
                <c:pt idx="5910">
                  <c:v>3.1954008767999995</c:v>
                </c:pt>
                <c:pt idx="5911">
                  <c:v>3.1959408529999997</c:v>
                </c:pt>
                <c:pt idx="5912">
                  <c:v>3.1970352774999999</c:v>
                </c:pt>
                <c:pt idx="5913">
                  <c:v>3.1979491246999996</c:v>
                </c:pt>
                <c:pt idx="5914">
                  <c:v>3.1988860721999997</c:v>
                </c:pt>
                <c:pt idx="5915">
                  <c:v>3.2000179924000003</c:v>
                </c:pt>
                <c:pt idx="5916">
                  <c:v>3.2006131849999999</c:v>
                </c:pt>
                <c:pt idx="5917">
                  <c:v>3.2010188381999995</c:v>
                </c:pt>
                <c:pt idx="5918">
                  <c:v>3.2017895574000002</c:v>
                </c:pt>
                <c:pt idx="5919">
                  <c:v>3.2027535186000002</c:v>
                </c:pt>
                <c:pt idx="5920">
                  <c:v>3.2042989125000001</c:v>
                </c:pt>
                <c:pt idx="5921">
                  <c:v>3.2058569400000003</c:v>
                </c:pt>
                <c:pt idx="5922">
                  <c:v>3.2074276157999999</c:v>
                </c:pt>
                <c:pt idx="5923">
                  <c:v>3.2074012207000004</c:v>
                </c:pt>
                <c:pt idx="5924">
                  <c:v>3.2069882238000003</c:v>
                </c:pt>
                <c:pt idx="5925">
                  <c:v>3.2083269830999996</c:v>
                </c:pt>
                <c:pt idx="5926">
                  <c:v>3.2101783740000003</c:v>
                </c:pt>
                <c:pt idx="5927">
                  <c:v>3.2111433031999996</c:v>
                </c:pt>
                <c:pt idx="5928">
                  <c:v>3.2114042575999999</c:v>
                </c:pt>
                <c:pt idx="5929">
                  <c:v>3.2127187585999999</c:v>
                </c:pt>
                <c:pt idx="5930">
                  <c:v>3.2138240640000002</c:v>
                </c:pt>
                <c:pt idx="5931">
                  <c:v>3.2141382219999999</c:v>
                </c:pt>
                <c:pt idx="5932">
                  <c:v>3.2142909924</c:v>
                </c:pt>
                <c:pt idx="5933">
                  <c:v>3.2140818573999996</c:v>
                </c:pt>
                <c:pt idx="5934">
                  <c:v>3.2131417404000002</c:v>
                </c:pt>
                <c:pt idx="5935">
                  <c:v>3.2138622131000001</c:v>
                </c:pt>
                <c:pt idx="5936">
                  <c:v>3.2149766827999997</c:v>
                </c:pt>
                <c:pt idx="5937">
                  <c:v>3.2170637842000001</c:v>
                </c:pt>
                <c:pt idx="5938">
                  <c:v>3.2191511976</c:v>
                </c:pt>
                <c:pt idx="5939">
                  <c:v>3.2210365419000002</c:v>
                </c:pt>
                <c:pt idx="5940">
                  <c:v>3.2221855160000001</c:v>
                </c:pt>
                <c:pt idx="5941">
                  <c:v>3.2224168900000003</c:v>
                </c:pt>
                <c:pt idx="5942">
                  <c:v>3.2218848452000004</c:v>
                </c:pt>
                <c:pt idx="5943">
                  <c:v>3.2226291486999998</c:v>
                </c:pt>
                <c:pt idx="5944">
                  <c:v>3.2243038889999998</c:v>
                </c:pt>
                <c:pt idx="5945">
                  <c:v>3.2254212770000001</c:v>
                </c:pt>
                <c:pt idx="5946">
                  <c:v>3.2254681305000004</c:v>
                </c:pt>
                <c:pt idx="5947">
                  <c:v>3.2258718699999998</c:v>
                </c:pt>
                <c:pt idx="5948">
                  <c:v>3.2266165379</c:v>
                </c:pt>
                <c:pt idx="5949">
                  <c:v>3.2273969056000005</c:v>
                </c:pt>
                <c:pt idx="5950">
                  <c:v>3.2282147729999999</c:v>
                </c:pt>
                <c:pt idx="5951">
                  <c:v>3.2292032213999997</c:v>
                </c:pt>
                <c:pt idx="5952">
                  <c:v>3.2311102535999998</c:v>
                </c:pt>
                <c:pt idx="5953">
                  <c:v>3.2326444358000002</c:v>
                </c:pt>
                <c:pt idx="5954">
                  <c:v>3.2325263783000002</c:v>
                </c:pt>
                <c:pt idx="5955">
                  <c:v>3.2328064192000001</c:v>
                </c:pt>
                <c:pt idx="5956">
                  <c:v>3.2339891781999999</c:v>
                </c:pt>
                <c:pt idx="5957">
                  <c:v>3.2349997425999999</c:v>
                </c:pt>
                <c:pt idx="5958">
                  <c:v>3.2354861993999999</c:v>
                </c:pt>
                <c:pt idx="5959">
                  <c:v>3.2361896956999998</c:v>
                </c:pt>
                <c:pt idx="5960">
                  <c:v>3.2370603151999999</c:v>
                </c:pt>
                <c:pt idx="5961">
                  <c:v>3.2382401653000001</c:v>
                </c:pt>
                <c:pt idx="5962">
                  <c:v>3.2388493053</c:v>
                </c:pt>
                <c:pt idx="5963">
                  <c:v>3.2394459978000003</c:v>
                </c:pt>
                <c:pt idx="5964">
                  <c:v>3.2400302386000002</c:v>
                </c:pt>
                <c:pt idx="5965">
                  <c:v>3.2407869905999998</c:v>
                </c:pt>
                <c:pt idx="5966">
                  <c:v>3.2420773087999999</c:v>
                </c:pt>
                <c:pt idx="5967">
                  <c:v>3.2429530887999998</c:v>
                </c:pt>
                <c:pt idx="5968">
                  <c:v>3.2428699875000002</c:v>
                </c:pt>
                <c:pt idx="5969">
                  <c:v>3.2434911207999999</c:v>
                </c:pt>
                <c:pt idx="5970">
                  <c:v>3.2448630304999999</c:v>
                </c:pt>
                <c:pt idx="5971">
                  <c:v>3.245873939</c:v>
                </c:pt>
                <c:pt idx="5972">
                  <c:v>3.2459687559999999</c:v>
                </c:pt>
                <c:pt idx="5973">
                  <c:v>3.2462593314999997</c:v>
                </c:pt>
                <c:pt idx="5974">
                  <c:v>3.2471103825000003</c:v>
                </c:pt>
                <c:pt idx="5975">
                  <c:v>3.2481733799999999</c:v>
                </c:pt>
                <c:pt idx="5976">
                  <c:v>3.2492400455000001</c:v>
                </c:pt>
                <c:pt idx="5977">
                  <c:v>3.2504846978000002</c:v>
                </c:pt>
                <c:pt idx="5978">
                  <c:v>3.2515407996000003</c:v>
                </c:pt>
                <c:pt idx="5979">
                  <c:v>3.2522017374000001</c:v>
                </c:pt>
                <c:pt idx="5980">
                  <c:v>3.2522985000000002</c:v>
                </c:pt>
                <c:pt idx="5981">
                  <c:v>3.2519080776</c:v>
                </c:pt>
                <c:pt idx="5982">
                  <c:v>3.2513092183999999</c:v>
                </c:pt>
                <c:pt idx="5983">
                  <c:v>3.2528599039999997</c:v>
                </c:pt>
                <c:pt idx="5984">
                  <c:v>3.2549642231999996</c:v>
                </c:pt>
                <c:pt idx="5985">
                  <c:v>3.2561789454000003</c:v>
                </c:pt>
                <c:pt idx="5986">
                  <c:v>3.2562865674000001</c:v>
                </c:pt>
                <c:pt idx="5987">
                  <c:v>3.2569298579999999</c:v>
                </c:pt>
                <c:pt idx="5988">
                  <c:v>3.2577780600000001</c:v>
                </c:pt>
                <c:pt idx="5989">
                  <c:v>3.2584896246000001</c:v>
                </c:pt>
                <c:pt idx="5990">
                  <c:v>3.2588739987999999</c:v>
                </c:pt>
                <c:pt idx="5991">
                  <c:v>3.2590750164000002</c:v>
                </c:pt>
                <c:pt idx="5992">
                  <c:v>3.2600221631999999</c:v>
                </c:pt>
                <c:pt idx="5993">
                  <c:v>3.2615088474</c:v>
                </c:pt>
                <c:pt idx="5994">
                  <c:v>3.2622764019999999</c:v>
                </c:pt>
                <c:pt idx="5995">
                  <c:v>3.2624757802</c:v>
                </c:pt>
                <c:pt idx="5996">
                  <c:v>3.2634053244000003</c:v>
                </c:pt>
                <c:pt idx="5997">
                  <c:v>3.2646964711999997</c:v>
                </c:pt>
                <c:pt idx="5998">
                  <c:v>3.2654355650000007</c:v>
                </c:pt>
                <c:pt idx="5999">
                  <c:v>3.2660110244</c:v>
                </c:pt>
                <c:pt idx="6000">
                  <c:v>3.2664569781999999</c:v>
                </c:pt>
                <c:pt idx="6001">
                  <c:v>3.2674786505999998</c:v>
                </c:pt>
                <c:pt idx="6002">
                  <c:v>3.2688513119999998</c:v>
                </c:pt>
                <c:pt idx="6003">
                  <c:v>3.2698175015999995</c:v>
                </c:pt>
                <c:pt idx="6004">
                  <c:v>3.2704023024000004</c:v>
                </c:pt>
                <c:pt idx="6005">
                  <c:v>3.2713326782000003</c:v>
                </c:pt>
                <c:pt idx="6006">
                  <c:v>3.2729632241999997</c:v>
                </c:pt>
                <c:pt idx="6007">
                  <c:v>3.2736742190999997</c:v>
                </c:pt>
                <c:pt idx="6008">
                  <c:v>3.2733053381999997</c:v>
                </c:pt>
                <c:pt idx="6009">
                  <c:v>3.2730929924000001</c:v>
                </c:pt>
                <c:pt idx="6010">
                  <c:v>3.2750767021999998</c:v>
                </c:pt>
                <c:pt idx="6011">
                  <c:v>3.2767113806000001</c:v>
                </c:pt>
                <c:pt idx="6012">
                  <c:v>3.2769078203999999</c:v>
                </c:pt>
                <c:pt idx="6013">
                  <c:v>3.2765947809</c:v>
                </c:pt>
                <c:pt idx="6014">
                  <c:v>3.2773745902000004</c:v>
                </c:pt>
                <c:pt idx="6015">
                  <c:v>3.2787126984000001</c:v>
                </c:pt>
                <c:pt idx="6016">
                  <c:v>3.2794674613999999</c:v>
                </c:pt>
                <c:pt idx="6017">
                  <c:v>3.2804150060000001</c:v>
                </c:pt>
                <c:pt idx="6018">
                  <c:v>3.2813842950000001</c:v>
                </c:pt>
                <c:pt idx="6019">
                  <c:v>3.2829120785999999</c:v>
                </c:pt>
                <c:pt idx="6020">
                  <c:v>3.2829936164999998</c:v>
                </c:pt>
                <c:pt idx="6021">
                  <c:v>3.2834444355999999</c:v>
                </c:pt>
                <c:pt idx="6022">
                  <c:v>3.2847924655999998</c:v>
                </c:pt>
                <c:pt idx="6023">
                  <c:v>3.2860882978000001</c:v>
                </c:pt>
                <c:pt idx="6024">
                  <c:v>3.2870221010000003</c:v>
                </c:pt>
                <c:pt idx="6025">
                  <c:v>3.2872406512000003</c:v>
                </c:pt>
                <c:pt idx="6026">
                  <c:v>3.2874953254000006</c:v>
                </c:pt>
                <c:pt idx="6027">
                  <c:v>3.2885268809999997</c:v>
                </c:pt>
                <c:pt idx="6028">
                  <c:v>3.2901191652999997</c:v>
                </c:pt>
                <c:pt idx="6029">
                  <c:v>3.2916737280000001</c:v>
                </c:pt>
                <c:pt idx="6030">
                  <c:v>3.2924748831000001</c:v>
                </c:pt>
                <c:pt idx="6031">
                  <c:v>3.2923548252000003</c:v>
                </c:pt>
                <c:pt idx="6032">
                  <c:v>3.2929143000000001</c:v>
                </c:pt>
                <c:pt idx="6033">
                  <c:v>3.2941986433999997</c:v>
                </c:pt>
                <c:pt idx="6034">
                  <c:v>3.2952847082000001</c:v>
                </c:pt>
                <c:pt idx="6035">
                  <c:v>3.2956513974999999</c:v>
                </c:pt>
                <c:pt idx="6036">
                  <c:v>3.2969215703000003</c:v>
                </c:pt>
                <c:pt idx="6037">
                  <c:v>3.2989132166999999</c:v>
                </c:pt>
                <c:pt idx="6038">
                  <c:v>3.2992565631999997</c:v>
                </c:pt>
                <c:pt idx="6039">
                  <c:v>3.2988477157999996</c:v>
                </c:pt>
                <c:pt idx="6040">
                  <c:v>3.2991783839999997</c:v>
                </c:pt>
                <c:pt idx="6041">
                  <c:v>3.3008060884000003</c:v>
                </c:pt>
                <c:pt idx="6042">
                  <c:v>3.3018783021</c:v>
                </c:pt>
                <c:pt idx="6043">
                  <c:v>3.3018374610000003</c:v>
                </c:pt>
                <c:pt idx="6044">
                  <c:v>3.3024175376000002</c:v>
                </c:pt>
                <c:pt idx="6045">
                  <c:v>3.3041145791999997</c:v>
                </c:pt>
                <c:pt idx="6046">
                  <c:v>3.3054654924000006</c:v>
                </c:pt>
                <c:pt idx="6047">
                  <c:v>3.3060966299999999</c:v>
                </c:pt>
                <c:pt idx="6048">
                  <c:v>3.3061882744000002</c:v>
                </c:pt>
                <c:pt idx="6049">
                  <c:v>3.3068702810999997</c:v>
                </c:pt>
                <c:pt idx="6050">
                  <c:v>3.308653445</c:v>
                </c:pt>
                <c:pt idx="6051">
                  <c:v>3.3102109980000001</c:v>
                </c:pt>
                <c:pt idx="6052">
                  <c:v>3.3111763600000006</c:v>
                </c:pt>
                <c:pt idx="6053">
                  <c:v>3.3115729933</c:v>
                </c:pt>
                <c:pt idx="6054">
                  <c:v>3.3121374769000003</c:v>
                </c:pt>
                <c:pt idx="6055">
                  <c:v>3.3128861883999998</c:v>
                </c:pt>
                <c:pt idx="6056">
                  <c:v>3.3137955410000002</c:v>
                </c:pt>
                <c:pt idx="6057">
                  <c:v>3.3141796164000001</c:v>
                </c:pt>
                <c:pt idx="6058">
                  <c:v>3.3149412348</c:v>
                </c:pt>
                <c:pt idx="6059">
                  <c:v>3.3158871537999999</c:v>
                </c:pt>
                <c:pt idx="6060">
                  <c:v>3.3164628660000002</c:v>
                </c:pt>
                <c:pt idx="6061">
                  <c:v>3.316673754</c:v>
                </c:pt>
                <c:pt idx="6062">
                  <c:v>3.3176071560000002</c:v>
                </c:pt>
                <c:pt idx="6063">
                  <c:v>3.3186958217999996</c:v>
                </c:pt>
                <c:pt idx="6064">
                  <c:v>3.3197718487999999</c:v>
                </c:pt>
                <c:pt idx="6065">
                  <c:v>3.3202805276</c:v>
                </c:pt>
                <c:pt idx="6066">
                  <c:v>3.3205685433000003</c:v>
                </c:pt>
                <c:pt idx="6067">
                  <c:v>3.3219587603999998</c:v>
                </c:pt>
                <c:pt idx="6068">
                  <c:v>3.3233836651999997</c:v>
                </c:pt>
                <c:pt idx="6069">
                  <c:v>3.3232062315000004</c:v>
                </c:pt>
                <c:pt idx="6070">
                  <c:v>3.3232167327999997</c:v>
                </c:pt>
                <c:pt idx="6071">
                  <c:v>3.3237784289999999</c:v>
                </c:pt>
                <c:pt idx="6072">
                  <c:v>3.3245172401999996</c:v>
                </c:pt>
                <c:pt idx="6073">
                  <c:v>3.3257982864</c:v>
                </c:pt>
                <c:pt idx="6074">
                  <c:v>3.3269096560000002</c:v>
                </c:pt>
                <c:pt idx="6075">
                  <c:v>3.3276742267999997</c:v>
                </c:pt>
                <c:pt idx="6076">
                  <c:v>3.3284589219999998</c:v>
                </c:pt>
                <c:pt idx="6077">
                  <c:v>3.3294463469999998</c:v>
                </c:pt>
                <c:pt idx="6078">
                  <c:v>3.3302804544</c:v>
                </c:pt>
                <c:pt idx="6079">
                  <c:v>3.3303640888000001</c:v>
                </c:pt>
                <c:pt idx="6080">
                  <c:v>3.3313536000000004</c:v>
                </c:pt>
                <c:pt idx="6081">
                  <c:v>3.3328656416000002</c:v>
                </c:pt>
                <c:pt idx="6082">
                  <c:v>3.3334189118999999</c:v>
                </c:pt>
                <c:pt idx="6083">
                  <c:v>3.3334643488000002</c:v>
                </c:pt>
                <c:pt idx="6084">
                  <c:v>3.33406695</c:v>
                </c:pt>
                <c:pt idx="6085">
                  <c:v>3.3359466885</c:v>
                </c:pt>
                <c:pt idx="6086">
                  <c:v>3.3367285465999998</c:v>
                </c:pt>
                <c:pt idx="6087">
                  <c:v>3.3369367334</c:v>
                </c:pt>
                <c:pt idx="6088">
                  <c:v>3.3373148732</c:v>
                </c:pt>
                <c:pt idx="6089">
                  <c:v>3.3385885008999998</c:v>
                </c:pt>
                <c:pt idx="6090">
                  <c:v>3.3398695549999995</c:v>
                </c:pt>
                <c:pt idx="6091">
                  <c:v>3.3402259331999997</c:v>
                </c:pt>
                <c:pt idx="6092">
                  <c:v>3.3402240899999995</c:v>
                </c:pt>
                <c:pt idx="6093">
                  <c:v>3.3408034821000001</c:v>
                </c:pt>
                <c:pt idx="6094">
                  <c:v>3.3424925145</c:v>
                </c:pt>
                <c:pt idx="6095">
                  <c:v>3.3449367798000003</c:v>
                </c:pt>
                <c:pt idx="6096">
                  <c:v>3.3459242474000002</c:v>
                </c:pt>
                <c:pt idx="6097">
                  <c:v>3.34603239</c:v>
                </c:pt>
                <c:pt idx="6098">
                  <c:v>3.3461716091000002</c:v>
                </c:pt>
                <c:pt idx="6099">
                  <c:v>3.3468722392000001</c:v>
                </c:pt>
                <c:pt idx="6100">
                  <c:v>3.3479204325000005</c:v>
                </c:pt>
                <c:pt idx="6101">
                  <c:v>3.3489486243000002</c:v>
                </c:pt>
                <c:pt idx="6102">
                  <c:v>3.3506958394000002</c:v>
                </c:pt>
                <c:pt idx="6103">
                  <c:v>3.3528183533999996</c:v>
                </c:pt>
                <c:pt idx="6104">
                  <c:v>3.353300044</c:v>
                </c:pt>
                <c:pt idx="6105">
                  <c:v>3.3525027617999998</c:v>
                </c:pt>
                <c:pt idx="6106">
                  <c:v>3.3522780774000003</c:v>
                </c:pt>
                <c:pt idx="6107">
                  <c:v>3.3529903334999998</c:v>
                </c:pt>
                <c:pt idx="6108">
                  <c:v>3.3549197369999999</c:v>
                </c:pt>
                <c:pt idx="6109">
                  <c:v>3.3566241960000003</c:v>
                </c:pt>
                <c:pt idx="6110">
                  <c:v>3.3575581260000003</c:v>
                </c:pt>
                <c:pt idx="6111">
                  <c:v>3.3586550263000001</c:v>
                </c:pt>
                <c:pt idx="6112">
                  <c:v>3.3597153216</c:v>
                </c:pt>
                <c:pt idx="6113">
                  <c:v>3.3600378751999997</c:v>
                </c:pt>
                <c:pt idx="6114">
                  <c:v>3.3598148562000003</c:v>
                </c:pt>
                <c:pt idx="6115">
                  <c:v>3.3601172303999998</c:v>
                </c:pt>
                <c:pt idx="6116">
                  <c:v>3.3611611929</c:v>
                </c:pt>
                <c:pt idx="6117">
                  <c:v>3.3625879664</c:v>
                </c:pt>
                <c:pt idx="6118">
                  <c:v>3.3636504563999998</c:v>
                </c:pt>
                <c:pt idx="6119">
                  <c:v>3.3643522907999999</c:v>
                </c:pt>
                <c:pt idx="6120">
                  <c:v>3.365054175</c:v>
                </c:pt>
                <c:pt idx="6121">
                  <c:v>3.3655601046000001</c:v>
                </c:pt>
                <c:pt idx="6122">
                  <c:v>3.3662602400000003</c:v>
                </c:pt>
                <c:pt idx="6123">
                  <c:v>3.3681053342999996</c:v>
                </c:pt>
                <c:pt idx="6124">
                  <c:v>3.3692565709999998</c:v>
                </c:pt>
                <c:pt idx="6125">
                  <c:v>3.3700783611</c:v>
                </c:pt>
                <c:pt idx="6126">
                  <c:v>3.3707151990000002</c:v>
                </c:pt>
                <c:pt idx="6127">
                  <c:v>3.3707895699999999</c:v>
                </c:pt>
                <c:pt idx="6128">
                  <c:v>3.3712395705000002</c:v>
                </c:pt>
                <c:pt idx="6129">
                  <c:v>3.3724280972000003</c:v>
                </c:pt>
                <c:pt idx="6130">
                  <c:v>3.3741481371999997</c:v>
                </c:pt>
                <c:pt idx="6131">
                  <c:v>3.3748037531999997</c:v>
                </c:pt>
                <c:pt idx="6132">
                  <c:v>3.3751407294</c:v>
                </c:pt>
                <c:pt idx="6133">
                  <c:v>3.3762275234000003</c:v>
                </c:pt>
                <c:pt idx="6134">
                  <c:v>3.3774627978000002</c:v>
                </c:pt>
                <c:pt idx="6135">
                  <c:v>3.3782854884</c:v>
                </c:pt>
                <c:pt idx="6136">
                  <c:v>3.3792529230000001</c:v>
                </c:pt>
                <c:pt idx="6137">
                  <c:v>3.3805558555999995</c:v>
                </c:pt>
                <c:pt idx="6138">
                  <c:v>3.3812792835000005</c:v>
                </c:pt>
                <c:pt idx="6139">
                  <c:v>3.3817990968000005</c:v>
                </c:pt>
                <c:pt idx="6140">
                  <c:v>3.3823244762</c:v>
                </c:pt>
                <c:pt idx="6141">
                  <c:v>3.3830480488000001</c:v>
                </c:pt>
                <c:pt idx="6142">
                  <c:v>3.3834066980999999</c:v>
                </c:pt>
                <c:pt idx="6143">
                  <c:v>3.38415804</c:v>
                </c:pt>
                <c:pt idx="6144">
                  <c:v>3.3851224078</c:v>
                </c:pt>
                <c:pt idx="6145">
                  <c:v>3.3860887214000002</c:v>
                </c:pt>
                <c:pt idx="6146">
                  <c:v>3.3872109022000001</c:v>
                </c:pt>
                <c:pt idx="6147">
                  <c:v>3.3881441834000001</c:v>
                </c:pt>
                <c:pt idx="6148">
                  <c:v>3.3888922229999996</c:v>
                </c:pt>
                <c:pt idx="6149">
                  <c:v>3.3900294799999999</c:v>
                </c:pt>
                <c:pt idx="6150">
                  <c:v>3.3902733499999997</c:v>
                </c:pt>
                <c:pt idx="6151">
                  <c:v>3.3905283050000001</c:v>
                </c:pt>
                <c:pt idx="6152">
                  <c:v>3.393512227</c:v>
                </c:pt>
                <c:pt idx="6153">
                  <c:v>3.3950392637999998</c:v>
                </c:pt>
                <c:pt idx="6154">
                  <c:v>3.3956893893000002</c:v>
                </c:pt>
                <c:pt idx="6155">
                  <c:v>3.3959483753000002</c:v>
                </c:pt>
                <c:pt idx="6156">
                  <c:v>3.3958290857</c:v>
                </c:pt>
                <c:pt idx="6157">
                  <c:v>3.3960528993999999</c:v>
                </c:pt>
                <c:pt idx="6158">
                  <c:v>3.3968072</c:v>
                </c:pt>
                <c:pt idx="6159">
                  <c:v>3.3975171594</c:v>
                </c:pt>
                <c:pt idx="6160">
                  <c:v>3.3987465902999996</c:v>
                </c:pt>
                <c:pt idx="6161">
                  <c:v>3.4000223915000003</c:v>
                </c:pt>
                <c:pt idx="6162">
                  <c:v>3.4009532373</c:v>
                </c:pt>
                <c:pt idx="6163">
                  <c:v>3.4019082478000002</c:v>
                </c:pt>
                <c:pt idx="6164">
                  <c:v>3.4026648622</c:v>
                </c:pt>
                <c:pt idx="6165">
                  <c:v>3.4032248928</c:v>
                </c:pt>
                <c:pt idx="6166">
                  <c:v>3.4032153665</c:v>
                </c:pt>
                <c:pt idx="6167">
                  <c:v>3.4031835902000003</c:v>
                </c:pt>
                <c:pt idx="6168">
                  <c:v>3.4044488579999999</c:v>
                </c:pt>
                <c:pt idx="6169">
                  <c:v>3.4062968970000003</c:v>
                </c:pt>
                <c:pt idx="6170">
                  <c:v>3.4078092016000001</c:v>
                </c:pt>
                <c:pt idx="6171">
                  <c:v>3.4078777116000003</c:v>
                </c:pt>
                <c:pt idx="6172">
                  <c:v>3.4075935168</c:v>
                </c:pt>
                <c:pt idx="6173">
                  <c:v>3.4080517399999999</c:v>
                </c:pt>
                <c:pt idx="6174">
                  <c:v>3.4095774647999995</c:v>
                </c:pt>
                <c:pt idx="6175">
                  <c:v>3.4110495491000004</c:v>
                </c:pt>
                <c:pt idx="6176">
                  <c:v>3.4115953245000004</c:v>
                </c:pt>
                <c:pt idx="6177">
                  <c:v>3.411964749</c:v>
                </c:pt>
                <c:pt idx="6178">
                  <c:v>3.4132625999999999</c:v>
                </c:pt>
                <c:pt idx="6179">
                  <c:v>3.4147648450000001</c:v>
                </c:pt>
                <c:pt idx="6180">
                  <c:v>3.4156952709000001</c:v>
                </c:pt>
                <c:pt idx="6181">
                  <c:v>3.4158959241</c:v>
                </c:pt>
                <c:pt idx="6182">
                  <c:v>3.4160761404</c:v>
                </c:pt>
                <c:pt idx="6183">
                  <c:v>3.4166464085000006</c:v>
                </c:pt>
                <c:pt idx="6184">
                  <c:v>3.4170662784000005</c:v>
                </c:pt>
                <c:pt idx="6185">
                  <c:v>3.4174638741000001</c:v>
                </c:pt>
                <c:pt idx="6186">
                  <c:v>3.4188999130000002</c:v>
                </c:pt>
                <c:pt idx="6187">
                  <c:v>3.4205144031999999</c:v>
                </c:pt>
                <c:pt idx="6188">
                  <c:v>3.4219264855000002</c:v>
                </c:pt>
                <c:pt idx="6189">
                  <c:v>3.4220641625000003</c:v>
                </c:pt>
                <c:pt idx="6190">
                  <c:v>3.42201976</c:v>
                </c:pt>
                <c:pt idx="6191">
                  <c:v>3.4219995264</c:v>
                </c:pt>
                <c:pt idx="6192">
                  <c:v>3.4229344165000004</c:v>
                </c:pt>
                <c:pt idx="6193">
                  <c:v>3.4244492237999995</c:v>
                </c:pt>
                <c:pt idx="6194">
                  <c:v>3.4248863594999999</c:v>
                </c:pt>
                <c:pt idx="6195">
                  <c:v>3.4255242766</c:v>
                </c:pt>
                <c:pt idx="6196">
                  <c:v>3.4268647875</c:v>
                </c:pt>
                <c:pt idx="6197">
                  <c:v>3.4287277152</c:v>
                </c:pt>
                <c:pt idx="6198">
                  <c:v>3.4298453854000002</c:v>
                </c:pt>
                <c:pt idx="6199">
                  <c:v>3.4302176634000001</c:v>
                </c:pt>
                <c:pt idx="6200">
                  <c:v>3.4313299077999999</c:v>
                </c:pt>
                <c:pt idx="6201">
                  <c:v>3.4324497144000001</c:v>
                </c:pt>
                <c:pt idx="6202">
                  <c:v>3.4333687652</c:v>
                </c:pt>
                <c:pt idx="6203">
                  <c:v>3.4346989776000001</c:v>
                </c:pt>
                <c:pt idx="6204">
                  <c:v>3.4362339659999996</c:v>
                </c:pt>
                <c:pt idx="6205">
                  <c:v>3.4375775572</c:v>
                </c:pt>
                <c:pt idx="6206">
                  <c:v>3.4385381100000001</c:v>
                </c:pt>
                <c:pt idx="6207">
                  <c:v>3.4394539291999999</c:v>
                </c:pt>
                <c:pt idx="6208">
                  <c:v>3.4399791192000002</c:v>
                </c:pt>
                <c:pt idx="6209">
                  <c:v>3.4401584567999999</c:v>
                </c:pt>
                <c:pt idx="6210">
                  <c:v>3.4407584315999999</c:v>
                </c:pt>
                <c:pt idx="6211">
                  <c:v>3.441369667</c:v>
                </c:pt>
                <c:pt idx="6212">
                  <c:v>3.4421857023999998</c:v>
                </c:pt>
                <c:pt idx="6213">
                  <c:v>3.4431692059999999</c:v>
                </c:pt>
                <c:pt idx="6214">
                  <c:v>3.4443033793</c:v>
                </c:pt>
                <c:pt idx="6215">
                  <c:v>3.4455788780000001</c:v>
                </c:pt>
                <c:pt idx="6216">
                  <c:v>3.4457472050000004</c:v>
                </c:pt>
                <c:pt idx="6217">
                  <c:v>3.4455582646000003</c:v>
                </c:pt>
                <c:pt idx="6218">
                  <c:v>3.4460595451000002</c:v>
                </c:pt>
                <c:pt idx="6219">
                  <c:v>3.4482173117999997</c:v>
                </c:pt>
                <c:pt idx="6220">
                  <c:v>3.4500272964000005</c:v>
                </c:pt>
                <c:pt idx="6221">
                  <c:v>3.4503988032000001</c:v>
                </c:pt>
                <c:pt idx="6222">
                  <c:v>3.4502361916000002</c:v>
                </c:pt>
                <c:pt idx="6223">
                  <c:v>3.4507938796000004</c:v>
                </c:pt>
                <c:pt idx="6224">
                  <c:v>3.4519101506999998</c:v>
                </c:pt>
                <c:pt idx="6225">
                  <c:v>3.4524979199999999</c:v>
                </c:pt>
                <c:pt idx="6226">
                  <c:v>3.4527470423</c:v>
                </c:pt>
                <c:pt idx="6227">
                  <c:v>3.4541434656000001</c:v>
                </c:pt>
                <c:pt idx="6228">
                  <c:v>3.4566837586999997</c:v>
                </c:pt>
                <c:pt idx="6229">
                  <c:v>3.4567956108</c:v>
                </c:pt>
                <c:pt idx="6230">
                  <c:v>3.4572668526000001</c:v>
                </c:pt>
                <c:pt idx="6231">
                  <c:v>3.4582576076999998</c:v>
                </c:pt>
                <c:pt idx="6232">
                  <c:v>3.4595741739000001</c:v>
                </c:pt>
                <c:pt idx="6233">
                  <c:v>3.4599705839999997</c:v>
                </c:pt>
                <c:pt idx="6234">
                  <c:v>3.4601825719999999</c:v>
                </c:pt>
                <c:pt idx="6235">
                  <c:v>3.4601913449999997</c:v>
                </c:pt>
                <c:pt idx="6236">
                  <c:v>3.4614744659999999</c:v>
                </c:pt>
                <c:pt idx="6237">
                  <c:v>3.4625732259999999</c:v>
                </c:pt>
                <c:pt idx="6238">
                  <c:v>3.4635044933999999</c:v>
                </c:pt>
                <c:pt idx="6239">
                  <c:v>3.4638823599999999</c:v>
                </c:pt>
                <c:pt idx="6240">
                  <c:v>3.4647949822999999</c:v>
                </c:pt>
                <c:pt idx="6241">
                  <c:v>3.4664363374999998</c:v>
                </c:pt>
                <c:pt idx="6242">
                  <c:v>3.467371693</c:v>
                </c:pt>
                <c:pt idx="6243">
                  <c:v>3.4674201659999997</c:v>
                </c:pt>
                <c:pt idx="6244">
                  <c:v>3.4683951120000001</c:v>
                </c:pt>
                <c:pt idx="6245">
                  <c:v>3.4702929618000002</c:v>
                </c:pt>
                <c:pt idx="6246">
                  <c:v>3.4720328006000001</c:v>
                </c:pt>
                <c:pt idx="6247">
                  <c:v>3.4728574459999999</c:v>
                </c:pt>
                <c:pt idx="6248">
                  <c:v>3.4734862847999999</c:v>
                </c:pt>
                <c:pt idx="6249">
                  <c:v>3.4739192719999998</c:v>
                </c:pt>
                <c:pt idx="6250">
                  <c:v>3.4736438712000002</c:v>
                </c:pt>
                <c:pt idx="6251">
                  <c:v>3.4735511459999997</c:v>
                </c:pt>
                <c:pt idx="6252">
                  <c:v>3.4743214549999997</c:v>
                </c:pt>
                <c:pt idx="6253">
                  <c:v>3.4761866672000004</c:v>
                </c:pt>
                <c:pt idx="6254">
                  <c:v>3.47807844</c:v>
                </c:pt>
                <c:pt idx="6255">
                  <c:v>3.4786794704999995</c:v>
                </c:pt>
                <c:pt idx="6256">
                  <c:v>3.4785323152999998</c:v>
                </c:pt>
                <c:pt idx="6257">
                  <c:v>3.4787131120999999</c:v>
                </c:pt>
                <c:pt idx="6258">
                  <c:v>3.4796516390999996</c:v>
                </c:pt>
                <c:pt idx="6259">
                  <c:v>3.4811369180000002</c:v>
                </c:pt>
                <c:pt idx="6260">
                  <c:v>3.4814874885000004</c:v>
                </c:pt>
                <c:pt idx="6261">
                  <c:v>3.4818248843999999</c:v>
                </c:pt>
                <c:pt idx="6262">
                  <c:v>3.4827410800000003</c:v>
                </c:pt>
                <c:pt idx="6263">
                  <c:v>3.4836667778000003</c:v>
                </c:pt>
                <c:pt idx="6264">
                  <c:v>3.4843889172</c:v>
                </c:pt>
                <c:pt idx="6265">
                  <c:v>3.4849282073999999</c:v>
                </c:pt>
                <c:pt idx="6266">
                  <c:v>3.4856259243999999</c:v>
                </c:pt>
                <c:pt idx="6267">
                  <c:v>3.4870704498</c:v>
                </c:pt>
                <c:pt idx="6268">
                  <c:v>3.4881303635999998</c:v>
                </c:pt>
                <c:pt idx="6269">
                  <c:v>3.4882511572000001</c:v>
                </c:pt>
                <c:pt idx="6270">
                  <c:v>3.4881871265999997</c:v>
                </c:pt>
                <c:pt idx="6271">
                  <c:v>3.4900016004000003</c:v>
                </c:pt>
                <c:pt idx="6272">
                  <c:v>3.4917163830000004</c:v>
                </c:pt>
                <c:pt idx="6273">
                  <c:v>3.4899700520999999</c:v>
                </c:pt>
                <c:pt idx="6274">
                  <c:v>3.4874442720000007</c:v>
                </c:pt>
                <c:pt idx="6275">
                  <c:v>3.4882479354</c:v>
                </c:pt>
                <c:pt idx="6276">
                  <c:v>3.4910969000000001</c:v>
                </c:pt>
                <c:pt idx="6277">
                  <c:v>3.4937405537999999</c:v>
                </c:pt>
                <c:pt idx="6278">
                  <c:v>3.4952655348999997</c:v>
                </c:pt>
                <c:pt idx="6279">
                  <c:v>3.4969718420999998</c:v>
                </c:pt>
                <c:pt idx="6280">
                  <c:v>3.4982970944999998</c:v>
                </c:pt>
                <c:pt idx="6281">
                  <c:v>3.5000340337000004</c:v>
                </c:pt>
                <c:pt idx="6282">
                  <c:v>3.5008576686000001</c:v>
                </c:pt>
                <c:pt idx="6283">
                  <c:v>3.5009489975000001</c:v>
                </c:pt>
                <c:pt idx="6284">
                  <c:v>3.5017878896000001</c:v>
                </c:pt>
                <c:pt idx="6285">
                  <c:v>3.5031857205999999</c:v>
                </c:pt>
                <c:pt idx="6286">
                  <c:v>3.5038625255999998</c:v>
                </c:pt>
                <c:pt idx="6287">
                  <c:v>3.5043922161000003</c:v>
                </c:pt>
                <c:pt idx="6288">
                  <c:v>3.5056944383999999</c:v>
                </c:pt>
                <c:pt idx="6289">
                  <c:v>3.5077107086999999</c:v>
                </c:pt>
                <c:pt idx="6290">
                  <c:v>3.5089868632000001</c:v>
                </c:pt>
                <c:pt idx="6291">
                  <c:v>3.5091884329999994</c:v>
                </c:pt>
                <c:pt idx="6292">
                  <c:v>3.5095826969999999</c:v>
                </c:pt>
                <c:pt idx="6293">
                  <c:v>3.5106740520999997</c:v>
                </c:pt>
                <c:pt idx="6294">
                  <c:v>3.5116934958000003</c:v>
                </c:pt>
                <c:pt idx="6295">
                  <c:v>3.5124519918000003</c:v>
                </c:pt>
                <c:pt idx="6296">
                  <c:v>3.5126113061999997</c:v>
                </c:pt>
                <c:pt idx="6297">
                  <c:v>3.5138401668000001</c:v>
                </c:pt>
                <c:pt idx="6298">
                  <c:v>3.5154357419999998</c:v>
                </c:pt>
                <c:pt idx="6299">
                  <c:v>3.5166875458000004</c:v>
                </c:pt>
                <c:pt idx="6300">
                  <c:v>3.516656099</c:v>
                </c:pt>
                <c:pt idx="6301">
                  <c:v>3.5160784019999998</c:v>
                </c:pt>
                <c:pt idx="6302">
                  <c:v>3.5166349193999999</c:v>
                </c:pt>
                <c:pt idx="6303">
                  <c:v>3.5195865782000002</c:v>
                </c:pt>
                <c:pt idx="6304">
                  <c:v>3.5206497043000002</c:v>
                </c:pt>
                <c:pt idx="6305">
                  <c:v>3.5216976960000004</c:v>
                </c:pt>
                <c:pt idx="6306">
                  <c:v>3.5223656844</c:v>
                </c:pt>
                <c:pt idx="6307">
                  <c:v>3.5226631355999998</c:v>
                </c:pt>
                <c:pt idx="6308">
                  <c:v>3.5225919153</c:v>
                </c:pt>
                <c:pt idx="6309">
                  <c:v>3.5229083904</c:v>
                </c:pt>
                <c:pt idx="6310">
                  <c:v>3.5234044812</c:v>
                </c:pt>
                <c:pt idx="6311">
                  <c:v>3.5244508298999997</c:v>
                </c:pt>
                <c:pt idx="6312">
                  <c:v>3.5256768525000002</c:v>
                </c:pt>
                <c:pt idx="6313">
                  <c:v>3.5258062225</c:v>
                </c:pt>
                <c:pt idx="6314">
                  <c:v>3.526350018</c:v>
                </c:pt>
                <c:pt idx="6315">
                  <c:v>3.5271400890000004</c:v>
                </c:pt>
                <c:pt idx="6316">
                  <c:v>3.5281631773999997</c:v>
                </c:pt>
                <c:pt idx="6317">
                  <c:v>3.528635967</c:v>
                </c:pt>
                <c:pt idx="6318">
                  <c:v>3.5292941780999998</c:v>
                </c:pt>
                <c:pt idx="6319">
                  <c:v>3.5310820285000002</c:v>
                </c:pt>
                <c:pt idx="6320">
                  <c:v>3.5326637544000001</c:v>
                </c:pt>
                <c:pt idx="6321">
                  <c:v>3.5333165979999999</c:v>
                </c:pt>
                <c:pt idx="6322">
                  <c:v>3.5336062188000001</c:v>
                </c:pt>
                <c:pt idx="6323">
                  <c:v>3.5340431969999999</c:v>
                </c:pt>
                <c:pt idx="6324">
                  <c:v>3.5348435356000003</c:v>
                </c:pt>
                <c:pt idx="6325">
                  <c:v>3.5354660839999998</c:v>
                </c:pt>
                <c:pt idx="6326">
                  <c:v>3.5366547315000001</c:v>
                </c:pt>
                <c:pt idx="6327">
                  <c:v>3.5380671767999998</c:v>
                </c:pt>
                <c:pt idx="6328">
                  <c:v>3.5395046105999999</c:v>
                </c:pt>
                <c:pt idx="6329">
                  <c:v>3.5400583538000001</c:v>
                </c:pt>
                <c:pt idx="6330">
                  <c:v>3.5406197671999999</c:v>
                </c:pt>
                <c:pt idx="6331">
                  <c:v>3.5413515517</c:v>
                </c:pt>
                <c:pt idx="6332">
                  <c:v>3.5428296876000003</c:v>
                </c:pt>
                <c:pt idx="6333">
                  <c:v>3.5446067594999997</c:v>
                </c:pt>
                <c:pt idx="6334">
                  <c:v>3.5463401393000007</c:v>
                </c:pt>
                <c:pt idx="6335">
                  <c:v>3.5469406855000001</c:v>
                </c:pt>
                <c:pt idx="6336">
                  <c:v>3.5460654923999995</c:v>
                </c:pt>
                <c:pt idx="6337">
                  <c:v>3.5455672379999998</c:v>
                </c:pt>
                <c:pt idx="6338">
                  <c:v>3.5464145687999995</c:v>
                </c:pt>
                <c:pt idx="6339">
                  <c:v>3.5470839199999999</c:v>
                </c:pt>
                <c:pt idx="6340">
                  <c:v>3.5479543428000002</c:v>
                </c:pt>
                <c:pt idx="6341">
                  <c:v>3.5491791548</c:v>
                </c:pt>
                <c:pt idx="6342">
                  <c:v>3.5512965905999998</c:v>
                </c:pt>
                <c:pt idx="6343">
                  <c:v>3.5526387064000007</c:v>
                </c:pt>
                <c:pt idx="6344">
                  <c:v>3.5534140600000002</c:v>
                </c:pt>
                <c:pt idx="6345">
                  <c:v>3.5539960389999998</c:v>
                </c:pt>
                <c:pt idx="6346">
                  <c:v>3.5549247931000005</c:v>
                </c:pt>
                <c:pt idx="6347">
                  <c:v>3.5560279524</c:v>
                </c:pt>
                <c:pt idx="6348">
                  <c:v>3.5569358127999999</c:v>
                </c:pt>
                <c:pt idx="6349">
                  <c:v>3.5574510296000001</c:v>
                </c:pt>
                <c:pt idx="6350">
                  <c:v>3.5581655127</c:v>
                </c:pt>
                <c:pt idx="6351">
                  <c:v>3.5586865431000003</c:v>
                </c:pt>
                <c:pt idx="6352">
                  <c:v>3.5590409049999998</c:v>
                </c:pt>
                <c:pt idx="6353">
                  <c:v>3.5592266600000002</c:v>
                </c:pt>
                <c:pt idx="6354">
                  <c:v>3.5601693031999999</c:v>
                </c:pt>
                <c:pt idx="6355">
                  <c:v>3.5618229789999996</c:v>
                </c:pt>
                <c:pt idx="6356">
                  <c:v>3.5632909057999997</c:v>
                </c:pt>
                <c:pt idx="6357">
                  <c:v>3.5642127674999999</c:v>
                </c:pt>
                <c:pt idx="6358">
                  <c:v>3.5641821631999999</c:v>
                </c:pt>
                <c:pt idx="6359">
                  <c:v>3.5643527939999999</c:v>
                </c:pt>
                <c:pt idx="6360">
                  <c:v>3.5645445140000001</c:v>
                </c:pt>
                <c:pt idx="6361">
                  <c:v>3.5649106646999997</c:v>
                </c:pt>
                <c:pt idx="6362">
                  <c:v>3.5660129361999999</c:v>
                </c:pt>
                <c:pt idx="6363">
                  <c:v>3.5672993312000001</c:v>
                </c:pt>
                <c:pt idx="6364">
                  <c:v>3.5687487645000004</c:v>
                </c:pt>
                <c:pt idx="6365">
                  <c:v>3.5698551651999999</c:v>
                </c:pt>
                <c:pt idx="6366">
                  <c:v>3.5704382805999999</c:v>
                </c:pt>
                <c:pt idx="6367">
                  <c:v>3.5708757672</c:v>
                </c:pt>
                <c:pt idx="6368">
                  <c:v>3.5717025736000001</c:v>
                </c:pt>
                <c:pt idx="6369">
                  <c:v>3.5719714015999999</c:v>
                </c:pt>
                <c:pt idx="6370">
                  <c:v>3.5726084584</c:v>
                </c:pt>
                <c:pt idx="6371">
                  <c:v>3.5741873389999999</c:v>
                </c:pt>
                <c:pt idx="6372">
                  <c:v>3.5762977019999997</c:v>
                </c:pt>
                <c:pt idx="6373">
                  <c:v>3.5778654824000005</c:v>
                </c:pt>
                <c:pt idx="6374">
                  <c:v>3.5788674944000003</c:v>
                </c:pt>
                <c:pt idx="6375">
                  <c:v>3.5796315765000002</c:v>
                </c:pt>
                <c:pt idx="6376">
                  <c:v>3.5801922989000001</c:v>
                </c:pt>
                <c:pt idx="6377">
                  <c:v>3.5809411039999999</c:v>
                </c:pt>
                <c:pt idx="6378">
                  <c:v>3.5822868490000004</c:v>
                </c:pt>
                <c:pt idx="6379">
                  <c:v>3.583289325</c:v>
                </c:pt>
                <c:pt idx="6380">
                  <c:v>3.5839426939999997</c:v>
                </c:pt>
                <c:pt idx="6381">
                  <c:v>3.5847360835000002</c:v>
                </c:pt>
                <c:pt idx="6382">
                  <c:v>3.5856810638999996</c:v>
                </c:pt>
                <c:pt idx="6383">
                  <c:v>3.5864091158</c:v>
                </c:pt>
                <c:pt idx="6384">
                  <c:v>3.5871718975000002</c:v>
                </c:pt>
                <c:pt idx="6385">
                  <c:v>3.5873645475</c:v>
                </c:pt>
                <c:pt idx="6386">
                  <c:v>3.5883348408000004</c:v>
                </c:pt>
                <c:pt idx="6387">
                  <c:v>3.5894876078000002</c:v>
                </c:pt>
                <c:pt idx="6388">
                  <c:v>3.5902930574999998</c:v>
                </c:pt>
                <c:pt idx="6389">
                  <c:v>3.5903361944000003</c:v>
                </c:pt>
                <c:pt idx="6390">
                  <c:v>3.5913453680000003</c:v>
                </c:pt>
                <c:pt idx="6391">
                  <c:v>3.5931132999999997</c:v>
                </c:pt>
                <c:pt idx="6392">
                  <c:v>3.5941748388000003</c:v>
                </c:pt>
                <c:pt idx="6393">
                  <c:v>3.5948059862000004</c:v>
                </c:pt>
                <c:pt idx="6394">
                  <c:v>3.5951968304999999</c:v>
                </c:pt>
                <c:pt idx="6395">
                  <c:v>3.5965058777999999</c:v>
                </c:pt>
                <c:pt idx="6396">
                  <c:v>3.5981510522000004</c:v>
                </c:pt>
                <c:pt idx="6397">
                  <c:v>3.5992199106000005</c:v>
                </c:pt>
                <c:pt idx="6398">
                  <c:v>3.5997278283999998</c:v>
                </c:pt>
                <c:pt idx="6399">
                  <c:v>3.6002608876000002</c:v>
                </c:pt>
                <c:pt idx="6400">
                  <c:v>3.6015317563999996</c:v>
                </c:pt>
                <c:pt idx="6401">
                  <c:v>3.6020455884000002</c:v>
                </c:pt>
                <c:pt idx="6402">
                  <c:v>3.6016410221999999</c:v>
                </c:pt>
                <c:pt idx="6403">
                  <c:v>3.6023258154000004</c:v>
                </c:pt>
                <c:pt idx="6404">
                  <c:v>3.6039639370000001</c:v>
                </c:pt>
                <c:pt idx="6405">
                  <c:v>3.6052312880000001</c:v>
                </c:pt>
                <c:pt idx="6406">
                  <c:v>3.6063258519999999</c:v>
                </c:pt>
                <c:pt idx="6407">
                  <c:v>3.6066534994000001</c:v>
                </c:pt>
                <c:pt idx="6408">
                  <c:v>3.6068140712000001</c:v>
                </c:pt>
                <c:pt idx="6409">
                  <c:v>3.6075436540000001</c:v>
                </c:pt>
                <c:pt idx="6410">
                  <c:v>3.6080848997000001</c:v>
                </c:pt>
                <c:pt idx="6411">
                  <c:v>3.6087913542000001</c:v>
                </c:pt>
                <c:pt idx="6412">
                  <c:v>3.6096785167999998</c:v>
                </c:pt>
                <c:pt idx="6413">
                  <c:v>3.6109522463999997</c:v>
                </c:pt>
                <c:pt idx="6414">
                  <c:v>3.6120589553999998</c:v>
                </c:pt>
                <c:pt idx="6415">
                  <c:v>3.6129618231</c:v>
                </c:pt>
                <c:pt idx="6416">
                  <c:v>3.6136956912000002</c:v>
                </c:pt>
                <c:pt idx="6417">
                  <c:v>3.614637444</c:v>
                </c:pt>
                <c:pt idx="6418">
                  <c:v>3.6156122304</c:v>
                </c:pt>
                <c:pt idx="6419">
                  <c:v>3.6165948664000007</c:v>
                </c:pt>
                <c:pt idx="6420">
                  <c:v>3.6166913788000006</c:v>
                </c:pt>
                <c:pt idx="6421">
                  <c:v>3.6173204184000003</c:v>
                </c:pt>
                <c:pt idx="6422">
                  <c:v>3.6195996199999998</c:v>
                </c:pt>
                <c:pt idx="6423">
                  <c:v>3.6214981374000006</c:v>
                </c:pt>
                <c:pt idx="6424">
                  <c:v>3.6217407498999998</c:v>
                </c:pt>
                <c:pt idx="6425">
                  <c:v>3.6214371058000006</c:v>
                </c:pt>
                <c:pt idx="6426">
                  <c:v>3.6217184927999999</c:v>
                </c:pt>
                <c:pt idx="6427">
                  <c:v>3.6234910848000004</c:v>
                </c:pt>
                <c:pt idx="6428">
                  <c:v>3.6248808819999998</c:v>
                </c:pt>
                <c:pt idx="6429">
                  <c:v>3.6260938874999997</c:v>
                </c:pt>
                <c:pt idx="6430">
                  <c:v>3.6278806977999998</c:v>
                </c:pt>
                <c:pt idx="6431">
                  <c:v>3.6292807389999999</c:v>
                </c:pt>
                <c:pt idx="6432">
                  <c:v>3.6289733040000001</c:v>
                </c:pt>
                <c:pt idx="6433">
                  <c:v>3.6284712912000003</c:v>
                </c:pt>
                <c:pt idx="6434">
                  <c:v>3.6288912138000007</c:v>
                </c:pt>
                <c:pt idx="6435">
                  <c:v>3.6302390816999996</c:v>
                </c:pt>
                <c:pt idx="6436">
                  <c:v>3.6313906060000001</c:v>
                </c:pt>
                <c:pt idx="6437">
                  <c:v>3.6327465200000004</c:v>
                </c:pt>
                <c:pt idx="6438">
                  <c:v>3.6334994254999997</c:v>
                </c:pt>
                <c:pt idx="6439">
                  <c:v>3.6345812237999997</c:v>
                </c:pt>
                <c:pt idx="6440">
                  <c:v>3.6367819433999999</c:v>
                </c:pt>
                <c:pt idx="6441">
                  <c:v>3.6376673960999999</c:v>
                </c:pt>
                <c:pt idx="6442">
                  <c:v>3.6374476055999998</c:v>
                </c:pt>
                <c:pt idx="6443">
                  <c:v>3.6376150561999996</c:v>
                </c:pt>
                <c:pt idx="6444">
                  <c:v>3.6385434624999999</c:v>
                </c:pt>
                <c:pt idx="6445">
                  <c:v>3.6396724199999997</c:v>
                </c:pt>
                <c:pt idx="6446">
                  <c:v>3.6402506640000003</c:v>
                </c:pt>
                <c:pt idx="6447">
                  <c:v>3.6406693636999998</c:v>
                </c:pt>
                <c:pt idx="6448">
                  <c:v>3.6414481986000005</c:v>
                </c:pt>
                <c:pt idx="6449">
                  <c:v>3.6424276300000002</c:v>
                </c:pt>
                <c:pt idx="6450">
                  <c:v>3.6431988153999999</c:v>
                </c:pt>
                <c:pt idx="6451">
                  <c:v>3.6437617124999999</c:v>
                </c:pt>
                <c:pt idx="6452">
                  <c:v>3.6448971000000001</c:v>
                </c:pt>
                <c:pt idx="6453">
                  <c:v>3.6458476127999999</c:v>
                </c:pt>
                <c:pt idx="6454">
                  <c:v>3.6469870983000003</c:v>
                </c:pt>
                <c:pt idx="6455">
                  <c:v>3.6477547415999996</c:v>
                </c:pt>
                <c:pt idx="6456">
                  <c:v>3.6481582852000001</c:v>
                </c:pt>
                <c:pt idx="6457">
                  <c:v>3.6492746046</c:v>
                </c:pt>
                <c:pt idx="6458">
                  <c:v>3.6500131548000003</c:v>
                </c:pt>
                <c:pt idx="6459">
                  <c:v>3.6498129163000002</c:v>
                </c:pt>
                <c:pt idx="6460">
                  <c:v>3.6497742654000001</c:v>
                </c:pt>
                <c:pt idx="6461">
                  <c:v>3.6508771396999999</c:v>
                </c:pt>
                <c:pt idx="6462">
                  <c:v>3.6518048037000002</c:v>
                </c:pt>
                <c:pt idx="6463">
                  <c:v>3.6525103649999999</c:v>
                </c:pt>
                <c:pt idx="6464">
                  <c:v>3.65227302</c:v>
                </c:pt>
                <c:pt idx="6465">
                  <c:v>3.6511278039000001</c:v>
                </c:pt>
                <c:pt idx="6466">
                  <c:v>3.6512839718999999</c:v>
                </c:pt>
                <c:pt idx="6467">
                  <c:v>3.6527827008</c:v>
                </c:pt>
                <c:pt idx="6468">
                  <c:v>3.6544725360000001</c:v>
                </c:pt>
                <c:pt idx="6469">
                  <c:v>3.6559852276999996</c:v>
                </c:pt>
                <c:pt idx="6470">
                  <c:v>3.6578898303999998</c:v>
                </c:pt>
                <c:pt idx="6471">
                  <c:v>3.6598650561000001</c:v>
                </c:pt>
                <c:pt idx="6472">
                  <c:v>3.6611527445999998</c:v>
                </c:pt>
                <c:pt idx="6473">
                  <c:v>3.6617390295000005</c:v>
                </c:pt>
                <c:pt idx="6474">
                  <c:v>3.6625340400000002</c:v>
                </c:pt>
                <c:pt idx="6475">
                  <c:v>3.6638437034</c:v>
                </c:pt>
                <c:pt idx="6476">
                  <c:v>3.6643519124999995</c:v>
                </c:pt>
                <c:pt idx="6477">
                  <c:v>3.6647916384000001</c:v>
                </c:pt>
                <c:pt idx="6478">
                  <c:v>3.6655314324999999</c:v>
                </c:pt>
                <c:pt idx="6479">
                  <c:v>3.6666907775999995</c:v>
                </c:pt>
                <c:pt idx="6480">
                  <c:v>3.6674581277999998</c:v>
                </c:pt>
                <c:pt idx="6481">
                  <c:v>3.6680128254</c:v>
                </c:pt>
                <c:pt idx="6482">
                  <c:v>3.668906808</c:v>
                </c:pt>
                <c:pt idx="6483">
                  <c:v>3.6703841999999995</c:v>
                </c:pt>
                <c:pt idx="6484">
                  <c:v>3.6716685561999998</c:v>
                </c:pt>
                <c:pt idx="6485">
                  <c:v>3.6725764880000002</c:v>
                </c:pt>
                <c:pt idx="6486">
                  <c:v>3.6729285011999995</c:v>
                </c:pt>
                <c:pt idx="6487">
                  <c:v>3.6734972482999999</c:v>
                </c:pt>
                <c:pt idx="6488">
                  <c:v>3.6742396128000001</c:v>
                </c:pt>
                <c:pt idx="6489">
                  <c:v>3.6755439849999996</c:v>
                </c:pt>
                <c:pt idx="6490">
                  <c:v>3.6768131371999999</c:v>
                </c:pt>
                <c:pt idx="6491">
                  <c:v>3.6775478646999997</c:v>
                </c:pt>
                <c:pt idx="6492">
                  <c:v>3.6781208254000002</c:v>
                </c:pt>
                <c:pt idx="6493">
                  <c:v>3.6781474703999999</c:v>
                </c:pt>
                <c:pt idx="6494">
                  <c:v>3.6789019575000004</c:v>
                </c:pt>
                <c:pt idx="6495">
                  <c:v>3.6798262026000002</c:v>
                </c:pt>
                <c:pt idx="6496">
                  <c:v>3.6806043848000001</c:v>
                </c:pt>
                <c:pt idx="6497">
                  <c:v>3.6820352000000005</c:v>
                </c:pt>
                <c:pt idx="6498">
                  <c:v>3.6835290952000004</c:v>
                </c:pt>
                <c:pt idx="6499">
                  <c:v>3.6847073147999998</c:v>
                </c:pt>
                <c:pt idx="6500">
                  <c:v>3.6853233216000003</c:v>
                </c:pt>
                <c:pt idx="6501">
                  <c:v>3.6864585660000002</c:v>
                </c:pt>
                <c:pt idx="6502">
                  <c:v>3.6883243025999999</c:v>
                </c:pt>
                <c:pt idx="6503">
                  <c:v>3.6895962976000005</c:v>
                </c:pt>
                <c:pt idx="6504">
                  <c:v>3.6902487925999998</c:v>
                </c:pt>
                <c:pt idx="6505">
                  <c:v>3.6901216468000002</c:v>
                </c:pt>
                <c:pt idx="6506">
                  <c:v>3.6907072900000002</c:v>
                </c:pt>
                <c:pt idx="6507">
                  <c:v>3.6924242759999997</c:v>
                </c:pt>
                <c:pt idx="6508">
                  <c:v>3.6941493155999998</c:v>
                </c:pt>
                <c:pt idx="6509">
                  <c:v>3.6944053376000001</c:v>
                </c:pt>
                <c:pt idx="6510">
                  <c:v>3.6944796641000006</c:v>
                </c:pt>
                <c:pt idx="6511">
                  <c:v>3.6954743217000003</c:v>
                </c:pt>
                <c:pt idx="6512">
                  <c:v>3.6966310944000003</c:v>
                </c:pt>
                <c:pt idx="6513">
                  <c:v>3.6979243756000004</c:v>
                </c:pt>
                <c:pt idx="6514">
                  <c:v>3.6982736251000001</c:v>
                </c:pt>
                <c:pt idx="6515">
                  <c:v>3.6973053857</c:v>
                </c:pt>
                <c:pt idx="6516">
                  <c:v>3.6986027654</c:v>
                </c:pt>
                <c:pt idx="6517">
                  <c:v>3.6999140500000003</c:v>
                </c:pt>
                <c:pt idx="6518">
                  <c:v>3.7008757232999998</c:v>
                </c:pt>
                <c:pt idx="6519">
                  <c:v>3.7020705388000001</c:v>
                </c:pt>
                <c:pt idx="6520">
                  <c:v>3.7028762620000002</c:v>
                </c:pt>
                <c:pt idx="6521">
                  <c:v>3.7034450182000005</c:v>
                </c:pt>
                <c:pt idx="6522">
                  <c:v>3.7043576920000003</c:v>
                </c:pt>
                <c:pt idx="6523">
                  <c:v>3.7054344779999999</c:v>
                </c:pt>
                <c:pt idx="6524">
                  <c:v>3.7066951231999994</c:v>
                </c:pt>
                <c:pt idx="6525">
                  <c:v>3.7075961592000004</c:v>
                </c:pt>
                <c:pt idx="6526">
                  <c:v>3.7081217500000005</c:v>
                </c:pt>
                <c:pt idx="6527">
                  <c:v>3.7090288186000002</c:v>
                </c:pt>
                <c:pt idx="6528">
                  <c:v>3.7099517567999998</c:v>
                </c:pt>
                <c:pt idx="6529">
                  <c:v>3.7103509477000003</c:v>
                </c:pt>
                <c:pt idx="6530">
                  <c:v>3.7113352723000004</c:v>
                </c:pt>
                <c:pt idx="6531">
                  <c:v>3.7119243184999999</c:v>
                </c:pt>
                <c:pt idx="6532">
                  <c:v>3.7128791508000001</c:v>
                </c:pt>
                <c:pt idx="6533">
                  <c:v>3.7140080472000001</c:v>
                </c:pt>
                <c:pt idx="6534">
                  <c:v>3.715354542</c:v>
                </c:pt>
                <c:pt idx="6535">
                  <c:v>3.7165370669999995</c:v>
                </c:pt>
                <c:pt idx="6536">
                  <c:v>3.7171581181999995</c:v>
                </c:pt>
                <c:pt idx="6537">
                  <c:v>3.717996775</c:v>
                </c:pt>
                <c:pt idx="6538">
                  <c:v>3.7188691632999995</c:v>
                </c:pt>
                <c:pt idx="6539">
                  <c:v>3.7193519820000005</c:v>
                </c:pt>
                <c:pt idx="6540">
                  <c:v>3.7198269125000003</c:v>
                </c:pt>
                <c:pt idx="6541">
                  <c:v>3.7210357799999998</c:v>
                </c:pt>
                <c:pt idx="6542">
                  <c:v>3.7228086175999997</c:v>
                </c:pt>
                <c:pt idx="6543">
                  <c:v>3.7238318208000001</c:v>
                </c:pt>
                <c:pt idx="6544">
                  <c:v>3.7237173960000001</c:v>
                </c:pt>
                <c:pt idx="6545">
                  <c:v>3.7244794408000002</c:v>
                </c:pt>
                <c:pt idx="6546">
                  <c:v>3.7265376637999998</c:v>
                </c:pt>
                <c:pt idx="6547">
                  <c:v>3.7280181870000004</c:v>
                </c:pt>
                <c:pt idx="6548">
                  <c:v>3.7279808885000003</c:v>
                </c:pt>
                <c:pt idx="6549">
                  <c:v>3.7279614199999997</c:v>
                </c:pt>
                <c:pt idx="6550">
                  <c:v>3.7292620658000004</c:v>
                </c:pt>
                <c:pt idx="6551">
                  <c:v>3.7303668480000001</c:v>
                </c:pt>
                <c:pt idx="6552">
                  <c:v>3.730685824</c:v>
                </c:pt>
                <c:pt idx="6553">
                  <c:v>3.7310187019000001</c:v>
                </c:pt>
                <c:pt idx="6554">
                  <c:v>3.7321474684</c:v>
                </c:pt>
                <c:pt idx="6555">
                  <c:v>3.7330902500000001</c:v>
                </c:pt>
                <c:pt idx="6556">
                  <c:v>3.7334351379000004</c:v>
                </c:pt>
                <c:pt idx="6557">
                  <c:v>3.7337323968000002</c:v>
                </c:pt>
                <c:pt idx="6558">
                  <c:v>3.7358926289999999</c:v>
                </c:pt>
                <c:pt idx="6559">
                  <c:v>3.7376529407999999</c:v>
                </c:pt>
                <c:pt idx="6560">
                  <c:v>3.7388311541999997</c:v>
                </c:pt>
                <c:pt idx="6561">
                  <c:v>3.7385185796</c:v>
                </c:pt>
                <c:pt idx="6562">
                  <c:v>3.7382278536000002</c:v>
                </c:pt>
                <c:pt idx="6563">
                  <c:v>3.7387471535999999</c:v>
                </c:pt>
                <c:pt idx="6564">
                  <c:v>3.7400865244000001</c:v>
                </c:pt>
                <c:pt idx="6565">
                  <c:v>3.7405013048</c:v>
                </c:pt>
                <c:pt idx="6566">
                  <c:v>3.7409220731999997</c:v>
                </c:pt>
                <c:pt idx="6567">
                  <c:v>3.7420517051999997</c:v>
                </c:pt>
                <c:pt idx="6568">
                  <c:v>3.7435617240000001</c:v>
                </c:pt>
                <c:pt idx="6569">
                  <c:v>3.7446836056000001</c:v>
                </c:pt>
                <c:pt idx="6570">
                  <c:v>3.7456412895</c:v>
                </c:pt>
                <c:pt idx="6571">
                  <c:v>3.7464128604</c:v>
                </c:pt>
                <c:pt idx="6572">
                  <c:v>3.7477510752000001</c:v>
                </c:pt>
                <c:pt idx="6573">
                  <c:v>3.749107344</c:v>
                </c:pt>
                <c:pt idx="6574">
                  <c:v>3.7500932875999999</c:v>
                </c:pt>
                <c:pt idx="6575">
                  <c:v>3.7506570317999999</c:v>
                </c:pt>
                <c:pt idx="6576">
                  <c:v>3.7512507055999995</c:v>
                </c:pt>
                <c:pt idx="6577">
                  <c:v>3.7516820796000001</c:v>
                </c:pt>
                <c:pt idx="6578">
                  <c:v>3.7523236667000002</c:v>
                </c:pt>
                <c:pt idx="6579">
                  <c:v>3.7527730416000002</c:v>
                </c:pt>
                <c:pt idx="6580">
                  <c:v>3.7532324092000002</c:v>
                </c:pt>
                <c:pt idx="6581">
                  <c:v>3.7545048419999998</c:v>
                </c:pt>
                <c:pt idx="6582">
                  <c:v>3.7569293383</c:v>
                </c:pt>
                <c:pt idx="6583">
                  <c:v>3.7585868772</c:v>
                </c:pt>
                <c:pt idx="6584">
                  <c:v>3.7589161512000007</c:v>
                </c:pt>
                <c:pt idx="6585">
                  <c:v>3.7592095043999998</c:v>
                </c:pt>
                <c:pt idx="6586">
                  <c:v>3.760196536</c:v>
                </c:pt>
                <c:pt idx="6587">
                  <c:v>3.7611477259999995</c:v>
                </c:pt>
                <c:pt idx="6588">
                  <c:v>3.7617201857999998</c:v>
                </c:pt>
                <c:pt idx="6589">
                  <c:v>3.7624930823000002</c:v>
                </c:pt>
                <c:pt idx="6590">
                  <c:v>3.7642281537000004</c:v>
                </c:pt>
                <c:pt idx="6591">
                  <c:v>3.7653900962</c:v>
                </c:pt>
                <c:pt idx="6592">
                  <c:v>3.7663736915999997</c:v>
                </c:pt>
                <c:pt idx="6593">
                  <c:v>3.7669864512000002</c:v>
                </c:pt>
                <c:pt idx="6594">
                  <c:v>3.7676052550000003</c:v>
                </c:pt>
                <c:pt idx="6595">
                  <c:v>3.7684285881999999</c:v>
                </c:pt>
                <c:pt idx="6596">
                  <c:v>3.7690674975</c:v>
                </c:pt>
                <c:pt idx="6597">
                  <c:v>3.7698229799999998</c:v>
                </c:pt>
                <c:pt idx="6598">
                  <c:v>3.7711080708</c:v>
                </c:pt>
                <c:pt idx="6599">
                  <c:v>3.7733659035000002</c:v>
                </c:pt>
                <c:pt idx="6600">
                  <c:v>3.7770118034999998</c:v>
                </c:pt>
                <c:pt idx="6601">
                  <c:v>3.7782390405999999</c:v>
                </c:pt>
                <c:pt idx="6602">
                  <c:v>3.7779598799999996</c:v>
                </c:pt>
                <c:pt idx="6603">
                  <c:v>3.7776646080000003</c:v>
                </c:pt>
                <c:pt idx="6604">
                  <c:v>3.7781176250999997</c:v>
                </c:pt>
                <c:pt idx="6605">
                  <c:v>3.7783800573999997</c:v>
                </c:pt>
                <c:pt idx="6606">
                  <c:v>3.7784959360000001</c:v>
                </c:pt>
                <c:pt idx="6607">
                  <c:v>3.7788364800000003</c:v>
                </c:pt>
                <c:pt idx="6608">
                  <c:v>3.7797670369999996</c:v>
                </c:pt>
                <c:pt idx="6609">
                  <c:v>3.781063032</c:v>
                </c:pt>
                <c:pt idx="6610">
                  <c:v>3.7819277001000007</c:v>
                </c:pt>
                <c:pt idx="6611">
                  <c:v>3.7823689452</c:v>
                </c:pt>
                <c:pt idx="6612">
                  <c:v>3.7837658249999997</c:v>
                </c:pt>
                <c:pt idx="6613">
                  <c:v>3.7856929460999997</c:v>
                </c:pt>
                <c:pt idx="6614">
                  <c:v>3.7866424688000002</c:v>
                </c:pt>
                <c:pt idx="6615">
                  <c:v>3.7868270483999997</c:v>
                </c:pt>
                <c:pt idx="6616">
                  <c:v>3.7879293196000003</c:v>
                </c:pt>
                <c:pt idx="6617">
                  <c:v>3.7888429072000003</c:v>
                </c:pt>
                <c:pt idx="6618">
                  <c:v>3.7893930688000004</c:v>
                </c:pt>
                <c:pt idx="6619">
                  <c:v>3.7899452724000002</c:v>
                </c:pt>
                <c:pt idx="6620">
                  <c:v>3.7906802756999998</c:v>
                </c:pt>
                <c:pt idx="6621">
                  <c:v>3.7916121593000001</c:v>
                </c:pt>
                <c:pt idx="6622">
                  <c:v>3.7929377962999999</c:v>
                </c:pt>
                <c:pt idx="6623">
                  <c:v>3.7936950903999995</c:v>
                </c:pt>
                <c:pt idx="6624">
                  <c:v>3.7942254371999997</c:v>
                </c:pt>
                <c:pt idx="6625">
                  <c:v>3.7952720610999999</c:v>
                </c:pt>
                <c:pt idx="6626">
                  <c:v>3.7962684760000003</c:v>
                </c:pt>
                <c:pt idx="6627">
                  <c:v>3.7972830149999997</c:v>
                </c:pt>
                <c:pt idx="6628">
                  <c:v>3.7975522900000001</c:v>
                </c:pt>
                <c:pt idx="6629">
                  <c:v>3.7974358433999997</c:v>
                </c:pt>
                <c:pt idx="6630">
                  <c:v>3.7981149984000004</c:v>
                </c:pt>
                <c:pt idx="6631">
                  <c:v>3.7980548605999997</c:v>
                </c:pt>
                <c:pt idx="6632">
                  <c:v>3.7991500036000003</c:v>
                </c:pt>
                <c:pt idx="6633">
                  <c:v>3.7996564830000001</c:v>
                </c:pt>
                <c:pt idx="6634">
                  <c:v>3.80054275</c:v>
                </c:pt>
                <c:pt idx="6635">
                  <c:v>3.8025402127999994</c:v>
                </c:pt>
                <c:pt idx="6636">
                  <c:v>3.8037842542</c:v>
                </c:pt>
                <c:pt idx="6637">
                  <c:v>3.8040677933999998</c:v>
                </c:pt>
                <c:pt idx="6638">
                  <c:v>3.8048998992</c:v>
                </c:pt>
                <c:pt idx="6639">
                  <c:v>3.8059773479999999</c:v>
                </c:pt>
                <c:pt idx="6640">
                  <c:v>3.8072860938000002</c:v>
                </c:pt>
                <c:pt idx="6641">
                  <c:v>3.8079118319999998</c:v>
                </c:pt>
                <c:pt idx="6642">
                  <c:v>3.8087426808999996</c:v>
                </c:pt>
                <c:pt idx="6643">
                  <c:v>3.8101364200000001</c:v>
                </c:pt>
                <c:pt idx="6644">
                  <c:v>3.8115202284000005</c:v>
                </c:pt>
                <c:pt idx="6645">
                  <c:v>3.8125161525000002</c:v>
                </c:pt>
                <c:pt idx="6646">
                  <c:v>3.8133231875999996</c:v>
                </c:pt>
                <c:pt idx="6647">
                  <c:v>3.8143394722000004</c:v>
                </c:pt>
                <c:pt idx="6648">
                  <c:v>3.8155832252999997</c:v>
                </c:pt>
                <c:pt idx="6649">
                  <c:v>3.8170121144999993</c:v>
                </c:pt>
                <c:pt idx="6650">
                  <c:v>3.817678956</c:v>
                </c:pt>
                <c:pt idx="6651">
                  <c:v>3.8179435104999997</c:v>
                </c:pt>
                <c:pt idx="6652">
                  <c:v>3.8180210174</c:v>
                </c:pt>
                <c:pt idx="6653">
                  <c:v>3.8182875782000001</c:v>
                </c:pt>
                <c:pt idx="6654">
                  <c:v>3.8193630278000001</c:v>
                </c:pt>
                <c:pt idx="6655">
                  <c:v>3.8204891088000004</c:v>
                </c:pt>
                <c:pt idx="6656">
                  <c:v>3.8215628005999998</c:v>
                </c:pt>
                <c:pt idx="6657">
                  <c:v>3.8227853418</c:v>
                </c:pt>
                <c:pt idx="6658">
                  <c:v>3.8250964544000001</c:v>
                </c:pt>
                <c:pt idx="6659">
                  <c:v>3.8264599620000004</c:v>
                </c:pt>
                <c:pt idx="6660">
                  <c:v>3.8268777161999998</c:v>
                </c:pt>
                <c:pt idx="6661">
                  <c:v>3.8265003072000003</c:v>
                </c:pt>
                <c:pt idx="6662">
                  <c:v>3.8264951675000001</c:v>
                </c:pt>
                <c:pt idx="6663">
                  <c:v>3.8270191944999996</c:v>
                </c:pt>
                <c:pt idx="6664">
                  <c:v>3.8281331376000001</c:v>
                </c:pt>
                <c:pt idx="6665">
                  <c:v>3.8294424552000002</c:v>
                </c:pt>
                <c:pt idx="6666">
                  <c:v>3.8309755215000001</c:v>
                </c:pt>
                <c:pt idx="6667">
                  <c:v>3.8319592331000001</c:v>
                </c:pt>
                <c:pt idx="6668">
                  <c:v>3.8317994169000005</c:v>
                </c:pt>
                <c:pt idx="6669">
                  <c:v>3.8305060003999998</c:v>
                </c:pt>
                <c:pt idx="6670">
                  <c:v>3.8305454262</c:v>
                </c:pt>
                <c:pt idx="6671">
                  <c:v>3.8315919863999994</c:v>
                </c:pt>
                <c:pt idx="6672">
                  <c:v>3.8328178410000002</c:v>
                </c:pt>
                <c:pt idx="6673">
                  <c:v>3.8344022132000002</c:v>
                </c:pt>
                <c:pt idx="6674">
                  <c:v>3.8365689352000003</c:v>
                </c:pt>
                <c:pt idx="6675">
                  <c:v>3.8387318724000004</c:v>
                </c:pt>
                <c:pt idx="6676">
                  <c:v>3.8399462681999998</c:v>
                </c:pt>
                <c:pt idx="6677">
                  <c:v>3.8405926889999993</c:v>
                </c:pt>
                <c:pt idx="6678">
                  <c:v>3.8412351060000005</c:v>
                </c:pt>
                <c:pt idx="6679">
                  <c:v>3.8418958315000005</c:v>
                </c:pt>
                <c:pt idx="6680">
                  <c:v>3.8427257343999996</c:v>
                </c:pt>
                <c:pt idx="6681">
                  <c:v>3.8433196259999995</c:v>
                </c:pt>
                <c:pt idx="6682">
                  <c:v>3.8440989314000005</c:v>
                </c:pt>
                <c:pt idx="6683">
                  <c:v>3.8458072293000001</c:v>
                </c:pt>
                <c:pt idx="6684">
                  <c:v>3.8471042903999999</c:v>
                </c:pt>
                <c:pt idx="6685">
                  <c:v>3.8470590158000006</c:v>
                </c:pt>
                <c:pt idx="6686">
                  <c:v>3.8473743734999997</c:v>
                </c:pt>
                <c:pt idx="6687">
                  <c:v>3.8486391084</c:v>
                </c:pt>
                <c:pt idx="6688">
                  <c:v>3.8499283016999999</c:v>
                </c:pt>
                <c:pt idx="6689">
                  <c:v>3.8504820109</c:v>
                </c:pt>
                <c:pt idx="6690">
                  <c:v>3.8506669319999993</c:v>
                </c:pt>
                <c:pt idx="6691">
                  <c:v>3.8512775982000003</c:v>
                </c:pt>
                <c:pt idx="6692">
                  <c:v>3.8522693723000003</c:v>
                </c:pt>
                <c:pt idx="6693">
                  <c:v>3.8538237174000001</c:v>
                </c:pt>
                <c:pt idx="6694">
                  <c:v>3.8553517760000005</c:v>
                </c:pt>
                <c:pt idx="6695">
                  <c:v>3.8562909904999998</c:v>
                </c:pt>
                <c:pt idx="6696">
                  <c:v>3.8568247174999999</c:v>
                </c:pt>
                <c:pt idx="6697">
                  <c:v>3.8577640514000002</c:v>
                </c:pt>
                <c:pt idx="6698">
                  <c:v>3.8590663114999995</c:v>
                </c:pt>
                <c:pt idx="6699">
                  <c:v>3.8599854413999992</c:v>
                </c:pt>
                <c:pt idx="6700">
                  <c:v>3.8601442572</c:v>
                </c:pt>
                <c:pt idx="6701">
                  <c:v>3.8610940290000002</c:v>
                </c:pt>
                <c:pt idx="6702">
                  <c:v>3.862237554</c:v>
                </c:pt>
                <c:pt idx="6703">
                  <c:v>3.8630345442</c:v>
                </c:pt>
                <c:pt idx="6704">
                  <c:v>3.8638743912</c:v>
                </c:pt>
                <c:pt idx="6705">
                  <c:v>3.8651262116000003</c:v>
                </c:pt>
                <c:pt idx="6706">
                  <c:v>3.8659988640000003</c:v>
                </c:pt>
                <c:pt idx="6707">
                  <c:v>3.8661129121999998</c:v>
                </c:pt>
                <c:pt idx="6708">
                  <c:v>3.8665227328</c:v>
                </c:pt>
                <c:pt idx="6709">
                  <c:v>3.8674588452000007</c:v>
                </c:pt>
                <c:pt idx="6710">
                  <c:v>3.8692007444000001</c:v>
                </c:pt>
                <c:pt idx="6711">
                  <c:v>3.8708224748999998</c:v>
                </c:pt>
                <c:pt idx="6712">
                  <c:v>3.8721016760000002</c:v>
                </c:pt>
                <c:pt idx="6713">
                  <c:v>3.8724404487999999</c:v>
                </c:pt>
                <c:pt idx="6714">
                  <c:v>3.8744789641000006</c:v>
                </c:pt>
                <c:pt idx="6715">
                  <c:v>3.8763014350000002</c:v>
                </c:pt>
                <c:pt idx="6716">
                  <c:v>3.8773976423000001</c:v>
                </c:pt>
                <c:pt idx="6717">
                  <c:v>3.8782714752000005</c:v>
                </c:pt>
                <c:pt idx="6718">
                  <c:v>3.8787902600999997</c:v>
                </c:pt>
                <c:pt idx="6719">
                  <c:v>3.8795111840000001</c:v>
                </c:pt>
                <c:pt idx="6720">
                  <c:v>3.8798851444999998</c:v>
                </c:pt>
                <c:pt idx="6721">
                  <c:v>3.8800610484000004</c:v>
                </c:pt>
                <c:pt idx="6722">
                  <c:v>3.8811516743999999</c:v>
                </c:pt>
                <c:pt idx="6723">
                  <c:v>3.8831286193000003</c:v>
                </c:pt>
                <c:pt idx="6724">
                  <c:v>3.8844951190000003</c:v>
                </c:pt>
                <c:pt idx="6725">
                  <c:v>3.8854491525000006</c:v>
                </c:pt>
                <c:pt idx="6726">
                  <c:v>3.8861785379999993</c:v>
                </c:pt>
                <c:pt idx="6727">
                  <c:v>3.8873042385000001</c:v>
                </c:pt>
                <c:pt idx="6728">
                  <c:v>3.8884320720000005</c:v>
                </c:pt>
                <c:pt idx="6729">
                  <c:v>3.8893925476000004</c:v>
                </c:pt>
                <c:pt idx="6730">
                  <c:v>3.8901979352999998</c:v>
                </c:pt>
                <c:pt idx="6731">
                  <c:v>3.8911647089999999</c:v>
                </c:pt>
                <c:pt idx="6732">
                  <c:v>3.8926769752000001</c:v>
                </c:pt>
                <c:pt idx="6733">
                  <c:v>3.8936131980000002</c:v>
                </c:pt>
                <c:pt idx="6734">
                  <c:v>3.8941674099999997</c:v>
                </c:pt>
                <c:pt idx="6735">
                  <c:v>3.8939267255999996</c:v>
                </c:pt>
                <c:pt idx="6736">
                  <c:v>3.8938924354000002</c:v>
                </c:pt>
                <c:pt idx="6737">
                  <c:v>3.8952252835999999</c:v>
                </c:pt>
                <c:pt idx="6738">
                  <c:v>3.8967339399999998</c:v>
                </c:pt>
                <c:pt idx="6739">
                  <c:v>3.8976602448</c:v>
                </c:pt>
                <c:pt idx="6740">
                  <c:v>3.8982003340000007</c:v>
                </c:pt>
                <c:pt idx="6741">
                  <c:v>3.8983582610000003</c:v>
                </c:pt>
                <c:pt idx="6742">
                  <c:v>3.8990310392999996</c:v>
                </c:pt>
                <c:pt idx="6743">
                  <c:v>3.9000716990000002</c:v>
                </c:pt>
                <c:pt idx="6744">
                  <c:v>3.9009100046</c:v>
                </c:pt>
                <c:pt idx="6745">
                  <c:v>3.9019774300000005</c:v>
                </c:pt>
                <c:pt idx="6746">
                  <c:v>3.9032925005000001</c:v>
                </c:pt>
                <c:pt idx="6747">
                  <c:v>3.9038082285</c:v>
                </c:pt>
                <c:pt idx="6748">
                  <c:v>3.9037351671999998</c:v>
                </c:pt>
                <c:pt idx="6749">
                  <c:v>3.9048500331999998</c:v>
                </c:pt>
                <c:pt idx="6750">
                  <c:v>3.9065497425000002</c:v>
                </c:pt>
                <c:pt idx="6751">
                  <c:v>3.9080327346000008</c:v>
                </c:pt>
                <c:pt idx="6752">
                  <c:v>3.9076123522000001</c:v>
                </c:pt>
                <c:pt idx="6753">
                  <c:v>3.9076009950000001</c:v>
                </c:pt>
                <c:pt idx="6754">
                  <c:v>3.9091273427999993</c:v>
                </c:pt>
                <c:pt idx="6755">
                  <c:v>3.9114021623999999</c:v>
                </c:pt>
                <c:pt idx="6756">
                  <c:v>3.9123521019999994</c:v>
                </c:pt>
                <c:pt idx="6757">
                  <c:v>3.9127418386000006</c:v>
                </c:pt>
                <c:pt idx="6758">
                  <c:v>3.9135284511999999</c:v>
                </c:pt>
                <c:pt idx="6759">
                  <c:v>3.9146996613999998</c:v>
                </c:pt>
                <c:pt idx="6760">
                  <c:v>3.9156889924999998</c:v>
                </c:pt>
                <c:pt idx="6761">
                  <c:v>3.916326771</c:v>
                </c:pt>
                <c:pt idx="6762">
                  <c:v>3.916995483</c:v>
                </c:pt>
                <c:pt idx="6763">
                  <c:v>3.9181003740999998</c:v>
                </c:pt>
                <c:pt idx="6764">
                  <c:v>3.919279548</c:v>
                </c:pt>
                <c:pt idx="6765">
                  <c:v>3.9196894282999999</c:v>
                </c:pt>
                <c:pt idx="6766">
                  <c:v>3.9203246490000003</c:v>
                </c:pt>
                <c:pt idx="6767">
                  <c:v>3.9219652188</c:v>
                </c:pt>
                <c:pt idx="6768">
                  <c:v>3.9241895685000001</c:v>
                </c:pt>
                <c:pt idx="6769">
                  <c:v>3.9257710001999997</c:v>
                </c:pt>
                <c:pt idx="6770">
                  <c:v>3.9265312181999996</c:v>
                </c:pt>
                <c:pt idx="6771">
                  <c:v>3.9268920857</c:v>
                </c:pt>
                <c:pt idx="6772">
                  <c:v>3.9282010740000004</c:v>
                </c:pt>
                <c:pt idx="6773">
                  <c:v>3.929307391</c:v>
                </c:pt>
                <c:pt idx="6774">
                  <c:v>3.9301779666000001</c:v>
                </c:pt>
                <c:pt idx="6775">
                  <c:v>3.9308148009999999</c:v>
                </c:pt>
                <c:pt idx="6776">
                  <c:v>3.9316504451999998</c:v>
                </c:pt>
                <c:pt idx="6777">
                  <c:v>3.9322997760000002</c:v>
                </c:pt>
                <c:pt idx="6778">
                  <c:v>3.9331045970999998</c:v>
                </c:pt>
                <c:pt idx="6779">
                  <c:v>3.9340339566000004</c:v>
                </c:pt>
                <c:pt idx="6780">
                  <c:v>3.934781095</c:v>
                </c:pt>
                <c:pt idx="6781">
                  <c:v>3.9355200232000001</c:v>
                </c:pt>
                <c:pt idx="6782">
                  <c:v>3.9372035481000003</c:v>
                </c:pt>
                <c:pt idx="6783">
                  <c:v>3.9385267236000003</c:v>
                </c:pt>
                <c:pt idx="6784">
                  <c:v>3.9394853812999999</c:v>
                </c:pt>
                <c:pt idx="6785">
                  <c:v>3.9393687839</c:v>
                </c:pt>
                <c:pt idx="6786">
                  <c:v>3.9399190350000008</c:v>
                </c:pt>
                <c:pt idx="6787">
                  <c:v>3.941032935</c:v>
                </c:pt>
                <c:pt idx="6788">
                  <c:v>3.9425220560000001</c:v>
                </c:pt>
                <c:pt idx="6789">
                  <c:v>3.9443368415999993</c:v>
                </c:pt>
                <c:pt idx="6790">
                  <c:v>3.9455405179</c:v>
                </c:pt>
                <c:pt idx="6791">
                  <c:v>3.9459422669999995</c:v>
                </c:pt>
                <c:pt idx="6792">
                  <c:v>3.9461347212</c:v>
                </c:pt>
                <c:pt idx="6793">
                  <c:v>3.9469096212000001</c:v>
                </c:pt>
                <c:pt idx="6794">
                  <c:v>3.9476204099999994</c:v>
                </c:pt>
                <c:pt idx="6795">
                  <c:v>3.9484722623999997</c:v>
                </c:pt>
                <c:pt idx="6796">
                  <c:v>3.9486026975999997</c:v>
                </c:pt>
                <c:pt idx="6797">
                  <c:v>3.9487703999999995</c:v>
                </c:pt>
                <c:pt idx="6798">
                  <c:v>3.9502628786000002</c:v>
                </c:pt>
                <c:pt idx="6799">
                  <c:v>3.9524749082000001</c:v>
                </c:pt>
                <c:pt idx="6800">
                  <c:v>3.9538971367000006</c:v>
                </c:pt>
                <c:pt idx="6801">
                  <c:v>3.9547679175000003</c:v>
                </c:pt>
                <c:pt idx="6802">
                  <c:v>3.9553152924999999</c:v>
                </c:pt>
                <c:pt idx="6803">
                  <c:v>3.9560513891999998</c:v>
                </c:pt>
                <c:pt idx="6804">
                  <c:v>3.9577434644</c:v>
                </c:pt>
                <c:pt idx="6805">
                  <c:v>3.9582909912000002</c:v>
                </c:pt>
                <c:pt idx="6806">
                  <c:v>3.9588406250000001</c:v>
                </c:pt>
                <c:pt idx="6807">
                  <c:v>3.9595956138999999</c:v>
                </c:pt>
                <c:pt idx="6808">
                  <c:v>3.9605559905999996</c:v>
                </c:pt>
                <c:pt idx="6809">
                  <c:v>3.9617903066000002</c:v>
                </c:pt>
                <c:pt idx="6810">
                  <c:v>3.9620934318000001</c:v>
                </c:pt>
                <c:pt idx="6811">
                  <c:v>3.9619691880000003</c:v>
                </c:pt>
                <c:pt idx="6812">
                  <c:v>3.9629755120000003</c:v>
                </c:pt>
                <c:pt idx="6813">
                  <c:v>3.9649445873000002</c:v>
                </c:pt>
                <c:pt idx="6814">
                  <c:v>3.9661919075999994</c:v>
                </c:pt>
                <c:pt idx="6815">
                  <c:v>3.9668375819999997</c:v>
                </c:pt>
                <c:pt idx="6816">
                  <c:v>3.9674355085999995</c:v>
                </c:pt>
                <c:pt idx="6817">
                  <c:v>3.9685792068000003</c:v>
                </c:pt>
                <c:pt idx="6818">
                  <c:v>3.9701360380000001</c:v>
                </c:pt>
                <c:pt idx="6819">
                  <c:v>3.9709230280999996</c:v>
                </c:pt>
                <c:pt idx="6820">
                  <c:v>3.9715461710999995</c:v>
                </c:pt>
                <c:pt idx="6821">
                  <c:v>3.9729061559999996</c:v>
                </c:pt>
                <c:pt idx="6822">
                  <c:v>3.9750134904999999</c:v>
                </c:pt>
                <c:pt idx="6823">
                  <c:v>3.9761702879999996</c:v>
                </c:pt>
                <c:pt idx="6824">
                  <c:v>3.9757971960000003</c:v>
                </c:pt>
                <c:pt idx="6825">
                  <c:v>3.9756087995000002</c:v>
                </c:pt>
                <c:pt idx="6826">
                  <c:v>3.9767511659999997</c:v>
                </c:pt>
                <c:pt idx="6827">
                  <c:v>3.9780596465999993</c:v>
                </c:pt>
                <c:pt idx="6828">
                  <c:v>3.9785937192</c:v>
                </c:pt>
                <c:pt idx="6829">
                  <c:v>3.9791382360000007</c:v>
                </c:pt>
                <c:pt idx="6830">
                  <c:v>3.9796973664000004</c:v>
                </c:pt>
                <c:pt idx="6831">
                  <c:v>3.9799327680000003</c:v>
                </c:pt>
                <c:pt idx="6832">
                  <c:v>3.9807871874999998</c:v>
                </c:pt>
                <c:pt idx="6833">
                  <c:v>3.9814401934999997</c:v>
                </c:pt>
                <c:pt idx="6834">
                  <c:v>3.9824504192999997</c:v>
                </c:pt>
                <c:pt idx="6835">
                  <c:v>3.9840256975999999</c:v>
                </c:pt>
                <c:pt idx="6836">
                  <c:v>3.9846122249999998</c:v>
                </c:pt>
                <c:pt idx="6837">
                  <c:v>3.9850097584000004</c:v>
                </c:pt>
                <c:pt idx="6838">
                  <c:v>3.9859890385000001</c:v>
                </c:pt>
                <c:pt idx="6839">
                  <c:v>3.9888985730999997</c:v>
                </c:pt>
                <c:pt idx="6840">
                  <c:v>3.9912537599999998</c:v>
                </c:pt>
                <c:pt idx="6841">
                  <c:v>3.9924309009999996</c:v>
                </c:pt>
                <c:pt idx="6842">
                  <c:v>3.9928371893999999</c:v>
                </c:pt>
                <c:pt idx="6843">
                  <c:v>3.9934284151999999</c:v>
                </c:pt>
                <c:pt idx="6844">
                  <c:v>3.9945974383000005</c:v>
                </c:pt>
                <c:pt idx="6845">
                  <c:v>3.9950310018000001</c:v>
                </c:pt>
                <c:pt idx="6846">
                  <c:v>3.9951114060999999</c:v>
                </c:pt>
                <c:pt idx="6847">
                  <c:v>3.9959232736000003</c:v>
                </c:pt>
                <c:pt idx="6848">
                  <c:v>3.9968909199999998</c:v>
                </c:pt>
                <c:pt idx="6849">
                  <c:v>3.9976673955000006</c:v>
                </c:pt>
                <c:pt idx="6850">
                  <c:v>3.9980300567999993</c:v>
                </c:pt>
                <c:pt idx="6851">
                  <c:v>3.9990950670999998</c:v>
                </c:pt>
                <c:pt idx="6852">
                  <c:v>4.0009565748</c:v>
                </c:pt>
                <c:pt idx="6853">
                  <c:v>4.0020572864999995</c:v>
                </c:pt>
                <c:pt idx="6854">
                  <c:v>4.0023531820000002</c:v>
                </c:pt>
                <c:pt idx="6855">
                  <c:v>4.0022372242999991</c:v>
                </c:pt>
                <c:pt idx="6856">
                  <c:v>4.0027097700000001</c:v>
                </c:pt>
                <c:pt idx="6857">
                  <c:v>4.0043531154000007</c:v>
                </c:pt>
                <c:pt idx="6858">
                  <c:v>4.0050212087999997</c:v>
                </c:pt>
                <c:pt idx="6859">
                  <c:v>4.0053171921000006</c:v>
                </c:pt>
                <c:pt idx="6860">
                  <c:v>4.0064056431999999</c:v>
                </c:pt>
                <c:pt idx="6861">
                  <c:v>4.0082468502999999</c:v>
                </c:pt>
                <c:pt idx="6862">
                  <c:v>4.0090980270000003</c:v>
                </c:pt>
                <c:pt idx="6863">
                  <c:v>4.0088494874</c:v>
                </c:pt>
                <c:pt idx="6864">
                  <c:v>4.0086155878999996</c:v>
                </c:pt>
                <c:pt idx="6865">
                  <c:v>4.0093488370000001</c:v>
                </c:pt>
                <c:pt idx="6866">
                  <c:v>4.0114614</c:v>
                </c:pt>
                <c:pt idx="6867">
                  <c:v>4.0134163503</c:v>
                </c:pt>
                <c:pt idx="6868">
                  <c:v>4.0144649842000009</c:v>
                </c:pt>
                <c:pt idx="6869">
                  <c:v>4.0148934102</c:v>
                </c:pt>
                <c:pt idx="6870">
                  <c:v>4.0154754919999993</c:v>
                </c:pt>
                <c:pt idx="6871">
                  <c:v>4.0166549100000006</c:v>
                </c:pt>
                <c:pt idx="6872">
                  <c:v>4.0178785130000003</c:v>
                </c:pt>
                <c:pt idx="6873">
                  <c:v>4.0189150103999998</c:v>
                </c:pt>
                <c:pt idx="6874">
                  <c:v>4.0205217442999999</c:v>
                </c:pt>
                <c:pt idx="6875">
                  <c:v>4.0211818724999997</c:v>
                </c:pt>
                <c:pt idx="6876">
                  <c:v>4.0220587314000005</c:v>
                </c:pt>
                <c:pt idx="6877">
                  <c:v>4.0235038320000003</c:v>
                </c:pt>
                <c:pt idx="6878">
                  <c:v>4.0245408824000002</c:v>
                </c:pt>
                <c:pt idx="6879">
                  <c:v>4.0253697089999996</c:v>
                </c:pt>
                <c:pt idx="6880">
                  <c:v>4.0267920999999998</c:v>
                </c:pt>
                <c:pt idx="6881">
                  <c:v>4.0272653723999996</c:v>
                </c:pt>
                <c:pt idx="6882">
                  <c:v>4.0275324025999995</c:v>
                </c:pt>
                <c:pt idx="6883">
                  <c:v>4.028542551000001</c:v>
                </c:pt>
                <c:pt idx="6884">
                  <c:v>4.0295233446000003</c:v>
                </c:pt>
                <c:pt idx="6885">
                  <c:v>4.0301273664000004</c:v>
                </c:pt>
                <c:pt idx="6886">
                  <c:v>4.0305314225000002</c:v>
                </c:pt>
                <c:pt idx="6887">
                  <c:v>4.0311502443</c:v>
                </c:pt>
                <c:pt idx="6888">
                  <c:v>4.0317733191</c:v>
                </c:pt>
                <c:pt idx="6889">
                  <c:v>4.0323522491999997</c:v>
                </c:pt>
                <c:pt idx="6890">
                  <c:v>4.0331081179999995</c:v>
                </c:pt>
                <c:pt idx="6891">
                  <c:v>4.0342325859000008</c:v>
                </c:pt>
                <c:pt idx="6892">
                  <c:v>4.0349590973999998</c:v>
                </c:pt>
                <c:pt idx="6893">
                  <c:v>4.0354961023999998</c:v>
                </c:pt>
                <c:pt idx="6894">
                  <c:v>4.0366312918</c:v>
                </c:pt>
                <c:pt idx="6895">
                  <c:v>4.0381478027999993</c:v>
                </c:pt>
                <c:pt idx="6896">
                  <c:v>4.0392894983999996</c:v>
                </c:pt>
                <c:pt idx="6897">
                  <c:v>4.0404628980000004</c:v>
                </c:pt>
                <c:pt idx="6898">
                  <c:v>4.0410739440000008</c:v>
                </c:pt>
                <c:pt idx="6899">
                  <c:v>4.0406948546999999</c:v>
                </c:pt>
                <c:pt idx="6900">
                  <c:v>4.0418494728000001</c:v>
                </c:pt>
                <c:pt idx="6901">
                  <c:v>4.0437943028000003</c:v>
                </c:pt>
                <c:pt idx="6902">
                  <c:v>4.0449596976000004</c:v>
                </c:pt>
                <c:pt idx="6903">
                  <c:v>4.0449620309999998</c:v>
                </c:pt>
                <c:pt idx="6904">
                  <c:v>4.0451624335000007</c:v>
                </c:pt>
                <c:pt idx="6905">
                  <c:v>4.0472720820000001</c:v>
                </c:pt>
                <c:pt idx="6906">
                  <c:v>4.0492218060000003</c:v>
                </c:pt>
                <c:pt idx="6907">
                  <c:v>4.0496500729999996</c:v>
                </c:pt>
                <c:pt idx="6908">
                  <c:v>4.0498907839999996</c:v>
                </c:pt>
                <c:pt idx="6909">
                  <c:v>4.0508776280000003</c:v>
                </c:pt>
                <c:pt idx="6910">
                  <c:v>4.0528046519999998</c:v>
                </c:pt>
                <c:pt idx="6911">
                  <c:v>4.0541309932000003</c:v>
                </c:pt>
                <c:pt idx="6912">
                  <c:v>4.0546752864000002</c:v>
                </c:pt>
                <c:pt idx="6913">
                  <c:v>4.0554304801000001</c:v>
                </c:pt>
                <c:pt idx="6914">
                  <c:v>4.0567782040000004</c:v>
                </c:pt>
                <c:pt idx="6915">
                  <c:v>4.0575758235999997</c:v>
                </c:pt>
                <c:pt idx="6916">
                  <c:v>4.0579728345999992</c:v>
                </c:pt>
                <c:pt idx="6917">
                  <c:v>4.0585871313000004</c:v>
                </c:pt>
                <c:pt idx="6918">
                  <c:v>4.0597560072000007</c:v>
                </c:pt>
                <c:pt idx="6919">
                  <c:v>4.0607309599999999</c:v>
                </c:pt>
                <c:pt idx="6920">
                  <c:v>4.0599745179999998</c:v>
                </c:pt>
                <c:pt idx="6921">
                  <c:v>4.0592095200000005</c:v>
                </c:pt>
                <c:pt idx="6922">
                  <c:v>4.0584676895000005</c:v>
                </c:pt>
                <c:pt idx="6923">
                  <c:v>4.0606282074999998</c:v>
                </c:pt>
                <c:pt idx="6924">
                  <c:v>4.0624029213999995</c:v>
                </c:pt>
                <c:pt idx="6925">
                  <c:v>4.0643761367999991</c:v>
                </c:pt>
                <c:pt idx="6926">
                  <c:v>4.0659931317</c:v>
                </c:pt>
                <c:pt idx="6927">
                  <c:v>4.0681693416</c:v>
                </c:pt>
                <c:pt idx="6928">
                  <c:v>4.0699978153999998</c:v>
                </c:pt>
                <c:pt idx="6929">
                  <c:v>4.0708642800000003</c:v>
                </c:pt>
                <c:pt idx="6930">
                  <c:v>4.0709012072999995</c:v>
                </c:pt>
                <c:pt idx="6931">
                  <c:v>4.0722421279999992</c:v>
                </c:pt>
                <c:pt idx="6932">
                  <c:v>4.0737858120000006</c:v>
                </c:pt>
                <c:pt idx="6933">
                  <c:v>4.0745826010000004</c:v>
                </c:pt>
                <c:pt idx="6934">
                  <c:v>4.0754006703999996</c:v>
                </c:pt>
                <c:pt idx="6935">
                  <c:v>4.0768099175999994</c:v>
                </c:pt>
                <c:pt idx="6936">
                  <c:v>4.0782023260000004</c:v>
                </c:pt>
                <c:pt idx="6937">
                  <c:v>4.0792191486</c:v>
                </c:pt>
                <c:pt idx="6938">
                  <c:v>4.079465463</c:v>
                </c:pt>
                <c:pt idx="6939">
                  <c:v>4.0799272669999995</c:v>
                </c:pt>
                <c:pt idx="6940">
                  <c:v>4.0815504626000001</c:v>
                </c:pt>
                <c:pt idx="6941">
                  <c:v>4.0829774336</c:v>
                </c:pt>
                <c:pt idx="6942">
                  <c:v>4.0836337499999997</c:v>
                </c:pt>
                <c:pt idx="6943">
                  <c:v>4.0840851832</c:v>
                </c:pt>
                <c:pt idx="6944">
                  <c:v>4.0851238544999999</c:v>
                </c:pt>
                <c:pt idx="6945">
                  <c:v>4.087110912</c:v>
                </c:pt>
                <c:pt idx="6946">
                  <c:v>4.0880924240000001</c:v>
                </c:pt>
                <c:pt idx="6947">
                  <c:v>4.0880724687000001</c:v>
                </c:pt>
                <c:pt idx="6948">
                  <c:v>4.0884816283999994</c:v>
                </c:pt>
                <c:pt idx="6949">
                  <c:v>4.0902386615999999</c:v>
                </c:pt>
                <c:pt idx="6950">
                  <c:v>4.0925321849999996</c:v>
                </c:pt>
                <c:pt idx="6951">
                  <c:v>4.0940525808000006</c:v>
                </c:pt>
                <c:pt idx="6952">
                  <c:v>4.0947869682000002</c:v>
                </c:pt>
                <c:pt idx="6953">
                  <c:v>4.0951538824</c:v>
                </c:pt>
                <c:pt idx="6954">
                  <c:v>4.0953434346000002</c:v>
                </c:pt>
                <c:pt idx="6955">
                  <c:v>4.0955436357999995</c:v>
                </c:pt>
                <c:pt idx="6956">
                  <c:v>4.0959297538000001</c:v>
                </c:pt>
                <c:pt idx="6957">
                  <c:v>4.0976684892000002</c:v>
                </c:pt>
                <c:pt idx="6958">
                  <c:v>4.0996252792000005</c:v>
                </c:pt>
                <c:pt idx="6959">
                  <c:v>4.1000115901000003</c:v>
                </c:pt>
                <c:pt idx="6960">
                  <c:v>4.0994212780999995</c:v>
                </c:pt>
                <c:pt idx="6961">
                  <c:v>4.1007586836999996</c:v>
                </c:pt>
                <c:pt idx="6962">
                  <c:v>4.1028954966999995</c:v>
                </c:pt>
                <c:pt idx="6963">
                  <c:v>4.1034785996000007</c:v>
                </c:pt>
                <c:pt idx="6964">
                  <c:v>4.1046154128000003</c:v>
                </c:pt>
                <c:pt idx="6965">
                  <c:v>4.1051346017999997</c:v>
                </c:pt>
                <c:pt idx="6966">
                  <c:v>4.1055446457000002</c:v>
                </c:pt>
                <c:pt idx="6967">
                  <c:v>4.1073058249000001</c:v>
                </c:pt>
                <c:pt idx="6968">
                  <c:v>4.1080858699999991</c:v>
                </c:pt>
                <c:pt idx="6969">
                  <c:v>4.1090626686</c:v>
                </c:pt>
                <c:pt idx="6970">
                  <c:v>4.1098492449000004</c:v>
                </c:pt>
                <c:pt idx="6971">
                  <c:v>4.1102766186000004</c:v>
                </c:pt>
                <c:pt idx="6972">
                  <c:v>4.1115208437000001</c:v>
                </c:pt>
                <c:pt idx="6973">
                  <c:v>4.1123759813999996</c:v>
                </c:pt>
                <c:pt idx="6974">
                  <c:v>4.1130087959999999</c:v>
                </c:pt>
                <c:pt idx="6975">
                  <c:v>4.1138213305000004</c:v>
                </c:pt>
                <c:pt idx="6976">
                  <c:v>4.1154488507999991</c:v>
                </c:pt>
                <c:pt idx="6977">
                  <c:v>4.1168861712</c:v>
                </c:pt>
                <c:pt idx="6978">
                  <c:v>4.1175663415999999</c:v>
                </c:pt>
                <c:pt idx="6979">
                  <c:v>4.1182508447999995</c:v>
                </c:pt>
                <c:pt idx="6980">
                  <c:v>4.1204395362000001</c:v>
                </c:pt>
                <c:pt idx="6981">
                  <c:v>4.1223802411999992</c:v>
                </c:pt>
                <c:pt idx="6982">
                  <c:v>4.1229259518999992</c:v>
                </c:pt>
                <c:pt idx="6983">
                  <c:v>4.1227099090000001</c:v>
                </c:pt>
                <c:pt idx="6984">
                  <c:v>4.1232470868999993</c:v>
                </c:pt>
                <c:pt idx="6985">
                  <c:v>4.1245868205000003</c:v>
                </c:pt>
                <c:pt idx="6986">
                  <c:v>4.1253359726000003</c:v>
                </c:pt>
                <c:pt idx="6987">
                  <c:v>4.1255287345999996</c:v>
                </c:pt>
                <c:pt idx="6988">
                  <c:v>4.1258841387000009</c:v>
                </c:pt>
                <c:pt idx="6989">
                  <c:v>4.1273867969999998</c:v>
                </c:pt>
                <c:pt idx="6990">
                  <c:v>4.1286947712000011</c:v>
                </c:pt>
                <c:pt idx="6991">
                  <c:v>4.1292215188000005</c:v>
                </c:pt>
                <c:pt idx="6992">
                  <c:v>4.1299259416999998</c:v>
                </c:pt>
                <c:pt idx="6993">
                  <c:v>4.1312255343999995</c:v>
                </c:pt>
                <c:pt idx="6994">
                  <c:v>4.1327457599999997</c:v>
                </c:pt>
                <c:pt idx="6995">
                  <c:v>4.1340927312</c:v>
                </c:pt>
                <c:pt idx="6996">
                  <c:v>4.1343201648000001</c:v>
                </c:pt>
                <c:pt idx="6997">
                  <c:v>4.1353377079999998</c:v>
                </c:pt>
                <c:pt idx="6998">
                  <c:v>4.1363424647999993</c:v>
                </c:pt>
                <c:pt idx="6999">
                  <c:v>4.1369468393999993</c:v>
                </c:pt>
                <c:pt idx="7000">
                  <c:v>4.1375426675999991</c:v>
                </c:pt>
                <c:pt idx="7001">
                  <c:v>4.1387167564999991</c:v>
                </c:pt>
                <c:pt idx="7002">
                  <c:v>4.1406640927999998</c:v>
                </c:pt>
                <c:pt idx="7003">
                  <c:v>4.1410802663999995</c:v>
                </c:pt>
                <c:pt idx="7004">
                  <c:v>4.1407124880000001</c:v>
                </c:pt>
                <c:pt idx="7005">
                  <c:v>4.1418632605000001</c:v>
                </c:pt>
                <c:pt idx="7006">
                  <c:v>4.1445607235999997</c:v>
                </c:pt>
                <c:pt idx="7007">
                  <c:v>4.1465130381000002</c:v>
                </c:pt>
                <c:pt idx="7008">
                  <c:v>4.1475100968000005</c:v>
                </c:pt>
                <c:pt idx="7009">
                  <c:v>4.1483273286000006</c:v>
                </c:pt>
                <c:pt idx="7010">
                  <c:v>4.1485833452000005</c:v>
                </c:pt>
                <c:pt idx="7011">
                  <c:v>4.1484579767999996</c:v>
                </c:pt>
                <c:pt idx="7012">
                  <c:v>4.1491082867999998</c:v>
                </c:pt>
                <c:pt idx="7013">
                  <c:v>4.1503372514999999</c:v>
                </c:pt>
                <c:pt idx="7014">
                  <c:v>4.1509941531000001</c:v>
                </c:pt>
                <c:pt idx="7015">
                  <c:v>4.1516123637</c:v>
                </c:pt>
                <c:pt idx="7016">
                  <c:v>4.153047439199999</c:v>
                </c:pt>
                <c:pt idx="7017">
                  <c:v>4.1547229664000005</c:v>
                </c:pt>
                <c:pt idx="7018">
                  <c:v>4.1556183494000001</c:v>
                </c:pt>
                <c:pt idx="7019">
                  <c:v>4.1561473079999995</c:v>
                </c:pt>
                <c:pt idx="7020">
                  <c:v>4.1568563383999999</c:v>
                </c:pt>
                <c:pt idx="7021">
                  <c:v>4.1579513892</c:v>
                </c:pt>
                <c:pt idx="7022">
                  <c:v>4.1588363255999994</c:v>
                </c:pt>
                <c:pt idx="7023">
                  <c:v>4.1595563549000003</c:v>
                </c:pt>
                <c:pt idx="7024">
                  <c:v>4.1610119009000002</c:v>
                </c:pt>
                <c:pt idx="7025">
                  <c:v>4.1628019314999998</c:v>
                </c:pt>
                <c:pt idx="7026">
                  <c:v>4.1637983895000001</c:v>
                </c:pt>
                <c:pt idx="7027">
                  <c:v>4.1637757312000003</c:v>
                </c:pt>
                <c:pt idx="7028">
                  <c:v>4.1643042000000001</c:v>
                </c:pt>
                <c:pt idx="7029">
                  <c:v>4.1661712140000002</c:v>
                </c:pt>
                <c:pt idx="7030">
                  <c:v>4.1678409466000002</c:v>
                </c:pt>
                <c:pt idx="7031">
                  <c:v>4.1677838665999998</c:v>
                </c:pt>
                <c:pt idx="7032">
                  <c:v>4.1673406052000006</c:v>
                </c:pt>
                <c:pt idx="7033">
                  <c:v>4.1679145635000001</c:v>
                </c:pt>
                <c:pt idx="7034">
                  <c:v>4.1700204139999997</c:v>
                </c:pt>
                <c:pt idx="7035">
                  <c:v>4.1713280680999993</c:v>
                </c:pt>
                <c:pt idx="7036">
                  <c:v>4.1714511938000003</c:v>
                </c:pt>
                <c:pt idx="7037">
                  <c:v>4.1714136000000002</c:v>
                </c:pt>
                <c:pt idx="7038">
                  <c:v>4.1721528251999995</c:v>
                </c:pt>
                <c:pt idx="7039">
                  <c:v>4.1734542149999996</c:v>
                </c:pt>
                <c:pt idx="7040">
                  <c:v>4.1745863178000002</c:v>
                </c:pt>
                <c:pt idx="7041">
                  <c:v>4.1755383179999992</c:v>
                </c:pt>
                <c:pt idx="7042">
                  <c:v>4.1765055200000001</c:v>
                </c:pt>
                <c:pt idx="7043">
                  <c:v>4.1772861125</c:v>
                </c:pt>
                <c:pt idx="7044">
                  <c:v>4.1776717532000003</c:v>
                </c:pt>
                <c:pt idx="7045">
                  <c:v>4.1772652026000001</c:v>
                </c:pt>
                <c:pt idx="7046">
                  <c:v>4.1778267375000002</c:v>
                </c:pt>
                <c:pt idx="7047">
                  <c:v>4.1784077691000006</c:v>
                </c:pt>
                <c:pt idx="7048">
                  <c:v>4.1776449994</c:v>
                </c:pt>
                <c:pt idx="7049">
                  <c:v>4.1776355652000001</c:v>
                </c:pt>
                <c:pt idx="7050">
                  <c:v>4.1795238030000004</c:v>
                </c:pt>
                <c:pt idx="7051">
                  <c:v>4.1818440810999995</c:v>
                </c:pt>
                <c:pt idx="7052">
                  <c:v>4.1844097705000003</c:v>
                </c:pt>
                <c:pt idx="7053">
                  <c:v>4.1861918634000004</c:v>
                </c:pt>
                <c:pt idx="7054">
                  <c:v>4.1870142783999995</c:v>
                </c:pt>
                <c:pt idx="7055">
                  <c:v>4.1876629781999997</c:v>
                </c:pt>
                <c:pt idx="7056">
                  <c:v>4.1883355611999997</c:v>
                </c:pt>
                <c:pt idx="7057">
                  <c:v>4.1892166758</c:v>
                </c:pt>
                <c:pt idx="7058">
                  <c:v>4.1906149815999996</c:v>
                </c:pt>
                <c:pt idx="7059">
                  <c:v>4.1919700534000004</c:v>
                </c:pt>
                <c:pt idx="7060">
                  <c:v>4.1932905307999997</c:v>
                </c:pt>
                <c:pt idx="7061">
                  <c:v>4.1945850630000008</c:v>
                </c:pt>
                <c:pt idx="7062">
                  <c:v>4.1958905201000007</c:v>
                </c:pt>
                <c:pt idx="7063">
                  <c:v>4.1962140822</c:v>
                </c:pt>
                <c:pt idx="7064">
                  <c:v>4.1965289750999997</c:v>
                </c:pt>
                <c:pt idx="7065">
                  <c:v>4.1970719745</c:v>
                </c:pt>
                <c:pt idx="7066">
                  <c:v>4.1978279159999996</c:v>
                </c:pt>
                <c:pt idx="7067">
                  <c:v>4.1988445984</c:v>
                </c:pt>
                <c:pt idx="7068">
                  <c:v>4.2002481692</c:v>
                </c:pt>
                <c:pt idx="7069">
                  <c:v>4.2020517312000001</c:v>
                </c:pt>
                <c:pt idx="7070">
                  <c:v>4.2030774439999998</c:v>
                </c:pt>
                <c:pt idx="7071">
                  <c:v>4.2029708895999995</c:v>
                </c:pt>
                <c:pt idx="7072">
                  <c:v>4.2035054705999997</c:v>
                </c:pt>
                <c:pt idx="7073">
                  <c:v>4.2052247952000004</c:v>
                </c:pt>
                <c:pt idx="7074">
                  <c:v>4.2067943540000003</c:v>
                </c:pt>
                <c:pt idx="7075">
                  <c:v>4.207937984</c:v>
                </c:pt>
                <c:pt idx="7076">
                  <c:v>4.2090186749999994</c:v>
                </c:pt>
                <c:pt idx="7077">
                  <c:v>4.2107822240000008</c:v>
                </c:pt>
                <c:pt idx="7078">
                  <c:v>4.2092405628000007</c:v>
                </c:pt>
                <c:pt idx="7079">
                  <c:v>4.2090579102000003</c:v>
                </c:pt>
                <c:pt idx="7080">
                  <c:v>4.2104323691999994</c:v>
                </c:pt>
                <c:pt idx="7081">
                  <c:v>4.2125355082999993</c:v>
                </c:pt>
                <c:pt idx="7082">
                  <c:v>4.2140820330000004</c:v>
                </c:pt>
                <c:pt idx="7083">
                  <c:v>4.2154285664</c:v>
                </c:pt>
                <c:pt idx="7084">
                  <c:v>4.2165816119000006</c:v>
                </c:pt>
                <c:pt idx="7085">
                  <c:v>4.2179392343000002</c:v>
                </c:pt>
                <c:pt idx="7086">
                  <c:v>4.2187292149999998</c:v>
                </c:pt>
                <c:pt idx="7087">
                  <c:v>4.2197303065999998</c:v>
                </c:pt>
                <c:pt idx="7088">
                  <c:v>4.2209185710000003</c:v>
                </c:pt>
                <c:pt idx="7089">
                  <c:v>4.2223332830000002</c:v>
                </c:pt>
                <c:pt idx="7090">
                  <c:v>4.2231671776000006</c:v>
                </c:pt>
                <c:pt idx="7091">
                  <c:v>4.2240098661999994</c:v>
                </c:pt>
                <c:pt idx="7092">
                  <c:v>4.2252487056000003</c:v>
                </c:pt>
                <c:pt idx="7093">
                  <c:v>4.2258847839999998</c:v>
                </c:pt>
                <c:pt idx="7094">
                  <c:v>4.2270758186000004</c:v>
                </c:pt>
                <c:pt idx="7095">
                  <c:v>4.2280710640999999</c:v>
                </c:pt>
                <c:pt idx="7096">
                  <c:v>4.2286898681</c:v>
                </c:pt>
                <c:pt idx="7097">
                  <c:v>4.2293392779000003</c:v>
                </c:pt>
                <c:pt idx="7098">
                  <c:v>4.2305524956000005</c:v>
                </c:pt>
                <c:pt idx="7099">
                  <c:v>4.2315458640000001</c:v>
                </c:pt>
                <c:pt idx="7100">
                  <c:v>4.232726521</c:v>
                </c:pt>
                <c:pt idx="7101">
                  <c:v>4.2336763601999996</c:v>
                </c:pt>
                <c:pt idx="7102">
                  <c:v>4.2349985205000005</c:v>
                </c:pt>
                <c:pt idx="7103">
                  <c:v>4.2359222700999997</c:v>
                </c:pt>
                <c:pt idx="7104">
                  <c:v>4.2366741454000003</c:v>
                </c:pt>
                <c:pt idx="7105">
                  <c:v>4.2374676109999996</c:v>
                </c:pt>
                <c:pt idx="7106">
                  <c:v>4.2379347373999998</c:v>
                </c:pt>
                <c:pt idx="7107">
                  <c:v>4.2385891547999996</c:v>
                </c:pt>
                <c:pt idx="7108">
                  <c:v>4.2392195639999999</c:v>
                </c:pt>
                <c:pt idx="7109">
                  <c:v>4.2400219929</c:v>
                </c:pt>
                <c:pt idx="7110">
                  <c:v>4.2412318874000006</c:v>
                </c:pt>
                <c:pt idx="7111">
                  <c:v>4.2415141136000001</c:v>
                </c:pt>
                <c:pt idx="7112">
                  <c:v>4.2417897764000001</c:v>
                </c:pt>
                <c:pt idx="7113">
                  <c:v>4.2427863198000004</c:v>
                </c:pt>
                <c:pt idx="7114">
                  <c:v>4.2441335424000002</c:v>
                </c:pt>
                <c:pt idx="7115">
                  <c:v>4.2448969445999998</c:v>
                </c:pt>
                <c:pt idx="7116">
                  <c:v>4.2452550452000004</c:v>
                </c:pt>
                <c:pt idx="7117">
                  <c:v>4.2467548154000001</c:v>
                </c:pt>
                <c:pt idx="7118">
                  <c:v>4.2488846696999998</c:v>
                </c:pt>
                <c:pt idx="7119">
                  <c:v>4.2507122902999992</c:v>
                </c:pt>
                <c:pt idx="7120">
                  <c:v>4.2514114319000003</c:v>
                </c:pt>
                <c:pt idx="7121">
                  <c:v>4.2530476128000005</c:v>
                </c:pt>
                <c:pt idx="7122">
                  <c:v>4.2544329628000002</c:v>
                </c:pt>
                <c:pt idx="7123">
                  <c:v>4.2542270160000006</c:v>
                </c:pt>
                <c:pt idx="7124">
                  <c:v>4.2540451568000002</c:v>
                </c:pt>
                <c:pt idx="7125">
                  <c:v>4.2556203174999991</c:v>
                </c:pt>
                <c:pt idx="7126">
                  <c:v>4.2585647341000001</c:v>
                </c:pt>
                <c:pt idx="7127">
                  <c:v>4.2603452541000006</c:v>
                </c:pt>
                <c:pt idx="7128">
                  <c:v>4.2611293799999999</c:v>
                </c:pt>
                <c:pt idx="7129">
                  <c:v>4.2613248240000008</c:v>
                </c:pt>
                <c:pt idx="7130">
                  <c:v>4.2609622458</c:v>
                </c:pt>
                <c:pt idx="7131">
                  <c:v>4.2622004792000006</c:v>
                </c:pt>
                <c:pt idx="7132">
                  <c:v>4.2634454246999995</c:v>
                </c:pt>
                <c:pt idx="7133">
                  <c:v>4.2635061462000001</c:v>
                </c:pt>
                <c:pt idx="7134">
                  <c:v>4.263564648</c:v>
                </c:pt>
                <c:pt idx="7135">
                  <c:v>4.2656016695999996</c:v>
                </c:pt>
                <c:pt idx="7136">
                  <c:v>4.2680447839999998</c:v>
                </c:pt>
                <c:pt idx="7137">
                  <c:v>4.2698639744999998</c:v>
                </c:pt>
                <c:pt idx="7138">
                  <c:v>4.2700927016999994</c:v>
                </c:pt>
                <c:pt idx="7139">
                  <c:v>4.2704914027999994</c:v>
                </c:pt>
                <c:pt idx="7140">
                  <c:v>4.2718433999999998</c:v>
                </c:pt>
                <c:pt idx="7141">
                  <c:v>4.2730387245000001</c:v>
                </c:pt>
                <c:pt idx="7142">
                  <c:v>4.2736603684999999</c:v>
                </c:pt>
                <c:pt idx="7143">
                  <c:v>4.2739222518000002</c:v>
                </c:pt>
                <c:pt idx="7144">
                  <c:v>4.274799808</c:v>
                </c:pt>
                <c:pt idx="7145">
                  <c:v>4.2770436900000002</c:v>
                </c:pt>
                <c:pt idx="7146">
                  <c:v>4.2785218661999993</c:v>
                </c:pt>
                <c:pt idx="7147">
                  <c:v>4.2784615263999992</c:v>
                </c:pt>
                <c:pt idx="7148">
                  <c:v>4.2787676599999998</c:v>
                </c:pt>
                <c:pt idx="7149">
                  <c:v>4.2794403503999998</c:v>
                </c:pt>
                <c:pt idx="7150">
                  <c:v>4.2804642479999995</c:v>
                </c:pt>
                <c:pt idx="7151">
                  <c:v>4.2812983290000002</c:v>
                </c:pt>
                <c:pt idx="7152">
                  <c:v>4.2822739140000001</c:v>
                </c:pt>
                <c:pt idx="7153">
                  <c:v>4.2836448458999996</c:v>
                </c:pt>
                <c:pt idx="7154">
                  <c:v>4.2850710118999995</c:v>
                </c:pt>
                <c:pt idx="7155">
                  <c:v>4.2853223704999994</c:v>
                </c:pt>
                <c:pt idx="7156">
                  <c:v>4.2851563362</c:v>
                </c:pt>
                <c:pt idx="7157">
                  <c:v>4.2864901266000004</c:v>
                </c:pt>
                <c:pt idx="7158">
                  <c:v>4.2887826687999997</c:v>
                </c:pt>
                <c:pt idx="7159">
                  <c:v>4.2899178753999996</c:v>
                </c:pt>
                <c:pt idx="7160">
                  <c:v>4.2869774978999997</c:v>
                </c:pt>
                <c:pt idx="7161">
                  <c:v>4.2871649483999992</c:v>
                </c:pt>
                <c:pt idx="7162">
                  <c:v>4.2892634173999999</c:v>
                </c:pt>
                <c:pt idx="7163">
                  <c:v>4.2907809829999994</c:v>
                </c:pt>
                <c:pt idx="7164">
                  <c:v>4.2920976011999992</c:v>
                </c:pt>
                <c:pt idx="7165">
                  <c:v>4.2937832864000001</c:v>
                </c:pt>
                <c:pt idx="7166">
                  <c:v>4.2954867396000003</c:v>
                </c:pt>
                <c:pt idx="7167">
                  <c:v>4.2970179560000004</c:v>
                </c:pt>
                <c:pt idx="7168">
                  <c:v>4.2978090467999994</c:v>
                </c:pt>
                <c:pt idx="7169">
                  <c:v>4.2984300456</c:v>
                </c:pt>
                <c:pt idx="7170">
                  <c:v>4.2994046623999997</c:v>
                </c:pt>
                <c:pt idx="7171">
                  <c:v>4.3003572383999993</c:v>
                </c:pt>
                <c:pt idx="7172">
                  <c:v>4.3015021544999996</c:v>
                </c:pt>
                <c:pt idx="7173">
                  <c:v>4.3026759072000003</c:v>
                </c:pt>
                <c:pt idx="7174">
                  <c:v>4.3040265552000001</c:v>
                </c:pt>
                <c:pt idx="7175">
                  <c:v>4.3049705688</c:v>
                </c:pt>
                <c:pt idx="7176">
                  <c:v>4.3053200131999994</c:v>
                </c:pt>
                <c:pt idx="7177">
                  <c:v>4.3054970772000001</c:v>
                </c:pt>
                <c:pt idx="7178">
                  <c:v>4.3059195858000008</c:v>
                </c:pt>
                <c:pt idx="7179">
                  <c:v>4.3070893163999999</c:v>
                </c:pt>
                <c:pt idx="7180">
                  <c:v>4.3089819919999997</c:v>
                </c:pt>
                <c:pt idx="7181">
                  <c:v>4.3102822399999994</c:v>
                </c:pt>
                <c:pt idx="7182">
                  <c:v>4.3109855678000004</c:v>
                </c:pt>
                <c:pt idx="7183">
                  <c:v>4.3113197286000009</c:v>
                </c:pt>
                <c:pt idx="7184">
                  <c:v>4.3122465008000006</c:v>
                </c:pt>
                <c:pt idx="7185">
                  <c:v>4.3135624968000004</c:v>
                </c:pt>
                <c:pt idx="7186">
                  <c:v>4.3141179420000002</c:v>
                </c:pt>
                <c:pt idx="7187">
                  <c:v>4.3143041699999998</c:v>
                </c:pt>
                <c:pt idx="7188">
                  <c:v>4.3154900549999997</c:v>
                </c:pt>
                <c:pt idx="7189">
                  <c:v>4.3172931711000002</c:v>
                </c:pt>
                <c:pt idx="7190">
                  <c:v>4.3187271693000007</c:v>
                </c:pt>
                <c:pt idx="7191">
                  <c:v>4.3190178452000003</c:v>
                </c:pt>
                <c:pt idx="7192">
                  <c:v>4.3187245413999999</c:v>
                </c:pt>
                <c:pt idx="7193">
                  <c:v>4.3193734607999996</c:v>
                </c:pt>
                <c:pt idx="7194">
                  <c:v>4.3207545527999995</c:v>
                </c:pt>
                <c:pt idx="7195">
                  <c:v>4.3223570919999998</c:v>
                </c:pt>
                <c:pt idx="7196">
                  <c:v>4.3239953152000004</c:v>
                </c:pt>
                <c:pt idx="7197">
                  <c:v>4.3249392465999996</c:v>
                </c:pt>
                <c:pt idx="7198">
                  <c:v>4.3260868979999998</c:v>
                </c:pt>
                <c:pt idx="7199">
                  <c:v>4.3270754771999993</c:v>
                </c:pt>
                <c:pt idx="7200">
                  <c:v>4.3276723965000006</c:v>
                </c:pt>
                <c:pt idx="7201">
                  <c:v>4.3280279005000004</c:v>
                </c:pt>
                <c:pt idx="7202">
                  <c:v>4.3301277628000001</c:v>
                </c:pt>
                <c:pt idx="7203">
                  <c:v>4.3326108756000004</c:v>
                </c:pt>
                <c:pt idx="7204">
                  <c:v>4.3333274590999995</c:v>
                </c:pt>
                <c:pt idx="7205">
                  <c:v>4.3326401279999995</c:v>
                </c:pt>
                <c:pt idx="7206">
                  <c:v>4.3323201566999998</c:v>
                </c:pt>
                <c:pt idx="7207">
                  <c:v>4.3337739752999997</c:v>
                </c:pt>
                <c:pt idx="7208">
                  <c:v>4.3354539774000003</c:v>
                </c:pt>
                <c:pt idx="7209">
                  <c:v>4.3365672750000002</c:v>
                </c:pt>
                <c:pt idx="7210">
                  <c:v>4.3376473116000005</c:v>
                </c:pt>
                <c:pt idx="7211">
                  <c:v>4.3390906019999997</c:v>
                </c:pt>
                <c:pt idx="7212">
                  <c:v>4.3401463863999998</c:v>
                </c:pt>
                <c:pt idx="7213">
                  <c:v>4.3413437769000005</c:v>
                </c:pt>
                <c:pt idx="7214">
                  <c:v>4.3429044563999994</c:v>
                </c:pt>
                <c:pt idx="7215">
                  <c:v>4.3442792042000002</c:v>
                </c:pt>
                <c:pt idx="7216">
                  <c:v>4.3452819366000002</c:v>
                </c:pt>
                <c:pt idx="7217">
                  <c:v>4.3452808379999999</c:v>
                </c:pt>
                <c:pt idx="7218">
                  <c:v>4.3456073122000003</c:v>
                </c:pt>
                <c:pt idx="7219">
                  <c:v>4.3470881846999996</c:v>
                </c:pt>
                <c:pt idx="7220">
                  <c:v>4.3487730535000004</c:v>
                </c:pt>
                <c:pt idx="7221">
                  <c:v>4.3503187727999997</c:v>
                </c:pt>
                <c:pt idx="7222">
                  <c:v>4.3514834912999998</c:v>
                </c:pt>
                <c:pt idx="7223">
                  <c:v>4.3520141160000003</c:v>
                </c:pt>
                <c:pt idx="7224">
                  <c:v>4.3526996261999997</c:v>
                </c:pt>
                <c:pt idx="7225">
                  <c:v>4.3536226106000004</c:v>
                </c:pt>
                <c:pt idx="7226">
                  <c:v>4.3537989544000002</c:v>
                </c:pt>
                <c:pt idx="7227">
                  <c:v>4.3543698692000001</c:v>
                </c:pt>
                <c:pt idx="7228">
                  <c:v>4.3559764170999999</c:v>
                </c:pt>
                <c:pt idx="7229">
                  <c:v>4.3586210511000001</c:v>
                </c:pt>
                <c:pt idx="7230">
                  <c:v>4.3600775845000008</c:v>
                </c:pt>
                <c:pt idx="7231">
                  <c:v>4.3597537612000004</c:v>
                </c:pt>
                <c:pt idx="7232">
                  <c:v>4.3600107401999999</c:v>
                </c:pt>
                <c:pt idx="7233">
                  <c:v>4.3616201838000004</c:v>
                </c:pt>
                <c:pt idx="7234">
                  <c:v>4.3632141280000001</c:v>
                </c:pt>
                <c:pt idx="7235">
                  <c:v>4.3628500579000002</c:v>
                </c:pt>
                <c:pt idx="7236">
                  <c:v>4.3633968603</c:v>
                </c:pt>
                <c:pt idx="7237">
                  <c:v>4.3654915388999997</c:v>
                </c:pt>
                <c:pt idx="7238">
                  <c:v>4.3676378171999994</c:v>
                </c:pt>
                <c:pt idx="7239">
                  <c:v>4.3686221697000001</c:v>
                </c:pt>
                <c:pt idx="7240">
                  <c:v>4.3690031327999996</c:v>
                </c:pt>
                <c:pt idx="7241">
                  <c:v>4.3692023504000002</c:v>
                </c:pt>
                <c:pt idx="7242">
                  <c:v>4.3704134004000004</c:v>
                </c:pt>
                <c:pt idx="7243">
                  <c:v>4.3714159055000001</c:v>
                </c:pt>
                <c:pt idx="7244">
                  <c:v>4.3727932573000006</c:v>
                </c:pt>
                <c:pt idx="7245">
                  <c:v>4.3740046128000003</c:v>
                </c:pt>
                <c:pt idx="7246">
                  <c:v>4.3758062868000005</c:v>
                </c:pt>
                <c:pt idx="7247">
                  <c:v>4.3772826350000003</c:v>
                </c:pt>
                <c:pt idx="7248">
                  <c:v>4.3773675899999995</c:v>
                </c:pt>
                <c:pt idx="7249">
                  <c:v>4.3774525200000003</c:v>
                </c:pt>
                <c:pt idx="7250">
                  <c:v>4.3789000055999994</c:v>
                </c:pt>
                <c:pt idx="7251">
                  <c:v>4.3803453959999992</c:v>
                </c:pt>
                <c:pt idx="7252">
                  <c:v>4.3806078036000002</c:v>
                </c:pt>
                <c:pt idx="7253">
                  <c:v>4.3806771234999999</c:v>
                </c:pt>
                <c:pt idx="7254">
                  <c:v>4.3804995</c:v>
                </c:pt>
                <c:pt idx="7255">
                  <c:v>4.3844331556000009</c:v>
                </c:pt>
                <c:pt idx="7256">
                  <c:v>4.3868065544999997</c:v>
                </c:pt>
                <c:pt idx="7257">
                  <c:v>4.3874218442999995</c:v>
                </c:pt>
                <c:pt idx="7258">
                  <c:v>4.3872264629999993</c:v>
                </c:pt>
                <c:pt idx="7259">
                  <c:v>4.3873858934999994</c:v>
                </c:pt>
                <c:pt idx="7260">
                  <c:v>4.3883875344999996</c:v>
                </c:pt>
                <c:pt idx="7261">
                  <c:v>4.3886570424999993</c:v>
                </c:pt>
                <c:pt idx="7262">
                  <c:v>4.3885177458999998</c:v>
                </c:pt>
                <c:pt idx="7263">
                  <c:v>4.3898969177000007</c:v>
                </c:pt>
                <c:pt idx="7264">
                  <c:v>4.3922466432</c:v>
                </c:pt>
                <c:pt idx="7265">
                  <c:v>4.3934576088000004</c:v>
                </c:pt>
                <c:pt idx="7266">
                  <c:v>4.3942979970000007</c:v>
                </c:pt>
                <c:pt idx="7267">
                  <c:v>4.3951294589999996</c:v>
                </c:pt>
                <c:pt idx="7268">
                  <c:v>4.3957272781999999</c:v>
                </c:pt>
                <c:pt idx="7269">
                  <c:v>4.3964711440000004</c:v>
                </c:pt>
                <c:pt idx="7270">
                  <c:v>4.3975880409999997</c:v>
                </c:pt>
                <c:pt idx="7271">
                  <c:v>4.3982847565999998</c:v>
                </c:pt>
                <c:pt idx="7272">
                  <c:v>4.3987544999999999</c:v>
                </c:pt>
                <c:pt idx="7273">
                  <c:v>4.4001927730999997</c:v>
                </c:pt>
                <c:pt idx="7274">
                  <c:v>4.4012580863999995</c:v>
                </c:pt>
                <c:pt idx="7275">
                  <c:v>4.4010066339999998</c:v>
                </c:pt>
                <c:pt idx="7276">
                  <c:v>4.4008114267999998</c:v>
                </c:pt>
                <c:pt idx="7277">
                  <c:v>4.4024187404999999</c:v>
                </c:pt>
                <c:pt idx="7278">
                  <c:v>4.4040487246000009</c:v>
                </c:pt>
                <c:pt idx="7279">
                  <c:v>4.4041482053999994</c:v>
                </c:pt>
                <c:pt idx="7280">
                  <c:v>4.4054391038</c:v>
                </c:pt>
                <c:pt idx="7281">
                  <c:v>4.4075395239999997</c:v>
                </c:pt>
                <c:pt idx="7282">
                  <c:v>4.4096582511999998</c:v>
                </c:pt>
                <c:pt idx="7283">
                  <c:v>4.4108172119999995</c:v>
                </c:pt>
                <c:pt idx="7284">
                  <c:v>4.4116008199999994</c:v>
                </c:pt>
                <c:pt idx="7285">
                  <c:v>4.4129331155000004</c:v>
                </c:pt>
                <c:pt idx="7286">
                  <c:v>4.4144680041000006</c:v>
                </c:pt>
                <c:pt idx="7287">
                  <c:v>4.4162258504</c:v>
                </c:pt>
                <c:pt idx="7288">
                  <c:v>4.4169941399999999</c:v>
                </c:pt>
                <c:pt idx="7289">
                  <c:v>4.4177218668</c:v>
                </c:pt>
                <c:pt idx="7290">
                  <c:v>4.4189894368999996</c:v>
                </c:pt>
                <c:pt idx="7291">
                  <c:v>4.4212110018000006</c:v>
                </c:pt>
                <c:pt idx="7292">
                  <c:v>4.4220647880000001</c:v>
                </c:pt>
                <c:pt idx="7293">
                  <c:v>4.422324573</c:v>
                </c:pt>
                <c:pt idx="7294">
                  <c:v>4.4229985023999996</c:v>
                </c:pt>
                <c:pt idx="7295">
                  <c:v>4.42480428</c:v>
                </c:pt>
                <c:pt idx="7296">
                  <c:v>4.4266147488000005</c:v>
                </c:pt>
                <c:pt idx="7297">
                  <c:v>4.4274508656</c:v>
                </c:pt>
                <c:pt idx="7298">
                  <c:v>4.4272627273999996</c:v>
                </c:pt>
                <c:pt idx="7299">
                  <c:v>4.4276349040000005</c:v>
                </c:pt>
                <c:pt idx="7300">
                  <c:v>4.4289546048000004</c:v>
                </c:pt>
                <c:pt idx="7301">
                  <c:v>4.4302811689999997</c:v>
                </c:pt>
                <c:pt idx="7302">
                  <c:v>4.4315942367999996</c:v>
                </c:pt>
                <c:pt idx="7303">
                  <c:v>4.4327047362000007</c:v>
                </c:pt>
                <c:pt idx="7304">
                  <c:v>4.4342160640000001</c:v>
                </c:pt>
                <c:pt idx="7305">
                  <c:v>4.4349757236</c:v>
                </c:pt>
                <c:pt idx="7306">
                  <c:v>4.4350515624000009</c:v>
                </c:pt>
                <c:pt idx="7307">
                  <c:v>4.4355621773000005</c:v>
                </c:pt>
                <c:pt idx="7308">
                  <c:v>4.4363853689999999</c:v>
                </c:pt>
                <c:pt idx="7309">
                  <c:v>4.4373592349999997</c:v>
                </c:pt>
                <c:pt idx="7310">
                  <c:v>4.4381553722999998</c:v>
                </c:pt>
                <c:pt idx="7311">
                  <c:v>4.438762433</c:v>
                </c:pt>
                <c:pt idx="7312">
                  <c:v>4.4393808601999991</c:v>
                </c:pt>
                <c:pt idx="7313">
                  <c:v>4.4401771480000001</c:v>
                </c:pt>
                <c:pt idx="7314">
                  <c:v>4.4405883752999999</c:v>
                </c:pt>
                <c:pt idx="7315">
                  <c:v>4.4406144860000003</c:v>
                </c:pt>
                <c:pt idx="7316">
                  <c:v>4.4418005730000001</c:v>
                </c:pt>
                <c:pt idx="7317">
                  <c:v>4.4441740007999995</c:v>
                </c:pt>
                <c:pt idx="7318">
                  <c:v>4.4461715284999999</c:v>
                </c:pt>
                <c:pt idx="7319">
                  <c:v>4.4469206016000005</c:v>
                </c:pt>
                <c:pt idx="7320">
                  <c:v>4.4472391253999994</c:v>
                </c:pt>
                <c:pt idx="7321">
                  <c:v>4.4483462548000006</c:v>
                </c:pt>
                <c:pt idx="7322">
                  <c:v>4.4500914439999999</c:v>
                </c:pt>
                <c:pt idx="7323">
                  <c:v>4.4510390152000001</c:v>
                </c:pt>
                <c:pt idx="7324">
                  <c:v>4.4523514623999993</c:v>
                </c:pt>
                <c:pt idx="7325">
                  <c:v>4.4537457664</c:v>
                </c:pt>
                <c:pt idx="7326">
                  <c:v>4.4551606372000006</c:v>
                </c:pt>
                <c:pt idx="7327">
                  <c:v>4.4561607743999998</c:v>
                </c:pt>
                <c:pt idx="7328">
                  <c:v>4.4567756579999998</c:v>
                </c:pt>
                <c:pt idx="7329">
                  <c:v>4.4575889384999998</c:v>
                </c:pt>
                <c:pt idx="7330">
                  <c:v>4.4590337657000001</c:v>
                </c:pt>
                <c:pt idx="7331">
                  <c:v>4.4597011243999996</c:v>
                </c:pt>
                <c:pt idx="7332">
                  <c:v>4.4589570368000002</c:v>
                </c:pt>
                <c:pt idx="7333">
                  <c:v>4.4588103264000001</c:v>
                </c:pt>
                <c:pt idx="7334">
                  <c:v>4.4600251861000002</c:v>
                </c:pt>
                <c:pt idx="7335">
                  <c:v>4.4619860779999998</c:v>
                </c:pt>
                <c:pt idx="7336">
                  <c:v>4.4631283668000004</c:v>
                </c:pt>
                <c:pt idx="7337">
                  <c:v>4.4640518068999997</c:v>
                </c:pt>
                <c:pt idx="7338">
                  <c:v>4.4659493050000005</c:v>
                </c:pt>
                <c:pt idx="7339">
                  <c:v>4.4676461794</c:v>
                </c:pt>
                <c:pt idx="7340">
                  <c:v>4.4689280060000005</c:v>
                </c:pt>
                <c:pt idx="7341">
                  <c:v>4.4688639465</c:v>
                </c:pt>
                <c:pt idx="7342">
                  <c:v>4.4694340052999992</c:v>
                </c:pt>
                <c:pt idx="7343">
                  <c:v>4.4703987720000002</c:v>
                </c:pt>
                <c:pt idx="7344">
                  <c:v>4.4713727175000004</c:v>
                </c:pt>
                <c:pt idx="7345">
                  <c:v>4.4715823763000007</c:v>
                </c:pt>
                <c:pt idx="7346">
                  <c:v>4.4718330553000003</c:v>
                </c:pt>
                <c:pt idx="7347">
                  <c:v>4.4734733624</c:v>
                </c:pt>
                <c:pt idx="7348">
                  <c:v>4.4754789695000001</c:v>
                </c:pt>
                <c:pt idx="7349">
                  <c:v>4.4765148680999998</c:v>
                </c:pt>
                <c:pt idx="7350">
                  <c:v>4.4768022614999996</c:v>
                </c:pt>
                <c:pt idx="7351">
                  <c:v>4.4778907683999991</c:v>
                </c:pt>
                <c:pt idx="7352">
                  <c:v>4.4799540356000005</c:v>
                </c:pt>
                <c:pt idx="7353">
                  <c:v>4.4811911970000002</c:v>
                </c:pt>
                <c:pt idx="7354">
                  <c:v>4.4822412806000003</c:v>
                </c:pt>
                <c:pt idx="7355">
                  <c:v>4.4832594880000007</c:v>
                </c:pt>
                <c:pt idx="7356">
                  <c:v>4.4842298151</c:v>
                </c:pt>
                <c:pt idx="7357">
                  <c:v>4.4855426459999999</c:v>
                </c:pt>
                <c:pt idx="7358">
                  <c:v>4.4860952686000006</c:v>
                </c:pt>
                <c:pt idx="7359">
                  <c:v>4.4856661152000008</c:v>
                </c:pt>
                <c:pt idx="7360">
                  <c:v>4.4854401401999997</c:v>
                </c:pt>
                <c:pt idx="7361">
                  <c:v>4.4866184649000003</c:v>
                </c:pt>
                <c:pt idx="7362">
                  <c:v>4.4888108018999997</c:v>
                </c:pt>
                <c:pt idx="7363">
                  <c:v>4.4898958277999999</c:v>
                </c:pt>
                <c:pt idx="7364">
                  <c:v>4.4901861624999997</c:v>
                </c:pt>
                <c:pt idx="7365">
                  <c:v>4.4910863503999998</c:v>
                </c:pt>
                <c:pt idx="7366">
                  <c:v>4.4927769528999999</c:v>
                </c:pt>
                <c:pt idx="7367">
                  <c:v>4.4942987473000002</c:v>
                </c:pt>
                <c:pt idx="7368">
                  <c:v>4.4951924159999992</c:v>
                </c:pt>
                <c:pt idx="7369">
                  <c:v>4.4960609932000004</c:v>
                </c:pt>
                <c:pt idx="7370">
                  <c:v>4.4973203400000008</c:v>
                </c:pt>
                <c:pt idx="7371">
                  <c:v>4.4983558327999997</c:v>
                </c:pt>
                <c:pt idx="7372">
                  <c:v>4.4991811614999992</c:v>
                </c:pt>
                <c:pt idx="7373">
                  <c:v>4.5000180009999999</c:v>
                </c:pt>
                <c:pt idx="7374">
                  <c:v>4.5015086424000001</c:v>
                </c:pt>
                <c:pt idx="7375">
                  <c:v>4.5028532951000004</c:v>
                </c:pt>
                <c:pt idx="7376">
                  <c:v>4.5032587844000007</c:v>
                </c:pt>
                <c:pt idx="7377">
                  <c:v>4.5032619323</c:v>
                </c:pt>
                <c:pt idx="7378">
                  <c:v>4.5026339688000006</c:v>
                </c:pt>
                <c:pt idx="7379">
                  <c:v>4.5051357296000001</c:v>
                </c:pt>
                <c:pt idx="7380">
                  <c:v>4.5084014240000005</c:v>
                </c:pt>
                <c:pt idx="7381">
                  <c:v>4.5092871328999999</c:v>
                </c:pt>
                <c:pt idx="7382">
                  <c:v>4.5093702330000003</c:v>
                </c:pt>
                <c:pt idx="7383">
                  <c:v>4.5100501992000002</c:v>
                </c:pt>
                <c:pt idx="7384">
                  <c:v>4.5111121136000003</c:v>
                </c:pt>
                <c:pt idx="7385">
                  <c:v>4.5125422769999997</c:v>
                </c:pt>
                <c:pt idx="7386">
                  <c:v>4.5137896350000002</c:v>
                </c:pt>
                <c:pt idx="7387">
                  <c:v>4.5152200527000002</c:v>
                </c:pt>
                <c:pt idx="7388">
                  <c:v>4.5168220720000001</c:v>
                </c:pt>
                <c:pt idx="7389">
                  <c:v>4.5181861542000004</c:v>
                </c:pt>
                <c:pt idx="7390">
                  <c:v>4.5185574371000001</c:v>
                </c:pt>
                <c:pt idx="7391">
                  <c:v>4.5183155235000001</c:v>
                </c:pt>
                <c:pt idx="7392">
                  <c:v>4.5194669440000004</c:v>
                </c:pt>
                <c:pt idx="7393">
                  <c:v>4.5209912831999999</c:v>
                </c:pt>
                <c:pt idx="7394">
                  <c:v>4.5222982592999994</c:v>
                </c:pt>
                <c:pt idx="7395">
                  <c:v>4.5236420838000004</c:v>
                </c:pt>
                <c:pt idx="7396">
                  <c:v>4.5248099067999998</c:v>
                </c:pt>
                <c:pt idx="7397">
                  <c:v>4.5255796300000002</c:v>
                </c:pt>
                <c:pt idx="7398">
                  <c:v>4.5263815999999997</c:v>
                </c:pt>
                <c:pt idx="7399">
                  <c:v>4.5269845165999998</c:v>
                </c:pt>
                <c:pt idx="7400">
                  <c:v>4.5273745501000002</c:v>
                </c:pt>
                <c:pt idx="7401">
                  <c:v>4.5285588032000001</c:v>
                </c:pt>
                <c:pt idx="7402">
                  <c:v>4.5294726708000006</c:v>
                </c:pt>
                <c:pt idx="7403">
                  <c:v>4.5299698956000007</c:v>
                </c:pt>
                <c:pt idx="7404">
                  <c:v>4.5294806377999999</c:v>
                </c:pt>
                <c:pt idx="7405">
                  <c:v>4.5303784690000004</c:v>
                </c:pt>
                <c:pt idx="7406">
                  <c:v>4.5328695554000005</c:v>
                </c:pt>
                <c:pt idx="7407">
                  <c:v>4.5348301023999991</c:v>
                </c:pt>
                <c:pt idx="7408">
                  <c:v>4.5352412049000002</c:v>
                </c:pt>
                <c:pt idx="7409">
                  <c:v>4.5353484123999994</c:v>
                </c:pt>
                <c:pt idx="7410">
                  <c:v>4.5368776319999995</c:v>
                </c:pt>
                <c:pt idx="7411">
                  <c:v>4.5391854564000003</c:v>
                </c:pt>
                <c:pt idx="7412">
                  <c:v>4.5407081790000001</c:v>
                </c:pt>
                <c:pt idx="7413">
                  <c:v>4.5406048336000007</c:v>
                </c:pt>
                <c:pt idx="7414">
                  <c:v>4.5416393280000005</c:v>
                </c:pt>
                <c:pt idx="7415">
                  <c:v>4.5444119340000002</c:v>
                </c:pt>
                <c:pt idx="7416">
                  <c:v>4.5455836557999998</c:v>
                </c:pt>
                <c:pt idx="7417">
                  <c:v>4.546155304</c:v>
                </c:pt>
                <c:pt idx="7418">
                  <c:v>4.5468123863999992</c:v>
                </c:pt>
                <c:pt idx="7419">
                  <c:v>4.5481205304000003</c:v>
                </c:pt>
                <c:pt idx="7420">
                  <c:v>4.5492641286</c:v>
                </c:pt>
                <c:pt idx="7421">
                  <c:v>4.5496035663000001</c:v>
                </c:pt>
                <c:pt idx="7422">
                  <c:v>4.5503301641</c:v>
                </c:pt>
                <c:pt idx="7423">
                  <c:v>4.5517965439999992</c:v>
                </c:pt>
                <c:pt idx="7424">
                  <c:v>4.5532353455000001</c:v>
                </c:pt>
                <c:pt idx="7425">
                  <c:v>4.5537027527999996</c:v>
                </c:pt>
                <c:pt idx="7426">
                  <c:v>4.5541355230000002</c:v>
                </c:pt>
                <c:pt idx="7427">
                  <c:v>4.5543943214000002</c:v>
                </c:pt>
                <c:pt idx="7428">
                  <c:v>4.5556248096000003</c:v>
                </c:pt>
                <c:pt idx="7429">
                  <c:v>4.5576068958000002</c:v>
                </c:pt>
                <c:pt idx="7430">
                  <c:v>4.5587983161999999</c:v>
                </c:pt>
                <c:pt idx="7431">
                  <c:v>4.5597626190000007</c:v>
                </c:pt>
                <c:pt idx="7432">
                  <c:v>4.5607015351999998</c:v>
                </c:pt>
                <c:pt idx="7433">
                  <c:v>4.5616358757999995</c:v>
                </c:pt>
                <c:pt idx="7434">
                  <c:v>4.5623893100999995</c:v>
                </c:pt>
                <c:pt idx="7435">
                  <c:v>4.5631798168</c:v>
                </c:pt>
                <c:pt idx="7436">
                  <c:v>4.5643832409000007</c:v>
                </c:pt>
                <c:pt idx="7437">
                  <c:v>4.5655913897999998</c:v>
                </c:pt>
                <c:pt idx="7438">
                  <c:v>4.5672241305999997</c:v>
                </c:pt>
                <c:pt idx="7439">
                  <c:v>4.5684255474000004</c:v>
                </c:pt>
                <c:pt idx="7440">
                  <c:v>4.5695946178</c:v>
                </c:pt>
                <c:pt idx="7441">
                  <c:v>4.5706268024999996</c:v>
                </c:pt>
                <c:pt idx="7442">
                  <c:v>4.5711206776000006</c:v>
                </c:pt>
                <c:pt idx="7443">
                  <c:v>4.5709880736000006</c:v>
                </c:pt>
                <c:pt idx="7444">
                  <c:v>4.5713684024999992</c:v>
                </c:pt>
                <c:pt idx="7445">
                  <c:v>4.5735148329999999</c:v>
                </c:pt>
                <c:pt idx="7446">
                  <c:v>4.5760837885000001</c:v>
                </c:pt>
                <c:pt idx="7447">
                  <c:v>4.5766801608000005</c:v>
                </c:pt>
                <c:pt idx="7448">
                  <c:v>4.5762854892</c:v>
                </c:pt>
                <c:pt idx="7449">
                  <c:v>4.5770675840999999</c:v>
                </c:pt>
                <c:pt idx="7450">
                  <c:v>4.5793747780000009</c:v>
                </c:pt>
                <c:pt idx="7451">
                  <c:v>4.5812758767999995</c:v>
                </c:pt>
                <c:pt idx="7452">
                  <c:v>4.5818492928999994</c:v>
                </c:pt>
                <c:pt idx="7453">
                  <c:v>4.5820280945999992</c:v>
                </c:pt>
                <c:pt idx="7454">
                  <c:v>4.5827826303999997</c:v>
                </c:pt>
                <c:pt idx="7455">
                  <c:v>4.5843195853000003</c:v>
                </c:pt>
                <c:pt idx="7456">
                  <c:v>4.5848234530000003</c:v>
                </c:pt>
                <c:pt idx="7457">
                  <c:v>4.5841711401000005</c:v>
                </c:pt>
                <c:pt idx="7458">
                  <c:v>4.5843685866000001</c:v>
                </c:pt>
                <c:pt idx="7459">
                  <c:v>4.5853717518000003</c:v>
                </c:pt>
                <c:pt idx="7460">
                  <c:v>4.5865630691999995</c:v>
                </c:pt>
                <c:pt idx="7461">
                  <c:v>4.5883652180000007</c:v>
                </c:pt>
                <c:pt idx="7462">
                  <c:v>4.5901558934000004</c:v>
                </c:pt>
                <c:pt idx="7463">
                  <c:v>4.5913382294999998</c:v>
                </c:pt>
                <c:pt idx="7464">
                  <c:v>4.5929503664000002</c:v>
                </c:pt>
                <c:pt idx="7465">
                  <c:v>4.5935639064</c:v>
                </c:pt>
                <c:pt idx="7466">
                  <c:v>4.5932438474999993</c:v>
                </c:pt>
                <c:pt idx="7467">
                  <c:v>4.5949353855999995</c:v>
                </c:pt>
                <c:pt idx="7468">
                  <c:v>4.5966387494000003</c:v>
                </c:pt>
                <c:pt idx="7469">
                  <c:v>4.5983283347999997</c:v>
                </c:pt>
                <c:pt idx="7470">
                  <c:v>4.5991652846999997</c:v>
                </c:pt>
                <c:pt idx="7471">
                  <c:v>4.5998257667000004</c:v>
                </c:pt>
                <c:pt idx="7472">
                  <c:v>4.6012833037999998</c:v>
                </c:pt>
                <c:pt idx="7473">
                  <c:v>4.6029198551999997</c:v>
                </c:pt>
                <c:pt idx="7474">
                  <c:v>4.6043147429999998</c:v>
                </c:pt>
                <c:pt idx="7475">
                  <c:v>4.6043246678000003</c:v>
                </c:pt>
                <c:pt idx="7476">
                  <c:v>4.6039488110000004</c:v>
                </c:pt>
                <c:pt idx="7477">
                  <c:v>4.6041748792000003</c:v>
                </c:pt>
                <c:pt idx="7478">
                  <c:v>4.6042779605000002</c:v>
                </c:pt>
                <c:pt idx="7479">
                  <c:v>4.6036186600000004</c:v>
                </c:pt>
                <c:pt idx="7480">
                  <c:v>4.6058345550000004</c:v>
                </c:pt>
                <c:pt idx="7481">
                  <c:v>4.6090176674999999</c:v>
                </c:pt>
                <c:pt idx="7482">
                  <c:v>4.6118501856000007</c:v>
                </c:pt>
                <c:pt idx="7483">
                  <c:v>4.6133813439999996</c:v>
                </c:pt>
                <c:pt idx="7484">
                  <c:v>4.6139875074999992</c:v>
                </c:pt>
                <c:pt idx="7485">
                  <c:v>4.614770354700001</c:v>
                </c:pt>
                <c:pt idx="7486">
                  <c:v>4.6162669102000002</c:v>
                </c:pt>
                <c:pt idx="7487">
                  <c:v>4.6177052278000001</c:v>
                </c:pt>
                <c:pt idx="7488">
                  <c:v>4.6177551383999997</c:v>
                </c:pt>
                <c:pt idx="7489">
                  <c:v>4.6183560959999994</c:v>
                </c:pt>
                <c:pt idx="7490">
                  <c:v>4.6197035429999991</c:v>
                </c:pt>
                <c:pt idx="7491">
                  <c:v>4.6212581393999992</c:v>
                </c:pt>
                <c:pt idx="7492">
                  <c:v>4.6216054507999997</c:v>
                </c:pt>
                <c:pt idx="7493">
                  <c:v>4.6219434249999996</c:v>
                </c:pt>
                <c:pt idx="7494">
                  <c:v>4.6236725795</c:v>
                </c:pt>
                <c:pt idx="7495">
                  <c:v>4.6252344990000003</c:v>
                </c:pt>
                <c:pt idx="7496">
                  <c:v>4.6256474403000007</c:v>
                </c:pt>
                <c:pt idx="7497">
                  <c:v>4.6254928404000006</c:v>
                </c:pt>
                <c:pt idx="7498">
                  <c:v>4.6265692894000008</c:v>
                </c:pt>
                <c:pt idx="7499">
                  <c:v>4.6276388169000002</c:v>
                </c:pt>
                <c:pt idx="7500">
                  <c:v>4.6283011408999997</c:v>
                </c:pt>
                <c:pt idx="7501">
                  <c:v>4.6297407095000001</c:v>
                </c:pt>
                <c:pt idx="7502">
                  <c:v>4.6312319118999996</c:v>
                </c:pt>
                <c:pt idx="7503">
                  <c:v>4.6329140808</c:v>
                </c:pt>
                <c:pt idx="7504">
                  <c:v>4.6345612899999997</c:v>
                </c:pt>
                <c:pt idx="7505">
                  <c:v>4.6347978824999991</c:v>
                </c:pt>
                <c:pt idx="7506">
                  <c:v>4.6352018882000001</c:v>
                </c:pt>
                <c:pt idx="7507">
                  <c:v>4.6365788815999993</c:v>
                </c:pt>
                <c:pt idx="7508">
                  <c:v>4.6379348779999994</c:v>
                </c:pt>
                <c:pt idx="7509">
                  <c:v>4.6389303473999997</c:v>
                </c:pt>
                <c:pt idx="7510">
                  <c:v>4.6395769776</c:v>
                </c:pt>
                <c:pt idx="7511">
                  <c:v>4.6408291084000002</c:v>
                </c:pt>
                <c:pt idx="7512">
                  <c:v>4.6428495844000004</c:v>
                </c:pt>
                <c:pt idx="7513">
                  <c:v>4.6440362826000001</c:v>
                </c:pt>
                <c:pt idx="7514">
                  <c:v>4.6439885091999997</c:v>
                </c:pt>
                <c:pt idx="7515">
                  <c:v>4.6439477612999989</c:v>
                </c:pt>
                <c:pt idx="7516">
                  <c:v>4.6449389869999997</c:v>
                </c:pt>
                <c:pt idx="7517">
                  <c:v>4.6464959952000005</c:v>
                </c:pt>
                <c:pt idx="7518">
                  <c:v>4.6480742367000003</c:v>
                </c:pt>
                <c:pt idx="7519">
                  <c:v>4.649070408</c:v>
                </c:pt>
                <c:pt idx="7520">
                  <c:v>4.6504720139</c:v>
                </c:pt>
                <c:pt idx="7521">
                  <c:v>4.6524536128000005</c:v>
                </c:pt>
                <c:pt idx="7522">
                  <c:v>4.6540205564999999</c:v>
                </c:pt>
                <c:pt idx="7523">
                  <c:v>4.6541991944999994</c:v>
                </c:pt>
                <c:pt idx="7524">
                  <c:v>4.6538049348000001</c:v>
                </c:pt>
                <c:pt idx="7525">
                  <c:v>4.6544219071999997</c:v>
                </c:pt>
                <c:pt idx="7526">
                  <c:v>4.6550718256000003</c:v>
                </c:pt>
                <c:pt idx="7527">
                  <c:v>4.6566720571000007</c:v>
                </c:pt>
                <c:pt idx="7528">
                  <c:v>4.6584516550000004</c:v>
                </c:pt>
                <c:pt idx="7529">
                  <c:v>4.6599980303999997</c:v>
                </c:pt>
                <c:pt idx="7530">
                  <c:v>4.6611342440000003</c:v>
                </c:pt>
                <c:pt idx="7531">
                  <c:v>4.661473516</c:v>
                </c:pt>
                <c:pt idx="7532">
                  <c:v>4.6616406074000007</c:v>
                </c:pt>
                <c:pt idx="7533">
                  <c:v>4.6618124056000001</c:v>
                </c:pt>
                <c:pt idx="7534">
                  <c:v>4.6636278243999998</c:v>
                </c:pt>
                <c:pt idx="7535">
                  <c:v>4.6654339800000004</c:v>
                </c:pt>
                <c:pt idx="7536">
                  <c:v>4.6660892672000003</c:v>
                </c:pt>
                <c:pt idx="7537">
                  <c:v>4.6663436288</c:v>
                </c:pt>
                <c:pt idx="7538">
                  <c:v>4.6669707167999999</c:v>
                </c:pt>
                <c:pt idx="7539">
                  <c:v>4.6686050817</c:v>
                </c:pt>
                <c:pt idx="7540">
                  <c:v>4.6704141848000003</c:v>
                </c:pt>
                <c:pt idx="7541">
                  <c:v>4.6716407208000001</c:v>
                </c:pt>
                <c:pt idx="7542">
                  <c:v>4.6737261059999993</c:v>
                </c:pt>
                <c:pt idx="7543">
                  <c:v>4.675059042</c:v>
                </c:pt>
                <c:pt idx="7544">
                  <c:v>4.6761986304000001</c:v>
                </c:pt>
                <c:pt idx="7545">
                  <c:v>4.6771165154999998</c:v>
                </c:pt>
                <c:pt idx="7546">
                  <c:v>4.6776144095999994</c:v>
                </c:pt>
                <c:pt idx="7547">
                  <c:v>4.6784474722999994</c:v>
                </c:pt>
                <c:pt idx="7548">
                  <c:v>4.6798305195000003</c:v>
                </c:pt>
                <c:pt idx="7549">
                  <c:v>4.6816196385</c:v>
                </c:pt>
                <c:pt idx="7550">
                  <c:v>4.6818297941999996</c:v>
                </c:pt>
                <c:pt idx="7551">
                  <c:v>4.682434153</c:v>
                </c:pt>
                <c:pt idx="7552">
                  <c:v>4.6836499540000007</c:v>
                </c:pt>
                <c:pt idx="7553">
                  <c:v>4.6848634874999995</c:v>
                </c:pt>
                <c:pt idx="7554">
                  <c:v>4.6852862355999996</c:v>
                </c:pt>
                <c:pt idx="7555">
                  <c:v>4.6858600668000001</c:v>
                </c:pt>
                <c:pt idx="7556">
                  <c:v>4.6869863654000001</c:v>
                </c:pt>
                <c:pt idx="7557">
                  <c:v>4.6883346895000004</c:v>
                </c:pt>
                <c:pt idx="7558">
                  <c:v>4.6888897452</c:v>
                </c:pt>
                <c:pt idx="7559">
                  <c:v>4.6890552322000003</c:v>
                </c:pt>
                <c:pt idx="7560">
                  <c:v>4.6896292430999997</c:v>
                </c:pt>
                <c:pt idx="7561">
                  <c:v>4.6914123600000002</c:v>
                </c:pt>
                <c:pt idx="7562">
                  <c:v>4.6935592208999992</c:v>
                </c:pt>
                <c:pt idx="7563">
                  <c:v>4.6943152368000005</c:v>
                </c:pt>
                <c:pt idx="7564">
                  <c:v>4.6940415317999999</c:v>
                </c:pt>
                <c:pt idx="7565">
                  <c:v>4.6949699436000003</c:v>
                </c:pt>
                <c:pt idx="7566">
                  <c:v>4.6965172449000008</c:v>
                </c:pt>
                <c:pt idx="7567">
                  <c:v>4.6974718137</c:v>
                </c:pt>
                <c:pt idx="7568">
                  <c:v>4.6980698814000004</c:v>
                </c:pt>
                <c:pt idx="7569">
                  <c:v>4.6988877119999994</c:v>
                </c:pt>
                <c:pt idx="7570">
                  <c:v>4.7004779805000005</c:v>
                </c:pt>
                <c:pt idx="7571">
                  <c:v>4.7016146364000004</c:v>
                </c:pt>
                <c:pt idx="7572">
                  <c:v>4.7027750522999998</c:v>
                </c:pt>
                <c:pt idx="7573">
                  <c:v>4.7039426504000001</c:v>
                </c:pt>
                <c:pt idx="7574">
                  <c:v>4.7051198060999999</c:v>
                </c:pt>
                <c:pt idx="7575">
                  <c:v>4.7059309440000003</c:v>
                </c:pt>
                <c:pt idx="7576">
                  <c:v>4.7057189580000003</c:v>
                </c:pt>
                <c:pt idx="7577">
                  <c:v>4.7064945862000007</c:v>
                </c:pt>
                <c:pt idx="7578">
                  <c:v>4.7084896364000004</c:v>
                </c:pt>
                <c:pt idx="7579">
                  <c:v>4.7108960747999999</c:v>
                </c:pt>
                <c:pt idx="7580">
                  <c:v>4.7111215382999996</c:v>
                </c:pt>
                <c:pt idx="7581">
                  <c:v>4.7107775610000004</c:v>
                </c:pt>
                <c:pt idx="7582">
                  <c:v>4.7130048660000003</c:v>
                </c:pt>
                <c:pt idx="7583">
                  <c:v>4.7150243392999993</c:v>
                </c:pt>
                <c:pt idx="7584">
                  <c:v>4.7172116478000001</c:v>
                </c:pt>
                <c:pt idx="7585">
                  <c:v>4.7201957144</c:v>
                </c:pt>
                <c:pt idx="7586">
                  <c:v>4.7213668134000004</c:v>
                </c:pt>
                <c:pt idx="7587">
                  <c:v>4.7218055416000002</c:v>
                </c:pt>
                <c:pt idx="7588">
                  <c:v>4.7225284821000004</c:v>
                </c:pt>
                <c:pt idx="7589">
                  <c:v>4.7231004435999999</c:v>
                </c:pt>
                <c:pt idx="7590">
                  <c:v>4.7225116535999998</c:v>
                </c:pt>
                <c:pt idx="7591">
                  <c:v>4.7227124736000006</c:v>
                </c:pt>
                <c:pt idx="7592">
                  <c:v>4.7240861375999996</c:v>
                </c:pt>
                <c:pt idx="7593">
                  <c:v>4.7262379709999998</c:v>
                </c:pt>
                <c:pt idx="7594">
                  <c:v>4.7271599298</c:v>
                </c:pt>
                <c:pt idx="7595">
                  <c:v>4.7276869656000002</c:v>
                </c:pt>
                <c:pt idx="7596">
                  <c:v>4.7292123200000002</c:v>
                </c:pt>
                <c:pt idx="7597">
                  <c:v>4.7317147767000005</c:v>
                </c:pt>
                <c:pt idx="7598">
                  <c:v>4.7327620945</c:v>
                </c:pt>
                <c:pt idx="7599">
                  <c:v>4.7329907185</c:v>
                </c:pt>
                <c:pt idx="7600">
                  <c:v>4.7336311317000002</c:v>
                </c:pt>
                <c:pt idx="7601">
                  <c:v>4.734813076</c:v>
                </c:pt>
                <c:pt idx="7602">
                  <c:v>4.7356285399999996</c:v>
                </c:pt>
                <c:pt idx="7603">
                  <c:v>4.7360393586000002</c:v>
                </c:pt>
                <c:pt idx="7604">
                  <c:v>4.7364621084999996</c:v>
                </c:pt>
                <c:pt idx="7605">
                  <c:v>4.7380824133999999</c:v>
                </c:pt>
                <c:pt idx="7606">
                  <c:v>4.7397219254999996</c:v>
                </c:pt>
                <c:pt idx="7607">
                  <c:v>4.7407508285000004</c:v>
                </c:pt>
                <c:pt idx="7608">
                  <c:v>4.7409582800000001</c:v>
                </c:pt>
                <c:pt idx="7609">
                  <c:v>4.7423444171</c:v>
                </c:pt>
                <c:pt idx="7610">
                  <c:v>4.743507955200001</c:v>
                </c:pt>
                <c:pt idx="7611">
                  <c:v>4.7440941118000008</c:v>
                </c:pt>
                <c:pt idx="7612">
                  <c:v>4.7449125603999995</c:v>
                </c:pt>
                <c:pt idx="7613">
                  <c:v>4.7461240230000001</c:v>
                </c:pt>
                <c:pt idx="7614">
                  <c:v>4.7473355766000003</c:v>
                </c:pt>
                <c:pt idx="7615">
                  <c:v>4.7483340125</c:v>
                </c:pt>
                <c:pt idx="7616">
                  <c:v>4.7487024151999995</c:v>
                </c:pt>
                <c:pt idx="7617">
                  <c:v>4.7494590750999999</c:v>
                </c:pt>
                <c:pt idx="7618">
                  <c:v>4.7510209439999995</c:v>
                </c:pt>
                <c:pt idx="7619">
                  <c:v>4.7530094084999996</c:v>
                </c:pt>
                <c:pt idx="7620">
                  <c:v>4.7542047300000005</c:v>
                </c:pt>
                <c:pt idx="7621">
                  <c:v>4.7536002152000005</c:v>
                </c:pt>
                <c:pt idx="7622">
                  <c:v>4.7539831507999999</c:v>
                </c:pt>
                <c:pt idx="7623">
                  <c:v>4.7557706629999998</c:v>
                </c:pt>
                <c:pt idx="7624">
                  <c:v>4.7567911859999992</c:v>
                </c:pt>
                <c:pt idx="7625">
                  <c:v>4.7569872397999999</c:v>
                </c:pt>
                <c:pt idx="7626">
                  <c:v>4.7577778135999997</c:v>
                </c:pt>
                <c:pt idx="7627">
                  <c:v>4.7593523901000001</c:v>
                </c:pt>
                <c:pt idx="7628">
                  <c:v>4.7605506336000003</c:v>
                </c:pt>
                <c:pt idx="7629">
                  <c:v>4.7611615477999996</c:v>
                </c:pt>
                <c:pt idx="7630">
                  <c:v>4.7619356083</c:v>
                </c:pt>
                <c:pt idx="7631">
                  <c:v>4.7628752170999995</c:v>
                </c:pt>
                <c:pt idx="7632">
                  <c:v>4.7644502219999998</c:v>
                </c:pt>
                <c:pt idx="7633">
                  <c:v>4.7660397014999996</c:v>
                </c:pt>
                <c:pt idx="7634">
                  <c:v>4.7672432063999999</c:v>
                </c:pt>
                <c:pt idx="7635">
                  <c:v>4.7676745837000007</c:v>
                </c:pt>
                <c:pt idx="7636">
                  <c:v>4.7685472063999992</c:v>
                </c:pt>
                <c:pt idx="7637">
                  <c:v>4.7704367951999993</c:v>
                </c:pt>
                <c:pt idx="7638">
                  <c:v>4.7708779084999993</c:v>
                </c:pt>
                <c:pt idx="7639">
                  <c:v>4.7712902827999999</c:v>
                </c:pt>
                <c:pt idx="7640">
                  <c:v>4.7728972431000001</c:v>
                </c:pt>
                <c:pt idx="7641">
                  <c:v>4.7751088337000001</c:v>
                </c:pt>
                <c:pt idx="7642">
                  <c:v>4.7761019427000004</c:v>
                </c:pt>
                <c:pt idx="7643">
                  <c:v>4.7757012752000003</c:v>
                </c:pt>
                <c:pt idx="7644">
                  <c:v>4.7759387168000007</c:v>
                </c:pt>
                <c:pt idx="7645">
                  <c:v>4.7777572831999997</c:v>
                </c:pt>
                <c:pt idx="7646">
                  <c:v>4.7795639999999997</c:v>
                </c:pt>
                <c:pt idx="7647">
                  <c:v>4.7805814307999999</c:v>
                </c:pt>
                <c:pt idx="7648">
                  <c:v>4.7816133399999998</c:v>
                </c:pt>
                <c:pt idx="7649">
                  <c:v>4.7834060128000004</c:v>
                </c:pt>
                <c:pt idx="7650">
                  <c:v>4.7844429160000006</c:v>
                </c:pt>
                <c:pt idx="7651">
                  <c:v>4.7852783011</c:v>
                </c:pt>
                <c:pt idx="7652">
                  <c:v>4.7860921221999995</c:v>
                </c:pt>
                <c:pt idx="7653">
                  <c:v>4.7874507680000002</c:v>
                </c:pt>
                <c:pt idx="7654">
                  <c:v>4.7884158660000002</c:v>
                </c:pt>
                <c:pt idx="7655">
                  <c:v>4.7891986218000007</c:v>
                </c:pt>
                <c:pt idx="7656">
                  <c:v>4.7897701694000006</c:v>
                </c:pt>
                <c:pt idx="7657">
                  <c:v>4.7903225114000003</c:v>
                </c:pt>
                <c:pt idx="7658">
                  <c:v>4.7910765297999998</c:v>
                </c:pt>
                <c:pt idx="7659">
                  <c:v>4.7922579540000001</c:v>
                </c:pt>
                <c:pt idx="7660">
                  <c:v>4.7938331670000007</c:v>
                </c:pt>
                <c:pt idx="7661">
                  <c:v>4.7944049220000009</c:v>
                </c:pt>
                <c:pt idx="7662">
                  <c:v>4.7960019656999995</c:v>
                </c:pt>
                <c:pt idx="7663">
                  <c:v>4.7990567361000007</c:v>
                </c:pt>
                <c:pt idx="7664">
                  <c:v>4.8010984559999992</c:v>
                </c:pt>
                <c:pt idx="7665">
                  <c:v>4.8020980392000006</c:v>
                </c:pt>
                <c:pt idx="7666">
                  <c:v>4.8020914764000002</c:v>
                </c:pt>
                <c:pt idx="7667">
                  <c:v>4.8032880638000002</c:v>
                </c:pt>
                <c:pt idx="7668">
                  <c:v>4.8046937072000002</c:v>
                </c:pt>
                <c:pt idx="7669">
                  <c:v>4.8046968406000001</c:v>
                </c:pt>
                <c:pt idx="7670">
                  <c:v>4.8049185881999996</c:v>
                </c:pt>
                <c:pt idx="7671">
                  <c:v>4.8057866236000004</c:v>
                </c:pt>
                <c:pt idx="7672">
                  <c:v>4.806911962</c:v>
                </c:pt>
                <c:pt idx="7673">
                  <c:v>4.8080060610000004</c:v>
                </c:pt>
                <c:pt idx="7674">
                  <c:v>4.8094725240000002</c:v>
                </c:pt>
                <c:pt idx="7675">
                  <c:v>4.8107565999999995</c:v>
                </c:pt>
                <c:pt idx="7676">
                  <c:v>4.8120866419999997</c:v>
                </c:pt>
                <c:pt idx="7677">
                  <c:v>4.8130179475999997</c:v>
                </c:pt>
                <c:pt idx="7678">
                  <c:v>4.8131467056000004</c:v>
                </c:pt>
                <c:pt idx="7679">
                  <c:v>4.8136864316999999</c:v>
                </c:pt>
                <c:pt idx="7680">
                  <c:v>4.8155911557</c:v>
                </c:pt>
                <c:pt idx="7681">
                  <c:v>4.8172289796000003</c:v>
                </c:pt>
                <c:pt idx="7682">
                  <c:v>4.8186457072</c:v>
                </c:pt>
                <c:pt idx="7683">
                  <c:v>4.8196707796</c:v>
                </c:pt>
                <c:pt idx="7684">
                  <c:v>4.820693511</c:v>
                </c:pt>
                <c:pt idx="7685">
                  <c:v>4.8220742807999999</c:v>
                </c:pt>
                <c:pt idx="7686">
                  <c:v>4.8228444642000001</c:v>
                </c:pt>
                <c:pt idx="7687">
                  <c:v>4.8236606208000001</c:v>
                </c:pt>
                <c:pt idx="7688">
                  <c:v>4.8243232175999999</c:v>
                </c:pt>
                <c:pt idx="7689">
                  <c:v>4.8255531057000001</c:v>
                </c:pt>
                <c:pt idx="7690">
                  <c:v>4.8275571770000001</c:v>
                </c:pt>
                <c:pt idx="7691">
                  <c:v>4.8283687802999991</c:v>
                </c:pt>
                <c:pt idx="7692">
                  <c:v>4.8284014464</c:v>
                </c:pt>
                <c:pt idx="7693">
                  <c:v>4.8288526402999992</c:v>
                </c:pt>
                <c:pt idx="7694">
                  <c:v>4.8299220351000001</c:v>
                </c:pt>
                <c:pt idx="7695">
                  <c:v>4.8312080803999997</c:v>
                </c:pt>
                <c:pt idx="7696">
                  <c:v>4.8321095034999999</c:v>
                </c:pt>
                <c:pt idx="7697">
                  <c:v>4.8329916351999991</c:v>
                </c:pt>
                <c:pt idx="7698">
                  <c:v>4.8338520471999997</c:v>
                </c:pt>
                <c:pt idx="7699">
                  <c:v>4.8345273858000004</c:v>
                </c:pt>
                <c:pt idx="7700">
                  <c:v>4.8347985713999995</c:v>
                </c:pt>
                <c:pt idx="7701">
                  <c:v>4.8356421864000003</c:v>
                </c:pt>
                <c:pt idx="7702">
                  <c:v>4.8372458971999999</c:v>
                </c:pt>
                <c:pt idx="7703">
                  <c:v>4.8380048780000005</c:v>
                </c:pt>
                <c:pt idx="7704">
                  <c:v>4.8389757229999999</c:v>
                </c:pt>
                <c:pt idx="7705">
                  <c:v>4.8403678715999998</c:v>
                </c:pt>
                <c:pt idx="7706">
                  <c:v>4.8419671152000001</c:v>
                </c:pt>
                <c:pt idx="7707">
                  <c:v>4.8437734849999998</c:v>
                </c:pt>
                <c:pt idx="7708">
                  <c:v>4.8455896960000002</c:v>
                </c:pt>
                <c:pt idx="7709">
                  <c:v>4.8462487766999995</c:v>
                </c:pt>
                <c:pt idx="7710">
                  <c:v>4.8471222240000005</c:v>
                </c:pt>
                <c:pt idx="7711">
                  <c:v>4.8479933123999999</c:v>
                </c:pt>
                <c:pt idx="7712">
                  <c:v>4.8496490571999997</c:v>
                </c:pt>
                <c:pt idx="7713">
                  <c:v>4.8509077815000001</c:v>
                </c:pt>
                <c:pt idx="7714">
                  <c:v>4.8517378559999997</c:v>
                </c:pt>
                <c:pt idx="7715">
                  <c:v>4.8531698687999993</c:v>
                </c:pt>
                <c:pt idx="7716">
                  <c:v>4.8546238613999995</c:v>
                </c:pt>
                <c:pt idx="7717">
                  <c:v>4.8552567592000004</c:v>
                </c:pt>
                <c:pt idx="7718">
                  <c:v>4.8556096679999996</c:v>
                </c:pt>
                <c:pt idx="7719">
                  <c:v>4.8565451295999997</c:v>
                </c:pt>
                <c:pt idx="7720">
                  <c:v>4.8582849185999999</c:v>
                </c:pt>
                <c:pt idx="7721">
                  <c:v>4.859020632</c:v>
                </c:pt>
                <c:pt idx="7722">
                  <c:v>4.8593226075999993</c:v>
                </c:pt>
                <c:pt idx="7723">
                  <c:v>4.8600680992000003</c:v>
                </c:pt>
                <c:pt idx="7724">
                  <c:v>4.8618567959999996</c:v>
                </c:pt>
                <c:pt idx="7725">
                  <c:v>4.8630727191000007</c:v>
                </c:pt>
                <c:pt idx="7726">
                  <c:v>4.8631185439999998</c:v>
                </c:pt>
                <c:pt idx="7727">
                  <c:v>4.8631521852000006</c:v>
                </c:pt>
                <c:pt idx="7728">
                  <c:v>4.8647632441999997</c:v>
                </c:pt>
                <c:pt idx="7729">
                  <c:v>4.866923077600001</c:v>
                </c:pt>
                <c:pt idx="7730">
                  <c:v>4.8688636311</c:v>
                </c:pt>
                <c:pt idx="7731">
                  <c:v>4.8693706505000005</c:v>
                </c:pt>
                <c:pt idx="7732">
                  <c:v>4.8692656979999995</c:v>
                </c:pt>
                <c:pt idx="7733">
                  <c:v>4.8705384</c:v>
                </c:pt>
                <c:pt idx="7734">
                  <c:v>4.8724450835999997</c:v>
                </c:pt>
                <c:pt idx="7735">
                  <c:v>4.8733886619</c:v>
                </c:pt>
                <c:pt idx="7736">
                  <c:v>4.8736007069999996</c:v>
                </c:pt>
                <c:pt idx="7737">
                  <c:v>4.8744272808000009</c:v>
                </c:pt>
                <c:pt idx="7738">
                  <c:v>4.8762318528000002</c:v>
                </c:pt>
                <c:pt idx="7739">
                  <c:v>4.8776268329999999</c:v>
                </c:pt>
                <c:pt idx="7740">
                  <c:v>4.8784438847999994</c:v>
                </c:pt>
                <c:pt idx="7741">
                  <c:v>4.8792805068000007</c:v>
                </c:pt>
                <c:pt idx="7742">
                  <c:v>4.8803416000000004</c:v>
                </c:pt>
                <c:pt idx="7743">
                  <c:v>4.8812149556</c:v>
                </c:pt>
                <c:pt idx="7744">
                  <c:v>4.8805539618000005</c:v>
                </c:pt>
                <c:pt idx="7745">
                  <c:v>4.8789803608</c:v>
                </c:pt>
                <c:pt idx="7746">
                  <c:v>4.879860957</c:v>
                </c:pt>
                <c:pt idx="7747">
                  <c:v>4.8815005428000005</c:v>
                </c:pt>
                <c:pt idx="7748">
                  <c:v>4.8845264852999994</c:v>
                </c:pt>
                <c:pt idx="7749">
                  <c:v>4.8873722879000008</c:v>
                </c:pt>
                <c:pt idx="7750">
                  <c:v>4.8890078678999993</c:v>
                </c:pt>
                <c:pt idx="7751">
                  <c:v>4.8900040770000004</c:v>
                </c:pt>
                <c:pt idx="7752">
                  <c:v>4.8919939524</c:v>
                </c:pt>
                <c:pt idx="7753">
                  <c:v>4.8937594415000003</c:v>
                </c:pt>
                <c:pt idx="7754">
                  <c:v>4.8940381145000007</c:v>
                </c:pt>
                <c:pt idx="7755">
                  <c:v>4.8946878861000007</c:v>
                </c:pt>
                <c:pt idx="7756">
                  <c:v>4.8961728387000001</c:v>
                </c:pt>
                <c:pt idx="7757">
                  <c:v>4.8980681939000004</c:v>
                </c:pt>
                <c:pt idx="7758">
                  <c:v>4.8995730240999995</c:v>
                </c:pt>
                <c:pt idx="7759">
                  <c:v>4.9002916256999995</c:v>
                </c:pt>
                <c:pt idx="7760">
                  <c:v>4.9008320240000014</c:v>
                </c:pt>
                <c:pt idx="7761">
                  <c:v>4.9019145917999998</c:v>
                </c:pt>
                <c:pt idx="7762">
                  <c:v>4.9025648284000001</c:v>
                </c:pt>
                <c:pt idx="7763">
                  <c:v>4.9036181759999993</c:v>
                </c:pt>
                <c:pt idx="7764">
                  <c:v>4.9048376485</c:v>
                </c:pt>
                <c:pt idx="7765">
                  <c:v>4.9062844791</c:v>
                </c:pt>
                <c:pt idx="7766">
                  <c:v>4.9071524539999984</c:v>
                </c:pt>
                <c:pt idx="7767">
                  <c:v>4.9079935476000003</c:v>
                </c:pt>
                <c:pt idx="7768">
                  <c:v>4.9090424108999997</c:v>
                </c:pt>
                <c:pt idx="7769">
                  <c:v>4.9104553365000001</c:v>
                </c:pt>
                <c:pt idx="7770">
                  <c:v>4.9112598779999992</c:v>
                </c:pt>
                <c:pt idx="7771">
                  <c:v>4.9118689856</c:v>
                </c:pt>
                <c:pt idx="7772">
                  <c:v>4.9124315506000009</c:v>
                </c:pt>
                <c:pt idx="7773">
                  <c:v>4.9136321190000007</c:v>
                </c:pt>
                <c:pt idx="7774">
                  <c:v>4.9152483021999993</c:v>
                </c:pt>
                <c:pt idx="7775">
                  <c:v>4.9172629905000003</c:v>
                </c:pt>
                <c:pt idx="7776">
                  <c:v>4.9180458266000002</c:v>
                </c:pt>
                <c:pt idx="7777">
                  <c:v>4.9180613264999993</c:v>
                </c:pt>
                <c:pt idx="7778">
                  <c:v>4.9182968816999999</c:v>
                </c:pt>
                <c:pt idx="7779">
                  <c:v>4.9195666100000004</c:v>
                </c:pt>
                <c:pt idx="7780">
                  <c:v>4.9216162149999994</c:v>
                </c:pt>
                <c:pt idx="7781">
                  <c:v>4.9226513474999987</c:v>
                </c:pt>
                <c:pt idx="7782">
                  <c:v>4.9236963796</c:v>
                </c:pt>
                <c:pt idx="7783">
                  <c:v>4.925154762</c:v>
                </c:pt>
                <c:pt idx="7784">
                  <c:v>4.9265862410999999</c:v>
                </c:pt>
                <c:pt idx="7785">
                  <c:v>4.9275971449999991</c:v>
                </c:pt>
                <c:pt idx="7786">
                  <c:v>4.9284248004000011</c:v>
                </c:pt>
                <c:pt idx="7787">
                  <c:v>4.9300472595000002</c:v>
                </c:pt>
                <c:pt idx="7788">
                  <c:v>4.9318482490999989</c:v>
                </c:pt>
                <c:pt idx="7789">
                  <c:v>4.9328742366000009</c:v>
                </c:pt>
                <c:pt idx="7790">
                  <c:v>4.9333625809999999</c:v>
                </c:pt>
                <c:pt idx="7791">
                  <c:v>4.9342668518000004</c:v>
                </c:pt>
                <c:pt idx="7792">
                  <c:v>4.9361741169000011</c:v>
                </c:pt>
                <c:pt idx="7793">
                  <c:v>4.9374674825999989</c:v>
                </c:pt>
                <c:pt idx="7794">
                  <c:v>4.9379314589999996</c:v>
                </c:pt>
                <c:pt idx="7795">
                  <c:v>4.9389628421000005</c:v>
                </c:pt>
                <c:pt idx="7796">
                  <c:v>4.9401776879999995</c:v>
                </c:pt>
                <c:pt idx="7797">
                  <c:v>4.9411821355999992</c:v>
                </c:pt>
                <c:pt idx="7798">
                  <c:v>4.9415995034999991</c:v>
                </c:pt>
                <c:pt idx="7799">
                  <c:v>4.9422150762000001</c:v>
                </c:pt>
                <c:pt idx="7800">
                  <c:v>4.9438462971999995</c:v>
                </c:pt>
                <c:pt idx="7801">
                  <c:v>4.9452843715999988</c:v>
                </c:pt>
                <c:pt idx="7802">
                  <c:v>4.9459272401999996</c:v>
                </c:pt>
                <c:pt idx="7803">
                  <c:v>4.9473753671999994</c:v>
                </c:pt>
                <c:pt idx="7804">
                  <c:v>4.9494232424</c:v>
                </c:pt>
                <c:pt idx="7805">
                  <c:v>4.9500663365999999</c:v>
                </c:pt>
                <c:pt idx="7806">
                  <c:v>4.9489079392000006</c:v>
                </c:pt>
                <c:pt idx="7807">
                  <c:v>4.9490854623999985</c:v>
                </c:pt>
                <c:pt idx="7808">
                  <c:v>4.9504402530000009</c:v>
                </c:pt>
                <c:pt idx="7809">
                  <c:v>4.9530340859999997</c:v>
                </c:pt>
                <c:pt idx="7810">
                  <c:v>4.9548374539999998</c:v>
                </c:pt>
                <c:pt idx="7811">
                  <c:v>4.9552208552000012</c:v>
                </c:pt>
                <c:pt idx="7812">
                  <c:v>4.9555919291999997</c:v>
                </c:pt>
                <c:pt idx="7813">
                  <c:v>4.9573511099999994</c:v>
                </c:pt>
                <c:pt idx="7814">
                  <c:v>4.958740950000001</c:v>
                </c:pt>
                <c:pt idx="7815">
                  <c:v>4.9591343771999998</c:v>
                </c:pt>
                <c:pt idx="7816">
                  <c:v>4.9594710100000006</c:v>
                </c:pt>
                <c:pt idx="7817">
                  <c:v>4.9611909731999999</c:v>
                </c:pt>
                <c:pt idx="7818">
                  <c:v>4.9631562980999995</c:v>
                </c:pt>
                <c:pt idx="7819">
                  <c:v>4.9645440441000002</c:v>
                </c:pt>
                <c:pt idx="7820">
                  <c:v>4.9653343818</c:v>
                </c:pt>
                <c:pt idx="7821">
                  <c:v>4.9659239432</c:v>
                </c:pt>
                <c:pt idx="7822">
                  <c:v>4.9671135502000006</c:v>
                </c:pt>
                <c:pt idx="7823">
                  <c:v>4.9682908632000009</c:v>
                </c:pt>
                <c:pt idx="7824">
                  <c:v>4.968654976999999</c:v>
                </c:pt>
                <c:pt idx="7825">
                  <c:v>4.9689943640000003</c:v>
                </c:pt>
                <c:pt idx="7826">
                  <c:v>4.9703479316000001</c:v>
                </c:pt>
                <c:pt idx="7827">
                  <c:v>4.9722992019999994</c:v>
                </c:pt>
                <c:pt idx="7828">
                  <c:v>4.9730750892</c:v>
                </c:pt>
                <c:pt idx="7829">
                  <c:v>4.9716735750000005</c:v>
                </c:pt>
                <c:pt idx="7830">
                  <c:v>4.973260430999999</c:v>
                </c:pt>
                <c:pt idx="7831">
                  <c:v>4.9768116990000006</c:v>
                </c:pt>
                <c:pt idx="7832">
                  <c:v>4.9799911127999996</c:v>
                </c:pt>
                <c:pt idx="7833">
                  <c:v>4.9809632859999997</c:v>
                </c:pt>
                <c:pt idx="7834">
                  <c:v>4.9807573308999995</c:v>
                </c:pt>
                <c:pt idx="7835">
                  <c:v>4.9815509744000002</c:v>
                </c:pt>
                <c:pt idx="7836">
                  <c:v>4.9823347452999984</c:v>
                </c:pt>
                <c:pt idx="7837">
                  <c:v>4.9829002684999999</c:v>
                </c:pt>
                <c:pt idx="7838">
                  <c:v>4.9830862609999995</c:v>
                </c:pt>
                <c:pt idx="7839">
                  <c:v>4.9832722535000009</c:v>
                </c:pt>
                <c:pt idx="7840">
                  <c:v>4.9844382119999997</c:v>
                </c:pt>
                <c:pt idx="7841">
                  <c:v>4.9863882230999996</c:v>
                </c:pt>
                <c:pt idx="7842">
                  <c:v>4.9880083860000006</c:v>
                </c:pt>
                <c:pt idx="7843">
                  <c:v>4.9895046539999992</c:v>
                </c:pt>
                <c:pt idx="7844">
                  <c:v>4.9906015640000012</c:v>
                </c:pt>
                <c:pt idx="7845">
                  <c:v>4.9908871090000009</c:v>
                </c:pt>
                <c:pt idx="7846">
                  <c:v>4.9911652050000006</c:v>
                </c:pt>
                <c:pt idx="7847">
                  <c:v>4.9918652159999999</c:v>
                </c:pt>
                <c:pt idx="7848">
                  <c:v>4.993029439999999</c:v>
                </c:pt>
                <c:pt idx="7849">
                  <c:v>4.9951940835000004</c:v>
                </c:pt>
                <c:pt idx="7850">
                  <c:v>4.9969518767999999</c:v>
                </c:pt>
                <c:pt idx="7851">
                  <c:v>4.9983599021999998</c:v>
                </c:pt>
                <c:pt idx="7852">
                  <c:v>4.9995296972999999</c:v>
                </c:pt>
                <c:pt idx="7853">
                  <c:v>5.0000788646000007</c:v>
                </c:pt>
                <c:pt idx="7854">
                  <c:v>5.0003647776000006</c:v>
                </c:pt>
                <c:pt idx="7855">
                  <c:v>5.0006084252000003</c:v>
                </c:pt>
                <c:pt idx="7856">
                  <c:v>5.0020738600000003</c:v>
                </c:pt>
                <c:pt idx="7857">
                  <c:v>5.0045327570999998</c:v>
                </c:pt>
                <c:pt idx="7858">
                  <c:v>5.0063958436999991</c:v>
                </c:pt>
                <c:pt idx="7859">
                  <c:v>5.0074419468000002</c:v>
                </c:pt>
                <c:pt idx="7860">
                  <c:v>5.0080409511000008</c:v>
                </c:pt>
                <c:pt idx="7861">
                  <c:v>5.0077804644000006</c:v>
                </c:pt>
                <c:pt idx="7862">
                  <c:v>5.0083023276</c:v>
                </c:pt>
                <c:pt idx="7863">
                  <c:v>5.0096464313000002</c:v>
                </c:pt>
                <c:pt idx="7864">
                  <c:v>5.0111693898</c:v>
                </c:pt>
                <c:pt idx="7865">
                  <c:v>5.0128911291999998</c:v>
                </c:pt>
                <c:pt idx="7866">
                  <c:v>5.0144092361999997</c:v>
                </c:pt>
                <c:pt idx="7867">
                  <c:v>5.0153287400000002</c:v>
                </c:pt>
                <c:pt idx="7868">
                  <c:v>5.0160395807999993</c:v>
                </c:pt>
                <c:pt idx="7869">
                  <c:v>5.0178189144000003</c:v>
                </c:pt>
                <c:pt idx="7870">
                  <c:v>5.0192033700000005</c:v>
                </c:pt>
                <c:pt idx="7871">
                  <c:v>5.02097792</c:v>
                </c:pt>
                <c:pt idx="7872">
                  <c:v>5.0225388488999982</c:v>
                </c:pt>
                <c:pt idx="7873">
                  <c:v>5.0233073279999996</c:v>
                </c:pt>
                <c:pt idx="7874">
                  <c:v>5.0236683327000007</c:v>
                </c:pt>
                <c:pt idx="7875">
                  <c:v>5.0237856494000006</c:v>
                </c:pt>
                <c:pt idx="7876">
                  <c:v>5.0243080026000007</c:v>
                </c:pt>
                <c:pt idx="7877">
                  <c:v>5.0250740922000006</c:v>
                </c:pt>
                <c:pt idx="7878">
                  <c:v>5.0254825950000006</c:v>
                </c:pt>
                <c:pt idx="7879">
                  <c:v>5.0267112708000008</c:v>
                </c:pt>
                <c:pt idx="7880">
                  <c:v>5.0283251559000002</c:v>
                </c:pt>
                <c:pt idx="7881">
                  <c:v>5.0293652044999995</c:v>
                </c:pt>
                <c:pt idx="7882">
                  <c:v>5.0309718060000002</c:v>
                </c:pt>
                <c:pt idx="7883">
                  <c:v>5.0329336745999989</c:v>
                </c:pt>
                <c:pt idx="7884">
                  <c:v>5.0342541495000006</c:v>
                </c:pt>
                <c:pt idx="7885">
                  <c:v>5.0345955129999993</c:v>
                </c:pt>
                <c:pt idx="7886">
                  <c:v>5.0346017190000003</c:v>
                </c:pt>
                <c:pt idx="7887">
                  <c:v>5.0360949071999999</c:v>
                </c:pt>
                <c:pt idx="7888">
                  <c:v>5.0376257576999999</c:v>
                </c:pt>
                <c:pt idx="7889">
                  <c:v>5.0383337257000003</c:v>
                </c:pt>
                <c:pt idx="7890">
                  <c:v>5.0392906768000003</c:v>
                </c:pt>
                <c:pt idx="7891">
                  <c:v>5.040396566400001</c:v>
                </c:pt>
                <c:pt idx="7892">
                  <c:v>5.0412235437000001</c:v>
                </c:pt>
                <c:pt idx="7893">
                  <c:v>5.0422419853999987</c:v>
                </c:pt>
                <c:pt idx="7894">
                  <c:v>5.0432955469000005</c:v>
                </c:pt>
                <c:pt idx="7895">
                  <c:v>5.0441302159999992</c:v>
                </c:pt>
                <c:pt idx="7896">
                  <c:v>5.0447760092000005</c:v>
                </c:pt>
                <c:pt idx="7897">
                  <c:v>5.0448500076000009</c:v>
                </c:pt>
                <c:pt idx="7898">
                  <c:v>5.0456998295999993</c:v>
                </c:pt>
                <c:pt idx="7899">
                  <c:v>5.047141635</c:v>
                </c:pt>
                <c:pt idx="7900">
                  <c:v>5.0489715011999996</c:v>
                </c:pt>
                <c:pt idx="7901">
                  <c:v>5.0503884808000006</c:v>
                </c:pt>
                <c:pt idx="7902">
                  <c:v>5.0517930250000003</c:v>
                </c:pt>
                <c:pt idx="7903">
                  <c:v>5.0531851247999997</c:v>
                </c:pt>
                <c:pt idx="7904">
                  <c:v>5.0542018560000006</c:v>
                </c:pt>
                <c:pt idx="7905">
                  <c:v>5.0549058864000003</c:v>
                </c:pt>
                <c:pt idx="7906">
                  <c:v>5.0548614599999997</c:v>
                </c:pt>
                <c:pt idx="7907">
                  <c:v>5.0561292036000003</c:v>
                </c:pt>
                <c:pt idx="7908">
                  <c:v>5.0581858752000004</c:v>
                </c:pt>
                <c:pt idx="7909">
                  <c:v>5.0593611288</c:v>
                </c:pt>
                <c:pt idx="7910">
                  <c:v>5.0606954433000002</c:v>
                </c:pt>
                <c:pt idx="7911">
                  <c:v>5.0622541103999996</c:v>
                </c:pt>
                <c:pt idx="7912">
                  <c:v>5.0636263703999997</c:v>
                </c:pt>
                <c:pt idx="7913">
                  <c:v>5.0648021423999996</c:v>
                </c:pt>
                <c:pt idx="7914">
                  <c:v>5.0665579223000012</c:v>
                </c:pt>
                <c:pt idx="7915">
                  <c:v>5.0692820969999994</c:v>
                </c:pt>
                <c:pt idx="7916">
                  <c:v>5.070181258199999</c:v>
                </c:pt>
                <c:pt idx="7917">
                  <c:v>5.0715266438999995</c:v>
                </c:pt>
                <c:pt idx="7918">
                  <c:v>5.0724310032000002</c:v>
                </c:pt>
                <c:pt idx="7919">
                  <c:v>5.0728992806000006</c:v>
                </c:pt>
                <c:pt idx="7920">
                  <c:v>5.0735366259000001</c:v>
                </c:pt>
                <c:pt idx="7921">
                  <c:v>5.0743480895999999</c:v>
                </c:pt>
                <c:pt idx="7922">
                  <c:v>5.0749402392</c:v>
                </c:pt>
                <c:pt idx="7923">
                  <c:v>5.0759736803999997</c:v>
                </c:pt>
                <c:pt idx="7924">
                  <c:v>5.0772643250000016</c:v>
                </c:pt>
                <c:pt idx="7925">
                  <c:v>5.0783054781000008</c:v>
                </c:pt>
                <c:pt idx="7926">
                  <c:v>5.0795333959999995</c:v>
                </c:pt>
                <c:pt idx="7927">
                  <c:v>5.0815207637999995</c:v>
                </c:pt>
                <c:pt idx="7928">
                  <c:v>5.0827362880000013</c:v>
                </c:pt>
                <c:pt idx="7929">
                  <c:v>5.0825039232000009</c:v>
                </c:pt>
                <c:pt idx="7930">
                  <c:v>5.0828467740000001</c:v>
                </c:pt>
                <c:pt idx="7931">
                  <c:v>5.0844182263999995</c:v>
                </c:pt>
                <c:pt idx="7932">
                  <c:v>5.0864211541000008</c:v>
                </c:pt>
                <c:pt idx="7933">
                  <c:v>5.0867868011999988</c:v>
                </c:pt>
                <c:pt idx="7934">
                  <c:v>5.0873291044000011</c:v>
                </c:pt>
                <c:pt idx="7935">
                  <c:v>5.0886637099999996</c:v>
                </c:pt>
                <c:pt idx="7936">
                  <c:v>5.0897914755000002</c:v>
                </c:pt>
                <c:pt idx="7937">
                  <c:v>5.0907073400000007</c:v>
                </c:pt>
                <c:pt idx="7938">
                  <c:v>5.0914238968000003</c:v>
                </c:pt>
                <c:pt idx="7939">
                  <c:v>5.0923650521999999</c:v>
                </c:pt>
                <c:pt idx="7940">
                  <c:v>5.0933138190000005</c:v>
                </c:pt>
                <c:pt idx="7941">
                  <c:v>5.0950827731999997</c:v>
                </c:pt>
                <c:pt idx="7942">
                  <c:v>5.0968215297999997</c:v>
                </c:pt>
                <c:pt idx="7943">
                  <c:v>5.0975534336999999</c:v>
                </c:pt>
                <c:pt idx="7944">
                  <c:v>5.0977049276999997</c:v>
                </c:pt>
                <c:pt idx="7945">
                  <c:v>5.0980507499999996</c:v>
                </c:pt>
                <c:pt idx="7946">
                  <c:v>5.0990124113999995</c:v>
                </c:pt>
                <c:pt idx="7947">
                  <c:v>5.1001785627000009</c:v>
                </c:pt>
                <c:pt idx="7948">
                  <c:v>5.1014003568000001</c:v>
                </c:pt>
                <c:pt idx="7949">
                  <c:v>5.1024784192000006</c:v>
                </c:pt>
                <c:pt idx="7950">
                  <c:v>5.1039174915999999</c:v>
                </c:pt>
                <c:pt idx="7951">
                  <c:v>5.1049173779999997</c:v>
                </c:pt>
                <c:pt idx="7952">
                  <c:v>5.1060990574000007</c:v>
                </c:pt>
                <c:pt idx="7953">
                  <c:v>5.1075080583999997</c:v>
                </c:pt>
                <c:pt idx="7954">
                  <c:v>5.1095053645999995</c:v>
                </c:pt>
                <c:pt idx="7955">
                  <c:v>5.1106948793999996</c:v>
                </c:pt>
                <c:pt idx="7956">
                  <c:v>5.1090440016000001</c:v>
                </c:pt>
                <c:pt idx="7957">
                  <c:v>5.1082439683000009</c:v>
                </c:pt>
                <c:pt idx="7958">
                  <c:v>5.1076989535000008</c:v>
                </c:pt>
                <c:pt idx="7959">
                  <c:v>5.112055368</c:v>
                </c:pt>
                <c:pt idx="7960">
                  <c:v>5.1155408595999994</c:v>
                </c:pt>
                <c:pt idx="7961">
                  <c:v>5.117402771700001</c:v>
                </c:pt>
                <c:pt idx="7962">
                  <c:v>5.1180677556000003</c:v>
                </c:pt>
                <c:pt idx="7963">
                  <c:v>5.1185357892000001</c:v>
                </c:pt>
                <c:pt idx="7964">
                  <c:v>5.1192489802000001</c:v>
                </c:pt>
                <c:pt idx="7965">
                  <c:v>5.120386655399999</c:v>
                </c:pt>
                <c:pt idx="7966">
                  <c:v>5.1210568920000004</c:v>
                </c:pt>
                <c:pt idx="7967">
                  <c:v>5.1219039319000004</c:v>
                </c:pt>
                <c:pt idx="7968">
                  <c:v>5.1233345531000003</c:v>
                </c:pt>
                <c:pt idx="7969">
                  <c:v>5.124969933600001</c:v>
                </c:pt>
                <c:pt idx="7970">
                  <c:v>5.1262265383000001</c:v>
                </c:pt>
                <c:pt idx="7971">
                  <c:v>5.1272811000000003</c:v>
                </c:pt>
                <c:pt idx="7972">
                  <c:v>5.1285277410000001</c:v>
                </c:pt>
                <c:pt idx="7973">
                  <c:v>5.1295976903999989</c:v>
                </c:pt>
                <c:pt idx="7974">
                  <c:v>5.1310619100000006</c:v>
                </c:pt>
                <c:pt idx="7975">
                  <c:v>5.1327639696</c:v>
                </c:pt>
                <c:pt idx="7976">
                  <c:v>5.1340338720000007</c:v>
                </c:pt>
                <c:pt idx="7977">
                  <c:v>5.1350712000000005</c:v>
                </c:pt>
                <c:pt idx="7978">
                  <c:v>5.1357041819999996</c:v>
                </c:pt>
                <c:pt idx="7979">
                  <c:v>5.1361451416000001</c:v>
                </c:pt>
                <c:pt idx="7980">
                  <c:v>5.1362324604000005</c:v>
                </c:pt>
                <c:pt idx="7981">
                  <c:v>5.137197303899999</c:v>
                </c:pt>
                <c:pt idx="7982">
                  <c:v>5.1385921540000004</c:v>
                </c:pt>
                <c:pt idx="7983">
                  <c:v>5.1404171163000001</c:v>
                </c:pt>
                <c:pt idx="7984">
                  <c:v>5.1420857670000002</c:v>
                </c:pt>
                <c:pt idx="7985">
                  <c:v>5.1434059413000002</c:v>
                </c:pt>
                <c:pt idx="7986">
                  <c:v>5.1450902563999996</c:v>
                </c:pt>
                <c:pt idx="7987">
                  <c:v>5.1473309678000012</c:v>
                </c:pt>
                <c:pt idx="7988">
                  <c:v>5.1489241719999992</c:v>
                </c:pt>
                <c:pt idx="7989">
                  <c:v>5.1506817564</c:v>
                </c:pt>
                <c:pt idx="7990">
                  <c:v>5.1516146967999994</c:v>
                </c:pt>
                <c:pt idx="7991">
                  <c:v>5.1517075624000013</c:v>
                </c:pt>
                <c:pt idx="7992">
                  <c:v>5.1521568669999995</c:v>
                </c:pt>
                <c:pt idx="7993">
                  <c:v>5.1548761054000005</c:v>
                </c:pt>
                <c:pt idx="7994">
                  <c:v>5.1584002542</c:v>
                </c:pt>
                <c:pt idx="7995">
                  <c:v>5.1604974549000007</c:v>
                </c:pt>
                <c:pt idx="7996">
                  <c:v>5.1605524599999999</c:v>
                </c:pt>
                <c:pt idx="7997">
                  <c:v>5.1595925759999997</c:v>
                </c:pt>
                <c:pt idx="7998">
                  <c:v>5.1594475643999997</c:v>
                </c:pt>
                <c:pt idx="7999">
                  <c:v>5.1602792550000007</c:v>
                </c:pt>
                <c:pt idx="8000">
                  <c:v>5.1611364864000002</c:v>
                </c:pt>
                <c:pt idx="8001">
                  <c:v>5.1624089790000003</c:v>
                </c:pt>
                <c:pt idx="8002">
                  <c:v>5.1642916633000011</c:v>
                </c:pt>
                <c:pt idx="8003">
                  <c:v>5.1659694380000003</c:v>
                </c:pt>
                <c:pt idx="8004">
                  <c:v>5.1674601302000012</c:v>
                </c:pt>
                <c:pt idx="8005">
                  <c:v>5.1691688097000004</c:v>
                </c:pt>
                <c:pt idx="8006">
                  <c:v>5.1701133636000005</c:v>
                </c:pt>
                <c:pt idx="8007">
                  <c:v>5.1710758656000007</c:v>
                </c:pt>
                <c:pt idx="8008">
                  <c:v>5.1720282390000003</c:v>
                </c:pt>
                <c:pt idx="8009">
                  <c:v>5.1723141749999995</c:v>
                </c:pt>
                <c:pt idx="8010">
                  <c:v>5.172723573599999</c:v>
                </c:pt>
                <c:pt idx="8011">
                  <c:v>5.1738898176000001</c:v>
                </c:pt>
                <c:pt idx="8012">
                  <c:v>5.1754664653999995</c:v>
                </c:pt>
                <c:pt idx="8013">
                  <c:v>5.1764608750000001</c:v>
                </c:pt>
                <c:pt idx="8014">
                  <c:v>5.1768321168</c:v>
                </c:pt>
                <c:pt idx="8015">
                  <c:v>5.1775984278000005</c:v>
                </c:pt>
                <c:pt idx="8016">
                  <c:v>5.1792085774000007</c:v>
                </c:pt>
                <c:pt idx="8017">
                  <c:v>5.1806264047999999</c:v>
                </c:pt>
                <c:pt idx="8018">
                  <c:v>5.1818391090000002</c:v>
                </c:pt>
                <c:pt idx="8019">
                  <c:v>5.1824438848000005</c:v>
                </c:pt>
                <c:pt idx="8020">
                  <c:v>5.1836746247999992</c:v>
                </c:pt>
                <c:pt idx="8021">
                  <c:v>5.1848619621000003</c:v>
                </c:pt>
                <c:pt idx="8022">
                  <c:v>5.1862264713000004</c:v>
                </c:pt>
                <c:pt idx="8023">
                  <c:v>5.1871754222999993</c:v>
                </c:pt>
                <c:pt idx="8024">
                  <c:v>5.1875342288000015</c:v>
                </c:pt>
                <c:pt idx="8025">
                  <c:v>5.1882907839999994</c:v>
                </c:pt>
                <c:pt idx="8026">
                  <c:v>5.1900686198999999</c:v>
                </c:pt>
                <c:pt idx="8027">
                  <c:v>5.1924214134</c:v>
                </c:pt>
                <c:pt idx="8028">
                  <c:v>5.1933834319999992</c:v>
                </c:pt>
                <c:pt idx="8029">
                  <c:v>5.1925491030000002</c:v>
                </c:pt>
                <c:pt idx="8030">
                  <c:v>5.1927540070000004</c:v>
                </c:pt>
                <c:pt idx="8031">
                  <c:v>5.1943448339999998</c:v>
                </c:pt>
                <c:pt idx="8032">
                  <c:v>5.1965798940000001</c:v>
                </c:pt>
                <c:pt idx="8033">
                  <c:v>5.1982401583999991</c:v>
                </c:pt>
                <c:pt idx="8034">
                  <c:v>5.1990766439999989</c:v>
                </c:pt>
                <c:pt idx="8035">
                  <c:v>5.1997488650000001</c:v>
                </c:pt>
                <c:pt idx="8036">
                  <c:v>5.2014453517000003</c:v>
                </c:pt>
                <c:pt idx="8037">
                  <c:v>5.2030855463999997</c:v>
                </c:pt>
                <c:pt idx="8038">
                  <c:v>5.2063175403000006</c:v>
                </c:pt>
                <c:pt idx="8039">
                  <c:v>5.2067513975999997</c:v>
                </c:pt>
                <c:pt idx="8040">
                  <c:v>5.2045613480000004</c:v>
                </c:pt>
                <c:pt idx="8041">
                  <c:v>5.20318755</c:v>
                </c:pt>
                <c:pt idx="8042">
                  <c:v>5.2042554600000006</c:v>
                </c:pt>
                <c:pt idx="8043">
                  <c:v>5.2067691195000005</c:v>
                </c:pt>
                <c:pt idx="8044">
                  <c:v>5.2087154924999997</c:v>
                </c:pt>
                <c:pt idx="8045">
                  <c:v>5.2112784239999996</c:v>
                </c:pt>
                <c:pt idx="8046">
                  <c:v>5.2129504034000007</c:v>
                </c:pt>
                <c:pt idx="8047">
                  <c:v>5.2143656485000012</c:v>
                </c:pt>
                <c:pt idx="8048">
                  <c:v>5.2151619775999993</c:v>
                </c:pt>
                <c:pt idx="8049">
                  <c:v>5.2162075374000008</c:v>
                </c:pt>
                <c:pt idx="8050">
                  <c:v>5.2180391639999995</c:v>
                </c:pt>
                <c:pt idx="8051">
                  <c:v>5.2190617555999994</c:v>
                </c:pt>
                <c:pt idx="8052">
                  <c:v>5.2198506051999987</c:v>
                </c:pt>
                <c:pt idx="8053">
                  <c:v>5.2214744448000001</c:v>
                </c:pt>
                <c:pt idx="8054">
                  <c:v>5.2231524384999997</c:v>
                </c:pt>
                <c:pt idx="8055">
                  <c:v>5.2242731428999996</c:v>
                </c:pt>
                <c:pt idx="8056">
                  <c:v>5.2244150609999993</c:v>
                </c:pt>
                <c:pt idx="8057">
                  <c:v>5.2250118521999998</c:v>
                </c:pt>
                <c:pt idx="8058">
                  <c:v>5.2264104368000002</c:v>
                </c:pt>
                <c:pt idx="8059">
                  <c:v>5.2277834214000007</c:v>
                </c:pt>
                <c:pt idx="8060">
                  <c:v>5.2295497520000014</c:v>
                </c:pt>
                <c:pt idx="8061">
                  <c:v>5.2312879308999989</c:v>
                </c:pt>
                <c:pt idx="8062">
                  <c:v>5.2333782939999995</c:v>
                </c:pt>
                <c:pt idx="8063">
                  <c:v>5.2343787168000002</c:v>
                </c:pt>
                <c:pt idx="8064">
                  <c:v>5.2323433174999989</c:v>
                </c:pt>
                <c:pt idx="8065">
                  <c:v>5.2313231847999999</c:v>
                </c:pt>
                <c:pt idx="8066">
                  <c:v>5.2329560763999998</c:v>
                </c:pt>
                <c:pt idx="8067">
                  <c:v>5.2353989195000006</c:v>
                </c:pt>
                <c:pt idx="8068">
                  <c:v>5.2369985535999994</c:v>
                </c:pt>
                <c:pt idx="8069">
                  <c:v>5.2381378928000002</c:v>
                </c:pt>
                <c:pt idx="8070">
                  <c:v>5.2394649229999999</c:v>
                </c:pt>
                <c:pt idx="8071">
                  <c:v>5.2407713627999994</c:v>
                </c:pt>
                <c:pt idx="8072">
                  <c:v>5.2416767520000001</c:v>
                </c:pt>
                <c:pt idx="8073">
                  <c:v>5.2424100095999995</c:v>
                </c:pt>
                <c:pt idx="8074">
                  <c:v>5.2437656109999997</c:v>
                </c:pt>
                <c:pt idx="8075">
                  <c:v>5.2451161119999998</c:v>
                </c:pt>
                <c:pt idx="8076">
                  <c:v>5.2469349548000004</c:v>
                </c:pt>
                <c:pt idx="8077">
                  <c:v>5.2479387079999995</c:v>
                </c:pt>
                <c:pt idx="8078">
                  <c:v>5.2493746861999995</c:v>
                </c:pt>
                <c:pt idx="8079">
                  <c:v>5.2517826884000014</c:v>
                </c:pt>
                <c:pt idx="8080">
                  <c:v>5.2533729535999996</c:v>
                </c:pt>
                <c:pt idx="8081">
                  <c:v>5.2539525584</c:v>
                </c:pt>
                <c:pt idx="8082">
                  <c:v>5.2535188179999999</c:v>
                </c:pt>
                <c:pt idx="8083">
                  <c:v>5.2531057183999996</c:v>
                </c:pt>
                <c:pt idx="8084">
                  <c:v>5.2539014720000008</c:v>
                </c:pt>
                <c:pt idx="8085">
                  <c:v>5.2555618471999983</c:v>
                </c:pt>
                <c:pt idx="8086">
                  <c:v>5.2569984319999996</c:v>
                </c:pt>
                <c:pt idx="8087">
                  <c:v>5.2578461172000006</c:v>
                </c:pt>
                <c:pt idx="8088">
                  <c:v>5.2585268373999998</c:v>
                </c:pt>
                <c:pt idx="8089">
                  <c:v>5.259830302200001</c:v>
                </c:pt>
                <c:pt idx="8090">
                  <c:v>5.261535233</c:v>
                </c:pt>
                <c:pt idx="8091">
                  <c:v>5.2629956141000012</c:v>
                </c:pt>
                <c:pt idx="8092">
                  <c:v>5.2642890767999999</c:v>
                </c:pt>
                <c:pt idx="8093">
                  <c:v>5.2655981871000002</c:v>
                </c:pt>
                <c:pt idx="8094">
                  <c:v>5.2671288536999992</c:v>
                </c:pt>
                <c:pt idx="8095">
                  <c:v>5.2680522920000001</c:v>
                </c:pt>
                <c:pt idx="8096">
                  <c:v>5.2685406341999999</c:v>
                </c:pt>
                <c:pt idx="8097">
                  <c:v>5.2696157044999996</c:v>
                </c:pt>
                <c:pt idx="8098">
                  <c:v>5.2709019840000009</c:v>
                </c:pt>
                <c:pt idx="8099">
                  <c:v>5.2713593624999993</c:v>
                </c:pt>
                <c:pt idx="8100">
                  <c:v>5.2711885004000001</c:v>
                </c:pt>
                <c:pt idx="8101">
                  <c:v>5.2720215444000003</c:v>
                </c:pt>
                <c:pt idx="8102">
                  <c:v>5.2734025791999999</c:v>
                </c:pt>
                <c:pt idx="8103">
                  <c:v>5.2749429915000006</c:v>
                </c:pt>
                <c:pt idx="8104">
                  <c:v>5.2768643136</c:v>
                </c:pt>
                <c:pt idx="8105">
                  <c:v>5.2779954611999997</c:v>
                </c:pt>
                <c:pt idx="8106">
                  <c:v>5.2791577975999999</c:v>
                </c:pt>
                <c:pt idx="8107">
                  <c:v>5.2798822215999985</c:v>
                </c:pt>
                <c:pt idx="8108">
                  <c:v>5.2803980670000001</c:v>
                </c:pt>
                <c:pt idx="8109">
                  <c:v>5.2819569811999996</c:v>
                </c:pt>
                <c:pt idx="8110">
                  <c:v>5.2845123028000005</c:v>
                </c:pt>
                <c:pt idx="8111">
                  <c:v>5.2864106723999997</c:v>
                </c:pt>
                <c:pt idx="8112">
                  <c:v>5.2866660736000011</c:v>
                </c:pt>
                <c:pt idx="8113">
                  <c:v>5.2869448689</c:v>
                </c:pt>
                <c:pt idx="8114">
                  <c:v>5.287283447000001</c:v>
                </c:pt>
                <c:pt idx="8115">
                  <c:v>5.2882895438000004</c:v>
                </c:pt>
                <c:pt idx="8116">
                  <c:v>5.2889511899999997</c:v>
                </c:pt>
                <c:pt idx="8117">
                  <c:v>5.2904865291999998</c:v>
                </c:pt>
                <c:pt idx="8118">
                  <c:v>5.2912705164000009</c:v>
                </c:pt>
                <c:pt idx="8119">
                  <c:v>5.2923360761999989</c:v>
                </c:pt>
                <c:pt idx="8120">
                  <c:v>5.2942079931999997</c:v>
                </c:pt>
                <c:pt idx="8121">
                  <c:v>5.2962446490000001</c:v>
                </c:pt>
                <c:pt idx="8122">
                  <c:v>5.2973997076000003</c:v>
                </c:pt>
                <c:pt idx="8123">
                  <c:v>5.2981191287999998</c:v>
                </c:pt>
                <c:pt idx="8124">
                  <c:v>5.2986168110999996</c:v>
                </c:pt>
                <c:pt idx="8125">
                  <c:v>5.2999184112000002</c:v>
                </c:pt>
                <c:pt idx="8126">
                  <c:v>5.3008467930000007</c:v>
                </c:pt>
                <c:pt idx="8127">
                  <c:v>5.3026130923999997</c:v>
                </c:pt>
                <c:pt idx="8128">
                  <c:v>5.3042176400000001</c:v>
                </c:pt>
                <c:pt idx="8129">
                  <c:v>5.3056343655000004</c:v>
                </c:pt>
                <c:pt idx="8130">
                  <c:v>5.3068111140000003</c:v>
                </c:pt>
                <c:pt idx="8131">
                  <c:v>5.3079097847000005</c:v>
                </c:pt>
                <c:pt idx="8132">
                  <c:v>5.3091626812000001</c:v>
                </c:pt>
                <c:pt idx="8133">
                  <c:v>5.3106245573999997</c:v>
                </c:pt>
                <c:pt idx="8134">
                  <c:v>5.3116478818000008</c:v>
                </c:pt>
                <c:pt idx="8135">
                  <c:v>5.3128514865999996</c:v>
                </c:pt>
                <c:pt idx="8136">
                  <c:v>5.3136399420000009</c:v>
                </c:pt>
                <c:pt idx="8137">
                  <c:v>5.3148488912999996</c:v>
                </c:pt>
                <c:pt idx="8138">
                  <c:v>5.3164992642</c:v>
                </c:pt>
                <c:pt idx="8139">
                  <c:v>5.3177658072000007</c:v>
                </c:pt>
                <c:pt idx="8140">
                  <c:v>5.3181731407999999</c:v>
                </c:pt>
                <c:pt idx="8141">
                  <c:v>5.3187320159999993</c:v>
                </c:pt>
                <c:pt idx="8142">
                  <c:v>5.3211376490999998</c:v>
                </c:pt>
                <c:pt idx="8143">
                  <c:v>5.3233318340999993</c:v>
                </c:pt>
                <c:pt idx="8144">
                  <c:v>5.3249436236000003</c:v>
                </c:pt>
                <c:pt idx="8145">
                  <c:v>5.3255367000000007</c:v>
                </c:pt>
                <c:pt idx="8146">
                  <c:v>5.3257431743999994</c:v>
                </c:pt>
                <c:pt idx="8147">
                  <c:v>5.3259444215999991</c:v>
                </c:pt>
                <c:pt idx="8148">
                  <c:v>5.3261169192000004</c:v>
                </c:pt>
                <c:pt idx="8149">
                  <c:v>5.3270679860000003</c:v>
                </c:pt>
                <c:pt idx="8150">
                  <c:v>5.3286644708000006</c:v>
                </c:pt>
                <c:pt idx="8151">
                  <c:v>5.329623486900001</c:v>
                </c:pt>
                <c:pt idx="8152">
                  <c:v>5.3295268999999994</c:v>
                </c:pt>
                <c:pt idx="8153">
                  <c:v>5.3298849968999997</c:v>
                </c:pt>
                <c:pt idx="8154">
                  <c:v>5.3322969808000007</c:v>
                </c:pt>
                <c:pt idx="8155">
                  <c:v>5.3346698482000008</c:v>
                </c:pt>
                <c:pt idx="8156">
                  <c:v>5.3354383743999998</c:v>
                </c:pt>
                <c:pt idx="8157">
                  <c:v>5.3356189887999994</c:v>
                </c:pt>
                <c:pt idx="8158">
                  <c:v>5.3357996032000008</c:v>
                </c:pt>
                <c:pt idx="8159">
                  <c:v>5.3365682068</c:v>
                </c:pt>
                <c:pt idx="8160">
                  <c:v>5.3382046392000007</c:v>
                </c:pt>
                <c:pt idx="8161">
                  <c:v>5.3400555264000005</c:v>
                </c:pt>
                <c:pt idx="8162">
                  <c:v>5.3414568800000009</c:v>
                </c:pt>
                <c:pt idx="8163">
                  <c:v>5.3424688996</c:v>
                </c:pt>
                <c:pt idx="8164">
                  <c:v>5.3432325398999998</c:v>
                </c:pt>
                <c:pt idx="8165">
                  <c:v>5.3442079698000002</c:v>
                </c:pt>
                <c:pt idx="8166">
                  <c:v>5.3454083191999997</c:v>
                </c:pt>
                <c:pt idx="8167">
                  <c:v>5.3464520280000007</c:v>
                </c:pt>
                <c:pt idx="8168">
                  <c:v>5.3477338149999998</c:v>
                </c:pt>
                <c:pt idx="8169">
                  <c:v>5.349266845199999</c:v>
                </c:pt>
                <c:pt idx="8170">
                  <c:v>5.3506013232000003</c:v>
                </c:pt>
                <c:pt idx="8171">
                  <c:v>5.3513214378000011</c:v>
                </c:pt>
                <c:pt idx="8172">
                  <c:v>5.3526298763</c:v>
                </c:pt>
                <c:pt idx="8173">
                  <c:v>5.3545871015000008</c:v>
                </c:pt>
                <c:pt idx="8174">
                  <c:v>5.3559561887999996</c:v>
                </c:pt>
                <c:pt idx="8175">
                  <c:v>5.3568806403</c:v>
                </c:pt>
                <c:pt idx="8176">
                  <c:v>5.3577368819999993</c:v>
                </c:pt>
                <c:pt idx="8177">
                  <c:v>5.3590747677000001</c:v>
                </c:pt>
                <c:pt idx="8178">
                  <c:v>5.3603865023999999</c:v>
                </c:pt>
                <c:pt idx="8179">
                  <c:v>5.3614548888</c:v>
                </c:pt>
                <c:pt idx="8180">
                  <c:v>5.3623429496999995</c:v>
                </c:pt>
                <c:pt idx="8181">
                  <c:v>5.3634272534999994</c:v>
                </c:pt>
                <c:pt idx="8182">
                  <c:v>5.3647630319999999</c:v>
                </c:pt>
                <c:pt idx="8183">
                  <c:v>5.3665176255000002</c:v>
                </c:pt>
                <c:pt idx="8184">
                  <c:v>5.3678168500000005</c:v>
                </c:pt>
                <c:pt idx="8185">
                  <c:v>5.3687026997</c:v>
                </c:pt>
                <c:pt idx="8186">
                  <c:v>5.3703945689999992</c:v>
                </c:pt>
                <c:pt idx="8187">
                  <c:v>5.3720813149</c:v>
                </c:pt>
                <c:pt idx="8188">
                  <c:v>5.3736430275</c:v>
                </c:pt>
                <c:pt idx="8189">
                  <c:v>5.3754617090000005</c:v>
                </c:pt>
                <c:pt idx="8190">
                  <c:v>5.3766944154000003</c:v>
                </c:pt>
                <c:pt idx="8191">
                  <c:v>5.3779272482000007</c:v>
                </c:pt>
                <c:pt idx="8192">
                  <c:v>5.3787517980000006</c:v>
                </c:pt>
                <c:pt idx="8193">
                  <c:v>5.3792931675000011</c:v>
                </c:pt>
                <c:pt idx="8194">
                  <c:v>5.380163991199999</c:v>
                </c:pt>
                <c:pt idx="8195">
                  <c:v>5.3813853800999993</c:v>
                </c:pt>
                <c:pt idx="8196">
                  <c:v>5.3815671882</c:v>
                </c:pt>
                <c:pt idx="8197">
                  <c:v>5.3815421128000001</c:v>
                </c:pt>
                <c:pt idx="8198">
                  <c:v>5.3821376949999991</c:v>
                </c:pt>
                <c:pt idx="8199">
                  <c:v>5.3837361696999997</c:v>
                </c:pt>
                <c:pt idx="8200">
                  <c:v>5.3851278292</c:v>
                </c:pt>
                <c:pt idx="8201">
                  <c:v>5.3873603988000003</c:v>
                </c:pt>
                <c:pt idx="8202">
                  <c:v>5.3896722613999994</c:v>
                </c:pt>
                <c:pt idx="8203">
                  <c:v>5.3924536285000002</c:v>
                </c:pt>
                <c:pt idx="8204">
                  <c:v>5.3935717703000012</c:v>
                </c:pt>
                <c:pt idx="8205">
                  <c:v>5.3940585600000013</c:v>
                </c:pt>
                <c:pt idx="8206">
                  <c:v>5.3943568800000001</c:v>
                </c:pt>
                <c:pt idx="8207">
                  <c:v>5.3946393600000002</c:v>
                </c:pt>
                <c:pt idx="8208">
                  <c:v>5.3951314733000002</c:v>
                </c:pt>
                <c:pt idx="8209">
                  <c:v>5.3960455388000002</c:v>
                </c:pt>
                <c:pt idx="8210">
                  <c:v>5.3972300687999999</c:v>
                </c:pt>
                <c:pt idx="8211">
                  <c:v>5.3982525750999999</c:v>
                </c:pt>
                <c:pt idx="8212">
                  <c:v>5.3990734061000003</c:v>
                </c:pt>
                <c:pt idx="8213">
                  <c:v>5.4004785155999988</c:v>
                </c:pt>
                <c:pt idx="8214">
                  <c:v>5.4023243574999995</c:v>
                </c:pt>
                <c:pt idx="8215">
                  <c:v>5.4033763819999994</c:v>
                </c:pt>
                <c:pt idx="8216">
                  <c:v>5.4036502541999996</c:v>
                </c:pt>
                <c:pt idx="8217">
                  <c:v>5.4053158895999998</c:v>
                </c:pt>
                <c:pt idx="8218">
                  <c:v>5.4062651004000006</c:v>
                </c:pt>
                <c:pt idx="8219">
                  <c:v>5.4083938859999998</c:v>
                </c:pt>
                <c:pt idx="8220">
                  <c:v>5.4098749044000005</c:v>
                </c:pt>
                <c:pt idx="8221">
                  <c:v>5.4115076560000004</c:v>
                </c:pt>
                <c:pt idx="8222">
                  <c:v>5.4133132943999991</c:v>
                </c:pt>
                <c:pt idx="8223">
                  <c:v>5.4140566077000001</c:v>
                </c:pt>
                <c:pt idx="8224">
                  <c:v>5.4145768724999996</c:v>
                </c:pt>
                <c:pt idx="8225">
                  <c:v>5.4159206563</c:v>
                </c:pt>
                <c:pt idx="8226">
                  <c:v>5.4172830310000002</c:v>
                </c:pt>
                <c:pt idx="8227">
                  <c:v>5.4182522348999997</c:v>
                </c:pt>
                <c:pt idx="8228">
                  <c:v>5.4188017519999994</c:v>
                </c:pt>
                <c:pt idx="8229">
                  <c:v>5.4201457380000004</c:v>
                </c:pt>
                <c:pt idx="8230">
                  <c:v>5.4215189279000002</c:v>
                </c:pt>
                <c:pt idx="8231">
                  <c:v>5.4235085850000004</c:v>
                </c:pt>
                <c:pt idx="8232">
                  <c:v>5.4247011984999993</c:v>
                </c:pt>
                <c:pt idx="8233">
                  <c:v>5.4252800871</c:v>
                </c:pt>
                <c:pt idx="8234">
                  <c:v>5.4266986304999989</c:v>
                </c:pt>
                <c:pt idx="8235">
                  <c:v>5.4279126496000005</c:v>
                </c:pt>
                <c:pt idx="8236">
                  <c:v>5.4278645482000005</c:v>
                </c:pt>
                <c:pt idx="8237">
                  <c:v>5.4278482662000007</c:v>
                </c:pt>
                <c:pt idx="8238">
                  <c:v>5.4289002249999996</c:v>
                </c:pt>
                <c:pt idx="8239">
                  <c:v>5.4307867422000005</c:v>
                </c:pt>
                <c:pt idx="8240">
                  <c:v>5.4324661039999995</c:v>
                </c:pt>
                <c:pt idx="8241">
                  <c:v>5.4329229421999994</c:v>
                </c:pt>
                <c:pt idx="8242">
                  <c:v>5.4336030531999997</c:v>
                </c:pt>
                <c:pt idx="8243">
                  <c:v>5.4342699300000001</c:v>
                </c:pt>
                <c:pt idx="8244">
                  <c:v>5.4365424960000004</c:v>
                </c:pt>
                <c:pt idx="8245">
                  <c:v>5.4386105343999995</c:v>
                </c:pt>
                <c:pt idx="8246">
                  <c:v>5.4399848825000001</c:v>
                </c:pt>
                <c:pt idx="8247">
                  <c:v>5.4409365898999997</c:v>
                </c:pt>
                <c:pt idx="8248">
                  <c:v>5.4425343798000005</c:v>
                </c:pt>
                <c:pt idx="8249">
                  <c:v>5.4435553209999998</c:v>
                </c:pt>
                <c:pt idx="8250">
                  <c:v>5.4438238800000001</c:v>
                </c:pt>
                <c:pt idx="8251">
                  <c:v>5.444095098</c:v>
                </c:pt>
                <c:pt idx="8252">
                  <c:v>5.44537944</c:v>
                </c:pt>
                <c:pt idx="8253">
                  <c:v>5.4470388209999996</c:v>
                </c:pt>
                <c:pt idx="8254">
                  <c:v>5.4482808008999992</c:v>
                </c:pt>
                <c:pt idx="8255">
                  <c:v>5.4492834915999984</c:v>
                </c:pt>
                <c:pt idx="8256">
                  <c:v>5.4504910200000003</c:v>
                </c:pt>
                <c:pt idx="8257">
                  <c:v>5.4518980823999996</c:v>
                </c:pt>
                <c:pt idx="8258">
                  <c:v>5.452738762500001</c:v>
                </c:pt>
                <c:pt idx="8259">
                  <c:v>5.4525554625999995</c:v>
                </c:pt>
                <c:pt idx="8260">
                  <c:v>5.4531061875000004</c:v>
                </c:pt>
                <c:pt idx="8261">
                  <c:v>5.4546543855999996</c:v>
                </c:pt>
                <c:pt idx="8262">
                  <c:v>5.4574555450000002</c:v>
                </c:pt>
                <c:pt idx="8263">
                  <c:v>5.4594935082000005</c:v>
                </c:pt>
                <c:pt idx="8264">
                  <c:v>5.4594805814999994</c:v>
                </c:pt>
                <c:pt idx="8265">
                  <c:v>5.4594996228000001</c:v>
                </c:pt>
                <c:pt idx="8266">
                  <c:v>5.4607370983000001</c:v>
                </c:pt>
                <c:pt idx="8267">
                  <c:v>5.4617164719000009</c:v>
                </c:pt>
                <c:pt idx="8268">
                  <c:v>5.4639704176000006</c:v>
                </c:pt>
                <c:pt idx="8269">
                  <c:v>5.4662378578000004</c:v>
                </c:pt>
                <c:pt idx="8270">
                  <c:v>5.4703520700000006</c:v>
                </c:pt>
                <c:pt idx="8271">
                  <c:v>5.4724150227000008</c:v>
                </c:pt>
                <c:pt idx="8272">
                  <c:v>5.4722429344000005</c:v>
                </c:pt>
                <c:pt idx="8273">
                  <c:v>5.4720761515000005</c:v>
                </c:pt>
                <c:pt idx="8274">
                  <c:v>5.4721249311999998</c:v>
                </c:pt>
                <c:pt idx="8275">
                  <c:v>5.4725728645</c:v>
                </c:pt>
                <c:pt idx="8276">
                  <c:v>5.4731803500999998</c:v>
                </c:pt>
                <c:pt idx="8277">
                  <c:v>5.4733806526000004</c:v>
                </c:pt>
                <c:pt idx="8278">
                  <c:v>5.4744087655999998</c:v>
                </c:pt>
                <c:pt idx="8279">
                  <c:v>5.4760705158</c:v>
                </c:pt>
                <c:pt idx="8280">
                  <c:v>5.4779694228000002</c:v>
                </c:pt>
                <c:pt idx="8281">
                  <c:v>5.4790191719999992</c:v>
                </c:pt>
                <c:pt idx="8282">
                  <c:v>5.4792249929999999</c:v>
                </c:pt>
                <c:pt idx="8283">
                  <c:v>5.4800858889000006</c:v>
                </c:pt>
                <c:pt idx="8284">
                  <c:v>5.4820360309000007</c:v>
                </c:pt>
                <c:pt idx="8285">
                  <c:v>5.4841298500000004</c:v>
                </c:pt>
                <c:pt idx="8286">
                  <c:v>5.4857683026000004</c:v>
                </c:pt>
                <c:pt idx="8287">
                  <c:v>5.4863817146000002</c:v>
                </c:pt>
                <c:pt idx="8288">
                  <c:v>5.4868275840000011</c:v>
                </c:pt>
                <c:pt idx="8289">
                  <c:v>5.487481195</c:v>
                </c:pt>
                <c:pt idx="8290">
                  <c:v>5.4885556620000004</c:v>
                </c:pt>
                <c:pt idx="8291">
                  <c:v>5.4898673967000002</c:v>
                </c:pt>
                <c:pt idx="8292">
                  <c:v>5.4917650167000005</c:v>
                </c:pt>
                <c:pt idx="8293">
                  <c:v>5.4936681477000002</c:v>
                </c:pt>
                <c:pt idx="8294">
                  <c:v>5.4951558830999998</c:v>
                </c:pt>
                <c:pt idx="8295">
                  <c:v>5.4960686087999999</c:v>
                </c:pt>
                <c:pt idx="8296">
                  <c:v>5.4972079600000008</c:v>
                </c:pt>
                <c:pt idx="8297">
                  <c:v>5.4989788853999997</c:v>
                </c:pt>
                <c:pt idx="8298">
                  <c:v>5.5001023785000003</c:v>
                </c:pt>
                <c:pt idx="8299">
                  <c:v>5.5005541924000001</c:v>
                </c:pt>
                <c:pt idx="8300">
                  <c:v>5.5018239906000002</c:v>
                </c:pt>
                <c:pt idx="8301">
                  <c:v>5.5039118807999996</c:v>
                </c:pt>
                <c:pt idx="8302">
                  <c:v>5.5048278780000004</c:v>
                </c:pt>
                <c:pt idx="8303">
                  <c:v>5.5047152936999995</c:v>
                </c:pt>
                <c:pt idx="8304">
                  <c:v>5.5050291696000002</c:v>
                </c:pt>
                <c:pt idx="8305">
                  <c:v>5.5067876111999992</c:v>
                </c:pt>
                <c:pt idx="8306">
                  <c:v>5.5093241839999996</c:v>
                </c:pt>
                <c:pt idx="8307">
                  <c:v>5.5108347975999994</c:v>
                </c:pt>
                <c:pt idx="8308">
                  <c:v>5.5113112403999995</c:v>
                </c:pt>
                <c:pt idx="8309">
                  <c:v>5.5113422814999993</c:v>
                </c:pt>
                <c:pt idx="8310">
                  <c:v>5.5127752480000014</c:v>
                </c:pt>
                <c:pt idx="8311">
                  <c:v>5.51334693</c:v>
                </c:pt>
                <c:pt idx="8312">
                  <c:v>5.5142862071999996</c:v>
                </c:pt>
                <c:pt idx="8313">
                  <c:v>5.516100376799999</c:v>
                </c:pt>
                <c:pt idx="8314">
                  <c:v>5.5179361519999999</c:v>
                </c:pt>
                <c:pt idx="8315">
                  <c:v>5.5186918024000011</c:v>
                </c:pt>
                <c:pt idx="8316">
                  <c:v>5.5190718351000001</c:v>
                </c:pt>
                <c:pt idx="8317">
                  <c:v>5.5198598046000003</c:v>
                </c:pt>
                <c:pt idx="8318">
                  <c:v>5.5216770643999995</c:v>
                </c:pt>
                <c:pt idx="8319">
                  <c:v>5.5241076949999997</c:v>
                </c:pt>
                <c:pt idx="8320">
                  <c:v>5.5265330831999995</c:v>
                </c:pt>
                <c:pt idx="8321">
                  <c:v>5.5263377448000002</c:v>
                </c:pt>
                <c:pt idx="8322">
                  <c:v>5.5249749016000003</c:v>
                </c:pt>
                <c:pt idx="8323">
                  <c:v>5.5246467329</c:v>
                </c:pt>
                <c:pt idx="8324">
                  <c:v>5.5261479487000003</c:v>
                </c:pt>
                <c:pt idx="8325">
                  <c:v>5.5288707619000004</c:v>
                </c:pt>
                <c:pt idx="8326">
                  <c:v>5.5309507249999994</c:v>
                </c:pt>
                <c:pt idx="8327">
                  <c:v>5.5321715695</c:v>
                </c:pt>
                <c:pt idx="8328">
                  <c:v>5.5344356374999997</c:v>
                </c:pt>
                <c:pt idx="8329">
                  <c:v>5.5366782975</c:v>
                </c:pt>
                <c:pt idx="8330">
                  <c:v>5.5381425890999996</c:v>
                </c:pt>
                <c:pt idx="8331">
                  <c:v>5.5390850928000006</c:v>
                </c:pt>
                <c:pt idx="8332">
                  <c:v>5.5392086161999998</c:v>
                </c:pt>
                <c:pt idx="8333">
                  <c:v>5.5401431271999995</c:v>
                </c:pt>
                <c:pt idx="8334">
                  <c:v>5.5405831892999995</c:v>
                </c:pt>
                <c:pt idx="8335">
                  <c:v>5.5409774232000002</c:v>
                </c:pt>
                <c:pt idx="8336">
                  <c:v>5.5424044253999991</c:v>
                </c:pt>
                <c:pt idx="8337">
                  <c:v>5.544039691400001</c:v>
                </c:pt>
                <c:pt idx="8338">
                  <c:v>5.545496559900001</c:v>
                </c:pt>
                <c:pt idx="8339">
                  <c:v>5.5467075439999993</c:v>
                </c:pt>
                <c:pt idx="8340">
                  <c:v>5.5480782008000009</c:v>
                </c:pt>
                <c:pt idx="8341">
                  <c:v>5.5490595110000012</c:v>
                </c:pt>
                <c:pt idx="8342">
                  <c:v>5.5500624731999997</c:v>
                </c:pt>
                <c:pt idx="8343">
                  <c:v>5.5511087049999999</c:v>
                </c:pt>
                <c:pt idx="8344">
                  <c:v>5.5525957783999997</c:v>
                </c:pt>
                <c:pt idx="8345">
                  <c:v>5.5536989060000002</c:v>
                </c:pt>
                <c:pt idx="8346">
                  <c:v>5.5547913071999995</c:v>
                </c:pt>
                <c:pt idx="8347">
                  <c:v>5.5561055661000003</c:v>
                </c:pt>
                <c:pt idx="8348">
                  <c:v>5.5570547423999992</c:v>
                </c:pt>
                <c:pt idx="8349">
                  <c:v>5.5571654319000006</c:v>
                </c:pt>
                <c:pt idx="8350">
                  <c:v>5.5582959705000006</c:v>
                </c:pt>
                <c:pt idx="8351">
                  <c:v>5.5601976494000001</c:v>
                </c:pt>
                <c:pt idx="8352">
                  <c:v>5.5616747252000005</c:v>
                </c:pt>
                <c:pt idx="8353">
                  <c:v>5.5631464980000001</c:v>
                </c:pt>
                <c:pt idx="8354">
                  <c:v>5.5645669605000005</c:v>
                </c:pt>
                <c:pt idx="8355">
                  <c:v>5.5657331495999998</c:v>
                </c:pt>
                <c:pt idx="8356">
                  <c:v>5.5660118661000011</c:v>
                </c:pt>
                <c:pt idx="8357">
                  <c:v>5.5667478890000002</c:v>
                </c:pt>
                <c:pt idx="8358">
                  <c:v>5.5686934497999996</c:v>
                </c:pt>
                <c:pt idx="8359">
                  <c:v>5.5708961924000002</c:v>
                </c:pt>
                <c:pt idx="8360">
                  <c:v>5.5720897237999996</c:v>
                </c:pt>
                <c:pt idx="8361">
                  <c:v>5.5724796274999999</c:v>
                </c:pt>
                <c:pt idx="8362">
                  <c:v>5.5732456600000004</c:v>
                </c:pt>
                <c:pt idx="8363">
                  <c:v>5.5754460323999986</c:v>
                </c:pt>
                <c:pt idx="8364">
                  <c:v>5.5784583844000011</c:v>
                </c:pt>
                <c:pt idx="8365">
                  <c:v>5.5808429651000004</c:v>
                </c:pt>
                <c:pt idx="8366">
                  <c:v>5.5801233165000008</c:v>
                </c:pt>
                <c:pt idx="8367">
                  <c:v>5.5796500187999998</c:v>
                </c:pt>
                <c:pt idx="8368">
                  <c:v>5.5805731750000005</c:v>
                </c:pt>
                <c:pt idx="8369">
                  <c:v>5.5813177925999993</c:v>
                </c:pt>
                <c:pt idx="8370">
                  <c:v>5.5820977152000006</c:v>
                </c:pt>
                <c:pt idx="8371">
                  <c:v>5.5829048127999998</c:v>
                </c:pt>
                <c:pt idx="8372">
                  <c:v>5.583492659700001</c:v>
                </c:pt>
                <c:pt idx="8373">
                  <c:v>5.5838938037999997</c:v>
                </c:pt>
                <c:pt idx="8374">
                  <c:v>5.5842841050999992</c:v>
                </c:pt>
                <c:pt idx="8375">
                  <c:v>5.5849100220000008</c:v>
                </c:pt>
                <c:pt idx="8376">
                  <c:v>5.5865728735999998</c:v>
                </c:pt>
                <c:pt idx="8377">
                  <c:v>5.5886337795000003</c:v>
                </c:pt>
                <c:pt idx="8378">
                  <c:v>5.5898445891999993</c:v>
                </c:pt>
                <c:pt idx="8379">
                  <c:v>5.5898018130000002</c:v>
                </c:pt>
                <c:pt idx="8380">
                  <c:v>5.5908286692999996</c:v>
                </c:pt>
                <c:pt idx="8381">
                  <c:v>5.5927711361999997</c:v>
                </c:pt>
                <c:pt idx="8382">
                  <c:v>5.5945650624000001</c:v>
                </c:pt>
                <c:pt idx="8383">
                  <c:v>5.5955141545999991</c:v>
                </c:pt>
                <c:pt idx="8384">
                  <c:v>5.5972648767999997</c:v>
                </c:pt>
                <c:pt idx="8385">
                  <c:v>5.5994491981999994</c:v>
                </c:pt>
                <c:pt idx="8386">
                  <c:v>5.6012519669999996</c:v>
                </c:pt>
                <c:pt idx="8387">
                  <c:v>5.6024400453999998</c:v>
                </c:pt>
                <c:pt idx="8388">
                  <c:v>5.6026314890999993</c:v>
                </c:pt>
                <c:pt idx="8389">
                  <c:v>5.6034514755000009</c:v>
                </c:pt>
                <c:pt idx="8390">
                  <c:v>5.6052684090000007</c:v>
                </c:pt>
                <c:pt idx="8391">
                  <c:v>5.6070583067000008</c:v>
                </c:pt>
                <c:pt idx="8392">
                  <c:v>5.6081978987000003</c:v>
                </c:pt>
                <c:pt idx="8393">
                  <c:v>5.6083105791999994</c:v>
                </c:pt>
                <c:pt idx="8394">
                  <c:v>5.6092361714999992</c:v>
                </c:pt>
                <c:pt idx="8395">
                  <c:v>5.6111480837999999</c:v>
                </c:pt>
                <c:pt idx="8396">
                  <c:v>5.6132933796</c:v>
                </c:pt>
                <c:pt idx="8397">
                  <c:v>5.6146612529000004</c:v>
                </c:pt>
                <c:pt idx="8398">
                  <c:v>5.6166363505000012</c:v>
                </c:pt>
                <c:pt idx="8399">
                  <c:v>5.6183429008000001</c:v>
                </c:pt>
                <c:pt idx="8400">
                  <c:v>5.6183850555000001</c:v>
                </c:pt>
                <c:pt idx="8401">
                  <c:v>5.6184517349999998</c:v>
                </c:pt>
                <c:pt idx="8402">
                  <c:v>5.6198473724999989</c:v>
                </c:pt>
                <c:pt idx="8403">
                  <c:v>5.6225176882000003</c:v>
                </c:pt>
                <c:pt idx="8404">
                  <c:v>5.6251610325000003</c:v>
                </c:pt>
                <c:pt idx="8405">
                  <c:v>5.6266254967999991</c:v>
                </c:pt>
                <c:pt idx="8406">
                  <c:v>5.6275823440000003</c:v>
                </c:pt>
                <c:pt idx="8407">
                  <c:v>5.6276192488000003</c:v>
                </c:pt>
                <c:pt idx="8408">
                  <c:v>5.6284478418000008</c:v>
                </c:pt>
                <c:pt idx="8409">
                  <c:v>5.6294634883999999</c:v>
                </c:pt>
                <c:pt idx="8410">
                  <c:v>5.6304600705000007</c:v>
                </c:pt>
                <c:pt idx="8411">
                  <c:v>5.6320997038000007</c:v>
                </c:pt>
                <c:pt idx="8412">
                  <c:v>5.6337503694999995</c:v>
                </c:pt>
                <c:pt idx="8413">
                  <c:v>5.6353984080000012</c:v>
                </c:pt>
                <c:pt idx="8414">
                  <c:v>5.6366041554000015</c:v>
                </c:pt>
                <c:pt idx="8415">
                  <c:v>5.6377826207999995</c:v>
                </c:pt>
                <c:pt idx="8416">
                  <c:v>5.638817875</c:v>
                </c:pt>
                <c:pt idx="8417">
                  <c:v>5.6396552164999996</c:v>
                </c:pt>
                <c:pt idx="8418">
                  <c:v>5.6407261514999991</c:v>
                </c:pt>
                <c:pt idx="8419">
                  <c:v>5.6413738179000008</c:v>
                </c:pt>
                <c:pt idx="8420">
                  <c:v>5.6418125759999995</c:v>
                </c:pt>
                <c:pt idx="8421">
                  <c:v>5.6433070560000003</c:v>
                </c:pt>
                <c:pt idx="8422">
                  <c:v>5.6452195744000004</c:v>
                </c:pt>
                <c:pt idx="8423">
                  <c:v>5.6469342255000008</c:v>
                </c:pt>
                <c:pt idx="8424">
                  <c:v>5.6471587497000009</c:v>
                </c:pt>
                <c:pt idx="8425">
                  <c:v>5.6484172720000005</c:v>
                </c:pt>
                <c:pt idx="8426">
                  <c:v>5.6498793983999995</c:v>
                </c:pt>
                <c:pt idx="8427">
                  <c:v>5.6507392549999995</c:v>
                </c:pt>
                <c:pt idx="8428">
                  <c:v>5.6517917426999995</c:v>
                </c:pt>
                <c:pt idx="8429">
                  <c:v>5.6532815324999994</c:v>
                </c:pt>
                <c:pt idx="8430">
                  <c:v>5.6549941755999997</c:v>
                </c:pt>
                <c:pt idx="8431">
                  <c:v>5.6558543164999993</c:v>
                </c:pt>
                <c:pt idx="8432">
                  <c:v>5.6564314287000004</c:v>
                </c:pt>
                <c:pt idx="8433">
                  <c:v>5.6574074885999996</c:v>
                </c:pt>
                <c:pt idx="8434">
                  <c:v>5.6587962367000006</c:v>
                </c:pt>
                <c:pt idx="8435">
                  <c:v>5.660416069</c:v>
                </c:pt>
                <c:pt idx="8436">
                  <c:v>5.661042726799999</c:v>
                </c:pt>
                <c:pt idx="8437">
                  <c:v>5.6625551646000005</c:v>
                </c:pt>
                <c:pt idx="8438">
                  <c:v>5.6638641107999996</c:v>
                </c:pt>
                <c:pt idx="8439">
                  <c:v>5.6649969875999995</c:v>
                </c:pt>
                <c:pt idx="8440">
                  <c:v>5.6656979793</c:v>
                </c:pt>
                <c:pt idx="8441">
                  <c:v>5.6661843881999996</c:v>
                </c:pt>
                <c:pt idx="8442">
                  <c:v>5.6679037163000014</c:v>
                </c:pt>
                <c:pt idx="8443">
                  <c:v>5.6702808687000008</c:v>
                </c:pt>
                <c:pt idx="8444">
                  <c:v>5.6714197225000005</c:v>
                </c:pt>
                <c:pt idx="8445">
                  <c:v>5.6713118305999997</c:v>
                </c:pt>
                <c:pt idx="8446">
                  <c:v>5.6701716778</c:v>
                </c:pt>
                <c:pt idx="8447">
                  <c:v>5.6713215969999995</c:v>
                </c:pt>
                <c:pt idx="8448">
                  <c:v>5.6732754957999996</c:v>
                </c:pt>
                <c:pt idx="8449">
                  <c:v>5.6762399633000005</c:v>
                </c:pt>
                <c:pt idx="8450">
                  <c:v>5.6773105739999998</c:v>
                </c:pt>
                <c:pt idx="8451">
                  <c:v>5.678598749999999</c:v>
                </c:pt>
                <c:pt idx="8452">
                  <c:v>5.6807212868999999</c:v>
                </c:pt>
                <c:pt idx="8453">
                  <c:v>5.6826237244000009</c:v>
                </c:pt>
                <c:pt idx="8454">
                  <c:v>5.6836589368000006</c:v>
                </c:pt>
                <c:pt idx="8455">
                  <c:v>5.6844684148000004</c:v>
                </c:pt>
                <c:pt idx="8456">
                  <c:v>5.6861426159999997</c:v>
                </c:pt>
                <c:pt idx="8457">
                  <c:v>5.6876103890999996</c:v>
                </c:pt>
                <c:pt idx="8458">
                  <c:v>5.6878224240000002</c:v>
                </c:pt>
                <c:pt idx="8459">
                  <c:v>5.6880730106999984</c:v>
                </c:pt>
                <c:pt idx="8460">
                  <c:v>5.6891471240999998</c:v>
                </c:pt>
                <c:pt idx="8461">
                  <c:v>5.6907776864000006</c:v>
                </c:pt>
                <c:pt idx="8462">
                  <c:v>5.6923532324999995</c:v>
                </c:pt>
                <c:pt idx="8463">
                  <c:v>5.6934881119999998</c:v>
                </c:pt>
                <c:pt idx="8464">
                  <c:v>5.6946368110000005</c:v>
                </c:pt>
                <c:pt idx="8465">
                  <c:v>5.6960693444000006</c:v>
                </c:pt>
                <c:pt idx="8466">
                  <c:v>5.6975846927999996</c:v>
                </c:pt>
                <c:pt idx="8467">
                  <c:v>5.6976152400000002</c:v>
                </c:pt>
                <c:pt idx="8468">
                  <c:v>5.6973702114</c:v>
                </c:pt>
                <c:pt idx="8469">
                  <c:v>5.698750596</c:v>
                </c:pt>
                <c:pt idx="8470">
                  <c:v>5.7009354949999995</c:v>
                </c:pt>
                <c:pt idx="8471">
                  <c:v>5.7027016908000006</c:v>
                </c:pt>
                <c:pt idx="8472">
                  <c:v>5.7032060399999995</c:v>
                </c:pt>
                <c:pt idx="8473">
                  <c:v>5.7036966013999999</c:v>
                </c:pt>
                <c:pt idx="8474">
                  <c:v>5.7044490274999999</c:v>
                </c:pt>
                <c:pt idx="8475">
                  <c:v>5.7051987215999995</c:v>
                </c:pt>
                <c:pt idx="8476">
                  <c:v>5.7055765475999998</c:v>
                </c:pt>
                <c:pt idx="8477">
                  <c:v>5.7068086504000002</c:v>
                </c:pt>
                <c:pt idx="8478">
                  <c:v>5.709065891999999</c:v>
                </c:pt>
                <c:pt idx="8479">
                  <c:v>5.7107032394000008</c:v>
                </c:pt>
                <c:pt idx="8480">
                  <c:v>5.7117952449999994</c:v>
                </c:pt>
                <c:pt idx="8481">
                  <c:v>5.7127220878000005</c:v>
                </c:pt>
                <c:pt idx="8482">
                  <c:v>5.7138059508000003</c:v>
                </c:pt>
                <c:pt idx="8483">
                  <c:v>5.7148926528000006</c:v>
                </c:pt>
                <c:pt idx="8484">
                  <c:v>5.7159766650000012</c:v>
                </c:pt>
                <c:pt idx="8485">
                  <c:v>5.7164045990999997</c:v>
                </c:pt>
                <c:pt idx="8486">
                  <c:v>5.7178137113999998</c:v>
                </c:pt>
                <c:pt idx="8487">
                  <c:v>5.7194462416</c:v>
                </c:pt>
                <c:pt idx="8488">
                  <c:v>5.7212911535999993</c:v>
                </c:pt>
                <c:pt idx="8489">
                  <c:v>5.7229460227000004</c:v>
                </c:pt>
                <c:pt idx="8490">
                  <c:v>5.7244357554999992</c:v>
                </c:pt>
                <c:pt idx="8491">
                  <c:v>5.7265154708000008</c:v>
                </c:pt>
                <c:pt idx="8492">
                  <c:v>5.7271007424000002</c:v>
                </c:pt>
                <c:pt idx="8493">
                  <c:v>5.7256402832000006</c:v>
                </c:pt>
                <c:pt idx="8494">
                  <c:v>5.7252303150000001</c:v>
                </c:pt>
                <c:pt idx="8495">
                  <c:v>5.7266898678999993</c:v>
                </c:pt>
                <c:pt idx="8496">
                  <c:v>5.7283009343999991</c:v>
                </c:pt>
                <c:pt idx="8497">
                  <c:v>5.7297357391999997</c:v>
                </c:pt>
                <c:pt idx="8498">
                  <c:v>5.7307874531999996</c:v>
                </c:pt>
                <c:pt idx="8499">
                  <c:v>5.7320737809999995</c:v>
                </c:pt>
                <c:pt idx="8500">
                  <c:v>5.7344082917999994</c:v>
                </c:pt>
                <c:pt idx="8501">
                  <c:v>5.7363070973999992</c:v>
                </c:pt>
                <c:pt idx="8502">
                  <c:v>5.7376159608000012</c:v>
                </c:pt>
                <c:pt idx="8503">
                  <c:v>5.7381362541999996</c:v>
                </c:pt>
                <c:pt idx="8504">
                  <c:v>5.7393216194999992</c:v>
                </c:pt>
                <c:pt idx="8505">
                  <c:v>5.7408875964000003</c:v>
                </c:pt>
                <c:pt idx="8506">
                  <c:v>5.7423732299999992</c:v>
                </c:pt>
                <c:pt idx="8507">
                  <c:v>5.743657601999999</c:v>
                </c:pt>
                <c:pt idx="8508">
                  <c:v>5.7444754621000005</c:v>
                </c:pt>
                <c:pt idx="8509">
                  <c:v>5.7452350603999998</c:v>
                </c:pt>
                <c:pt idx="8510">
                  <c:v>5.7470293691999998</c:v>
                </c:pt>
                <c:pt idx="8511">
                  <c:v>5.748448765</c:v>
                </c:pt>
                <c:pt idx="8512">
                  <c:v>5.7493251777000003</c:v>
                </c:pt>
                <c:pt idx="8513">
                  <c:v>5.7503919354999997</c:v>
                </c:pt>
                <c:pt idx="8514">
                  <c:v>5.75166851</c:v>
                </c:pt>
                <c:pt idx="8515">
                  <c:v>5.7532355371999992</c:v>
                </c:pt>
                <c:pt idx="8516">
                  <c:v>5.7545818119000005</c:v>
                </c:pt>
                <c:pt idx="8517">
                  <c:v>5.7550473624</c:v>
                </c:pt>
                <c:pt idx="8518">
                  <c:v>5.7557171615999998</c:v>
                </c:pt>
                <c:pt idx="8519">
                  <c:v>5.7565884557999993</c:v>
                </c:pt>
                <c:pt idx="8520">
                  <c:v>5.757468147</c:v>
                </c:pt>
                <c:pt idx="8521">
                  <c:v>5.7589662264000001</c:v>
                </c:pt>
                <c:pt idx="8522">
                  <c:v>5.7607076332</c:v>
                </c:pt>
                <c:pt idx="8523">
                  <c:v>5.7618447065000007</c:v>
                </c:pt>
                <c:pt idx="8524">
                  <c:v>5.7631805895999992</c:v>
                </c:pt>
                <c:pt idx="8525">
                  <c:v>5.7639120377999991</c:v>
                </c:pt>
                <c:pt idx="8526">
                  <c:v>5.7650076093999996</c:v>
                </c:pt>
                <c:pt idx="8527">
                  <c:v>5.767071929500001</c:v>
                </c:pt>
                <c:pt idx="8528">
                  <c:v>5.7708127295999994</c:v>
                </c:pt>
                <c:pt idx="8529">
                  <c:v>5.7727120671999996</c:v>
                </c:pt>
                <c:pt idx="8530">
                  <c:v>5.7725068620000002</c:v>
                </c:pt>
                <c:pt idx="8531">
                  <c:v>5.771856714000001</c:v>
                </c:pt>
                <c:pt idx="8532">
                  <c:v>5.7728970420000003</c:v>
                </c:pt>
                <c:pt idx="8533">
                  <c:v>5.7750205460999995</c:v>
                </c:pt>
                <c:pt idx="8534">
                  <c:v>5.7765478484999999</c:v>
                </c:pt>
                <c:pt idx="8535">
                  <c:v>5.7759645768999999</c:v>
                </c:pt>
                <c:pt idx="8536">
                  <c:v>5.7760027559999987</c:v>
                </c:pt>
                <c:pt idx="8537">
                  <c:v>5.7779362368000013</c:v>
                </c:pt>
                <c:pt idx="8538">
                  <c:v>5.7796654719999996</c:v>
                </c:pt>
                <c:pt idx="8539">
                  <c:v>5.7807397575999993</c:v>
                </c:pt>
                <c:pt idx="8540">
                  <c:v>5.7826290049000004</c:v>
                </c:pt>
                <c:pt idx="8541">
                  <c:v>5.7851232911999997</c:v>
                </c:pt>
                <c:pt idx="8542">
                  <c:v>5.7859124723999997</c:v>
                </c:pt>
                <c:pt idx="8543">
                  <c:v>5.7860799984</c:v>
                </c:pt>
                <c:pt idx="8544">
                  <c:v>5.7873088397999997</c:v>
                </c:pt>
                <c:pt idx="8545">
                  <c:v>5.7896298431999993</c:v>
                </c:pt>
                <c:pt idx="8546">
                  <c:v>5.7911164158000004</c:v>
                </c:pt>
                <c:pt idx="8547">
                  <c:v>5.7919813020000008</c:v>
                </c:pt>
                <c:pt idx="8548">
                  <c:v>5.7928154976000004</c:v>
                </c:pt>
                <c:pt idx="8549">
                  <c:v>5.7940363434000002</c:v>
                </c:pt>
                <c:pt idx="8550">
                  <c:v>5.7958651279</c:v>
                </c:pt>
                <c:pt idx="8551">
                  <c:v>5.7966715420000003</c:v>
                </c:pt>
                <c:pt idx="8552">
                  <c:v>5.7966655850999995</c:v>
                </c:pt>
                <c:pt idx="8553">
                  <c:v>5.7968697150000006</c:v>
                </c:pt>
                <c:pt idx="8554">
                  <c:v>5.7986931839000002</c:v>
                </c:pt>
                <c:pt idx="8555">
                  <c:v>5.8013180314000001</c:v>
                </c:pt>
                <c:pt idx="8556">
                  <c:v>5.8027270613000006</c:v>
                </c:pt>
                <c:pt idx="8557">
                  <c:v>5.8029033920000002</c:v>
                </c:pt>
                <c:pt idx="8558">
                  <c:v>5.8038726689999995</c:v>
                </c:pt>
                <c:pt idx="8559">
                  <c:v>5.8054975999999998</c:v>
                </c:pt>
                <c:pt idx="8560">
                  <c:v>5.8075373085999997</c:v>
                </c:pt>
                <c:pt idx="8561">
                  <c:v>5.8083442240000007</c:v>
                </c:pt>
                <c:pt idx="8562">
                  <c:v>5.8087252565999998</c:v>
                </c:pt>
                <c:pt idx="8563">
                  <c:v>5.8093893065</c:v>
                </c:pt>
                <c:pt idx="8564">
                  <c:v>5.8111379093999993</c:v>
                </c:pt>
                <c:pt idx="8565">
                  <c:v>5.8127044975999995</c:v>
                </c:pt>
                <c:pt idx="8566">
                  <c:v>5.8138424064000001</c:v>
                </c:pt>
                <c:pt idx="8567">
                  <c:v>5.8153223268000005</c:v>
                </c:pt>
                <c:pt idx="8568">
                  <c:v>5.8169368480000001</c:v>
                </c:pt>
                <c:pt idx="8569">
                  <c:v>5.8187953394999994</c:v>
                </c:pt>
                <c:pt idx="8570">
                  <c:v>5.8194963434999991</c:v>
                </c:pt>
                <c:pt idx="8571">
                  <c:v>5.8183696783999999</c:v>
                </c:pt>
                <c:pt idx="8572">
                  <c:v>5.8143609038999999</c:v>
                </c:pt>
                <c:pt idx="8573">
                  <c:v>5.8144701420000002</c:v>
                </c:pt>
                <c:pt idx="8574">
                  <c:v>5.8176606880000001</c:v>
                </c:pt>
                <c:pt idx="8575">
                  <c:v>5.8209916750000001</c:v>
                </c:pt>
                <c:pt idx="8576">
                  <c:v>5.8236751573000003</c:v>
                </c:pt>
                <c:pt idx="8577">
                  <c:v>5.8266112319999994</c:v>
                </c:pt>
                <c:pt idx="8578">
                  <c:v>5.8284847040000001</c:v>
                </c:pt>
                <c:pt idx="8579">
                  <c:v>5.8284709962999992</c:v>
                </c:pt>
                <c:pt idx="8580">
                  <c:v>5.8288975976000001</c:v>
                </c:pt>
                <c:pt idx="8581">
                  <c:v>5.8305328740000002</c:v>
                </c:pt>
                <c:pt idx="8582">
                  <c:v>5.8326282791999997</c:v>
                </c:pt>
                <c:pt idx="8583">
                  <c:v>5.8343424726000004</c:v>
                </c:pt>
                <c:pt idx="8584">
                  <c:v>5.8363487091000001</c:v>
                </c:pt>
                <c:pt idx="8585">
                  <c:v>5.8384226471999998</c:v>
                </c:pt>
                <c:pt idx="8586">
                  <c:v>5.8398402972000012</c:v>
                </c:pt>
                <c:pt idx="8587">
                  <c:v>5.8405452516</c:v>
                </c:pt>
                <c:pt idx="8588">
                  <c:v>5.8414184631000001</c:v>
                </c:pt>
                <c:pt idx="8589">
                  <c:v>5.8427013300000006</c:v>
                </c:pt>
                <c:pt idx="8590">
                  <c:v>5.8436168829999993</c:v>
                </c:pt>
                <c:pt idx="8591">
                  <c:v>5.8447204298999997</c:v>
                </c:pt>
                <c:pt idx="8592">
                  <c:v>5.8460485915999998</c:v>
                </c:pt>
                <c:pt idx="8593">
                  <c:v>5.8471579373999987</c:v>
                </c:pt>
                <c:pt idx="8594">
                  <c:v>5.8484637623999998</c:v>
                </c:pt>
                <c:pt idx="8595">
                  <c:v>5.8493458840000008</c:v>
                </c:pt>
                <c:pt idx="8596">
                  <c:v>5.8495881115999993</c:v>
                </c:pt>
                <c:pt idx="8597">
                  <c:v>5.8500070467000009</c:v>
                </c:pt>
                <c:pt idx="8598">
                  <c:v>5.851924959999999</c:v>
                </c:pt>
                <c:pt idx="8599">
                  <c:v>5.8546315715999997</c:v>
                </c:pt>
                <c:pt idx="8600">
                  <c:v>5.8566870263999995</c:v>
                </c:pt>
                <c:pt idx="8601">
                  <c:v>5.8572857402</c:v>
                </c:pt>
                <c:pt idx="8602">
                  <c:v>5.8574408291999998</c:v>
                </c:pt>
                <c:pt idx="8603">
                  <c:v>5.8580283</c:v>
                </c:pt>
                <c:pt idx="8604">
                  <c:v>5.8590228091999998</c:v>
                </c:pt>
                <c:pt idx="8605">
                  <c:v>5.860370789000001</c:v>
                </c:pt>
                <c:pt idx="8606">
                  <c:v>5.8613005015999997</c:v>
                </c:pt>
                <c:pt idx="8607">
                  <c:v>5.8630640559999998</c:v>
                </c:pt>
                <c:pt idx="8608">
                  <c:v>5.8651003508999997</c:v>
                </c:pt>
                <c:pt idx="8609">
                  <c:v>5.8661177175000008</c:v>
                </c:pt>
                <c:pt idx="8610">
                  <c:v>5.866730897500001</c:v>
                </c:pt>
                <c:pt idx="8611">
                  <c:v>5.8681554334000001</c:v>
                </c:pt>
                <c:pt idx="8612">
                  <c:v>5.8708097725000004</c:v>
                </c:pt>
                <c:pt idx="8613">
                  <c:v>5.8732281971999996</c:v>
                </c:pt>
                <c:pt idx="8614">
                  <c:v>5.8737483572000011</c:v>
                </c:pt>
                <c:pt idx="8615">
                  <c:v>5.8757343839999994</c:v>
                </c:pt>
                <c:pt idx="8616">
                  <c:v>5.8781813376000001</c:v>
                </c:pt>
                <c:pt idx="8617">
                  <c:v>5.8789857930999991</c:v>
                </c:pt>
                <c:pt idx="8618">
                  <c:v>5.8785717120000003</c:v>
                </c:pt>
                <c:pt idx="8619">
                  <c:v>5.8779780515999995</c:v>
                </c:pt>
                <c:pt idx="8620">
                  <c:v>5.8782156371999994</c:v>
                </c:pt>
                <c:pt idx="8621">
                  <c:v>5.8786836875000006</c:v>
                </c:pt>
                <c:pt idx="8622">
                  <c:v>5.8793511168000006</c:v>
                </c:pt>
                <c:pt idx="8623">
                  <c:v>5.8798390143999999</c:v>
                </c:pt>
                <c:pt idx="8624">
                  <c:v>5.8813945568000001</c:v>
                </c:pt>
                <c:pt idx="8625">
                  <c:v>5.8844025460000005</c:v>
                </c:pt>
                <c:pt idx="8626">
                  <c:v>5.8858326415999995</c:v>
                </c:pt>
                <c:pt idx="8627">
                  <c:v>5.8856477557000009</c:v>
                </c:pt>
                <c:pt idx="8628">
                  <c:v>5.8860723906999999</c:v>
                </c:pt>
                <c:pt idx="8629">
                  <c:v>5.8887928319999991</c:v>
                </c:pt>
                <c:pt idx="8630">
                  <c:v>5.8915051105999998</c:v>
                </c:pt>
                <c:pt idx="8631">
                  <c:v>5.8919215762999988</c:v>
                </c:pt>
                <c:pt idx="8632">
                  <c:v>5.892480860400001</c:v>
                </c:pt>
                <c:pt idx="8633">
                  <c:v>5.8933796490000008</c:v>
                </c:pt>
                <c:pt idx="8634">
                  <c:v>5.894885488499999</c:v>
                </c:pt>
                <c:pt idx="8635">
                  <c:v>5.8961749258000005</c:v>
                </c:pt>
                <c:pt idx="8636">
                  <c:v>5.8965870315000002</c:v>
                </c:pt>
                <c:pt idx="8637">
                  <c:v>5.8975948657000004</c:v>
                </c:pt>
                <c:pt idx="8638">
                  <c:v>5.8998055332999995</c:v>
                </c:pt>
                <c:pt idx="8639">
                  <c:v>5.9013780192</c:v>
                </c:pt>
                <c:pt idx="8640">
                  <c:v>5.9023519968000011</c:v>
                </c:pt>
                <c:pt idx="8641">
                  <c:v>5.9029354722000003</c:v>
                </c:pt>
                <c:pt idx="8642">
                  <c:v>5.9045847451000002</c:v>
                </c:pt>
                <c:pt idx="8643">
                  <c:v>5.9060005109999993</c:v>
                </c:pt>
                <c:pt idx="8644">
                  <c:v>5.9063760531999998</c:v>
                </c:pt>
                <c:pt idx="8645">
                  <c:v>5.9069142479999996</c:v>
                </c:pt>
                <c:pt idx="8646">
                  <c:v>5.907227357900001</c:v>
                </c:pt>
                <c:pt idx="8647">
                  <c:v>5.9083812763999992</c:v>
                </c:pt>
                <c:pt idx="8648">
                  <c:v>5.9103703750000003</c:v>
                </c:pt>
                <c:pt idx="8649">
                  <c:v>5.9119320244000004</c:v>
                </c:pt>
                <c:pt idx="8650">
                  <c:v>5.9131343947999992</c:v>
                </c:pt>
                <c:pt idx="8651">
                  <c:v>5.9147501599999996</c:v>
                </c:pt>
                <c:pt idx="8652">
                  <c:v>5.9161522220000009</c:v>
                </c:pt>
                <c:pt idx="8653">
                  <c:v>5.917329187</c:v>
                </c:pt>
                <c:pt idx="8654">
                  <c:v>5.9174571445000002</c:v>
                </c:pt>
                <c:pt idx="8655">
                  <c:v>5.9180610381000012</c:v>
                </c:pt>
                <c:pt idx="8656">
                  <c:v>5.9203299013000006</c:v>
                </c:pt>
                <c:pt idx="8657">
                  <c:v>5.9215952616000003</c:v>
                </c:pt>
                <c:pt idx="8658">
                  <c:v>5.9218285680000005</c:v>
                </c:pt>
                <c:pt idx="8659">
                  <c:v>5.9236615540000006</c:v>
                </c:pt>
                <c:pt idx="8660">
                  <c:v>5.9256059856000007</c:v>
                </c:pt>
                <c:pt idx="8661">
                  <c:v>5.9267093403999986</c:v>
                </c:pt>
                <c:pt idx="8662">
                  <c:v>5.9272423812000001</c:v>
                </c:pt>
                <c:pt idx="8663">
                  <c:v>5.9275900671999997</c:v>
                </c:pt>
                <c:pt idx="8664">
                  <c:v>5.9287846380000007</c:v>
                </c:pt>
                <c:pt idx="8665">
                  <c:v>5.9308090712999988</c:v>
                </c:pt>
                <c:pt idx="8666">
                  <c:v>5.9320265680000013</c:v>
                </c:pt>
                <c:pt idx="8667">
                  <c:v>5.9330502000000003</c:v>
                </c:pt>
                <c:pt idx="8668">
                  <c:v>5.9345529666000001</c:v>
                </c:pt>
                <c:pt idx="8669">
                  <c:v>5.9360529887999993</c:v>
                </c:pt>
                <c:pt idx="8670">
                  <c:v>5.9376073007999999</c:v>
                </c:pt>
                <c:pt idx="8671">
                  <c:v>5.9385142755000011</c:v>
                </c:pt>
                <c:pt idx="8672">
                  <c:v>5.9391931180999995</c:v>
                </c:pt>
                <c:pt idx="8673">
                  <c:v>5.9407306092000001</c:v>
                </c:pt>
                <c:pt idx="8674">
                  <c:v>5.9420314426000003</c:v>
                </c:pt>
                <c:pt idx="8675">
                  <c:v>5.942724729600001</c:v>
                </c:pt>
                <c:pt idx="8676">
                  <c:v>5.9430243575999997</c:v>
                </c:pt>
                <c:pt idx="8677">
                  <c:v>5.9430957365000001</c:v>
                </c:pt>
                <c:pt idx="8678">
                  <c:v>5.9453013119999998</c:v>
                </c:pt>
                <c:pt idx="8679">
                  <c:v>5.9477382365999993</c:v>
                </c:pt>
                <c:pt idx="8680">
                  <c:v>5.9491024427999992</c:v>
                </c:pt>
                <c:pt idx="8681">
                  <c:v>5.9504753311999998</c:v>
                </c:pt>
                <c:pt idx="8682">
                  <c:v>5.9520452399999995</c:v>
                </c:pt>
                <c:pt idx="8683">
                  <c:v>5.9534212274999998</c:v>
                </c:pt>
                <c:pt idx="8684">
                  <c:v>5.9539753408000005</c:v>
                </c:pt>
                <c:pt idx="8685">
                  <c:v>5.9538758006000005</c:v>
                </c:pt>
                <c:pt idx="8686">
                  <c:v>5.9544442124999994</c:v>
                </c:pt>
                <c:pt idx="8687">
                  <c:v>5.9554951631999993</c:v>
                </c:pt>
                <c:pt idx="8688">
                  <c:v>5.9573769819999995</c:v>
                </c:pt>
                <c:pt idx="8689">
                  <c:v>5.9589905429000005</c:v>
                </c:pt>
                <c:pt idx="8690">
                  <c:v>5.9601073209999997</c:v>
                </c:pt>
                <c:pt idx="8691">
                  <c:v>5.9609614004000004</c:v>
                </c:pt>
                <c:pt idx="8692">
                  <c:v>5.9618212480000006</c:v>
                </c:pt>
                <c:pt idx="8693">
                  <c:v>5.9624498061999995</c:v>
                </c:pt>
                <c:pt idx="8694">
                  <c:v>5.9620246399999992</c:v>
                </c:pt>
                <c:pt idx="8695">
                  <c:v>5.9628073436999998</c:v>
                </c:pt>
                <c:pt idx="8696">
                  <c:v>5.9658489474000005</c:v>
                </c:pt>
                <c:pt idx="8697">
                  <c:v>5.9684651297999993</c:v>
                </c:pt>
                <c:pt idx="8698">
                  <c:v>5.9687909889999995</c:v>
                </c:pt>
                <c:pt idx="8699">
                  <c:v>5.9689656319999997</c:v>
                </c:pt>
                <c:pt idx="8700">
                  <c:v>5.9698516515</c:v>
                </c:pt>
                <c:pt idx="8701">
                  <c:v>5.9712177383999991</c:v>
                </c:pt>
                <c:pt idx="8702">
                  <c:v>5.9717870966</c:v>
                </c:pt>
                <c:pt idx="8703">
                  <c:v>5.9725564197000001</c:v>
                </c:pt>
                <c:pt idx="8704">
                  <c:v>5.974151373899999</c:v>
                </c:pt>
                <c:pt idx="8705">
                  <c:v>5.9760094703999993</c:v>
                </c:pt>
                <c:pt idx="8706">
                  <c:v>5.9768678880000001</c:v>
                </c:pt>
                <c:pt idx="8707">
                  <c:v>5.9773321152000012</c:v>
                </c:pt>
                <c:pt idx="8708">
                  <c:v>5.9782078216000007</c:v>
                </c:pt>
                <c:pt idx="8709">
                  <c:v>5.9798750807999994</c:v>
                </c:pt>
                <c:pt idx="8710">
                  <c:v>5.9812822756000008</c:v>
                </c:pt>
                <c:pt idx="8711">
                  <c:v>5.9823038463999998</c:v>
                </c:pt>
                <c:pt idx="8712">
                  <c:v>5.9839916291999993</c:v>
                </c:pt>
                <c:pt idx="8713">
                  <c:v>5.986094078999999</c:v>
                </c:pt>
                <c:pt idx="8714">
                  <c:v>5.9871217544999995</c:v>
                </c:pt>
                <c:pt idx="8715">
                  <c:v>5.9876919390000003</c:v>
                </c:pt>
                <c:pt idx="8716">
                  <c:v>5.9884565183999996</c:v>
                </c:pt>
                <c:pt idx="8717">
                  <c:v>5.9898702856999995</c:v>
                </c:pt>
                <c:pt idx="8718">
                  <c:v>5.9913100137999997</c:v>
                </c:pt>
                <c:pt idx="8719">
                  <c:v>5.9921724096000002</c:v>
                </c:pt>
                <c:pt idx="8720">
                  <c:v>5.9924630843999998</c:v>
                </c:pt>
                <c:pt idx="8721">
                  <c:v>5.9924731796999993</c:v>
                </c:pt>
                <c:pt idx="8722">
                  <c:v>5.9926346200000005</c:v>
                </c:pt>
                <c:pt idx="8723">
                  <c:v>5.9936485183000006</c:v>
                </c:pt>
                <c:pt idx="8724">
                  <c:v>5.9957009034000013</c:v>
                </c:pt>
                <c:pt idx="8725">
                  <c:v>5.9968664435000001</c:v>
                </c:pt>
                <c:pt idx="8726">
                  <c:v>5.998180616</c:v>
                </c:pt>
                <c:pt idx="8727">
                  <c:v>5.9998810022000004</c:v>
                </c:pt>
                <c:pt idx="8728">
                  <c:v>6.0011867563999992</c:v>
                </c:pt>
                <c:pt idx="8729">
                  <c:v>6.0021064564999991</c:v>
                </c:pt>
                <c:pt idx="8730">
                  <c:v>6.0030405868000001</c:v>
                </c:pt>
                <c:pt idx="8731">
                  <c:v>6.0048075040000004</c:v>
                </c:pt>
                <c:pt idx="8732">
                  <c:v>6.0082976159999992</c:v>
                </c:pt>
                <c:pt idx="8733">
                  <c:v>6.0101080778999991</c:v>
                </c:pt>
                <c:pt idx="8734">
                  <c:v>6.0091651544999998</c:v>
                </c:pt>
                <c:pt idx="8735">
                  <c:v>6.0076613951999995</c:v>
                </c:pt>
                <c:pt idx="8736">
                  <c:v>6.0075971249999993</c:v>
                </c:pt>
                <c:pt idx="8737">
                  <c:v>6.0085690407000003</c:v>
                </c:pt>
                <c:pt idx="8738">
                  <c:v>6.0093579240000006</c:v>
                </c:pt>
                <c:pt idx="8739">
                  <c:v>6.0100787655999994</c:v>
                </c:pt>
                <c:pt idx="8740">
                  <c:v>6.0112665738999995</c:v>
                </c:pt>
                <c:pt idx="8741">
                  <c:v>6.0132820357999996</c:v>
                </c:pt>
                <c:pt idx="8742">
                  <c:v>6.0146274299999991</c:v>
                </c:pt>
                <c:pt idx="8743">
                  <c:v>6.0151424129999995</c:v>
                </c:pt>
                <c:pt idx="8744">
                  <c:v>6.0156746579999991</c:v>
                </c:pt>
                <c:pt idx="8745">
                  <c:v>6.0163297039000012</c:v>
                </c:pt>
                <c:pt idx="8746">
                  <c:v>6.0167583917999998</c:v>
                </c:pt>
                <c:pt idx="8747">
                  <c:v>6.0167371524000002</c:v>
                </c:pt>
                <c:pt idx="8748">
                  <c:v>6.0173548259999992</c:v>
                </c:pt>
                <c:pt idx="8749">
                  <c:v>6.0188005674999996</c:v>
                </c:pt>
                <c:pt idx="8750">
                  <c:v>6.0193320263999999</c:v>
                </c:pt>
                <c:pt idx="8751">
                  <c:v>6.0188319431999995</c:v>
                </c:pt>
                <c:pt idx="8752">
                  <c:v>6.0186042604999992</c:v>
                </c:pt>
                <c:pt idx="8753">
                  <c:v>6.0190386723999998</c:v>
                </c:pt>
                <c:pt idx="8754">
                  <c:v>6.0195910371999988</c:v>
                </c:pt>
                <c:pt idx="8755">
                  <c:v>6.0193351350000004</c:v>
                </c:pt>
                <c:pt idx="8756">
                  <c:v>6.0197644367999992</c:v>
                </c:pt>
                <c:pt idx="8757">
                  <c:v>6.0215358216000006</c:v>
                </c:pt>
                <c:pt idx="8758">
                  <c:v>6.0227370055999998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37-4762-A34C-E1341714EC9C}"/>
            </c:ext>
          </c:extLst>
        </c:ser>
        <c:ser>
          <c:idx val="2"/>
          <c:order val="2"/>
          <c:tx>
            <c:v>Test 5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'Rubber65A Testing_5_1'!$V$16:$V$10202</c:f>
              <c:numCache>
                <c:formatCode>General</c:formatCode>
                <c:ptCount val="10187"/>
                <c:pt idx="0">
                  <c:v>-3.2000512010954934E-5</c:v>
                </c:pt>
                <c:pt idx="1">
                  <c:v>-3.0000450008974692E-5</c:v>
                </c:pt>
                <c:pt idx="2">
                  <c:v>-2.600033800582927E-5</c:v>
                </c:pt>
                <c:pt idx="3">
                  <c:v>-1.8000162001906516E-5</c:v>
                </c:pt>
                <c:pt idx="4">
                  <c:v>-1.4000098000873165E-5</c:v>
                </c:pt>
                <c:pt idx="5">
                  <c:v>-7.0000245000935788E-6</c:v>
                </c:pt>
                <c:pt idx="6">
                  <c:v>5.9999820000224897E-6</c:v>
                </c:pt>
                <c:pt idx="7">
                  <c:v>1.0999939500426909E-5</c:v>
                </c:pt>
                <c:pt idx="8">
                  <c:v>-5.0000125000744233E-6</c:v>
                </c:pt>
                <c:pt idx="9">
                  <c:v>-7.0000245000935788E-6</c:v>
                </c:pt>
                <c:pt idx="10">
                  <c:v>1.6999855501571383E-5</c:v>
                </c:pt>
                <c:pt idx="11">
                  <c:v>6.7997688104762304E-5</c:v>
                </c:pt>
                <c:pt idx="12">
                  <c:v>1.4198991895441419E-4</c:v>
                </c:pt>
                <c:pt idx="13">
                  <c:v>2.5496749302596238E-4</c:v>
                </c:pt>
                <c:pt idx="14">
                  <c:v>3.8092743793014541E-4</c:v>
                </c:pt>
                <c:pt idx="15">
                  <c:v>5.0187404015280168E-4</c:v>
                </c:pt>
                <c:pt idx="16">
                  <c:v>6.0781524288436631E-4</c:v>
                </c:pt>
                <c:pt idx="17">
                  <c:v>7.0874877823721072E-4</c:v>
                </c:pt>
                <c:pt idx="18">
                  <c:v>8.1466806783757502E-4</c:v>
                </c:pt>
                <c:pt idx="19">
                  <c:v>9.1458164267851591E-4</c:v>
                </c:pt>
                <c:pt idx="20">
                  <c:v>1.0294699139612742E-3</c:v>
                </c:pt>
                <c:pt idx="21">
                  <c:v>1.151336957168082E-3</c:v>
                </c:pt>
                <c:pt idx="22">
                  <c:v>1.2781827762452663E-3</c:v>
                </c:pt>
                <c:pt idx="23">
                  <c:v>1.3940278914559622E-3</c:v>
                </c:pt>
                <c:pt idx="24">
                  <c:v>1.5078626035770141E-3</c:v>
                </c:pt>
                <c:pt idx="25">
                  <c:v>1.6236811160975672E-3</c:v>
                </c:pt>
                <c:pt idx="26">
                  <c:v>1.7424809978367158E-3</c:v>
                </c:pt>
                <c:pt idx="27">
                  <c:v>1.8712481226697466E-3</c:v>
                </c:pt>
                <c:pt idx="28">
                  <c:v>2.0289403078515653E-3</c:v>
                </c:pt>
                <c:pt idx="29">
                  <c:v>2.2305105607563556E-3</c:v>
                </c:pt>
                <c:pt idx="30">
                  <c:v>2.4480011985420361E-3</c:v>
                </c:pt>
                <c:pt idx="31">
                  <c:v>2.6325318453669002E-3</c:v>
                </c:pt>
                <c:pt idx="32">
                  <c:v>2.7861151740987489E-3</c:v>
                </c:pt>
                <c:pt idx="33">
                  <c:v>2.925715916203722E-3</c:v>
                </c:pt>
                <c:pt idx="34">
                  <c:v>3.0323976314077482E-3</c:v>
                </c:pt>
                <c:pt idx="35">
                  <c:v>3.1410616965577287E-3</c:v>
                </c:pt>
                <c:pt idx="36">
                  <c:v>3.2696488676225966E-3</c:v>
                </c:pt>
                <c:pt idx="37">
                  <c:v>3.4171548702880555E-3</c:v>
                </c:pt>
                <c:pt idx="38">
                  <c:v>3.5626462327424356E-3</c:v>
                </c:pt>
                <c:pt idx="39">
                  <c:v>3.7071201312931369E-3</c:v>
                </c:pt>
                <c:pt idx="40">
                  <c:v>3.8724922138740005E-3</c:v>
                </c:pt>
                <c:pt idx="41">
                  <c:v>4.036840982250673E-3</c:v>
                </c:pt>
                <c:pt idx="42">
                  <c:v>4.2170955400171002E-3</c:v>
                </c:pt>
                <c:pt idx="43">
                  <c:v>4.387361439006642E-3</c:v>
                </c:pt>
                <c:pt idx="44">
                  <c:v>4.552621076209881E-3</c:v>
                </c:pt>
                <c:pt idx="45">
                  <c:v>4.7088957277343114E-3</c:v>
                </c:pt>
                <c:pt idx="46">
                  <c:v>4.8641508141431204E-3</c:v>
                </c:pt>
                <c:pt idx="47">
                  <c:v>5.004456790860542E-3</c:v>
                </c:pt>
                <c:pt idx="48">
                  <c:v>5.1248455172484874E-3</c:v>
                </c:pt>
                <c:pt idx="49">
                  <c:v>5.2372615721700076E-3</c:v>
                </c:pt>
                <c:pt idx="50">
                  <c:v>5.3486703260292329E-3</c:v>
                </c:pt>
                <c:pt idx="51">
                  <c:v>5.4620557770070155E-3</c:v>
                </c:pt>
                <c:pt idx="52">
                  <c:v>5.5654839228812909E-3</c:v>
                </c:pt>
                <c:pt idx="53">
                  <c:v>5.6967427047297315E-3</c:v>
                </c:pt>
                <c:pt idx="54">
                  <c:v>5.808100282976454E-3</c:v>
                </c:pt>
                <c:pt idx="55">
                  <c:v>5.911492646150829E-3</c:v>
                </c:pt>
                <c:pt idx="56">
                  <c:v>6.0128863121155698E-3</c:v>
                </c:pt>
                <c:pt idx="57">
                  <c:v>6.1102940730069907E-3</c:v>
                </c:pt>
                <c:pt idx="58">
                  <c:v>6.2206118130562014E-3</c:v>
                </c:pt>
                <c:pt idx="59">
                  <c:v>6.3488036279359941E-3</c:v>
                </c:pt>
                <c:pt idx="60">
                  <c:v>6.4700241799359823E-3</c:v>
                </c:pt>
                <c:pt idx="61">
                  <c:v>6.5594397597661001E-3</c:v>
                </c:pt>
                <c:pt idx="62">
                  <c:v>6.6518274603467728E-3</c:v>
                </c:pt>
                <c:pt idx="63">
                  <c:v>6.7362603667810933E-3</c:v>
                </c:pt>
                <c:pt idx="64">
                  <c:v>6.8117472822526873E-3</c:v>
                </c:pt>
                <c:pt idx="65">
                  <c:v>6.8961666878413442E-3</c:v>
                </c:pt>
                <c:pt idx="66">
                  <c:v>6.9835580941437275E-3</c:v>
                </c:pt>
                <c:pt idx="67">
                  <c:v>7.0610122745732576E-3</c:v>
                </c:pt>
                <c:pt idx="68">
                  <c:v>7.1424319962622171E-3</c:v>
                </c:pt>
                <c:pt idx="69">
                  <c:v>7.2476720578750833E-3</c:v>
                </c:pt>
                <c:pt idx="70">
                  <c:v>7.3499230185523467E-3</c:v>
                </c:pt>
                <c:pt idx="71">
                  <c:v>7.4452154721570728E-3</c:v>
                </c:pt>
                <c:pt idx="72">
                  <c:v>7.5524086293661703E-3</c:v>
                </c:pt>
                <c:pt idx="73">
                  <c:v>7.6576055561249868E-3</c:v>
                </c:pt>
                <c:pt idx="74">
                  <c:v>7.7558455227032461E-3</c:v>
                </c:pt>
                <c:pt idx="75">
                  <c:v>7.856060190543154E-3</c:v>
                </c:pt>
                <c:pt idx="76">
                  <c:v>7.9344389215720377E-3</c:v>
                </c:pt>
                <c:pt idx="77">
                  <c:v>8.0386036765789752E-3</c:v>
                </c:pt>
                <c:pt idx="78">
                  <c:v>8.1526764362765645E-3</c:v>
                </c:pt>
                <c:pt idx="79">
                  <c:v>8.2597937893901727E-3</c:v>
                </c:pt>
                <c:pt idx="80">
                  <c:v>8.3659080011083391E-3</c:v>
                </c:pt>
                <c:pt idx="81">
                  <c:v>8.4720109537950884E-3</c:v>
                </c:pt>
                <c:pt idx="82">
                  <c:v>8.5870257372875711E-3</c:v>
                </c:pt>
                <c:pt idx="83">
                  <c:v>8.6970706029877148E-3</c:v>
                </c:pt>
                <c:pt idx="84">
                  <c:v>8.8189980681925156E-3</c:v>
                </c:pt>
                <c:pt idx="85">
                  <c:v>8.9686610541889825E-3</c:v>
                </c:pt>
                <c:pt idx="86">
                  <c:v>9.1440653143855244E-3</c:v>
                </c:pt>
                <c:pt idx="87">
                  <c:v>9.318448088980115E-3</c:v>
                </c:pt>
                <c:pt idx="88">
                  <c:v>9.4789326337713434E-3</c:v>
                </c:pt>
                <c:pt idx="89">
                  <c:v>9.6433530472330754E-3</c:v>
                </c:pt>
                <c:pt idx="90">
                  <c:v>9.8097269094908381E-3</c:v>
                </c:pt>
                <c:pt idx="91">
                  <c:v>9.974092947084949E-3</c:v>
                </c:pt>
                <c:pt idx="92">
                  <c:v>1.0146351243876247E-2</c:v>
                </c:pt>
                <c:pt idx="93">
                  <c:v>1.0308682479137946E-2</c:v>
                </c:pt>
                <c:pt idx="94">
                  <c:v>1.0470987367246611E-2</c:v>
                </c:pt>
                <c:pt idx="95">
                  <c:v>1.0642170684712446E-2</c:v>
                </c:pt>
                <c:pt idx="96">
                  <c:v>1.0824206338480694E-2</c:v>
                </c:pt>
                <c:pt idx="97">
                  <c:v>1.1004230751068614E-2</c:v>
                </c:pt>
                <c:pt idx="98">
                  <c:v>1.1182245002568317E-2</c:v>
                </c:pt>
                <c:pt idx="99">
                  <c:v>1.1345396899818196E-2</c:v>
                </c:pt>
                <c:pt idx="100">
                  <c:v>1.1491716565046798E-2</c:v>
                </c:pt>
                <c:pt idx="101">
                  <c:v>1.1636037963119213E-2</c:v>
                </c:pt>
                <c:pt idx="102">
                  <c:v>1.1772432194052346E-2</c:v>
                </c:pt>
                <c:pt idx="103">
                  <c:v>1.1912760463610212E-2</c:v>
                </c:pt>
                <c:pt idx="104">
                  <c:v>1.2037260610503414E-2</c:v>
                </c:pt>
                <c:pt idx="105">
                  <c:v>1.2149890245850604E-2</c:v>
                </c:pt>
                <c:pt idx="106">
                  <c:v>1.2263495009074836E-2</c:v>
                </c:pt>
                <c:pt idx="107">
                  <c:v>1.2381037656695305E-2</c:v>
                </c:pt>
                <c:pt idx="108">
                  <c:v>1.2532143619298029E-2</c:v>
                </c:pt>
                <c:pt idx="109">
                  <c:v>1.270494924746428E-2</c:v>
                </c:pt>
                <c:pt idx="110">
                  <c:v>1.2888584213262473E-2</c:v>
                </c:pt>
                <c:pt idx="111">
                  <c:v>1.3054419073709441E-2</c:v>
                </c:pt>
                <c:pt idx="112">
                  <c:v>1.3220226437515525E-2</c:v>
                </c:pt>
                <c:pt idx="113">
                  <c:v>1.3391926515399638E-2</c:v>
                </c:pt>
                <c:pt idx="114">
                  <c:v>1.354090671660115E-2</c:v>
                </c:pt>
                <c:pt idx="115">
                  <c:v>1.3666190763814595E-2</c:v>
                </c:pt>
                <c:pt idx="116">
                  <c:v>1.3785541280147289E-2</c:v>
                </c:pt>
                <c:pt idx="117">
                  <c:v>1.3924601186096602E-2</c:v>
                </c:pt>
                <c:pt idx="118">
                  <c:v>1.4058711570977383E-2</c:v>
                </c:pt>
                <c:pt idx="119">
                  <c:v>1.4198719399812928E-2</c:v>
                </c:pt>
                <c:pt idx="120">
                  <c:v>1.4344622193321619E-2</c:v>
                </c:pt>
                <c:pt idx="121">
                  <c:v>1.450331660194391E-2</c:v>
                </c:pt>
                <c:pt idx="122">
                  <c:v>1.4664942161209582E-2</c:v>
                </c:pt>
                <c:pt idx="123">
                  <c:v>1.4818659308167333E-2</c:v>
                </c:pt>
                <c:pt idx="124">
                  <c:v>1.4944768552437752E-2</c:v>
                </c:pt>
                <c:pt idx="125">
                  <c:v>1.5057071210188271E-2</c:v>
                </c:pt>
                <c:pt idx="126">
                  <c:v>1.5169361257468029E-2</c:v>
                </c:pt>
                <c:pt idx="127">
                  <c:v>1.5279669026103077E-2</c:v>
                </c:pt>
                <c:pt idx="128">
                  <c:v>1.5374208858463644E-2</c:v>
                </c:pt>
                <c:pt idx="129">
                  <c:v>1.5475632282142526E-2</c:v>
                </c:pt>
                <c:pt idx="130">
                  <c:v>1.5576060876019903E-2</c:v>
                </c:pt>
                <c:pt idx="131">
                  <c:v>1.5693214822838988E-2</c:v>
                </c:pt>
                <c:pt idx="132">
                  <c:v>1.5817245220289079E-2</c:v>
                </c:pt>
                <c:pt idx="133">
                  <c:v>1.5943228604428369E-2</c:v>
                </c:pt>
                <c:pt idx="134">
                  <c:v>1.6069196118754105E-2</c:v>
                </c:pt>
                <c:pt idx="135">
                  <c:v>1.6180388629019934E-2</c:v>
                </c:pt>
                <c:pt idx="136">
                  <c:v>1.6279762622140523E-2</c:v>
                </c:pt>
                <c:pt idx="137">
                  <c:v>1.6364370317949621E-2</c:v>
                </c:pt>
                <c:pt idx="138">
                  <c:v>1.6450938225116188E-2</c:v>
                </c:pt>
                <c:pt idx="139">
                  <c:v>1.6543400212485296E-2</c:v>
                </c:pt>
                <c:pt idx="140">
                  <c:v>1.6639787650719662E-2</c:v>
                </c:pt>
                <c:pt idx="141">
                  <c:v>1.6752883512367471E-2</c:v>
                </c:pt>
                <c:pt idx="142">
                  <c:v>1.6892514670008883E-2</c:v>
                </c:pt>
                <c:pt idx="143">
                  <c:v>1.7043923609127928E-2</c:v>
                </c:pt>
                <c:pt idx="144">
                  <c:v>1.7174667428596659E-2</c:v>
                </c:pt>
                <c:pt idx="145">
                  <c:v>1.7317188208613381E-2</c:v>
                </c:pt>
                <c:pt idx="146">
                  <c:v>1.7470498231261591E-2</c:v>
                </c:pt>
                <c:pt idx="147">
                  <c:v>1.7626732341022872E-2</c:v>
                </c:pt>
                <c:pt idx="148">
                  <c:v>1.7811430492699645E-2</c:v>
                </c:pt>
                <c:pt idx="149">
                  <c:v>1.8006898292457788E-2</c:v>
                </c:pt>
                <c:pt idx="150">
                  <c:v>1.8205273774684498E-2</c:v>
                </c:pt>
                <c:pt idx="151">
                  <c:v>1.8385937991093164E-2</c:v>
                </c:pt>
                <c:pt idx="152">
                  <c:v>1.8541047525240977E-2</c:v>
                </c:pt>
                <c:pt idx="153">
                  <c:v>1.8681410732446797E-2</c:v>
                </c:pt>
                <c:pt idx="154">
                  <c:v>1.8823716947199396E-2</c:v>
                </c:pt>
                <c:pt idx="155">
                  <c:v>1.8960115620124323E-2</c:v>
                </c:pt>
                <c:pt idx="156">
                  <c:v>1.908079821278786E-2</c:v>
                </c:pt>
                <c:pt idx="157">
                  <c:v>1.9200485260731932E-2</c:v>
                </c:pt>
                <c:pt idx="158">
                  <c:v>1.9328985733957353E-2</c:v>
                </c:pt>
                <c:pt idx="159">
                  <c:v>1.9456488965846581E-2</c:v>
                </c:pt>
                <c:pt idx="160">
                  <c:v>1.9601626704757357E-2</c:v>
                </c:pt>
                <c:pt idx="161">
                  <c:v>1.9778117191888066E-2</c:v>
                </c:pt>
                <c:pt idx="162">
                  <c:v>1.9945754307922239E-2</c:v>
                </c:pt>
                <c:pt idx="163">
                  <c:v>2.0084940383266341E-2</c:v>
                </c:pt>
                <c:pt idx="164">
                  <c:v>2.0212347271054993E-2</c:v>
                </c:pt>
                <c:pt idx="165">
                  <c:v>2.034855668098387E-2</c:v>
                </c:pt>
                <c:pt idx="166">
                  <c:v>2.0480828638199108E-2</c:v>
                </c:pt>
                <c:pt idx="167">
                  <c:v>2.0591531715514855E-2</c:v>
                </c:pt>
                <c:pt idx="168">
                  <c:v>2.07022225390158E-2</c:v>
                </c:pt>
                <c:pt idx="169">
                  <c:v>2.0817798110386566E-2</c:v>
                </c:pt>
                <c:pt idx="170">
                  <c:v>2.0960779907872155E-2</c:v>
                </c:pt>
                <c:pt idx="171">
                  <c:v>2.1087096130421337E-2</c:v>
                </c:pt>
                <c:pt idx="172">
                  <c:v>2.119675309027232E-2</c:v>
                </c:pt>
                <c:pt idx="173">
                  <c:v>2.1314229347966403E-2</c:v>
                </c:pt>
                <c:pt idx="174">
                  <c:v>2.1431691806610195E-2</c:v>
                </c:pt>
                <c:pt idx="175">
                  <c:v>2.1529566650210909E-2</c:v>
                </c:pt>
                <c:pt idx="176">
                  <c:v>2.1630367725246721E-2</c:v>
                </c:pt>
                <c:pt idx="177">
                  <c:v>2.1754642442987464E-2</c:v>
                </c:pt>
                <c:pt idx="178">
                  <c:v>2.1891620300731E-2</c:v>
                </c:pt>
                <c:pt idx="179">
                  <c:v>2.2054990780831313E-2</c:v>
                </c:pt>
                <c:pt idx="180">
                  <c:v>2.2227136776710166E-2</c:v>
                </c:pt>
                <c:pt idx="181">
                  <c:v>2.2378718087905043E-2</c:v>
                </c:pt>
                <c:pt idx="182">
                  <c:v>2.2533209586290841E-2</c:v>
                </c:pt>
                <c:pt idx="183">
                  <c:v>2.2673991178548222E-2</c:v>
                </c:pt>
                <c:pt idx="184">
                  <c:v>2.2807910825982349E-2</c:v>
                </c:pt>
                <c:pt idx="185">
                  <c:v>2.2950608376811239E-2</c:v>
                </c:pt>
                <c:pt idx="186">
                  <c:v>2.3079605075847345E-2</c:v>
                </c:pt>
                <c:pt idx="187">
                  <c:v>2.3215424524130952E-2</c:v>
                </c:pt>
                <c:pt idx="188">
                  <c:v>2.3344387069483236E-2</c:v>
                </c:pt>
                <c:pt idx="189">
                  <c:v>2.3474309785187449E-2</c:v>
                </c:pt>
                <c:pt idx="190">
                  <c:v>2.3594448853629147E-2</c:v>
                </c:pt>
                <c:pt idx="191">
                  <c:v>2.3696995176578587E-2</c:v>
                </c:pt>
                <c:pt idx="192">
                  <c:v>2.3810272223059328E-2</c:v>
                </c:pt>
                <c:pt idx="193">
                  <c:v>2.3931347291702536E-2</c:v>
                </c:pt>
                <c:pt idx="194">
                  <c:v>2.4066074893198734E-2</c:v>
                </c:pt>
                <c:pt idx="195">
                  <c:v>2.4223234156864861E-2</c:v>
                </c:pt>
                <c:pt idx="196">
                  <c:v>2.4393055532513929E-2</c:v>
                </c:pt>
                <c:pt idx="197">
                  <c:v>2.4557969380039742E-2</c:v>
                </c:pt>
                <c:pt idx="198">
                  <c:v>2.4729685073910095E-2</c:v>
                </c:pt>
                <c:pt idx="199">
                  <c:v>2.4905272903393373E-2</c:v>
                </c:pt>
                <c:pt idx="200">
                  <c:v>2.5083755596166483E-2</c:v>
                </c:pt>
                <c:pt idx="201">
                  <c:v>2.5288532555768749E-2</c:v>
                </c:pt>
                <c:pt idx="202">
                  <c:v>2.5515688404668016E-2</c:v>
                </c:pt>
                <c:pt idx="203">
                  <c:v>2.5736945134041341E-2</c:v>
                </c:pt>
                <c:pt idx="204">
                  <c:v>2.5928921216555035E-2</c:v>
                </c:pt>
                <c:pt idx="205">
                  <c:v>2.6109169774932897E-2</c:v>
                </c:pt>
                <c:pt idx="206">
                  <c:v>2.6283541513515061E-2</c:v>
                </c:pt>
                <c:pt idx="207">
                  <c:v>2.6450091709060767E-2</c:v>
                </c:pt>
                <c:pt idx="208">
                  <c:v>2.660200804629952E-2</c:v>
                </c:pt>
                <c:pt idx="209">
                  <c:v>2.6733455482363125E-2</c:v>
                </c:pt>
                <c:pt idx="210">
                  <c:v>2.6855150667229717E-2</c:v>
                </c:pt>
                <c:pt idx="211">
                  <c:v>2.6949575926543248E-2</c:v>
                </c:pt>
                <c:pt idx="212">
                  <c:v>2.7037179018404536E-2</c:v>
                </c:pt>
                <c:pt idx="213">
                  <c:v>2.713450678726172E-2</c:v>
                </c:pt>
                <c:pt idx="214">
                  <c:v>2.7247395133022368E-2</c:v>
                </c:pt>
                <c:pt idx="215">
                  <c:v>2.7352486621097787E-2</c:v>
                </c:pt>
                <c:pt idx="216">
                  <c:v>2.7443946149833656E-2</c:v>
                </c:pt>
                <c:pt idx="217">
                  <c:v>2.7513021738499385E-2</c:v>
                </c:pt>
                <c:pt idx="218">
                  <c:v>2.7575282969132239E-2</c:v>
                </c:pt>
                <c:pt idx="219">
                  <c:v>2.7646294953163945E-2</c:v>
                </c:pt>
                <c:pt idx="220">
                  <c:v>2.7707575214567681E-2</c:v>
                </c:pt>
                <c:pt idx="221">
                  <c:v>2.7785386007936688E-2</c:v>
                </c:pt>
                <c:pt idx="222">
                  <c:v>2.7886530988654512E-2</c:v>
                </c:pt>
                <c:pt idx="223">
                  <c:v>2.7987665740100056E-2</c:v>
                </c:pt>
                <c:pt idx="224">
                  <c:v>2.8084901048650811E-2</c:v>
                </c:pt>
                <c:pt idx="225">
                  <c:v>2.8194765570250312E-2</c:v>
                </c:pt>
                <c:pt idx="226">
                  <c:v>2.8313366814535786E-2</c:v>
                </c:pt>
                <c:pt idx="227">
                  <c:v>2.8443617547380378E-2</c:v>
                </c:pt>
                <c:pt idx="228">
                  <c:v>2.8571907654250741E-2</c:v>
                </c:pt>
                <c:pt idx="229">
                  <c:v>2.8693379327449042E-2</c:v>
                </c:pt>
                <c:pt idx="230">
                  <c:v>2.8801233805627772E-2</c:v>
                </c:pt>
                <c:pt idx="231">
                  <c:v>2.8915877162899516E-2</c:v>
                </c:pt>
                <c:pt idx="232">
                  <c:v>2.9037307063267282E-2</c:v>
                </c:pt>
                <c:pt idx="233">
                  <c:v>2.9174262296118216E-2</c:v>
                </c:pt>
                <c:pt idx="234">
                  <c:v>2.9305372072579331E-2</c:v>
                </c:pt>
                <c:pt idx="235">
                  <c:v>2.9411218536071187E-2</c:v>
                </c:pt>
                <c:pt idx="236">
                  <c:v>2.9507344606943368E-2</c:v>
                </c:pt>
                <c:pt idx="237">
                  <c:v>2.9601519775739448E-2</c:v>
                </c:pt>
                <c:pt idx="238">
                  <c:v>2.9727720012969201E-2</c:v>
                </c:pt>
                <c:pt idx="239">
                  <c:v>2.9850992559504162E-2</c:v>
                </c:pt>
                <c:pt idx="240">
                  <c:v>2.9977161319122238E-2</c:v>
                </c:pt>
                <c:pt idx="241">
                  <c:v>3.0107195535771538E-2</c:v>
                </c:pt>
                <c:pt idx="242">
                  <c:v>3.0249825565844473E-2</c:v>
                </c:pt>
                <c:pt idx="243">
                  <c:v>3.0415716538991069E-2</c:v>
                </c:pt>
                <c:pt idx="244">
                  <c:v>3.0608736304717356E-2</c:v>
                </c:pt>
                <c:pt idx="245">
                  <c:v>3.0795900797153237E-2</c:v>
                </c:pt>
                <c:pt idx="246">
                  <c:v>3.0976243798394441E-2</c:v>
                </c:pt>
                <c:pt idx="247">
                  <c:v>3.1153646306245456E-2</c:v>
                </c:pt>
                <c:pt idx="248">
                  <c:v>3.1315510752394894E-2</c:v>
                </c:pt>
                <c:pt idx="249">
                  <c:v>3.1473472943552259E-2</c:v>
                </c:pt>
                <c:pt idx="250">
                  <c:v>3.1634316773261263E-2</c:v>
                </c:pt>
                <c:pt idx="251">
                  <c:v>3.1815477334811888E-2</c:v>
                </c:pt>
                <c:pt idx="252">
                  <c:v>3.1990794007053097E-2</c:v>
                </c:pt>
                <c:pt idx="253">
                  <c:v>3.2146712846286972E-2</c:v>
                </c:pt>
                <c:pt idx="254">
                  <c:v>3.2289052297067869E-2</c:v>
                </c:pt>
                <c:pt idx="255">
                  <c:v>3.2415881948074016E-2</c:v>
                </c:pt>
                <c:pt idx="256">
                  <c:v>3.2543663496011579E-2</c:v>
                </c:pt>
                <c:pt idx="257">
                  <c:v>3.2667557284348371E-2</c:v>
                </c:pt>
                <c:pt idx="258">
                  <c:v>3.2794338941825533E-2</c:v>
                </c:pt>
                <c:pt idx="259">
                  <c:v>3.293174823497403E-2</c:v>
                </c:pt>
                <c:pt idx="260">
                  <c:v>3.3073975996040991E-2</c:v>
                </c:pt>
                <c:pt idx="261">
                  <c:v>3.3221020166633329E-2</c:v>
                </c:pt>
                <c:pt idx="262">
                  <c:v>3.335643646070912E-2</c:v>
                </c:pt>
                <c:pt idx="263">
                  <c:v>3.3480229598665326E-2</c:v>
                </c:pt>
                <c:pt idx="264">
                  <c:v>3.3608842173768055E-2</c:v>
                </c:pt>
                <c:pt idx="265">
                  <c:v>3.3736471384012985E-2</c:v>
                </c:pt>
                <c:pt idx="266">
                  <c:v>3.3870851204426712E-2</c:v>
                </c:pt>
                <c:pt idx="267">
                  <c:v>3.4025510659115708E-2</c:v>
                </c:pt>
                <c:pt idx="268">
                  <c:v>3.4172414988901924E-2</c:v>
                </c:pt>
                <c:pt idx="269">
                  <c:v>3.4318331477579081E-2</c:v>
                </c:pt>
                <c:pt idx="270">
                  <c:v>3.446326055437355E-2</c:v>
                </c:pt>
                <c:pt idx="271">
                  <c:v>3.4597542751026424E-2</c:v>
                </c:pt>
                <c:pt idx="272">
                  <c:v>3.4717318847145053E-2</c:v>
                </c:pt>
                <c:pt idx="273">
                  <c:v>3.4812936238572498E-2</c:v>
                </c:pt>
                <c:pt idx="274">
                  <c:v>3.4930755197324352E-2</c:v>
                </c:pt>
                <c:pt idx="275">
                  <c:v>3.5048560276404656E-2</c:v>
                </c:pt>
                <c:pt idx="276">
                  <c:v>3.5166351479082779E-2</c:v>
                </c:pt>
                <c:pt idx="277">
                  <c:v>3.5259029885080409E-2</c:v>
                </c:pt>
                <c:pt idx="278">
                  <c:v>3.5337220609673148E-2</c:v>
                </c:pt>
                <c:pt idx="279">
                  <c:v>3.540189226830659E-2</c:v>
                </c:pt>
                <c:pt idx="280">
                  <c:v>3.5468490052941511E-2</c:v>
                </c:pt>
                <c:pt idx="281">
                  <c:v>3.5531223039655439E-2</c:v>
                </c:pt>
                <c:pt idx="282">
                  <c:v>3.5608427467367573E-2</c:v>
                </c:pt>
                <c:pt idx="283">
                  <c:v>3.5719398390687246E-2</c:v>
                </c:pt>
                <c:pt idx="284">
                  <c:v>3.5851582462506165E-2</c:v>
                </c:pt>
                <c:pt idx="285">
                  <c:v>3.5987607680440611E-2</c:v>
                </c:pt>
                <c:pt idx="286">
                  <c:v>3.6120720830673025E-2</c:v>
                </c:pt>
                <c:pt idx="287">
                  <c:v>3.6268282091769841E-2</c:v>
                </c:pt>
                <c:pt idx="288">
                  <c:v>3.6437034620444828E-2</c:v>
                </c:pt>
                <c:pt idx="289">
                  <c:v>3.6635643970006036E-2</c:v>
                </c:pt>
                <c:pt idx="290">
                  <c:v>3.6859273301466995E-2</c:v>
                </c:pt>
                <c:pt idx="291">
                  <c:v>3.7071289411630765E-2</c:v>
                </c:pt>
                <c:pt idx="292">
                  <c:v>3.7257248355707769E-2</c:v>
                </c:pt>
                <c:pt idx="293">
                  <c:v>3.7421017749500865E-2</c:v>
                </c:pt>
                <c:pt idx="294">
                  <c:v>3.7557792805796762E-2</c:v>
                </c:pt>
                <c:pt idx="295">
                  <c:v>3.7637730127274366E-2</c:v>
                </c:pt>
                <c:pt idx="296">
                  <c:v>3.7702253183936954E-2</c:v>
                </c:pt>
                <c:pt idx="297">
                  <c:v>3.7764846200791527E-2</c:v>
                </c:pt>
                <c:pt idx="298">
                  <c:v>3.7836101174226359E-2</c:v>
                </c:pt>
                <c:pt idx="299">
                  <c:v>3.7935271943001413E-2</c:v>
                </c:pt>
                <c:pt idx="300">
                  <c:v>3.8045984968694373E-2</c:v>
                </c:pt>
                <c:pt idx="301">
                  <c:v>3.8130696223694228E-2</c:v>
                </c:pt>
                <c:pt idx="302">
                  <c:v>3.8214437797247286E-2</c:v>
                </c:pt>
                <c:pt idx="303">
                  <c:v>3.8303946897639642E-2</c:v>
                </c:pt>
                <c:pt idx="304">
                  <c:v>3.841173217023372E-2</c:v>
                </c:pt>
                <c:pt idx="305">
                  <c:v>3.8530090112695092E-2</c:v>
                </c:pt>
                <c:pt idx="306">
                  <c:v>3.866863771075145E-2</c:v>
                </c:pt>
                <c:pt idx="307">
                  <c:v>3.879177501862538E-2</c:v>
                </c:pt>
                <c:pt idx="308">
                  <c:v>3.8889889206304012E-2</c:v>
                </c:pt>
                <c:pt idx="309">
                  <c:v>3.8979337870765365E-2</c:v>
                </c:pt>
                <c:pt idx="310">
                  <c:v>3.9073586946136232E-2</c:v>
                </c:pt>
                <c:pt idx="311">
                  <c:v>3.916398077479958E-2</c:v>
                </c:pt>
                <c:pt idx="312">
                  <c:v>3.9263981447964467E-2</c:v>
                </c:pt>
                <c:pt idx="313">
                  <c:v>3.9391852354286688E-2</c:v>
                </c:pt>
                <c:pt idx="314">
                  <c:v>3.9542776669874213E-2</c:v>
                </c:pt>
                <c:pt idx="315">
                  <c:v>3.9704250076612248E-2</c:v>
                </c:pt>
                <c:pt idx="316">
                  <c:v>3.9917585665833533E-2</c:v>
                </c:pt>
                <c:pt idx="317">
                  <c:v>4.0143364302849684E-2</c:v>
                </c:pt>
                <c:pt idx="318">
                  <c:v>4.0330673842015462E-2</c:v>
                </c:pt>
                <c:pt idx="319">
                  <c:v>4.0484337520546025E-2</c:v>
                </c:pt>
                <c:pt idx="320">
                  <c:v>4.06168534802707E-2</c:v>
                </c:pt>
                <c:pt idx="321">
                  <c:v>4.0734950732054569E-2</c:v>
                </c:pt>
                <c:pt idx="322">
                  <c:v>4.0855913944984848E-2</c:v>
                </c:pt>
                <c:pt idx="323">
                  <c:v>4.100949694057765E-2</c:v>
                </c:pt>
                <c:pt idx="324">
                  <c:v>4.1181289965915358E-2</c:v>
                </c:pt>
                <c:pt idx="325">
                  <c:v>4.1378959386523917E-2</c:v>
                </c:pt>
                <c:pt idx="326">
                  <c:v>4.1603449105070203E-2</c:v>
                </c:pt>
                <c:pt idx="327">
                  <c:v>4.1841314836741687E-2</c:v>
                </c:pt>
                <c:pt idx="328">
                  <c:v>4.2074330020700934E-2</c:v>
                </c:pt>
                <c:pt idx="329">
                  <c:v>4.2295787952987711E-2</c:v>
                </c:pt>
                <c:pt idx="330">
                  <c:v>4.249227881847184E-2</c:v>
                </c:pt>
                <c:pt idx="331">
                  <c:v>4.2660942618253921E-2</c:v>
                </c:pt>
                <c:pt idx="332">
                  <c:v>4.2817122927300492E-2</c:v>
                </c:pt>
                <c:pt idx="333">
                  <c:v>4.2963699432115719E-2</c:v>
                </c:pt>
                <c:pt idx="334">
                  <c:v>4.3092055979960464E-2</c:v>
                </c:pt>
                <c:pt idx="335">
                  <c:v>4.3207945873198539E-2</c:v>
                </c:pt>
                <c:pt idx="336">
                  <c:v>4.3322864735819915E-2</c:v>
                </c:pt>
                <c:pt idx="337">
                  <c:v>4.3427237924644771E-2</c:v>
                </c:pt>
                <c:pt idx="338">
                  <c:v>4.3535429822709103E-2</c:v>
                </c:pt>
                <c:pt idx="339">
                  <c:v>4.3646481897630214E-2</c:v>
                </c:pt>
                <c:pt idx="340">
                  <c:v>4.3752735699773573E-2</c:v>
                </c:pt>
                <c:pt idx="341">
                  <c:v>4.3852278568375057E-2</c:v>
                </c:pt>
                <c:pt idx="342">
                  <c:v>4.3947983521562234E-2</c:v>
                </c:pt>
                <c:pt idx="343">
                  <c:v>4.40427224035706E-2</c:v>
                </c:pt>
                <c:pt idx="344">
                  <c:v>4.4156588576493662E-2</c:v>
                </c:pt>
                <c:pt idx="345">
                  <c:v>4.4272355173941319E-2</c:v>
                </c:pt>
                <c:pt idx="346">
                  <c:v>4.4373759528675748E-2</c:v>
                </c:pt>
                <c:pt idx="347">
                  <c:v>4.4478979591751656E-2</c:v>
                </c:pt>
                <c:pt idx="348">
                  <c:v>4.458897054869309E-2</c:v>
                </c:pt>
                <c:pt idx="349">
                  <c:v>4.4735287591207783E-2</c:v>
                </c:pt>
                <c:pt idx="350">
                  <c:v>4.4911222220472953E-2</c:v>
                </c:pt>
                <c:pt idx="351">
                  <c:v>4.5088081815925371E-2</c:v>
                </c:pt>
                <c:pt idx="352">
                  <c:v>4.5244839306673695E-2</c:v>
                </c:pt>
                <c:pt idx="353">
                  <c:v>4.5377681601562109E-2</c:v>
                </c:pt>
                <c:pt idx="354">
                  <c:v>4.5486618227310031E-2</c:v>
                </c:pt>
                <c:pt idx="355">
                  <c:v>4.5584077781672193E-2</c:v>
                </c:pt>
                <c:pt idx="356">
                  <c:v>4.568630455801103E-2</c:v>
                </c:pt>
                <c:pt idx="357">
                  <c:v>4.5799983746865246E-2</c:v>
                </c:pt>
                <c:pt idx="358">
                  <c:v>4.5939438041423843E-2</c:v>
                </c:pt>
                <c:pt idx="359">
                  <c:v>4.6094152240675812E-2</c:v>
                </c:pt>
                <c:pt idx="360">
                  <c:v>4.6250752113997214E-2</c:v>
                </c:pt>
                <c:pt idx="361">
                  <c:v>4.6406372814155834E-2</c:v>
                </c:pt>
                <c:pt idx="362">
                  <c:v>4.654383353306267E-2</c:v>
                </c:pt>
                <c:pt idx="363">
                  <c:v>4.6662187346197995E-2</c:v>
                </c:pt>
                <c:pt idx="364">
                  <c:v>4.6779572856093556E-2</c:v>
                </c:pt>
                <c:pt idx="365">
                  <c:v>4.6886448490173066E-2</c:v>
                </c:pt>
                <c:pt idx="366">
                  <c:v>4.698758812401925E-2</c:v>
                </c:pt>
                <c:pt idx="367">
                  <c:v>4.7084901511365213E-2</c:v>
                </c:pt>
                <c:pt idx="368">
                  <c:v>4.7195560130592125E-2</c:v>
                </c:pt>
                <c:pt idx="369">
                  <c:v>4.7314790626651095E-2</c:v>
                </c:pt>
                <c:pt idx="370">
                  <c:v>4.7429238530090539E-2</c:v>
                </c:pt>
                <c:pt idx="371">
                  <c:v>4.754558047254092E-2</c:v>
                </c:pt>
                <c:pt idx="372">
                  <c:v>4.7671443396540954E-2</c:v>
                </c:pt>
                <c:pt idx="373">
                  <c:v>4.778108379045988E-2</c:v>
                </c:pt>
                <c:pt idx="374">
                  <c:v>4.7896431576077154E-2</c:v>
                </c:pt>
                <c:pt idx="375">
                  <c:v>4.8005094177852876E-2</c:v>
                </c:pt>
                <c:pt idx="376">
                  <c:v>4.8119463109276027E-2</c:v>
                </c:pt>
                <c:pt idx="377">
                  <c:v>4.8214760561284868E-2</c:v>
                </c:pt>
                <c:pt idx="378">
                  <c:v>4.8292897695807128E-2</c:v>
                </c:pt>
                <c:pt idx="379">
                  <c:v>4.8373887061947736E-2</c:v>
                </c:pt>
                <c:pt idx="380">
                  <c:v>4.8474876376220791E-2</c:v>
                </c:pt>
                <c:pt idx="381">
                  <c:v>4.8570139965882039E-2</c:v>
                </c:pt>
                <c:pt idx="382">
                  <c:v>4.8661584474845976E-2</c:v>
                </c:pt>
                <c:pt idx="383">
                  <c:v>4.8753020622476072E-2</c:v>
                </c:pt>
                <c:pt idx="384">
                  <c:v>4.8849210045237637E-2</c:v>
                </c:pt>
                <c:pt idx="385">
                  <c:v>4.8955864726050707E-2</c:v>
                </c:pt>
                <c:pt idx="386">
                  <c:v>4.9070124976747856E-2</c:v>
                </c:pt>
                <c:pt idx="387">
                  <c:v>4.9202460116156969E-2</c:v>
                </c:pt>
                <c:pt idx="388">
                  <c:v>4.9365236878658264E-2</c:v>
                </c:pt>
                <c:pt idx="389">
                  <c:v>4.9537503889142853E-2</c:v>
                </c:pt>
                <c:pt idx="390">
                  <c:v>4.970498368966237E-2</c:v>
                </c:pt>
                <c:pt idx="391">
                  <c:v>4.9870532742034186E-2</c:v>
                </c:pt>
                <c:pt idx="392">
                  <c:v>5.0026542395923614E-2</c:v>
                </c:pt>
                <c:pt idx="393">
                  <c:v>5.0187282982364211E-2</c:v>
                </c:pt>
                <c:pt idx="394">
                  <c:v>5.0351801322012973E-2</c:v>
                </c:pt>
                <c:pt idx="395">
                  <c:v>5.051344038044657E-2</c:v>
                </c:pt>
                <c:pt idx="396">
                  <c:v>5.0697867155934453E-2</c:v>
                </c:pt>
                <c:pt idx="397">
                  <c:v>5.0866103154367431E-2</c:v>
                </c:pt>
                <c:pt idx="398">
                  <c:v>5.1015305752289922E-2</c:v>
                </c:pt>
                <c:pt idx="399">
                  <c:v>5.1160685595393281E-2</c:v>
                </c:pt>
                <c:pt idx="400">
                  <c:v>5.1322193969953564E-2</c:v>
                </c:pt>
                <c:pt idx="401">
                  <c:v>5.1479876979936098E-2</c:v>
                </c:pt>
                <c:pt idx="402">
                  <c:v>5.1638484802483293E-2</c:v>
                </c:pt>
                <c:pt idx="403">
                  <c:v>5.1809411176364138E-2</c:v>
                </c:pt>
                <c:pt idx="404">
                  <c:v>5.1979358991400867E-2</c:v>
                </c:pt>
                <c:pt idx="405">
                  <c:v>5.2141684402946212E-2</c:v>
                </c:pt>
                <c:pt idx="406">
                  <c:v>5.2293543971102613E-2</c:v>
                </c:pt>
                <c:pt idx="407">
                  <c:v>5.2433993542819982E-2</c:v>
                </c:pt>
                <c:pt idx="408">
                  <c:v>5.2572525822011364E-2</c:v>
                </c:pt>
                <c:pt idx="409">
                  <c:v>5.2708192946327836E-2</c:v>
                </c:pt>
                <c:pt idx="410">
                  <c:v>5.2846687247888123E-2</c:v>
                </c:pt>
                <c:pt idx="411">
                  <c:v>5.299559465194368E-2</c:v>
                </c:pt>
                <c:pt idx="412">
                  <c:v>5.3131204395759003E-2</c:v>
                </c:pt>
                <c:pt idx="413">
                  <c:v>5.3250677462784286E-2</c:v>
                </c:pt>
                <c:pt idx="414">
                  <c:v>5.3364448067237398E-2</c:v>
                </c:pt>
                <c:pt idx="415">
                  <c:v>5.3469674353619163E-2</c:v>
                </c:pt>
                <c:pt idx="416">
                  <c:v>5.3591950452254053E-2</c:v>
                </c:pt>
                <c:pt idx="417">
                  <c:v>5.3709473075494278E-2</c:v>
                </c:pt>
                <c:pt idx="418">
                  <c:v>5.3826981888790496E-2</c:v>
                </c:pt>
                <c:pt idx="419">
                  <c:v>5.395110926638011E-2</c:v>
                </c:pt>
                <c:pt idx="420">
                  <c:v>5.4073326514796516E-2</c:v>
                </c:pt>
                <c:pt idx="421">
                  <c:v>5.4196476074408459E-2</c:v>
                </c:pt>
                <c:pt idx="422">
                  <c:v>5.4301614850585746E-2</c:v>
                </c:pt>
                <c:pt idx="423">
                  <c:v>5.4400113224021454E-2</c:v>
                </c:pt>
                <c:pt idx="424">
                  <c:v>5.4515647028204807E-2</c:v>
                </c:pt>
                <c:pt idx="425">
                  <c:v>5.4641582609007602E-2</c:v>
                </c:pt>
                <c:pt idx="426">
                  <c:v>5.4782649500984014E-2</c:v>
                </c:pt>
                <c:pt idx="427">
                  <c:v>5.4939787841737267E-2</c:v>
                </c:pt>
                <c:pt idx="428">
                  <c:v>5.5105418998566677E-2</c:v>
                </c:pt>
                <c:pt idx="429">
                  <c:v>5.526534533816059E-2</c:v>
                </c:pt>
                <c:pt idx="430">
                  <c:v>5.5410108666929241E-2</c:v>
                </c:pt>
                <c:pt idx="431">
                  <c:v>5.557566194873878E-2</c:v>
                </c:pt>
                <c:pt idx="432">
                  <c:v>5.5748754069648777E-2</c:v>
                </c:pt>
                <c:pt idx="433">
                  <c:v>5.5914251301730715E-2</c:v>
                </c:pt>
                <c:pt idx="434">
                  <c:v>5.6084448456634309E-2</c:v>
                </c:pt>
                <c:pt idx="435">
                  <c:v>5.6240437072617791E-2</c:v>
                </c:pt>
                <c:pt idx="436">
                  <c:v>5.6387894844193147E-2</c:v>
                </c:pt>
                <c:pt idx="437">
                  <c:v>5.6518320134786929E-2</c:v>
                </c:pt>
                <c:pt idx="438">
                  <c:v>5.6637389241314021E-2</c:v>
                </c:pt>
                <c:pt idx="439">
                  <c:v>5.6770616434031411E-2</c:v>
                </c:pt>
                <c:pt idx="440">
                  <c:v>5.6904770564101238E-2</c:v>
                </c:pt>
                <c:pt idx="441">
                  <c:v>5.7034183901507086E-2</c:v>
                </c:pt>
                <c:pt idx="442">
                  <c:v>5.7164524932386898E-2</c:v>
                </c:pt>
                <c:pt idx="443">
                  <c:v>5.7299570543538958E-2</c:v>
                </c:pt>
                <c:pt idx="444">
                  <c:v>5.7428932801950085E-2</c:v>
                </c:pt>
                <c:pt idx="445">
                  <c:v>5.7551669838004714E-2</c:v>
                </c:pt>
                <c:pt idx="446">
                  <c:v>5.7668728051943334E-2</c:v>
                </c:pt>
                <c:pt idx="447">
                  <c:v>5.7786716416539596E-2</c:v>
                </c:pt>
                <c:pt idx="448">
                  <c:v>5.7907522077186871E-2</c:v>
                </c:pt>
                <c:pt idx="449">
                  <c:v>5.8015102333105098E-2</c:v>
                </c:pt>
                <c:pt idx="450">
                  <c:v>5.8116066255573272E-2</c:v>
                </c:pt>
                <c:pt idx="451">
                  <c:v>5.8220793758951138E-2</c:v>
                </c:pt>
                <c:pt idx="452">
                  <c:v>5.833494367942961E-2</c:v>
                </c:pt>
                <c:pt idx="453">
                  <c:v>5.8469831333782189E-2</c:v>
                </c:pt>
                <c:pt idx="454">
                  <c:v>5.8615074616535694E-2</c:v>
                </c:pt>
                <c:pt idx="455">
                  <c:v>5.8765011459457894E-2</c:v>
                </c:pt>
                <c:pt idx="456">
                  <c:v>5.8914925824693418E-2</c:v>
                </c:pt>
                <c:pt idx="457">
                  <c:v>5.9061047129203799E-2</c:v>
                </c:pt>
                <c:pt idx="458">
                  <c:v>5.9202434516741891E-2</c:v>
                </c:pt>
                <c:pt idx="459">
                  <c:v>5.9353225699513158E-2</c:v>
                </c:pt>
                <c:pt idx="460">
                  <c:v>5.9487033832043269E-2</c:v>
                </c:pt>
                <c:pt idx="461">
                  <c:v>5.9617997693271307E-2</c:v>
                </c:pt>
                <c:pt idx="462">
                  <c:v>5.9747060401440483E-2</c:v>
                </c:pt>
                <c:pt idx="463">
                  <c:v>5.9892118307115189E-2</c:v>
                </c:pt>
                <c:pt idx="464">
                  <c:v>6.0056931298895888E-2</c:v>
                </c:pt>
                <c:pt idx="465">
                  <c:v>6.0235840368367891E-2</c:v>
                </c:pt>
                <c:pt idx="466">
                  <c:v>6.0415658808715675E-2</c:v>
                </c:pt>
                <c:pt idx="467">
                  <c:v>6.0587915260404614E-2</c:v>
                </c:pt>
                <c:pt idx="468">
                  <c:v>6.0766729365737578E-2</c:v>
                </c:pt>
                <c:pt idx="469">
                  <c:v>6.0924812048955695E-2</c:v>
                </c:pt>
                <c:pt idx="470">
                  <c:v>6.1071580738941721E-2</c:v>
                </c:pt>
                <c:pt idx="471">
                  <c:v>6.1191990244288709E-2</c:v>
                </c:pt>
                <c:pt idx="472">
                  <c:v>6.1305801525555086E-2</c:v>
                </c:pt>
                <c:pt idx="473">
                  <c:v>6.1414897701466145E-2</c:v>
                </c:pt>
                <c:pt idx="474">
                  <c:v>6.1493890951345914E-2</c:v>
                </c:pt>
                <c:pt idx="475">
                  <c:v>6.1570997391182457E-2</c:v>
                </c:pt>
                <c:pt idx="476">
                  <c:v>6.1651858733769292E-2</c:v>
                </c:pt>
                <c:pt idx="477">
                  <c:v>6.1748695690964493E-2</c:v>
                </c:pt>
                <c:pt idx="478">
                  <c:v>6.1848343351959066E-2</c:v>
                </c:pt>
                <c:pt idx="479">
                  <c:v>6.1949860946079266E-2</c:v>
                </c:pt>
                <c:pt idx="480">
                  <c:v>6.2059826711121736E-2</c:v>
                </c:pt>
                <c:pt idx="481">
                  <c:v>6.2184815845217983E-2</c:v>
                </c:pt>
                <c:pt idx="482">
                  <c:v>6.229569538317048E-2</c:v>
                </c:pt>
                <c:pt idx="483">
                  <c:v>6.2425352468548072E-2</c:v>
                </c:pt>
                <c:pt idx="484">
                  <c:v>6.2585991190998516E-2</c:v>
                </c:pt>
                <c:pt idx="485">
                  <c:v>6.2752239185486544E-2</c:v>
                </c:pt>
                <c:pt idx="486">
                  <c:v>6.2924093650533586E-2</c:v>
                </c:pt>
                <c:pt idx="487">
                  <c:v>6.3107184764225097E-2</c:v>
                </c:pt>
                <c:pt idx="488">
                  <c:v>6.3292119701918892E-2</c:v>
                </c:pt>
                <c:pt idx="489">
                  <c:v>6.347795894024999E-2</c:v>
                </c:pt>
                <c:pt idx="490">
                  <c:v>6.3647812074002899E-2</c:v>
                </c:pt>
                <c:pt idx="491">
                  <c:v>6.3799810858305259E-2</c:v>
                </c:pt>
                <c:pt idx="492">
                  <c:v>6.3934901495885141E-2</c:v>
                </c:pt>
                <c:pt idx="493">
                  <c:v>6.4050276965781333E-2</c:v>
                </c:pt>
                <c:pt idx="494">
                  <c:v>6.4162825572829665E-2</c:v>
                </c:pt>
                <c:pt idx="495">
                  <c:v>6.4288489882361868E-2</c:v>
                </c:pt>
                <c:pt idx="496">
                  <c:v>6.4401011683579465E-2</c:v>
                </c:pt>
                <c:pt idx="497">
                  <c:v>6.4505083078525607E-2</c:v>
                </c:pt>
                <c:pt idx="498">
                  <c:v>6.4612893371887969E-2</c:v>
                </c:pt>
                <c:pt idx="499">
                  <c:v>6.4724441353336659E-2</c:v>
                </c:pt>
                <c:pt idx="500">
                  <c:v>6.4842537419937701E-2</c:v>
                </c:pt>
                <c:pt idx="501">
                  <c:v>6.4957808224454155E-2</c:v>
                </c:pt>
                <c:pt idx="502">
                  <c:v>6.5060884681976086E-2</c:v>
                </c:pt>
                <c:pt idx="503">
                  <c:v>6.5168635074081036E-2</c:v>
                </c:pt>
                <c:pt idx="504">
                  <c:v>6.5278247472570883E-2</c:v>
                </c:pt>
                <c:pt idx="505">
                  <c:v>6.5399088243457262E-2</c:v>
                </c:pt>
                <c:pt idx="506">
                  <c:v>6.5521787572651827E-2</c:v>
                </c:pt>
                <c:pt idx="507">
                  <c:v>6.5636043639351979E-2</c:v>
                </c:pt>
                <c:pt idx="508">
                  <c:v>6.5741859335664191E-2</c:v>
                </c:pt>
                <c:pt idx="509">
                  <c:v>6.5842046179529878E-2</c:v>
                </c:pt>
                <c:pt idx="510">
                  <c:v>6.5923499112652856E-2</c:v>
                </c:pt>
                <c:pt idx="511">
                  <c:v>6.6014306630267097E-2</c:v>
                </c:pt>
                <c:pt idx="512">
                  <c:v>6.6132250476028498E-2</c:v>
                </c:pt>
                <c:pt idx="513">
                  <c:v>6.6250180412679618E-2</c:v>
                </c:pt>
                <c:pt idx="514">
                  <c:v>6.6364353291129941E-2</c:v>
                </c:pt>
                <c:pt idx="515">
                  <c:v>6.6466349182374637E-2</c:v>
                </c:pt>
                <c:pt idx="516">
                  <c:v>6.6594531099824203E-2</c:v>
                </c:pt>
                <c:pt idx="517">
                  <c:v>6.674608267957173E-2</c:v>
                </c:pt>
                <c:pt idx="518">
                  <c:v>6.6910705282626812E-2</c:v>
                </c:pt>
                <c:pt idx="519">
                  <c:v>6.7088392450807749E-2</c:v>
                </c:pt>
                <c:pt idx="520">
                  <c:v>6.726137330880326E-2</c:v>
                </c:pt>
                <c:pt idx="521">
                  <c:v>6.74399329685373E-2</c:v>
                </c:pt>
                <c:pt idx="522">
                  <c:v>6.7633414510581275E-2</c:v>
                </c:pt>
                <c:pt idx="523">
                  <c:v>6.7808170005193846E-2</c:v>
                </c:pt>
                <c:pt idx="524">
                  <c:v>6.79436545846865E-2</c:v>
                </c:pt>
                <c:pt idx="525">
                  <c:v>6.8056700081882457E-2</c:v>
                </c:pt>
                <c:pt idx="526">
                  <c:v>6.8180941961364108E-2</c:v>
                </c:pt>
                <c:pt idx="527">
                  <c:v>6.8316376048836502E-2</c:v>
                </c:pt>
                <c:pt idx="528">
                  <c:v>6.8442453368020684E-2</c:v>
                </c:pt>
                <c:pt idx="529">
                  <c:v>6.8573183430238105E-2</c:v>
                </c:pt>
                <c:pt idx="530">
                  <c:v>6.8694560329935761E-2</c:v>
                </c:pt>
                <c:pt idx="531">
                  <c:v>6.8791651243516064E-2</c:v>
                </c:pt>
                <c:pt idx="532">
                  <c:v>6.8895266723761464E-2</c:v>
                </c:pt>
                <c:pt idx="533">
                  <c:v>6.8987671473431419E-2</c:v>
                </c:pt>
                <c:pt idx="534">
                  <c:v>6.9078201179603033E-2</c:v>
                </c:pt>
                <c:pt idx="535">
                  <c:v>6.9168722690888834E-2</c:v>
                </c:pt>
                <c:pt idx="536">
                  <c:v>6.9269499888453573E-2</c:v>
                </c:pt>
                <c:pt idx="537">
                  <c:v>6.9390792305960111E-2</c:v>
                </c:pt>
                <c:pt idx="538">
                  <c:v>6.9527928318511581E-2</c:v>
                </c:pt>
                <c:pt idx="539">
                  <c:v>6.9666910937979512E-2</c:v>
                </c:pt>
                <c:pt idx="540">
                  <c:v>6.9806806818367151E-2</c:v>
                </c:pt>
                <c:pt idx="541">
                  <c:v>6.9927101624714064E-2</c:v>
                </c:pt>
                <c:pt idx="542">
                  <c:v>7.005297604416795E-2</c:v>
                </c:pt>
                <c:pt idx="543">
                  <c:v>7.016485111711987E-2</c:v>
                </c:pt>
                <c:pt idx="544">
                  <c:v>7.0275781539156271E-2</c:v>
                </c:pt>
                <c:pt idx="545">
                  <c:v>7.03773792802318E-2</c:v>
                </c:pt>
                <c:pt idx="546">
                  <c:v>7.0475238903941806E-2</c:v>
                </c:pt>
                <c:pt idx="547">
                  <c:v>7.0581475653569897E-2</c:v>
                </c:pt>
                <c:pt idx="548">
                  <c:v>7.0702609052339105E-2</c:v>
                </c:pt>
                <c:pt idx="549">
                  <c:v>7.0829317520547483E-2</c:v>
                </c:pt>
                <c:pt idx="550">
                  <c:v>7.0969982381160243E-2</c:v>
                </c:pt>
                <c:pt idx="551">
                  <c:v>7.1133911158199489E-2</c:v>
                </c:pt>
                <c:pt idx="552">
                  <c:v>7.1307124868963387E-2</c:v>
                </c:pt>
                <c:pt idx="553">
                  <c:v>7.1508238630198562E-2</c:v>
                </c:pt>
                <c:pt idx="554">
                  <c:v>7.1716758336531725E-2</c:v>
                </c:pt>
                <c:pt idx="555">
                  <c:v>7.1902899910765872E-2</c:v>
                </c:pt>
                <c:pt idx="556">
                  <c:v>7.2065745370319734E-2</c:v>
                </c:pt>
                <c:pt idx="557">
                  <c:v>7.2237867454612678E-2</c:v>
                </c:pt>
                <c:pt idx="558">
                  <c:v>7.2416470943250752E-2</c:v>
                </c:pt>
                <c:pt idx="559">
                  <c:v>7.2604342268686839E-2</c:v>
                </c:pt>
                <c:pt idx="560">
                  <c:v>7.2802405987269295E-2</c:v>
                </c:pt>
                <c:pt idx="561">
                  <c:v>7.3002289683514798E-2</c:v>
                </c:pt>
                <c:pt idx="562">
                  <c:v>7.3180756708022945E-2</c:v>
                </c:pt>
                <c:pt idx="563">
                  <c:v>7.3334101364378304E-2</c:v>
                </c:pt>
                <c:pt idx="564">
                  <c:v>7.3479060144302277E-2</c:v>
                </c:pt>
                <c:pt idx="565">
                  <c:v>7.3618423773036318E-2</c:v>
                </c:pt>
                <c:pt idx="566">
                  <c:v>7.3742905525008381E-2</c:v>
                </c:pt>
                <c:pt idx="567">
                  <c:v>7.3855297376996129E-2</c:v>
                </c:pt>
                <c:pt idx="568">
                  <c:v>7.3939815158984123E-2</c:v>
                </c:pt>
                <c:pt idx="569">
                  <c:v>7.3999251958181245E-2</c:v>
                </c:pt>
                <c:pt idx="570">
                  <c:v>7.4047541756413718E-2</c:v>
                </c:pt>
                <c:pt idx="571">
                  <c:v>7.4097686386537923E-2</c:v>
                </c:pt>
                <c:pt idx="572">
                  <c:v>7.4144114357727386E-2</c:v>
                </c:pt>
                <c:pt idx="573">
                  <c:v>7.4206324459832412E-2</c:v>
                </c:pt>
                <c:pt idx="574">
                  <c:v>7.4279671698225649E-2</c:v>
                </c:pt>
                <c:pt idx="575">
                  <c:v>7.4379935168428349E-2</c:v>
                </c:pt>
                <c:pt idx="576">
                  <c:v>7.44866861468097E-2</c:v>
                </c:pt>
                <c:pt idx="577">
                  <c:v>7.4618484677168292E-2</c:v>
                </c:pt>
                <c:pt idx="578">
                  <c:v>7.4769753128379773E-2</c:v>
                </c:pt>
                <c:pt idx="579">
                  <c:v>7.4931204633430573E-2</c:v>
                </c:pt>
                <c:pt idx="580">
                  <c:v>7.5092630076100841E-2</c:v>
                </c:pt>
                <c:pt idx="581">
                  <c:v>7.5278144377930359E-2</c:v>
                </c:pt>
                <c:pt idx="582">
                  <c:v>7.545342377048421E-2</c:v>
                </c:pt>
                <c:pt idx="583">
                  <c:v>7.5630526764683195E-2</c:v>
                </c:pt>
                <c:pt idx="584">
                  <c:v>7.5806671403991055E-2</c:v>
                </c:pt>
                <c:pt idx="585">
                  <c:v>7.5987419171900564E-2</c:v>
                </c:pt>
                <c:pt idx="586">
                  <c:v>7.6170914253264596E-2</c:v>
                </c:pt>
                <c:pt idx="587">
                  <c:v>7.6360861064095994E-2</c:v>
                </c:pt>
                <c:pt idx="588">
                  <c:v>7.6545213951246027E-2</c:v>
                </c:pt>
                <c:pt idx="589">
                  <c:v>7.6718419113193007E-2</c:v>
                </c:pt>
                <c:pt idx="590">
                  <c:v>7.6886038323487754E-2</c:v>
                </c:pt>
                <c:pt idx="591">
                  <c:v>7.7055481120976918E-2</c:v>
                </c:pt>
                <c:pt idx="592">
                  <c:v>7.7223043847457346E-2</c:v>
                </c:pt>
                <c:pt idx="593">
                  <c:v>7.737854656120044E-2</c:v>
                </c:pt>
                <c:pt idx="594">
                  <c:v>7.7534950492718066E-2</c:v>
                </c:pt>
                <c:pt idx="595">
                  <c:v>7.7670974259148401E-2</c:v>
                </c:pt>
                <c:pt idx="596">
                  <c:v>7.7814380642088343E-2</c:v>
                </c:pt>
                <c:pt idx="597">
                  <c:v>7.7970716427621822E-2</c:v>
                </c:pt>
                <c:pt idx="598">
                  <c:v>7.8121478679074444E-2</c:v>
                </c:pt>
                <c:pt idx="599">
                  <c:v>7.8262971035255396E-2</c:v>
                </c:pt>
                <c:pt idx="600">
                  <c:v>7.8395197427373539E-2</c:v>
                </c:pt>
                <c:pt idx="601">
                  <c:v>7.8516312555771975E-2</c:v>
                </c:pt>
                <c:pt idx="602">
                  <c:v>7.8618925345575574E-2</c:v>
                </c:pt>
                <c:pt idx="603">
                  <c:v>7.8696571269111129E-2</c:v>
                </c:pt>
                <c:pt idx="604">
                  <c:v>7.8764968635654242E-2</c:v>
                </c:pt>
                <c:pt idx="605">
                  <c:v>7.8842603220791813E-2</c:v>
                </c:pt>
                <c:pt idx="606">
                  <c:v>7.8923004116334697E-2</c:v>
                </c:pt>
                <c:pt idx="607">
                  <c:v>7.9011714844569439E-2</c:v>
                </c:pt>
                <c:pt idx="608">
                  <c:v>7.9098569807923236E-2</c:v>
                </c:pt>
                <c:pt idx="609">
                  <c:v>7.9189112695748798E-2</c:v>
                </c:pt>
                <c:pt idx="610">
                  <c:v>7.9275952253254234E-2</c:v>
                </c:pt>
                <c:pt idx="611">
                  <c:v>7.9372021275225496E-2</c:v>
                </c:pt>
                <c:pt idx="612">
                  <c:v>7.9501330386063621E-2</c:v>
                </c:pt>
                <c:pt idx="613">
                  <c:v>7.963524005449564E-2</c:v>
                </c:pt>
                <c:pt idx="614">
                  <c:v>7.9763591801248354E-2</c:v>
                </c:pt>
                <c:pt idx="615">
                  <c:v>7.9922392743677753E-2</c:v>
                </c:pt>
                <c:pt idx="616">
                  <c:v>8.0118089447643731E-2</c:v>
                </c:pt>
                <c:pt idx="617">
                  <c:v>8.0339586677526692E-2</c:v>
                </c:pt>
                <c:pt idx="618">
                  <c:v>8.0575796325759161E-2</c:v>
                </c:pt>
                <c:pt idx="619">
                  <c:v>8.080364885357863E-2</c:v>
                </c:pt>
                <c:pt idx="620">
                  <c:v>8.100101757865491E-2</c:v>
                </c:pt>
                <c:pt idx="621">
                  <c:v>8.1167920537881411E-2</c:v>
                </c:pt>
                <c:pt idx="622">
                  <c:v>8.1320045376426869E-2</c:v>
                </c:pt>
                <c:pt idx="623">
                  <c:v>8.1460164145749539E-2</c:v>
                </c:pt>
                <c:pt idx="624">
                  <c:v>8.1593811781652717E-2</c:v>
                </c:pt>
                <c:pt idx="625">
                  <c:v>8.1729284602740329E-2</c:v>
                </c:pt>
                <c:pt idx="626">
                  <c:v>8.1856446469832145E-2</c:v>
                </c:pt>
                <c:pt idx="627">
                  <c:v>8.1975300550790123E-2</c:v>
                </c:pt>
                <c:pt idx="628">
                  <c:v>8.2084928612367158E-2</c:v>
                </c:pt>
                <c:pt idx="629">
                  <c:v>8.2188096986930484E-2</c:v>
                </c:pt>
                <c:pt idx="630">
                  <c:v>8.2299543717580831E-2</c:v>
                </c:pt>
                <c:pt idx="631">
                  <c:v>8.2404531754566898E-2</c:v>
                </c:pt>
                <c:pt idx="632">
                  <c:v>8.2512271174452839E-2</c:v>
                </c:pt>
                <c:pt idx="633">
                  <c:v>8.2623681784817424E-2</c:v>
                </c:pt>
                <c:pt idx="634">
                  <c:v>8.2730476998652061E-2</c:v>
                </c:pt>
                <c:pt idx="635">
                  <c:v>8.2840022307483746E-2</c:v>
                </c:pt>
                <c:pt idx="636">
                  <c:v>8.2948635219456709E-2</c:v>
                </c:pt>
                <c:pt idx="637">
                  <c:v>8.3067359567889271E-2</c:v>
                </c:pt>
                <c:pt idx="638">
                  <c:v>8.3190670711507791E-2</c:v>
                </c:pt>
                <c:pt idx="639">
                  <c:v>8.3338808023104963E-2</c:v>
                </c:pt>
                <c:pt idx="640">
                  <c:v>8.3484163680133755E-2</c:v>
                </c:pt>
                <c:pt idx="641">
                  <c:v>8.3619380669112731E-2</c:v>
                </c:pt>
                <c:pt idx="642">
                  <c:v>8.37260696056632E-2</c:v>
                </c:pt>
                <c:pt idx="643">
                  <c:v>8.3827229635398612E-2</c:v>
                </c:pt>
                <c:pt idx="644">
                  <c:v>8.3903552702703249E-2</c:v>
                </c:pt>
                <c:pt idx="645">
                  <c:v>8.3966997565690621E-2</c:v>
                </c:pt>
                <c:pt idx="646">
                  <c:v>8.4022163740013117E-2</c:v>
                </c:pt>
                <c:pt idx="647">
                  <c:v>8.4092036525602862E-2</c:v>
                </c:pt>
                <c:pt idx="648">
                  <c:v>8.4160985146496919E-2</c:v>
                </c:pt>
                <c:pt idx="649">
                  <c:v>8.4244636423675537E-2</c:v>
                </c:pt>
                <c:pt idx="650">
                  <c:v>8.4337471956404383E-2</c:v>
                </c:pt>
                <c:pt idx="651">
                  <c:v>8.4420189427576384E-2</c:v>
                </c:pt>
                <c:pt idx="652">
                  <c:v>8.449738622799112E-2</c:v>
                </c:pt>
                <c:pt idx="653">
                  <c:v>8.4591117188958162E-2</c:v>
                </c:pt>
                <c:pt idx="654">
                  <c:v>8.4694946134080462E-2</c:v>
                </c:pt>
                <c:pt idx="655">
                  <c:v>8.4796008204652731E-2</c:v>
                </c:pt>
                <c:pt idx="656">
                  <c:v>8.4893385628600687E-2</c:v>
                </c:pt>
                <c:pt idx="657">
                  <c:v>8.4991672091464909E-2</c:v>
                </c:pt>
                <c:pt idx="658">
                  <c:v>8.5100051570375979E-2</c:v>
                </c:pt>
                <c:pt idx="659">
                  <c:v>8.5226785553160989E-2</c:v>
                </c:pt>
                <c:pt idx="660">
                  <c:v>8.5360848950656792E-2</c:v>
                </c:pt>
                <c:pt idx="661">
                  <c:v>8.5492140200283617E-2</c:v>
                </c:pt>
                <c:pt idx="662">
                  <c:v>8.5619742448643024E-2</c:v>
                </c:pt>
                <c:pt idx="663">
                  <c:v>8.5738150113520664E-2</c:v>
                </c:pt>
                <c:pt idx="664">
                  <c:v>8.5862967820175842E-2</c:v>
                </c:pt>
                <c:pt idx="665">
                  <c:v>8.6004286711076086E-2</c:v>
                </c:pt>
                <c:pt idx="666">
                  <c:v>8.6184118238779833E-2</c:v>
                </c:pt>
                <c:pt idx="667">
                  <c:v>8.6368503724220114E-2</c:v>
                </c:pt>
                <c:pt idx="668">
                  <c:v>8.6528093560337124E-2</c:v>
                </c:pt>
                <c:pt idx="669">
                  <c:v>8.6650978720641453E-2</c:v>
                </c:pt>
                <c:pt idx="670">
                  <c:v>8.6764679895737232E-2</c:v>
                </c:pt>
                <c:pt idx="671">
                  <c:v>8.6863699419167495E-2</c:v>
                </c:pt>
                <c:pt idx="672">
                  <c:v>8.6975543014267215E-2</c:v>
                </c:pt>
                <c:pt idx="673">
                  <c:v>8.7105705873854092E-2</c:v>
                </c:pt>
                <c:pt idx="674">
                  <c:v>8.7243183453768552E-2</c:v>
                </c:pt>
                <c:pt idx="675">
                  <c:v>8.7432871481678123E-2</c:v>
                </c:pt>
                <c:pt idx="676">
                  <c:v>8.7660083200916769E-2</c:v>
                </c:pt>
                <c:pt idx="677">
                  <c:v>8.7922045538459406E-2</c:v>
                </c:pt>
                <c:pt idx="678">
                  <c:v>8.8197673062115969E-2</c:v>
                </c:pt>
                <c:pt idx="679">
                  <c:v>8.8452171879337751E-2</c:v>
                </c:pt>
                <c:pt idx="680">
                  <c:v>8.8703860597552767E-2</c:v>
                </c:pt>
                <c:pt idx="681">
                  <c:v>8.8936273187675149E-2</c:v>
                </c:pt>
                <c:pt idx="682">
                  <c:v>8.9150337781111255E-2</c:v>
                </c:pt>
                <c:pt idx="683">
                  <c:v>8.9361613020027542E-2</c:v>
                </c:pt>
                <c:pt idx="684">
                  <c:v>8.9593872808215791E-2</c:v>
                </c:pt>
                <c:pt idx="685">
                  <c:v>8.9838875844553509E-2</c:v>
                </c:pt>
                <c:pt idx="686">
                  <c:v>9.0092043526537963E-2</c:v>
                </c:pt>
                <c:pt idx="687">
                  <c:v>9.0362505680389088E-2</c:v>
                </c:pt>
                <c:pt idx="688">
                  <c:v>9.0622847771365242E-2</c:v>
                </c:pt>
                <c:pt idx="689">
                  <c:v>9.0851162236260843E-2</c:v>
                </c:pt>
                <c:pt idx="690">
                  <c:v>9.1042906110859842E-2</c:v>
                </c:pt>
                <c:pt idx="691">
                  <c:v>9.1196274743623448E-2</c:v>
                </c:pt>
                <c:pt idx="692">
                  <c:v>9.1342318242939369E-2</c:v>
                </c:pt>
                <c:pt idx="693">
                  <c:v>9.1481952392568261E-2</c:v>
                </c:pt>
                <c:pt idx="694">
                  <c:v>9.162339194632968E-2</c:v>
                </c:pt>
                <c:pt idx="695">
                  <c:v>9.1766636135490853E-2</c:v>
                </c:pt>
                <c:pt idx="696">
                  <c:v>9.1901650088658221E-2</c:v>
                </c:pt>
                <c:pt idx="697">
                  <c:v>9.2004722795598404E-2</c:v>
                </c:pt>
                <c:pt idx="698">
                  <c:v>9.2094104683421565E-2</c:v>
                </c:pt>
                <c:pt idx="699">
                  <c:v>9.2189862127154035E-2</c:v>
                </c:pt>
                <c:pt idx="700">
                  <c:v>9.2270108922568761E-2</c:v>
                </c:pt>
                <c:pt idx="701">
                  <c:v>9.2343966759032767E-2</c:v>
                </c:pt>
                <c:pt idx="702">
                  <c:v>9.240049623232989E-2</c:v>
                </c:pt>
                <c:pt idx="703">
                  <c:v>9.2475256111837129E-2</c:v>
                </c:pt>
                <c:pt idx="704">
                  <c:v>9.2564595954275478E-2</c:v>
                </c:pt>
                <c:pt idx="705">
                  <c:v>9.264481268534093E-2</c:v>
                </c:pt>
                <c:pt idx="706">
                  <c:v>9.2714085593281217E-2</c:v>
                </c:pt>
                <c:pt idx="707">
                  <c:v>9.2785176483013654E-2</c:v>
                </c:pt>
                <c:pt idx="708">
                  <c:v>9.2851705686396543E-2</c:v>
                </c:pt>
                <c:pt idx="709">
                  <c:v>9.2908206465575557E-2</c:v>
                </c:pt>
                <c:pt idx="710">
                  <c:v>9.2948301856160084E-2</c:v>
                </c:pt>
                <c:pt idx="711">
                  <c:v>9.2993862848668729E-2</c:v>
                </c:pt>
                <c:pt idx="712">
                  <c:v>9.3059467031323229E-2</c:v>
                </c:pt>
                <c:pt idx="713">
                  <c:v>9.3141466207733128E-2</c:v>
                </c:pt>
                <c:pt idx="714">
                  <c:v>9.3222547670505362E-2</c:v>
                </c:pt>
                <c:pt idx="715">
                  <c:v>9.3305444391714093E-2</c:v>
                </c:pt>
                <c:pt idx="716">
                  <c:v>9.3392888429862708E-2</c:v>
                </c:pt>
                <c:pt idx="717">
                  <c:v>9.3474860271670096E-2</c:v>
                </c:pt>
                <c:pt idx="718">
                  <c:v>9.3561378815608026E-2</c:v>
                </c:pt>
                <c:pt idx="719">
                  <c:v>9.3677939333414298E-2</c:v>
                </c:pt>
                <c:pt idx="720">
                  <c:v>9.3815426853906883E-2</c:v>
                </c:pt>
                <c:pt idx="721">
                  <c:v>9.396563995195209E-2</c:v>
                </c:pt>
                <c:pt idx="722">
                  <c:v>9.4119471192103454E-2</c:v>
                </c:pt>
                <c:pt idx="723">
                  <c:v>9.4268728591315396E-2</c:v>
                </c:pt>
                <c:pt idx="724">
                  <c:v>9.4414324099951305E-2</c:v>
                </c:pt>
                <c:pt idx="725">
                  <c:v>9.4548981075158453E-2</c:v>
                </c:pt>
                <c:pt idx="726">
                  <c:v>9.4692716485806988E-2</c:v>
                </c:pt>
                <c:pt idx="727">
                  <c:v>9.4845526415111348E-2</c:v>
                </c:pt>
                <c:pt idx="728">
                  <c:v>9.4999222371164094E-2</c:v>
                </c:pt>
                <c:pt idx="729">
                  <c:v>9.5135619114948652E-2</c:v>
                </c:pt>
                <c:pt idx="730">
                  <c:v>9.5272906382406694E-2</c:v>
                </c:pt>
                <c:pt idx="731">
                  <c:v>9.5417446778289963E-2</c:v>
                </c:pt>
                <c:pt idx="732">
                  <c:v>9.5568328299316593E-2</c:v>
                </c:pt>
                <c:pt idx="733">
                  <c:v>9.5725548072435135E-2</c:v>
                </c:pt>
                <c:pt idx="734">
                  <c:v>9.5888194539798882E-2</c:v>
                </c:pt>
                <c:pt idx="735">
                  <c:v>9.6064440732565162E-2</c:v>
                </c:pt>
                <c:pt idx="736">
                  <c:v>9.6230665118610323E-2</c:v>
                </c:pt>
                <c:pt idx="737">
                  <c:v>9.6390505133626805E-2</c:v>
                </c:pt>
                <c:pt idx="738">
                  <c:v>9.656757077504656E-2</c:v>
                </c:pt>
                <c:pt idx="739">
                  <c:v>9.6763668432307964E-2</c:v>
                </c:pt>
                <c:pt idx="740">
                  <c:v>9.6974249018282319E-2</c:v>
                </c:pt>
                <c:pt idx="741">
                  <c:v>9.7170266950920764E-2</c:v>
                </c:pt>
                <c:pt idx="742">
                  <c:v>9.7339936635302285E-2</c:v>
                </c:pt>
                <c:pt idx="743">
                  <c:v>9.7480550118552542E-2</c:v>
                </c:pt>
                <c:pt idx="744">
                  <c:v>9.7613887866439805E-2</c:v>
                </c:pt>
                <c:pt idx="745">
                  <c:v>9.7723628728469014E-2</c:v>
                </c:pt>
                <c:pt idx="746">
                  <c:v>9.7828823538471749E-2</c:v>
                </c:pt>
                <c:pt idx="747">
                  <c:v>9.7937634112065339E-2</c:v>
                </c:pt>
                <c:pt idx="748">
                  <c:v>9.8028300546688027E-2</c:v>
                </c:pt>
                <c:pt idx="749">
                  <c:v>9.812258491930434E-2</c:v>
                </c:pt>
                <c:pt idx="750">
                  <c:v>9.820779583904464E-2</c:v>
                </c:pt>
                <c:pt idx="751">
                  <c:v>9.8282122839812275E-2</c:v>
                </c:pt>
                <c:pt idx="752">
                  <c:v>9.8348287351095937E-2</c:v>
                </c:pt>
                <c:pt idx="753">
                  <c:v>9.8429854011040735E-2</c:v>
                </c:pt>
                <c:pt idx="754">
                  <c:v>9.852319435856112E-2</c:v>
                </c:pt>
                <c:pt idx="755">
                  <c:v>9.8622868605083736E-2</c:v>
                </c:pt>
                <c:pt idx="756">
                  <c:v>9.8726156887301117E-2</c:v>
                </c:pt>
                <c:pt idx="757">
                  <c:v>9.8839399321808269E-2</c:v>
                </c:pt>
                <c:pt idx="758">
                  <c:v>9.8959875192584798E-2</c:v>
                </c:pt>
                <c:pt idx="759">
                  <c:v>9.9101166742498359E-2</c:v>
                </c:pt>
                <c:pt idx="760">
                  <c:v>9.9244249376585741E-2</c:v>
                </c:pt>
                <c:pt idx="761">
                  <c:v>9.9394554650501385E-2</c:v>
                </c:pt>
                <c:pt idx="762">
                  <c:v>9.9551174061579456E-2</c:v>
                </c:pt>
                <c:pt idx="763">
                  <c:v>9.9713199543382619E-2</c:v>
                </c:pt>
                <c:pt idx="764">
                  <c:v>9.9872483922446922E-2</c:v>
                </c:pt>
                <c:pt idx="765">
                  <c:v>0.10002088517073762</c:v>
                </c:pt>
                <c:pt idx="766">
                  <c:v>0.10015659873931713</c:v>
                </c:pt>
                <c:pt idx="767">
                  <c:v>0.10029229389222299</c:v>
                </c:pt>
                <c:pt idx="768">
                  <c:v>0.10044967720503253</c:v>
                </c:pt>
                <c:pt idx="769">
                  <c:v>0.10059889712426941</c:v>
                </c:pt>
                <c:pt idx="770">
                  <c:v>0.10072639468639029</c:v>
                </c:pt>
                <c:pt idx="771">
                  <c:v>0.10083037002534193</c:v>
                </c:pt>
                <c:pt idx="772">
                  <c:v>0.10091806255910213</c:v>
                </c:pt>
                <c:pt idx="773">
                  <c:v>0.10100936310836992</c:v>
                </c:pt>
                <c:pt idx="774">
                  <c:v>0.10110788603288108</c:v>
                </c:pt>
                <c:pt idx="775">
                  <c:v>0.10119374672080464</c:v>
                </c:pt>
                <c:pt idx="776">
                  <c:v>0.10127146688127246</c:v>
                </c:pt>
                <c:pt idx="777">
                  <c:v>0.10136454238047957</c:v>
                </c:pt>
                <c:pt idx="778">
                  <c:v>0.10145399513299597</c:v>
                </c:pt>
                <c:pt idx="779">
                  <c:v>0.10153801921814293</c:v>
                </c:pt>
                <c:pt idx="780">
                  <c:v>0.10163468335686154</c:v>
                </c:pt>
                <c:pt idx="781">
                  <c:v>0.1017349512347759</c:v>
                </c:pt>
                <c:pt idx="782">
                  <c:v>0.10185507878689712</c:v>
                </c:pt>
                <c:pt idx="783">
                  <c:v>0.10197157969578116</c:v>
                </c:pt>
                <c:pt idx="784">
                  <c:v>0.10207723157474453</c:v>
                </c:pt>
                <c:pt idx="785">
                  <c:v>0.10219731801907048</c:v>
                </c:pt>
                <c:pt idx="786">
                  <c:v>0.10233725019282025</c:v>
                </c:pt>
                <c:pt idx="787">
                  <c:v>0.10246903936644011</c:v>
                </c:pt>
                <c:pt idx="788">
                  <c:v>0.10259539623631517</c:v>
                </c:pt>
                <c:pt idx="789">
                  <c:v>0.10270459181246872</c:v>
                </c:pt>
                <c:pt idx="790">
                  <c:v>0.10282009151121521</c:v>
                </c:pt>
                <c:pt idx="791">
                  <c:v>0.10294369750418815</c:v>
                </c:pt>
                <c:pt idx="792">
                  <c:v>0.10305826751719131</c:v>
                </c:pt>
                <c:pt idx="793">
                  <c:v>0.10317643228321137</c:v>
                </c:pt>
                <c:pt idx="794">
                  <c:v>0.10331532568184945</c:v>
                </c:pt>
                <c:pt idx="795">
                  <c:v>0.10350108799319459</c:v>
                </c:pt>
                <c:pt idx="796">
                  <c:v>0.10368771731049724</c:v>
                </c:pt>
                <c:pt idx="797">
                  <c:v>0.10389414105591023</c:v>
                </c:pt>
                <c:pt idx="798">
                  <c:v>0.10409511537648471</c:v>
                </c:pt>
                <c:pt idx="799">
                  <c:v>0.10428884162028355</c:v>
                </c:pt>
                <c:pt idx="800">
                  <c:v>0.10446451436853205</c:v>
                </c:pt>
                <c:pt idx="801">
                  <c:v>0.10463745431196492</c:v>
                </c:pt>
                <c:pt idx="802">
                  <c:v>0.10481756828857591</c:v>
                </c:pt>
                <c:pt idx="803">
                  <c:v>0.10502645986740335</c:v>
                </c:pt>
                <c:pt idx="804">
                  <c:v>0.10524430890608319</c:v>
                </c:pt>
                <c:pt idx="805">
                  <c:v>0.1054450120879024</c:v>
                </c:pt>
                <c:pt idx="806">
                  <c:v>0.10562947948381338</c:v>
                </c:pt>
                <c:pt idx="807">
                  <c:v>0.10578872396356223</c:v>
                </c:pt>
                <c:pt idx="808">
                  <c:v>0.10593355144145582</c:v>
                </c:pt>
                <c:pt idx="809">
                  <c:v>0.10608015665411845</c:v>
                </c:pt>
                <c:pt idx="810">
                  <c:v>0.10621505043895686</c:v>
                </c:pt>
                <c:pt idx="811">
                  <c:v>0.10634453135553887</c:v>
                </c:pt>
                <c:pt idx="812">
                  <c:v>0.10646770250020181</c:v>
                </c:pt>
                <c:pt idx="813">
                  <c:v>0.10659535293236407</c:v>
                </c:pt>
                <c:pt idx="814">
                  <c:v>0.10672837970509708</c:v>
                </c:pt>
                <c:pt idx="815">
                  <c:v>0.10685869282974519</c:v>
                </c:pt>
                <c:pt idx="816">
                  <c:v>0.10698090212229663</c:v>
                </c:pt>
                <c:pt idx="817">
                  <c:v>0.10711028392007539</c:v>
                </c:pt>
                <c:pt idx="818">
                  <c:v>0.10723875066959863</c:v>
                </c:pt>
                <c:pt idx="819">
                  <c:v>0.10733486534615923</c:v>
                </c:pt>
                <c:pt idx="820">
                  <c:v>0.10742109121307442</c:v>
                </c:pt>
                <c:pt idx="821">
                  <c:v>0.1074947365872802</c:v>
                </c:pt>
                <c:pt idx="822">
                  <c:v>0.10756478447132395</c:v>
                </c:pt>
                <c:pt idx="823">
                  <c:v>0.10765727608316394</c:v>
                </c:pt>
                <c:pt idx="824">
                  <c:v>0.10774706558072632</c:v>
                </c:pt>
                <c:pt idx="825">
                  <c:v>0.10782697145344645</c:v>
                </c:pt>
                <c:pt idx="826">
                  <c:v>0.10790417780451518</c:v>
                </c:pt>
                <c:pt idx="827">
                  <c:v>0.10798048055050839</c:v>
                </c:pt>
                <c:pt idx="828">
                  <c:v>0.10804959683599344</c:v>
                </c:pt>
                <c:pt idx="829">
                  <c:v>0.10812678600154511</c:v>
                </c:pt>
                <c:pt idx="830">
                  <c:v>0.10818422523489059</c:v>
                </c:pt>
                <c:pt idx="831">
                  <c:v>0.10823537927452277</c:v>
                </c:pt>
                <c:pt idx="832">
                  <c:v>0.1083044779452086</c:v>
                </c:pt>
                <c:pt idx="833">
                  <c:v>0.10837805829318703</c:v>
                </c:pt>
                <c:pt idx="834">
                  <c:v>0.10846688589009562</c:v>
                </c:pt>
                <c:pt idx="835">
                  <c:v>0.10854673426793751</c:v>
                </c:pt>
                <c:pt idx="836">
                  <c:v>0.10863375276749745</c:v>
                </c:pt>
                <c:pt idx="837">
                  <c:v>0.10872435161246892</c:v>
                </c:pt>
                <c:pt idx="838">
                  <c:v>0.10881583914601094</c:v>
                </c:pt>
                <c:pt idx="839">
                  <c:v>0.10894408698917908</c:v>
                </c:pt>
                <c:pt idx="840">
                  <c:v>0.10910459782647107</c:v>
                </c:pt>
                <c:pt idx="841">
                  <c:v>0.10928390907451865</c:v>
                </c:pt>
                <c:pt idx="842">
                  <c:v>0.10946139554388225</c:v>
                </c:pt>
                <c:pt idx="843">
                  <c:v>0.10962988889999621</c:v>
                </c:pt>
                <c:pt idx="844">
                  <c:v>0.1098037299452008</c:v>
                </c:pt>
                <c:pt idx="845">
                  <c:v>0.10995156066406635</c:v>
                </c:pt>
                <c:pt idx="846">
                  <c:v>0.1100742883543194</c:v>
                </c:pt>
                <c:pt idx="847">
                  <c:v>0.11018804436749981</c:v>
                </c:pt>
                <c:pt idx="848">
                  <c:v>0.11028835389412306</c:v>
                </c:pt>
                <c:pt idx="849">
                  <c:v>0.11038417591956043</c:v>
                </c:pt>
                <c:pt idx="850">
                  <c:v>0.11047372091463727</c:v>
                </c:pt>
                <c:pt idx="851">
                  <c:v>0.11057221114896233</c:v>
                </c:pt>
                <c:pt idx="852">
                  <c:v>0.1106733773808348</c:v>
                </c:pt>
                <c:pt idx="853">
                  <c:v>0.11076021102776379</c:v>
                </c:pt>
                <c:pt idx="854">
                  <c:v>0.11085777798540351</c:v>
                </c:pt>
                <c:pt idx="855">
                  <c:v>0.11097323483890294</c:v>
                </c:pt>
                <c:pt idx="856">
                  <c:v>0.11108867836365624</c:v>
                </c:pt>
                <c:pt idx="857">
                  <c:v>0.11120589807334516</c:v>
                </c:pt>
                <c:pt idx="858">
                  <c:v>0.11131236819090731</c:v>
                </c:pt>
                <c:pt idx="859">
                  <c:v>0.11144029627939332</c:v>
                </c:pt>
                <c:pt idx="860">
                  <c:v>0.11157536342183287</c:v>
                </c:pt>
                <c:pt idx="861">
                  <c:v>0.11169878631443184</c:v>
                </c:pt>
                <c:pt idx="862">
                  <c:v>0.11182487658181632</c:v>
                </c:pt>
                <c:pt idx="863">
                  <c:v>0.11195184504016069</c:v>
                </c:pt>
                <c:pt idx="864">
                  <c:v>0.11206985760148297</c:v>
                </c:pt>
                <c:pt idx="865">
                  <c:v>0.11221556601953071</c:v>
                </c:pt>
                <c:pt idx="866">
                  <c:v>0.11238180858927295</c:v>
                </c:pt>
                <c:pt idx="867">
                  <c:v>0.11255606548459003</c:v>
                </c:pt>
                <c:pt idx="868">
                  <c:v>0.11273207880130061</c:v>
                </c:pt>
                <c:pt idx="869">
                  <c:v>0.11290359496890644</c:v>
                </c:pt>
                <c:pt idx="870">
                  <c:v>0.11305632679221854</c:v>
                </c:pt>
                <c:pt idx="871">
                  <c:v>0.1131992126400649</c:v>
                </c:pt>
                <c:pt idx="872">
                  <c:v>0.11332868530700327</c:v>
                </c:pt>
                <c:pt idx="873">
                  <c:v>0.1134474282567801</c:v>
                </c:pt>
                <c:pt idx="874">
                  <c:v>0.11353669938486043</c:v>
                </c:pt>
                <c:pt idx="875">
                  <c:v>0.11362774772623682</c:v>
                </c:pt>
                <c:pt idx="876">
                  <c:v>0.11374288522865657</c:v>
                </c:pt>
                <c:pt idx="877">
                  <c:v>0.11388121120787935</c:v>
                </c:pt>
                <c:pt idx="878">
                  <c:v>0.1140266559545242</c:v>
                </c:pt>
                <c:pt idx="879">
                  <c:v>0.11416405057797126</c:v>
                </c:pt>
                <c:pt idx="880">
                  <c:v>0.11430588626201539</c:v>
                </c:pt>
                <c:pt idx="881">
                  <c:v>0.11445662037757857</c:v>
                </c:pt>
                <c:pt idx="882">
                  <c:v>0.1145975228492231</c:v>
                </c:pt>
                <c:pt idx="883">
                  <c:v>0.11473483906639491</c:v>
                </c:pt>
                <c:pt idx="884">
                  <c:v>0.11486054712163857</c:v>
                </c:pt>
                <c:pt idx="885">
                  <c:v>0.11499871859622371</c:v>
                </c:pt>
                <c:pt idx="886">
                  <c:v>0.1151502395549817</c:v>
                </c:pt>
                <c:pt idx="887">
                  <c:v>0.11528837101089737</c:v>
                </c:pt>
                <c:pt idx="888">
                  <c:v>0.11541400950634133</c:v>
                </c:pt>
                <c:pt idx="889">
                  <c:v>0.11554052310360334</c:v>
                </c:pt>
                <c:pt idx="890">
                  <c:v>0.11566880223917801</c:v>
                </c:pt>
                <c:pt idx="891">
                  <c:v>0.11579973688560762</c:v>
                </c:pt>
                <c:pt idx="892">
                  <c:v>0.11593599759798111</c:v>
                </c:pt>
                <c:pt idx="893">
                  <c:v>0.11607313015640387</c:v>
                </c:pt>
                <c:pt idx="894">
                  <c:v>0.11621914675269598</c:v>
                </c:pt>
                <c:pt idx="895">
                  <c:v>0.11635535033185575</c:v>
                </c:pt>
                <c:pt idx="896">
                  <c:v>0.11647284439720548</c:v>
                </c:pt>
                <c:pt idx="897">
                  <c:v>0.11657964520578921</c:v>
                </c:pt>
                <c:pt idx="898">
                  <c:v>0.11669266363903798</c:v>
                </c:pt>
                <c:pt idx="899">
                  <c:v>0.11681100783481591</c:v>
                </c:pt>
                <c:pt idx="900">
                  <c:v>0.11692933802690239</c:v>
                </c:pt>
                <c:pt idx="901">
                  <c:v>0.11704765421861138</c:v>
                </c:pt>
                <c:pt idx="902">
                  <c:v>0.11717840846175052</c:v>
                </c:pt>
                <c:pt idx="903">
                  <c:v>0.11732871024399902</c:v>
                </c:pt>
                <c:pt idx="904">
                  <c:v>0.11748877014231131</c:v>
                </c:pt>
                <c:pt idx="905">
                  <c:v>0.11766658443175824</c:v>
                </c:pt>
                <c:pt idx="906">
                  <c:v>0.11781503514439431</c:v>
                </c:pt>
                <c:pt idx="907">
                  <c:v>0.11792791404989098</c:v>
                </c:pt>
                <c:pt idx="908">
                  <c:v>0.11803367091141026</c:v>
                </c:pt>
                <c:pt idx="909">
                  <c:v>0.11812964224804473</c:v>
                </c:pt>
                <c:pt idx="910">
                  <c:v>0.11823271231445644</c:v>
                </c:pt>
                <c:pt idx="911">
                  <c:v>0.11835886983205693</c:v>
                </c:pt>
                <c:pt idx="912">
                  <c:v>0.1184912292725207</c:v>
                </c:pt>
                <c:pt idx="913">
                  <c:v>0.11861468973624058</c:v>
                </c:pt>
                <c:pt idx="914">
                  <c:v>0.11873014256456343</c:v>
                </c:pt>
                <c:pt idx="915">
                  <c:v>0.11883315075913399</c:v>
                </c:pt>
                <c:pt idx="916">
                  <c:v>0.11894502694960009</c:v>
                </c:pt>
                <c:pt idx="917">
                  <c:v>0.11906665590774039</c:v>
                </c:pt>
                <c:pt idx="918">
                  <c:v>0.11919892170537388</c:v>
                </c:pt>
                <c:pt idx="919">
                  <c:v>0.11930986945220566</c:v>
                </c:pt>
                <c:pt idx="920">
                  <c:v>0.11942169232489189</c:v>
                </c:pt>
                <c:pt idx="921">
                  <c:v>0.11954858726359577</c:v>
                </c:pt>
                <c:pt idx="922">
                  <c:v>0.11969143572424733</c:v>
                </c:pt>
                <c:pt idx="923">
                  <c:v>0.11984668264922847</c:v>
                </c:pt>
                <c:pt idx="924">
                  <c:v>0.12000279239469631</c:v>
                </c:pt>
                <c:pt idx="925">
                  <c:v>0.12016065133121454</c:v>
                </c:pt>
                <c:pt idx="926">
                  <c:v>0.12031848535222202</c:v>
                </c:pt>
                <c:pt idx="927">
                  <c:v>0.12049845667254913</c:v>
                </c:pt>
                <c:pt idx="928">
                  <c:v>0.12070321223191265</c:v>
                </c:pt>
                <c:pt idx="929">
                  <c:v>0.12091590088311632</c:v>
                </c:pt>
                <c:pt idx="930">
                  <c:v>0.12113208798148697</c:v>
                </c:pt>
                <c:pt idx="931">
                  <c:v>0.12133051368677072</c:v>
                </c:pt>
                <c:pt idx="932">
                  <c:v>0.12149701916235148</c:v>
                </c:pt>
                <c:pt idx="933">
                  <c:v>0.12163693317744789</c:v>
                </c:pt>
                <c:pt idx="934">
                  <c:v>0.12175912054395725</c:v>
                </c:pt>
                <c:pt idx="935">
                  <c:v>0.12188483399006124</c:v>
                </c:pt>
                <c:pt idx="936">
                  <c:v>0.12200964649484283</c:v>
                </c:pt>
                <c:pt idx="937">
                  <c:v>0.12212382301452142</c:v>
                </c:pt>
                <c:pt idx="938">
                  <c:v>0.12221586281117854</c:v>
                </c:pt>
                <c:pt idx="939">
                  <c:v>0.12229816045525572</c:v>
                </c:pt>
                <c:pt idx="940">
                  <c:v>0.122410534471493</c:v>
                </c:pt>
                <c:pt idx="941">
                  <c:v>0.12254147408728387</c:v>
                </c:pt>
                <c:pt idx="942">
                  <c:v>0.12267151200634745</c:v>
                </c:pt>
                <c:pt idx="943">
                  <c:v>0.12279445747930053</c:v>
                </c:pt>
                <c:pt idx="944">
                  <c:v>0.12291650350141498</c:v>
                </c:pt>
                <c:pt idx="945">
                  <c:v>0.12303322923851139</c:v>
                </c:pt>
                <c:pt idx="946">
                  <c:v>0.12315436199795328</c:v>
                </c:pt>
                <c:pt idx="947">
                  <c:v>0.12328166820757391</c:v>
                </c:pt>
                <c:pt idx="948">
                  <c:v>0.1233859764934591</c:v>
                </c:pt>
                <c:pt idx="949">
                  <c:v>0.12349292538745761</c:v>
                </c:pt>
                <c:pt idx="950">
                  <c:v>0.12360604895917213</c:v>
                </c:pt>
                <c:pt idx="951">
                  <c:v>0.1237332976828802</c:v>
                </c:pt>
                <c:pt idx="952">
                  <c:v>0.1238410929603144</c:v>
                </c:pt>
                <c:pt idx="953">
                  <c:v>0.12393827546294639</c:v>
                </c:pt>
                <c:pt idx="954">
                  <c:v>0.12403368182344279</c:v>
                </c:pt>
                <c:pt idx="955">
                  <c:v>0.12413791170164988</c:v>
                </c:pt>
                <c:pt idx="956">
                  <c:v>0.12423683170724191</c:v>
                </c:pt>
                <c:pt idx="957">
                  <c:v>0.1243154308063954</c:v>
                </c:pt>
                <c:pt idx="958">
                  <c:v>0.12438695944856942</c:v>
                </c:pt>
                <c:pt idx="959">
                  <c:v>0.12447437639700525</c:v>
                </c:pt>
                <c:pt idx="960">
                  <c:v>0.12460681175991287</c:v>
                </c:pt>
                <c:pt idx="961">
                  <c:v>0.12475600125954393</c:v>
                </c:pt>
                <c:pt idx="962">
                  <c:v>0.12490163817637671</c:v>
                </c:pt>
                <c:pt idx="963">
                  <c:v>0.12503578190275516</c:v>
                </c:pt>
                <c:pt idx="964">
                  <c:v>0.12516902528964624</c:v>
                </c:pt>
                <c:pt idx="965">
                  <c:v>0.12530754429233676</c:v>
                </c:pt>
                <c:pt idx="966">
                  <c:v>0.12546280393352247</c:v>
                </c:pt>
                <c:pt idx="967">
                  <c:v>0.12560657403567502</c:v>
                </c:pt>
                <c:pt idx="968">
                  <c:v>0.1257318047646373</c:v>
                </c:pt>
                <c:pt idx="969">
                  <c:v>0.12584114835051044</c:v>
                </c:pt>
                <c:pt idx="970">
                  <c:v>0.12594430835308845</c:v>
                </c:pt>
                <c:pt idx="971">
                  <c:v>0.12602806292051638</c:v>
                </c:pt>
                <c:pt idx="972">
                  <c:v>0.1261179810686156</c:v>
                </c:pt>
                <c:pt idx="973">
                  <c:v>0.12619731389719882</c:v>
                </c:pt>
                <c:pt idx="974">
                  <c:v>0.12629162362716817</c:v>
                </c:pt>
                <c:pt idx="975">
                  <c:v>0.12640090602091389</c:v>
                </c:pt>
                <c:pt idx="976">
                  <c:v>0.12652339386370814</c:v>
                </c:pt>
                <c:pt idx="977">
                  <c:v>0.12665555815998014</c:v>
                </c:pt>
                <c:pt idx="978">
                  <c:v>0.12679563324574089</c:v>
                </c:pt>
                <c:pt idx="979">
                  <c:v>0.12694185422642201</c:v>
                </c:pt>
                <c:pt idx="980">
                  <c:v>0.1270906957945358</c:v>
                </c:pt>
                <c:pt idx="981">
                  <c:v>0.12721309918077128</c:v>
                </c:pt>
                <c:pt idx="982">
                  <c:v>0.12733196582706238</c:v>
                </c:pt>
                <c:pt idx="983">
                  <c:v>0.12747106588512774</c:v>
                </c:pt>
                <c:pt idx="984">
                  <c:v>0.12763743231505462</c:v>
                </c:pt>
                <c:pt idx="985">
                  <c:v>0.12781785138944851</c:v>
                </c:pt>
                <c:pt idx="986">
                  <c:v>0.12801231549845424</c:v>
                </c:pt>
                <c:pt idx="987">
                  <c:v>0.12820674179852301</c:v>
                </c:pt>
                <c:pt idx="988">
                  <c:v>0.12840200980448074</c:v>
                </c:pt>
                <c:pt idx="989">
                  <c:v>0.12859108437297553</c:v>
                </c:pt>
                <c:pt idx="990">
                  <c:v>0.12877484818160642</c:v>
                </c:pt>
                <c:pt idx="991">
                  <c:v>0.12895154611957918</c:v>
                </c:pt>
                <c:pt idx="992">
                  <c:v>0.12910536218662985</c:v>
                </c:pt>
                <c:pt idx="993">
                  <c:v>0.12925388210680763</c:v>
                </c:pt>
                <c:pt idx="994">
                  <c:v>0.12939710823606751</c:v>
                </c:pt>
                <c:pt idx="995">
                  <c:v>0.12952362223096828</c:v>
                </c:pt>
                <c:pt idx="996">
                  <c:v>0.12965978260525962</c:v>
                </c:pt>
                <c:pt idx="997">
                  <c:v>0.12978626337464205</c:v>
                </c:pt>
                <c:pt idx="998">
                  <c:v>0.12989867729687349</c:v>
                </c:pt>
                <c:pt idx="999">
                  <c:v>0.13001722516466549</c:v>
                </c:pt>
                <c:pt idx="1000">
                  <c:v>0.13015419631138067</c:v>
                </c:pt>
                <c:pt idx="1001">
                  <c:v>0.13028149241501888</c:v>
                </c:pt>
                <c:pt idx="1002">
                  <c:v>0.13039385068352052</c:v>
                </c:pt>
                <c:pt idx="1003">
                  <c:v>0.13050268571867898</c:v>
                </c:pt>
                <c:pt idx="1004">
                  <c:v>0.13062116200842122</c:v>
                </c:pt>
                <c:pt idx="1005">
                  <c:v>0.13074488892659852</c:v>
                </c:pt>
                <c:pt idx="1006">
                  <c:v>0.13085456311102858</c:v>
                </c:pt>
                <c:pt idx="1007">
                  <c:v>0.13094141653014704</c:v>
                </c:pt>
                <c:pt idx="1008">
                  <c:v>0.13102299923465885</c:v>
                </c:pt>
                <c:pt idx="1009">
                  <c:v>0.13111246938721255</c:v>
                </c:pt>
                <c:pt idx="1010">
                  <c:v>0.13120368561534454</c:v>
                </c:pt>
                <c:pt idx="1011">
                  <c:v>0.13130804782421715</c:v>
                </c:pt>
                <c:pt idx="1012">
                  <c:v>0.13141590656094504</c:v>
                </c:pt>
                <c:pt idx="1013">
                  <c:v>0.13150095768592895</c:v>
                </c:pt>
                <c:pt idx="1014">
                  <c:v>0.13159038508759655</c:v>
                </c:pt>
                <c:pt idx="1015">
                  <c:v>0.13167892787069424</c:v>
                </c:pt>
                <c:pt idx="1016">
                  <c:v>0.13177535168675028</c:v>
                </c:pt>
                <c:pt idx="1017">
                  <c:v>0.13188578936188658</c:v>
                </c:pt>
                <c:pt idx="1018">
                  <c:v>0.1320111125842246</c:v>
                </c:pt>
                <c:pt idx="1019">
                  <c:v>0.13213817254399032</c:v>
                </c:pt>
                <c:pt idx="1020">
                  <c:v>0.13226696857725065</c:v>
                </c:pt>
                <c:pt idx="1021">
                  <c:v>0.1323975000112011</c:v>
                </c:pt>
                <c:pt idx="1022">
                  <c:v>0.13253677315452764</c:v>
                </c:pt>
                <c:pt idx="1023">
                  <c:v>0.13267602690354682</c:v>
                </c:pt>
                <c:pt idx="1024">
                  <c:v>0.13281613689011523</c:v>
                </c:pt>
                <c:pt idx="1025">
                  <c:v>0.13294572115246309</c:v>
                </c:pt>
                <c:pt idx="1026">
                  <c:v>0.13306390837078433</c:v>
                </c:pt>
                <c:pt idx="1027">
                  <c:v>0.13317070258368988</c:v>
                </c:pt>
                <c:pt idx="1028">
                  <c:v>0.13328536236155944</c:v>
                </c:pt>
                <c:pt idx="1029">
                  <c:v>0.13339563340965732</c:v>
                </c:pt>
                <c:pt idx="1030">
                  <c:v>0.13350414225323454</c:v>
                </c:pt>
                <c:pt idx="1031">
                  <c:v>0.13362401333509213</c:v>
                </c:pt>
                <c:pt idx="1032">
                  <c:v>0.1337473692998814</c:v>
                </c:pt>
                <c:pt idx="1033">
                  <c:v>0.13389345207308948</c:v>
                </c:pt>
                <c:pt idx="1034">
                  <c:v>0.1340500081202555</c:v>
                </c:pt>
                <c:pt idx="1035">
                  <c:v>0.1342091628863584</c:v>
                </c:pt>
                <c:pt idx="1036">
                  <c:v>0.13435517821997653</c:v>
                </c:pt>
                <c:pt idx="1037">
                  <c:v>0.13449854977722853</c:v>
                </c:pt>
                <c:pt idx="1038">
                  <c:v>0.1346488929883356</c:v>
                </c:pt>
                <c:pt idx="1039">
                  <c:v>0.13479397023785558</c:v>
                </c:pt>
                <c:pt idx="1040">
                  <c:v>0.13493116248941742</c:v>
                </c:pt>
                <c:pt idx="1041">
                  <c:v>0.13504824162718473</c:v>
                </c:pt>
                <c:pt idx="1042">
                  <c:v>0.13517753698513738</c:v>
                </c:pt>
                <c:pt idx="1043">
                  <c:v>0.13531991726038142</c:v>
                </c:pt>
                <c:pt idx="1044">
                  <c:v>0.13544655752490573</c:v>
                </c:pt>
                <c:pt idx="1045">
                  <c:v>0.13555397083351781</c:v>
                </c:pt>
                <c:pt idx="1046">
                  <c:v>0.13567534272018331</c:v>
                </c:pt>
                <c:pt idx="1047">
                  <c:v>0.13581241411582398</c:v>
                </c:pt>
                <c:pt idx="1048">
                  <c:v>0.13595644979502006</c:v>
                </c:pt>
                <c:pt idx="1049">
                  <c:v>0.13612751976829307</c:v>
                </c:pt>
                <c:pt idx="1050">
                  <c:v>0.13631775710303093</c:v>
                </c:pt>
                <c:pt idx="1051">
                  <c:v>0.13651406503140429</c:v>
                </c:pt>
                <c:pt idx="1052">
                  <c:v>0.13671818440530936</c:v>
                </c:pt>
                <c:pt idx="1053">
                  <c:v>0.13691790192342346</c:v>
                </c:pt>
                <c:pt idx="1054">
                  <c:v>0.13709403885726509</c:v>
                </c:pt>
                <c:pt idx="1055">
                  <c:v>0.13727799035387175</c:v>
                </c:pt>
                <c:pt idx="1056">
                  <c:v>0.13744447651563896</c:v>
                </c:pt>
                <c:pt idx="1057">
                  <c:v>0.13759002024154512</c:v>
                </c:pt>
                <c:pt idx="1058">
                  <c:v>0.1377189873977977</c:v>
                </c:pt>
                <c:pt idx="1059">
                  <c:v>0.13784445299294357</c:v>
                </c:pt>
                <c:pt idx="1060">
                  <c:v>0.13796206269352723</c:v>
                </c:pt>
                <c:pt idx="1061">
                  <c:v>0.13806310886997364</c:v>
                </c:pt>
                <c:pt idx="1062">
                  <c:v>0.13817198340785428</c:v>
                </c:pt>
                <c:pt idx="1063">
                  <c:v>0.13829042544237413</c:v>
                </c:pt>
                <c:pt idx="1064">
                  <c:v>0.13839840448409541</c:v>
                </c:pt>
                <c:pt idx="1065">
                  <c:v>0.13850463055067885</c:v>
                </c:pt>
                <c:pt idx="1066">
                  <c:v>0.13860388077624983</c:v>
                </c:pt>
                <c:pt idx="1067">
                  <c:v>0.1386952867437303</c:v>
                </c:pt>
                <c:pt idx="1068">
                  <c:v>0.13880148128003414</c:v>
                </c:pt>
                <c:pt idx="1069">
                  <c:v>0.13891288637693264</c:v>
                </c:pt>
                <c:pt idx="1070">
                  <c:v>0.13901557695725061</c:v>
                </c:pt>
                <c:pt idx="1071">
                  <c:v>0.13912608808874907</c:v>
                </c:pt>
                <c:pt idx="1072">
                  <c:v>0.13922266655730733</c:v>
                </c:pt>
                <c:pt idx="1073">
                  <c:v>0.13930270650772528</c:v>
                </c:pt>
                <c:pt idx="1074">
                  <c:v>0.13937143135304525</c:v>
                </c:pt>
                <c:pt idx="1075">
                  <c:v>0.13946276719194362</c:v>
                </c:pt>
                <c:pt idx="1076">
                  <c:v>0.13958801420705344</c:v>
                </c:pt>
                <c:pt idx="1077">
                  <c:v>0.13972455037173873</c:v>
                </c:pt>
                <c:pt idx="1078">
                  <c:v>0.1398741099971792</c:v>
                </c:pt>
                <c:pt idx="1079">
                  <c:v>0.14003668723802787</c:v>
                </c:pt>
                <c:pt idx="1080">
                  <c:v>0.14019054616360496</c:v>
                </c:pt>
                <c:pt idx="1081">
                  <c:v>0.1403452504787733</c:v>
                </c:pt>
                <c:pt idx="1082">
                  <c:v>0.14048168329950753</c:v>
                </c:pt>
                <c:pt idx="1083">
                  <c:v>0.14061027808881538</c:v>
                </c:pt>
                <c:pt idx="1084">
                  <c:v>0.14073190659034582</c:v>
                </c:pt>
                <c:pt idx="1085">
                  <c:v>0.14087523547783345</c:v>
                </c:pt>
                <c:pt idx="1086">
                  <c:v>0.1410272285194504</c:v>
                </c:pt>
                <c:pt idx="1087">
                  <c:v>0.14117485678479985</c:v>
                </c:pt>
                <c:pt idx="1088">
                  <c:v>0.14130770359222178</c:v>
                </c:pt>
                <c:pt idx="1089">
                  <c:v>0.14142577482925078</c:v>
                </c:pt>
                <c:pt idx="1090">
                  <c:v>0.14153515191815844</c:v>
                </c:pt>
                <c:pt idx="1091">
                  <c:v>0.14165927174168574</c:v>
                </c:pt>
                <c:pt idx="1092">
                  <c:v>0.14180246778208258</c:v>
                </c:pt>
                <c:pt idx="1093">
                  <c:v>0.14195518762736872</c:v>
                </c:pt>
                <c:pt idx="1094">
                  <c:v>0.14209834130308377</c:v>
                </c:pt>
                <c:pt idx="1095">
                  <c:v>0.14221805409662067</c:v>
                </c:pt>
                <c:pt idx="1096">
                  <c:v>0.14232300787151833</c:v>
                </c:pt>
                <c:pt idx="1097">
                  <c:v>0.14243055237900309</c:v>
                </c:pt>
                <c:pt idx="1098">
                  <c:v>0.1425346166977835</c:v>
                </c:pt>
                <c:pt idx="1099">
                  <c:v>0.14262999947762223</c:v>
                </c:pt>
                <c:pt idx="1100">
                  <c:v>0.14273837795792382</c:v>
                </c:pt>
                <c:pt idx="1101">
                  <c:v>0.14284154335859417</c:v>
                </c:pt>
                <c:pt idx="1102">
                  <c:v>0.14293949729171776</c:v>
                </c:pt>
                <c:pt idx="1103">
                  <c:v>0.14301577335563256</c:v>
                </c:pt>
                <c:pt idx="1104">
                  <c:v>0.14307817671711395</c:v>
                </c:pt>
                <c:pt idx="1105">
                  <c:v>0.14314664259188536</c:v>
                </c:pt>
                <c:pt idx="1106">
                  <c:v>0.14321250407308186</c:v>
                </c:pt>
                <c:pt idx="1107">
                  <c:v>0.14329482482510672</c:v>
                </c:pt>
                <c:pt idx="1108">
                  <c:v>0.14338320377329883</c:v>
                </c:pt>
                <c:pt idx="1109">
                  <c:v>0.14347763931093477</c:v>
                </c:pt>
                <c:pt idx="1110">
                  <c:v>0.14356686836761323</c:v>
                </c:pt>
                <c:pt idx="1111">
                  <c:v>0.14365175852586304</c:v>
                </c:pt>
                <c:pt idx="1112">
                  <c:v>0.14373144476998068</c:v>
                </c:pt>
                <c:pt idx="1113">
                  <c:v>0.14381891909610534</c:v>
                </c:pt>
                <c:pt idx="1114">
                  <c:v>0.14390638577114137</c:v>
                </c:pt>
                <c:pt idx="1115">
                  <c:v>0.14400423545937771</c:v>
                </c:pt>
                <c:pt idx="1116">
                  <c:v>0.14410727035669585</c:v>
                </c:pt>
                <c:pt idx="1117">
                  <c:v>0.14421635456028575</c:v>
                </c:pt>
                <c:pt idx="1118">
                  <c:v>0.14432802368047082</c:v>
                </c:pt>
                <c:pt idx="1119">
                  <c:v>0.14443621829759135</c:v>
                </c:pt>
                <c:pt idx="1120">
                  <c:v>0.14457209415400216</c:v>
                </c:pt>
                <c:pt idx="1121">
                  <c:v>0.14471833479626794</c:v>
                </c:pt>
                <c:pt idx="1122">
                  <c:v>0.14489050790247532</c:v>
                </c:pt>
                <c:pt idx="1123">
                  <c:v>0.14508254543861834</c:v>
                </c:pt>
                <c:pt idx="1124">
                  <c:v>0.14528059957896486</c:v>
                </c:pt>
                <c:pt idx="1125">
                  <c:v>0.14544402956838573</c:v>
                </c:pt>
                <c:pt idx="1126">
                  <c:v>0.14557890404454668</c:v>
                </c:pt>
                <c:pt idx="1127">
                  <c:v>0.14571462473675761</c:v>
                </c:pt>
                <c:pt idx="1128">
                  <c:v>0.14584254839762323</c:v>
                </c:pt>
                <c:pt idx="1129">
                  <c:v>0.14595749286358423</c:v>
                </c:pt>
                <c:pt idx="1130">
                  <c:v>0.14606723953467601</c:v>
                </c:pt>
                <c:pt idx="1131">
                  <c:v>0.14616833407760105</c:v>
                </c:pt>
                <c:pt idx="1132">
                  <c:v>0.14627287409513978</c:v>
                </c:pt>
                <c:pt idx="1133">
                  <c:v>0.14636358178362885</c:v>
                </c:pt>
                <c:pt idx="1134">
                  <c:v>0.14646896514593932</c:v>
                </c:pt>
                <c:pt idx="1135">
                  <c:v>0.14659765599313154</c:v>
                </c:pt>
                <c:pt idx="1136">
                  <c:v>0.14673669259063782</c:v>
                </c:pt>
                <c:pt idx="1137">
                  <c:v>0.14688089025393555</c:v>
                </c:pt>
                <c:pt idx="1138">
                  <c:v>0.14701470780555909</c:v>
                </c:pt>
                <c:pt idx="1139">
                  <c:v>0.14716490746780581</c:v>
                </c:pt>
                <c:pt idx="1140">
                  <c:v>0.14733752289401192</c:v>
                </c:pt>
                <c:pt idx="1141">
                  <c:v>0.14750838282035389</c:v>
                </c:pt>
                <c:pt idx="1142">
                  <c:v>0.1476723118722274</c:v>
                </c:pt>
                <c:pt idx="1143">
                  <c:v>0.14785001511862611</c:v>
                </c:pt>
                <c:pt idx="1144">
                  <c:v>0.1480207875104928</c:v>
                </c:pt>
                <c:pt idx="1145">
                  <c:v>0.14818377032047886</c:v>
                </c:pt>
                <c:pt idx="1146">
                  <c:v>0.14834500230563263</c:v>
                </c:pt>
                <c:pt idx="1147">
                  <c:v>0.14849327829579742</c:v>
                </c:pt>
                <c:pt idx="1148">
                  <c:v>0.14861826132628131</c:v>
                </c:pt>
                <c:pt idx="1149">
                  <c:v>0.14872771639099275</c:v>
                </c:pt>
                <c:pt idx="1150">
                  <c:v>0.14883198920669027</c:v>
                </c:pt>
                <c:pt idx="1151">
                  <c:v>0.14894400573700076</c:v>
                </c:pt>
                <c:pt idx="1152">
                  <c:v>0.14905428667780887</c:v>
                </c:pt>
                <c:pt idx="1153">
                  <c:v>0.14918006103017212</c:v>
                </c:pt>
                <c:pt idx="1154">
                  <c:v>0.149312709986962</c:v>
                </c:pt>
                <c:pt idx="1155">
                  <c:v>0.14944361897784075</c:v>
                </c:pt>
                <c:pt idx="1156">
                  <c:v>0.14957192760763321</c:v>
                </c:pt>
                <c:pt idx="1157">
                  <c:v>0.14968558324666797</c:v>
                </c:pt>
                <c:pt idx="1158">
                  <c:v>0.14980353036431066</c:v>
                </c:pt>
                <c:pt idx="1159">
                  <c:v>0.14993179282563648</c:v>
                </c:pt>
                <c:pt idx="1160">
                  <c:v>0.15005487488666777</c:v>
                </c:pt>
                <c:pt idx="1161">
                  <c:v>0.15017449957510839</c:v>
                </c:pt>
                <c:pt idx="1162">
                  <c:v>0.15029410995519477</c:v>
                </c:pt>
                <c:pt idx="1163">
                  <c:v>0.15040252139219115</c:v>
                </c:pt>
                <c:pt idx="1164">
                  <c:v>0.15051350187909648</c:v>
                </c:pt>
                <c:pt idx="1165">
                  <c:v>0.15061844883796754</c:v>
                </c:pt>
                <c:pt idx="1166">
                  <c:v>0.1507388662047057</c:v>
                </c:pt>
                <c:pt idx="1167">
                  <c:v>0.15087732825278066</c:v>
                </c:pt>
                <c:pt idx="1168">
                  <c:v>0.15102093012329135</c:v>
                </c:pt>
                <c:pt idx="1169">
                  <c:v>0.15115763370156995</c:v>
                </c:pt>
                <c:pt idx="1170">
                  <c:v>0.15129002061196456</c:v>
                </c:pt>
                <c:pt idx="1171">
                  <c:v>0.1514215305134313</c:v>
                </c:pt>
                <c:pt idx="1172">
                  <c:v>0.15156333553691848</c:v>
                </c:pt>
                <c:pt idx="1173">
                  <c:v>0.15173003815101249</c:v>
                </c:pt>
                <c:pt idx="1174">
                  <c:v>0.15194224302487472</c:v>
                </c:pt>
                <c:pt idx="1175">
                  <c:v>0.15216470909220137</c:v>
                </c:pt>
                <c:pt idx="1176">
                  <c:v>0.15236823507316688</c:v>
                </c:pt>
                <c:pt idx="1177">
                  <c:v>0.15255369103348884</c:v>
                </c:pt>
                <c:pt idx="1178">
                  <c:v>0.15271679516296033</c:v>
                </c:pt>
                <c:pt idx="1179">
                  <c:v>0.15285841664331315</c:v>
                </c:pt>
                <c:pt idx="1180">
                  <c:v>0.15300516683484533</c:v>
                </c:pt>
                <c:pt idx="1181">
                  <c:v>0.15317077130225404</c:v>
                </c:pt>
                <c:pt idx="1182">
                  <c:v>0.15333377482263302</c:v>
                </c:pt>
                <c:pt idx="1183">
                  <c:v>0.15348388614117964</c:v>
                </c:pt>
                <c:pt idx="1184">
                  <c:v>0.15360052852177697</c:v>
                </c:pt>
                <c:pt idx="1185">
                  <c:v>0.15371115467880164</c:v>
                </c:pt>
                <c:pt idx="1186">
                  <c:v>0.15380890714391365</c:v>
                </c:pt>
                <c:pt idx="1187">
                  <c:v>0.15390322064033049</c:v>
                </c:pt>
                <c:pt idx="1188">
                  <c:v>0.15400352614354323</c:v>
                </c:pt>
                <c:pt idx="1189">
                  <c:v>0.15409782128741326</c:v>
                </c:pt>
                <c:pt idx="1190">
                  <c:v>0.15419896437582639</c:v>
                </c:pt>
                <c:pt idx="1191">
                  <c:v>0.15432237937176202</c:v>
                </c:pt>
                <c:pt idx="1192">
                  <c:v>0.15443121190302722</c:v>
                </c:pt>
                <c:pt idx="1193">
                  <c:v>0.1545280371904405</c:v>
                </c:pt>
                <c:pt idx="1194">
                  <c:v>0.15462485310362495</c:v>
                </c:pt>
                <c:pt idx="1195">
                  <c:v>0.15472337295009944</c:v>
                </c:pt>
                <c:pt idx="1196">
                  <c:v>0.15485271905432801</c:v>
                </c:pt>
                <c:pt idx="1197">
                  <c:v>0.15501887426594582</c:v>
                </c:pt>
                <c:pt idx="1198">
                  <c:v>0.15519870188880958</c:v>
                </c:pt>
                <c:pt idx="1199">
                  <c:v>0.15537507280929791</c:v>
                </c:pt>
                <c:pt idx="1200">
                  <c:v>0.15554456506056924</c:v>
                </c:pt>
                <c:pt idx="1201">
                  <c:v>0.15570974956047656</c:v>
                </c:pt>
                <c:pt idx="1202">
                  <c:v>0.1558723397770112</c:v>
                </c:pt>
                <c:pt idx="1203">
                  <c:v>0.1560186483729023</c:v>
                </c:pt>
                <c:pt idx="1204">
                  <c:v>0.15616579098344333</c:v>
                </c:pt>
                <c:pt idx="1205">
                  <c:v>0.15630692488767678</c:v>
                </c:pt>
                <c:pt idx="1206">
                  <c:v>0.15644290780706313</c:v>
                </c:pt>
                <c:pt idx="1207">
                  <c:v>0.1565677563428633</c:v>
                </c:pt>
                <c:pt idx="1208">
                  <c:v>0.15668916942022679</c:v>
                </c:pt>
                <c:pt idx="1209">
                  <c:v>0.15680116418822193</c:v>
                </c:pt>
                <c:pt idx="1210">
                  <c:v>0.15690288902263261</c:v>
                </c:pt>
                <c:pt idx="1211">
                  <c:v>0.15698750936156625</c:v>
                </c:pt>
                <c:pt idx="1212">
                  <c:v>0.15706614002568545</c:v>
                </c:pt>
                <c:pt idx="1213">
                  <c:v>0.15713450949088345</c:v>
                </c:pt>
                <c:pt idx="1214">
                  <c:v>0.15719518347633257</c:v>
                </c:pt>
                <c:pt idx="1215">
                  <c:v>0.15726183516063677</c:v>
                </c:pt>
                <c:pt idx="1216">
                  <c:v>0.15732335584955123</c:v>
                </c:pt>
                <c:pt idx="1217">
                  <c:v>0.15738658150278295</c:v>
                </c:pt>
                <c:pt idx="1218">
                  <c:v>0.1574489488387226</c:v>
                </c:pt>
                <c:pt idx="1219">
                  <c:v>0.15750362385131578</c:v>
                </c:pt>
                <c:pt idx="1220">
                  <c:v>0.1575676923277253</c:v>
                </c:pt>
                <c:pt idx="1221">
                  <c:v>0.15765823544125729</c:v>
                </c:pt>
                <c:pt idx="1222">
                  <c:v>0.15775901907681336</c:v>
                </c:pt>
                <c:pt idx="1223">
                  <c:v>0.15784869089084458</c:v>
                </c:pt>
                <c:pt idx="1224">
                  <c:v>0.15792896169383466</c:v>
                </c:pt>
                <c:pt idx="1225">
                  <c:v>0.15801264141572541</c:v>
                </c:pt>
                <c:pt idx="1226">
                  <c:v>0.1580911915174967</c:v>
                </c:pt>
                <c:pt idx="1227">
                  <c:v>0.15817058915413534</c:v>
                </c:pt>
                <c:pt idx="1228">
                  <c:v>0.15825766318504361</c:v>
                </c:pt>
                <c:pt idx="1229">
                  <c:v>0.15835838642923672</c:v>
                </c:pt>
                <c:pt idx="1230">
                  <c:v>0.15848726324238541</c:v>
                </c:pt>
                <c:pt idx="1231">
                  <c:v>0.15861953673808452</c:v>
                </c:pt>
                <c:pt idx="1232">
                  <c:v>0.15875008632215387</c:v>
                </c:pt>
                <c:pt idx="1233">
                  <c:v>0.15890109301237851</c:v>
                </c:pt>
                <c:pt idx="1234">
                  <c:v>0.15904610622162976</c:v>
                </c:pt>
                <c:pt idx="1235">
                  <c:v>0.15916551307674862</c:v>
                </c:pt>
                <c:pt idx="1236">
                  <c:v>0.15927808362534193</c:v>
                </c:pt>
                <c:pt idx="1237">
                  <c:v>0.15939490481018659</c:v>
                </c:pt>
                <c:pt idx="1238">
                  <c:v>0.15950062900825196</c:v>
                </c:pt>
                <c:pt idx="1239">
                  <c:v>0.15960634202989285</c:v>
                </c:pt>
                <c:pt idx="1240">
                  <c:v>0.15972056773318713</c:v>
                </c:pt>
                <c:pt idx="1241">
                  <c:v>0.15985438274393643</c:v>
                </c:pt>
                <c:pt idx="1242">
                  <c:v>0.15999329276072238</c:v>
                </c:pt>
                <c:pt idx="1243">
                  <c:v>0.16013218348419561</c:v>
                </c:pt>
                <c:pt idx="1244">
                  <c:v>0.16028042591707439</c:v>
                </c:pt>
                <c:pt idx="1245">
                  <c:v>0.16044057120667488</c:v>
                </c:pt>
                <c:pt idx="1246">
                  <c:v>0.16061772335016808</c:v>
                </c:pt>
                <c:pt idx="1247">
                  <c:v>0.16079143824359132</c:v>
                </c:pt>
                <c:pt idx="1248">
                  <c:v>0.16093362356409058</c:v>
                </c:pt>
                <c:pt idx="1249">
                  <c:v>0.16105961521645901</c:v>
                </c:pt>
                <c:pt idx="1250">
                  <c:v>0.16117622847807261</c:v>
                </c:pt>
                <c:pt idx="1251">
                  <c:v>0.16129793438653403</c:v>
                </c:pt>
                <c:pt idx="1252">
                  <c:v>0.16142898572480679</c:v>
                </c:pt>
                <c:pt idx="1253">
                  <c:v>0.16155746744122701</c:v>
                </c:pt>
                <c:pt idx="1254">
                  <c:v>0.16169784249808608</c:v>
                </c:pt>
                <c:pt idx="1255">
                  <c:v>0.1618577609740294</c:v>
                </c:pt>
                <c:pt idx="1256">
                  <c:v>0.16202530768657228</c:v>
                </c:pt>
                <c:pt idx="1257">
                  <c:v>0.16220132906809737</c:v>
                </c:pt>
                <c:pt idx="1258">
                  <c:v>0.16236371745300868</c:v>
                </c:pt>
                <c:pt idx="1259">
                  <c:v>0.16252012949705488</c:v>
                </c:pt>
                <c:pt idx="1260">
                  <c:v>0.16268076640147669</c:v>
                </c:pt>
                <c:pt idx="1261">
                  <c:v>0.16285327359855628</c:v>
                </c:pt>
                <c:pt idx="1262">
                  <c:v>0.1630282997467202</c:v>
                </c:pt>
                <c:pt idx="1263">
                  <c:v>0.16319989758636752</c:v>
                </c:pt>
                <c:pt idx="1264">
                  <c:v>0.16336042534081449</c:v>
                </c:pt>
                <c:pt idx="1265">
                  <c:v>0.16350139671876282</c:v>
                </c:pt>
                <c:pt idx="1266">
                  <c:v>0.16362876340422561</c:v>
                </c:pt>
                <c:pt idx="1267">
                  <c:v>0.16373149404415363</c:v>
                </c:pt>
                <c:pt idx="1268">
                  <c:v>0.16384355179815832</c:v>
                </c:pt>
                <c:pt idx="1269">
                  <c:v>0.1639581433325156</c:v>
                </c:pt>
                <c:pt idx="1270">
                  <c:v>0.16407866248162661</c:v>
                </c:pt>
                <c:pt idx="1271">
                  <c:v>0.16419577280987305</c:v>
                </c:pt>
                <c:pt idx="1272">
                  <c:v>0.16430608158971519</c:v>
                </c:pt>
                <c:pt idx="1273">
                  <c:v>0.16442825557410515</c:v>
                </c:pt>
                <c:pt idx="1274">
                  <c:v>0.16457077302637182</c:v>
                </c:pt>
                <c:pt idx="1275">
                  <c:v>0.16471327017030854</c:v>
                </c:pt>
                <c:pt idx="1276">
                  <c:v>0.16486083509490254</c:v>
                </c:pt>
                <c:pt idx="1277">
                  <c:v>0.1650126176713175</c:v>
                </c:pt>
                <c:pt idx="1278">
                  <c:v>0.16515081305182688</c:v>
                </c:pt>
                <c:pt idx="1279">
                  <c:v>0.16528559873643495</c:v>
                </c:pt>
                <c:pt idx="1280">
                  <c:v>0.16539917759800529</c:v>
                </c:pt>
                <c:pt idx="1281">
                  <c:v>0.16550342146773392</c:v>
                </c:pt>
                <c:pt idx="1282">
                  <c:v>0.16561019660448198</c:v>
                </c:pt>
                <c:pt idx="1283">
                  <c:v>0.16572543316578098</c:v>
                </c:pt>
                <c:pt idx="1284">
                  <c:v>0.16583726771853835</c:v>
                </c:pt>
                <c:pt idx="1285">
                  <c:v>0.1659355362441404</c:v>
                </c:pt>
                <c:pt idx="1286">
                  <c:v>0.16602786597315058</c:v>
                </c:pt>
                <c:pt idx="1287">
                  <c:v>0.16612780964904364</c:v>
                </c:pt>
                <c:pt idx="1288">
                  <c:v>0.16623875237010802</c:v>
                </c:pt>
                <c:pt idx="1289">
                  <c:v>0.16636915784664538</c:v>
                </c:pt>
                <c:pt idx="1290">
                  <c:v>0.16650377942685732</c:v>
                </c:pt>
                <c:pt idx="1291">
                  <c:v>0.16662822476694217</c:v>
                </c:pt>
                <c:pt idx="1292">
                  <c:v>0.16673826556679586</c:v>
                </c:pt>
                <c:pt idx="1293">
                  <c:v>0.16684914058664044</c:v>
                </c:pt>
                <c:pt idx="1294">
                  <c:v>0.16694984846153127</c:v>
                </c:pt>
                <c:pt idx="1295">
                  <c:v>0.16705477697061882</c:v>
                </c:pt>
                <c:pt idx="1296">
                  <c:v>0.16717153930356132</c:v>
                </c:pt>
                <c:pt idx="1297">
                  <c:v>0.16730436103372998</c:v>
                </c:pt>
                <c:pt idx="1298">
                  <c:v>0.1674456233864908</c:v>
                </c:pt>
                <c:pt idx="1299">
                  <c:v>0.16758771148981133</c:v>
                </c:pt>
                <c:pt idx="1300">
                  <c:v>0.16772808824094576</c:v>
                </c:pt>
                <c:pt idx="1301">
                  <c:v>0.16785238132419561</c:v>
                </c:pt>
                <c:pt idx="1302">
                  <c:v>0.16797243208383</c:v>
                </c:pt>
                <c:pt idx="1303">
                  <c:v>0.16810514748767613</c:v>
                </c:pt>
                <c:pt idx="1304">
                  <c:v>0.16824291618439521</c:v>
                </c:pt>
                <c:pt idx="1305">
                  <c:v>0.16836122997637196</c:v>
                </c:pt>
                <c:pt idx="1306">
                  <c:v>0.16847192520590076</c:v>
                </c:pt>
                <c:pt idx="1307">
                  <c:v>0.16857838386708937</c:v>
                </c:pt>
                <c:pt idx="1308">
                  <c:v>0.16867638340927341</c:v>
                </c:pt>
                <c:pt idx="1309">
                  <c:v>0.1687709945449056</c:v>
                </c:pt>
                <c:pt idx="1310">
                  <c:v>0.16887995520810242</c:v>
                </c:pt>
                <c:pt idx="1311">
                  <c:v>0.16898214783115084</c:v>
                </c:pt>
                <c:pt idx="1312">
                  <c:v>0.16908264113513011</c:v>
                </c:pt>
                <c:pt idx="1313">
                  <c:v>0.16918312434121999</c:v>
                </c:pt>
                <c:pt idx="1314">
                  <c:v>0.16928866305524001</c:v>
                </c:pt>
                <c:pt idx="1315">
                  <c:v>0.16940009984705634</c:v>
                </c:pt>
                <c:pt idx="1316">
                  <c:v>0.16952418529735253</c:v>
                </c:pt>
                <c:pt idx="1317">
                  <c:v>0.16966007074528525</c:v>
                </c:pt>
                <c:pt idx="1318">
                  <c:v>0.16980521989472963</c:v>
                </c:pt>
                <c:pt idx="1319">
                  <c:v>0.16995287909587478</c:v>
                </c:pt>
                <c:pt idx="1320">
                  <c:v>0.17008954989662409</c:v>
                </c:pt>
                <c:pt idx="1321">
                  <c:v>0.17021692376398079</c:v>
                </c:pt>
                <c:pt idx="1322">
                  <c:v>0.17034512478335442</c:v>
                </c:pt>
                <c:pt idx="1323">
                  <c:v>0.17045138422346723</c:v>
                </c:pt>
                <c:pt idx="1324">
                  <c:v>0.17055763237371105</c:v>
                </c:pt>
                <c:pt idx="1325">
                  <c:v>0.17068578972413201</c:v>
                </c:pt>
                <c:pt idx="1326">
                  <c:v>0.17082488931165199</c:v>
                </c:pt>
                <c:pt idx="1327">
                  <c:v>0.17099094045157001</c:v>
                </c:pt>
                <c:pt idx="1328">
                  <c:v>0.17118477238303784</c:v>
                </c:pt>
                <c:pt idx="1329">
                  <c:v>0.17137772424804443</c:v>
                </c:pt>
                <c:pt idx="1330">
                  <c:v>0.17154873779012234</c:v>
                </c:pt>
                <c:pt idx="1331">
                  <c:v>0.17170119318563276</c:v>
                </c:pt>
                <c:pt idx="1332">
                  <c:v>0.17182583557582884</c:v>
                </c:pt>
                <c:pt idx="1333">
                  <c:v>0.17193277983733957</c:v>
                </c:pt>
                <c:pt idx="1334">
                  <c:v>0.17203213512265944</c:v>
                </c:pt>
                <c:pt idx="1335">
                  <c:v>0.1721516851768097</c:v>
                </c:pt>
                <c:pt idx="1336">
                  <c:v>0.17226617042264883</c:v>
                </c:pt>
                <c:pt idx="1337">
                  <c:v>0.17238821746309652</c:v>
                </c:pt>
                <c:pt idx="1338">
                  <c:v>0.17249846784519202</c:v>
                </c:pt>
                <c:pt idx="1339">
                  <c:v>0.17262132799599328</c:v>
                </c:pt>
                <c:pt idx="1340">
                  <c:v>0.17274922115825886</c:v>
                </c:pt>
                <c:pt idx="1341">
                  <c:v>0.17288887527058425</c:v>
                </c:pt>
                <c:pt idx="1342">
                  <c:v>0.17303607987641956</c:v>
                </c:pt>
                <c:pt idx="1343">
                  <c:v>0.17318158084787419</c:v>
                </c:pt>
                <c:pt idx="1344">
                  <c:v>0.17331108413567273</c:v>
                </c:pt>
                <c:pt idx="1345">
                  <c:v>0.17341702889819074</c:v>
                </c:pt>
                <c:pt idx="1346">
                  <c:v>0.17350446691394147</c:v>
                </c:pt>
                <c:pt idx="1347">
                  <c:v>0.1736129130614984</c:v>
                </c:pt>
                <c:pt idx="1348">
                  <c:v>0.17371210156512787</c:v>
                </c:pt>
                <c:pt idx="1349">
                  <c:v>0.17381043977552726</c:v>
                </c:pt>
                <c:pt idx="1350">
                  <c:v>0.17391885274838023</c:v>
                </c:pt>
                <c:pt idx="1351">
                  <c:v>0.17404742034170903</c:v>
                </c:pt>
                <c:pt idx="1352">
                  <c:v>0.17419697491302244</c:v>
                </c:pt>
                <c:pt idx="1353">
                  <c:v>0.17437170697696866</c:v>
                </c:pt>
                <c:pt idx="1354">
                  <c:v>0.17455228736281797</c:v>
                </c:pt>
                <c:pt idx="1355">
                  <c:v>0.1747252779848063</c:v>
                </c:pt>
                <c:pt idx="1356">
                  <c:v>0.17486129813614951</c:v>
                </c:pt>
                <c:pt idx="1357">
                  <c:v>0.1749754736088634</c:v>
                </c:pt>
                <c:pt idx="1358">
                  <c:v>0.17508292097025274</c:v>
                </c:pt>
                <c:pt idx="1359">
                  <c:v>0.17520714259185702</c:v>
                </c:pt>
                <c:pt idx="1360">
                  <c:v>0.1753170826410716</c:v>
                </c:pt>
                <c:pt idx="1361">
                  <c:v>0.17541526315483588</c:v>
                </c:pt>
                <c:pt idx="1362">
                  <c:v>0.1755075608300069</c:v>
                </c:pt>
                <c:pt idx="1363">
                  <c:v>0.17558307077386331</c:v>
                </c:pt>
                <c:pt idx="1364">
                  <c:v>0.17565773611168947</c:v>
                </c:pt>
                <c:pt idx="1365">
                  <c:v>0.17574497843232351</c:v>
                </c:pt>
                <c:pt idx="1366">
                  <c:v>0.17584563319161706</c:v>
                </c:pt>
                <c:pt idx="1367">
                  <c:v>0.17595718038059691</c:v>
                </c:pt>
                <c:pt idx="1368">
                  <c:v>0.17609303308293286</c:v>
                </c:pt>
                <c:pt idx="1369">
                  <c:v>0.17623808997609372</c:v>
                </c:pt>
                <c:pt idx="1370">
                  <c:v>0.17638396412720125</c:v>
                </c:pt>
                <c:pt idx="1371">
                  <c:v>0.17652646430137645</c:v>
                </c:pt>
                <c:pt idx="1372">
                  <c:v>0.17665218288802936</c:v>
                </c:pt>
                <c:pt idx="1373">
                  <c:v>0.17676866800425431</c:v>
                </c:pt>
                <c:pt idx="1374">
                  <c:v>0.1768834637998378</c:v>
                </c:pt>
                <c:pt idx="1375">
                  <c:v>0.17698986857122864</c:v>
                </c:pt>
                <c:pt idx="1376">
                  <c:v>0.17709542432235589</c:v>
                </c:pt>
                <c:pt idx="1377">
                  <c:v>0.17720096893264251</c:v>
                </c:pt>
                <c:pt idx="1378">
                  <c:v>0.17731571511546848</c:v>
                </c:pt>
                <c:pt idx="1379">
                  <c:v>0.17742793587223896</c:v>
                </c:pt>
                <c:pt idx="1380">
                  <c:v>0.17754014403692406</c:v>
                </c:pt>
                <c:pt idx="1381">
                  <c:v>0.17766238636323053</c:v>
                </c:pt>
                <c:pt idx="1382">
                  <c:v>0.17779800762181969</c:v>
                </c:pt>
                <c:pt idx="1383">
                  <c:v>0.17795453522059151</c:v>
                </c:pt>
                <c:pt idx="1384">
                  <c:v>0.17813446983367573</c:v>
                </c:pt>
                <c:pt idx="1385">
                  <c:v>0.17831269871601235</c:v>
                </c:pt>
                <c:pt idx="1386">
                  <c:v>0.17847751124213737</c:v>
                </c:pt>
                <c:pt idx="1387">
                  <c:v>0.17861636771746367</c:v>
                </c:pt>
                <c:pt idx="1388">
                  <c:v>0.17876189537675749</c:v>
                </c:pt>
                <c:pt idx="1389">
                  <c:v>0.17890322093546915</c:v>
                </c:pt>
                <c:pt idx="1390">
                  <c:v>0.1790420183149298</c:v>
                </c:pt>
                <c:pt idx="1391">
                  <c:v>0.17915738942546308</c:v>
                </c:pt>
                <c:pt idx="1392">
                  <c:v>0.17926355252803317</c:v>
                </c:pt>
                <c:pt idx="1393">
                  <c:v>0.17935298828459167</c:v>
                </c:pt>
                <c:pt idx="1394">
                  <c:v>0.17942987992341602</c:v>
                </c:pt>
                <c:pt idx="1395">
                  <c:v>0.17950676565037083</c:v>
                </c:pt>
                <c:pt idx="1396">
                  <c:v>0.17959367283271929</c:v>
                </c:pt>
                <c:pt idx="1397">
                  <c:v>0.17968057246286573</c:v>
                </c:pt>
                <c:pt idx="1398">
                  <c:v>0.17979085727350053</c:v>
                </c:pt>
                <c:pt idx="1399">
                  <c:v>0.17988943491516879</c:v>
                </c:pt>
                <c:pt idx="1400">
                  <c:v>0.17998215586152347</c:v>
                </c:pt>
                <c:pt idx="1401">
                  <c:v>0.18008405545376285</c:v>
                </c:pt>
                <c:pt idx="1402">
                  <c:v>0.18020348192290256</c:v>
                </c:pt>
                <c:pt idx="1403">
                  <c:v>0.18030869902094493</c:v>
                </c:pt>
                <c:pt idx="1404">
                  <c:v>0.18040889548960432</c:v>
                </c:pt>
                <c:pt idx="1405">
                  <c:v>0.18052828317286115</c:v>
                </c:pt>
                <c:pt idx="1406">
                  <c:v>0.18065767330725258</c:v>
                </c:pt>
                <c:pt idx="1407">
                  <c:v>0.1807970620087303</c:v>
                </c:pt>
                <c:pt idx="1408">
                  <c:v>0.18093976923175217</c:v>
                </c:pt>
                <c:pt idx="1409">
                  <c:v>0.18111833321069895</c:v>
                </c:pt>
                <c:pt idx="1410">
                  <c:v>0.181316885614169</c:v>
                </c:pt>
                <c:pt idx="1411">
                  <c:v>0.1815245726197561</c:v>
                </c:pt>
                <c:pt idx="1412">
                  <c:v>0.18171887521789284</c:v>
                </c:pt>
                <c:pt idx="1413">
                  <c:v>0.18188312736448323</c:v>
                </c:pt>
                <c:pt idx="1414">
                  <c:v>0.18202484611302708</c:v>
                </c:pt>
                <c:pt idx="1415">
                  <c:v>0.18214737495851283</c:v>
                </c:pt>
                <c:pt idx="1416">
                  <c:v>0.18225405451572707</c:v>
                </c:pt>
                <c:pt idx="1417">
                  <c:v>0.18236072269362749</c:v>
                </c:pt>
                <c:pt idx="1418">
                  <c:v>0.18247237875308442</c:v>
                </c:pt>
                <c:pt idx="1419">
                  <c:v>0.18259068724177321</c:v>
                </c:pt>
                <c:pt idx="1420">
                  <c:v>0.18271314677925404</c:v>
                </c:pt>
                <c:pt idx="1421">
                  <c:v>0.1828272622367331</c:v>
                </c:pt>
                <c:pt idx="1422">
                  <c:v>0.18293470211527119</c:v>
                </c:pt>
                <c:pt idx="1423">
                  <c:v>0.18303213760493448</c:v>
                </c:pt>
                <c:pt idx="1424">
                  <c:v>0.1831195716287331</c:v>
                </c:pt>
                <c:pt idx="1425">
                  <c:v>0.18319617420461543</c:v>
                </c:pt>
                <c:pt idx="1426">
                  <c:v>0.18326444546801826</c:v>
                </c:pt>
                <c:pt idx="1427">
                  <c:v>0.18333437705164762</c:v>
                </c:pt>
                <c:pt idx="1428">
                  <c:v>0.18342011981923526</c:v>
                </c:pt>
                <c:pt idx="1429">
                  <c:v>0.18351334633059183</c:v>
                </c:pt>
                <c:pt idx="1430">
                  <c:v>0.18360822867655407</c:v>
                </c:pt>
                <c:pt idx="1431">
                  <c:v>0.18371392033912007</c:v>
                </c:pt>
                <c:pt idx="1432">
                  <c:v>0.18381627248300825</c:v>
                </c:pt>
                <c:pt idx="1433">
                  <c:v>0.18392027815765155</c:v>
                </c:pt>
                <c:pt idx="1434">
                  <c:v>0.18403841548161257</c:v>
                </c:pt>
                <c:pt idx="1435">
                  <c:v>0.1841673522649184</c:v>
                </c:pt>
                <c:pt idx="1436">
                  <c:v>0.18429460904556833</c:v>
                </c:pt>
                <c:pt idx="1437">
                  <c:v>0.18443266017959498</c:v>
                </c:pt>
                <c:pt idx="1438">
                  <c:v>0.18457484955529466</c:v>
                </c:pt>
                <c:pt idx="1439">
                  <c:v>0.18472034406853757</c:v>
                </c:pt>
                <c:pt idx="1440">
                  <c:v>0.18483921815649557</c:v>
                </c:pt>
                <c:pt idx="1441">
                  <c:v>0.18495807811508441</c:v>
                </c:pt>
                <c:pt idx="1442">
                  <c:v>0.18507609290696272</c:v>
                </c:pt>
                <c:pt idx="1443">
                  <c:v>0.18520323410408099</c:v>
                </c:pt>
                <c:pt idx="1444">
                  <c:v>0.18532454331309428</c:v>
                </c:pt>
                <c:pt idx="1445">
                  <c:v>0.18544999146848554</c:v>
                </c:pt>
                <c:pt idx="1446">
                  <c:v>0.18557127074906593</c:v>
                </c:pt>
                <c:pt idx="1447">
                  <c:v>0.18569668795871402</c:v>
                </c:pt>
                <c:pt idx="1448">
                  <c:v>0.18581876775005118</c:v>
                </c:pt>
                <c:pt idx="1449">
                  <c:v>0.18592671705384145</c:v>
                </c:pt>
                <c:pt idx="1450">
                  <c:v>0.18601638915292609</c:v>
                </c:pt>
                <c:pt idx="1451">
                  <c:v>0.18610771358136097</c:v>
                </c:pt>
                <c:pt idx="1452">
                  <c:v>0.18620733071957571</c:v>
                </c:pt>
                <c:pt idx="1453">
                  <c:v>0.18631357806349216</c:v>
                </c:pt>
                <c:pt idx="1454">
                  <c:v>0.1864140046274817</c:v>
                </c:pt>
                <c:pt idx="1455">
                  <c:v>0.18652023001627929</c:v>
                </c:pt>
                <c:pt idx="1456">
                  <c:v>0.18665216615440122</c:v>
                </c:pt>
                <c:pt idx="1457">
                  <c:v>0.18678740337354927</c:v>
                </c:pt>
                <c:pt idx="1458">
                  <c:v>0.1869176452461635</c:v>
                </c:pt>
                <c:pt idx="1459">
                  <c:v>0.18705699356077221</c:v>
                </c:pt>
                <c:pt idx="1460">
                  <c:v>0.18721788353145397</c:v>
                </c:pt>
                <c:pt idx="1461">
                  <c:v>0.18736465231739655</c:v>
                </c:pt>
                <c:pt idx="1462">
                  <c:v>0.1874964771000662</c:v>
                </c:pt>
                <c:pt idx="1463">
                  <c:v>0.18762413988479701</c:v>
                </c:pt>
                <c:pt idx="1464">
                  <c:v>0.18775261519388442</c:v>
                </c:pt>
                <c:pt idx="1465">
                  <c:v>0.18788521755688703</c:v>
                </c:pt>
                <c:pt idx="1466">
                  <c:v>0.18800288742839791</c:v>
                </c:pt>
                <c:pt idx="1467">
                  <c:v>0.18811391531473995</c:v>
                </c:pt>
                <c:pt idx="1468">
                  <c:v>0.18822658773058051</c:v>
                </c:pt>
                <c:pt idx="1469">
                  <c:v>0.18834504577151417</c:v>
                </c:pt>
                <c:pt idx="1470">
                  <c:v>0.18848088247612585</c:v>
                </c:pt>
                <c:pt idx="1471">
                  <c:v>0.18862084124234871</c:v>
                </c:pt>
                <c:pt idx="1472">
                  <c:v>0.1887508445588584</c:v>
                </c:pt>
                <c:pt idx="1473">
                  <c:v>0.18889490492536853</c:v>
                </c:pt>
                <c:pt idx="1474">
                  <c:v>0.18907039870903453</c:v>
                </c:pt>
                <c:pt idx="1475">
                  <c:v>0.18924255136251417</c:v>
                </c:pt>
                <c:pt idx="1476">
                  <c:v>0.18941798415234554</c:v>
                </c:pt>
                <c:pt idx="1477">
                  <c:v>0.18958428587949497</c:v>
                </c:pt>
                <c:pt idx="1478">
                  <c:v>0.18975469577360793</c:v>
                </c:pt>
                <c:pt idx="1479">
                  <c:v>0.18992590365388953</c:v>
                </c:pt>
                <c:pt idx="1480">
                  <c:v>0.19007806383254128</c:v>
                </c:pt>
                <c:pt idx="1481">
                  <c:v>0.19020787785553195</c:v>
                </c:pt>
                <c:pt idx="1482">
                  <c:v>0.19031783451370435</c:v>
                </c:pt>
                <c:pt idx="1483">
                  <c:v>0.19042447265545809</c:v>
                </c:pt>
                <c:pt idx="1484">
                  <c:v>0.19052861986349789</c:v>
                </c:pt>
                <c:pt idx="1485">
                  <c:v>0.19061953316202726</c:v>
                </c:pt>
                <c:pt idx="1486">
                  <c:v>0.19069308423687714</c:v>
                </c:pt>
                <c:pt idx="1487">
                  <c:v>0.19074018713978816</c:v>
                </c:pt>
                <c:pt idx="1488">
                  <c:v>0.19077654575806546</c:v>
                </c:pt>
                <c:pt idx="1489">
                  <c:v>0.19080959790030178</c:v>
                </c:pt>
                <c:pt idx="1490">
                  <c:v>0.19085586906420338</c:v>
                </c:pt>
                <c:pt idx="1491">
                  <c:v>0.19092196701312536</c:v>
                </c:pt>
                <c:pt idx="1492">
                  <c:v>0.19099549584782147</c:v>
                </c:pt>
                <c:pt idx="1493">
                  <c:v>0.19108223639821575</c:v>
                </c:pt>
                <c:pt idx="1494">
                  <c:v>0.19117227339191667</c:v>
                </c:pt>
                <c:pt idx="1495">
                  <c:v>0.19125156531508461</c:v>
                </c:pt>
                <c:pt idx="1496">
                  <c:v>0.19133498023954965</c:v>
                </c:pt>
                <c:pt idx="1497">
                  <c:v>0.19143077493507404</c:v>
                </c:pt>
                <c:pt idx="1498">
                  <c:v>0.19153812015575519</c:v>
                </c:pt>
                <c:pt idx="1499">
                  <c:v>0.19165948894818965</c:v>
                </c:pt>
                <c:pt idx="1500">
                  <c:v>0.19179487620548372</c:v>
                </c:pt>
                <c:pt idx="1501">
                  <c:v>0.19193849874588514</c:v>
                </c:pt>
                <c:pt idx="1502">
                  <c:v>0.19209530440045322</c:v>
                </c:pt>
                <c:pt idx="1503">
                  <c:v>0.19225868623985246</c:v>
                </c:pt>
                <c:pt idx="1504">
                  <c:v>0.19240471710872759</c:v>
                </c:pt>
                <c:pt idx="1505">
                  <c:v>0.19256309936628627</c:v>
                </c:pt>
                <c:pt idx="1506">
                  <c:v>0.1927255800926769</c:v>
                </c:pt>
                <c:pt idx="1507">
                  <c:v>0.19291112223704551</c:v>
                </c:pt>
                <c:pt idx="1508">
                  <c:v>0.19310240076142021</c:v>
                </c:pt>
                <c:pt idx="1509">
                  <c:v>0.193294466944885</c:v>
                </c:pt>
                <c:pt idx="1510">
                  <c:v>0.1934889684858514</c:v>
                </c:pt>
                <c:pt idx="1511">
                  <c:v>0.19365871433716766</c:v>
                </c:pt>
                <c:pt idx="1512">
                  <c:v>0.19380536473524032</c:v>
                </c:pt>
                <c:pt idx="1513">
                  <c:v>0.19392645868328587</c:v>
                </c:pt>
                <c:pt idx="1514">
                  <c:v>0.19406730462400504</c:v>
                </c:pt>
                <c:pt idx="1515">
                  <c:v>0.19420813072993884</c:v>
                </c:pt>
                <c:pt idx="1516">
                  <c:v>0.19433658637215903</c:v>
                </c:pt>
                <c:pt idx="1517">
                  <c:v>0.19445349959962427</c:v>
                </c:pt>
                <c:pt idx="1518">
                  <c:v>0.19457616146095363</c:v>
                </c:pt>
                <c:pt idx="1519">
                  <c:v>0.19469880827819605</c:v>
                </c:pt>
                <c:pt idx="1520">
                  <c:v>0.19481814812323711</c:v>
                </c:pt>
                <c:pt idx="1521">
                  <c:v>0.19492842193981871</c:v>
                </c:pt>
                <c:pt idx="1522">
                  <c:v>0.1950345695748214</c:v>
                </c:pt>
                <c:pt idx="1523">
                  <c:v>0.1951514012320551</c:v>
                </c:pt>
                <c:pt idx="1524">
                  <c:v>0.19525670257910463</c:v>
                </c:pt>
                <c:pt idx="1525">
                  <c:v>0.19535376743660249</c:v>
                </c:pt>
                <c:pt idx="1526">
                  <c:v>0.19545904747749585</c:v>
                </c:pt>
                <c:pt idx="1527">
                  <c:v>0.1955733624697025</c:v>
                </c:pt>
                <c:pt idx="1528">
                  <c:v>0.19569506478926871</c:v>
                </c:pt>
                <c:pt idx="1529">
                  <c:v>0.19579702019537798</c:v>
                </c:pt>
                <c:pt idx="1530">
                  <c:v>0.19588581159648241</c:v>
                </c:pt>
                <c:pt idx="1531">
                  <c:v>0.19598774755776927</c:v>
                </c:pt>
                <c:pt idx="1532">
                  <c:v>0.19610118020232636</c:v>
                </c:pt>
                <c:pt idx="1533">
                  <c:v>0.196228571093228</c:v>
                </c:pt>
                <c:pt idx="1534">
                  <c:v>0.19635841091380424</c:v>
                </c:pt>
                <c:pt idx="1535">
                  <c:v>0.19648330420004856</c:v>
                </c:pt>
                <c:pt idx="1536">
                  <c:v>0.19659750217098163</c:v>
                </c:pt>
                <c:pt idx="1537">
                  <c:v>0.19670840138711995</c:v>
                </c:pt>
                <c:pt idx="1538">
                  <c:v>0.1967971119058636</c:v>
                </c:pt>
                <c:pt idx="1539">
                  <c:v>0.19688006554837681</c:v>
                </c:pt>
                <c:pt idx="1540">
                  <c:v>0.19695644252051056</c:v>
                </c:pt>
                <c:pt idx="1541">
                  <c:v>0.19703774062963511</c:v>
                </c:pt>
                <c:pt idx="1542">
                  <c:v>0.19712724302511572</c:v>
                </c:pt>
                <c:pt idx="1543">
                  <c:v>0.19721016928770527</c:v>
                </c:pt>
                <c:pt idx="1544">
                  <c:v>0.19730786566468408</c:v>
                </c:pt>
                <c:pt idx="1545">
                  <c:v>0.19742853624850273</c:v>
                </c:pt>
                <c:pt idx="1546">
                  <c:v>0.19754837153258598</c:v>
                </c:pt>
                <c:pt idx="1547">
                  <c:v>0.19767475757316982</c:v>
                </c:pt>
                <c:pt idx="1548">
                  <c:v>0.19779374281790885</c:v>
                </c:pt>
                <c:pt idx="1549">
                  <c:v>0.19790368901002511</c:v>
                </c:pt>
                <c:pt idx="1550">
                  <c:v>0.19801526383131343</c:v>
                </c:pt>
                <c:pt idx="1551">
                  <c:v>0.19813748960379521</c:v>
                </c:pt>
                <c:pt idx="1552">
                  <c:v>0.19824985850856666</c:v>
                </c:pt>
                <c:pt idx="1553">
                  <c:v>0.19836385493215491</c:v>
                </c:pt>
                <c:pt idx="1554">
                  <c:v>0.19848931798734495</c:v>
                </c:pt>
                <c:pt idx="1555">
                  <c:v>0.19859672809605122</c:v>
                </c:pt>
                <c:pt idx="1556">
                  <c:v>0.1987131443449397</c:v>
                </c:pt>
                <c:pt idx="1557">
                  <c:v>0.19884266199026032</c:v>
                </c:pt>
                <c:pt idx="1558">
                  <c:v>0.19902051648362473</c:v>
                </c:pt>
                <c:pt idx="1559">
                  <c:v>0.19921964319483645</c:v>
                </c:pt>
                <c:pt idx="1560">
                  <c:v>0.19942200708430546</c:v>
                </c:pt>
                <c:pt idx="1561">
                  <c:v>0.19959402515154148</c:v>
                </c:pt>
                <c:pt idx="1562">
                  <c:v>0.1997357130477419</c:v>
                </c:pt>
                <c:pt idx="1563">
                  <c:v>0.19987656203983997</c:v>
                </c:pt>
                <c:pt idx="1564">
                  <c:v>0.2000157537619236</c:v>
                </c:pt>
                <c:pt idx="1565">
                  <c:v>0.2001745724134614</c:v>
                </c:pt>
                <c:pt idx="1566">
                  <c:v>0.20034482419005703</c:v>
                </c:pt>
                <c:pt idx="1567">
                  <c:v>0.20049049740927541</c:v>
                </c:pt>
                <c:pt idx="1568">
                  <c:v>0.20061569394959561</c:v>
                </c:pt>
                <c:pt idx="1569">
                  <c:v>0.20071142190554561</c:v>
                </c:pt>
                <c:pt idx="1570">
                  <c:v>0.20078014401789401</c:v>
                </c:pt>
                <c:pt idx="1571">
                  <c:v>0.20084149905620496</c:v>
                </c:pt>
                <c:pt idx="1572">
                  <c:v>0.2009077582696342</c:v>
                </c:pt>
                <c:pt idx="1573">
                  <c:v>0.20097483102642319</c:v>
                </c:pt>
                <c:pt idx="1574">
                  <c:v>0.20102717736947059</c:v>
                </c:pt>
                <c:pt idx="1575">
                  <c:v>0.20107297817197414</c:v>
                </c:pt>
                <c:pt idx="1576">
                  <c:v>0.20112613718736719</c:v>
                </c:pt>
                <c:pt idx="1577">
                  <c:v>0.2011907420326712</c:v>
                </c:pt>
                <c:pt idx="1578">
                  <c:v>0.20126515509964016</c:v>
                </c:pt>
                <c:pt idx="1579">
                  <c:v>0.20134855657147904</c:v>
                </c:pt>
                <c:pt idx="1580">
                  <c:v>0.20143358620517526</c:v>
                </c:pt>
                <c:pt idx="1581">
                  <c:v>0.2015243310116302</c:v>
                </c:pt>
                <c:pt idx="1582">
                  <c:v>0.20160852828671277</c:v>
                </c:pt>
                <c:pt idx="1583">
                  <c:v>0.20169026643207089</c:v>
                </c:pt>
                <c:pt idx="1584">
                  <c:v>0.20178916065578878</c:v>
                </c:pt>
                <c:pt idx="1585">
                  <c:v>0.20189376538892154</c:v>
                </c:pt>
                <c:pt idx="1586">
                  <c:v>0.2020065301103528</c:v>
                </c:pt>
                <c:pt idx="1587">
                  <c:v>0.20210539306391098</c:v>
                </c:pt>
                <c:pt idx="1588">
                  <c:v>0.20220996472459601</c:v>
                </c:pt>
                <c:pt idx="1589">
                  <c:v>0.20231779279773932</c:v>
                </c:pt>
                <c:pt idx="1590">
                  <c:v>0.20242724273838628</c:v>
                </c:pt>
                <c:pt idx="1591">
                  <c:v>0.20254893047392356</c:v>
                </c:pt>
                <c:pt idx="1592">
                  <c:v>0.20267795230083921</c:v>
                </c:pt>
                <c:pt idx="1593">
                  <c:v>0.20280450817277201</c:v>
                </c:pt>
                <c:pt idx="1594">
                  <c:v>0.20292451733279879</c:v>
                </c:pt>
                <c:pt idx="1595">
                  <c:v>0.2030469608150812</c:v>
                </c:pt>
                <c:pt idx="1596">
                  <c:v>0.20317102158542913</c:v>
                </c:pt>
                <c:pt idx="1597">
                  <c:v>0.2033015952446639</c:v>
                </c:pt>
                <c:pt idx="1598">
                  <c:v>0.20344112699754385</c:v>
                </c:pt>
                <c:pt idx="1599">
                  <c:v>0.20358634989863469</c:v>
                </c:pt>
                <c:pt idx="1600">
                  <c:v>0.20372094779984479</c:v>
                </c:pt>
                <c:pt idx="1601">
                  <c:v>0.20386857678482107</c:v>
                </c:pt>
                <c:pt idx="1602">
                  <c:v>0.20402515387937994</c:v>
                </c:pt>
                <c:pt idx="1603">
                  <c:v>0.20418659833468428</c:v>
                </c:pt>
                <c:pt idx="1604">
                  <c:v>0.20433171302445874</c:v>
                </c:pt>
                <c:pt idx="1605">
                  <c:v>0.20446784080871652</c:v>
                </c:pt>
                <c:pt idx="1606">
                  <c:v>0.20462513906078905</c:v>
                </c:pt>
                <c:pt idx="1607">
                  <c:v>0.204781597749088</c:v>
                </c:pt>
                <c:pt idx="1608">
                  <c:v>0.20494047605230858</c:v>
                </c:pt>
                <c:pt idx="1609">
                  <c:v>0.20510503106578323</c:v>
                </c:pt>
                <c:pt idx="1610">
                  <c:v>0.20525245587634261</c:v>
                </c:pt>
                <c:pt idx="1611">
                  <c:v>0.20537868636931805</c:v>
                </c:pt>
                <c:pt idx="1612">
                  <c:v>0.20548780182579363</c:v>
                </c:pt>
                <c:pt idx="1613">
                  <c:v>0.20557899367070032</c:v>
                </c:pt>
                <c:pt idx="1614">
                  <c:v>0.20567913227726989</c:v>
                </c:pt>
                <c:pt idx="1615">
                  <c:v>0.20580449493368966</c:v>
                </c:pt>
                <c:pt idx="1616">
                  <c:v>0.20592170294140991</c:v>
                </c:pt>
                <c:pt idx="1617">
                  <c:v>0.20603482819763913</c:v>
                </c:pt>
                <c:pt idx="1618">
                  <c:v>0.20615363663057357</c:v>
                </c:pt>
                <c:pt idx="1619">
                  <c:v>0.20627405817120356</c:v>
                </c:pt>
                <c:pt idx="1620">
                  <c:v>0.20638958412765515</c:v>
                </c:pt>
                <c:pt idx="1621">
                  <c:v>0.20649370876493989</c:v>
                </c:pt>
                <c:pt idx="1622">
                  <c:v>0.20659375581967471</c:v>
                </c:pt>
                <c:pt idx="1623">
                  <c:v>0.20668972651452727</c:v>
                </c:pt>
                <c:pt idx="1624">
                  <c:v>0.20678812757863937</c:v>
                </c:pt>
                <c:pt idx="1625">
                  <c:v>0.20689627625634255</c:v>
                </c:pt>
                <c:pt idx="1626">
                  <c:v>0.20699221792388237</c:v>
                </c:pt>
                <c:pt idx="1627">
                  <c:v>0.20709140217415511</c:v>
                </c:pt>
                <c:pt idx="1628">
                  <c:v>0.20719870520207315</c:v>
                </c:pt>
                <c:pt idx="1629">
                  <c:v>0.20731574992060442</c:v>
                </c:pt>
                <c:pt idx="1630">
                  <c:v>0.20743278094127299</c:v>
                </c:pt>
                <c:pt idx="1631">
                  <c:v>0.20755386112291113</c:v>
                </c:pt>
                <c:pt idx="1632">
                  <c:v>0.20767736405626272</c:v>
                </c:pt>
                <c:pt idx="1633">
                  <c:v>0.20779760225803406</c:v>
                </c:pt>
                <c:pt idx="1634">
                  <c:v>0.20789995582144907</c:v>
                </c:pt>
                <c:pt idx="1635">
                  <c:v>0.20801204532422204</c:v>
                </c:pt>
                <c:pt idx="1636">
                  <c:v>0.20813630378360143</c:v>
                </c:pt>
                <c:pt idx="1637">
                  <c:v>0.20825729881767432</c:v>
                </c:pt>
                <c:pt idx="1638">
                  <c:v>0.20838721007223132</c:v>
                </c:pt>
                <c:pt idx="1639">
                  <c:v>0.20851872802502736</c:v>
                </c:pt>
                <c:pt idx="1640">
                  <c:v>0.20865915711323613</c:v>
                </c:pt>
                <c:pt idx="1641">
                  <c:v>0.20878901617575496</c:v>
                </c:pt>
                <c:pt idx="1642">
                  <c:v>0.20890749785748963</c:v>
                </c:pt>
                <c:pt idx="1643">
                  <c:v>0.20901054927496382</c:v>
                </c:pt>
                <c:pt idx="1644">
                  <c:v>0.20909898651196623</c:v>
                </c:pt>
                <c:pt idx="1645">
                  <c:v>0.20917362469933137</c:v>
                </c:pt>
                <c:pt idx="1646">
                  <c:v>0.2092498797025889</c:v>
                </c:pt>
                <c:pt idx="1647">
                  <c:v>0.20932369549652552</c:v>
                </c:pt>
                <c:pt idx="1648">
                  <c:v>0.20939831691452931</c:v>
                </c:pt>
                <c:pt idx="1649">
                  <c:v>0.20947779882229908</c:v>
                </c:pt>
                <c:pt idx="1650">
                  <c:v>0.20955159779474275</c:v>
                </c:pt>
                <c:pt idx="1651">
                  <c:v>0.20963350016797055</c:v>
                </c:pt>
                <c:pt idx="1652">
                  <c:v>0.20971215256859185</c:v>
                </c:pt>
                <c:pt idx="1653">
                  <c:v>0.20978836651902483</c:v>
                </c:pt>
                <c:pt idx="1654">
                  <c:v>0.20986295327196564</c:v>
                </c:pt>
                <c:pt idx="1655">
                  <c:v>0.20994320889020604</c:v>
                </c:pt>
                <c:pt idx="1656">
                  <c:v>0.2100291320085223</c:v>
                </c:pt>
                <c:pt idx="1657">
                  <c:v>0.21012396310589854</c:v>
                </c:pt>
                <c:pt idx="1658">
                  <c:v>0.21022932044567469</c:v>
                </c:pt>
                <c:pt idx="1659">
                  <c:v>0.21034439039536526</c:v>
                </c:pt>
                <c:pt idx="1660">
                  <c:v>0.21048456335930898</c:v>
                </c:pt>
                <c:pt idx="1661">
                  <c:v>0.21065144889485218</c:v>
                </c:pt>
                <c:pt idx="1662">
                  <c:v>0.21081101726679552</c:v>
                </c:pt>
                <c:pt idx="1663">
                  <c:v>0.21095679352155947</c:v>
                </c:pt>
                <c:pt idx="1664">
                  <c:v>0.21108473516738752</c:v>
                </c:pt>
                <c:pt idx="1665">
                  <c:v>0.21120132595571375</c:v>
                </c:pt>
                <c:pt idx="1666">
                  <c:v>0.21131952218425826</c:v>
                </c:pt>
                <c:pt idx="1667">
                  <c:v>0.21142313478331931</c:v>
                </c:pt>
                <c:pt idx="1668">
                  <c:v>0.21152511795132869</c:v>
                </c:pt>
                <c:pt idx="1669">
                  <c:v>0.21161818874954261</c:v>
                </c:pt>
                <c:pt idx="1670">
                  <c:v>0.21171286928171787</c:v>
                </c:pt>
                <c:pt idx="1671">
                  <c:v>0.21181401379263093</c:v>
                </c:pt>
                <c:pt idx="1672">
                  <c:v>0.21191353000637184</c:v>
                </c:pt>
                <c:pt idx="1673">
                  <c:v>0.21202112582641863</c:v>
                </c:pt>
                <c:pt idx="1674">
                  <c:v>0.21213437207889743</c:v>
                </c:pt>
                <c:pt idx="1675">
                  <c:v>0.21224760550811492</c:v>
                </c:pt>
                <c:pt idx="1676">
                  <c:v>0.21234222646834575</c:v>
                </c:pt>
                <c:pt idx="1677">
                  <c:v>0.21242632647300455</c:v>
                </c:pt>
                <c:pt idx="1678">
                  <c:v>0.21249909961489591</c:v>
                </c:pt>
                <c:pt idx="1679">
                  <c:v>0.21256054836625232</c:v>
                </c:pt>
                <c:pt idx="1680">
                  <c:v>0.21262037641721773</c:v>
                </c:pt>
                <c:pt idx="1681">
                  <c:v>0.21267777564218221</c:v>
                </c:pt>
                <c:pt idx="1682">
                  <c:v>0.21274648869126198</c:v>
                </c:pt>
                <c:pt idx="1683">
                  <c:v>0.21282328004152198</c:v>
                </c:pt>
                <c:pt idx="1684">
                  <c:v>0.21291299720217141</c:v>
                </c:pt>
                <c:pt idx="1685">
                  <c:v>0.2130253343689604</c:v>
                </c:pt>
                <c:pt idx="1686">
                  <c:v>0.21313927500601179</c:v>
                </c:pt>
                <c:pt idx="1687">
                  <c:v>0.2132548185638396</c:v>
                </c:pt>
                <c:pt idx="1688">
                  <c:v>0.21338731362374511</c:v>
                </c:pt>
                <c:pt idx="1689">
                  <c:v>0.21351979113103517</c:v>
                </c:pt>
                <c:pt idx="1690">
                  <c:v>0.2136651730738848</c:v>
                </c:pt>
                <c:pt idx="1691">
                  <c:v>0.21379922880088958</c:v>
                </c:pt>
                <c:pt idx="1692">
                  <c:v>0.21392922953989682</c:v>
                </c:pt>
                <c:pt idx="1693">
                  <c:v>0.21407213010677714</c:v>
                </c:pt>
                <c:pt idx="1694">
                  <c:v>0.21422792496965568</c:v>
                </c:pt>
                <c:pt idx="1695">
                  <c:v>0.21437885332054143</c:v>
                </c:pt>
                <c:pt idx="1696">
                  <c:v>0.21454266954492782</c:v>
                </c:pt>
                <c:pt idx="1697">
                  <c:v>0.2147274349518829</c:v>
                </c:pt>
                <c:pt idx="1698">
                  <c:v>0.21493555770956682</c:v>
                </c:pt>
                <c:pt idx="1699">
                  <c:v>0.2151283149574128</c:v>
                </c:pt>
                <c:pt idx="1700">
                  <c:v>0.21530249038637711</c:v>
                </c:pt>
                <c:pt idx="1701">
                  <c:v>0.2154588998699481</c:v>
                </c:pt>
                <c:pt idx="1702">
                  <c:v>0.21561206070686029</c:v>
                </c:pt>
                <c:pt idx="1703">
                  <c:v>0.21576197438587766</c:v>
                </c:pt>
                <c:pt idx="1704">
                  <c:v>0.21590058424206626</c:v>
                </c:pt>
                <c:pt idx="1705">
                  <c:v>0.21603434065411287</c:v>
                </c:pt>
                <c:pt idx="1706">
                  <c:v>0.21616807917777453</c:v>
                </c:pt>
                <c:pt idx="1707">
                  <c:v>0.21629535585973039</c:v>
                </c:pt>
                <c:pt idx="1708">
                  <c:v>0.21641375696172394</c:v>
                </c:pt>
                <c:pt idx="1709">
                  <c:v>0.21652811750520604</c:v>
                </c:pt>
                <c:pt idx="1710">
                  <c:v>0.21663038663173562</c:v>
                </c:pt>
                <c:pt idx="1711">
                  <c:v>0.21672217835798388</c:v>
                </c:pt>
                <c:pt idx="1712">
                  <c:v>0.21681476673869121</c:v>
                </c:pt>
                <c:pt idx="1713">
                  <c:v>0.21692505649091276</c:v>
                </c:pt>
                <c:pt idx="1714">
                  <c:v>0.21703613898185056</c:v>
                </c:pt>
                <c:pt idx="1715">
                  <c:v>0.21714720913483912</c:v>
                </c:pt>
                <c:pt idx="1716">
                  <c:v>0.21727033771140708</c:v>
                </c:pt>
                <c:pt idx="1717">
                  <c:v>0.21738460034338594</c:v>
                </c:pt>
                <c:pt idx="1718">
                  <c:v>0.21747712741466044</c:v>
                </c:pt>
                <c:pt idx="1719">
                  <c:v>0.21757205933728022</c:v>
                </c:pt>
                <c:pt idx="1720">
                  <c:v>0.2176629602742258</c:v>
                </c:pt>
                <c:pt idx="1721">
                  <c:v>0.21774983132385967</c:v>
                </c:pt>
                <c:pt idx="1722">
                  <c:v>0.21783186927530548</c:v>
                </c:pt>
                <c:pt idx="1723">
                  <c:v>0.21790505431647644</c:v>
                </c:pt>
                <c:pt idx="1724">
                  <c:v>0.21796617178507441</c:v>
                </c:pt>
                <c:pt idx="1725">
                  <c:v>0.21803371832587268</c:v>
                </c:pt>
                <c:pt idx="1726">
                  <c:v>0.21812216523044953</c:v>
                </c:pt>
                <c:pt idx="1727">
                  <c:v>0.21822346752784721</c:v>
                </c:pt>
                <c:pt idx="1728">
                  <c:v>0.21832234796821109</c:v>
                </c:pt>
                <c:pt idx="1729">
                  <c:v>0.21842925646790032</c:v>
                </c:pt>
                <c:pt idx="1730">
                  <c:v>0.21853293875652657</c:v>
                </c:pt>
                <c:pt idx="1731">
                  <c:v>0.2186350030675786</c:v>
                </c:pt>
                <c:pt idx="1732">
                  <c:v>0.21872661097935189</c:v>
                </c:pt>
                <c:pt idx="1733">
                  <c:v>0.21883106590152346</c:v>
                </c:pt>
                <c:pt idx="1734">
                  <c:v>0.21893550991400382</c:v>
                </c:pt>
                <c:pt idx="1735">
                  <c:v>0.21903913972911737</c:v>
                </c:pt>
                <c:pt idx="1736">
                  <c:v>0.21914597162922428</c:v>
                </c:pt>
                <c:pt idx="1737">
                  <c:v>0.21926724814907414</c:v>
                </c:pt>
                <c:pt idx="1738">
                  <c:v>0.21938208586463651</c:v>
                </c:pt>
                <c:pt idx="1739">
                  <c:v>0.2195113628970656</c:v>
                </c:pt>
                <c:pt idx="1740">
                  <c:v>0.21966631272133086</c:v>
                </c:pt>
                <c:pt idx="1741">
                  <c:v>0.21983488370536586</c:v>
                </c:pt>
                <c:pt idx="1742">
                  <c:v>0.21998978341212869</c:v>
                </c:pt>
                <c:pt idx="1743">
                  <c:v>0.2201342278389915</c:v>
                </c:pt>
                <c:pt idx="1744">
                  <c:v>0.22026260537181597</c:v>
                </c:pt>
                <c:pt idx="1745">
                  <c:v>0.2204029994300887</c:v>
                </c:pt>
                <c:pt idx="1746">
                  <c:v>0.22053535291998216</c:v>
                </c:pt>
                <c:pt idx="1747">
                  <c:v>0.22065325309396128</c:v>
                </c:pt>
                <c:pt idx="1748">
                  <c:v>0.22076231842821439</c:v>
                </c:pt>
                <c:pt idx="1749">
                  <c:v>0.22085292984282867</c:v>
                </c:pt>
                <c:pt idx="1750">
                  <c:v>0.22093471362739486</c:v>
                </c:pt>
                <c:pt idx="1751">
                  <c:v>0.22101649072392063</c:v>
                </c:pt>
                <c:pt idx="1752">
                  <c:v>0.22111830188034678</c:v>
                </c:pt>
                <c:pt idx="1753">
                  <c:v>0.22123132417271146</c:v>
                </c:pt>
                <c:pt idx="1754">
                  <c:v>0.22135395093427238</c:v>
                </c:pt>
                <c:pt idx="1755">
                  <c:v>0.22148858260866061</c:v>
                </c:pt>
                <c:pt idx="1756">
                  <c:v>0.22163120829979568</c:v>
                </c:pt>
                <c:pt idx="1757">
                  <c:v>0.22179544302443277</c:v>
                </c:pt>
                <c:pt idx="1758">
                  <c:v>0.22196766022519154</c:v>
                </c:pt>
                <c:pt idx="1759">
                  <c:v>0.22212703483635254</c:v>
                </c:pt>
                <c:pt idx="1760">
                  <c:v>0.22228318130205429</c:v>
                </c:pt>
                <c:pt idx="1761">
                  <c:v>0.22241848851969973</c:v>
                </c:pt>
                <c:pt idx="1762">
                  <c:v>0.22253136396576778</c:v>
                </c:pt>
                <c:pt idx="1763">
                  <c:v>0.22262981937655235</c:v>
                </c:pt>
                <c:pt idx="1764">
                  <c:v>0.22271545969606715</c:v>
                </c:pt>
                <c:pt idx="1765">
                  <c:v>0.22281229645537665</c:v>
                </c:pt>
                <c:pt idx="1766">
                  <c:v>0.22291632550037979</c:v>
                </c:pt>
                <c:pt idx="1767">
                  <c:v>0.22302834467818017</c:v>
                </c:pt>
                <c:pt idx="1768">
                  <c:v>0.22315235127548996</c:v>
                </c:pt>
                <c:pt idx="1769">
                  <c:v>0.22327794228333886</c:v>
                </c:pt>
                <c:pt idx="1770">
                  <c:v>0.22342591144683532</c:v>
                </c:pt>
                <c:pt idx="1771">
                  <c:v>0.22359065135009126</c:v>
                </c:pt>
                <c:pt idx="1772">
                  <c:v>0.22374656946221477</c:v>
                </c:pt>
                <c:pt idx="1773">
                  <c:v>0.22388647527784808</c:v>
                </c:pt>
                <c:pt idx="1774">
                  <c:v>0.22401836855000357</c:v>
                </c:pt>
                <c:pt idx="1775">
                  <c:v>0.22414225244617478</c:v>
                </c:pt>
                <c:pt idx="1776">
                  <c:v>0.22425892904913197</c:v>
                </c:pt>
                <c:pt idx="1777">
                  <c:v>0.22437559204024765</c:v>
                </c:pt>
                <c:pt idx="1778">
                  <c:v>0.22448744788055747</c:v>
                </c:pt>
                <c:pt idx="1779">
                  <c:v>0.22458970512952706</c:v>
                </c:pt>
                <c:pt idx="1780">
                  <c:v>0.22470233577820292</c:v>
                </c:pt>
                <c:pt idx="1781">
                  <c:v>0.22480377238420507</c:v>
                </c:pt>
                <c:pt idx="1782">
                  <c:v>0.22487804620786775</c:v>
                </c:pt>
                <c:pt idx="1783">
                  <c:v>0.22495950147818858</c:v>
                </c:pt>
                <c:pt idx="1784">
                  <c:v>0.22504893491741101</c:v>
                </c:pt>
                <c:pt idx="1785">
                  <c:v>0.22514634438457037</c:v>
                </c:pt>
                <c:pt idx="1786">
                  <c:v>0.22525013091652496</c:v>
                </c:pt>
                <c:pt idx="1787">
                  <c:v>0.22536109075516422</c:v>
                </c:pt>
                <c:pt idx="1788">
                  <c:v>0.22546485500288668</c:v>
                </c:pt>
                <c:pt idx="1789">
                  <c:v>0.22555424326004286</c:v>
                </c:pt>
                <c:pt idx="1790">
                  <c:v>0.22563963350749111</c:v>
                </c:pt>
                <c:pt idx="1791">
                  <c:v>0.22573219787570148</c:v>
                </c:pt>
                <c:pt idx="1792">
                  <c:v>0.22582076437903015</c:v>
                </c:pt>
                <c:pt idx="1793">
                  <c:v>0.22592607649791954</c:v>
                </c:pt>
                <c:pt idx="1794">
                  <c:v>0.22602260286504922</c:v>
                </c:pt>
                <c:pt idx="1795">
                  <c:v>0.22612869134693092</c:v>
                </c:pt>
                <c:pt idx="1796">
                  <c:v>0.22624433889957865</c:v>
                </c:pt>
                <c:pt idx="1797">
                  <c:v>0.22636475765394828</c:v>
                </c:pt>
                <c:pt idx="1798">
                  <c:v>0.22645805228203963</c:v>
                </c:pt>
                <c:pt idx="1799">
                  <c:v>0.22655612186607585</c:v>
                </c:pt>
                <c:pt idx="1800">
                  <c:v>0.22666135657545014</c:v>
                </c:pt>
                <c:pt idx="1801">
                  <c:v>0.22676578310450696</c:v>
                </c:pt>
                <c:pt idx="1802">
                  <c:v>0.22686780765425263</c:v>
                </c:pt>
                <c:pt idx="1803">
                  <c:v>0.22697460345361317</c:v>
                </c:pt>
                <c:pt idx="1804">
                  <c:v>0.22708298155942927</c:v>
                </c:pt>
                <c:pt idx="1805">
                  <c:v>0.22718577052699665</c:v>
                </c:pt>
                <c:pt idx="1806">
                  <c:v>0.22729253237646813</c:v>
                </c:pt>
                <c:pt idx="1807">
                  <c:v>0.22740884201516323</c:v>
                </c:pt>
                <c:pt idx="1808">
                  <c:v>0.2275291206315625</c:v>
                </c:pt>
                <c:pt idx="1809">
                  <c:v>0.22763504941804816</c:v>
                </c:pt>
                <c:pt idx="1810">
                  <c:v>0.2277218548699628</c:v>
                </c:pt>
                <c:pt idx="1811">
                  <c:v>0.22781263416247235</c:v>
                </c:pt>
                <c:pt idx="1812">
                  <c:v>0.22791216338931189</c:v>
                </c:pt>
                <c:pt idx="1813">
                  <c:v>0.22800292540817624</c:v>
                </c:pt>
                <c:pt idx="1814">
                  <c:v>0.22808890288053926</c:v>
                </c:pt>
                <c:pt idx="1815">
                  <c:v>0.22816611708751411</c:v>
                </c:pt>
                <c:pt idx="1816">
                  <c:v>0.22825526422013961</c:v>
                </c:pt>
                <c:pt idx="1817">
                  <c:v>0.22836032028197101</c:v>
                </c:pt>
                <c:pt idx="1818">
                  <c:v>0.22846934406955746</c:v>
                </c:pt>
                <c:pt idx="1819">
                  <c:v>0.22858312994455637</c:v>
                </c:pt>
                <c:pt idx="1820">
                  <c:v>0.22870724522553451</c:v>
                </c:pt>
                <c:pt idx="1821">
                  <c:v>0.22883929969899205</c:v>
                </c:pt>
                <c:pt idx="1822">
                  <c:v>0.22898247159300311</c:v>
                </c:pt>
                <c:pt idx="1823">
                  <c:v>0.22913516568976428</c:v>
                </c:pt>
                <c:pt idx="1824">
                  <c:v>0.22930214816573907</c:v>
                </c:pt>
                <c:pt idx="1825">
                  <c:v>0.22946194813785567</c:v>
                </c:pt>
                <c:pt idx="1826">
                  <c:v>0.22961456904451358</c:v>
                </c:pt>
                <c:pt idx="1827">
                  <c:v>0.22978862383406254</c:v>
                </c:pt>
                <c:pt idx="1828">
                  <c:v>0.22996026464113214</c:v>
                </c:pt>
                <c:pt idx="1829">
                  <c:v>0.23011280951901861</c:v>
                </c:pt>
                <c:pt idx="1830">
                  <c:v>0.2302534162172927</c:v>
                </c:pt>
                <c:pt idx="1831">
                  <c:v>0.23037732437608846</c:v>
                </c:pt>
                <c:pt idx="1832">
                  <c:v>0.23047342205588001</c:v>
                </c:pt>
                <c:pt idx="1833">
                  <c:v>0.23055918739244241</c:v>
                </c:pt>
                <c:pt idx="1834">
                  <c:v>0.23066955973245212</c:v>
                </c:pt>
                <c:pt idx="1835">
                  <c:v>0.23080611871622075</c:v>
                </c:pt>
                <c:pt idx="1836">
                  <c:v>0.23096647232007503</c:v>
                </c:pt>
                <c:pt idx="1837">
                  <c:v>0.23112362565443037</c:v>
                </c:pt>
                <c:pt idx="1838">
                  <c:v>0.23125060020810678</c:v>
                </c:pt>
                <c:pt idx="1839">
                  <c:v>0.23135930935846921</c:v>
                </c:pt>
                <c:pt idx="1840">
                  <c:v>0.23146880006019993</c:v>
                </c:pt>
                <c:pt idx="1841">
                  <c:v>0.23158145189237886</c:v>
                </c:pt>
                <c:pt idx="1842">
                  <c:v>0.2316663290446507</c:v>
                </c:pt>
                <c:pt idx="1843">
                  <c:v>0.2317504058496547</c:v>
                </c:pt>
                <c:pt idx="1844">
                  <c:v>0.23184637167637681</c:v>
                </c:pt>
                <c:pt idx="1845">
                  <c:v>0.2319455002569327</c:v>
                </c:pt>
                <c:pt idx="1846">
                  <c:v>0.23204937646513224</c:v>
                </c:pt>
                <c:pt idx="1847">
                  <c:v>0.23215403470849161</c:v>
                </c:pt>
                <c:pt idx="1848">
                  <c:v>0.23226026748045037</c:v>
                </c:pt>
                <c:pt idx="1849">
                  <c:v>0.2323633183408973</c:v>
                </c:pt>
                <c:pt idx="1850">
                  <c:v>0.2324695288835823</c:v>
                </c:pt>
                <c:pt idx="1851">
                  <c:v>0.23259078533835864</c:v>
                </c:pt>
                <c:pt idx="1852">
                  <c:v>0.23271123470975055</c:v>
                </c:pt>
                <c:pt idx="1853">
                  <c:v>0.23282136979172838</c:v>
                </c:pt>
                <c:pt idx="1854">
                  <c:v>0.23292436284929507</c:v>
                </c:pt>
                <c:pt idx="1855">
                  <c:v>0.23303685083815212</c:v>
                </c:pt>
                <c:pt idx="1856">
                  <c:v>0.23317467098308151</c:v>
                </c:pt>
                <c:pt idx="1857">
                  <c:v>0.23332672634419707</c:v>
                </c:pt>
                <c:pt idx="1858">
                  <c:v>0.23348509276324569</c:v>
                </c:pt>
                <c:pt idx="1859">
                  <c:v>0.23362126782758511</c:v>
                </c:pt>
                <c:pt idx="1860">
                  <c:v>0.2337384268790475</c:v>
                </c:pt>
                <c:pt idx="1861">
                  <c:v>0.23384449147882022</c:v>
                </c:pt>
                <c:pt idx="1862">
                  <c:v>0.23394025656476347</c:v>
                </c:pt>
                <c:pt idx="1863">
                  <c:v>0.23403126446945638</c:v>
                </c:pt>
                <c:pt idx="1864">
                  <c:v>0.23413096797031868</c:v>
                </c:pt>
                <c:pt idx="1865">
                  <c:v>0.23422987035177098</c:v>
                </c:pt>
                <c:pt idx="1866">
                  <c:v>0.23432638964462843</c:v>
                </c:pt>
                <c:pt idx="1867">
                  <c:v>0.2344134072507183</c:v>
                </c:pt>
                <c:pt idx="1868">
                  <c:v>0.23451069978928779</c:v>
                </c:pt>
                <c:pt idx="1869">
                  <c:v>0.23462538208978229</c:v>
                </c:pt>
                <c:pt idx="1870">
                  <c:v>0.23475902969288501</c:v>
                </c:pt>
                <c:pt idx="1871">
                  <c:v>0.23489265943669255</c:v>
                </c:pt>
                <c:pt idx="1872">
                  <c:v>0.23503022406856841</c:v>
                </c:pt>
                <c:pt idx="1873">
                  <c:v>0.23517172196234348</c:v>
                </c:pt>
                <c:pt idx="1874">
                  <c:v>0.23533611894982279</c:v>
                </c:pt>
                <c:pt idx="1875">
                  <c:v>0.23549574785247601</c:v>
                </c:pt>
                <c:pt idx="1876">
                  <c:v>0.23565772143375391</c:v>
                </c:pt>
                <c:pt idx="1877">
                  <c:v>0.23581729901170495</c:v>
                </c:pt>
                <c:pt idx="1878">
                  <c:v>0.23596658368956877</c:v>
                </c:pt>
                <c:pt idx="1879">
                  <c:v>0.2361166357737183</c:v>
                </c:pt>
                <c:pt idx="1880">
                  <c:v>0.23628561484835189</c:v>
                </c:pt>
                <c:pt idx="1881">
                  <c:v>0.23644982883217336</c:v>
                </c:pt>
                <c:pt idx="1882">
                  <c:v>0.23659744050323572</c:v>
                </c:pt>
                <c:pt idx="1883">
                  <c:v>0.23672845720884242</c:v>
                </c:pt>
                <c:pt idx="1884">
                  <c:v>0.2368697150270859</c:v>
                </c:pt>
                <c:pt idx="1885">
                  <c:v>0.23699438412154208</c:v>
                </c:pt>
                <c:pt idx="1886">
                  <c:v>0.23711193757398169</c:v>
                </c:pt>
                <c:pt idx="1887">
                  <c:v>0.23722711077567171</c:v>
                </c:pt>
                <c:pt idx="1888">
                  <c:v>0.23734463687508023</c:v>
                </c:pt>
                <c:pt idx="1889">
                  <c:v>0.23745505149787413</c:v>
                </c:pt>
                <c:pt idx="1890">
                  <c:v>0.23756545393062503</c:v>
                </c:pt>
                <c:pt idx="1891">
                  <c:v>0.23767505571748032</c:v>
                </c:pt>
                <c:pt idx="1892">
                  <c:v>0.23778622223676213</c:v>
                </c:pt>
                <c:pt idx="1893">
                  <c:v>0.23789343497373808</c:v>
                </c:pt>
                <c:pt idx="1894">
                  <c:v>0.23799354237250725</c:v>
                </c:pt>
                <c:pt idx="1895">
                  <c:v>0.23808654656564476</c:v>
                </c:pt>
                <c:pt idx="1896">
                  <c:v>0.23817717792344717</c:v>
                </c:pt>
                <c:pt idx="1897">
                  <c:v>0.23827016504007043</c:v>
                </c:pt>
                <c:pt idx="1898">
                  <c:v>0.23834186953877051</c:v>
                </c:pt>
                <c:pt idx="1899">
                  <c:v>0.23840962950463268</c:v>
                </c:pt>
                <c:pt idx="1900">
                  <c:v>0.23849156565593271</c:v>
                </c:pt>
                <c:pt idx="1901">
                  <c:v>0.23859161319829314</c:v>
                </c:pt>
                <c:pt idx="1902">
                  <c:v>0.23870110258009858</c:v>
                </c:pt>
                <c:pt idx="1903">
                  <c:v>0.23881845558476547</c:v>
                </c:pt>
                <c:pt idx="1904">
                  <c:v>0.2389279201339144</c:v>
                </c:pt>
                <c:pt idx="1905">
                  <c:v>0.23904209700345835</c:v>
                </c:pt>
                <c:pt idx="1906">
                  <c:v>0.23914760059028456</c:v>
                </c:pt>
                <c:pt idx="1907">
                  <c:v>0.23924128474328477</c:v>
                </c:pt>
                <c:pt idx="1908">
                  <c:v>0.23932866289116783</c:v>
                </c:pt>
                <c:pt idx="1909">
                  <c:v>0.23941367213991041</c:v>
                </c:pt>
                <c:pt idx="1910">
                  <c:v>0.23949159093675756</c:v>
                </c:pt>
                <c:pt idx="1911">
                  <c:v>0.23956320791032576</c:v>
                </c:pt>
                <c:pt idx="1912">
                  <c:v>0.23964898412809563</c:v>
                </c:pt>
                <c:pt idx="1913">
                  <c:v>0.23974340815341488</c:v>
                </c:pt>
                <c:pt idx="1914">
                  <c:v>0.23984333053662324</c:v>
                </c:pt>
                <c:pt idx="1915">
                  <c:v>0.2399550429543614</c:v>
                </c:pt>
                <c:pt idx="1916">
                  <c:v>0.24007382204702077</c:v>
                </c:pt>
                <c:pt idx="1917">
                  <c:v>0.24018865464324468</c:v>
                </c:pt>
                <c:pt idx="1918">
                  <c:v>0.24029718292125907</c:v>
                </c:pt>
                <c:pt idx="1919">
                  <c:v>0.24040491311306408</c:v>
                </c:pt>
                <c:pt idx="1920">
                  <c:v>0.24051341792472988</c:v>
                </c:pt>
                <c:pt idx="1921">
                  <c:v>0.24062820005500782</c:v>
                </c:pt>
                <c:pt idx="1922">
                  <c:v>0.24072803407121274</c:v>
                </c:pt>
                <c:pt idx="1923">
                  <c:v>0.24080427853615699</c:v>
                </c:pt>
                <c:pt idx="1924">
                  <c:v>0.24087501562450639</c:v>
                </c:pt>
                <c:pt idx="1925">
                  <c:v>0.24094260416748822</c:v>
                </c:pt>
                <c:pt idx="1926">
                  <c:v>0.2410259046914652</c:v>
                </c:pt>
                <c:pt idx="1927">
                  <c:v>0.24113355641075537</c:v>
                </c:pt>
                <c:pt idx="1928">
                  <c:v>0.24125219561140773</c:v>
                </c:pt>
                <c:pt idx="1929">
                  <c:v>0.24138338946386773</c:v>
                </c:pt>
                <c:pt idx="1930">
                  <c:v>0.24151535154381298</c:v>
                </c:pt>
                <c:pt idx="1931">
                  <c:v>0.24162530664297371</c:v>
                </c:pt>
                <c:pt idx="1932">
                  <c:v>0.2417305380579465</c:v>
                </c:pt>
                <c:pt idx="1933">
                  <c:v>0.24185381749528878</c:v>
                </c:pt>
                <c:pt idx="1934">
                  <c:v>0.24198179217060989</c:v>
                </c:pt>
                <c:pt idx="1935">
                  <c:v>0.24210661058549174</c:v>
                </c:pt>
                <c:pt idx="1936">
                  <c:v>0.24223298317050113</c:v>
                </c:pt>
                <c:pt idx="1937">
                  <c:v>0.24235855501306419</c:v>
                </c:pt>
                <c:pt idx="1938">
                  <c:v>0.24246606337351226</c:v>
                </c:pt>
                <c:pt idx="1939">
                  <c:v>0.24256728330921795</c:v>
                </c:pt>
                <c:pt idx="1940">
                  <c:v>0.24267633828519475</c:v>
                </c:pt>
                <c:pt idx="1941">
                  <c:v>0.24279401017061447</c:v>
                </c:pt>
                <c:pt idx="1942">
                  <c:v>0.24291166821099089</c:v>
                </c:pt>
                <c:pt idx="1943">
                  <c:v>0.24302068563859336</c:v>
                </c:pt>
                <c:pt idx="1944">
                  <c:v>0.24314380613960637</c:v>
                </c:pt>
                <c:pt idx="1945">
                  <c:v>0.24328259260509069</c:v>
                </c:pt>
                <c:pt idx="1946">
                  <c:v>0.24343860636754577</c:v>
                </c:pt>
                <c:pt idx="1947">
                  <c:v>0.24360243381606464</c:v>
                </c:pt>
                <c:pt idx="1948">
                  <c:v>0.24375761401350185</c:v>
                </c:pt>
                <c:pt idx="1949">
                  <c:v>0.24390415098084844</c:v>
                </c:pt>
                <c:pt idx="1950">
                  <c:v>0.24403264701331853</c:v>
                </c:pt>
                <c:pt idx="1951">
                  <c:v>0.24414780930414137</c:v>
                </c:pt>
                <c:pt idx="1952">
                  <c:v>0.24425590877455905</c:v>
                </c:pt>
                <c:pt idx="1953">
                  <c:v>0.24435068202961746</c:v>
                </c:pt>
                <c:pt idx="1954">
                  <c:v>0.24444779571692821</c:v>
                </c:pt>
                <c:pt idx="1955">
                  <c:v>0.24454568303460814</c:v>
                </c:pt>
                <c:pt idx="1956">
                  <c:v>0.24463807987125663</c:v>
                </c:pt>
                <c:pt idx="1957">
                  <c:v>0.24473908020526999</c:v>
                </c:pt>
                <c:pt idx="1958">
                  <c:v>0.24483459051615034</c:v>
                </c:pt>
                <c:pt idx="1959">
                  <c:v>0.244937136514187</c:v>
                </c:pt>
                <c:pt idx="1960">
                  <c:v>0.24505219469500922</c:v>
                </c:pt>
                <c:pt idx="1961">
                  <c:v>0.24516645706501333</c:v>
                </c:pt>
                <c:pt idx="1962">
                  <c:v>0.24527679394867186</c:v>
                </c:pt>
                <c:pt idx="1963">
                  <c:v>0.24538477145189871</c:v>
                </c:pt>
                <c:pt idx="1964">
                  <c:v>0.2454864787259341</c:v>
                </c:pt>
                <c:pt idx="1965">
                  <c:v>0.24557800642896943</c:v>
                </c:pt>
                <c:pt idx="1966">
                  <c:v>0.24567343665116739</c:v>
                </c:pt>
                <c:pt idx="1967">
                  <c:v>0.24576260092388469</c:v>
                </c:pt>
                <c:pt idx="1968">
                  <c:v>0.24586114166078313</c:v>
                </c:pt>
                <c:pt idx="1969">
                  <c:v>0.24597843940246697</c:v>
                </c:pt>
                <c:pt idx="1970">
                  <c:v>0.24610901470413876</c:v>
                </c:pt>
                <c:pt idx="1971">
                  <c:v>0.2462325373190975</c:v>
                </c:pt>
                <c:pt idx="1972">
                  <c:v>0.24635369974372937</c:v>
                </c:pt>
                <c:pt idx="1973">
                  <c:v>0.24647093972707479</c:v>
                </c:pt>
                <c:pt idx="1974">
                  <c:v>0.2465717551204985</c:v>
                </c:pt>
                <c:pt idx="1975">
                  <c:v>0.24666083933483463</c:v>
                </c:pt>
                <c:pt idx="1976">
                  <c:v>0.24673741415863285</c:v>
                </c:pt>
                <c:pt idx="1977">
                  <c:v>0.24680538893610995</c:v>
                </c:pt>
                <c:pt idx="1978">
                  <c:v>0.24686867164459975</c:v>
                </c:pt>
                <c:pt idx="1979">
                  <c:v>0.24692023237221108</c:v>
                </c:pt>
                <c:pt idx="1980">
                  <c:v>0.24697257160387534</c:v>
                </c:pt>
                <c:pt idx="1981">
                  <c:v>0.24703506262081204</c:v>
                </c:pt>
                <c:pt idx="1982">
                  <c:v>0.24710614140542606</c:v>
                </c:pt>
                <c:pt idx="1983">
                  <c:v>0.24720376886303072</c:v>
                </c:pt>
                <c:pt idx="1984">
                  <c:v>0.24733106075170264</c:v>
                </c:pt>
                <c:pt idx="1985">
                  <c:v>0.24747239042995997</c:v>
                </c:pt>
                <c:pt idx="1986">
                  <c:v>0.24762931324416576</c:v>
                </c:pt>
                <c:pt idx="1987">
                  <c:v>0.24778933353976421</c:v>
                </c:pt>
                <c:pt idx="1988">
                  <c:v>0.24794152420764812</c:v>
                </c:pt>
                <c:pt idx="1989">
                  <c:v>0.24809057056485265</c:v>
                </c:pt>
                <c:pt idx="1990">
                  <c:v>0.24823179295016179</c:v>
                </c:pt>
                <c:pt idx="1991">
                  <c:v>0.24837923592646785</c:v>
                </c:pt>
                <c:pt idx="1992">
                  <c:v>0.24851729773391609</c:v>
                </c:pt>
                <c:pt idx="1993">
                  <c:v>0.24863584407514563</c:v>
                </c:pt>
                <c:pt idx="1994">
                  <c:v>0.24874423928418343</c:v>
                </c:pt>
                <c:pt idx="1995">
                  <c:v>0.24886509778514723</c:v>
                </c:pt>
                <c:pt idx="1996">
                  <c:v>0.24899451714459281</c:v>
                </c:pt>
                <c:pt idx="1997">
                  <c:v>0.24912469923990549</c:v>
                </c:pt>
                <c:pt idx="1998">
                  <c:v>0.24925720253124728</c:v>
                </c:pt>
                <c:pt idx="1999">
                  <c:v>0.2494029358761127</c:v>
                </c:pt>
                <c:pt idx="2000">
                  <c:v>0.24955098544026039</c:v>
                </c:pt>
                <c:pt idx="2001">
                  <c:v>0.24972472092102718</c:v>
                </c:pt>
                <c:pt idx="2002">
                  <c:v>0.24992335006898878</c:v>
                </c:pt>
                <c:pt idx="2003">
                  <c:v>0.25012193977124669</c:v>
                </c:pt>
                <c:pt idx="2004">
                  <c:v>0.2502893475095348</c:v>
                </c:pt>
                <c:pt idx="2005">
                  <c:v>0.25045361344165595</c:v>
                </c:pt>
                <c:pt idx="2006">
                  <c:v>0.25063653189439566</c:v>
                </c:pt>
                <c:pt idx="2007">
                  <c:v>0.25085832428128901</c:v>
                </c:pt>
                <c:pt idx="2008">
                  <c:v>0.25107773360426439</c:v>
                </c:pt>
                <c:pt idx="2009">
                  <c:v>0.25126364921389333</c:v>
                </c:pt>
                <c:pt idx="2010">
                  <c:v>0.25140909046696663</c:v>
                </c:pt>
                <c:pt idx="2011">
                  <c:v>0.25152962734614848</c:v>
                </c:pt>
                <c:pt idx="2012">
                  <c:v>0.25162915652655332</c:v>
                </c:pt>
                <c:pt idx="2013">
                  <c:v>0.25171312656795791</c:v>
                </c:pt>
                <c:pt idx="2014">
                  <c:v>0.25180486355342052</c:v>
                </c:pt>
                <c:pt idx="2015">
                  <c:v>0.25192224352379056</c:v>
                </c:pt>
                <c:pt idx="2016">
                  <c:v>0.25203339198677227</c:v>
                </c:pt>
                <c:pt idx="2017">
                  <c:v>0.25212509959810186</c:v>
                </c:pt>
                <c:pt idx="2018">
                  <c:v>0.25220669675763346</c:v>
                </c:pt>
                <c:pt idx="2019">
                  <c:v>0.25228207107468653</c:v>
                </c:pt>
                <c:pt idx="2020">
                  <c:v>0.25234967001100023</c:v>
                </c:pt>
                <c:pt idx="2021">
                  <c:v>0.25241881821777784</c:v>
                </c:pt>
                <c:pt idx="2022">
                  <c:v>0.25249262282593815</c:v>
                </c:pt>
                <c:pt idx="2023">
                  <c:v>0.25256331476409571</c:v>
                </c:pt>
                <c:pt idx="2024">
                  <c:v>0.25263788545831356</c:v>
                </c:pt>
                <c:pt idx="2025">
                  <c:v>0.25272021747386331</c:v>
                </c:pt>
                <c:pt idx="2026">
                  <c:v>0.25281030889341555</c:v>
                </c:pt>
                <c:pt idx="2027">
                  <c:v>0.25290039219723504</c:v>
                </c:pt>
                <c:pt idx="2028">
                  <c:v>0.25299667916975971</c:v>
                </c:pt>
                <c:pt idx="2029">
                  <c:v>0.25310149718830594</c:v>
                </c:pt>
                <c:pt idx="2030">
                  <c:v>0.25320087005245351</c:v>
                </c:pt>
                <c:pt idx="2031">
                  <c:v>0.25330489044054327</c:v>
                </c:pt>
                <c:pt idx="2032">
                  <c:v>0.25341898991445122</c:v>
                </c:pt>
                <c:pt idx="2033">
                  <c:v>0.25352143549226791</c:v>
                </c:pt>
                <c:pt idx="2034">
                  <c:v>0.25361067876755528</c:v>
                </c:pt>
                <c:pt idx="2035">
                  <c:v>0.25369137887204368</c:v>
                </c:pt>
                <c:pt idx="2036">
                  <c:v>0.25377129659562597</c:v>
                </c:pt>
                <c:pt idx="2037">
                  <c:v>0.25385043212534758</c:v>
                </c:pt>
                <c:pt idx="2038">
                  <c:v>0.25393033713927471</c:v>
                </c:pt>
                <c:pt idx="2039">
                  <c:v>0.25404126264205357</c:v>
                </c:pt>
                <c:pt idx="2040">
                  <c:v>0.25415760484337918</c:v>
                </c:pt>
                <c:pt idx="2041">
                  <c:v>0.25426850514063581</c:v>
                </c:pt>
                <c:pt idx="2042">
                  <c:v>0.2543716391346611</c:v>
                </c:pt>
                <c:pt idx="2043">
                  <c:v>0.25446390790357037</c:v>
                </c:pt>
                <c:pt idx="2044">
                  <c:v>0.25455694341994578</c:v>
                </c:pt>
                <c:pt idx="2045">
                  <c:v>0.25465617176460376</c:v>
                </c:pt>
                <c:pt idx="2046">
                  <c:v>0.2547600408895998</c:v>
                </c:pt>
                <c:pt idx="2047">
                  <c:v>0.25487707451364855</c:v>
                </c:pt>
                <c:pt idx="2048">
                  <c:v>0.25500029379180927</c:v>
                </c:pt>
                <c:pt idx="2049">
                  <c:v>0.25511187550926057</c:v>
                </c:pt>
                <c:pt idx="2050">
                  <c:v>0.25522112054482171</c:v>
                </c:pt>
                <c:pt idx="2051">
                  <c:v>0.25534507208922291</c:v>
                </c:pt>
                <c:pt idx="2052">
                  <c:v>0.25545429165357636</c:v>
                </c:pt>
                <c:pt idx="2053">
                  <c:v>0.25555188202349816</c:v>
                </c:pt>
                <c:pt idx="2054">
                  <c:v>0.25563939544582837</c:v>
                </c:pt>
                <c:pt idx="2055">
                  <c:v>0.25573309601836097</c:v>
                </c:pt>
                <c:pt idx="2056">
                  <c:v>0.25584072468408225</c:v>
                </c:pt>
                <c:pt idx="2057">
                  <c:v>0.2559537610261608</c:v>
                </c:pt>
                <c:pt idx="2058">
                  <c:v>0.25608923295832547</c:v>
                </c:pt>
                <c:pt idx="2059">
                  <c:v>0.2562308782655553</c:v>
                </c:pt>
                <c:pt idx="2060">
                  <c:v>0.25637250351223356</c:v>
                </c:pt>
                <c:pt idx="2061">
                  <c:v>0.2565202986375073</c:v>
                </c:pt>
                <c:pt idx="2062">
                  <c:v>0.25664641018914452</c:v>
                </c:pt>
                <c:pt idx="2063">
                  <c:v>0.2567670910148096</c:v>
                </c:pt>
                <c:pt idx="2064">
                  <c:v>0.25686996765459358</c:v>
                </c:pt>
                <c:pt idx="2065">
                  <c:v>0.25694808495045995</c:v>
                </c:pt>
                <c:pt idx="2066">
                  <c:v>0.25701923598867638</c:v>
                </c:pt>
                <c:pt idx="2067">
                  <c:v>0.25710507452489606</c:v>
                </c:pt>
                <c:pt idx="2068">
                  <c:v>0.25721719484790451</c:v>
                </c:pt>
                <c:pt idx="2069">
                  <c:v>0.25735172264394685</c:v>
                </c:pt>
                <c:pt idx="2070">
                  <c:v>0.25748855131881215</c:v>
                </c:pt>
                <c:pt idx="2071">
                  <c:v>0.25762690704241875</c:v>
                </c:pt>
                <c:pt idx="2072">
                  <c:v>0.25775519747977926</c:v>
                </c:pt>
                <c:pt idx="2073">
                  <c:v>0.25787497188675895</c:v>
                </c:pt>
                <c:pt idx="2074">
                  <c:v>0.2579831428928625</c:v>
                </c:pt>
                <c:pt idx="2075">
                  <c:v>0.25808203185994749</c:v>
                </c:pt>
                <c:pt idx="2076">
                  <c:v>0.25818477331888157</c:v>
                </c:pt>
                <c:pt idx="2077">
                  <c:v>0.2583083580804198</c:v>
                </c:pt>
                <c:pt idx="2078">
                  <c:v>0.25843810564435976</c:v>
                </c:pt>
                <c:pt idx="2079">
                  <c:v>0.25856165910378209</c:v>
                </c:pt>
                <c:pt idx="2080">
                  <c:v>0.25867902075229199</c:v>
                </c:pt>
                <c:pt idx="2081">
                  <c:v>0.25879559664815727</c:v>
                </c:pt>
                <c:pt idx="2082">
                  <c:v>0.25889903672556719</c:v>
                </c:pt>
                <c:pt idx="2083">
                  <c:v>0.2589847140609155</c:v>
                </c:pt>
                <c:pt idx="2084">
                  <c:v>0.2590557203434577</c:v>
                </c:pt>
                <c:pt idx="2085">
                  <c:v>0.25915218819253483</c:v>
                </c:pt>
                <c:pt idx="2086">
                  <c:v>0.25926639409509783</c:v>
                </c:pt>
                <c:pt idx="2087">
                  <c:v>0.25938907374281389</c:v>
                </c:pt>
                <c:pt idx="2088">
                  <c:v>0.25951636690028423</c:v>
                </c:pt>
                <c:pt idx="2089">
                  <c:v>0.25963670189454002</c:v>
                </c:pt>
                <c:pt idx="2090">
                  <c:v>0.25976010736109595</c:v>
                </c:pt>
                <c:pt idx="2091">
                  <c:v>0.2598865821615462</c:v>
                </c:pt>
                <c:pt idx="2092">
                  <c:v>0.260006872616875</c:v>
                </c:pt>
                <c:pt idx="2093">
                  <c:v>0.26011866807909789</c:v>
                </c:pt>
                <c:pt idx="2094">
                  <c:v>0.26023661801680986</c:v>
                </c:pt>
                <c:pt idx="2095">
                  <c:v>0.2603537832654228</c:v>
                </c:pt>
                <c:pt idx="2096">
                  <c:v>0.26045937439278333</c:v>
                </c:pt>
                <c:pt idx="2097">
                  <c:v>0.26055801880288504</c:v>
                </c:pt>
                <c:pt idx="2098">
                  <c:v>0.26063661910114433</c:v>
                </c:pt>
                <c:pt idx="2099">
                  <c:v>0.26070596717533751</c:v>
                </c:pt>
                <c:pt idx="2100">
                  <c:v>0.2607807036042577</c:v>
                </c:pt>
                <c:pt idx="2101">
                  <c:v>0.26084618969792384</c:v>
                </c:pt>
                <c:pt idx="2102">
                  <c:v>0.26092245633073125</c:v>
                </c:pt>
                <c:pt idx="2103">
                  <c:v>0.26103260897699038</c:v>
                </c:pt>
                <c:pt idx="2104">
                  <c:v>0.26113350739662922</c:v>
                </c:pt>
                <c:pt idx="2105">
                  <c:v>0.26123516573689792</c:v>
                </c:pt>
                <c:pt idx="2106">
                  <c:v>0.26134297389700201</c:v>
                </c:pt>
                <c:pt idx="2107">
                  <c:v>0.26144307106833947</c:v>
                </c:pt>
                <c:pt idx="2108">
                  <c:v>0.26153853903467483</c:v>
                </c:pt>
                <c:pt idx="2109">
                  <c:v>0.2616309187121354</c:v>
                </c:pt>
                <c:pt idx="2110">
                  <c:v>0.26172328985637927</c:v>
                </c:pt>
                <c:pt idx="2111">
                  <c:v>0.26179718062891794</c:v>
                </c:pt>
                <c:pt idx="2112">
                  <c:v>0.2618656786557782</c:v>
                </c:pt>
                <c:pt idx="2113">
                  <c:v>0.26196187582773245</c:v>
                </c:pt>
                <c:pt idx="2114">
                  <c:v>0.26206960567523735</c:v>
                </c:pt>
                <c:pt idx="2115">
                  <c:v>0.26220809842805609</c:v>
                </c:pt>
                <c:pt idx="2116">
                  <c:v>0.26235272593938397</c:v>
                </c:pt>
                <c:pt idx="2117">
                  <c:v>0.2625096385155567</c:v>
                </c:pt>
                <c:pt idx="2118">
                  <c:v>0.26266345047612416</c:v>
                </c:pt>
                <c:pt idx="2119">
                  <c:v>0.26280416769587639</c:v>
                </c:pt>
                <c:pt idx="2120">
                  <c:v>0.26294178997521844</c:v>
                </c:pt>
                <c:pt idx="2121">
                  <c:v>0.26307631858908093</c:v>
                </c:pt>
                <c:pt idx="2122">
                  <c:v>0.26319468880050995</c:v>
                </c:pt>
                <c:pt idx="2123">
                  <c:v>0.26329383228542325</c:v>
                </c:pt>
                <c:pt idx="2124">
                  <c:v>0.26340602933429746</c:v>
                </c:pt>
                <c:pt idx="2125">
                  <c:v>0.26351821379640605</c:v>
                </c:pt>
                <c:pt idx="2126">
                  <c:v>0.26363729996768431</c:v>
                </c:pt>
                <c:pt idx="2127">
                  <c:v>0.26375253114844754</c:v>
                </c:pt>
                <c:pt idx="2128">
                  <c:v>0.26387619784305189</c:v>
                </c:pt>
                <c:pt idx="2129">
                  <c:v>0.26400829692062411</c:v>
                </c:pt>
                <c:pt idx="2130">
                  <c:v>0.26414882503780551</c:v>
                </c:pt>
                <c:pt idx="2131">
                  <c:v>0.26428319137977657</c:v>
                </c:pt>
                <c:pt idx="2132">
                  <c:v>0.26442061027693359</c:v>
                </c:pt>
                <c:pt idx="2133">
                  <c:v>0.26455417255975772</c:v>
                </c:pt>
                <c:pt idx="2134">
                  <c:v>0.2646708330609468</c:v>
                </c:pt>
                <c:pt idx="2135">
                  <c:v>0.26477213245599979</c:v>
                </c:pt>
                <c:pt idx="2136">
                  <c:v>0.26486728314714186</c:v>
                </c:pt>
                <c:pt idx="2137">
                  <c:v>0.26496549371989575</c:v>
                </c:pt>
                <c:pt idx="2138">
                  <c:v>0.26506369464828045</c:v>
                </c:pt>
                <c:pt idx="2139">
                  <c:v>0.26516418717682211</c:v>
                </c:pt>
                <c:pt idx="2140">
                  <c:v>0.26526466960763045</c:v>
                </c:pt>
                <c:pt idx="2141">
                  <c:v>0.2653735780916322</c:v>
                </c:pt>
                <c:pt idx="2142">
                  <c:v>0.26550777997978581</c:v>
                </c:pt>
                <c:pt idx="2143">
                  <c:v>0.2656634316102825</c:v>
                </c:pt>
                <c:pt idx="2144">
                  <c:v>0.26583669015155703</c:v>
                </c:pt>
                <c:pt idx="2145">
                  <c:v>0.26599995502004115</c:v>
                </c:pt>
                <c:pt idx="2146">
                  <c:v>0.26614096988278152</c:v>
                </c:pt>
                <c:pt idx="2147">
                  <c:v>0.26625284796337684</c:v>
                </c:pt>
                <c:pt idx="2148">
                  <c:v>0.2663371314009651</c:v>
                </c:pt>
                <c:pt idx="2149">
                  <c:v>0.26640608529382265</c:v>
                </c:pt>
                <c:pt idx="2150">
                  <c:v>0.26646584148856617</c:v>
                </c:pt>
                <c:pt idx="2151">
                  <c:v>0.26651793371940452</c:v>
                </c:pt>
                <c:pt idx="2152">
                  <c:v>0.26657691723429533</c:v>
                </c:pt>
                <c:pt idx="2153">
                  <c:v>0.26663896107326629</c:v>
                </c:pt>
                <c:pt idx="2154">
                  <c:v>0.26670483056591121</c:v>
                </c:pt>
                <c:pt idx="2155">
                  <c:v>0.26678677841266257</c:v>
                </c:pt>
                <c:pt idx="2156">
                  <c:v>0.26688250337424457</c:v>
                </c:pt>
                <c:pt idx="2157">
                  <c:v>0.26699506420602709</c:v>
                </c:pt>
                <c:pt idx="2158">
                  <c:v>0.26711220590282458</c:v>
                </c:pt>
                <c:pt idx="2159">
                  <c:v>0.26723622333279123</c:v>
                </c:pt>
                <c:pt idx="2160">
                  <c:v>0.26736175617778296</c:v>
                </c:pt>
                <c:pt idx="2161">
                  <c:v>0.26747885493004958</c:v>
                </c:pt>
                <c:pt idx="2162">
                  <c:v>0.26760206168836403</c:v>
                </c:pt>
                <c:pt idx="2163">
                  <c:v>0.26771913230618305</c:v>
                </c:pt>
                <c:pt idx="2164">
                  <c:v>0.26782241852961408</c:v>
                </c:pt>
                <c:pt idx="2165">
                  <c:v>0.26793563857672142</c:v>
                </c:pt>
                <c:pt idx="2166">
                  <c:v>0.2680434916992312</c:v>
                </c:pt>
                <c:pt idx="2167">
                  <c:v>0.26814980360546165</c:v>
                </c:pt>
                <c:pt idx="2168">
                  <c:v>0.26826145717971556</c:v>
                </c:pt>
                <c:pt idx="2169">
                  <c:v>0.26837003979436935</c:v>
                </c:pt>
                <c:pt idx="2170">
                  <c:v>0.26848090424281573</c:v>
                </c:pt>
                <c:pt idx="2171">
                  <c:v>0.26858869857591966</c:v>
                </c:pt>
                <c:pt idx="2172">
                  <c:v>0.26871176867825763</c:v>
                </c:pt>
                <c:pt idx="2173">
                  <c:v>0.26884934465098381</c:v>
                </c:pt>
                <c:pt idx="2174">
                  <c:v>0.26899148660824279</c:v>
                </c:pt>
                <c:pt idx="2175">
                  <c:v>0.26915270921077822</c:v>
                </c:pt>
                <c:pt idx="2176">
                  <c:v>0.26931390582477621</c:v>
                </c:pt>
                <c:pt idx="2177">
                  <c:v>0.26945674556303412</c:v>
                </c:pt>
                <c:pt idx="2178">
                  <c:v>0.26958352738238567</c:v>
                </c:pt>
                <c:pt idx="2179">
                  <c:v>0.26969120293086174</c:v>
                </c:pt>
                <c:pt idx="2180">
                  <c:v>0.2697851231972061</c:v>
                </c:pt>
                <c:pt idx="2181">
                  <c:v>0.26986681901927384</c:v>
                </c:pt>
                <c:pt idx="2182">
                  <c:v>0.2699408739505072</c:v>
                </c:pt>
                <c:pt idx="2183">
                  <c:v>0.27002103032418417</c:v>
                </c:pt>
                <c:pt idx="2184">
                  <c:v>0.27011797278204147</c:v>
                </c:pt>
                <c:pt idx="2185">
                  <c:v>0.27021108975840208</c:v>
                </c:pt>
                <c:pt idx="2186">
                  <c:v>0.270288935002097</c:v>
                </c:pt>
                <c:pt idx="2187">
                  <c:v>0.27036982657995418</c:v>
                </c:pt>
                <c:pt idx="2188">
                  <c:v>0.27045605284918395</c:v>
                </c:pt>
                <c:pt idx="2189">
                  <c:v>0.27054913835133676</c:v>
                </c:pt>
                <c:pt idx="2190">
                  <c:v>0.27063306047470731</c:v>
                </c:pt>
                <c:pt idx="2191">
                  <c:v>0.27071850121931429</c:v>
                </c:pt>
                <c:pt idx="2192">
                  <c:v>0.27081918986873743</c:v>
                </c:pt>
                <c:pt idx="2193">
                  <c:v>0.27092444443615837</c:v>
                </c:pt>
                <c:pt idx="2194">
                  <c:v>0.27102968792622095</c:v>
                </c:pt>
                <c:pt idx="2195">
                  <c:v>0.2711440704627251</c:v>
                </c:pt>
                <c:pt idx="2196">
                  <c:v>0.27126301442348577</c:v>
                </c:pt>
                <c:pt idx="2197">
                  <c:v>0.27138651817945297</c:v>
                </c:pt>
                <c:pt idx="2198">
                  <c:v>0.2715366842962374</c:v>
                </c:pt>
                <c:pt idx="2199">
                  <c:v>0.27169292459107963</c:v>
                </c:pt>
                <c:pt idx="2200">
                  <c:v>0.27185599817801587</c:v>
                </c:pt>
                <c:pt idx="2201">
                  <c:v>0.27199999900112654</c:v>
                </c:pt>
                <c:pt idx="2202">
                  <c:v>0.27212798232690238</c:v>
                </c:pt>
                <c:pt idx="2203">
                  <c:v>0.27225823425030182</c:v>
                </c:pt>
                <c:pt idx="2204">
                  <c:v>0.27239836942004136</c:v>
                </c:pt>
                <c:pt idx="2205">
                  <c:v>0.27254838367929224</c:v>
                </c:pt>
                <c:pt idx="2206">
                  <c:v>0.27269076218479443</c:v>
                </c:pt>
                <c:pt idx="2207">
                  <c:v>0.27281028356651266</c:v>
                </c:pt>
                <c:pt idx="2208">
                  <c:v>0.27290010552119004</c:v>
                </c:pt>
                <c:pt idx="2209">
                  <c:v>0.27298078616138133</c:v>
                </c:pt>
                <c:pt idx="2210">
                  <c:v>0.27306069924643045</c:v>
                </c:pt>
                <c:pt idx="2211">
                  <c:v>0.27314212791629255</c:v>
                </c:pt>
                <c:pt idx="2212">
                  <c:v>0.27324637737545027</c:v>
                </c:pt>
                <c:pt idx="2213">
                  <c:v>0.27336278910942785</c:v>
                </c:pt>
                <c:pt idx="2214">
                  <c:v>0.2734784265648329</c:v>
                </c:pt>
                <c:pt idx="2215">
                  <c:v>0.27358872615002816</c:v>
                </c:pt>
                <c:pt idx="2216">
                  <c:v>0.27369749244749103</c:v>
                </c:pt>
                <c:pt idx="2217">
                  <c:v>0.27379788160767538</c:v>
                </c:pt>
                <c:pt idx="2218">
                  <c:v>0.27389065656762829</c:v>
                </c:pt>
                <c:pt idx="2219">
                  <c:v>0.27397049697809606</c:v>
                </c:pt>
                <c:pt idx="2220">
                  <c:v>0.27404957072048453</c:v>
                </c:pt>
                <c:pt idx="2221">
                  <c:v>0.27413015867810231</c:v>
                </c:pt>
                <c:pt idx="2222">
                  <c:v>0.27422214265471051</c:v>
                </c:pt>
                <c:pt idx="2223">
                  <c:v>0.27431715853953759</c:v>
                </c:pt>
                <c:pt idx="2224">
                  <c:v>0.27443800570108745</c:v>
                </c:pt>
                <c:pt idx="2225">
                  <c:v>0.27457479618615466</c:v>
                </c:pt>
                <c:pt idx="2226">
                  <c:v>0.27472676367148402</c:v>
                </c:pt>
                <c:pt idx="2227">
                  <c:v>0.2748688323820771</c:v>
                </c:pt>
                <c:pt idx="2228">
                  <c:v>0.27497973830889733</c:v>
                </c:pt>
                <c:pt idx="2229">
                  <c:v>0.27507847981056233</c:v>
                </c:pt>
                <c:pt idx="2230">
                  <c:v>0.27516430104195205</c:v>
                </c:pt>
                <c:pt idx="2231">
                  <c:v>0.2752258143841016</c:v>
                </c:pt>
                <c:pt idx="2232">
                  <c:v>0.27527441484277787</c:v>
                </c:pt>
                <c:pt idx="2233">
                  <c:v>0.27531769763775971</c:v>
                </c:pt>
                <c:pt idx="2234">
                  <c:v>0.27535490415710551</c:v>
                </c:pt>
                <c:pt idx="2235">
                  <c:v>0.27540729466380587</c:v>
                </c:pt>
                <c:pt idx="2236">
                  <c:v>0.27547714440337823</c:v>
                </c:pt>
                <c:pt idx="2237">
                  <c:v>0.27554850757667076</c:v>
                </c:pt>
                <c:pt idx="2238">
                  <c:v>0.27562669754721475</c:v>
                </c:pt>
                <c:pt idx="2239">
                  <c:v>0.27570867658188158</c:v>
                </c:pt>
                <c:pt idx="2240">
                  <c:v>0.27578685403030812</c:v>
                </c:pt>
                <c:pt idx="2241">
                  <c:v>0.2758657842825693</c:v>
                </c:pt>
                <c:pt idx="2242">
                  <c:v>0.27595684990983527</c:v>
                </c:pt>
                <c:pt idx="2243">
                  <c:v>0.27605321866685534</c:v>
                </c:pt>
                <c:pt idx="2244">
                  <c:v>0.27616095856463707</c:v>
                </c:pt>
                <c:pt idx="2245">
                  <c:v>0.27628841049722358</c:v>
                </c:pt>
                <c:pt idx="2246">
                  <c:v>0.27643329147699386</c:v>
                </c:pt>
                <c:pt idx="2247">
                  <c:v>0.27657663471945865</c:v>
                </c:pt>
                <c:pt idx="2248">
                  <c:v>0.2767449799093924</c:v>
                </c:pt>
                <c:pt idx="2249">
                  <c:v>0.27692921716200353</c:v>
                </c:pt>
                <c:pt idx="2250">
                  <c:v>0.27709447108488616</c:v>
                </c:pt>
                <c:pt idx="2251">
                  <c:v>0.27722938293762761</c:v>
                </c:pt>
                <c:pt idx="2252">
                  <c:v>0.2773589721287063</c:v>
                </c:pt>
                <c:pt idx="2253">
                  <c:v>0.27748551378703312</c:v>
                </c:pt>
                <c:pt idx="2254">
                  <c:v>0.27762719113340334</c:v>
                </c:pt>
                <c:pt idx="2255">
                  <c:v>0.27778475519336748</c:v>
                </c:pt>
                <c:pt idx="2256">
                  <c:v>0.27794153708999964</c:v>
                </c:pt>
                <c:pt idx="2257">
                  <c:v>0.27809450829081894</c:v>
                </c:pt>
                <c:pt idx="2258">
                  <c:v>0.27824518476410859</c:v>
                </c:pt>
                <c:pt idx="2259">
                  <c:v>0.27837312836613765</c:v>
                </c:pt>
                <c:pt idx="2260">
                  <c:v>0.27848137555285735</c:v>
                </c:pt>
                <c:pt idx="2261">
                  <c:v>0.27859869318745978</c:v>
                </c:pt>
                <c:pt idx="2262">
                  <c:v>0.27872734831772272</c:v>
                </c:pt>
                <c:pt idx="2263">
                  <c:v>0.27884690707039805</c:v>
                </c:pt>
                <c:pt idx="2264">
                  <c:v>0.27895132011031987</c:v>
                </c:pt>
                <c:pt idx="2265">
                  <c:v>0.27904967024899713</c:v>
                </c:pt>
                <c:pt idx="2266">
                  <c:v>0.27915179284840108</c:v>
                </c:pt>
                <c:pt idx="2267">
                  <c:v>0.27925541771437701</c:v>
                </c:pt>
                <c:pt idx="2268">
                  <c:v>0.27937264458064015</c:v>
                </c:pt>
                <c:pt idx="2269">
                  <c:v>0.27950951791743633</c:v>
                </c:pt>
                <c:pt idx="2270">
                  <c:v>0.27965015277061395</c:v>
                </c:pt>
                <c:pt idx="2271">
                  <c:v>0.27977186912252439</c:v>
                </c:pt>
                <c:pt idx="2272">
                  <c:v>0.27987240624027049</c:v>
                </c:pt>
                <c:pt idx="2273">
                  <c:v>0.2799729332513205</c:v>
                </c:pt>
                <c:pt idx="2274">
                  <c:v>0.28007193870010189</c:v>
                </c:pt>
                <c:pt idx="2275">
                  <c:v>0.2801739569614593</c:v>
                </c:pt>
                <c:pt idx="2276">
                  <c:v>0.2802850316774545</c:v>
                </c:pt>
                <c:pt idx="2277">
                  <c:v>0.28042102473295216</c:v>
                </c:pt>
                <c:pt idx="2278">
                  <c:v>0.28056153146390894</c:v>
                </c:pt>
                <c:pt idx="2279">
                  <c:v>0.28069144485264813</c:v>
                </c:pt>
                <c:pt idx="2280">
                  <c:v>0.2808107690248462</c:v>
                </c:pt>
                <c:pt idx="2281">
                  <c:v>0.28091799758943037</c:v>
                </c:pt>
                <c:pt idx="2282">
                  <c:v>0.28101086937772823</c:v>
                </c:pt>
                <c:pt idx="2283">
                  <c:v>0.28107277911184564</c:v>
                </c:pt>
                <c:pt idx="2284">
                  <c:v>0.28113317515894276</c:v>
                </c:pt>
                <c:pt idx="2285">
                  <c:v>0.28120111635209183</c:v>
                </c:pt>
                <c:pt idx="2286">
                  <c:v>0.2812773559725007</c:v>
                </c:pt>
                <c:pt idx="2287">
                  <c:v>0.2813709491426829</c:v>
                </c:pt>
                <c:pt idx="2288">
                  <c:v>0.28147811765999575</c:v>
                </c:pt>
                <c:pt idx="2289">
                  <c:v>0.28161243944085174</c:v>
                </c:pt>
                <c:pt idx="2290">
                  <c:v>0.28177088576183335</c:v>
                </c:pt>
                <c:pt idx="2291">
                  <c:v>0.28191723767658883</c:v>
                </c:pt>
                <c:pt idx="2292">
                  <c:v>0.28205527165805883</c:v>
                </c:pt>
                <c:pt idx="2293">
                  <c:v>0.28218046633216931</c:v>
                </c:pt>
                <c:pt idx="2294">
                  <c:v>0.28228754813447354</c:v>
                </c:pt>
                <c:pt idx="2295">
                  <c:v>0.28239461847149305</c:v>
                </c:pt>
                <c:pt idx="2296">
                  <c:v>0.2825054468154653</c:v>
                </c:pt>
                <c:pt idx="2297">
                  <c:v>0.28262003191575835</c:v>
                </c:pt>
                <c:pt idx="2298">
                  <c:v>0.28274440219715014</c:v>
                </c:pt>
                <c:pt idx="2299">
                  <c:v>0.28286122079721576</c:v>
                </c:pt>
                <c:pt idx="2300">
                  <c:v>0.2829825469601458</c:v>
                </c:pt>
                <c:pt idx="2301">
                  <c:v>0.28309180326764016</c:v>
                </c:pt>
                <c:pt idx="2302">
                  <c:v>0.28319803416171818</c:v>
                </c:pt>
                <c:pt idx="2303">
                  <c:v>0.28331103336406394</c:v>
                </c:pt>
                <c:pt idx="2304">
                  <c:v>0.28342627939752479</c:v>
                </c:pt>
                <c:pt idx="2305">
                  <c:v>0.28353624035396452</c:v>
                </c:pt>
                <c:pt idx="2306">
                  <c:v>0.28364694225306686</c:v>
                </c:pt>
                <c:pt idx="2307">
                  <c:v>0.28375085533363353</c:v>
                </c:pt>
                <c:pt idx="2308">
                  <c:v>0.28384798171056097</c:v>
                </c:pt>
                <c:pt idx="2309">
                  <c:v>0.28393681773287366</c:v>
                </c:pt>
                <c:pt idx="2310">
                  <c:v>0.28402112936981133</c:v>
                </c:pt>
                <c:pt idx="2311">
                  <c:v>0.28410844464349122</c:v>
                </c:pt>
                <c:pt idx="2312">
                  <c:v>0.28420704151970588</c:v>
                </c:pt>
                <c:pt idx="2313">
                  <c:v>0.28432218434397055</c:v>
                </c:pt>
                <c:pt idx="2314">
                  <c:v>0.28445988678276291</c:v>
                </c:pt>
                <c:pt idx="2315">
                  <c:v>0.28460960726092915</c:v>
                </c:pt>
                <c:pt idx="2316">
                  <c:v>0.28475178334512025</c:v>
                </c:pt>
                <c:pt idx="2317">
                  <c:v>0.28488416194811755</c:v>
                </c:pt>
                <c:pt idx="2318">
                  <c:v>0.28501050699661273</c:v>
                </c:pt>
                <c:pt idx="2319">
                  <c:v>0.28511503041690961</c:v>
                </c:pt>
                <c:pt idx="2320">
                  <c:v>0.28521127253810019</c:v>
                </c:pt>
                <c:pt idx="2321">
                  <c:v>0.28529923574998695</c:v>
                </c:pt>
                <c:pt idx="2322">
                  <c:v>0.28538192914922145</c:v>
                </c:pt>
                <c:pt idx="2323">
                  <c:v>0.2854924269267875</c:v>
                </c:pt>
                <c:pt idx="2324">
                  <c:v>0.28561944670108114</c:v>
                </c:pt>
                <c:pt idx="2325">
                  <c:v>0.28575621918627747</c:v>
                </c:pt>
                <c:pt idx="2326">
                  <c:v>0.2858734378578433</c:v>
                </c:pt>
                <c:pt idx="2327">
                  <c:v>0.28598012496045055</c:v>
                </c:pt>
                <c:pt idx="2328">
                  <c:v>0.28606576693348357</c:v>
                </c:pt>
                <c:pt idx="2329">
                  <c:v>0.28614013427588808</c:v>
                </c:pt>
                <c:pt idx="2330">
                  <c:v>0.28621149167772791</c:v>
                </c:pt>
                <c:pt idx="2331">
                  <c:v>0.28627908873022168</c:v>
                </c:pt>
                <c:pt idx="2332">
                  <c:v>0.28634517920810998</c:v>
                </c:pt>
                <c:pt idx="2333">
                  <c:v>0.28641652198049783</c:v>
                </c:pt>
                <c:pt idx="2334">
                  <c:v>0.28649011234950406</c:v>
                </c:pt>
                <c:pt idx="2335">
                  <c:v>0.28655769057132163</c:v>
                </c:pt>
                <c:pt idx="2336">
                  <c:v>0.2866215102544597</c:v>
                </c:pt>
                <c:pt idx="2337">
                  <c:v>0.28668532586490592</c:v>
                </c:pt>
                <c:pt idx="2338">
                  <c:v>0.28676640335476122</c:v>
                </c:pt>
                <c:pt idx="2339">
                  <c:v>0.28686849158460237</c:v>
                </c:pt>
                <c:pt idx="2340">
                  <c:v>0.28695931132287128</c:v>
                </c:pt>
                <c:pt idx="2341">
                  <c:v>0.2870486218643139</c:v>
                </c:pt>
                <c:pt idx="2342">
                  <c:v>0.2871544332747098</c:v>
                </c:pt>
                <c:pt idx="2343">
                  <c:v>0.28727599001146631</c:v>
                </c:pt>
                <c:pt idx="2344">
                  <c:v>0.2873870289307216</c:v>
                </c:pt>
                <c:pt idx="2345">
                  <c:v>0.28750030593324816</c:v>
                </c:pt>
                <c:pt idx="2346">
                  <c:v>0.28761282005388905</c:v>
                </c:pt>
                <c:pt idx="2347">
                  <c:v>0.28773357112570142</c:v>
                </c:pt>
                <c:pt idx="2348">
                  <c:v>0.28784830863378119</c:v>
                </c:pt>
                <c:pt idx="2349">
                  <c:v>0.28795403546648746</c:v>
                </c:pt>
                <c:pt idx="2350">
                  <c:v>0.28806200027006634</c:v>
                </c:pt>
                <c:pt idx="2351">
                  <c:v>0.2881669548772951</c:v>
                </c:pt>
                <c:pt idx="2352">
                  <c:v>0.28825465849310167</c:v>
                </c:pt>
                <c:pt idx="2353">
                  <c:v>0.28836109186591069</c:v>
                </c:pt>
                <c:pt idx="2354">
                  <c:v>0.28848025382026282</c:v>
                </c:pt>
                <c:pt idx="2355">
                  <c:v>0.28860164951116463</c:v>
                </c:pt>
                <c:pt idx="2356">
                  <c:v>0.28871478901641612</c:v>
                </c:pt>
                <c:pt idx="2357">
                  <c:v>0.28883016314337173</c:v>
                </c:pt>
                <c:pt idx="2358">
                  <c:v>0.28893353904069913</c:v>
                </c:pt>
                <c:pt idx="2359">
                  <c:v>0.28902716740581785</c:v>
                </c:pt>
                <c:pt idx="2360">
                  <c:v>0.28911105097547235</c:v>
                </c:pt>
                <c:pt idx="2361">
                  <c:v>0.28920241614338943</c:v>
                </c:pt>
                <c:pt idx="2362">
                  <c:v>0.28930500478437093</c:v>
                </c:pt>
                <c:pt idx="2363">
                  <c:v>0.28941956214197995</c:v>
                </c:pt>
                <c:pt idx="2364">
                  <c:v>0.2895333577651637</c:v>
                </c:pt>
                <c:pt idx="2365">
                  <c:v>0.28964564338396426</c:v>
                </c:pt>
                <c:pt idx="2366">
                  <c:v>0.28976016172779478</c:v>
                </c:pt>
                <c:pt idx="2367">
                  <c:v>0.28986643499388187</c:v>
                </c:pt>
                <c:pt idx="2368">
                  <c:v>0.28995847947013698</c:v>
                </c:pt>
                <c:pt idx="2369">
                  <c:v>0.29004752256742916</c:v>
                </c:pt>
                <c:pt idx="2370">
                  <c:v>0.29014478747821665</c:v>
                </c:pt>
                <c:pt idx="2371">
                  <c:v>0.29026972159807429</c:v>
                </c:pt>
                <c:pt idx="2372">
                  <c:v>0.29040436365237693</c:v>
                </c:pt>
                <c:pt idx="2373">
                  <c:v>0.2905464661563873</c:v>
                </c:pt>
                <c:pt idx="2374">
                  <c:v>0.2907162147830088</c:v>
                </c:pt>
                <c:pt idx="2375">
                  <c:v>0.29090013891706512</c:v>
                </c:pt>
                <c:pt idx="2376">
                  <c:v>0.29110570512748829</c:v>
                </c:pt>
                <c:pt idx="2377">
                  <c:v>0.29130823995239935</c:v>
                </c:pt>
                <c:pt idx="2378">
                  <c:v>0.29147412352940893</c:v>
                </c:pt>
                <c:pt idx="2379">
                  <c:v>0.29161532705435267</c:v>
                </c:pt>
                <c:pt idx="2380">
                  <c:v>0.29174231848558962</c:v>
                </c:pt>
                <c:pt idx="2381">
                  <c:v>0.29186929379205095</c:v>
                </c:pt>
                <c:pt idx="2382">
                  <c:v>0.29198803845941607</c:v>
                </c:pt>
                <c:pt idx="2383">
                  <c:v>0.29210527564942695</c:v>
                </c:pt>
                <c:pt idx="2384">
                  <c:v>0.29222772529962804</c:v>
                </c:pt>
                <c:pt idx="2385">
                  <c:v>0.29236658297894191</c:v>
                </c:pt>
                <c:pt idx="2386">
                  <c:v>0.29251213887770255</c:v>
                </c:pt>
                <c:pt idx="2387">
                  <c:v>0.29263379242571402</c:v>
                </c:pt>
                <c:pt idx="2388">
                  <c:v>0.29274125318771421</c:v>
                </c:pt>
                <c:pt idx="2389">
                  <c:v>0.29283154115041277</c:v>
                </c:pt>
                <c:pt idx="2390">
                  <c:v>0.29291286795625787</c:v>
                </c:pt>
                <c:pt idx="2391">
                  <c:v>0.29298299768883107</c:v>
                </c:pt>
                <c:pt idx="2392">
                  <c:v>0.29303596475861948</c:v>
                </c:pt>
                <c:pt idx="2393">
                  <c:v>0.29307773962343525</c:v>
                </c:pt>
                <c:pt idx="2394">
                  <c:v>0.29314711188283932</c:v>
                </c:pt>
                <c:pt idx="2395">
                  <c:v>0.29323661736510975</c:v>
                </c:pt>
                <c:pt idx="2396">
                  <c:v>0.29335743705976192</c:v>
                </c:pt>
                <c:pt idx="2397">
                  <c:v>0.29347600515993649</c:v>
                </c:pt>
                <c:pt idx="2398">
                  <c:v>0.29358710338840682</c:v>
                </c:pt>
                <c:pt idx="2399">
                  <c:v>0.29369744377369622</c:v>
                </c:pt>
                <c:pt idx="2400">
                  <c:v>0.2937965906262936</c:v>
                </c:pt>
                <c:pt idx="2401">
                  <c:v>0.2938927462284936</c:v>
                </c:pt>
                <c:pt idx="2402">
                  <c:v>0.29398516615489173</c:v>
                </c:pt>
                <c:pt idx="2403">
                  <c:v>0.29409471742331816</c:v>
                </c:pt>
                <c:pt idx="2404">
                  <c:v>0.29421394326029432</c:v>
                </c:pt>
                <c:pt idx="2405">
                  <c:v>0.29434135016122687</c:v>
                </c:pt>
                <c:pt idx="2406">
                  <c:v>0.29447395530873566</c:v>
                </c:pt>
                <c:pt idx="2407">
                  <c:v>0.2946087773457135</c:v>
                </c:pt>
                <c:pt idx="2408">
                  <c:v>0.29474804953332018</c:v>
                </c:pt>
                <c:pt idx="2409">
                  <c:v>0.29485900653759484</c:v>
                </c:pt>
                <c:pt idx="2410">
                  <c:v>0.29495059264144075</c:v>
                </c:pt>
                <c:pt idx="2411">
                  <c:v>0.29504217035804048</c:v>
                </c:pt>
                <c:pt idx="2412">
                  <c:v>0.29514267283327772</c:v>
                </c:pt>
                <c:pt idx="2413">
                  <c:v>0.29525284171931376</c:v>
                </c:pt>
                <c:pt idx="2414">
                  <c:v>0.29538383757080289</c:v>
                </c:pt>
                <c:pt idx="2415">
                  <c:v>0.29551332796674062</c:v>
                </c:pt>
                <c:pt idx="2416">
                  <c:v>0.29561973568326078</c:v>
                </c:pt>
                <c:pt idx="2417">
                  <c:v>0.29572092412673412</c:v>
                </c:pt>
                <c:pt idx="2418">
                  <c:v>0.29581987057037828</c:v>
                </c:pt>
                <c:pt idx="2419">
                  <c:v>0.2959173195278445</c:v>
                </c:pt>
                <c:pt idx="2420">
                  <c:v>0.29601550276611088</c:v>
                </c:pt>
                <c:pt idx="2421">
                  <c:v>0.29611739487287025</c:v>
                </c:pt>
                <c:pt idx="2422">
                  <c:v>0.29620886580358391</c:v>
                </c:pt>
                <c:pt idx="2423">
                  <c:v>0.29630255905788672</c:v>
                </c:pt>
                <c:pt idx="2424">
                  <c:v>0.29640590889382729</c:v>
                </c:pt>
                <c:pt idx="2425">
                  <c:v>0.29650107051997332</c:v>
                </c:pt>
                <c:pt idx="2426">
                  <c:v>0.29659250636385426</c:v>
                </c:pt>
                <c:pt idx="2427">
                  <c:v>0.29668393384798608</c:v>
                </c:pt>
                <c:pt idx="2428">
                  <c:v>0.29677015048368799</c:v>
                </c:pt>
                <c:pt idx="2429">
                  <c:v>0.29684521236332462</c:v>
                </c:pt>
                <c:pt idx="2430">
                  <c:v>0.29691803929683769</c:v>
                </c:pt>
                <c:pt idx="2431">
                  <c:v>0.2970012635841105</c:v>
                </c:pt>
                <c:pt idx="2432">
                  <c:v>0.29710825606278984</c:v>
                </c:pt>
                <c:pt idx="2433">
                  <c:v>0.29721300844052312</c:v>
                </c:pt>
                <c:pt idx="2434">
                  <c:v>0.29733260589494853</c:v>
                </c:pt>
                <c:pt idx="2435">
                  <c:v>0.29744327651071317</c:v>
                </c:pt>
                <c:pt idx="2436">
                  <c:v>0.29755170697978117</c:v>
                </c:pt>
                <c:pt idx="2437">
                  <c:v>0.29766383845442401</c:v>
                </c:pt>
                <c:pt idx="2438">
                  <c:v>0.29778041215307915</c:v>
                </c:pt>
                <c:pt idx="2439">
                  <c:v>0.29789177560563951</c:v>
                </c:pt>
                <c:pt idx="2440">
                  <c:v>0.29799570364002342</c:v>
                </c:pt>
                <c:pt idx="2441">
                  <c:v>0.298085518454555</c:v>
                </c:pt>
                <c:pt idx="2442">
                  <c:v>0.2981649347522311</c:v>
                </c:pt>
                <c:pt idx="2443">
                  <c:v>0.29824508686316886</c:v>
                </c:pt>
                <c:pt idx="2444">
                  <c:v>0.29832152224358544</c:v>
                </c:pt>
                <c:pt idx="2445">
                  <c:v>0.29839275772660317</c:v>
                </c:pt>
                <c:pt idx="2446">
                  <c:v>0.29845137478692996</c:v>
                </c:pt>
                <c:pt idx="2447">
                  <c:v>0.29851889144632021</c:v>
                </c:pt>
                <c:pt idx="2448">
                  <c:v>0.29859382218179298</c:v>
                </c:pt>
                <c:pt idx="2449">
                  <c:v>0.29867764892457593</c:v>
                </c:pt>
                <c:pt idx="2450">
                  <c:v>0.29877852843076741</c:v>
                </c:pt>
                <c:pt idx="2451">
                  <c:v>0.29888681422229402</c:v>
                </c:pt>
                <c:pt idx="2452">
                  <c:v>0.2990017623344719</c:v>
                </c:pt>
                <c:pt idx="2453">
                  <c:v>0.29911818017975372</c:v>
                </c:pt>
                <c:pt idx="2454">
                  <c:v>0.2992390327764336</c:v>
                </c:pt>
                <c:pt idx="2455">
                  <c:v>0.29936357722561879</c:v>
                </c:pt>
                <c:pt idx="2456">
                  <c:v>0.29948810616541593</c:v>
                </c:pt>
                <c:pt idx="2457">
                  <c:v>0.2996289237823771</c:v>
                </c:pt>
                <c:pt idx="2458">
                  <c:v>0.29976601662149188</c:v>
                </c:pt>
                <c:pt idx="2459">
                  <c:v>0.29990975865665226</c:v>
                </c:pt>
                <c:pt idx="2460">
                  <c:v>0.30006311010847619</c:v>
                </c:pt>
                <c:pt idx="2461">
                  <c:v>0.30021421607107895</c:v>
                </c:pt>
                <c:pt idx="2462">
                  <c:v>0.30036900193551352</c:v>
                </c:pt>
                <c:pt idx="2463">
                  <c:v>0.30052302341440934</c:v>
                </c:pt>
                <c:pt idx="2464">
                  <c:v>0.30067035830057837</c:v>
                </c:pt>
                <c:pt idx="2465">
                  <c:v>0.30080064644483767</c:v>
                </c:pt>
                <c:pt idx="2466">
                  <c:v>0.30093387812752886</c:v>
                </c:pt>
                <c:pt idx="2467">
                  <c:v>0.30107597235992622</c:v>
                </c:pt>
                <c:pt idx="2468">
                  <c:v>0.30120176811071164</c:v>
                </c:pt>
                <c:pt idx="2469">
                  <c:v>0.30131201137479341</c:v>
                </c:pt>
                <c:pt idx="2470">
                  <c:v>0.3014207629548501</c:v>
                </c:pt>
                <c:pt idx="2471">
                  <c:v>0.30151396918257312</c:v>
                </c:pt>
                <c:pt idx="2472">
                  <c:v>0.30159311368234915</c:v>
                </c:pt>
                <c:pt idx="2473">
                  <c:v>0.30167225191876884</c:v>
                </c:pt>
                <c:pt idx="2474">
                  <c:v>0.30174324911884665</c:v>
                </c:pt>
                <c:pt idx="2475">
                  <c:v>0.30180684649717709</c:v>
                </c:pt>
                <c:pt idx="2476">
                  <c:v>0.30186748209132463</c:v>
                </c:pt>
                <c:pt idx="2477">
                  <c:v>0.30191998067258113</c:v>
                </c:pt>
                <c:pt idx="2478">
                  <c:v>0.30195916795786465</c:v>
                </c:pt>
                <c:pt idx="2479">
                  <c:v>0.30198800290404709</c:v>
                </c:pt>
                <c:pt idx="2480">
                  <c:v>0.30203088410685652</c:v>
                </c:pt>
                <c:pt idx="2481">
                  <c:v>0.30208854903225557</c:v>
                </c:pt>
                <c:pt idx="2482">
                  <c:v>0.30215582057608531</c:v>
                </c:pt>
                <c:pt idx="2483">
                  <c:v>0.30222826179339546</c:v>
                </c:pt>
                <c:pt idx="2484">
                  <c:v>0.30229035008888472</c:v>
                </c:pt>
                <c:pt idx="2485">
                  <c:v>0.30233839195775225</c:v>
                </c:pt>
                <c:pt idx="2486">
                  <c:v>0.30239825628746142</c:v>
                </c:pt>
                <c:pt idx="2487">
                  <c:v>0.30247585286290485</c:v>
                </c:pt>
                <c:pt idx="2488">
                  <c:v>0.30257117755624774</c:v>
                </c:pt>
                <c:pt idx="2489">
                  <c:v>0.30268570296124786</c:v>
                </c:pt>
                <c:pt idx="2490">
                  <c:v>0.30280538646501443</c:v>
                </c:pt>
                <c:pt idx="2491">
                  <c:v>0.30292357833635847</c:v>
                </c:pt>
                <c:pt idx="2492">
                  <c:v>0.30305874316564158</c:v>
                </c:pt>
                <c:pt idx="2493">
                  <c:v>0.30319315127168667</c:v>
                </c:pt>
                <c:pt idx="2494">
                  <c:v>0.30333787826219377</c:v>
                </c:pt>
                <c:pt idx="2495">
                  <c:v>0.30349144318354249</c:v>
                </c:pt>
                <c:pt idx="2496">
                  <c:v>0.30366417553666786</c:v>
                </c:pt>
                <c:pt idx="2497">
                  <c:v>0.30385089960369155</c:v>
                </c:pt>
                <c:pt idx="2498">
                  <c:v>0.30404496711544376</c:v>
                </c:pt>
                <c:pt idx="2499">
                  <c:v>0.30421022686134941</c:v>
                </c:pt>
                <c:pt idx="2500">
                  <c:v>0.30433784181548712</c:v>
                </c:pt>
                <c:pt idx="2501">
                  <c:v>0.30445290260975488</c:v>
                </c:pt>
                <c:pt idx="2502">
                  <c:v>0.30457089992987779</c:v>
                </c:pt>
                <c:pt idx="2503">
                  <c:v>0.30469478213280921</c:v>
                </c:pt>
                <c:pt idx="2504">
                  <c:v>0.30483044503430112</c:v>
                </c:pt>
                <c:pt idx="2505">
                  <c:v>0.3049778838382497</c:v>
                </c:pt>
                <c:pt idx="2506">
                  <c:v>0.30511866760604017</c:v>
                </c:pt>
                <c:pt idx="2507">
                  <c:v>0.30524911445300418</c:v>
                </c:pt>
                <c:pt idx="2508">
                  <c:v>0.30535817559146006</c:v>
                </c:pt>
                <c:pt idx="2509">
                  <c:v>0.3054686983939004</c:v>
                </c:pt>
                <c:pt idx="2510">
                  <c:v>0.30558510253742988</c:v>
                </c:pt>
                <c:pt idx="2511">
                  <c:v>0.30569928331076407</c:v>
                </c:pt>
                <c:pt idx="2512">
                  <c:v>0.30581418757207091</c:v>
                </c:pt>
                <c:pt idx="2513">
                  <c:v>0.305941598013934</c:v>
                </c:pt>
                <c:pt idx="2514">
                  <c:v>0.30607341022958251</c:v>
                </c:pt>
                <c:pt idx="2515">
                  <c:v>0.30619710644949538</c:v>
                </c:pt>
                <c:pt idx="2516">
                  <c:v>0.3063207873705458</c:v>
                </c:pt>
                <c:pt idx="2517">
                  <c:v>0.30645181356345808</c:v>
                </c:pt>
                <c:pt idx="2518">
                  <c:v>0.30657619895076432</c:v>
                </c:pt>
                <c:pt idx="2519">
                  <c:v>0.30669615363305963</c:v>
                </c:pt>
                <c:pt idx="2520">
                  <c:v>0.30681609392795478</c:v>
                </c:pt>
                <c:pt idx="2521">
                  <c:v>0.30693381274345682</c:v>
                </c:pt>
                <c:pt idx="2522">
                  <c:v>0.30704563278393149</c:v>
                </c:pt>
                <c:pt idx="2523">
                  <c:v>0.30714493615249383</c:v>
                </c:pt>
                <c:pt idx="2524">
                  <c:v>0.30725011341120795</c:v>
                </c:pt>
                <c:pt idx="2525">
                  <c:v>0.30735380882917679</c:v>
                </c:pt>
                <c:pt idx="2526">
                  <c:v>0.3074486696871212</c:v>
                </c:pt>
                <c:pt idx="2527">
                  <c:v>0.30754940353697824</c:v>
                </c:pt>
                <c:pt idx="2528">
                  <c:v>0.30763101257312891</c:v>
                </c:pt>
                <c:pt idx="2529">
                  <c:v>0.30769276633590087</c:v>
                </c:pt>
                <c:pt idx="2530">
                  <c:v>0.30776407248446913</c:v>
                </c:pt>
                <c:pt idx="2531">
                  <c:v>0.30783537354883311</c:v>
                </c:pt>
                <c:pt idx="2532">
                  <c:v>0.30790446457555326</c:v>
                </c:pt>
                <c:pt idx="2533">
                  <c:v>0.30795738213368495</c:v>
                </c:pt>
                <c:pt idx="2534">
                  <c:v>0.30802058554727829</c:v>
                </c:pt>
                <c:pt idx="2535">
                  <c:v>0.30809627740209922</c:v>
                </c:pt>
                <c:pt idx="2536">
                  <c:v>0.3081704939491165</c:v>
                </c:pt>
                <c:pt idx="2537">
                  <c:v>0.30825352177560961</c:v>
                </c:pt>
                <c:pt idx="2538">
                  <c:v>0.30835564389538617</c:v>
                </c:pt>
                <c:pt idx="2539">
                  <c:v>0.30846436677629702</c:v>
                </c:pt>
                <c:pt idx="2540">
                  <c:v>0.30856646736750415</c:v>
                </c:pt>
                <c:pt idx="2541">
                  <c:v>0.30866341655298657</c:v>
                </c:pt>
                <c:pt idx="2542">
                  <c:v>0.30873979414031438</c:v>
                </c:pt>
                <c:pt idx="2543">
                  <c:v>0.30881690021003227</c:v>
                </c:pt>
                <c:pt idx="2544">
                  <c:v>0.30890060864040136</c:v>
                </c:pt>
                <c:pt idx="2545">
                  <c:v>0.30897476551894465</c:v>
                </c:pt>
                <c:pt idx="2546">
                  <c:v>0.30905038518728928</c:v>
                </c:pt>
                <c:pt idx="2547">
                  <c:v>0.30914068079535034</c:v>
                </c:pt>
                <c:pt idx="2548">
                  <c:v>0.30923830833608362</c:v>
                </c:pt>
                <c:pt idx="2549">
                  <c:v>0.30935354061181736</c:v>
                </c:pt>
                <c:pt idx="2550">
                  <c:v>0.30947829944215233</c:v>
                </c:pt>
                <c:pt idx="2551">
                  <c:v>0.3096030427096631</c:v>
                </c:pt>
                <c:pt idx="2552">
                  <c:v>0.30971749931239334</c:v>
                </c:pt>
                <c:pt idx="2553">
                  <c:v>0.30982020562378643</c:v>
                </c:pt>
                <c:pt idx="2554">
                  <c:v>0.30991923386342035</c:v>
                </c:pt>
                <c:pt idx="2555">
                  <c:v>0.31002045259572014</c:v>
                </c:pt>
                <c:pt idx="2556">
                  <c:v>0.31012312779820883</c:v>
                </c:pt>
                <c:pt idx="2557">
                  <c:v>0.31023605834604201</c:v>
                </c:pt>
                <c:pt idx="2558">
                  <c:v>0.31037097163146576</c:v>
                </c:pt>
                <c:pt idx="2559">
                  <c:v>0.31052419345040583</c:v>
                </c:pt>
                <c:pt idx="2560">
                  <c:v>0.31066713043926014</c:v>
                </c:pt>
                <c:pt idx="2561">
                  <c:v>0.31079392410253193</c:v>
                </c:pt>
                <c:pt idx="2562">
                  <c:v>0.31091190838877414</c:v>
                </c:pt>
                <c:pt idx="2563">
                  <c:v>0.31103793833570781</c:v>
                </c:pt>
                <c:pt idx="2564">
                  <c:v>0.31115735903555974</c:v>
                </c:pt>
                <c:pt idx="2565">
                  <c:v>0.31125918505453981</c:v>
                </c:pt>
                <c:pt idx="2566">
                  <c:v>0.31134708407034728</c:v>
                </c:pt>
                <c:pt idx="2567">
                  <c:v>0.31143936972233754</c:v>
                </c:pt>
                <c:pt idx="2568">
                  <c:v>0.31154189934799653</c:v>
                </c:pt>
                <c:pt idx="2569">
                  <c:v>0.31165613426343686</c:v>
                </c:pt>
                <c:pt idx="2570">
                  <c:v>0.31177914188786804</c:v>
                </c:pt>
                <c:pt idx="2571">
                  <c:v>0.31190140232984909</c:v>
                </c:pt>
                <c:pt idx="2572">
                  <c:v>0.3120097404091795</c:v>
                </c:pt>
                <c:pt idx="2573">
                  <c:v>0.31211221157461522</c:v>
                </c:pt>
                <c:pt idx="2574">
                  <c:v>0.31220954945680268</c:v>
                </c:pt>
                <c:pt idx="2575">
                  <c:v>0.31231273190358416</c:v>
                </c:pt>
                <c:pt idx="2576">
                  <c:v>0.31242907380695917</c:v>
                </c:pt>
                <c:pt idx="2577">
                  <c:v>0.31254759692130007</c:v>
                </c:pt>
                <c:pt idx="2578">
                  <c:v>0.31266610598957706</c:v>
                </c:pt>
                <c:pt idx="2579">
                  <c:v>0.31278460101511901</c:v>
                </c:pt>
                <c:pt idx="2580">
                  <c:v>0.31290235068019884</c:v>
                </c:pt>
                <c:pt idx="2581">
                  <c:v>0.31301350534325134</c:v>
                </c:pt>
                <c:pt idx="2582">
                  <c:v>0.31312976575060814</c:v>
                </c:pt>
                <c:pt idx="2583">
                  <c:v>0.31324381943053486</c:v>
                </c:pt>
                <c:pt idx="2584">
                  <c:v>0.31334616422291911</c:v>
                </c:pt>
                <c:pt idx="2585">
                  <c:v>0.31344922946367315</c:v>
                </c:pt>
                <c:pt idx="2586">
                  <c:v>0.3135573999931564</c:v>
                </c:pt>
                <c:pt idx="2587">
                  <c:v>0.31367578945809393</c:v>
                </c:pt>
                <c:pt idx="2588">
                  <c:v>0.31379489557776824</c:v>
                </c:pt>
                <c:pt idx="2589">
                  <c:v>0.31391544867552607</c:v>
                </c:pt>
                <c:pt idx="2590">
                  <c:v>0.31405132747184905</c:v>
                </c:pt>
                <c:pt idx="2591">
                  <c:v>0.31419668273241325</c:v>
                </c:pt>
                <c:pt idx="2592">
                  <c:v>0.31434128659840854</c:v>
                </c:pt>
                <c:pt idx="2593">
                  <c:v>0.31446250403050002</c:v>
                </c:pt>
                <c:pt idx="2594">
                  <c:v>0.31456983491236268</c:v>
                </c:pt>
                <c:pt idx="2595">
                  <c:v>0.31466182364307804</c:v>
                </c:pt>
                <c:pt idx="2596">
                  <c:v>0.31476037360817255</c:v>
                </c:pt>
                <c:pt idx="2597">
                  <c:v>0.31484285611262175</c:v>
                </c:pt>
                <c:pt idx="2598">
                  <c:v>0.31491146469412246</c:v>
                </c:pt>
                <c:pt idx="2599">
                  <c:v>0.31497423012440362</c:v>
                </c:pt>
                <c:pt idx="2600">
                  <c:v>0.31503042373695622</c:v>
                </c:pt>
                <c:pt idx="2601">
                  <c:v>0.31508223582837741</c:v>
                </c:pt>
                <c:pt idx="2602">
                  <c:v>0.31514061243338581</c:v>
                </c:pt>
                <c:pt idx="2603">
                  <c:v>0.31521503766269737</c:v>
                </c:pt>
                <c:pt idx="2604">
                  <c:v>0.31530113052776776</c:v>
                </c:pt>
                <c:pt idx="2605">
                  <c:v>0.31538575696774457</c:v>
                </c:pt>
                <c:pt idx="2606">
                  <c:v>0.31546599956303734</c:v>
                </c:pt>
                <c:pt idx="2607">
                  <c:v>0.31555571774952101</c:v>
                </c:pt>
                <c:pt idx="2608">
                  <c:v>0.31564980378580043</c:v>
                </c:pt>
                <c:pt idx="2609">
                  <c:v>0.31573440072519199</c:v>
                </c:pt>
                <c:pt idx="2610">
                  <c:v>0.31581680293186765</c:v>
                </c:pt>
                <c:pt idx="2611">
                  <c:v>0.31588388643992277</c:v>
                </c:pt>
                <c:pt idx="2612">
                  <c:v>0.31594440356975217</c:v>
                </c:pt>
                <c:pt idx="2613">
                  <c:v>0.31601293661984242</c:v>
                </c:pt>
                <c:pt idx="2614">
                  <c:v>0.31608000697229305</c:v>
                </c:pt>
                <c:pt idx="2615">
                  <c:v>0.31615144653044785</c:v>
                </c:pt>
                <c:pt idx="2616">
                  <c:v>0.31625422306410467</c:v>
                </c:pt>
                <c:pt idx="2617">
                  <c:v>0.31641091872464777</c:v>
                </c:pt>
                <c:pt idx="2618">
                  <c:v>0.31659892111239468</c:v>
                </c:pt>
                <c:pt idx="2619">
                  <c:v>0.3167941729952285</c:v>
                </c:pt>
                <c:pt idx="2620">
                  <c:v>0.31699739845344937</c:v>
                </c:pt>
                <c:pt idx="2621">
                  <c:v>0.31717145480809267</c:v>
                </c:pt>
                <c:pt idx="2622">
                  <c:v>0.31731417297781428</c:v>
                </c:pt>
                <c:pt idx="2623">
                  <c:v>0.31742629439523379</c:v>
                </c:pt>
                <c:pt idx="2624">
                  <c:v>0.31752020460913055</c:v>
                </c:pt>
                <c:pt idx="2625">
                  <c:v>0.31760901080640563</c:v>
                </c:pt>
                <c:pt idx="2626">
                  <c:v>0.31769926476217403</c:v>
                </c:pt>
                <c:pt idx="2627">
                  <c:v>0.31779387709911111</c:v>
                </c:pt>
                <c:pt idx="2628">
                  <c:v>0.31788702511647188</c:v>
                </c:pt>
                <c:pt idx="2629">
                  <c:v>0.31797070538947858</c:v>
                </c:pt>
                <c:pt idx="2630">
                  <c:v>0.31804055486388971</c:v>
                </c:pt>
                <c:pt idx="2631">
                  <c:v>0.31810385173606315</c:v>
                </c:pt>
                <c:pt idx="2632">
                  <c:v>0.31818460399798876</c:v>
                </c:pt>
                <c:pt idx="2633">
                  <c:v>0.31828135262585222</c:v>
                </c:pt>
                <c:pt idx="2634">
                  <c:v>0.31838463782255694</c:v>
                </c:pt>
                <c:pt idx="2635">
                  <c:v>0.31849154858526335</c:v>
                </c:pt>
                <c:pt idx="2636">
                  <c:v>0.31860862821226948</c:v>
                </c:pt>
                <c:pt idx="2637">
                  <c:v>0.31872787535575098</c:v>
                </c:pt>
                <c:pt idx="2638">
                  <c:v>0.31886455580942286</c:v>
                </c:pt>
                <c:pt idx="2639">
                  <c:v>0.31899394881104126</c:v>
                </c:pt>
                <c:pt idx="2640">
                  <c:v>0.31910588205823986</c:v>
                </c:pt>
                <c:pt idx="2641">
                  <c:v>0.31921271574409282</c:v>
                </c:pt>
                <c:pt idx="2642">
                  <c:v>0.319335524043036</c:v>
                </c:pt>
                <c:pt idx="2643">
                  <c:v>0.31947648065914813</c:v>
                </c:pt>
                <c:pt idx="2644">
                  <c:v>0.31961451169746247</c:v>
                </c:pt>
                <c:pt idx="2645">
                  <c:v>0.31973145992984342</c:v>
                </c:pt>
                <c:pt idx="2646">
                  <c:v>0.31983314292882398</c:v>
                </c:pt>
                <c:pt idx="2647">
                  <c:v>0.3199202915565062</c:v>
                </c:pt>
                <c:pt idx="2648">
                  <c:v>0.32001759854925232</c:v>
                </c:pt>
                <c:pt idx="2649">
                  <c:v>0.32013522570470576</c:v>
                </c:pt>
                <c:pt idx="2650">
                  <c:v>0.32026590631856794</c:v>
                </c:pt>
                <c:pt idx="2651">
                  <c:v>0.32038423014197387</c:v>
                </c:pt>
                <c:pt idx="2652">
                  <c:v>0.32050253996650879</c:v>
                </c:pt>
                <c:pt idx="2653">
                  <c:v>0.32061793299784125</c:v>
                </c:pt>
                <c:pt idx="2654">
                  <c:v>0.32070501326195255</c:v>
                </c:pt>
                <c:pt idx="2655">
                  <c:v>0.32077176966279147</c:v>
                </c:pt>
                <c:pt idx="2656">
                  <c:v>0.32082836399031361</c:v>
                </c:pt>
                <c:pt idx="2657">
                  <c:v>0.32088640612747049</c:v>
                </c:pt>
                <c:pt idx="2658">
                  <c:v>0.32094081757158893</c:v>
                </c:pt>
                <c:pt idx="2659">
                  <c:v>0.3210119107304984</c:v>
                </c:pt>
                <c:pt idx="2660">
                  <c:v>0.32110983690802103</c:v>
                </c:pt>
                <c:pt idx="2661">
                  <c:v>0.32122806092235717</c:v>
                </c:pt>
                <c:pt idx="2662">
                  <c:v>0.32135062198457115</c:v>
                </c:pt>
                <c:pt idx="2663">
                  <c:v>0.32143981378725106</c:v>
                </c:pt>
                <c:pt idx="2664">
                  <c:v>0.32152392234534627</c:v>
                </c:pt>
                <c:pt idx="2665">
                  <c:v>0.32163484781550672</c:v>
                </c:pt>
                <c:pt idx="2666">
                  <c:v>0.32175083514692049</c:v>
                </c:pt>
                <c:pt idx="2667">
                  <c:v>0.32187840567511222</c:v>
                </c:pt>
                <c:pt idx="2668">
                  <c:v>0.32200595993114028</c:v>
                </c:pt>
                <c:pt idx="2669">
                  <c:v>0.3221349471210071</c:v>
                </c:pt>
                <c:pt idx="2670">
                  <c:v>0.32225667257952978</c:v>
                </c:pt>
                <c:pt idx="2671">
                  <c:v>0.32236606793845024</c:v>
                </c:pt>
                <c:pt idx="2672">
                  <c:v>0.32247907309334412</c:v>
                </c:pt>
                <c:pt idx="2673">
                  <c:v>0.32257757998963077</c:v>
                </c:pt>
                <c:pt idx="2674">
                  <c:v>0.32265942025124666</c:v>
                </c:pt>
                <c:pt idx="2675">
                  <c:v>0.32274342629683456</c:v>
                </c:pt>
                <c:pt idx="2676">
                  <c:v>0.32283539034113046</c:v>
                </c:pt>
                <c:pt idx="2677">
                  <c:v>0.32292879398068208</c:v>
                </c:pt>
                <c:pt idx="2678">
                  <c:v>0.32301639721771391</c:v>
                </c:pt>
                <c:pt idx="2679">
                  <c:v>0.32308734297536834</c:v>
                </c:pt>
                <c:pt idx="2680">
                  <c:v>0.3231691415301855</c:v>
                </c:pt>
                <c:pt idx="2681">
                  <c:v>0.32327698957456708</c:v>
                </c:pt>
                <c:pt idx="2682">
                  <c:v>0.32339495767193266</c:v>
                </c:pt>
                <c:pt idx="2683">
                  <c:v>0.32352304223976275</c:v>
                </c:pt>
                <c:pt idx="2684">
                  <c:v>0.32366413336641403</c:v>
                </c:pt>
                <c:pt idx="2685">
                  <c:v>0.32383124633118804</c:v>
                </c:pt>
                <c:pt idx="2686">
                  <c:v>0.32399833137388501</c:v>
                </c:pt>
                <c:pt idx="2687">
                  <c:v>0.32415888030694118</c:v>
                </c:pt>
                <c:pt idx="2688">
                  <c:v>0.32431578836528718</c:v>
                </c:pt>
                <c:pt idx="2689">
                  <c:v>0.32447411762323808</c:v>
                </c:pt>
                <c:pt idx="2690">
                  <c:v>0.32462302546401711</c:v>
                </c:pt>
                <c:pt idx="2691">
                  <c:v>0.32478202877378909</c:v>
                </c:pt>
                <c:pt idx="2692">
                  <c:v>0.32493667137625531</c:v>
                </c:pt>
                <c:pt idx="2693">
                  <c:v>0.32508262049373898</c:v>
                </c:pt>
                <c:pt idx="2694">
                  <c:v>0.32523216011786416</c:v>
                </c:pt>
                <c:pt idx="2695">
                  <c:v>0.32538673313189059</c:v>
                </c:pt>
                <c:pt idx="2696">
                  <c:v>0.32553045015260251</c:v>
                </c:pt>
                <c:pt idx="2697">
                  <c:v>0.32565826150610744</c:v>
                </c:pt>
                <c:pt idx="2698">
                  <c:v>0.32577522707287743</c:v>
                </c:pt>
                <c:pt idx="2699">
                  <c:v>0.32588856953870288</c:v>
                </c:pt>
                <c:pt idx="2700">
                  <c:v>0.32597374841439308</c:v>
                </c:pt>
                <c:pt idx="2701">
                  <c:v>0.32604231935629252</c:v>
                </c:pt>
                <c:pt idx="2702">
                  <c:v>0.32610727696425862</c:v>
                </c:pt>
                <c:pt idx="2703">
                  <c:v>0.32616501351815302</c:v>
                </c:pt>
                <c:pt idx="2704">
                  <c:v>0.32622779823695036</c:v>
                </c:pt>
                <c:pt idx="2705">
                  <c:v>0.32629995971126946</c:v>
                </c:pt>
                <c:pt idx="2706">
                  <c:v>0.32638221744065615</c:v>
                </c:pt>
                <c:pt idx="2707">
                  <c:v>0.32647817624049436</c:v>
                </c:pt>
                <c:pt idx="2708">
                  <c:v>0.32658133971609843</c:v>
                </c:pt>
                <c:pt idx="2709">
                  <c:v>0.32668088598716305</c:v>
                </c:pt>
                <c:pt idx="2710">
                  <c:v>0.32677970110739923</c:v>
                </c:pt>
                <c:pt idx="2711">
                  <c:v>0.32688427581837259</c:v>
                </c:pt>
                <c:pt idx="2712">
                  <c:v>0.32699388722441441</c:v>
                </c:pt>
                <c:pt idx="2713">
                  <c:v>0.32709339243842567</c:v>
                </c:pt>
                <c:pt idx="2714">
                  <c:v>0.32717053821767045</c:v>
                </c:pt>
                <c:pt idx="2715">
                  <c:v>0.32724839895081181</c:v>
                </c:pt>
                <c:pt idx="2716">
                  <c:v>0.32733346208140263</c:v>
                </c:pt>
                <c:pt idx="2717">
                  <c:v>0.32742284265963917</c:v>
                </c:pt>
                <c:pt idx="2718">
                  <c:v>0.32751653952727722</c:v>
                </c:pt>
                <c:pt idx="2719">
                  <c:v>0.32760518309694686</c:v>
                </c:pt>
                <c:pt idx="2720">
                  <c:v>0.32769598055813937</c:v>
                </c:pt>
                <c:pt idx="2721">
                  <c:v>0.32777812353885161</c:v>
                </c:pt>
                <c:pt idx="2722">
                  <c:v>0.32785593698116322</c:v>
                </c:pt>
                <c:pt idx="2723">
                  <c:v>0.32792221773059221</c:v>
                </c:pt>
                <c:pt idx="2724">
                  <c:v>0.32797480693865028</c:v>
                </c:pt>
                <c:pt idx="2725">
                  <c:v>0.32802595269361789</c:v>
                </c:pt>
                <c:pt idx="2726">
                  <c:v>0.32807637552508667</c:v>
                </c:pt>
                <c:pt idx="2727">
                  <c:v>0.32813904035792713</c:v>
                </c:pt>
                <c:pt idx="2728">
                  <c:v>0.32820746298942338</c:v>
                </c:pt>
                <c:pt idx="2729">
                  <c:v>0.32828308255677863</c:v>
                </c:pt>
                <c:pt idx="2730">
                  <c:v>0.3283644572270491</c:v>
                </c:pt>
                <c:pt idx="2731">
                  <c:v>0.328453025669451</c:v>
                </c:pt>
                <c:pt idx="2732">
                  <c:v>0.32853366653396471</c:v>
                </c:pt>
                <c:pt idx="2733">
                  <c:v>0.32863013902462074</c:v>
                </c:pt>
                <c:pt idx="2734">
                  <c:v>0.3287460376947593</c:v>
                </c:pt>
                <c:pt idx="2735">
                  <c:v>0.32887487821304912</c:v>
                </c:pt>
                <c:pt idx="2736">
                  <c:v>0.32901665557604776</c:v>
                </c:pt>
                <c:pt idx="2737">
                  <c:v>0.32915985189808988</c:v>
                </c:pt>
                <c:pt idx="2738">
                  <c:v>0.32930518599048608</c:v>
                </c:pt>
                <c:pt idx="2739">
                  <c:v>0.32946272731033915</c:v>
                </c:pt>
                <c:pt idx="2740">
                  <c:v>0.32962455898632997</c:v>
                </c:pt>
                <c:pt idx="2741">
                  <c:v>0.32978420724272756</c:v>
                </c:pt>
                <c:pt idx="2742">
                  <c:v>0.32993807828615457</c:v>
                </c:pt>
                <c:pt idx="2743">
                  <c:v>0.33007754840059517</c:v>
                </c:pt>
                <c:pt idx="2744">
                  <c:v>0.33020262360761743</c:v>
                </c:pt>
                <c:pt idx="2745">
                  <c:v>0.33029534168113189</c:v>
                </c:pt>
                <c:pt idx="2746">
                  <c:v>0.33037942738391685</c:v>
                </c:pt>
                <c:pt idx="2747">
                  <c:v>0.33045991305751032</c:v>
                </c:pt>
                <c:pt idx="2748">
                  <c:v>0.33053679957054011</c:v>
                </c:pt>
                <c:pt idx="2749">
                  <c:v>0.33060146589234218</c:v>
                </c:pt>
                <c:pt idx="2750">
                  <c:v>0.33065966200679803</c:v>
                </c:pt>
                <c:pt idx="2751">
                  <c:v>0.33071498109919117</c:v>
                </c:pt>
                <c:pt idx="2752">
                  <c:v>0.33077388897590965</c:v>
                </c:pt>
                <c:pt idx="2753">
                  <c:v>0.33084213156757419</c:v>
                </c:pt>
                <c:pt idx="2754">
                  <c:v>0.33092401653073938</c:v>
                </c:pt>
                <c:pt idx="2755">
                  <c:v>0.33102672239953634</c:v>
                </c:pt>
                <c:pt idx="2756">
                  <c:v>0.33113588071007533</c:v>
                </c:pt>
                <c:pt idx="2757">
                  <c:v>0.33123353857301108</c:v>
                </c:pt>
                <c:pt idx="2758">
                  <c:v>0.3313189813804121</c:v>
                </c:pt>
                <c:pt idx="2759">
                  <c:v>0.33140513480247941</c:v>
                </c:pt>
                <c:pt idx="2760">
                  <c:v>0.33149774145364147</c:v>
                </c:pt>
                <c:pt idx="2761">
                  <c:v>0.33160684836344717</c:v>
                </c:pt>
                <c:pt idx="2762">
                  <c:v>0.33172024950791534</c:v>
                </c:pt>
                <c:pt idx="2763">
                  <c:v>0.33182717931290617</c:v>
                </c:pt>
                <c:pt idx="2764">
                  <c:v>0.33193768535174323</c:v>
                </c:pt>
                <c:pt idx="2765">
                  <c:v>0.33205535368216527</c:v>
                </c:pt>
                <c:pt idx="2766">
                  <c:v>0.332168703979903</c:v>
                </c:pt>
                <c:pt idx="2767">
                  <c:v>0.33227415126478688</c:v>
                </c:pt>
                <c:pt idx="2768">
                  <c:v>0.33237600135015649</c:v>
                </c:pt>
                <c:pt idx="2769">
                  <c:v>0.33246708383688606</c:v>
                </c:pt>
                <c:pt idx="2770">
                  <c:v>0.33256461179019597</c:v>
                </c:pt>
                <c:pt idx="2771">
                  <c:v>0.33266714930700642</c:v>
                </c:pt>
                <c:pt idx="2772">
                  <c:v>0.33277827949757277</c:v>
                </c:pt>
                <c:pt idx="2773">
                  <c:v>0.33288581308579268</c:v>
                </c:pt>
                <c:pt idx="2774">
                  <c:v>0.33299476866069844</c:v>
                </c:pt>
                <c:pt idx="2775">
                  <c:v>0.33311374605728356</c:v>
                </c:pt>
                <c:pt idx="2776">
                  <c:v>0.33323629231058532</c:v>
                </c:pt>
                <c:pt idx="2777">
                  <c:v>0.33334377666096732</c:v>
                </c:pt>
                <c:pt idx="2778">
                  <c:v>0.33344766721916447</c:v>
                </c:pt>
                <c:pt idx="2779">
                  <c:v>0.33354868148124622</c:v>
                </c:pt>
                <c:pt idx="2780">
                  <c:v>0.33364467139521559</c:v>
                </c:pt>
                <c:pt idx="2781">
                  <c:v>0.33375067939891917</c:v>
                </c:pt>
                <c:pt idx="2782">
                  <c:v>0.33383948826439419</c:v>
                </c:pt>
                <c:pt idx="2783">
                  <c:v>0.33391325092269059</c:v>
                </c:pt>
                <c:pt idx="2784">
                  <c:v>0.33399774902905238</c:v>
                </c:pt>
                <c:pt idx="2785">
                  <c:v>0.33407078401212559</c:v>
                </c:pt>
                <c:pt idx="2786">
                  <c:v>0.33414023390101577</c:v>
                </c:pt>
                <c:pt idx="2787">
                  <c:v>0.33421612207910589</c:v>
                </c:pt>
                <c:pt idx="2788">
                  <c:v>0.33429773123999434</c:v>
                </c:pt>
                <c:pt idx="2789">
                  <c:v>0.33438577576051448</c:v>
                </c:pt>
                <c:pt idx="2790">
                  <c:v>0.33446593963842786</c:v>
                </c:pt>
                <c:pt idx="2791">
                  <c:v>0.33454967539847713</c:v>
                </c:pt>
                <c:pt idx="2792">
                  <c:v>0.33463769774046509</c:v>
                </c:pt>
                <c:pt idx="2793">
                  <c:v>0.33473644529242891</c:v>
                </c:pt>
                <c:pt idx="2794">
                  <c:v>0.33484519942805513</c:v>
                </c:pt>
                <c:pt idx="2795">
                  <c:v>0.33496610297114132</c:v>
                </c:pt>
                <c:pt idx="2796">
                  <c:v>0.3350912835442813</c:v>
                </c:pt>
                <c:pt idx="2797">
                  <c:v>0.33520429025971826</c:v>
                </c:pt>
                <c:pt idx="2798">
                  <c:v>0.33532586550314364</c:v>
                </c:pt>
                <c:pt idx="2799">
                  <c:v>0.33545386110999442</c:v>
                </c:pt>
                <c:pt idx="2800">
                  <c:v>0.33558898953045929</c:v>
                </c:pt>
                <c:pt idx="2801">
                  <c:v>0.33571337733175083</c:v>
                </c:pt>
                <c:pt idx="2802">
                  <c:v>0.33583632018349369</c:v>
                </c:pt>
                <c:pt idx="2803">
                  <c:v>0.33596639441890125</c:v>
                </c:pt>
                <c:pt idx="2804">
                  <c:v>0.33609430807235746</c:v>
                </c:pt>
                <c:pt idx="2805">
                  <c:v>0.33622077643632198</c:v>
                </c:pt>
                <c:pt idx="2806">
                  <c:v>0.33631936779451205</c:v>
                </c:pt>
                <c:pt idx="2807">
                  <c:v>0.33641223482114091</c:v>
                </c:pt>
                <c:pt idx="2808">
                  <c:v>0.33650652174775697</c:v>
                </c:pt>
                <c:pt idx="2809">
                  <c:v>0.33659222942178896</c:v>
                </c:pt>
                <c:pt idx="2810">
                  <c:v>0.33667935802723642</c:v>
                </c:pt>
                <c:pt idx="2811">
                  <c:v>0.33676933534016046</c:v>
                </c:pt>
                <c:pt idx="2812">
                  <c:v>0.33685930455789581</c:v>
                </c:pt>
                <c:pt idx="2813">
                  <c:v>0.33695640510701869</c:v>
                </c:pt>
                <c:pt idx="2814">
                  <c:v>0.33706420423095179</c:v>
                </c:pt>
                <c:pt idx="2815">
                  <c:v>0.33717127794916746</c:v>
                </c:pt>
                <c:pt idx="2816">
                  <c:v>0.33729118690415466</c:v>
                </c:pt>
                <c:pt idx="2817">
                  <c:v>0.33742963531164821</c:v>
                </c:pt>
                <c:pt idx="2818">
                  <c:v>0.33756877805698782</c:v>
                </c:pt>
                <c:pt idx="2819">
                  <c:v>0.33769720033243605</c:v>
                </c:pt>
                <c:pt idx="2820">
                  <c:v>0.33780349296328227</c:v>
                </c:pt>
                <c:pt idx="2821">
                  <c:v>0.33789122937462696</c:v>
                </c:pt>
                <c:pt idx="2822">
                  <c:v>0.33796897309498836</c:v>
                </c:pt>
                <c:pt idx="2823">
                  <c:v>0.33804671077173376</c:v>
                </c:pt>
                <c:pt idx="2824">
                  <c:v>0.33811731131495926</c:v>
                </c:pt>
                <c:pt idx="2825">
                  <c:v>0.33818505462488774</c:v>
                </c:pt>
                <c:pt idx="2826">
                  <c:v>0.3382627755064242</c:v>
                </c:pt>
                <c:pt idx="2827">
                  <c:v>0.33833835148812796</c:v>
                </c:pt>
                <c:pt idx="2828">
                  <c:v>0.33841249595723416</c:v>
                </c:pt>
                <c:pt idx="2829">
                  <c:v>0.33849376338700393</c:v>
                </c:pt>
                <c:pt idx="2830">
                  <c:v>0.33857431142736</c:v>
                </c:pt>
                <c:pt idx="2831">
                  <c:v>0.33865984206662531</c:v>
                </c:pt>
                <c:pt idx="2832">
                  <c:v>0.33874750338042525</c:v>
                </c:pt>
                <c:pt idx="2833">
                  <c:v>0.3388415703889856</c:v>
                </c:pt>
                <c:pt idx="2834">
                  <c:v>0.33895130404982488</c:v>
                </c:pt>
                <c:pt idx="2835">
                  <c:v>0.33906530029519694</c:v>
                </c:pt>
                <c:pt idx="2836">
                  <c:v>0.33917002289261261</c:v>
                </c:pt>
                <c:pt idx="2837">
                  <c:v>0.33928256964771636</c:v>
                </c:pt>
                <c:pt idx="2838">
                  <c:v>0.33941362079203735</c:v>
                </c:pt>
                <c:pt idx="2839">
                  <c:v>0.33955035150396234</c:v>
                </c:pt>
                <c:pt idx="2840">
                  <c:v>0.33968777551599844</c:v>
                </c:pt>
                <c:pt idx="2841">
                  <c:v>0.33981094264861328</c:v>
                </c:pt>
                <c:pt idx="2842">
                  <c:v>0.33991345170010984</c:v>
                </c:pt>
                <c:pt idx="2843">
                  <c:v>0.3400052738030358</c:v>
                </c:pt>
                <c:pt idx="2844">
                  <c:v>0.34008498848146851</c:v>
                </c:pt>
                <c:pt idx="2845">
                  <c:v>0.34016683176301687</c:v>
                </c:pt>
                <c:pt idx="2846">
                  <c:v>0.34026290011251908</c:v>
                </c:pt>
                <c:pt idx="2847">
                  <c:v>0.34037390093446612</c:v>
                </c:pt>
                <c:pt idx="2848">
                  <c:v>0.34047706372793574</c:v>
                </c:pt>
                <c:pt idx="2849">
                  <c:v>0.34056456589331435</c:v>
                </c:pt>
                <c:pt idx="2850">
                  <c:v>0.34063996812155717</c:v>
                </c:pt>
                <c:pt idx="2851">
                  <c:v>0.34072532227376839</c:v>
                </c:pt>
                <c:pt idx="2852">
                  <c:v>0.34081209152735115</c:v>
                </c:pt>
                <c:pt idx="2853">
                  <c:v>0.34090596453573002</c:v>
                </c:pt>
                <c:pt idx="2854">
                  <c:v>0.34101618295675301</c:v>
                </c:pt>
                <c:pt idx="2855">
                  <c:v>0.34112425632160859</c:v>
                </c:pt>
                <c:pt idx="2856">
                  <c:v>0.3412259199437862</c:v>
                </c:pt>
                <c:pt idx="2857">
                  <c:v>0.34132401909509391</c:v>
                </c:pt>
                <c:pt idx="2858">
                  <c:v>0.34140647180744393</c:v>
                </c:pt>
                <c:pt idx="2859">
                  <c:v>0.34148252129935275</c:v>
                </c:pt>
                <c:pt idx="2860">
                  <c:v>0.34155145836445899</c:v>
                </c:pt>
                <c:pt idx="2861">
                  <c:v>0.34163602414940614</c:v>
                </c:pt>
                <c:pt idx="2862">
                  <c:v>0.34173053038813173</c:v>
                </c:pt>
                <c:pt idx="2863">
                  <c:v>0.34181650198984626</c:v>
                </c:pt>
                <c:pt idx="2864">
                  <c:v>0.34192590970348341</c:v>
                </c:pt>
                <c:pt idx="2865">
                  <c:v>0.34204809118291218</c:v>
                </c:pt>
                <c:pt idx="2866">
                  <c:v>0.34218730304512396</c:v>
                </c:pt>
                <c:pt idx="2867">
                  <c:v>0.34233856743461494</c:v>
                </c:pt>
                <c:pt idx="2868">
                  <c:v>0.34249477893678559</c:v>
                </c:pt>
                <c:pt idx="2869">
                  <c:v>0.34264528693706675</c:v>
                </c:pt>
                <c:pt idx="2870">
                  <c:v>0.34278441569314655</c:v>
                </c:pt>
                <c:pt idx="2871">
                  <c:v>0.34293558979454297</c:v>
                </c:pt>
                <c:pt idx="2872">
                  <c:v>0.34309028892278826</c:v>
                </c:pt>
                <c:pt idx="2873">
                  <c:v>0.34322651787846359</c:v>
                </c:pt>
                <c:pt idx="2874">
                  <c:v>0.34336698455439452</c:v>
                </c:pt>
                <c:pt idx="2875">
                  <c:v>0.3435017572604302</c:v>
                </c:pt>
                <c:pt idx="2876">
                  <c:v>0.34362516475425858</c:v>
                </c:pt>
                <c:pt idx="2877">
                  <c:v>0.343733665658362</c:v>
                </c:pt>
                <c:pt idx="2878">
                  <c:v>0.34384286383188273</c:v>
                </c:pt>
                <c:pt idx="2879">
                  <c:v>0.34394637836300485</c:v>
                </c:pt>
                <c:pt idx="2880">
                  <c:v>0.34403215968378481</c:v>
                </c:pt>
                <c:pt idx="2881">
                  <c:v>0.34411155401847371</c:v>
                </c:pt>
                <c:pt idx="2882">
                  <c:v>0.34418527168551311</c:v>
                </c:pt>
                <c:pt idx="2883">
                  <c:v>0.34428875078034749</c:v>
                </c:pt>
                <c:pt idx="2884">
                  <c:v>0.34440568344533729</c:v>
                </c:pt>
                <c:pt idx="2885">
                  <c:v>0.34450347117518093</c:v>
                </c:pt>
                <c:pt idx="2886">
                  <c:v>0.34459841532825125</c:v>
                </c:pt>
                <c:pt idx="2887">
                  <c:v>0.34470751911865333</c:v>
                </c:pt>
                <c:pt idx="2888">
                  <c:v>0.34481448595372377</c:v>
                </c:pt>
                <c:pt idx="2889">
                  <c:v>0.34492073307187054</c:v>
                </c:pt>
                <c:pt idx="2890">
                  <c:v>0.34502555249925582</c:v>
                </c:pt>
                <c:pt idx="2891">
                  <c:v>0.34513036094068034</c:v>
                </c:pt>
                <c:pt idx="2892">
                  <c:v>0.34523445034436673</c:v>
                </c:pt>
                <c:pt idx="2893">
                  <c:v>0.34532578518183832</c:v>
                </c:pt>
                <c:pt idx="2894">
                  <c:v>0.34539870545841544</c:v>
                </c:pt>
                <c:pt idx="2895">
                  <c:v>0.34546312574488153</c:v>
                </c:pt>
                <c:pt idx="2896">
                  <c:v>0.34551550841302586</c:v>
                </c:pt>
                <c:pt idx="2897">
                  <c:v>0.34556364141868667</c:v>
                </c:pt>
                <c:pt idx="2898">
                  <c:v>0.34561460325253085</c:v>
                </c:pt>
                <c:pt idx="2899">
                  <c:v>0.34567830189286963</c:v>
                </c:pt>
                <c:pt idx="2900">
                  <c:v>0.34575756564587989</c:v>
                </c:pt>
                <c:pt idx="2901">
                  <c:v>0.34585451365882236</c:v>
                </c:pt>
                <c:pt idx="2902">
                  <c:v>0.34594791453332058</c:v>
                </c:pt>
                <c:pt idx="2903">
                  <c:v>0.34603210936019957</c:v>
                </c:pt>
                <c:pt idx="2904">
                  <c:v>0.34610922277178108</c:v>
                </c:pt>
                <c:pt idx="2905">
                  <c:v>0.34618845237709645</c:v>
                </c:pt>
                <c:pt idx="2906">
                  <c:v>0.34627545622972428</c:v>
                </c:pt>
                <c:pt idx="2907">
                  <c:v>0.34636811054608491</c:v>
                </c:pt>
                <c:pt idx="2908">
                  <c:v>0.34646782811912663</c:v>
                </c:pt>
                <c:pt idx="2909">
                  <c:v>0.34656258595987854</c:v>
                </c:pt>
                <c:pt idx="2910">
                  <c:v>0.34664743610749793</c:v>
                </c:pt>
                <c:pt idx="2911">
                  <c:v>0.34673793499682731</c:v>
                </c:pt>
                <c:pt idx="2912">
                  <c:v>0.34682771876999041</c:v>
                </c:pt>
                <c:pt idx="2913">
                  <c:v>0.34690477085617855</c:v>
                </c:pt>
                <c:pt idx="2914">
                  <c:v>0.34698747153525472</c:v>
                </c:pt>
                <c:pt idx="2915">
                  <c:v>0.34707581940540416</c:v>
                </c:pt>
                <c:pt idx="2916">
                  <c:v>0.34715638585828351</c:v>
                </c:pt>
                <c:pt idx="2917">
                  <c:v>0.34723765245835636</c:v>
                </c:pt>
                <c:pt idx="2918">
                  <c:v>0.34732385850215997</c:v>
                </c:pt>
                <c:pt idx="2919">
                  <c:v>0.34740723104890031</c:v>
                </c:pt>
                <c:pt idx="2920">
                  <c:v>0.34748706434571541</c:v>
                </c:pt>
                <c:pt idx="2921">
                  <c:v>0.34754993741172691</c:v>
                </c:pt>
                <c:pt idx="2922">
                  <c:v>0.34762340205372227</c:v>
                </c:pt>
                <c:pt idx="2923">
                  <c:v>0.34771451896702671</c:v>
                </c:pt>
                <c:pt idx="2924">
                  <c:v>0.34783528905658939</c:v>
                </c:pt>
                <c:pt idx="2925">
                  <c:v>0.3479616935858531</c:v>
                </c:pt>
                <c:pt idx="2926">
                  <c:v>0.34808737610209778</c:v>
                </c:pt>
                <c:pt idx="2927">
                  <c:v>0.34821374877244649</c:v>
                </c:pt>
                <c:pt idx="2928">
                  <c:v>0.34833234099815913</c:v>
                </c:pt>
                <c:pt idx="2929">
                  <c:v>0.34844456711625904</c:v>
                </c:pt>
                <c:pt idx="2930">
                  <c:v>0.34854407785520836</c:v>
                </c:pt>
                <c:pt idx="2931">
                  <c:v>0.34863863916841092</c:v>
                </c:pt>
                <c:pt idx="2932">
                  <c:v>0.34874448077865688</c:v>
                </c:pt>
                <c:pt idx="2933">
                  <c:v>0.34886301008410808</c:v>
                </c:pt>
                <c:pt idx="2934">
                  <c:v>0.34898857937877115</c:v>
                </c:pt>
                <c:pt idx="2935">
                  <c:v>0.34911554353202384</c:v>
                </c:pt>
                <c:pt idx="2936">
                  <c:v>0.34922838702597558</c:v>
                </c:pt>
                <c:pt idx="2937">
                  <c:v>0.34931512680563342</c:v>
                </c:pt>
                <c:pt idx="2938">
                  <c:v>0.34939057724301736</c:v>
                </c:pt>
                <c:pt idx="2939">
                  <c:v>0.34946461185811178</c:v>
                </c:pt>
                <c:pt idx="2940">
                  <c:v>0.34954851112968244</c:v>
                </c:pt>
                <c:pt idx="2941">
                  <c:v>0.34964227257455166</c:v>
                </c:pt>
                <c:pt idx="2942">
                  <c:v>0.34975646637000524</c:v>
                </c:pt>
                <c:pt idx="2943">
                  <c:v>0.34986500887683758</c:v>
                </c:pt>
                <c:pt idx="2944">
                  <c:v>0.34995239817790563</c:v>
                </c:pt>
                <c:pt idx="2945">
                  <c:v>0.35004682641850293</c:v>
                </c:pt>
                <c:pt idx="2946">
                  <c:v>0.3501384273850276</c:v>
                </c:pt>
                <c:pt idx="2947">
                  <c:v>0.35023424710874551</c:v>
                </c:pt>
                <c:pt idx="2948">
                  <c:v>0.35034555555371949</c:v>
                </c:pt>
                <c:pt idx="2949">
                  <c:v>0.35047023447923309</c:v>
                </c:pt>
                <c:pt idx="2950">
                  <c:v>0.35058644659817489</c:v>
                </c:pt>
                <c:pt idx="2951">
                  <c:v>0.35068292761173703</c:v>
                </c:pt>
                <c:pt idx="2952">
                  <c:v>0.35077799103847901</c:v>
                </c:pt>
                <c:pt idx="2953">
                  <c:v>0.3508765657884958</c:v>
                </c:pt>
                <c:pt idx="2954">
                  <c:v>0.35098076281672191</c:v>
                </c:pt>
                <c:pt idx="2955">
                  <c:v>0.35107439007400792</c:v>
                </c:pt>
                <c:pt idx="2956">
                  <c:v>0.35116448923241594</c:v>
                </c:pt>
                <c:pt idx="2957">
                  <c:v>0.35125035743744332</c:v>
                </c:pt>
                <c:pt idx="2958">
                  <c:v>0.35133973699907139</c:v>
                </c:pt>
                <c:pt idx="2959">
                  <c:v>0.35143262697518368</c:v>
                </c:pt>
                <c:pt idx="2960">
                  <c:v>0.35152269386398249</c:v>
                </c:pt>
                <c:pt idx="2961">
                  <c:v>0.35162330587355306</c:v>
                </c:pt>
                <c:pt idx="2962">
                  <c:v>0.35171968690654393</c:v>
                </c:pt>
                <c:pt idx="2963">
                  <c:v>0.35179706641437841</c:v>
                </c:pt>
                <c:pt idx="2964">
                  <c:v>0.35187303319723595</c:v>
                </c:pt>
                <c:pt idx="2965">
                  <c:v>0.35195391740942022</c:v>
                </c:pt>
                <c:pt idx="2966">
                  <c:v>0.35203760809852824</c:v>
                </c:pt>
                <c:pt idx="2967">
                  <c:v>0.35211004060359591</c:v>
                </c:pt>
                <c:pt idx="2968">
                  <c:v>0.35218879620882076</c:v>
                </c:pt>
                <c:pt idx="2969">
                  <c:v>0.35226192086036862</c:v>
                </c:pt>
                <c:pt idx="2970">
                  <c:v>0.35233644625317312</c:v>
                </c:pt>
                <c:pt idx="2971">
                  <c:v>0.35241799597921825</c:v>
                </c:pt>
                <c:pt idx="2972">
                  <c:v>0.35250516247078706</c:v>
                </c:pt>
                <c:pt idx="2973">
                  <c:v>0.35258880704045814</c:v>
                </c:pt>
                <c:pt idx="2974">
                  <c:v>0.35266752495065062</c:v>
                </c:pt>
                <c:pt idx="2975">
                  <c:v>0.3527434256388533</c:v>
                </c:pt>
                <c:pt idx="2976">
                  <c:v>0.35281018537095388</c:v>
                </c:pt>
                <c:pt idx="2977">
                  <c:v>0.35287975129716953</c:v>
                </c:pt>
                <c:pt idx="2978">
                  <c:v>0.35295282544216439</c:v>
                </c:pt>
                <c:pt idx="2979">
                  <c:v>0.35305259113338788</c:v>
                </c:pt>
                <c:pt idx="2980">
                  <c:v>0.35315656168452553</c:v>
                </c:pt>
                <c:pt idx="2981">
                  <c:v>0.35326333099968782</c:v>
                </c:pt>
                <c:pt idx="2982">
                  <c:v>0.35336657732408744</c:v>
                </c:pt>
                <c:pt idx="2983">
                  <c:v>0.35347472870803898</c:v>
                </c:pt>
                <c:pt idx="2984">
                  <c:v>0.35357725103833493</c:v>
                </c:pt>
                <c:pt idx="2985">
                  <c:v>0.35368889011423377</c:v>
                </c:pt>
                <c:pt idx="2986">
                  <c:v>0.35380262277100383</c:v>
                </c:pt>
                <c:pt idx="2987">
                  <c:v>0.35391213088313728</c:v>
                </c:pt>
                <c:pt idx="2988">
                  <c:v>0.35401039718489391</c:v>
                </c:pt>
                <c:pt idx="2989">
                  <c:v>0.35412058433823607</c:v>
                </c:pt>
                <c:pt idx="2990">
                  <c:v>0.3542454952165921</c:v>
                </c:pt>
                <c:pt idx="2991">
                  <c:v>0.35436337431907922</c:v>
                </c:pt>
                <c:pt idx="2992">
                  <c:v>0.35449597170205371</c:v>
                </c:pt>
                <c:pt idx="2993">
                  <c:v>0.35462995437219208</c:v>
                </c:pt>
                <c:pt idx="2994">
                  <c:v>0.35475199625936354</c:v>
                </c:pt>
                <c:pt idx="2995">
                  <c:v>0.35485859537595432</c:v>
                </c:pt>
                <c:pt idx="2996">
                  <c:v>0.35497149389117816</c:v>
                </c:pt>
                <c:pt idx="2997">
                  <c:v>0.35507736849437876</c:v>
                </c:pt>
                <c:pt idx="2998">
                  <c:v>0.35519024231453783</c:v>
                </c:pt>
                <c:pt idx="2999">
                  <c:v>0.35531572061309052</c:v>
                </c:pt>
                <c:pt idx="3000">
                  <c:v>0.35543557623977223</c:v>
                </c:pt>
                <c:pt idx="3001">
                  <c:v>0.35556662998566169</c:v>
                </c:pt>
                <c:pt idx="3002">
                  <c:v>0.35569065968988361</c:v>
                </c:pt>
                <c:pt idx="3003">
                  <c:v>0.35581327280676806</c:v>
                </c:pt>
                <c:pt idx="3004">
                  <c:v>0.35593937347309701</c:v>
                </c:pt>
                <c:pt idx="3005">
                  <c:v>0.3560738633259703</c:v>
                </c:pt>
                <c:pt idx="3006">
                  <c:v>0.35621743929944316</c:v>
                </c:pt>
                <c:pt idx="3007">
                  <c:v>0.356369397264101</c:v>
                </c:pt>
                <c:pt idx="3008">
                  <c:v>0.3565227323551371</c:v>
                </c:pt>
                <c:pt idx="3009">
                  <c:v>0.35665084364832267</c:v>
                </c:pt>
                <c:pt idx="3010">
                  <c:v>0.35678383800955787</c:v>
                </c:pt>
                <c:pt idx="3011">
                  <c:v>0.35692661226760164</c:v>
                </c:pt>
                <c:pt idx="3012">
                  <c:v>0.35707706307799314</c:v>
                </c:pt>
                <c:pt idx="3013">
                  <c:v>0.35721349889197612</c:v>
                </c:pt>
                <c:pt idx="3014">
                  <c:v>0.3573478175085284</c:v>
                </c:pt>
                <c:pt idx="3015">
                  <c:v>0.35747862090386756</c:v>
                </c:pt>
                <c:pt idx="3016">
                  <c:v>0.35758562913905756</c:v>
                </c:pt>
                <c:pt idx="3017">
                  <c:v>0.35766535332140253</c:v>
                </c:pt>
                <c:pt idx="3018">
                  <c:v>0.35774577039937588</c:v>
                </c:pt>
                <c:pt idx="3019">
                  <c:v>0.35782128663680124</c:v>
                </c:pt>
                <c:pt idx="3020">
                  <c:v>0.35790029289197034</c:v>
                </c:pt>
                <c:pt idx="3021">
                  <c:v>0.35797649655153058</c:v>
                </c:pt>
                <c:pt idx="3022">
                  <c:v>0.35806597600487095</c:v>
                </c:pt>
                <c:pt idx="3023">
                  <c:v>0.35815265159078907</c:v>
                </c:pt>
                <c:pt idx="3024">
                  <c:v>0.35824630869820889</c:v>
                </c:pt>
                <c:pt idx="3025">
                  <c:v>0.35834904185451699</c:v>
                </c:pt>
                <c:pt idx="3026">
                  <c:v>0.35846434201064931</c:v>
                </c:pt>
                <c:pt idx="3027">
                  <c:v>0.35856914879943036</c:v>
                </c:pt>
                <c:pt idx="3028">
                  <c:v>0.35867254739972887</c:v>
                </c:pt>
                <c:pt idx="3029">
                  <c:v>0.35876545729221948</c:v>
                </c:pt>
                <c:pt idx="3030">
                  <c:v>0.35884159505410634</c:v>
                </c:pt>
                <c:pt idx="3031">
                  <c:v>0.35891563172184748</c:v>
                </c:pt>
                <c:pt idx="3032">
                  <c:v>0.35898966290856643</c:v>
                </c:pt>
                <c:pt idx="3033">
                  <c:v>0.35907137021418772</c:v>
                </c:pt>
                <c:pt idx="3034">
                  <c:v>0.35915097603970025</c:v>
                </c:pt>
                <c:pt idx="3035">
                  <c:v>0.35924453969796794</c:v>
                </c:pt>
                <c:pt idx="3036">
                  <c:v>0.35932901876414053</c:v>
                </c:pt>
                <c:pt idx="3037">
                  <c:v>0.35940301935478275</c:v>
                </c:pt>
                <c:pt idx="3038">
                  <c:v>0.35948539093021364</c:v>
                </c:pt>
                <c:pt idx="3039">
                  <c:v>0.35958939280373708</c:v>
                </c:pt>
                <c:pt idx="3040">
                  <c:v>0.35970524792633801</c:v>
                </c:pt>
                <c:pt idx="3041">
                  <c:v>0.35980573788475423</c:v>
                </c:pt>
                <c:pt idx="3042">
                  <c:v>0.35988598303022756</c:v>
                </c:pt>
                <c:pt idx="3043">
                  <c:v>0.35995505847634118</c:v>
                </c:pt>
                <c:pt idx="3044">
                  <c:v>0.36003110572195018</c:v>
                </c:pt>
                <c:pt idx="3045">
                  <c:v>0.36010784478614788</c:v>
                </c:pt>
                <c:pt idx="3046">
                  <c:v>0.36018109021801997</c:v>
                </c:pt>
                <c:pt idx="3047">
                  <c:v>0.36025223778647725</c:v>
                </c:pt>
                <c:pt idx="3048">
                  <c:v>0.36033384199981078</c:v>
                </c:pt>
                <c:pt idx="3049">
                  <c:v>0.36042938718805001</c:v>
                </c:pt>
                <c:pt idx="3050">
                  <c:v>0.3605242259378395</c:v>
                </c:pt>
                <c:pt idx="3051">
                  <c:v>0.36062393639409746</c:v>
                </c:pt>
                <c:pt idx="3052">
                  <c:v>0.36074036888865574</c:v>
                </c:pt>
                <c:pt idx="3053">
                  <c:v>0.36086027321629999</c:v>
                </c:pt>
                <c:pt idx="3054">
                  <c:v>0.36098643608436537</c:v>
                </c:pt>
                <c:pt idx="3055">
                  <c:v>0.36109446345930413</c:v>
                </c:pt>
                <c:pt idx="3056">
                  <c:v>0.36119829812951515</c:v>
                </c:pt>
                <c:pt idx="3057">
                  <c:v>0.36129236721322272</c:v>
                </c:pt>
                <c:pt idx="3058">
                  <c:v>0.36139548463409643</c:v>
                </c:pt>
                <c:pt idx="3059">
                  <c:v>0.36149859142286417</c:v>
                </c:pt>
                <c:pt idx="3060">
                  <c:v>0.3616002944612256</c:v>
                </c:pt>
                <c:pt idx="3061">
                  <c:v>0.36170338013596043</c:v>
                </c:pt>
                <c:pt idx="3062">
                  <c:v>0.3618120265067562</c:v>
                </c:pt>
                <c:pt idx="3063">
                  <c:v>0.36191857205978128</c:v>
                </c:pt>
                <c:pt idx="3064">
                  <c:v>0.36202789131773089</c:v>
                </c:pt>
                <c:pt idx="3065">
                  <c:v>0.36213859099900797</c:v>
                </c:pt>
                <c:pt idx="3066">
                  <c:v>0.36224927842722204</c:v>
                </c:pt>
                <c:pt idx="3067">
                  <c:v>0.36236204169825598</c:v>
                </c:pt>
                <c:pt idx="3068">
                  <c:v>0.36246365696346183</c:v>
                </c:pt>
                <c:pt idx="3069">
                  <c:v>0.36255691120242162</c:v>
                </c:pt>
                <c:pt idx="3070">
                  <c:v>0.36263206500680534</c:v>
                </c:pt>
                <c:pt idx="3071">
                  <c:v>0.36270025523809402</c:v>
                </c:pt>
                <c:pt idx="3072">
                  <c:v>0.36277887697815869</c:v>
                </c:pt>
                <c:pt idx="3073">
                  <c:v>0.36286305800637886</c:v>
                </c:pt>
                <c:pt idx="3074">
                  <c:v>0.36295766624140069</c:v>
                </c:pt>
                <c:pt idx="3075">
                  <c:v>0.36306130763670136</c:v>
                </c:pt>
                <c:pt idx="3076">
                  <c:v>0.36317119751741461</c:v>
                </c:pt>
                <c:pt idx="3077">
                  <c:v>0.36327273059746606</c:v>
                </c:pt>
                <c:pt idx="3078">
                  <c:v>0.36338190192807052</c:v>
                </c:pt>
                <c:pt idx="3079">
                  <c:v>0.363490366096413</c:v>
                </c:pt>
                <c:pt idx="3080">
                  <c:v>0.36359047642642278</c:v>
                </c:pt>
                <c:pt idx="3081">
                  <c:v>0.36368918652190407</c:v>
                </c:pt>
                <c:pt idx="3082">
                  <c:v>0.36378371663433334</c:v>
                </c:pt>
                <c:pt idx="3083">
                  <c:v>0.36387059304851876</c:v>
                </c:pt>
                <c:pt idx="3084">
                  <c:v>0.36395120760949801</c:v>
                </c:pt>
                <c:pt idx="3085">
                  <c:v>0.3640457129574593</c:v>
                </c:pt>
                <c:pt idx="3086">
                  <c:v>0.36413812499151738</c:v>
                </c:pt>
                <c:pt idx="3087">
                  <c:v>0.36424998076577136</c:v>
                </c:pt>
                <c:pt idx="3088">
                  <c:v>0.36436460258509795</c:v>
                </c:pt>
                <c:pt idx="3089">
                  <c:v>0.36446254173023707</c:v>
                </c:pt>
                <c:pt idx="3090">
                  <c:v>0.36454033052813367</c:v>
                </c:pt>
                <c:pt idx="3091">
                  <c:v>0.3646063073550127</c:v>
                </c:pt>
                <c:pt idx="3092">
                  <c:v>0.36467019655449578</c:v>
                </c:pt>
                <c:pt idx="3093">
                  <c:v>0.36474935794377783</c:v>
                </c:pt>
                <c:pt idx="3094">
                  <c:v>0.36486183966561664</c:v>
                </c:pt>
                <c:pt idx="3095">
                  <c:v>0.36501248980455864</c:v>
                </c:pt>
                <c:pt idx="3096">
                  <c:v>0.36517491660006157</c:v>
                </c:pt>
                <c:pt idx="3097">
                  <c:v>0.36531510996997762</c:v>
                </c:pt>
                <c:pt idx="3098">
                  <c:v>0.36542336466840669</c:v>
                </c:pt>
                <c:pt idx="3099">
                  <c:v>0.36550801722867676</c:v>
                </c:pt>
                <c:pt idx="3100">
                  <c:v>0.36559474397737651</c:v>
                </c:pt>
                <c:pt idx="3101">
                  <c:v>0.36568909413725215</c:v>
                </c:pt>
                <c:pt idx="3102">
                  <c:v>0.3657931464909408</c:v>
                </c:pt>
                <c:pt idx="3103">
                  <c:v>0.3658937201423243</c:v>
                </c:pt>
                <c:pt idx="3104">
                  <c:v>0.36600815371878626</c:v>
                </c:pt>
                <c:pt idx="3105">
                  <c:v>0.36611355972966153</c:v>
                </c:pt>
                <c:pt idx="3106">
                  <c:v>0.36620508751568914</c:v>
                </c:pt>
                <c:pt idx="3107">
                  <c:v>0.36628135427187913</c:v>
                </c:pt>
                <c:pt idx="3108">
                  <c:v>0.36634097695735801</c:v>
                </c:pt>
                <c:pt idx="3109">
                  <c:v>0.36640267576114871</c:v>
                </c:pt>
                <c:pt idx="3110">
                  <c:v>0.36648170012911618</c:v>
                </c:pt>
                <c:pt idx="3111">
                  <c:v>0.36658567004724696</c:v>
                </c:pt>
                <c:pt idx="3112">
                  <c:v>0.36668547099987436</c:v>
                </c:pt>
                <c:pt idx="3113">
                  <c:v>0.36677902534791557</c:v>
                </c:pt>
                <c:pt idx="3114">
                  <c:v>0.36686494903803063</c:v>
                </c:pt>
                <c:pt idx="3115">
                  <c:v>0.36695086534589944</c:v>
                </c:pt>
                <c:pt idx="3116">
                  <c:v>0.3670360814883824</c:v>
                </c:pt>
                <c:pt idx="3117">
                  <c:v>0.36712544671476977</c:v>
                </c:pt>
                <c:pt idx="3118">
                  <c:v>0.36720856998871093</c:v>
                </c:pt>
                <c:pt idx="3119">
                  <c:v>0.36728753069956455</c:v>
                </c:pt>
                <c:pt idx="3120">
                  <c:v>0.36737825855519074</c:v>
                </c:pt>
                <c:pt idx="3121">
                  <c:v>0.36748213530482837</c:v>
                </c:pt>
                <c:pt idx="3122">
                  <c:v>0.36760123403227468</c:v>
                </c:pt>
                <c:pt idx="3123">
                  <c:v>0.36772585704781446</c:v>
                </c:pt>
                <c:pt idx="3124">
                  <c:v>0.36785254119429361</c:v>
                </c:pt>
                <c:pt idx="3125">
                  <c:v>0.36797920929393274</c:v>
                </c:pt>
                <c:pt idx="3126">
                  <c:v>0.36810240112522441</c:v>
                </c:pt>
                <c:pt idx="3127">
                  <c:v>0.36821381437472789</c:v>
                </c:pt>
                <c:pt idx="3128">
                  <c:v>0.36831552867595002</c:v>
                </c:pt>
                <c:pt idx="3129">
                  <c:v>0.36839993677115157</c:v>
                </c:pt>
                <c:pt idx="3130">
                  <c:v>0.36847811168444661</c:v>
                </c:pt>
                <c:pt idx="3131">
                  <c:v>0.36854659618812508</c:v>
                </c:pt>
                <c:pt idx="3132">
                  <c:v>0.36862130120709202</c:v>
                </c:pt>
                <c:pt idx="3133">
                  <c:v>0.36870637512635013</c:v>
                </c:pt>
                <c:pt idx="3134">
                  <c:v>0.36881080557075496</c:v>
                </c:pt>
                <c:pt idx="3135">
                  <c:v>0.3689269802699725</c:v>
                </c:pt>
                <c:pt idx="3136">
                  <c:v>0.369051438186763</c:v>
                </c:pt>
                <c:pt idx="3137">
                  <c:v>0.36918141103091762</c:v>
                </c:pt>
                <c:pt idx="3138">
                  <c:v>0.36930860213987754</c:v>
                </c:pt>
                <c:pt idx="3139">
                  <c:v>0.36943024806468172</c:v>
                </c:pt>
                <c:pt idx="3140">
                  <c:v>0.36954220453170133</c:v>
                </c:pt>
                <c:pt idx="3141">
                  <c:v>0.36965898526702068</c:v>
                </c:pt>
                <c:pt idx="3142">
                  <c:v>0.3697833521189931</c:v>
                </c:pt>
                <c:pt idx="3143">
                  <c:v>0.36990148630367464</c:v>
                </c:pt>
                <c:pt idx="3144">
                  <c:v>0.37002167869453589</c:v>
                </c:pt>
                <c:pt idx="3145">
                  <c:v>0.37016810047793847</c:v>
                </c:pt>
                <c:pt idx="3146">
                  <c:v>0.37034004963251382</c:v>
                </c:pt>
                <c:pt idx="3147">
                  <c:v>0.37050299423516186</c:v>
                </c:pt>
                <c:pt idx="3148">
                  <c:v>0.37064520384131516</c:v>
                </c:pt>
                <c:pt idx="3149">
                  <c:v>0.3707735893181951</c:v>
                </c:pt>
                <c:pt idx="3150">
                  <c:v>0.370886085621637</c:v>
                </c:pt>
                <c:pt idx="3151">
                  <c:v>0.37099235884743981</c:v>
                </c:pt>
                <c:pt idx="3152">
                  <c:v>0.37109517089503224</c:v>
                </c:pt>
                <c:pt idx="3153">
                  <c:v>0.37119176318800834</c:v>
                </c:pt>
                <c:pt idx="3154">
                  <c:v>0.3712704100209962</c:v>
                </c:pt>
                <c:pt idx="3155">
                  <c:v>0.37133111562710847</c:v>
                </c:pt>
                <c:pt idx="3156">
                  <c:v>0.37138285045096814</c:v>
                </c:pt>
                <c:pt idx="3157">
                  <c:v>0.37143458259847428</c:v>
                </c:pt>
                <c:pt idx="3158">
                  <c:v>0.37149665764308476</c:v>
                </c:pt>
                <c:pt idx="3159">
                  <c:v>0.37156217712118689</c:v>
                </c:pt>
                <c:pt idx="3160">
                  <c:v>0.37163114035553491</c:v>
                </c:pt>
                <c:pt idx="3161">
                  <c:v>0.37170285707452566</c:v>
                </c:pt>
                <c:pt idx="3162">
                  <c:v>0.3717821532281177</c:v>
                </c:pt>
                <c:pt idx="3163">
                  <c:v>0.37186213254385458</c:v>
                </c:pt>
                <c:pt idx="3164">
                  <c:v>0.3719407266741544</c:v>
                </c:pt>
                <c:pt idx="3165">
                  <c:v>0.37202276132660267</c:v>
                </c:pt>
                <c:pt idx="3166">
                  <c:v>0.37209858569259213</c:v>
                </c:pt>
                <c:pt idx="3167">
                  <c:v>0.37216544422719527</c:v>
                </c:pt>
                <c:pt idx="3168">
                  <c:v>0.37222609552566849</c:v>
                </c:pt>
                <c:pt idx="3169">
                  <c:v>0.3722991478877043</c:v>
                </c:pt>
                <c:pt idx="3170">
                  <c:v>0.37238046405188652</c:v>
                </c:pt>
                <c:pt idx="3171">
                  <c:v>0.37246728587701855</c:v>
                </c:pt>
                <c:pt idx="3172">
                  <c:v>0.37257959181781075</c:v>
                </c:pt>
                <c:pt idx="3173">
                  <c:v>0.37268775187413189</c:v>
                </c:pt>
                <c:pt idx="3174">
                  <c:v>0.37279245619817181</c:v>
                </c:pt>
                <c:pt idx="3175">
                  <c:v>0.37290472562839144</c:v>
                </c:pt>
                <c:pt idx="3176">
                  <c:v>0.37300871857900275</c:v>
                </c:pt>
                <c:pt idx="3177">
                  <c:v>0.37311063495119867</c:v>
                </c:pt>
                <c:pt idx="3178">
                  <c:v>0.37321529500922901</c:v>
                </c:pt>
                <c:pt idx="3179">
                  <c:v>0.3733357782227929</c:v>
                </c:pt>
                <c:pt idx="3180">
                  <c:v>0.37346726047890122</c:v>
                </c:pt>
                <c:pt idx="3181">
                  <c:v>0.37359459592296296</c:v>
                </c:pt>
                <c:pt idx="3182">
                  <c:v>0.37372466782400249</c:v>
                </c:pt>
                <c:pt idx="3183">
                  <c:v>0.37384027308995121</c:v>
                </c:pt>
                <c:pt idx="3184">
                  <c:v>0.37395586499286709</c:v>
                </c:pt>
                <c:pt idx="3185">
                  <c:v>0.37407763486653178</c:v>
                </c:pt>
                <c:pt idx="3186">
                  <c:v>0.37419113580303631</c:v>
                </c:pt>
                <c:pt idx="3187">
                  <c:v>0.3743039360909341</c:v>
                </c:pt>
                <c:pt idx="3188">
                  <c:v>0.37439884354935626</c:v>
                </c:pt>
                <c:pt idx="3189">
                  <c:v>0.37448617796216171</c:v>
                </c:pt>
                <c:pt idx="3190">
                  <c:v>0.37456594131259463</c:v>
                </c:pt>
                <c:pt idx="3191">
                  <c:v>0.37463057246469494</c:v>
                </c:pt>
                <c:pt idx="3192">
                  <c:v>0.37468694942028563</c:v>
                </c:pt>
                <c:pt idx="3193">
                  <c:v>0.37474057333106264</c:v>
                </c:pt>
                <c:pt idx="3194">
                  <c:v>0.37479075720685656</c:v>
                </c:pt>
                <c:pt idx="3195">
                  <c:v>0.37484918731363864</c:v>
                </c:pt>
                <c:pt idx="3196">
                  <c:v>0.37492342299546561</c:v>
                </c:pt>
                <c:pt idx="3197">
                  <c:v>0.37499696587563736</c:v>
                </c:pt>
                <c:pt idx="3198">
                  <c:v>0.37507737573227962</c:v>
                </c:pt>
                <c:pt idx="3199">
                  <c:v>0.3751488457327774</c:v>
                </c:pt>
                <c:pt idx="3200">
                  <c:v>0.37523130477129668</c:v>
                </c:pt>
                <c:pt idx="3201">
                  <c:v>0.37532612426048306</c:v>
                </c:pt>
                <c:pt idx="3202">
                  <c:v>0.37541543874439759</c:v>
                </c:pt>
                <c:pt idx="3203">
                  <c:v>0.37550062358869118</c:v>
                </c:pt>
                <c:pt idx="3204">
                  <c:v>0.3756015994483341</c:v>
                </c:pt>
                <c:pt idx="3205">
                  <c:v>0.37571630115020044</c:v>
                </c:pt>
                <c:pt idx="3206">
                  <c:v>0.37583717014346762</c:v>
                </c:pt>
                <c:pt idx="3207">
                  <c:v>0.37595939779055221</c:v>
                </c:pt>
                <c:pt idx="3208">
                  <c:v>0.37609465479451365</c:v>
                </c:pt>
                <c:pt idx="3209">
                  <c:v>0.37623126639456128</c:v>
                </c:pt>
                <c:pt idx="3210">
                  <c:v>0.37635481860307679</c:v>
                </c:pt>
                <c:pt idx="3211">
                  <c:v>0.37646737510450035</c:v>
                </c:pt>
                <c:pt idx="3212">
                  <c:v>0.37656276368436375</c:v>
                </c:pt>
                <c:pt idx="3213">
                  <c:v>0.37665128163658279</c:v>
                </c:pt>
                <c:pt idx="3214">
                  <c:v>0.37673155858523727</c:v>
                </c:pt>
                <c:pt idx="3215">
                  <c:v>0.3768015383597389</c:v>
                </c:pt>
                <c:pt idx="3216">
                  <c:v>0.37686465317177714</c:v>
                </c:pt>
                <c:pt idx="3217">
                  <c:v>0.37693530959397797</c:v>
                </c:pt>
                <c:pt idx="3218">
                  <c:v>0.37701556374588724</c:v>
                </c:pt>
                <c:pt idx="3219">
                  <c:v>0.37709032463966463</c:v>
                </c:pt>
                <c:pt idx="3220">
                  <c:v>0.37716919475331606</c:v>
                </c:pt>
                <c:pt idx="3221">
                  <c:v>0.37725148737082331</c:v>
                </c:pt>
                <c:pt idx="3222">
                  <c:v>0.37733857301549539</c:v>
                </c:pt>
                <c:pt idx="3223">
                  <c:v>0.37742839356985836</c:v>
                </c:pt>
                <c:pt idx="3224">
                  <c:v>0.37751957717771406</c:v>
                </c:pt>
                <c:pt idx="3225">
                  <c:v>0.37761006697436572</c:v>
                </c:pt>
                <c:pt idx="3226">
                  <c:v>0.37770397575610543</c:v>
                </c:pt>
                <c:pt idx="3227">
                  <c:v>0.37781638051204164</c:v>
                </c:pt>
                <c:pt idx="3228">
                  <c:v>0.37792603151357351</c:v>
                </c:pt>
                <c:pt idx="3229">
                  <c:v>0.37802196627800733</c:v>
                </c:pt>
                <c:pt idx="3230">
                  <c:v>0.37811994728689957</c:v>
                </c:pt>
                <c:pt idx="3231">
                  <c:v>0.37823093515439532</c:v>
                </c:pt>
                <c:pt idx="3232">
                  <c:v>0.37835424056149369</c:v>
                </c:pt>
                <c:pt idx="3233">
                  <c:v>0.37847753076624302</c:v>
                </c:pt>
                <c:pt idx="3234">
                  <c:v>0.3786042298611989</c:v>
                </c:pt>
                <c:pt idx="3235">
                  <c:v>0.37870146908894942</c:v>
                </c:pt>
                <c:pt idx="3236">
                  <c:v>0.37877610405382184</c:v>
                </c:pt>
                <c:pt idx="3237">
                  <c:v>0.37884867950322237</c:v>
                </c:pt>
                <c:pt idx="3238">
                  <c:v>0.37892946484634049</c:v>
                </c:pt>
                <c:pt idx="3239">
                  <c:v>0.3790047673399155</c:v>
                </c:pt>
                <c:pt idx="3240">
                  <c:v>0.37908622456174218</c:v>
                </c:pt>
                <c:pt idx="3241">
                  <c:v>0.37917109729717979</c:v>
                </c:pt>
                <c:pt idx="3242">
                  <c:v>0.37926349087609712</c:v>
                </c:pt>
                <c:pt idx="3243">
                  <c:v>0.37936066602205593</c:v>
                </c:pt>
                <c:pt idx="3244">
                  <c:v>0.37946125288145988</c:v>
                </c:pt>
                <c:pt idx="3245">
                  <c:v>0.37957824935630474</c:v>
                </c:pt>
                <c:pt idx="3246">
                  <c:v>0.3796849710440317</c:v>
                </c:pt>
                <c:pt idx="3247">
                  <c:v>0.37978962932969457</c:v>
                </c:pt>
                <c:pt idx="3248">
                  <c:v>0.37988606942490982</c:v>
                </c:pt>
                <c:pt idx="3249">
                  <c:v>0.37996471935445603</c:v>
                </c:pt>
                <c:pt idx="3250">
                  <c:v>0.3800488337377575</c:v>
                </c:pt>
                <c:pt idx="3251">
                  <c:v>0.3801404624936604</c:v>
                </c:pt>
                <c:pt idx="3252">
                  <c:v>0.38023345025899891</c:v>
                </c:pt>
                <c:pt idx="3253">
                  <c:v>0.3803284802909534</c:v>
                </c:pt>
                <c:pt idx="3254">
                  <c:v>0.38041666555115183</c:v>
                </c:pt>
                <c:pt idx="3255">
                  <c:v>0.38049800784949939</c:v>
                </c:pt>
                <c:pt idx="3256">
                  <c:v>0.38057729313371369</c:v>
                </c:pt>
                <c:pt idx="3257">
                  <c:v>0.3806640896420882</c:v>
                </c:pt>
                <c:pt idx="3258">
                  <c:v>0.38075907876112192</c:v>
                </c:pt>
                <c:pt idx="3259">
                  <c:v>0.38086704104822344</c:v>
                </c:pt>
                <c:pt idx="3260">
                  <c:v>0.3810071013290306</c:v>
                </c:pt>
                <c:pt idx="3261">
                  <c:v>0.38116216958499094</c:v>
                </c:pt>
                <c:pt idx="3262">
                  <c:v>0.3813015055672993</c:v>
                </c:pt>
                <c:pt idx="3263">
                  <c:v>0.38142716450861047</c:v>
                </c:pt>
                <c:pt idx="3264">
                  <c:v>0.38153300625617709</c:v>
                </c:pt>
                <c:pt idx="3265">
                  <c:v>0.38162927837451455</c:v>
                </c:pt>
                <c:pt idx="3266">
                  <c:v>0.38172690658928271</c:v>
                </c:pt>
                <c:pt idx="3267">
                  <c:v>0.38182657311608914</c:v>
                </c:pt>
                <c:pt idx="3268">
                  <c:v>0.38190711825656454</c:v>
                </c:pt>
                <c:pt idx="3269">
                  <c:v>0.38199311692295573</c:v>
                </c:pt>
                <c:pt idx="3270">
                  <c:v>0.38209070962500996</c:v>
                </c:pt>
                <c:pt idx="3271">
                  <c:v>0.38218761043686883</c:v>
                </c:pt>
                <c:pt idx="3272">
                  <c:v>0.38228040804603231</c:v>
                </c:pt>
                <c:pt idx="3273">
                  <c:v>0.38235818764325519</c:v>
                </c:pt>
                <c:pt idx="3274">
                  <c:v>0.38244141875700371</c:v>
                </c:pt>
                <c:pt idx="3275">
                  <c:v>0.38252668935305928</c:v>
                </c:pt>
                <c:pt idx="3276">
                  <c:v>0.3826146809850437</c:v>
                </c:pt>
                <c:pt idx="3277">
                  <c:v>0.3827088029972508</c:v>
                </c:pt>
                <c:pt idx="3278">
                  <c:v>0.38280291615133843</c:v>
                </c:pt>
                <c:pt idx="3279">
                  <c:v>0.38289565668181264</c:v>
                </c:pt>
                <c:pt idx="3280">
                  <c:v>0.38299861587222161</c:v>
                </c:pt>
                <c:pt idx="3281">
                  <c:v>0.38310770013719725</c:v>
                </c:pt>
                <c:pt idx="3282">
                  <c:v>0.38321472750665186</c:v>
                </c:pt>
                <c:pt idx="3283">
                  <c:v>0.38332992251181486</c:v>
                </c:pt>
                <c:pt idx="3284">
                  <c:v>0.38345123781520762</c:v>
                </c:pt>
                <c:pt idx="3285">
                  <c:v>0.38357594551041313</c:v>
                </c:pt>
                <c:pt idx="3286">
                  <c:v>0.38369518695779131</c:v>
                </c:pt>
                <c:pt idx="3287">
                  <c:v>0.38381645795979508</c:v>
                </c:pt>
                <c:pt idx="3288">
                  <c:v>0.38392885895762552</c:v>
                </c:pt>
                <c:pt idx="3289">
                  <c:v>0.38404056621932675</c:v>
                </c:pt>
                <c:pt idx="3290">
                  <c:v>0.38414068346555946</c:v>
                </c:pt>
                <c:pt idx="3291">
                  <c:v>0.38423670487636497</c:v>
                </c:pt>
                <c:pt idx="3292">
                  <c:v>0.38431705613397349</c:v>
                </c:pt>
                <c:pt idx="3293">
                  <c:v>0.38437016613296449</c:v>
                </c:pt>
                <c:pt idx="3294">
                  <c:v>0.38440557123198343</c:v>
                </c:pt>
                <c:pt idx="3295">
                  <c:v>0.38444369839834291</c:v>
                </c:pt>
                <c:pt idx="3296">
                  <c:v>0.38448931291956345</c:v>
                </c:pt>
                <c:pt idx="3297">
                  <c:v>0.38454649833511956</c:v>
                </c:pt>
                <c:pt idx="3298">
                  <c:v>0.38462001763601134</c:v>
                </c:pt>
                <c:pt idx="3299">
                  <c:v>0.38471327045433912</c:v>
                </c:pt>
                <c:pt idx="3300">
                  <c:v>0.38481536210823097</c:v>
                </c:pt>
                <c:pt idx="3301">
                  <c:v>0.38492356788305415</c:v>
                </c:pt>
                <c:pt idx="3302">
                  <c:v>0.38502087502700638</c:v>
                </c:pt>
                <c:pt idx="3303">
                  <c:v>0.38511068860266084</c:v>
                </c:pt>
                <c:pt idx="3304">
                  <c:v>0.38519573190165729</c:v>
                </c:pt>
                <c:pt idx="3305">
                  <c:v>0.38529573356843499</c:v>
                </c:pt>
                <c:pt idx="3306">
                  <c:v>0.38541613047023088</c:v>
                </c:pt>
                <c:pt idx="3307">
                  <c:v>0.38552291107258169</c:v>
                </c:pt>
                <c:pt idx="3308">
                  <c:v>0.38562151997310101</c:v>
                </c:pt>
                <c:pt idx="3309">
                  <c:v>0.38571671934104912</c:v>
                </c:pt>
                <c:pt idx="3310">
                  <c:v>0.38581530913314183</c:v>
                </c:pt>
                <c:pt idx="3311">
                  <c:v>0.38592204712173511</c:v>
                </c:pt>
                <c:pt idx="3312">
                  <c:v>0.386026054710984</c:v>
                </c:pt>
                <c:pt idx="3313">
                  <c:v>0.38612053588873829</c:v>
                </c:pt>
                <c:pt idx="3314">
                  <c:v>0.38619937665761273</c:v>
                </c:pt>
                <c:pt idx="3315">
                  <c:v>0.3862680174376707</c:v>
                </c:pt>
                <c:pt idx="3316">
                  <c:v>0.38634005120930853</c:v>
                </c:pt>
                <c:pt idx="3317">
                  <c:v>0.38640120788593785</c:v>
                </c:pt>
                <c:pt idx="3318">
                  <c:v>0.3864637197343318</c:v>
                </c:pt>
                <c:pt idx="3319">
                  <c:v>0.38653506000400772</c:v>
                </c:pt>
                <c:pt idx="3320">
                  <c:v>0.38661047132695181</c:v>
                </c:pt>
                <c:pt idx="3321">
                  <c:v>0.38669946296009866</c:v>
                </c:pt>
                <c:pt idx="3322">
                  <c:v>0.38679388053786895</c:v>
                </c:pt>
                <c:pt idx="3323">
                  <c:v>0.38689440168576927</c:v>
                </c:pt>
                <c:pt idx="3324">
                  <c:v>0.38699830819716774</c:v>
                </c:pt>
                <c:pt idx="3325">
                  <c:v>0.38711646326700644</c:v>
                </c:pt>
                <c:pt idx="3326">
                  <c:v>0.38724139367278532</c:v>
                </c:pt>
                <c:pt idx="3327">
                  <c:v>0.38737309687370297</c:v>
                </c:pt>
                <c:pt idx="3328">
                  <c:v>0.38750817646735275</c:v>
                </c:pt>
                <c:pt idx="3329">
                  <c:v>0.38763780856688529</c:v>
                </c:pt>
                <c:pt idx="3330">
                  <c:v>0.38776470957985454</c:v>
                </c:pt>
                <c:pt idx="3331">
                  <c:v>0.38788073865782169</c:v>
                </c:pt>
                <c:pt idx="3332">
                  <c:v>0.38798318589164943</c:v>
                </c:pt>
                <c:pt idx="3333">
                  <c:v>0.38808155249728377</c:v>
                </c:pt>
                <c:pt idx="3334">
                  <c:v>0.38819279686056507</c:v>
                </c:pt>
                <c:pt idx="3335">
                  <c:v>0.38830199422949185</c:v>
                </c:pt>
                <c:pt idx="3336">
                  <c:v>0.38840846713817118</c:v>
                </c:pt>
                <c:pt idx="3337">
                  <c:v>0.38851492871157711</c:v>
                </c:pt>
                <c:pt idx="3338">
                  <c:v>0.38862205694281626</c:v>
                </c:pt>
                <c:pt idx="3339">
                  <c:v>0.38872103865161961</c:v>
                </c:pt>
                <c:pt idx="3340">
                  <c:v>0.38881052053125981</c:v>
                </c:pt>
                <c:pt idx="3341">
                  <c:v>0.38890609460445885</c:v>
                </c:pt>
                <c:pt idx="3342">
                  <c:v>0.38900843685261427</c:v>
                </c:pt>
                <c:pt idx="3343">
                  <c:v>0.38911957815873394</c:v>
                </c:pt>
                <c:pt idx="3344">
                  <c:v>0.3892442585806134</c:v>
                </c:pt>
                <c:pt idx="3345">
                  <c:v>0.38936350357026317</c:v>
                </c:pt>
                <c:pt idx="3346">
                  <c:v>0.38948815358502348</c:v>
                </c:pt>
                <c:pt idx="3347">
                  <c:v>0.38961549733678319</c:v>
                </c:pt>
                <c:pt idx="3348">
                  <c:v>0.38973605254105353</c:v>
                </c:pt>
                <c:pt idx="3349">
                  <c:v>0.38984101855078573</c:v>
                </c:pt>
                <c:pt idx="3350">
                  <c:v>0.38993243158302998</c:v>
                </c:pt>
                <c:pt idx="3351">
                  <c:v>0.39001368059708397</c:v>
                </c:pt>
                <c:pt idx="3352">
                  <c:v>0.3901064318184031</c:v>
                </c:pt>
                <c:pt idx="3353">
                  <c:v>0.39019037441254933</c:v>
                </c:pt>
                <c:pt idx="3354">
                  <c:v>0.39026551059691877</c:v>
                </c:pt>
                <c:pt idx="3355">
                  <c:v>0.39034402526194178</c:v>
                </c:pt>
                <c:pt idx="3356">
                  <c:v>0.39042591761144863</c:v>
                </c:pt>
                <c:pt idx="3357">
                  <c:v>0.39051592377997724</c:v>
                </c:pt>
                <c:pt idx="3358">
                  <c:v>0.39061133500751499</c:v>
                </c:pt>
                <c:pt idx="3359">
                  <c:v>0.39070673713261905</c:v>
                </c:pt>
                <c:pt idx="3360">
                  <c:v>0.39079807106476039</c:v>
                </c:pt>
                <c:pt idx="3361">
                  <c:v>0.39087992624135121</c:v>
                </c:pt>
                <c:pt idx="3362">
                  <c:v>0.39096786235379288</c:v>
                </c:pt>
                <c:pt idx="3363">
                  <c:v>0.39106052511989692</c:v>
                </c:pt>
                <c:pt idx="3364">
                  <c:v>0.39115047419052323</c:v>
                </c:pt>
                <c:pt idx="3365">
                  <c:v>0.39124109138837693</c:v>
                </c:pt>
                <c:pt idx="3366">
                  <c:v>0.39132493879426172</c:v>
                </c:pt>
                <c:pt idx="3367">
                  <c:v>0.39140945527384224</c:v>
                </c:pt>
                <c:pt idx="3368">
                  <c:v>0.39149734483593174</c:v>
                </c:pt>
                <c:pt idx="3369">
                  <c:v>0.39158725462537691</c:v>
                </c:pt>
                <c:pt idx="3370">
                  <c:v>0.39169878561133514</c:v>
                </c:pt>
                <c:pt idx="3371">
                  <c:v>0.39181165582321503</c:v>
                </c:pt>
                <c:pt idx="3372">
                  <c:v>0.39192248602942542</c:v>
                </c:pt>
                <c:pt idx="3373">
                  <c:v>0.39203870939193852</c:v>
                </c:pt>
                <c:pt idx="3374">
                  <c:v>0.39215897283659074</c:v>
                </c:pt>
                <c:pt idx="3375">
                  <c:v>0.39228327490428594</c:v>
                </c:pt>
                <c:pt idx="3376">
                  <c:v>0.39240823695144855</c:v>
                </c:pt>
                <c:pt idx="3377">
                  <c:v>0.39252372852525086</c:v>
                </c:pt>
                <c:pt idx="3378">
                  <c:v>0.39262570122434387</c:v>
                </c:pt>
                <c:pt idx="3379">
                  <c:v>0.3927161848458573</c:v>
                </c:pt>
                <c:pt idx="3380">
                  <c:v>0.39280395964009857</c:v>
                </c:pt>
                <c:pt idx="3381">
                  <c:v>0.39289510223410018</c:v>
                </c:pt>
                <c:pt idx="3382">
                  <c:v>0.3929862365218863</c:v>
                </c:pt>
                <c:pt idx="3383">
                  <c:v>0.39307196267817035</c:v>
                </c:pt>
                <c:pt idx="3384">
                  <c:v>0.39315430686883435</c:v>
                </c:pt>
                <c:pt idx="3385">
                  <c:v>0.39322112217145311</c:v>
                </c:pt>
                <c:pt idx="3386">
                  <c:v>0.39328050980399615</c:v>
                </c:pt>
                <c:pt idx="3387">
                  <c:v>0.39334191830585374</c:v>
                </c:pt>
                <c:pt idx="3388">
                  <c:v>0.39341142008273189</c:v>
                </c:pt>
                <c:pt idx="3389">
                  <c:v>0.39348496524641141</c:v>
                </c:pt>
                <c:pt idx="3390">
                  <c:v>0.39355378242752492</c:v>
                </c:pt>
                <c:pt idx="3391">
                  <c:v>0.39362529330395485</c:v>
                </c:pt>
                <c:pt idx="3392">
                  <c:v>0.3937116392449736</c:v>
                </c:pt>
                <c:pt idx="3393">
                  <c:v>0.39382091013841897</c:v>
                </c:pt>
                <c:pt idx="3394">
                  <c:v>0.39395107531011231</c:v>
                </c:pt>
                <c:pt idx="3395">
                  <c:v>0.39408729221618949</c:v>
                </c:pt>
                <c:pt idx="3396">
                  <c:v>0.39419315095824836</c:v>
                </c:pt>
                <c:pt idx="3397">
                  <c:v>0.3942875378380028</c:v>
                </c:pt>
                <c:pt idx="3398">
                  <c:v>0.39438124171292877</c:v>
                </c:pt>
                <c:pt idx="3399">
                  <c:v>0.39448235115319896</c:v>
                </c:pt>
                <c:pt idx="3400">
                  <c:v>0.39458682016930025</c:v>
                </c:pt>
                <c:pt idx="3401">
                  <c:v>0.39467645262574441</c:v>
                </c:pt>
                <c:pt idx="3402">
                  <c:v>0.3947707939013354</c:v>
                </c:pt>
                <c:pt idx="3403">
                  <c:v>0.39486445250635566</c:v>
                </c:pt>
                <c:pt idx="3404">
                  <c:v>0.39496955531519023</c:v>
                </c:pt>
                <c:pt idx="3405">
                  <c:v>0.39506184803137301</c:v>
                </c:pt>
                <c:pt idx="3406">
                  <c:v>0.39513931344394715</c:v>
                </c:pt>
                <c:pt idx="3407">
                  <c:v>0.39521340518032766</c:v>
                </c:pt>
                <c:pt idx="3408">
                  <c:v>0.39527671558723271</c:v>
                </c:pt>
                <c:pt idx="3409">
                  <c:v>0.39534136888730098</c:v>
                </c:pt>
                <c:pt idx="3410">
                  <c:v>0.39542217963463572</c:v>
                </c:pt>
                <c:pt idx="3411">
                  <c:v>0.39550702389160569</c:v>
                </c:pt>
                <c:pt idx="3412">
                  <c:v>0.395601286846267</c:v>
                </c:pt>
                <c:pt idx="3413">
                  <c:v>0.39570833185542936</c:v>
                </c:pt>
                <c:pt idx="3414">
                  <c:v>0.3958315204199167</c:v>
                </c:pt>
                <c:pt idx="3415">
                  <c:v>0.39595671292037637</c:v>
                </c:pt>
                <c:pt idx="3416">
                  <c:v>0.39607717907743961</c:v>
                </c:pt>
                <c:pt idx="3417">
                  <c:v>0.39619090196449508</c:v>
                </c:pt>
                <c:pt idx="3418">
                  <c:v>0.39630192070961956</c:v>
                </c:pt>
                <c:pt idx="3419">
                  <c:v>0.39640216341141249</c:v>
                </c:pt>
                <c:pt idx="3420">
                  <c:v>0.39648759724548266</c:v>
                </c:pt>
                <c:pt idx="3421">
                  <c:v>0.39657504164267326</c:v>
                </c:pt>
                <c:pt idx="3422">
                  <c:v>0.39666651375181478</c:v>
                </c:pt>
                <c:pt idx="3423">
                  <c:v>0.39676604742319632</c:v>
                </c:pt>
                <c:pt idx="3424">
                  <c:v>0.39687834717084181</c:v>
                </c:pt>
                <c:pt idx="3425">
                  <c:v>0.39699197898841077</c:v>
                </c:pt>
                <c:pt idx="3426">
                  <c:v>0.39710895920476941</c:v>
                </c:pt>
                <c:pt idx="3427">
                  <c:v>0.3972245813731633</c:v>
                </c:pt>
                <c:pt idx="3428">
                  <c:v>0.39732405951628419</c:v>
                </c:pt>
                <c:pt idx="3429">
                  <c:v>0.39740269401811962</c:v>
                </c:pt>
                <c:pt idx="3430">
                  <c:v>0.39748333836650668</c:v>
                </c:pt>
                <c:pt idx="3431">
                  <c:v>0.39757539938084879</c:v>
                </c:pt>
                <c:pt idx="3432">
                  <c:v>0.39767148322516355</c:v>
                </c:pt>
                <c:pt idx="3433">
                  <c:v>0.39775949598774268</c:v>
                </c:pt>
                <c:pt idx="3434">
                  <c:v>0.397834737398501</c:v>
                </c:pt>
                <c:pt idx="3435">
                  <c:v>0.39789788207035426</c:v>
                </c:pt>
                <c:pt idx="3436">
                  <c:v>0.39795229077038602</c:v>
                </c:pt>
                <c:pt idx="3437">
                  <c:v>0.39801072644733138</c:v>
                </c:pt>
                <c:pt idx="3438">
                  <c:v>0.39806647224382719</c:v>
                </c:pt>
                <c:pt idx="3439">
                  <c:v>0.39812960228501704</c:v>
                </c:pt>
                <c:pt idx="3440">
                  <c:v>0.398204815854655</c:v>
                </c:pt>
                <c:pt idx="3441">
                  <c:v>0.39828270965992091</c:v>
                </c:pt>
                <c:pt idx="3442">
                  <c:v>0.39836126881786083</c:v>
                </c:pt>
                <c:pt idx="3443">
                  <c:v>0.39845324904821872</c:v>
                </c:pt>
                <c:pt idx="3444">
                  <c:v>0.39854320692919398</c:v>
                </c:pt>
                <c:pt idx="3445">
                  <c:v>0.39863718413173638</c:v>
                </c:pt>
                <c:pt idx="3446">
                  <c:v>0.39872846781531113</c:v>
                </c:pt>
                <c:pt idx="3447">
                  <c:v>0.398815716488851</c:v>
                </c:pt>
                <c:pt idx="3448">
                  <c:v>0.39891369438618951</c:v>
                </c:pt>
                <c:pt idx="3449">
                  <c:v>0.39903246293762462</c:v>
                </c:pt>
                <c:pt idx="3450">
                  <c:v>0.39915658448431152</c:v>
                </c:pt>
                <c:pt idx="3451">
                  <c:v>0.39927465338704515</c:v>
                </c:pt>
                <c:pt idx="3452">
                  <c:v>0.39937929371619424</c:v>
                </c:pt>
                <c:pt idx="3453">
                  <c:v>0.39946581494899475</c:v>
                </c:pt>
                <c:pt idx="3454">
                  <c:v>0.39956104672106835</c:v>
                </c:pt>
                <c:pt idx="3455">
                  <c:v>0.39965693997518564</c:v>
                </c:pt>
                <c:pt idx="3456">
                  <c:v>0.39974410768188529</c:v>
                </c:pt>
                <c:pt idx="3457">
                  <c:v>0.39984132423787416</c:v>
                </c:pt>
                <c:pt idx="3458">
                  <c:v>0.39994054242545385</c:v>
                </c:pt>
                <c:pt idx="3459">
                  <c:v>0.40003975076976139</c:v>
                </c:pt>
                <c:pt idx="3460">
                  <c:v>0.40013693858999222</c:v>
                </c:pt>
                <c:pt idx="3461">
                  <c:v>0.40023076614439895</c:v>
                </c:pt>
                <c:pt idx="3462">
                  <c:v>0.40032391479329144</c:v>
                </c:pt>
                <c:pt idx="3463">
                  <c:v>0.40041437460055312</c:v>
                </c:pt>
                <c:pt idx="3464">
                  <c:v>0.40050482622557826</c:v>
                </c:pt>
                <c:pt idx="3465">
                  <c:v>0.40060866800296036</c:v>
                </c:pt>
                <c:pt idx="3466">
                  <c:v>0.40072120691441265</c:v>
                </c:pt>
                <c:pt idx="3467">
                  <c:v>0.40082234715347786</c:v>
                </c:pt>
                <c:pt idx="3468">
                  <c:v>0.40091343159417514</c:v>
                </c:pt>
                <c:pt idx="3469">
                  <c:v>0.40099111470871779</c:v>
                </c:pt>
                <c:pt idx="3470">
                  <c:v>0.40106745258017373</c:v>
                </c:pt>
                <c:pt idx="3471">
                  <c:v>0.40114914104051885</c:v>
                </c:pt>
                <c:pt idx="3472">
                  <c:v>0.40122546684999455</c:v>
                </c:pt>
                <c:pt idx="3473">
                  <c:v>0.40130781184813469</c:v>
                </c:pt>
                <c:pt idx="3474">
                  <c:v>0.40137475400411216</c:v>
                </c:pt>
                <c:pt idx="3475">
                  <c:v>0.40144102232456585</c:v>
                </c:pt>
                <c:pt idx="3476">
                  <c:v>0.40152602677061733</c:v>
                </c:pt>
                <c:pt idx="3477">
                  <c:v>0.40161637790530497</c:v>
                </c:pt>
                <c:pt idx="3478">
                  <c:v>0.40171408179700901</c:v>
                </c:pt>
                <c:pt idx="3479">
                  <c:v>0.40181579077559065</c:v>
                </c:pt>
                <c:pt idx="3480">
                  <c:v>0.4019007633719795</c:v>
                </c:pt>
                <c:pt idx="3481">
                  <c:v>0.40198706672833029</c:v>
                </c:pt>
                <c:pt idx="3482">
                  <c:v>0.4020673422339085</c:v>
                </c:pt>
                <c:pt idx="3483">
                  <c:v>0.40214828017762727</c:v>
                </c:pt>
                <c:pt idx="3484">
                  <c:v>0.40222921157092528</c:v>
                </c:pt>
                <c:pt idx="3485">
                  <c:v>0.40231281150449544</c:v>
                </c:pt>
                <c:pt idx="3486">
                  <c:v>0.40241379090444929</c:v>
                </c:pt>
                <c:pt idx="3487">
                  <c:v>0.40252345234492215</c:v>
                </c:pt>
                <c:pt idx="3488">
                  <c:v>0.40263176464549438</c:v>
                </c:pt>
                <c:pt idx="3489">
                  <c:v>0.40271934194003361</c:v>
                </c:pt>
                <c:pt idx="3490">
                  <c:v>0.40280356935410128</c:v>
                </c:pt>
                <c:pt idx="3491">
                  <c:v>0.40289781543067676</c:v>
                </c:pt>
                <c:pt idx="3492">
                  <c:v>0.40300742380807458</c:v>
                </c:pt>
                <c:pt idx="3493">
                  <c:v>0.40312971653625368</c:v>
                </c:pt>
                <c:pt idx="3494">
                  <c:v>0.40326268455296443</c:v>
                </c:pt>
                <c:pt idx="3495">
                  <c:v>0.40338093773316064</c:v>
                </c:pt>
                <c:pt idx="3496">
                  <c:v>0.40349116115615041</c:v>
                </c:pt>
                <c:pt idx="3497">
                  <c:v>0.40360070452073743</c:v>
                </c:pt>
                <c:pt idx="3498">
                  <c:v>0.40370355748850356</c:v>
                </c:pt>
                <c:pt idx="3499">
                  <c:v>0.40379504766656255</c:v>
                </c:pt>
                <c:pt idx="3500">
                  <c:v>0.40387451044480338</c:v>
                </c:pt>
                <c:pt idx="3501">
                  <c:v>0.40394128100648879</c:v>
                </c:pt>
                <c:pt idx="3502">
                  <c:v>0.40401806164124854</c:v>
                </c:pt>
                <c:pt idx="3503">
                  <c:v>0.40411286090055021</c:v>
                </c:pt>
                <c:pt idx="3504">
                  <c:v>0.40420431364074166</c:v>
                </c:pt>
                <c:pt idx="3505">
                  <c:v>0.40429041843032376</c:v>
                </c:pt>
                <c:pt idx="3506">
                  <c:v>0.40437851798287505</c:v>
                </c:pt>
                <c:pt idx="3507">
                  <c:v>0.40446327310568891</c:v>
                </c:pt>
                <c:pt idx="3508">
                  <c:v>0.40454668648811321</c:v>
                </c:pt>
                <c:pt idx="3509">
                  <c:v>0.40462141896921955</c:v>
                </c:pt>
                <c:pt idx="3510">
                  <c:v>0.40469414432528067</c:v>
                </c:pt>
                <c:pt idx="3511">
                  <c:v>0.40477820557796285</c:v>
                </c:pt>
                <c:pt idx="3512">
                  <c:v>0.40487626810924887</c:v>
                </c:pt>
                <c:pt idx="3513">
                  <c:v>0.40500500227570779</c:v>
                </c:pt>
                <c:pt idx="3514">
                  <c:v>0.40515839440965989</c:v>
                </c:pt>
                <c:pt idx="3515">
                  <c:v>0.40532509830724961</c:v>
                </c:pt>
                <c:pt idx="3516">
                  <c:v>0.40548044132394345</c:v>
                </c:pt>
                <c:pt idx="3517">
                  <c:v>0.4056170965573348</c:v>
                </c:pt>
                <c:pt idx="3518">
                  <c:v>0.40573840409274781</c:v>
                </c:pt>
                <c:pt idx="3519">
                  <c:v>0.40584503592644994</c:v>
                </c:pt>
                <c:pt idx="3520">
                  <c:v>0.40594366025048667</c:v>
                </c:pt>
                <c:pt idx="3521">
                  <c:v>0.40605093647721152</c:v>
                </c:pt>
                <c:pt idx="3522">
                  <c:v>0.40615620258069091</c:v>
                </c:pt>
                <c:pt idx="3523">
                  <c:v>0.40625679464166375</c:v>
                </c:pt>
                <c:pt idx="3524">
                  <c:v>0.40637269612553223</c:v>
                </c:pt>
                <c:pt idx="3525">
                  <c:v>0.40649191409575119</c:v>
                </c:pt>
                <c:pt idx="3526">
                  <c:v>0.40660046334841632</c:v>
                </c:pt>
                <c:pt idx="3527">
                  <c:v>0.40670766914269246</c:v>
                </c:pt>
                <c:pt idx="3528">
                  <c:v>0.40681419767746002</c:v>
                </c:pt>
                <c:pt idx="3529">
                  <c:v>0.40690873224789065</c:v>
                </c:pt>
                <c:pt idx="3530">
                  <c:v>0.40699793273202894</c:v>
                </c:pt>
                <c:pt idx="3531">
                  <c:v>0.40707314785230025</c:v>
                </c:pt>
                <c:pt idx="3532">
                  <c:v>0.40715101949391719</c:v>
                </c:pt>
                <c:pt idx="3533">
                  <c:v>0.40723221252573621</c:v>
                </c:pt>
                <c:pt idx="3534">
                  <c:v>0.40731672613830089</c:v>
                </c:pt>
                <c:pt idx="3535">
                  <c:v>0.40741454006368838</c:v>
                </c:pt>
                <c:pt idx="3536">
                  <c:v>0.40750768728893316</c:v>
                </c:pt>
                <c:pt idx="3537">
                  <c:v>0.4076021563264437</c:v>
                </c:pt>
                <c:pt idx="3538">
                  <c:v>0.40769794680081944</c:v>
                </c:pt>
                <c:pt idx="3539">
                  <c:v>0.40778907227700478</c:v>
                </c:pt>
                <c:pt idx="3540">
                  <c:v>0.40787220871558738</c:v>
                </c:pt>
                <c:pt idx="3541">
                  <c:v>0.40795334321535137</c:v>
                </c:pt>
                <c:pt idx="3542">
                  <c:v>0.40802782155116729</c:v>
                </c:pt>
                <c:pt idx="3543">
                  <c:v>0.40809830486726356</c:v>
                </c:pt>
                <c:pt idx="3544">
                  <c:v>0.40817343727153921</c:v>
                </c:pt>
                <c:pt idx="3545">
                  <c:v>0.40823925659751326</c:v>
                </c:pt>
                <c:pt idx="3546">
                  <c:v>0.40829842380905634</c:v>
                </c:pt>
                <c:pt idx="3547">
                  <c:v>0.40836357017235009</c:v>
                </c:pt>
                <c:pt idx="3548">
                  <c:v>0.40843469451867592</c:v>
                </c:pt>
                <c:pt idx="3549">
                  <c:v>0.40851113093341995</c:v>
                </c:pt>
                <c:pt idx="3550">
                  <c:v>0.40858423855917592</c:v>
                </c:pt>
                <c:pt idx="3551">
                  <c:v>0.40865667629847235</c:v>
                </c:pt>
                <c:pt idx="3552">
                  <c:v>0.40873043777846674</c:v>
                </c:pt>
                <c:pt idx="3553">
                  <c:v>0.40881017379912332</c:v>
                </c:pt>
                <c:pt idx="3554">
                  <c:v>0.40888990346245385</c:v>
                </c:pt>
                <c:pt idx="3555">
                  <c:v>0.40897494143062924</c:v>
                </c:pt>
                <c:pt idx="3556">
                  <c:v>0.40907126476888522</c:v>
                </c:pt>
                <c:pt idx="3557">
                  <c:v>0.40916957143661425</c:v>
                </c:pt>
                <c:pt idx="3558">
                  <c:v>0.40926986084802924</c:v>
                </c:pt>
                <c:pt idx="3559">
                  <c:v>0.40938209336203918</c:v>
                </c:pt>
                <c:pt idx="3560">
                  <c:v>0.40948700940937682</c:v>
                </c:pt>
                <c:pt idx="3561">
                  <c:v>0.40959788972282374</c:v>
                </c:pt>
                <c:pt idx="3562">
                  <c:v>0.40970278313329006</c:v>
                </c:pt>
                <c:pt idx="3563">
                  <c:v>0.40979372610911979</c:v>
                </c:pt>
                <c:pt idx="3564">
                  <c:v>0.40986408507261524</c:v>
                </c:pt>
                <c:pt idx="3565">
                  <c:v>0.40993643016537618</c:v>
                </c:pt>
                <c:pt idx="3566">
                  <c:v>0.41001208824134772</c:v>
                </c:pt>
                <c:pt idx="3567">
                  <c:v>0.41010831173475304</c:v>
                </c:pt>
                <c:pt idx="3568">
                  <c:v>0.41021116109337885</c:v>
                </c:pt>
                <c:pt idx="3569">
                  <c:v>0.41030603854064956</c:v>
                </c:pt>
                <c:pt idx="3570">
                  <c:v>0.41039891683233959</c:v>
                </c:pt>
                <c:pt idx="3571">
                  <c:v>0.41047719326493781</c:v>
                </c:pt>
                <c:pt idx="3572">
                  <c:v>0.41054485100699911</c:v>
                </c:pt>
                <c:pt idx="3573">
                  <c:v>0.4106045452134951</c:v>
                </c:pt>
                <c:pt idx="3574">
                  <c:v>0.41067948956072031</c:v>
                </c:pt>
                <c:pt idx="3575">
                  <c:v>0.41076172291249197</c:v>
                </c:pt>
                <c:pt idx="3576">
                  <c:v>0.41085389580901749</c:v>
                </c:pt>
                <c:pt idx="3577">
                  <c:v>0.41095998359012537</c:v>
                </c:pt>
                <c:pt idx="3578">
                  <c:v>0.41106274539663568</c:v>
                </c:pt>
                <c:pt idx="3579">
                  <c:v>0.41116615952124114</c:v>
                </c:pt>
                <c:pt idx="3580">
                  <c:v>0.41125696951663371</c:v>
                </c:pt>
                <c:pt idx="3581">
                  <c:v>0.41132788837654005</c:v>
                </c:pt>
                <c:pt idx="3582">
                  <c:v>0.41138952404810514</c:v>
                </c:pt>
                <c:pt idx="3583">
                  <c:v>0.41145314398263777</c:v>
                </c:pt>
                <c:pt idx="3584">
                  <c:v>0.41152404893193234</c:v>
                </c:pt>
                <c:pt idx="3585">
                  <c:v>0.41158898550284034</c:v>
                </c:pt>
                <c:pt idx="3586">
                  <c:v>0.41165126763961474</c:v>
                </c:pt>
                <c:pt idx="3587">
                  <c:v>0.41171288338331807</c:v>
                </c:pt>
                <c:pt idx="3588">
                  <c:v>0.41178443238613438</c:v>
                </c:pt>
                <c:pt idx="3589">
                  <c:v>0.41187651106909001</c:v>
                </c:pt>
                <c:pt idx="3590">
                  <c:v>0.41199176308364405</c:v>
                </c:pt>
                <c:pt idx="3591">
                  <c:v>0.41212157128558541</c:v>
                </c:pt>
                <c:pt idx="3592">
                  <c:v>0.41226063280596381</c:v>
                </c:pt>
                <c:pt idx="3593">
                  <c:v>0.41240099910927686</c:v>
                </c:pt>
                <c:pt idx="3594">
                  <c:v>0.41254333160816403</c:v>
                </c:pt>
                <c:pt idx="3595">
                  <c:v>0.41267902512635923</c:v>
                </c:pt>
                <c:pt idx="3596">
                  <c:v>0.41280014086053307</c:v>
                </c:pt>
                <c:pt idx="3597">
                  <c:v>0.41290866927490055</c:v>
                </c:pt>
                <c:pt idx="3598">
                  <c:v>0.41303571196604733</c:v>
                </c:pt>
                <c:pt idx="3599">
                  <c:v>0.41316141540929641</c:v>
                </c:pt>
                <c:pt idx="3600">
                  <c:v>0.41328445716029605</c:v>
                </c:pt>
                <c:pt idx="3601">
                  <c:v>0.41341542045504343</c:v>
                </c:pt>
                <c:pt idx="3602">
                  <c:v>0.41354173748383799</c:v>
                </c:pt>
                <c:pt idx="3603">
                  <c:v>0.41365745897606021</c:v>
                </c:pt>
                <c:pt idx="3604">
                  <c:v>0.41375002652895099</c:v>
                </c:pt>
                <c:pt idx="3605">
                  <c:v>0.41383134666554761</c:v>
                </c:pt>
                <c:pt idx="3606">
                  <c:v>0.41390869382973844</c:v>
                </c:pt>
                <c:pt idx="3607">
                  <c:v>0.41398405197929516</c:v>
                </c:pt>
                <c:pt idx="3608">
                  <c:v>0.41404221929892837</c:v>
                </c:pt>
                <c:pt idx="3609">
                  <c:v>0.41409906136524532</c:v>
                </c:pt>
                <c:pt idx="3610">
                  <c:v>0.41415656109841614</c:v>
                </c:pt>
                <c:pt idx="3611">
                  <c:v>0.41422132695335145</c:v>
                </c:pt>
                <c:pt idx="3612">
                  <c:v>0.4142867494255974</c:v>
                </c:pt>
                <c:pt idx="3613">
                  <c:v>0.41435084608073208</c:v>
                </c:pt>
                <c:pt idx="3614">
                  <c:v>0.41441361717340908</c:v>
                </c:pt>
                <c:pt idx="3615">
                  <c:v>0.41449752605897983</c:v>
                </c:pt>
                <c:pt idx="3616">
                  <c:v>0.41458803405000538</c:v>
                </c:pt>
                <c:pt idx="3617">
                  <c:v>0.41468183660758112</c:v>
                </c:pt>
                <c:pt idx="3618">
                  <c:v>0.41476836496763531</c:v>
                </c:pt>
                <c:pt idx="3619">
                  <c:v>0.41484233747631466</c:v>
                </c:pt>
                <c:pt idx="3620">
                  <c:v>0.41492224805575839</c:v>
                </c:pt>
                <c:pt idx="3621">
                  <c:v>0.41502130189358138</c:v>
                </c:pt>
                <c:pt idx="3622">
                  <c:v>0.41514345478226916</c:v>
                </c:pt>
                <c:pt idx="3623">
                  <c:v>0.41526823340765467</c:v>
                </c:pt>
                <c:pt idx="3624">
                  <c:v>0.41537781449116484</c:v>
                </c:pt>
                <c:pt idx="3625">
                  <c:v>0.41547352308299806</c:v>
                </c:pt>
                <c:pt idx="3626">
                  <c:v>0.41557780201736177</c:v>
                </c:pt>
                <c:pt idx="3627">
                  <c:v>0.41569988695101184</c:v>
                </c:pt>
                <c:pt idx="3628">
                  <c:v>0.41583713221445112</c:v>
                </c:pt>
                <c:pt idx="3629">
                  <c:v>0.415971719851988</c:v>
                </c:pt>
                <c:pt idx="3630">
                  <c:v>0.41609903364007855</c:v>
                </c:pt>
                <c:pt idx="3631">
                  <c:v>0.41621643820777871</c:v>
                </c:pt>
                <c:pt idx="3632">
                  <c:v>0.41632459650942938</c:v>
                </c:pt>
                <c:pt idx="3633">
                  <c:v>0.41643669947546158</c:v>
                </c:pt>
                <c:pt idx="3634">
                  <c:v>0.4165428559931264</c:v>
                </c:pt>
                <c:pt idx="3635">
                  <c:v>0.41665295674861441</c:v>
                </c:pt>
                <c:pt idx="3636">
                  <c:v>0.41675777195258418</c:v>
                </c:pt>
                <c:pt idx="3637">
                  <c:v>0.41685466680230332</c:v>
                </c:pt>
                <c:pt idx="3638">
                  <c:v>0.41693573487085478</c:v>
                </c:pt>
                <c:pt idx="3639">
                  <c:v>0.41702799947261726</c:v>
                </c:pt>
                <c:pt idx="3640">
                  <c:v>0.41713145750812064</c:v>
                </c:pt>
                <c:pt idx="3641">
                  <c:v>0.41724281120348161</c:v>
                </c:pt>
                <c:pt idx="3642">
                  <c:v>0.41734954097697324</c:v>
                </c:pt>
                <c:pt idx="3643">
                  <c:v>0.41746284654178095</c:v>
                </c:pt>
                <c:pt idx="3644">
                  <c:v>0.41758272566161669</c:v>
                </c:pt>
                <c:pt idx="3645">
                  <c:v>0.41770127329518253</c:v>
                </c:pt>
                <c:pt idx="3646">
                  <c:v>0.4178171729499181</c:v>
                </c:pt>
                <c:pt idx="3647">
                  <c:v>0.4179422768192147</c:v>
                </c:pt>
                <c:pt idx="3648">
                  <c:v>0.41806670672139506</c:v>
                </c:pt>
                <c:pt idx="3649">
                  <c:v>0.41819112114270085</c:v>
                </c:pt>
                <c:pt idx="3650">
                  <c:v>0.41831288746538009</c:v>
                </c:pt>
                <c:pt idx="3651">
                  <c:v>0.41843727126392549</c:v>
                </c:pt>
                <c:pt idx="3652">
                  <c:v>0.41855111165652797</c:v>
                </c:pt>
                <c:pt idx="3653">
                  <c:v>0.4186471749689043</c:v>
                </c:pt>
                <c:pt idx="3654">
                  <c:v>0.41873928180763903</c:v>
                </c:pt>
                <c:pt idx="3655">
                  <c:v>0.41880901419974503</c:v>
                </c:pt>
                <c:pt idx="3656">
                  <c:v>0.41887413723131756</c:v>
                </c:pt>
                <c:pt idx="3657">
                  <c:v>0.41892873206041137</c:v>
                </c:pt>
                <c:pt idx="3658">
                  <c:v>0.41898398162401962</c:v>
                </c:pt>
                <c:pt idx="3659">
                  <c:v>0.41905435462396751</c:v>
                </c:pt>
                <c:pt idx="3660">
                  <c:v>0.4191365598009012</c:v>
                </c:pt>
                <c:pt idx="3661">
                  <c:v>0.41922073089975209</c:v>
                </c:pt>
                <c:pt idx="3662">
                  <c:v>0.41931475742121815</c:v>
                </c:pt>
                <c:pt idx="3663">
                  <c:v>0.4194219237240272</c:v>
                </c:pt>
                <c:pt idx="3664">
                  <c:v>0.41952776382996626</c:v>
                </c:pt>
                <c:pt idx="3665">
                  <c:v>0.41961255931022068</c:v>
                </c:pt>
                <c:pt idx="3666">
                  <c:v>0.41969077512214559</c:v>
                </c:pt>
                <c:pt idx="3667">
                  <c:v>0.41977095641076756</c:v>
                </c:pt>
                <c:pt idx="3668">
                  <c:v>0.41985835983578879</c:v>
                </c:pt>
                <c:pt idx="3669">
                  <c:v>0.4199404989486078</c:v>
                </c:pt>
                <c:pt idx="3670">
                  <c:v>0.42001606097406091</c:v>
                </c:pt>
                <c:pt idx="3671">
                  <c:v>0.42009358824826054</c:v>
                </c:pt>
                <c:pt idx="3672">
                  <c:v>0.42017308031371309</c:v>
                </c:pt>
                <c:pt idx="3673">
                  <c:v>0.4202453403447507</c:v>
                </c:pt>
                <c:pt idx="3674">
                  <c:v>0.42031299727683674</c:v>
                </c:pt>
                <c:pt idx="3675">
                  <c:v>0.42037211123740387</c:v>
                </c:pt>
                <c:pt idx="3676">
                  <c:v>0.42042859464607441</c:v>
                </c:pt>
                <c:pt idx="3677">
                  <c:v>0.42048704504714945</c:v>
                </c:pt>
                <c:pt idx="3678">
                  <c:v>0.42054549203197483</c:v>
                </c:pt>
                <c:pt idx="3679">
                  <c:v>0.42058883253400919</c:v>
                </c:pt>
                <c:pt idx="3680">
                  <c:v>0.42062297827328082</c:v>
                </c:pt>
                <c:pt idx="3681">
                  <c:v>0.42067485129994237</c:v>
                </c:pt>
                <c:pt idx="3682">
                  <c:v>0.42074247917985719</c:v>
                </c:pt>
                <c:pt idx="3683">
                  <c:v>0.42081732412283596</c:v>
                </c:pt>
                <c:pt idx="3684">
                  <c:v>0.42089675868012694</c:v>
                </c:pt>
                <c:pt idx="3685">
                  <c:v>0.4209742177089344</c:v>
                </c:pt>
                <c:pt idx="3686">
                  <c:v>0.4210602033323223</c:v>
                </c:pt>
                <c:pt idx="3687">
                  <c:v>0.4211632450652999</c:v>
                </c:pt>
                <c:pt idx="3688">
                  <c:v>0.42128333763515935</c:v>
                </c:pt>
                <c:pt idx="3689">
                  <c:v>0.42140407190966689</c:v>
                </c:pt>
                <c:pt idx="3690">
                  <c:v>0.42152741578862074</c:v>
                </c:pt>
                <c:pt idx="3691">
                  <c:v>0.42164746463486935</c:v>
                </c:pt>
                <c:pt idx="3692">
                  <c:v>0.42176881084329354</c:v>
                </c:pt>
                <c:pt idx="3693">
                  <c:v>0.42188292843569369</c:v>
                </c:pt>
                <c:pt idx="3694">
                  <c:v>0.42198981988490558</c:v>
                </c:pt>
                <c:pt idx="3695">
                  <c:v>0.42210128959345572</c:v>
                </c:pt>
                <c:pt idx="3696">
                  <c:v>0.42220553531185395</c:v>
                </c:pt>
                <c:pt idx="3697">
                  <c:v>0.42231632545216929</c:v>
                </c:pt>
                <c:pt idx="3698">
                  <c:v>0.42242513695535672</c:v>
                </c:pt>
                <c:pt idx="3699">
                  <c:v>0.42253328123566197</c:v>
                </c:pt>
                <c:pt idx="3700">
                  <c:v>0.42264272444834239</c:v>
                </c:pt>
                <c:pt idx="3701">
                  <c:v>0.42275674236107308</c:v>
                </c:pt>
                <c:pt idx="3702">
                  <c:v>0.42287598856794023</c:v>
                </c:pt>
                <c:pt idx="3703">
                  <c:v>0.42298932480358864</c:v>
                </c:pt>
                <c:pt idx="3704">
                  <c:v>0.42309806310532133</c:v>
                </c:pt>
                <c:pt idx="3705">
                  <c:v>0.42318714109578087</c:v>
                </c:pt>
                <c:pt idx="3706">
                  <c:v>0.4232690072512118</c:v>
                </c:pt>
                <c:pt idx="3707">
                  <c:v>0.42335283124967876</c:v>
                </c:pt>
                <c:pt idx="3708">
                  <c:v>0.42343075507099748</c:v>
                </c:pt>
                <c:pt idx="3709">
                  <c:v>0.42350867282066768</c:v>
                </c:pt>
                <c:pt idx="3710">
                  <c:v>0.42358658449963499</c:v>
                </c:pt>
                <c:pt idx="3711">
                  <c:v>0.42367496434974139</c:v>
                </c:pt>
                <c:pt idx="3712">
                  <c:v>0.42377773701897875</c:v>
                </c:pt>
                <c:pt idx="3713">
                  <c:v>0.42388115362895673</c:v>
                </c:pt>
                <c:pt idx="3714">
                  <c:v>0.42397736074528142</c:v>
                </c:pt>
                <c:pt idx="3715">
                  <c:v>0.42407159547752488</c:v>
                </c:pt>
                <c:pt idx="3716">
                  <c:v>0.4241775989377865</c:v>
                </c:pt>
                <c:pt idx="3717">
                  <c:v>0.4242862081123589</c:v>
                </c:pt>
                <c:pt idx="3718">
                  <c:v>0.4244026554482016</c:v>
                </c:pt>
                <c:pt idx="3719">
                  <c:v>0.42453217082539008</c:v>
                </c:pt>
                <c:pt idx="3720">
                  <c:v>0.424676711110687</c:v>
                </c:pt>
                <c:pt idx="3721">
                  <c:v>0.42482449993511284</c:v>
                </c:pt>
                <c:pt idx="3722">
                  <c:v>0.42496442143545649</c:v>
                </c:pt>
                <c:pt idx="3723">
                  <c:v>0.42509647891072255</c:v>
                </c:pt>
                <c:pt idx="3724">
                  <c:v>0.42520760287746573</c:v>
                </c:pt>
                <c:pt idx="3725">
                  <c:v>0.42531740737328577</c:v>
                </c:pt>
                <c:pt idx="3726">
                  <c:v>0.42543177423682083</c:v>
                </c:pt>
                <c:pt idx="3727">
                  <c:v>0.4255199911668831</c:v>
                </c:pt>
                <c:pt idx="3728">
                  <c:v>0.42560297332348018</c:v>
                </c:pt>
                <c:pt idx="3729">
                  <c:v>0.42569117515284327</c:v>
                </c:pt>
                <c:pt idx="3730">
                  <c:v>0.42577348984194607</c:v>
                </c:pt>
                <c:pt idx="3731">
                  <c:v>0.42583293512600906</c:v>
                </c:pt>
                <c:pt idx="3732">
                  <c:v>0.42588780455963321</c:v>
                </c:pt>
                <c:pt idx="3733">
                  <c:v>0.42593940520850643</c:v>
                </c:pt>
                <c:pt idx="3734">
                  <c:v>0.42597336873951513</c:v>
                </c:pt>
                <c:pt idx="3735">
                  <c:v>0.42600929044978419</c:v>
                </c:pt>
                <c:pt idx="3736">
                  <c:v>0.42605696636330126</c:v>
                </c:pt>
                <c:pt idx="3737">
                  <c:v>0.42612031303319797</c:v>
                </c:pt>
                <c:pt idx="3738">
                  <c:v>0.42619475656781136</c:v>
                </c:pt>
                <c:pt idx="3739">
                  <c:v>0.42627637688125902</c:v>
                </c:pt>
                <c:pt idx="3740">
                  <c:v>0.42636843660000651</c:v>
                </c:pt>
                <c:pt idx="3741">
                  <c:v>0.42646766879101061</c:v>
                </c:pt>
                <c:pt idx="3742">
                  <c:v>0.42656689113596419</c:v>
                </c:pt>
                <c:pt idx="3743">
                  <c:v>0.42666871435918785</c:v>
                </c:pt>
                <c:pt idx="3744">
                  <c:v>0.42677379027663498</c:v>
                </c:pt>
                <c:pt idx="3745">
                  <c:v>0.42687559243597273</c:v>
                </c:pt>
                <c:pt idx="3746">
                  <c:v>0.42696237711898749</c:v>
                </c:pt>
                <c:pt idx="3747">
                  <c:v>0.42703806287437712</c:v>
                </c:pt>
                <c:pt idx="3748">
                  <c:v>0.42711243812232885</c:v>
                </c:pt>
                <c:pt idx="3749">
                  <c:v>0.42719920225409136</c:v>
                </c:pt>
                <c:pt idx="3750">
                  <c:v>0.42729704750603276</c:v>
                </c:pt>
                <c:pt idx="3751">
                  <c:v>0.42739357877245465</c:v>
                </c:pt>
                <c:pt idx="3752">
                  <c:v>0.42748097066580337</c:v>
                </c:pt>
                <c:pt idx="3753">
                  <c:v>0.42756639864208279</c:v>
                </c:pt>
                <c:pt idx="3754">
                  <c:v>0.42765833968381356</c:v>
                </c:pt>
                <c:pt idx="3755">
                  <c:v>0.42776657149559594</c:v>
                </c:pt>
                <c:pt idx="3756">
                  <c:v>0.42788978502185876</c:v>
                </c:pt>
                <c:pt idx="3757">
                  <c:v>0.42801102795765078</c:v>
                </c:pt>
                <c:pt idx="3758">
                  <c:v>0.42813616653901626</c:v>
                </c:pt>
                <c:pt idx="3759">
                  <c:v>0.42828018687676156</c:v>
                </c:pt>
                <c:pt idx="3760">
                  <c:v>0.42842874721012281</c:v>
                </c:pt>
                <c:pt idx="3761">
                  <c:v>0.42855513643306897</c:v>
                </c:pt>
                <c:pt idx="3762">
                  <c:v>0.42867629873141833</c:v>
                </c:pt>
                <c:pt idx="3763">
                  <c:v>0.42881112338629729</c:v>
                </c:pt>
                <c:pt idx="3764">
                  <c:v>0.4289583024970281</c:v>
                </c:pt>
                <c:pt idx="3765">
                  <c:v>0.42909960011073356</c:v>
                </c:pt>
                <c:pt idx="3766">
                  <c:v>0.42922199849418591</c:v>
                </c:pt>
                <c:pt idx="3767">
                  <c:v>0.42931053266778368</c:v>
                </c:pt>
                <c:pt idx="3768">
                  <c:v>0.42937822998269976</c:v>
                </c:pt>
                <c:pt idx="3769">
                  <c:v>0.42943746137405259</c:v>
                </c:pt>
                <c:pt idx="3770">
                  <c:v>0.42949734009362917</c:v>
                </c:pt>
                <c:pt idx="3771">
                  <c:v>0.42954680241864196</c:v>
                </c:pt>
                <c:pt idx="3772">
                  <c:v>0.42958715145079129</c:v>
                </c:pt>
                <c:pt idx="3773">
                  <c:v>0.4296366093338348</c:v>
                </c:pt>
                <c:pt idx="3774">
                  <c:v>0.42969712683658878</c:v>
                </c:pt>
                <c:pt idx="3775">
                  <c:v>0.4297726059009444</c:v>
                </c:pt>
                <c:pt idx="3776">
                  <c:v>0.42986174194179522</c:v>
                </c:pt>
                <c:pt idx="3777">
                  <c:v>0.42994306351498968</c:v>
                </c:pt>
                <c:pt idx="3778">
                  <c:v>0.43002242699390975</c:v>
                </c:pt>
                <c:pt idx="3779">
                  <c:v>0.43009593017165448</c:v>
                </c:pt>
                <c:pt idx="3780">
                  <c:v>0.43016877754797783</c:v>
                </c:pt>
                <c:pt idx="3781">
                  <c:v>0.43023771749870654</c:v>
                </c:pt>
                <c:pt idx="3782">
                  <c:v>0.43029884895085768</c:v>
                </c:pt>
                <c:pt idx="3783">
                  <c:v>0.43036908047430583</c:v>
                </c:pt>
                <c:pt idx="3784">
                  <c:v>0.43045231144876095</c:v>
                </c:pt>
                <c:pt idx="3785">
                  <c:v>0.43053683581718666</c:v>
                </c:pt>
                <c:pt idx="3786">
                  <c:v>0.43061420186100874</c:v>
                </c:pt>
                <c:pt idx="3787">
                  <c:v>0.43067726051109978</c:v>
                </c:pt>
                <c:pt idx="3788">
                  <c:v>0.43073576498085808</c:v>
                </c:pt>
                <c:pt idx="3789">
                  <c:v>0.43079036606470311</c:v>
                </c:pt>
                <c:pt idx="3790">
                  <c:v>0.43086316287259518</c:v>
                </c:pt>
                <c:pt idx="3791">
                  <c:v>0.43095545120741535</c:v>
                </c:pt>
                <c:pt idx="3792">
                  <c:v>0.43105617875281244</c:v>
                </c:pt>
                <c:pt idx="3793">
                  <c:v>0.43116404345419346</c:v>
                </c:pt>
                <c:pt idx="3794">
                  <c:v>0.43127709396645225</c:v>
                </c:pt>
                <c:pt idx="3795">
                  <c:v>0.4313998757337088</c:v>
                </c:pt>
                <c:pt idx="3796">
                  <c:v>0.4315161472128034</c:v>
                </c:pt>
                <c:pt idx="3797">
                  <c:v>0.43161746775731913</c:v>
                </c:pt>
                <c:pt idx="3798">
                  <c:v>0.43171228409619361</c:v>
                </c:pt>
                <c:pt idx="3799">
                  <c:v>0.43180189675527547</c:v>
                </c:pt>
                <c:pt idx="3800">
                  <c:v>0.43190059126079883</c:v>
                </c:pt>
                <c:pt idx="3801">
                  <c:v>0.43199992523631375</c:v>
                </c:pt>
                <c:pt idx="3802">
                  <c:v>0.43208496805477481</c:v>
                </c:pt>
                <c:pt idx="3803">
                  <c:v>0.43216610903987746</c:v>
                </c:pt>
                <c:pt idx="3804">
                  <c:v>0.4322628204935422</c:v>
                </c:pt>
                <c:pt idx="3805">
                  <c:v>0.43235368179382994</c:v>
                </c:pt>
                <c:pt idx="3806">
                  <c:v>0.43243220526703491</c:v>
                </c:pt>
                <c:pt idx="3807">
                  <c:v>0.43251266920657983</c:v>
                </c:pt>
                <c:pt idx="3808">
                  <c:v>0.43258988254480057</c:v>
                </c:pt>
                <c:pt idx="3809">
                  <c:v>0.43266579236786007</c:v>
                </c:pt>
                <c:pt idx="3810">
                  <c:v>0.43274104770080635</c:v>
                </c:pt>
                <c:pt idx="3811">
                  <c:v>0.43282797353625735</c:v>
                </c:pt>
                <c:pt idx="3812">
                  <c:v>0.43292851265303123</c:v>
                </c:pt>
                <c:pt idx="3813">
                  <c:v>0.43302450186080482</c:v>
                </c:pt>
                <c:pt idx="3814">
                  <c:v>0.43310751212429333</c:v>
                </c:pt>
                <c:pt idx="3815">
                  <c:v>0.43319764827858187</c:v>
                </c:pt>
                <c:pt idx="3816">
                  <c:v>0.43329101817321303</c:v>
                </c:pt>
                <c:pt idx="3817">
                  <c:v>0.43338956582724264</c:v>
                </c:pt>
                <c:pt idx="3818">
                  <c:v>0.43349977209459029</c:v>
                </c:pt>
                <c:pt idx="3819">
                  <c:v>0.43362422574646087</c:v>
                </c:pt>
                <c:pt idx="3820">
                  <c:v>0.43374153505982049</c:v>
                </c:pt>
                <c:pt idx="3821">
                  <c:v>0.43385559058943407</c:v>
                </c:pt>
                <c:pt idx="3822">
                  <c:v>0.43398453543523685</c:v>
                </c:pt>
                <c:pt idx="3823">
                  <c:v>0.43410633740482163</c:v>
                </c:pt>
                <c:pt idx="3824">
                  <c:v>0.43422359017893958</c:v>
                </c:pt>
                <c:pt idx="3825">
                  <c:v>0.434331761484825</c:v>
                </c:pt>
                <c:pt idx="3826">
                  <c:v>0.43442049208356542</c:v>
                </c:pt>
                <c:pt idx="3827">
                  <c:v>0.43450597689257836</c:v>
                </c:pt>
                <c:pt idx="3828">
                  <c:v>0.43460116728476672</c:v>
                </c:pt>
                <c:pt idx="3829">
                  <c:v>0.43470347066488185</c:v>
                </c:pt>
                <c:pt idx="3830">
                  <c:v>0.43479475788269534</c:v>
                </c:pt>
                <c:pt idx="3831">
                  <c:v>0.43487632664423548</c:v>
                </c:pt>
                <c:pt idx="3832">
                  <c:v>0.43494753202842823</c:v>
                </c:pt>
                <c:pt idx="3833">
                  <c:v>0.4350135543090301</c:v>
                </c:pt>
                <c:pt idx="3834">
                  <c:v>0.4350866915504491</c:v>
                </c:pt>
                <c:pt idx="3835">
                  <c:v>0.43515982344320292</c:v>
                </c:pt>
                <c:pt idx="3836">
                  <c:v>0.43522647882809301</c:v>
                </c:pt>
                <c:pt idx="3837">
                  <c:v>0.43528989439029314</c:v>
                </c:pt>
                <c:pt idx="3838">
                  <c:v>0.43535395296703061</c:v>
                </c:pt>
                <c:pt idx="3839">
                  <c:v>0.43540830248100387</c:v>
                </c:pt>
                <c:pt idx="3840">
                  <c:v>0.4354626490412683</c:v>
                </c:pt>
                <c:pt idx="3841">
                  <c:v>0.43552604962884472</c:v>
                </c:pt>
                <c:pt idx="3842">
                  <c:v>0.43560691189231404</c:v>
                </c:pt>
                <c:pt idx="3843">
                  <c:v>0.43569164852799036</c:v>
                </c:pt>
                <c:pt idx="3844">
                  <c:v>0.43578672612787656</c:v>
                </c:pt>
                <c:pt idx="3845">
                  <c:v>0.43589084836618491</c:v>
                </c:pt>
                <c:pt idx="3846">
                  <c:v>0.43599560638495721</c:v>
                </c:pt>
                <c:pt idx="3847">
                  <c:v>0.43608160322252515</c:v>
                </c:pt>
                <c:pt idx="3848">
                  <c:v>0.43616048103695226</c:v>
                </c:pt>
                <c:pt idx="3849">
                  <c:v>0.4362522818060745</c:v>
                </c:pt>
                <c:pt idx="3850">
                  <c:v>0.43633954937139391</c:v>
                </c:pt>
                <c:pt idx="3851">
                  <c:v>0.43643198004280048</c:v>
                </c:pt>
                <c:pt idx="3852">
                  <c:v>0.43653732766257503</c:v>
                </c:pt>
                <c:pt idx="3853">
                  <c:v>0.43665946530409377</c:v>
                </c:pt>
                <c:pt idx="3854">
                  <c:v>0.43678029580392652</c:v>
                </c:pt>
                <c:pt idx="3855">
                  <c:v>0.4368772081132225</c:v>
                </c:pt>
                <c:pt idx="3856">
                  <c:v>0.43695989919103162</c:v>
                </c:pt>
                <c:pt idx="3857">
                  <c:v>0.43704322937530726</c:v>
                </c:pt>
                <c:pt idx="3858">
                  <c:v>0.43712913617165339</c:v>
                </c:pt>
                <c:pt idx="3859">
                  <c:v>0.43721761891547706</c:v>
                </c:pt>
                <c:pt idx="3860">
                  <c:v>0.43730028185030378</c:v>
                </c:pt>
                <c:pt idx="3861">
                  <c:v>0.43738293795253441</c:v>
                </c:pt>
                <c:pt idx="3862">
                  <c:v>0.43747204390990774</c:v>
                </c:pt>
                <c:pt idx="3863">
                  <c:v>0.4375598507091803</c:v>
                </c:pt>
                <c:pt idx="3864">
                  <c:v>0.43763925757223471</c:v>
                </c:pt>
                <c:pt idx="3865">
                  <c:v>0.4377134940580813</c:v>
                </c:pt>
                <c:pt idx="3866">
                  <c:v>0.43778772503328117</c:v>
                </c:pt>
                <c:pt idx="3867">
                  <c:v>0.43787614952511583</c:v>
                </c:pt>
                <c:pt idx="3868">
                  <c:v>0.43797811842856083</c:v>
                </c:pt>
                <c:pt idx="3869">
                  <c:v>0.43808007693540896</c:v>
                </c:pt>
                <c:pt idx="3870">
                  <c:v>0.43817041123043365</c:v>
                </c:pt>
                <c:pt idx="3871">
                  <c:v>0.43827235013427879</c:v>
                </c:pt>
                <c:pt idx="3872">
                  <c:v>0.43837750406392312</c:v>
                </c:pt>
                <c:pt idx="3873">
                  <c:v>0.43848071189232851</c:v>
                </c:pt>
                <c:pt idx="3874">
                  <c:v>0.43858132927032456</c:v>
                </c:pt>
                <c:pt idx="3875">
                  <c:v>0.43869289952503665</c:v>
                </c:pt>
                <c:pt idx="3876">
                  <c:v>0.43880445733321533</c:v>
                </c:pt>
                <c:pt idx="3877">
                  <c:v>0.43891600269763797</c:v>
                </c:pt>
                <c:pt idx="3878">
                  <c:v>0.43904558602295957</c:v>
                </c:pt>
                <c:pt idx="3879">
                  <c:v>0.43917837539278565</c:v>
                </c:pt>
                <c:pt idx="3880">
                  <c:v>0.43929825744445899</c:v>
                </c:pt>
                <c:pt idx="3881">
                  <c:v>0.43941232540782182</c:v>
                </c:pt>
                <c:pt idx="3882">
                  <c:v>0.43951607084367972</c:v>
                </c:pt>
                <c:pt idx="3883">
                  <c:v>0.43962367119802698</c:v>
                </c:pt>
                <c:pt idx="3884">
                  <c:v>0.43974156727502678</c:v>
                </c:pt>
                <c:pt idx="3885">
                  <c:v>0.43985751707147142</c:v>
                </c:pt>
                <c:pt idx="3886">
                  <c:v>0.43996636881132284</c:v>
                </c:pt>
                <c:pt idx="3887">
                  <c:v>0.44006619283131893</c:v>
                </c:pt>
                <c:pt idx="3888">
                  <c:v>0.44016343116609574</c:v>
                </c:pt>
                <c:pt idx="3889">
                  <c:v>0.44025937230853207</c:v>
                </c:pt>
                <c:pt idx="3890">
                  <c:v>0.44035723566818219</c:v>
                </c:pt>
                <c:pt idx="3891">
                  <c:v>0.44044221450077853</c:v>
                </c:pt>
                <c:pt idx="3892">
                  <c:v>0.44052203652345945</c:v>
                </c:pt>
                <c:pt idx="3893">
                  <c:v>0.44059992122646047</c:v>
                </c:pt>
                <c:pt idx="3894">
                  <c:v>0.44068681022389011</c:v>
                </c:pt>
                <c:pt idx="3895">
                  <c:v>0.44077497874810589</c:v>
                </c:pt>
                <c:pt idx="3896">
                  <c:v>0.44085927860725915</c:v>
                </c:pt>
                <c:pt idx="3897">
                  <c:v>0.44094807535349601</c:v>
                </c:pt>
                <c:pt idx="3898">
                  <c:v>0.44104265451970631</c:v>
                </c:pt>
                <c:pt idx="3899">
                  <c:v>0.44112307194408246</c:v>
                </c:pt>
                <c:pt idx="3900">
                  <c:v>0.44119126085311861</c:v>
                </c:pt>
                <c:pt idx="3901">
                  <c:v>0.44126394768322957</c:v>
                </c:pt>
                <c:pt idx="3902">
                  <c:v>0.44133212698710678</c:v>
                </c:pt>
                <c:pt idx="3903">
                  <c:v>0.4414003016428833</c:v>
                </c:pt>
                <c:pt idx="3904">
                  <c:v>0.44145946833154037</c:v>
                </c:pt>
                <c:pt idx="3905">
                  <c:v>0.44152248986692028</c:v>
                </c:pt>
                <c:pt idx="3906">
                  <c:v>0.44160544073144109</c:v>
                </c:pt>
                <c:pt idx="3907">
                  <c:v>0.44169352830211683</c:v>
                </c:pt>
                <c:pt idx="3908">
                  <c:v>0.44179060853386126</c:v>
                </c:pt>
                <c:pt idx="3909">
                  <c:v>0.44189796443839446</c:v>
                </c:pt>
                <c:pt idx="3910">
                  <c:v>0.44200916528877759</c:v>
                </c:pt>
                <c:pt idx="3911">
                  <c:v>0.44210621488473234</c:v>
                </c:pt>
                <c:pt idx="3912">
                  <c:v>0.44219939934150376</c:v>
                </c:pt>
                <c:pt idx="3913">
                  <c:v>0.44229643047797207</c:v>
                </c:pt>
                <c:pt idx="3914">
                  <c:v>0.44240051964007121</c:v>
                </c:pt>
                <c:pt idx="3915">
                  <c:v>0.44249303424491654</c:v>
                </c:pt>
                <c:pt idx="3916">
                  <c:v>0.44257076559449077</c:v>
                </c:pt>
                <c:pt idx="3917">
                  <c:v>0.44264977556745333</c:v>
                </c:pt>
                <c:pt idx="3918">
                  <c:v>0.44272428331854202</c:v>
                </c:pt>
                <c:pt idx="3919">
                  <c:v>0.44279172089304997</c:v>
                </c:pt>
                <c:pt idx="3920">
                  <c:v>0.44286750245466167</c:v>
                </c:pt>
                <c:pt idx="3921">
                  <c:v>0.44296318452824868</c:v>
                </c:pt>
                <c:pt idx="3922">
                  <c:v>0.44304794220801941</c:v>
                </c:pt>
                <c:pt idx="3923">
                  <c:v>0.44313847088592911</c:v>
                </c:pt>
                <c:pt idx="3924">
                  <c:v>0.44322513960059967</c:v>
                </c:pt>
                <c:pt idx="3925">
                  <c:v>0.44331757795102605</c:v>
                </c:pt>
                <c:pt idx="3926">
                  <c:v>0.44341963537092977</c:v>
                </c:pt>
                <c:pt idx="3927">
                  <c:v>0.4435210406036551</c:v>
                </c:pt>
                <c:pt idx="3928">
                  <c:v>0.44362564408755983</c:v>
                </c:pt>
                <c:pt idx="3929">
                  <c:v>0.44373601136043883</c:v>
                </c:pt>
                <c:pt idx="3930">
                  <c:v>0.44384444175993792</c:v>
                </c:pt>
                <c:pt idx="3931">
                  <c:v>0.44394836992385817</c:v>
                </c:pt>
                <c:pt idx="3932">
                  <c:v>0.44404843868914445</c:v>
                </c:pt>
                <c:pt idx="3933">
                  <c:v>0.44414080096999398</c:v>
                </c:pt>
                <c:pt idx="3934">
                  <c:v>0.44422481757967808</c:v>
                </c:pt>
                <c:pt idx="3935">
                  <c:v>0.44430433824964316</c:v>
                </c:pt>
                <c:pt idx="3936">
                  <c:v>0.44438769990461263</c:v>
                </c:pt>
                <c:pt idx="3937">
                  <c:v>0.44447490158355679</c:v>
                </c:pt>
                <c:pt idx="3938">
                  <c:v>0.44456466007557166</c:v>
                </c:pt>
                <c:pt idx="3939">
                  <c:v>0.44465441051172289</c:v>
                </c:pt>
                <c:pt idx="3940">
                  <c:v>0.44475184472287466</c:v>
                </c:pt>
                <c:pt idx="3941">
                  <c:v>0.44485247404076644</c:v>
                </c:pt>
                <c:pt idx="3942">
                  <c:v>0.44495245237887654</c:v>
                </c:pt>
                <c:pt idx="3943">
                  <c:v>0.445040886423478</c:v>
                </c:pt>
                <c:pt idx="3944">
                  <c:v>0.44512290521351605</c:v>
                </c:pt>
                <c:pt idx="3945">
                  <c:v>0.44521004280767668</c:v>
                </c:pt>
                <c:pt idx="3946">
                  <c:v>0.44528307876510481</c:v>
                </c:pt>
                <c:pt idx="3947">
                  <c:v>0.44533496949349255</c:v>
                </c:pt>
                <c:pt idx="3948">
                  <c:v>0.44539134155423304</c:v>
                </c:pt>
                <c:pt idx="3949">
                  <c:v>0.44545539685704116</c:v>
                </c:pt>
                <c:pt idx="3950">
                  <c:v>0.44552585295139424</c:v>
                </c:pt>
                <c:pt idx="3951">
                  <c:v>0.44560655110575614</c:v>
                </c:pt>
                <c:pt idx="3952">
                  <c:v>0.44570005034694327</c:v>
                </c:pt>
                <c:pt idx="3953">
                  <c:v>0.44579738273520481</c:v>
                </c:pt>
                <c:pt idx="3954">
                  <c:v>0.44589854715051591</c:v>
                </c:pt>
                <c:pt idx="3955">
                  <c:v>0.44601058440077807</c:v>
                </c:pt>
                <c:pt idx="3956">
                  <c:v>0.4461149278071857</c:v>
                </c:pt>
                <c:pt idx="3957">
                  <c:v>0.44622566074090536</c:v>
                </c:pt>
                <c:pt idx="3958">
                  <c:v>0.44633382153707429</c:v>
                </c:pt>
                <c:pt idx="3959">
                  <c:v>0.44643045235335671</c:v>
                </c:pt>
                <c:pt idx="3960">
                  <c:v>0.44651427682240813</c:v>
                </c:pt>
                <c:pt idx="3961">
                  <c:v>0.44658913701144259</c:v>
                </c:pt>
                <c:pt idx="3962">
                  <c:v>0.44666591087151652</c:v>
                </c:pt>
                <c:pt idx="3963">
                  <c:v>0.4467445979614687</c:v>
                </c:pt>
                <c:pt idx="3964">
                  <c:v>0.44682711679452014</c:v>
                </c:pt>
                <c:pt idx="3965">
                  <c:v>0.44692817709626481</c:v>
                </c:pt>
                <c:pt idx="3966">
                  <c:v>0.44704265712522073</c:v>
                </c:pt>
                <c:pt idx="3967">
                  <c:v>0.44716032126203104</c:v>
                </c:pt>
                <c:pt idx="3968">
                  <c:v>0.44726198727392402</c:v>
                </c:pt>
                <c:pt idx="3969">
                  <c:v>0.44733870949604188</c:v>
                </c:pt>
                <c:pt idx="3970">
                  <c:v>0.44741222943580133</c:v>
                </c:pt>
                <c:pt idx="3971">
                  <c:v>0.44748126932746185</c:v>
                </c:pt>
                <c:pt idx="3972">
                  <c:v>0.44758290271673828</c:v>
                </c:pt>
                <c:pt idx="3973">
                  <c:v>0.44770178149823031</c:v>
                </c:pt>
                <c:pt idx="3974">
                  <c:v>0.4478225632052526</c:v>
                </c:pt>
                <c:pt idx="3975">
                  <c:v>0.44792543982081773</c:v>
                </c:pt>
                <c:pt idx="3976">
                  <c:v>0.44802127807658376</c:v>
                </c:pt>
                <c:pt idx="3977">
                  <c:v>0.4481062469815294</c:v>
                </c:pt>
                <c:pt idx="3978">
                  <c:v>0.4481918474497012</c:v>
                </c:pt>
                <c:pt idx="3979">
                  <c:v>0.44828127294841974</c:v>
                </c:pt>
                <c:pt idx="3980">
                  <c:v>0.448380909084996</c:v>
                </c:pt>
                <c:pt idx="3981">
                  <c:v>0.44848245108659107</c:v>
                </c:pt>
                <c:pt idx="3982">
                  <c:v>0.44859228365588966</c:v>
                </c:pt>
                <c:pt idx="3983">
                  <c:v>0.44869316573567836</c:v>
                </c:pt>
                <c:pt idx="3984">
                  <c:v>0.44878701524136155</c:v>
                </c:pt>
                <c:pt idx="3985">
                  <c:v>0.44887638753511627</c:v>
                </c:pt>
                <c:pt idx="3986">
                  <c:v>0.44896575184217791</c:v>
                </c:pt>
                <c:pt idx="3987">
                  <c:v>0.44906404335701866</c:v>
                </c:pt>
                <c:pt idx="3988">
                  <c:v>0.44916679233911239</c:v>
                </c:pt>
                <c:pt idx="3989">
                  <c:v>0.44926506409633499</c:v>
                </c:pt>
                <c:pt idx="3990">
                  <c:v>0.44934546107881163</c:v>
                </c:pt>
                <c:pt idx="3991">
                  <c:v>0.44941691963734431</c:v>
                </c:pt>
                <c:pt idx="3992">
                  <c:v>0.44947816576641664</c:v>
                </c:pt>
                <c:pt idx="3993">
                  <c:v>0.44953494268132105</c:v>
                </c:pt>
                <c:pt idx="3994">
                  <c:v>0.44960064677244516</c:v>
                </c:pt>
                <c:pt idx="3995">
                  <c:v>0.44968930855681838</c:v>
                </c:pt>
                <c:pt idx="3996">
                  <c:v>0.44979900866107975</c:v>
                </c:pt>
                <c:pt idx="3997">
                  <c:v>0.44990869673254807</c:v>
                </c:pt>
                <c:pt idx="3998">
                  <c:v>0.4500062579881815</c:v>
                </c:pt>
                <c:pt idx="3999">
                  <c:v>0.45008532025868703</c:v>
                </c:pt>
                <c:pt idx="4000">
                  <c:v>0.45015672596938905</c:v>
                </c:pt>
                <c:pt idx="4001">
                  <c:v>0.45023386390959569</c:v>
                </c:pt>
                <c:pt idx="4002">
                  <c:v>0.45030270927719018</c:v>
                </c:pt>
                <c:pt idx="4003">
                  <c:v>0.45035370279018905</c:v>
                </c:pt>
                <c:pt idx="4004">
                  <c:v>0.45039513310488366</c:v>
                </c:pt>
                <c:pt idx="4005">
                  <c:v>0.45044739659190275</c:v>
                </c:pt>
                <c:pt idx="4006">
                  <c:v>0.45051813915623551</c:v>
                </c:pt>
                <c:pt idx="4007">
                  <c:v>0.45059270022576886</c:v>
                </c:pt>
                <c:pt idx="4008">
                  <c:v>0.45066598132988667</c:v>
                </c:pt>
                <c:pt idx="4009">
                  <c:v>0.45072332801354348</c:v>
                </c:pt>
                <c:pt idx="4010">
                  <c:v>0.45078130853911197</c:v>
                </c:pt>
                <c:pt idx="4011">
                  <c:v>0.4508386486097069</c:v>
                </c:pt>
                <c:pt idx="4012">
                  <c:v>0.45089152598294957</c:v>
                </c:pt>
                <c:pt idx="4013">
                  <c:v>0.45094376353386129</c:v>
                </c:pt>
                <c:pt idx="4014">
                  <c:v>0.45101956683388916</c:v>
                </c:pt>
                <c:pt idx="4015">
                  <c:v>0.4511030075201895</c:v>
                </c:pt>
                <c:pt idx="4016">
                  <c:v>0.45118453062662162</c:v>
                </c:pt>
                <c:pt idx="4017">
                  <c:v>0.45127177846371075</c:v>
                </c:pt>
                <c:pt idx="4018">
                  <c:v>0.45137939487181444</c:v>
                </c:pt>
                <c:pt idx="4019">
                  <c:v>0.45149272980978622</c:v>
                </c:pt>
                <c:pt idx="4020">
                  <c:v>0.45160159566010893</c:v>
                </c:pt>
                <c:pt idx="4021">
                  <c:v>0.45171235927348424</c:v>
                </c:pt>
                <c:pt idx="4022">
                  <c:v>0.45181865534250731</c:v>
                </c:pt>
                <c:pt idx="4023">
                  <c:v>0.45191539403927061</c:v>
                </c:pt>
                <c:pt idx="4024">
                  <c:v>0.45202803191339763</c:v>
                </c:pt>
                <c:pt idx="4025">
                  <c:v>0.45216737986067468</c:v>
                </c:pt>
                <c:pt idx="4026">
                  <c:v>0.45232261224195219</c:v>
                </c:pt>
                <c:pt idx="4027">
                  <c:v>0.45247845657985436</c:v>
                </c:pt>
                <c:pt idx="4028">
                  <c:v>0.4526323687802441</c:v>
                </c:pt>
                <c:pt idx="4029">
                  <c:v>0.45277290427156902</c:v>
                </c:pt>
                <c:pt idx="4030">
                  <c:v>0.45290642648604901</c:v>
                </c:pt>
                <c:pt idx="4031">
                  <c:v>0.45304056656727437</c:v>
                </c:pt>
                <c:pt idx="4032">
                  <c:v>0.45315879835383732</c:v>
                </c:pt>
                <c:pt idx="4033">
                  <c:v>0.45325794971991934</c:v>
                </c:pt>
                <c:pt idx="4034">
                  <c:v>0.4533469233456533</c:v>
                </c:pt>
                <c:pt idx="4035">
                  <c:v>0.45343398273069402</c:v>
                </c:pt>
                <c:pt idx="4036">
                  <c:v>0.45352421146695565</c:v>
                </c:pt>
                <c:pt idx="4037">
                  <c:v>0.45360109009311533</c:v>
                </c:pt>
                <c:pt idx="4038">
                  <c:v>0.45366144520354379</c:v>
                </c:pt>
                <c:pt idx="4039">
                  <c:v>0.45372306718952554</c:v>
                </c:pt>
                <c:pt idx="4040">
                  <c:v>0.45377452181497419</c:v>
                </c:pt>
                <c:pt idx="4041">
                  <c:v>0.45381644584863129</c:v>
                </c:pt>
                <c:pt idx="4042">
                  <c:v>0.45385709777855554</c:v>
                </c:pt>
                <c:pt idx="4043">
                  <c:v>0.45390981578897738</c:v>
                </c:pt>
                <c:pt idx="4044">
                  <c:v>0.45396824696278737</c:v>
                </c:pt>
                <c:pt idx="4045">
                  <c:v>0.45403683572365666</c:v>
                </c:pt>
                <c:pt idx="4046">
                  <c:v>0.45410351473125643</c:v>
                </c:pt>
                <c:pt idx="4047">
                  <c:v>0.45414923490980164</c:v>
                </c:pt>
                <c:pt idx="4048">
                  <c:v>0.45419368307943331</c:v>
                </c:pt>
                <c:pt idx="4049">
                  <c:v>0.45424447856855088</c:v>
                </c:pt>
                <c:pt idx="4050">
                  <c:v>0.45428828760560025</c:v>
                </c:pt>
                <c:pt idx="4051">
                  <c:v>0.45434923611682482</c:v>
                </c:pt>
                <c:pt idx="4052">
                  <c:v>0.45441779875199306</c:v>
                </c:pt>
                <c:pt idx="4053">
                  <c:v>0.45448762623370603</c:v>
                </c:pt>
                <c:pt idx="4054">
                  <c:v>0.45456633500368082</c:v>
                </c:pt>
                <c:pt idx="4055">
                  <c:v>0.45464884561110103</c:v>
                </c:pt>
                <c:pt idx="4056">
                  <c:v>0.45474658013755032</c:v>
                </c:pt>
                <c:pt idx="4057">
                  <c:v>0.45485699596748497</c:v>
                </c:pt>
                <c:pt idx="4058">
                  <c:v>0.4549673996071103</c:v>
                </c:pt>
                <c:pt idx="4059">
                  <c:v>0.45506764062975424</c:v>
                </c:pt>
                <c:pt idx="4060">
                  <c:v>0.45515264729394717</c:v>
                </c:pt>
                <c:pt idx="4061">
                  <c:v>0.4552300351371168</c:v>
                </c:pt>
                <c:pt idx="4062">
                  <c:v>0.45530107444217938</c:v>
                </c:pt>
                <c:pt idx="4063">
                  <c:v>0.45535752172027805</c:v>
                </c:pt>
                <c:pt idx="4064">
                  <c:v>0.45542030764597735</c:v>
                </c:pt>
                <c:pt idx="4065">
                  <c:v>0.45548626033255846</c:v>
                </c:pt>
                <c:pt idx="4066">
                  <c:v>0.45557757225669093</c:v>
                </c:pt>
                <c:pt idx="4067">
                  <c:v>0.45568662835094237</c:v>
                </c:pt>
                <c:pt idx="4068">
                  <c:v>0.45580201196672371</c:v>
                </c:pt>
                <c:pt idx="4069">
                  <c:v>0.45591801613666488</c:v>
                </c:pt>
                <c:pt idx="4070">
                  <c:v>0.45602259852502275</c:v>
                </c:pt>
                <c:pt idx="4071">
                  <c:v>0.45611132652053815</c:v>
                </c:pt>
                <c:pt idx="4072">
                  <c:v>0.45620194770345995</c:v>
                </c:pt>
                <c:pt idx="4073">
                  <c:v>0.45627735347685316</c:v>
                </c:pt>
                <c:pt idx="4074">
                  <c:v>0.45635085279194865</c:v>
                </c:pt>
                <c:pt idx="4075">
                  <c:v>0.45640977506556724</c:v>
                </c:pt>
                <c:pt idx="4076">
                  <c:v>0.45646299219972308</c:v>
                </c:pt>
                <c:pt idx="4077">
                  <c:v>0.45651177208493537</c:v>
                </c:pt>
                <c:pt idx="4078">
                  <c:v>0.456561816507289</c:v>
                </c:pt>
                <c:pt idx="4079">
                  <c:v>0.45661439212671956</c:v>
                </c:pt>
                <c:pt idx="4080">
                  <c:v>0.45666886515403354</c:v>
                </c:pt>
                <c:pt idx="4081">
                  <c:v>0.45673156880236127</c:v>
                </c:pt>
                <c:pt idx="4082">
                  <c:v>0.45680123491172725</c:v>
                </c:pt>
                <c:pt idx="4083">
                  <c:v>0.45686772985259505</c:v>
                </c:pt>
                <c:pt idx="4084">
                  <c:v>0.45694181900721148</c:v>
                </c:pt>
                <c:pt idx="4085">
                  <c:v>0.45702033485510579</c:v>
                </c:pt>
                <c:pt idx="4086">
                  <c:v>0.45709567894495162</c:v>
                </c:pt>
                <c:pt idx="4087">
                  <c:v>0.45716975121356274</c:v>
                </c:pt>
                <c:pt idx="4088">
                  <c:v>0.45725394636023703</c:v>
                </c:pt>
                <c:pt idx="4089">
                  <c:v>0.45733243770597348</c:v>
                </c:pt>
                <c:pt idx="4090">
                  <c:v>0.45742168247690607</c:v>
                </c:pt>
                <c:pt idx="4091">
                  <c:v>0.45751471641822328</c:v>
                </c:pt>
                <c:pt idx="4092">
                  <c:v>0.45760837450047814</c:v>
                </c:pt>
                <c:pt idx="4093">
                  <c:v>0.45769379821003869</c:v>
                </c:pt>
                <c:pt idx="4094">
                  <c:v>0.45776719349493078</c:v>
                </c:pt>
                <c:pt idx="4095">
                  <c:v>0.45785197099832209</c:v>
                </c:pt>
                <c:pt idx="4096">
                  <c:v>0.45794559750076375</c:v>
                </c:pt>
                <c:pt idx="4097">
                  <c:v>0.45804111280431714</c:v>
                </c:pt>
                <c:pt idx="4098">
                  <c:v>0.45813978128588928</c:v>
                </c:pt>
                <c:pt idx="4099">
                  <c:v>0.45824476397965197</c:v>
                </c:pt>
                <c:pt idx="4100">
                  <c:v>0.45834151537764289</c:v>
                </c:pt>
                <c:pt idx="4101">
                  <c:v>0.45843067014310301</c:v>
                </c:pt>
                <c:pt idx="4102">
                  <c:v>0.45850780473225111</c:v>
                </c:pt>
                <c:pt idx="4103">
                  <c:v>0.45859188730138345</c:v>
                </c:pt>
                <c:pt idx="4104">
                  <c:v>0.4586848124426634</c:v>
                </c:pt>
                <c:pt idx="4105">
                  <c:v>0.45877899306029868</c:v>
                </c:pt>
                <c:pt idx="4106">
                  <c:v>0.45885799680416917</c:v>
                </c:pt>
                <c:pt idx="4107">
                  <c:v>0.45893067473636867</c:v>
                </c:pt>
                <c:pt idx="4108">
                  <c:v>0.45900397929980019</c:v>
                </c:pt>
                <c:pt idx="4109">
                  <c:v>0.45907538288902988</c:v>
                </c:pt>
                <c:pt idx="4110">
                  <c:v>0.45915373140348087</c:v>
                </c:pt>
                <c:pt idx="4111">
                  <c:v>0.45922386075425414</c:v>
                </c:pt>
                <c:pt idx="4112">
                  <c:v>0.45929145826605972</c:v>
                </c:pt>
                <c:pt idx="4113">
                  <c:v>0.45934262717558866</c:v>
                </c:pt>
                <c:pt idx="4114">
                  <c:v>0.45939505679909598</c:v>
                </c:pt>
                <c:pt idx="4115">
                  <c:v>0.45945948462006203</c:v>
                </c:pt>
                <c:pt idx="4116">
                  <c:v>0.4595346451652324</c:v>
                </c:pt>
                <c:pt idx="4117">
                  <c:v>0.45960727393844741</c:v>
                </c:pt>
                <c:pt idx="4118">
                  <c:v>0.45968873819857453</c:v>
                </c:pt>
                <c:pt idx="4119">
                  <c:v>0.4597765100902193</c:v>
                </c:pt>
                <c:pt idx="4120">
                  <c:v>0.45986553701650346</c:v>
                </c:pt>
                <c:pt idx="4121">
                  <c:v>0.45995329339223417</c:v>
                </c:pt>
                <c:pt idx="4122">
                  <c:v>0.4600435670952186</c:v>
                </c:pt>
                <c:pt idx="4123">
                  <c:v>0.46014771893480783</c:v>
                </c:pt>
                <c:pt idx="4124">
                  <c:v>0.46025880227519805</c:v>
                </c:pt>
                <c:pt idx="4125">
                  <c:v>0.46038817356561729</c:v>
                </c:pt>
                <c:pt idx="4126">
                  <c:v>0.4605257305289297</c:v>
                </c:pt>
                <c:pt idx="4127">
                  <c:v>0.46066831548078074</c:v>
                </c:pt>
                <c:pt idx="4128">
                  <c:v>0.4608298030847503</c:v>
                </c:pt>
                <c:pt idx="4129">
                  <c:v>0.4609906339562988</c:v>
                </c:pt>
                <c:pt idx="4130">
                  <c:v>0.46113441377667058</c:v>
                </c:pt>
                <c:pt idx="4131">
                  <c:v>0.46127060717150148</c:v>
                </c:pt>
                <c:pt idx="4132">
                  <c:v>0.46139039158491851</c:v>
                </c:pt>
                <c:pt idx="4133">
                  <c:v>0.46148746947739577</c:v>
                </c:pt>
                <c:pt idx="4134">
                  <c:v>0.46158138652098157</c:v>
                </c:pt>
                <c:pt idx="4135">
                  <c:v>0.4616759249717306</c:v>
                </c:pt>
                <c:pt idx="4136">
                  <c:v>0.46175848124159535</c:v>
                </c:pt>
                <c:pt idx="4137">
                  <c:v>0.46183851020330008</c:v>
                </c:pt>
                <c:pt idx="4138">
                  <c:v>0.46192735375333266</c:v>
                </c:pt>
                <c:pt idx="4139">
                  <c:v>0.46202248951244745</c:v>
                </c:pt>
                <c:pt idx="4140">
                  <c:v>0.46212391568420363</c:v>
                </c:pt>
                <c:pt idx="4141">
                  <c:v>0.4622284809667353</c:v>
                </c:pt>
                <c:pt idx="4142">
                  <c:v>0.46232736698745042</c:v>
                </c:pt>
                <c:pt idx="4143">
                  <c:v>0.4624130183122957</c:v>
                </c:pt>
                <c:pt idx="4144">
                  <c:v>0.46248795720407271</c:v>
                </c:pt>
                <c:pt idx="4145">
                  <c:v>0.46256226081242874</c:v>
                </c:pt>
                <c:pt idx="4146">
                  <c:v>0.46263215154050757</c:v>
                </c:pt>
                <c:pt idx="4147">
                  <c:v>0.46269825989590374</c:v>
                </c:pt>
                <c:pt idx="4148">
                  <c:v>0.46276562296239682</c:v>
                </c:pt>
                <c:pt idx="4149">
                  <c:v>0.46282920449771081</c:v>
                </c:pt>
                <c:pt idx="4150">
                  <c:v>0.46289970602800096</c:v>
                </c:pt>
                <c:pt idx="4151">
                  <c:v>0.46296957317659054</c:v>
                </c:pt>
                <c:pt idx="4152">
                  <c:v>0.46304258227821438</c:v>
                </c:pt>
                <c:pt idx="4153">
                  <c:v>0.46311810332628106</c:v>
                </c:pt>
                <c:pt idx="4154">
                  <c:v>0.46320242842349363</c:v>
                </c:pt>
                <c:pt idx="4155">
                  <c:v>0.46328737562256822</c:v>
                </c:pt>
                <c:pt idx="4156">
                  <c:v>0.46337546139299818</c:v>
                </c:pt>
                <c:pt idx="4157">
                  <c:v>0.46346039389530219</c:v>
                </c:pt>
                <c:pt idx="4158">
                  <c:v>0.46354217393221164</c:v>
                </c:pt>
                <c:pt idx="4159">
                  <c:v>0.463620173274289</c:v>
                </c:pt>
                <c:pt idx="4160">
                  <c:v>0.46371892177859686</c:v>
                </c:pt>
                <c:pt idx="4161">
                  <c:v>0.46383464010020653</c:v>
                </c:pt>
                <c:pt idx="4162">
                  <c:v>0.4639371402551471</c:v>
                </c:pt>
                <c:pt idx="4163">
                  <c:v>0.46403271375595767</c:v>
                </c:pt>
                <c:pt idx="4164">
                  <c:v>0.46412136258750147</c:v>
                </c:pt>
                <c:pt idx="4165">
                  <c:v>0.46420686039855819</c:v>
                </c:pt>
                <c:pt idx="4166">
                  <c:v>0.46428417933007415</c:v>
                </c:pt>
                <c:pt idx="4167">
                  <c:v>0.46435080710960858</c:v>
                </c:pt>
                <c:pt idx="4168">
                  <c:v>0.46441805895112453</c:v>
                </c:pt>
                <c:pt idx="4169">
                  <c:v>0.46448153551211141</c:v>
                </c:pt>
                <c:pt idx="4170">
                  <c:v>0.4645512922340011</c:v>
                </c:pt>
                <c:pt idx="4171">
                  <c:v>0.46463109801066205</c:v>
                </c:pt>
                <c:pt idx="4172">
                  <c:v>0.46473351656522371</c:v>
                </c:pt>
                <c:pt idx="4173">
                  <c:v>0.4648585409498534</c:v>
                </c:pt>
                <c:pt idx="4174">
                  <c:v>0.46498103712043093</c:v>
                </c:pt>
                <c:pt idx="4175">
                  <c:v>0.46509158488471491</c:v>
                </c:pt>
                <c:pt idx="4176">
                  <c:v>0.46520086441243474</c:v>
                </c:pt>
                <c:pt idx="4177">
                  <c:v>0.46530510846418138</c:v>
                </c:pt>
                <c:pt idx="4178">
                  <c:v>0.46539050513175384</c:v>
                </c:pt>
                <c:pt idx="4179">
                  <c:v>0.46546145416934109</c:v>
                </c:pt>
                <c:pt idx="4180">
                  <c:v>0.46552925916471177</c:v>
                </c:pt>
                <c:pt idx="4181">
                  <c:v>0.46559705956287673</c:v>
                </c:pt>
                <c:pt idx="4182">
                  <c:v>0.46565857816850786</c:v>
                </c:pt>
                <c:pt idx="4183">
                  <c:v>0.46571130538988975</c:v>
                </c:pt>
                <c:pt idx="4184">
                  <c:v>0.46576905106164801</c:v>
                </c:pt>
                <c:pt idx="4185">
                  <c:v>0.46582930385981253</c:v>
                </c:pt>
                <c:pt idx="4186">
                  <c:v>0.46588704271826858</c:v>
                </c:pt>
                <c:pt idx="4187">
                  <c:v>0.46593787525800801</c:v>
                </c:pt>
                <c:pt idx="4188">
                  <c:v>0.46599498033795966</c:v>
                </c:pt>
                <c:pt idx="4189">
                  <c:v>0.46604078755047018</c:v>
                </c:pt>
                <c:pt idx="4190">
                  <c:v>0.46608596521163037</c:v>
                </c:pt>
                <c:pt idx="4191">
                  <c:v>0.46613176825666247</c:v>
                </c:pt>
                <c:pt idx="4192">
                  <c:v>0.46617568701449646</c:v>
                </c:pt>
                <c:pt idx="4193">
                  <c:v>0.46623591531742548</c:v>
                </c:pt>
                <c:pt idx="4194">
                  <c:v>0.46630617708645744</c:v>
                </c:pt>
                <c:pt idx="4195">
                  <c:v>0.46637204301168583</c:v>
                </c:pt>
                <c:pt idx="4196">
                  <c:v>0.46643978629477689</c:v>
                </c:pt>
                <c:pt idx="4197">
                  <c:v>0.46651567841134722</c:v>
                </c:pt>
                <c:pt idx="4198">
                  <c:v>0.46660097176723475</c:v>
                </c:pt>
                <c:pt idx="4199">
                  <c:v>0.46669315566979575</c:v>
                </c:pt>
                <c:pt idx="4200">
                  <c:v>0.46679097419143462</c:v>
                </c:pt>
                <c:pt idx="4201">
                  <c:v>0.46689254483735448</c:v>
                </c:pt>
                <c:pt idx="4202">
                  <c:v>0.46699535893451161</c:v>
                </c:pt>
                <c:pt idx="4203">
                  <c:v>0.46710756469617576</c:v>
                </c:pt>
                <c:pt idx="4204">
                  <c:v>0.46723417283912883</c:v>
                </c:pt>
                <c:pt idx="4205">
                  <c:v>0.4673877107123669</c:v>
                </c:pt>
                <c:pt idx="4206">
                  <c:v>0.46756064759459554</c:v>
                </c:pt>
                <c:pt idx="4207">
                  <c:v>0.46773668667196638</c:v>
                </c:pt>
                <c:pt idx="4208">
                  <c:v>0.46790956321912525</c:v>
                </c:pt>
                <c:pt idx="4209">
                  <c:v>0.46807489543392022</c:v>
                </c:pt>
                <c:pt idx="4210">
                  <c:v>0.46821828646934588</c:v>
                </c:pt>
                <c:pt idx="4211">
                  <c:v>0.46834350199673569</c:v>
                </c:pt>
                <c:pt idx="4212">
                  <c:v>0.4684449150817398</c:v>
                </c:pt>
                <c:pt idx="4213">
                  <c:v>0.46853066997365517</c:v>
                </c:pt>
                <c:pt idx="4214">
                  <c:v>0.46860077069966455</c:v>
                </c:pt>
                <c:pt idx="4215">
                  <c:v>0.46867086651190654</c:v>
                </c:pt>
                <c:pt idx="4216">
                  <c:v>0.46875222156165947</c:v>
                </c:pt>
                <c:pt idx="4217">
                  <c:v>0.46883544718668962</c:v>
                </c:pt>
                <c:pt idx="4218">
                  <c:v>0.46891240908151688</c:v>
                </c:pt>
                <c:pt idx="4219">
                  <c:v>0.46898811378441058</c:v>
                </c:pt>
                <c:pt idx="4220">
                  <c:v>0.46905130092503511</c:v>
                </c:pt>
                <c:pt idx="4221">
                  <c:v>0.46910134731179032</c:v>
                </c:pt>
                <c:pt idx="4222">
                  <c:v>0.46915952308835174</c:v>
                </c:pt>
                <c:pt idx="4223">
                  <c:v>0.46922895426253897</c:v>
                </c:pt>
                <c:pt idx="4224">
                  <c:v>0.46929900605711317</c:v>
                </c:pt>
                <c:pt idx="4225">
                  <c:v>0.4693834369662559</c:v>
                </c:pt>
                <c:pt idx="4226">
                  <c:v>0.46947911671308407</c:v>
                </c:pt>
                <c:pt idx="4227">
                  <c:v>0.4695785389076389</c:v>
                </c:pt>
                <c:pt idx="4228">
                  <c:v>0.46966794791106004</c:v>
                </c:pt>
                <c:pt idx="4229">
                  <c:v>0.46975297283404177</c:v>
                </c:pt>
                <c:pt idx="4230">
                  <c:v>0.46983173947353496</c:v>
                </c:pt>
                <c:pt idx="4231">
                  <c:v>0.46991049990933359</c:v>
                </c:pt>
                <c:pt idx="4232">
                  <c:v>0.46999675422210258</c:v>
                </c:pt>
                <c:pt idx="4233">
                  <c:v>0.47009237530768727</c:v>
                </c:pt>
                <c:pt idx="4234">
                  <c:v>0.47020110974517798</c:v>
                </c:pt>
                <c:pt idx="4235">
                  <c:v>0.47031982924924493</c:v>
                </c:pt>
                <c:pt idx="4236">
                  <c:v>0.47043353682222927</c:v>
                </c:pt>
                <c:pt idx="4237">
                  <c:v>0.47055410270741488</c:v>
                </c:pt>
                <c:pt idx="4238">
                  <c:v>0.47066965739973537</c:v>
                </c:pt>
                <c:pt idx="4239">
                  <c:v>0.47077957811952709</c:v>
                </c:pt>
                <c:pt idx="4240">
                  <c:v>0.47086950426773844</c:v>
                </c:pt>
                <c:pt idx="4241">
                  <c:v>0.47094506095980254</c:v>
                </c:pt>
                <c:pt idx="4242">
                  <c:v>0.47101561701333827</c:v>
                </c:pt>
                <c:pt idx="4243">
                  <c:v>0.47110177606174614</c:v>
                </c:pt>
                <c:pt idx="4244">
                  <c:v>0.47120103706676719</c:v>
                </c:pt>
                <c:pt idx="4245">
                  <c:v>0.47129342210520092</c:v>
                </c:pt>
                <c:pt idx="4246">
                  <c:v>0.47136957092249676</c:v>
                </c:pt>
                <c:pt idx="4247">
                  <c:v>0.47144321754108914</c:v>
                </c:pt>
                <c:pt idx="4248">
                  <c:v>0.47152060305892735</c:v>
                </c:pt>
                <c:pt idx="4249">
                  <c:v>0.47160547061255259</c:v>
                </c:pt>
                <c:pt idx="4250">
                  <c:v>0.47166662070860238</c:v>
                </c:pt>
                <c:pt idx="4251">
                  <c:v>0.47172027995741062</c:v>
                </c:pt>
                <c:pt idx="4252">
                  <c:v>0.4717945246348344</c:v>
                </c:pt>
                <c:pt idx="4253">
                  <c:v>0.47188124043010837</c:v>
                </c:pt>
                <c:pt idx="4254">
                  <c:v>0.47196482983401494</c:v>
                </c:pt>
                <c:pt idx="4255">
                  <c:v>0.47204591735493939</c:v>
                </c:pt>
                <c:pt idx="4256">
                  <c:v>0.47212762197531882</c:v>
                </c:pt>
                <c:pt idx="4257">
                  <c:v>0.47220869629744155</c:v>
                </c:pt>
                <c:pt idx="4258">
                  <c:v>0.47229225833513178</c:v>
                </c:pt>
                <c:pt idx="4259">
                  <c:v>0.4723851661341848</c:v>
                </c:pt>
                <c:pt idx="4260">
                  <c:v>0.47247307764662816</c:v>
                </c:pt>
                <c:pt idx="4261">
                  <c:v>0.47255724100213975</c:v>
                </c:pt>
                <c:pt idx="4262">
                  <c:v>0.4726357870769336</c:v>
                </c:pt>
                <c:pt idx="4263">
                  <c:v>0.47271682021205019</c:v>
                </c:pt>
                <c:pt idx="4264">
                  <c:v>0.47278600484623284</c:v>
                </c:pt>
                <c:pt idx="4265">
                  <c:v>0.47285518469423315</c:v>
                </c:pt>
                <c:pt idx="4266">
                  <c:v>0.4729362000535432</c:v>
                </c:pt>
                <c:pt idx="4267">
                  <c:v>0.47302157067581913</c:v>
                </c:pt>
                <c:pt idx="4268">
                  <c:v>0.47309509573512398</c:v>
                </c:pt>
                <c:pt idx="4269">
                  <c:v>0.4731555317780769</c:v>
                </c:pt>
                <c:pt idx="4270">
                  <c:v>0.47321658716405307</c:v>
                </c:pt>
                <c:pt idx="4271">
                  <c:v>0.47328698313519002</c:v>
                </c:pt>
                <c:pt idx="4272">
                  <c:v>0.47336920932203419</c:v>
                </c:pt>
                <c:pt idx="4273">
                  <c:v>0.4734564115265612</c:v>
                </c:pt>
                <c:pt idx="4274">
                  <c:v>0.47353675539837553</c:v>
                </c:pt>
                <c:pt idx="4275">
                  <c:v>0.47361896105080786</c:v>
                </c:pt>
                <c:pt idx="4276">
                  <c:v>0.4737042734077318</c:v>
                </c:pt>
                <c:pt idx="4277">
                  <c:v>0.47379580485024714</c:v>
                </c:pt>
                <c:pt idx="4278">
                  <c:v>0.47389355367010133</c:v>
                </c:pt>
                <c:pt idx="4279">
                  <c:v>0.47398382275608236</c:v>
                </c:pt>
                <c:pt idx="4280">
                  <c:v>0.47406101192498618</c:v>
                </c:pt>
                <c:pt idx="4281">
                  <c:v>0.47413197090450143</c:v>
                </c:pt>
                <c:pt idx="4282">
                  <c:v>0.47420479199028365</c:v>
                </c:pt>
                <c:pt idx="4283">
                  <c:v>0.4742744960963815</c:v>
                </c:pt>
                <c:pt idx="4284">
                  <c:v>0.47433797239453973</c:v>
                </c:pt>
                <c:pt idx="4285">
                  <c:v>0.47440331143417241</c:v>
                </c:pt>
                <c:pt idx="4286">
                  <c:v>0.47446553512212841</c:v>
                </c:pt>
                <c:pt idx="4287">
                  <c:v>0.47454517579341687</c:v>
                </c:pt>
                <c:pt idx="4288">
                  <c:v>0.47464409560778958</c:v>
                </c:pt>
                <c:pt idx="4289">
                  <c:v>0.47475358034535325</c:v>
                </c:pt>
                <c:pt idx="4290">
                  <c:v>0.47486554097513684</c:v>
                </c:pt>
                <c:pt idx="4291">
                  <c:v>0.474965051012672</c:v>
                </c:pt>
                <c:pt idx="4292">
                  <c:v>0.47507325693985047</c:v>
                </c:pt>
                <c:pt idx="4293">
                  <c:v>0.47518269470344987</c:v>
                </c:pt>
                <c:pt idx="4294">
                  <c:v>0.47529585070528402</c:v>
                </c:pt>
                <c:pt idx="4295">
                  <c:v>0.47539656121177515</c:v>
                </c:pt>
                <c:pt idx="4296">
                  <c:v>0.4755034773163016</c:v>
                </c:pt>
                <c:pt idx="4297">
                  <c:v>0.47561659702753201</c:v>
                </c:pt>
                <c:pt idx="4298">
                  <c:v>0.47573281109646331</c:v>
                </c:pt>
                <c:pt idx="4299">
                  <c:v>0.4758359630729716</c:v>
                </c:pt>
                <c:pt idx="4300">
                  <c:v>0.47592792092403113</c:v>
                </c:pt>
                <c:pt idx="4301">
                  <c:v>0.47601179402221899</c:v>
                </c:pt>
                <c:pt idx="4302">
                  <c:v>0.47608199350370339</c:v>
                </c:pt>
                <c:pt idx="4303">
                  <c:v>0.4761503245490088</c:v>
                </c:pt>
                <c:pt idx="4304">
                  <c:v>0.47622796779695797</c:v>
                </c:pt>
                <c:pt idx="4305">
                  <c:v>0.47630808930841551</c:v>
                </c:pt>
                <c:pt idx="4306">
                  <c:v>0.47638323620977463</c:v>
                </c:pt>
                <c:pt idx="4307">
                  <c:v>0.47646893404794372</c:v>
                </c:pt>
                <c:pt idx="4308">
                  <c:v>0.4765608337134441</c:v>
                </c:pt>
                <c:pt idx="4309">
                  <c:v>0.47664403288299045</c:v>
                </c:pt>
                <c:pt idx="4310">
                  <c:v>0.47673343323022127</c:v>
                </c:pt>
                <c:pt idx="4311">
                  <c:v>0.47682406708997588</c:v>
                </c:pt>
                <c:pt idx="4312">
                  <c:v>0.47692958931646878</c:v>
                </c:pt>
                <c:pt idx="4313">
                  <c:v>0.47703820350810583</c:v>
                </c:pt>
                <c:pt idx="4314">
                  <c:v>0.47713625647416247</c:v>
                </c:pt>
                <c:pt idx="4315">
                  <c:v>0.47723802280262667</c:v>
                </c:pt>
                <c:pt idx="4316">
                  <c:v>0.47732985181954368</c:v>
                </c:pt>
                <c:pt idx="4317">
                  <c:v>0.477414227806436</c:v>
                </c:pt>
                <c:pt idx="4318">
                  <c:v>0.47749115264904168</c:v>
                </c:pt>
                <c:pt idx="4319">
                  <c:v>0.47755008300113655</c:v>
                </c:pt>
                <c:pt idx="4320">
                  <c:v>0.47760342748306578</c:v>
                </c:pt>
                <c:pt idx="4321">
                  <c:v>0.47765118698853454</c:v>
                </c:pt>
                <c:pt idx="4322">
                  <c:v>0.47770762709985426</c:v>
                </c:pt>
                <c:pt idx="4323">
                  <c:v>0.47777708747955766</c:v>
                </c:pt>
                <c:pt idx="4324">
                  <c:v>0.47785770508487396</c:v>
                </c:pt>
                <c:pt idx="4325">
                  <c:v>0.47794389671993603</c:v>
                </c:pt>
                <c:pt idx="4326">
                  <c:v>0.47803566094298999</c:v>
                </c:pt>
                <c:pt idx="4327">
                  <c:v>0.47813671585091916</c:v>
                </c:pt>
                <c:pt idx="4328">
                  <c:v>0.47824209966195574</c:v>
                </c:pt>
                <c:pt idx="4329">
                  <c:v>0.478340654470441</c:v>
                </c:pt>
                <c:pt idx="4330">
                  <c:v>0.47842556497512989</c:v>
                </c:pt>
                <c:pt idx="4331">
                  <c:v>0.47850984856466922</c:v>
                </c:pt>
                <c:pt idx="4332">
                  <c:v>0.47859536435818689</c:v>
                </c:pt>
                <c:pt idx="4333">
                  <c:v>0.4786790140370985</c:v>
                </c:pt>
                <c:pt idx="4334">
                  <c:v>0.47876637400949623</c:v>
                </c:pt>
                <c:pt idx="4335">
                  <c:v>0.47886611613591384</c:v>
                </c:pt>
                <c:pt idx="4336">
                  <c:v>0.47897637846124735</c:v>
                </c:pt>
                <c:pt idx="4337">
                  <c:v>0.47907857706294976</c:v>
                </c:pt>
                <c:pt idx="4338">
                  <c:v>0.47916776003550204</c:v>
                </c:pt>
                <c:pt idx="4339">
                  <c:v>0.47924888485909223</c:v>
                </c:pt>
                <c:pt idx="4340">
                  <c:v>0.47931947667864439</c:v>
                </c:pt>
                <c:pt idx="4341">
                  <c:v>0.47938820603084153</c:v>
                </c:pt>
                <c:pt idx="4342">
                  <c:v>0.47945693065963951</c:v>
                </c:pt>
                <c:pt idx="4343">
                  <c:v>0.47951698345039434</c:v>
                </c:pt>
                <c:pt idx="4344">
                  <c:v>0.47956898501540551</c:v>
                </c:pt>
                <c:pt idx="4345">
                  <c:v>0.47962531699276262</c:v>
                </c:pt>
                <c:pt idx="4346">
                  <c:v>0.47968597865052809</c:v>
                </c:pt>
                <c:pt idx="4347">
                  <c:v>0.47974539874753658</c:v>
                </c:pt>
                <c:pt idx="4348">
                  <c:v>0.47981286103598814</c:v>
                </c:pt>
                <c:pt idx="4349">
                  <c:v>0.47988403191141071</c:v>
                </c:pt>
                <c:pt idx="4350">
                  <c:v>0.47995767296329811</c:v>
                </c:pt>
                <c:pt idx="4351">
                  <c:v>0.48002388339678709</c:v>
                </c:pt>
                <c:pt idx="4352">
                  <c:v>0.4800826646873998</c:v>
                </c:pt>
                <c:pt idx="4353">
                  <c:v>0.48013401814490636</c:v>
                </c:pt>
                <c:pt idx="4354">
                  <c:v>0.48018846230408241</c:v>
                </c:pt>
                <c:pt idx="4355">
                  <c:v>0.48023671714906385</c:v>
                </c:pt>
                <c:pt idx="4356">
                  <c:v>0.48029486732996429</c:v>
                </c:pt>
                <c:pt idx="4357">
                  <c:v>0.48036105544217056</c:v>
                </c:pt>
                <c:pt idx="4358">
                  <c:v>0.48042909472931827</c:v>
                </c:pt>
                <c:pt idx="4359">
                  <c:v>0.48050022176191926</c:v>
                </c:pt>
                <c:pt idx="4360">
                  <c:v>0.48057752801625014</c:v>
                </c:pt>
                <c:pt idx="4361">
                  <c:v>0.4806535915373662</c:v>
                </c:pt>
                <c:pt idx="4362">
                  <c:v>0.48073521424633309</c:v>
                </c:pt>
                <c:pt idx="4363">
                  <c:v>0.48082610442292978</c:v>
                </c:pt>
                <c:pt idx="4364">
                  <c:v>0.48092131384354109</c:v>
                </c:pt>
                <c:pt idx="4365">
                  <c:v>0.48101713235469989</c:v>
                </c:pt>
                <c:pt idx="4366">
                  <c:v>0.48110305211496857</c:v>
                </c:pt>
                <c:pt idx="4367">
                  <c:v>0.48117845762047151</c:v>
                </c:pt>
                <c:pt idx="4368">
                  <c:v>0.48125632946940489</c:v>
                </c:pt>
                <c:pt idx="4369">
                  <c:v>0.4813366670851883</c:v>
                </c:pt>
                <c:pt idx="4370">
                  <c:v>0.48141638033996909</c:v>
                </c:pt>
                <c:pt idx="4371">
                  <c:v>0.48151709420362643</c:v>
                </c:pt>
                <c:pt idx="4372">
                  <c:v>0.48162335795777778</c:v>
                </c:pt>
                <c:pt idx="4373">
                  <c:v>0.48173393441023349</c:v>
                </c:pt>
                <c:pt idx="4374">
                  <c:v>0.48185561615086486</c:v>
                </c:pt>
                <c:pt idx="4375">
                  <c:v>0.48196678449319991</c:v>
                </c:pt>
                <c:pt idx="4376">
                  <c:v>0.48206867795163538</c:v>
                </c:pt>
                <c:pt idx="4377">
                  <c:v>0.48216376914663284</c:v>
                </c:pt>
                <c:pt idx="4378">
                  <c:v>0.48225885130015472</c:v>
                </c:pt>
                <c:pt idx="4379">
                  <c:v>0.48235022043584774</c:v>
                </c:pt>
                <c:pt idx="4380">
                  <c:v>0.48244528486367472</c:v>
                </c:pt>
                <c:pt idx="4381">
                  <c:v>0.48254219189380004</c:v>
                </c:pt>
                <c:pt idx="4382">
                  <c:v>0.48263291798961899</c:v>
                </c:pt>
                <c:pt idx="4383">
                  <c:v>0.48272178455221398</c:v>
                </c:pt>
                <c:pt idx="4384">
                  <c:v>0.48281311140181588</c:v>
                </c:pt>
                <c:pt idx="4385">
                  <c:v>0.48290813183745118</c:v>
                </c:pt>
                <c:pt idx="4386">
                  <c:v>0.48299203848148753</c:v>
                </c:pt>
                <c:pt idx="4387">
                  <c:v>0.48307038612358749</c:v>
                </c:pt>
                <c:pt idx="4388">
                  <c:v>0.48313762448081327</c:v>
                </c:pt>
                <c:pt idx="4389">
                  <c:v>0.48319683984030781</c:v>
                </c:pt>
                <c:pt idx="4390">
                  <c:v>0.48326345292869421</c:v>
                </c:pt>
                <c:pt idx="4391">
                  <c:v>0.48333561210075759</c:v>
                </c:pt>
                <c:pt idx="4392">
                  <c:v>0.48342009955642495</c:v>
                </c:pt>
                <c:pt idx="4393">
                  <c:v>0.48350642972868879</c:v>
                </c:pt>
                <c:pt idx="4394">
                  <c:v>0.48357733822377197</c:v>
                </c:pt>
                <c:pt idx="4395">
                  <c:v>0.48364515903627897</c:v>
                </c:pt>
                <c:pt idx="4396">
                  <c:v>0.48370311135879607</c:v>
                </c:pt>
                <c:pt idx="4397">
                  <c:v>0.48374996397281061</c:v>
                </c:pt>
                <c:pt idx="4398">
                  <c:v>0.48380359519161764</c:v>
                </c:pt>
                <c:pt idx="4399">
                  <c:v>0.48385660713287804</c:v>
                </c:pt>
                <c:pt idx="4400">
                  <c:v>0.483932421653614</c:v>
                </c:pt>
                <c:pt idx="4401">
                  <c:v>0.48403534761696398</c:v>
                </c:pt>
                <c:pt idx="4402">
                  <c:v>0.48413641430195803</c:v>
                </c:pt>
                <c:pt idx="4403">
                  <c:v>0.48422637970847132</c:v>
                </c:pt>
                <c:pt idx="4404">
                  <c:v>0.48431202418474756</c:v>
                </c:pt>
                <c:pt idx="4405">
                  <c:v>0.48439150062603165</c:v>
                </c:pt>
                <c:pt idx="4406">
                  <c:v>0.48447220279656333</c:v>
                </c:pt>
                <c:pt idx="4407">
                  <c:v>0.48455967412973772</c:v>
                </c:pt>
                <c:pt idx="4408">
                  <c:v>0.48464590598260571</c:v>
                </c:pt>
                <c:pt idx="4409">
                  <c:v>0.4847296669485664</c:v>
                </c:pt>
                <c:pt idx="4410">
                  <c:v>0.48482573706504523</c:v>
                </c:pt>
                <c:pt idx="4411">
                  <c:v>0.48491810347403419</c:v>
                </c:pt>
                <c:pt idx="4412">
                  <c:v>0.48501169273301109</c:v>
                </c:pt>
                <c:pt idx="4413">
                  <c:v>0.48511512330348594</c:v>
                </c:pt>
                <c:pt idx="4414">
                  <c:v>0.48523824098814256</c:v>
                </c:pt>
                <c:pt idx="4415">
                  <c:v>0.48538411582348406</c:v>
                </c:pt>
                <c:pt idx="4416">
                  <c:v>0.48552320027874341</c:v>
                </c:pt>
                <c:pt idx="4417">
                  <c:v>0.48563826881079586</c:v>
                </c:pt>
                <c:pt idx="4418">
                  <c:v>0.48574901745946808</c:v>
                </c:pt>
                <c:pt idx="4419">
                  <c:v>0.48585606282896598</c:v>
                </c:pt>
                <c:pt idx="4420">
                  <c:v>0.48595263990970039</c:v>
                </c:pt>
                <c:pt idx="4421">
                  <c:v>0.48604121196220029</c:v>
                </c:pt>
                <c:pt idx="4422">
                  <c:v>0.48613285117560634</c:v>
                </c:pt>
                <c:pt idx="4423">
                  <c:v>0.48621833253564845</c:v>
                </c:pt>
                <c:pt idx="4424">
                  <c:v>0.48630073210967689</c:v>
                </c:pt>
                <c:pt idx="4425">
                  <c:v>0.48637759126347091</c:v>
                </c:pt>
                <c:pt idx="4426">
                  <c:v>0.48645382970785012</c:v>
                </c:pt>
                <c:pt idx="4427">
                  <c:v>0.48653129185134003</c:v>
                </c:pt>
                <c:pt idx="4428">
                  <c:v>0.48660628916192256</c:v>
                </c:pt>
                <c:pt idx="4429">
                  <c:v>0.48669173006314853</c:v>
                </c:pt>
                <c:pt idx="4430">
                  <c:v>0.48676978838996798</c:v>
                </c:pt>
                <c:pt idx="4431">
                  <c:v>0.48685582987922715</c:v>
                </c:pt>
                <c:pt idx="4432">
                  <c:v>0.48694124946303985</c:v>
                </c:pt>
                <c:pt idx="4433">
                  <c:v>0.48703342068528327</c:v>
                </c:pt>
                <c:pt idx="4434">
                  <c:v>0.48712619780245758</c:v>
                </c:pt>
                <c:pt idx="4435">
                  <c:v>0.48720790826669541</c:v>
                </c:pt>
                <c:pt idx="4436">
                  <c:v>0.48727671190053723</c:v>
                </c:pt>
                <c:pt idx="4437">
                  <c:v>0.48734673930953953</c:v>
                </c:pt>
                <c:pt idx="4438">
                  <c:v>0.48742658914275722</c:v>
                </c:pt>
                <c:pt idx="4439">
                  <c:v>0.48751380244443776</c:v>
                </c:pt>
                <c:pt idx="4440">
                  <c:v>0.48760162223827741</c:v>
                </c:pt>
                <c:pt idx="4441">
                  <c:v>0.48767838147559839</c:v>
                </c:pt>
                <c:pt idx="4442">
                  <c:v>0.48775943283457324</c:v>
                </c:pt>
                <c:pt idx="4443">
                  <c:v>0.48783863577064907</c:v>
                </c:pt>
                <c:pt idx="4444">
                  <c:v>0.48791414900744939</c:v>
                </c:pt>
                <c:pt idx="4445">
                  <c:v>0.48798474565659333</c:v>
                </c:pt>
                <c:pt idx="4446">
                  <c:v>0.48807375171980655</c:v>
                </c:pt>
                <c:pt idx="4447">
                  <c:v>0.48818116228143688</c:v>
                </c:pt>
                <c:pt idx="4448">
                  <c:v>0.48828365188911094</c:v>
                </c:pt>
                <c:pt idx="4449">
                  <c:v>0.48837631309128776</c:v>
                </c:pt>
                <c:pt idx="4450">
                  <c:v>0.48847080640166107</c:v>
                </c:pt>
                <c:pt idx="4451">
                  <c:v>0.48855302058929934</c:v>
                </c:pt>
                <c:pt idx="4452">
                  <c:v>0.48861927785154896</c:v>
                </c:pt>
                <c:pt idx="4453">
                  <c:v>0.4886671275886606</c:v>
                </c:pt>
                <c:pt idx="4454">
                  <c:v>0.48870945429378143</c:v>
                </c:pt>
                <c:pt idx="4455">
                  <c:v>0.48877263430315659</c:v>
                </c:pt>
                <c:pt idx="4456">
                  <c:v>0.48884562371328444</c:v>
                </c:pt>
                <c:pt idx="4457">
                  <c:v>0.48892106095030557</c:v>
                </c:pt>
                <c:pt idx="4458">
                  <c:v>0.4889934262848889</c:v>
                </c:pt>
                <c:pt idx="4459">
                  <c:v>0.489052295914432</c:v>
                </c:pt>
                <c:pt idx="4460">
                  <c:v>0.48911238842011745</c:v>
                </c:pt>
                <c:pt idx="4461">
                  <c:v>0.48918412678481393</c:v>
                </c:pt>
                <c:pt idx="4462">
                  <c:v>0.48926321696574804</c:v>
                </c:pt>
                <c:pt idx="4463">
                  <c:v>0.48933862270845208</c:v>
                </c:pt>
                <c:pt idx="4464">
                  <c:v>0.48940850588098034</c:v>
                </c:pt>
                <c:pt idx="4465">
                  <c:v>0.48947531943533007</c:v>
                </c:pt>
                <c:pt idx="4466">
                  <c:v>0.48954212852592688</c:v>
                </c:pt>
                <c:pt idx="4467">
                  <c:v>0.48961690037987465</c:v>
                </c:pt>
                <c:pt idx="4468">
                  <c:v>0.48969902040016894</c:v>
                </c:pt>
                <c:pt idx="4469">
                  <c:v>0.48978052091663926</c:v>
                </c:pt>
                <c:pt idx="4470">
                  <c:v>0.48986875458887175</c:v>
                </c:pt>
                <c:pt idx="4471">
                  <c:v>0.48995452986260873</c:v>
                </c:pt>
                <c:pt idx="4472">
                  <c:v>0.49003355913809526</c:v>
                </c:pt>
                <c:pt idx="4473">
                  <c:v>0.49011013193573832</c:v>
                </c:pt>
                <c:pt idx="4474">
                  <c:v>0.49019404898776303</c:v>
                </c:pt>
                <c:pt idx="4475">
                  <c:v>0.49028224618204697</c:v>
                </c:pt>
                <c:pt idx="4476">
                  <c:v>0.49036492398760473</c:v>
                </c:pt>
                <c:pt idx="4477">
                  <c:v>0.49044208377269782</c:v>
                </c:pt>
                <c:pt idx="4478">
                  <c:v>0.4905137268140306</c:v>
                </c:pt>
                <c:pt idx="4479">
                  <c:v>0.49059271191068621</c:v>
                </c:pt>
                <c:pt idx="4480">
                  <c:v>0.49068271057913382</c:v>
                </c:pt>
                <c:pt idx="4481">
                  <c:v>0.49078494413760282</c:v>
                </c:pt>
                <c:pt idx="4482">
                  <c:v>0.49089512429451282</c:v>
                </c:pt>
                <c:pt idx="4483">
                  <c:v>0.49100223225423612</c:v>
                </c:pt>
                <c:pt idx="4484">
                  <c:v>0.49110932874307306</c:v>
                </c:pt>
                <c:pt idx="4485">
                  <c:v>0.49121274246690066</c:v>
                </c:pt>
                <c:pt idx="4486">
                  <c:v>0.4913063563196165</c:v>
                </c:pt>
                <c:pt idx="4487">
                  <c:v>0.49137916103568119</c:v>
                </c:pt>
                <c:pt idx="4488">
                  <c:v>0.49145196045160516</c:v>
                </c:pt>
                <c:pt idx="4489">
                  <c:v>0.49150762701745421</c:v>
                </c:pt>
                <c:pt idx="4490">
                  <c:v>0.49156451382281979</c:v>
                </c:pt>
                <c:pt idx="4491">
                  <c:v>0.49161161120216507</c:v>
                </c:pt>
                <c:pt idx="4492">
                  <c:v>0.49165381346292819</c:v>
                </c:pt>
                <c:pt idx="4493">
                  <c:v>0.49171008037359604</c:v>
                </c:pt>
                <c:pt idx="4494">
                  <c:v>0.49176084019616778</c:v>
                </c:pt>
                <c:pt idx="4495">
                  <c:v>0.49180853984980383</c:v>
                </c:pt>
                <c:pt idx="4496">
                  <c:v>0.49187335880924993</c:v>
                </c:pt>
                <c:pt idx="4497">
                  <c:v>0.49195284802382827</c:v>
                </c:pt>
                <c:pt idx="4498">
                  <c:v>0.49203233092037357</c:v>
                </c:pt>
                <c:pt idx="4499">
                  <c:v>0.49211669816001313</c:v>
                </c:pt>
                <c:pt idx="4500">
                  <c:v>0.49219250033349338</c:v>
                </c:pt>
                <c:pt idx="4501">
                  <c:v>0.49225851690000794</c:v>
                </c:pt>
                <c:pt idx="4502">
                  <c:v>0.49233186352948821</c:v>
                </c:pt>
                <c:pt idx="4503">
                  <c:v>0.49240642708823346</c:v>
                </c:pt>
                <c:pt idx="4504">
                  <c:v>0.49249198497767033</c:v>
                </c:pt>
                <c:pt idx="4505">
                  <c:v>0.49258059078971961</c:v>
                </c:pt>
                <c:pt idx="4506">
                  <c:v>0.49267468767658745</c:v>
                </c:pt>
                <c:pt idx="4507">
                  <c:v>0.49277549594515024</c:v>
                </c:pt>
                <c:pt idx="4508">
                  <c:v>0.49288118097514755</c:v>
                </c:pt>
                <c:pt idx="4509">
                  <c:v>0.49298624403751484</c:v>
                </c:pt>
                <c:pt idx="4510">
                  <c:v>0.4930912960627945</c:v>
                </c:pt>
                <c:pt idx="4511">
                  <c:v>0.4931871769409536</c:v>
                </c:pt>
                <c:pt idx="4512">
                  <c:v>0.49328182738928567</c:v>
                </c:pt>
                <c:pt idx="4513">
                  <c:v>0.49336486814646979</c:v>
                </c:pt>
                <c:pt idx="4514">
                  <c:v>0.49345095459257832</c:v>
                </c:pt>
                <c:pt idx="4515">
                  <c:v>0.4935547369086532</c:v>
                </c:pt>
                <c:pt idx="4516">
                  <c:v>0.49366156039637077</c:v>
                </c:pt>
                <c:pt idx="4517">
                  <c:v>0.49377142408006414</c:v>
                </c:pt>
                <c:pt idx="4518">
                  <c:v>0.49387029107657143</c:v>
                </c:pt>
                <c:pt idx="4519">
                  <c:v>0.49397464008075853</c:v>
                </c:pt>
                <c:pt idx="4520">
                  <c:v>0.49408935039767399</c:v>
                </c:pt>
                <c:pt idx="4521">
                  <c:v>0.49419916709541312</c:v>
                </c:pt>
                <c:pt idx="4522">
                  <c:v>0.49429433181280003</c:v>
                </c:pt>
                <c:pt idx="4523">
                  <c:v>0.49437423877917464</c:v>
                </c:pt>
                <c:pt idx="4524">
                  <c:v>0.49443950156407052</c:v>
                </c:pt>
                <c:pt idx="4525">
                  <c:v>0.49450354034353766</c:v>
                </c:pt>
                <c:pt idx="4526">
                  <c:v>0.49458038146601696</c:v>
                </c:pt>
                <c:pt idx="4527">
                  <c:v>0.49466392424072847</c:v>
                </c:pt>
                <c:pt idx="4528">
                  <c:v>0.49475050865631953</c:v>
                </c:pt>
                <c:pt idx="4529">
                  <c:v>0.49482306306224799</c:v>
                </c:pt>
                <c:pt idx="4530">
                  <c:v>0.49488829656314892</c:v>
                </c:pt>
                <c:pt idx="4531">
                  <c:v>0.49495108740899579</c:v>
                </c:pt>
                <c:pt idx="4532">
                  <c:v>0.49501692212000514</c:v>
                </c:pt>
                <c:pt idx="4533">
                  <c:v>0.49508823816623732</c:v>
                </c:pt>
                <c:pt idx="4534">
                  <c:v>0.49515345437169517</c:v>
                </c:pt>
                <c:pt idx="4535">
                  <c:v>0.49523146443259469</c:v>
                </c:pt>
                <c:pt idx="4536">
                  <c:v>0.49531678096918497</c:v>
                </c:pt>
                <c:pt idx="4537">
                  <c:v>0.49539782493741025</c:v>
                </c:pt>
                <c:pt idx="4538">
                  <c:v>0.49547825305878063</c:v>
                </c:pt>
                <c:pt idx="4539">
                  <c:v>0.49555501932260421</c:v>
                </c:pt>
                <c:pt idx="4540">
                  <c:v>0.49562629700556149</c:v>
                </c:pt>
                <c:pt idx="4541">
                  <c:v>0.49569635131595563</c:v>
                </c:pt>
                <c:pt idx="4542">
                  <c:v>0.49575909144544633</c:v>
                </c:pt>
                <c:pt idx="4543">
                  <c:v>0.49582548205308785</c:v>
                </c:pt>
                <c:pt idx="4544">
                  <c:v>0.49589552241158907</c:v>
                </c:pt>
                <c:pt idx="4545">
                  <c:v>0.49596921175379888</c:v>
                </c:pt>
                <c:pt idx="4546">
                  <c:v>0.49603193476686264</c:v>
                </c:pt>
                <c:pt idx="4547">
                  <c:v>0.49609587165326141</c:v>
                </c:pt>
                <c:pt idx="4548">
                  <c:v>0.49617319937763343</c:v>
                </c:pt>
                <c:pt idx="4549">
                  <c:v>0.49624869469391553</c:v>
                </c:pt>
                <c:pt idx="4550">
                  <c:v>0.49632540183885832</c:v>
                </c:pt>
                <c:pt idx="4551">
                  <c:v>0.49640392924907384</c:v>
                </c:pt>
                <c:pt idx="4552">
                  <c:v>0.49648853715387659</c:v>
                </c:pt>
                <c:pt idx="4553">
                  <c:v>0.49657192067460237</c:v>
                </c:pt>
                <c:pt idx="4554">
                  <c:v>0.49664190877361108</c:v>
                </c:pt>
                <c:pt idx="4555">
                  <c:v>0.496702155474742</c:v>
                </c:pt>
                <c:pt idx="4556">
                  <c:v>0.49675813905452926</c:v>
                </c:pt>
                <c:pt idx="4557">
                  <c:v>0.49682263798910231</c:v>
                </c:pt>
                <c:pt idx="4558">
                  <c:v>0.49688774118529677</c:v>
                </c:pt>
                <c:pt idx="4559">
                  <c:v>0.49696561607688922</c:v>
                </c:pt>
                <c:pt idx="4560">
                  <c:v>0.49704774318110023</c:v>
                </c:pt>
                <c:pt idx="4561">
                  <c:v>0.49712925526683271</c:v>
                </c:pt>
                <c:pt idx="4562">
                  <c:v>0.49721684293819418</c:v>
                </c:pt>
                <c:pt idx="4563">
                  <c:v>0.49730077392507721</c:v>
                </c:pt>
                <c:pt idx="4564">
                  <c:v>0.49739138715473152</c:v>
                </c:pt>
                <c:pt idx="4565">
                  <c:v>0.49748564052671573</c:v>
                </c:pt>
                <c:pt idx="4566">
                  <c:v>0.49758596500046881</c:v>
                </c:pt>
                <c:pt idx="4567">
                  <c:v>0.49767290473699888</c:v>
                </c:pt>
                <c:pt idx="4568">
                  <c:v>0.49774950271679497</c:v>
                </c:pt>
                <c:pt idx="4569">
                  <c:v>0.49781940845046135</c:v>
                </c:pt>
                <c:pt idx="4570">
                  <c:v>0.49788444678815302</c:v>
                </c:pt>
                <c:pt idx="4571">
                  <c:v>0.49795130422138739</c:v>
                </c:pt>
                <c:pt idx="4572">
                  <c:v>0.49802362677514639</c:v>
                </c:pt>
                <c:pt idx="4573">
                  <c:v>0.49811478220676669</c:v>
                </c:pt>
                <c:pt idx="4574">
                  <c:v>0.49822355014864733</c:v>
                </c:pt>
                <c:pt idx="4575">
                  <c:v>0.49833777413349944</c:v>
                </c:pt>
                <c:pt idx="4576">
                  <c:v>0.49845077013137434</c:v>
                </c:pt>
                <c:pt idx="4577">
                  <c:v>0.49856071634591848</c:v>
                </c:pt>
                <c:pt idx="4578">
                  <c:v>0.49867004313594993</c:v>
                </c:pt>
                <c:pt idx="4579">
                  <c:v>0.49877632161298829</c:v>
                </c:pt>
                <c:pt idx="4580">
                  <c:v>0.49887408783702181</c:v>
                </c:pt>
                <c:pt idx="4581">
                  <c:v>0.49895909417611711</c:v>
                </c:pt>
                <c:pt idx="4582">
                  <c:v>0.49904652172969483</c:v>
                </c:pt>
                <c:pt idx="4583">
                  <c:v>0.49913758397079955</c:v>
                </c:pt>
                <c:pt idx="4584">
                  <c:v>0.49922499592152586</c:v>
                </c:pt>
                <c:pt idx="4585">
                  <c:v>0.49930086815636066</c:v>
                </c:pt>
                <c:pt idx="4586">
                  <c:v>0.49938341060962987</c:v>
                </c:pt>
                <c:pt idx="4587">
                  <c:v>0.49946169825851883</c:v>
                </c:pt>
                <c:pt idx="4588">
                  <c:v>0.49953997977893161</c:v>
                </c:pt>
                <c:pt idx="4589">
                  <c:v>0.49962614304988834</c:v>
                </c:pt>
                <c:pt idx="4590">
                  <c:v>0.49969045727221184</c:v>
                </c:pt>
                <c:pt idx="4591">
                  <c:v>0.49974324038308482</c:v>
                </c:pt>
                <c:pt idx="4592">
                  <c:v>0.4997984473226717</c:v>
                </c:pt>
                <c:pt idx="4593">
                  <c:v>0.49985850415829514</c:v>
                </c:pt>
                <c:pt idx="4594">
                  <c:v>0.49992583632153009</c:v>
                </c:pt>
                <c:pt idx="4595">
                  <c:v>0.50000044234263463</c:v>
                </c:pt>
                <c:pt idx="4596">
                  <c:v>0.50007322334100379</c:v>
                </c:pt>
                <c:pt idx="4597">
                  <c:v>0.50014175393888105</c:v>
                </c:pt>
                <c:pt idx="4598">
                  <c:v>0.5002120990483786</c:v>
                </c:pt>
                <c:pt idx="4599">
                  <c:v>0.50028547100207321</c:v>
                </c:pt>
                <c:pt idx="4600">
                  <c:v>0.50036065651022321</c:v>
                </c:pt>
                <c:pt idx="4601">
                  <c:v>0.50044129274837423</c:v>
                </c:pt>
                <c:pt idx="4602">
                  <c:v>0.50052616597510513</c:v>
                </c:pt>
                <c:pt idx="4603">
                  <c:v>0.50060254572068863</c:v>
                </c:pt>
                <c:pt idx="4604">
                  <c:v>0.50067770739408957</c:v>
                </c:pt>
                <c:pt idx="4605">
                  <c:v>0.50074134794259562</c:v>
                </c:pt>
                <c:pt idx="4606">
                  <c:v>0.50080134817897826</c:v>
                </c:pt>
                <c:pt idx="4607">
                  <c:v>0.50085892077880001</c:v>
                </c:pt>
                <c:pt idx="4608">
                  <c:v>0.50091103627402112</c:v>
                </c:pt>
                <c:pt idx="4609">
                  <c:v>0.50096557283746757</c:v>
                </c:pt>
                <c:pt idx="4610">
                  <c:v>0.50103161869331103</c:v>
                </c:pt>
                <c:pt idx="4611">
                  <c:v>0.50111704768778187</c:v>
                </c:pt>
                <c:pt idx="4612">
                  <c:v>0.50120852738404831</c:v>
                </c:pt>
                <c:pt idx="4613">
                  <c:v>0.50130302742137345</c:v>
                </c:pt>
                <c:pt idx="4614">
                  <c:v>0.50139933557847627</c:v>
                </c:pt>
                <c:pt idx="4615">
                  <c:v>0.50149805695503524</c:v>
                </c:pt>
                <c:pt idx="4616">
                  <c:v>0.50161554086169202</c:v>
                </c:pt>
                <c:pt idx="4617">
                  <c:v>0.50175541349305441</c:v>
                </c:pt>
                <c:pt idx="4618">
                  <c:v>0.50191040100355067</c:v>
                </c:pt>
                <c:pt idx="4619">
                  <c:v>0.50206596977570361</c:v>
                </c:pt>
                <c:pt idx="4620">
                  <c:v>0.50222151434997786</c:v>
                </c:pt>
                <c:pt idx="4621">
                  <c:v>0.50236493284812367</c:v>
                </c:pt>
                <c:pt idx="4622">
                  <c:v>0.50249986058786833</c:v>
                </c:pt>
                <c:pt idx="4623">
                  <c:v>0.50262569606299057</c:v>
                </c:pt>
                <c:pt idx="4624">
                  <c:v>0.50275333029611691</c:v>
                </c:pt>
                <c:pt idx="4625">
                  <c:v>0.50288881042519962</c:v>
                </c:pt>
                <c:pt idx="4626">
                  <c:v>0.50301278285268114</c:v>
                </c:pt>
                <c:pt idx="4627">
                  <c:v>0.50311860081504645</c:v>
                </c:pt>
                <c:pt idx="4628">
                  <c:v>0.50320445630459021</c:v>
                </c:pt>
                <c:pt idx="4629">
                  <c:v>0.50326914536034306</c:v>
                </c:pt>
                <c:pt idx="4630">
                  <c:v>0.50333927082449959</c:v>
                </c:pt>
                <c:pt idx="4631">
                  <c:v>0.50341422708997174</c:v>
                </c:pt>
                <c:pt idx="4632">
                  <c:v>0.50348676006228388</c:v>
                </c:pt>
                <c:pt idx="4633">
                  <c:v>0.5035574746452619</c:v>
                </c:pt>
                <c:pt idx="4634">
                  <c:v>0.50363785352596591</c:v>
                </c:pt>
                <c:pt idx="4635">
                  <c:v>0.50371641310589388</c:v>
                </c:pt>
                <c:pt idx="4636">
                  <c:v>0.5037846944965525</c:v>
                </c:pt>
                <c:pt idx="4637">
                  <c:v>0.50383061564149556</c:v>
                </c:pt>
                <c:pt idx="4638">
                  <c:v>0.50387170119431057</c:v>
                </c:pt>
                <c:pt idx="4639">
                  <c:v>0.5039133892210621</c:v>
                </c:pt>
                <c:pt idx="4640">
                  <c:v>0.50394782584544251</c:v>
                </c:pt>
                <c:pt idx="4641">
                  <c:v>0.5039792406789253</c:v>
                </c:pt>
                <c:pt idx="4642">
                  <c:v>0.5040130709344135</c:v>
                </c:pt>
                <c:pt idx="4643">
                  <c:v>0.50405294083771601</c:v>
                </c:pt>
                <c:pt idx="4644">
                  <c:v>0.50410368205209721</c:v>
                </c:pt>
                <c:pt idx="4645">
                  <c:v>0.50415985682208986</c:v>
                </c:pt>
                <c:pt idx="4646">
                  <c:v>0.50422086025611901</c:v>
                </c:pt>
                <c:pt idx="4647">
                  <c:v>0.50428910721228581</c:v>
                </c:pt>
                <c:pt idx="4648">
                  <c:v>0.50436580398498965</c:v>
                </c:pt>
                <c:pt idx="4649">
                  <c:v>0.50444792944012262</c:v>
                </c:pt>
                <c:pt idx="4650">
                  <c:v>0.50453729359609845</c:v>
                </c:pt>
                <c:pt idx="4651">
                  <c:v>0.5046369131400863</c:v>
                </c:pt>
                <c:pt idx="4652">
                  <c:v>0.5047262604100432</c:v>
                </c:pt>
                <c:pt idx="4653">
                  <c:v>0.50481680693079467</c:v>
                </c:pt>
                <c:pt idx="4654">
                  <c:v>0.50490432744158398</c:v>
                </c:pt>
                <c:pt idx="4655">
                  <c:v>0.50499546134964712</c:v>
                </c:pt>
                <c:pt idx="4656">
                  <c:v>0.50509081111740983</c:v>
                </c:pt>
                <c:pt idx="4657">
                  <c:v>0.50519701281384055</c:v>
                </c:pt>
                <c:pt idx="4658">
                  <c:v>0.50530199658670372</c:v>
                </c:pt>
                <c:pt idx="4659">
                  <c:v>0.50539671386625307</c:v>
                </c:pt>
                <c:pt idx="4660">
                  <c:v>0.50547754827038449</c:v>
                </c:pt>
                <c:pt idx="4661">
                  <c:v>0.50554872539529294</c:v>
                </c:pt>
                <c:pt idx="4662">
                  <c:v>0.50561386612039261</c:v>
                </c:pt>
                <c:pt idx="4663">
                  <c:v>0.50567779640986188</c:v>
                </c:pt>
                <c:pt idx="4664">
                  <c:v>0.50574654706573396</c:v>
                </c:pt>
                <c:pt idx="4665">
                  <c:v>0.50582011709357921</c:v>
                </c:pt>
                <c:pt idx="4666">
                  <c:v>0.50589488764149515</c:v>
                </c:pt>
                <c:pt idx="4667">
                  <c:v>0.50596422629845728</c:v>
                </c:pt>
                <c:pt idx="4668">
                  <c:v>0.50602511976234643</c:v>
                </c:pt>
                <c:pt idx="4669">
                  <c:v>0.50609022946317228</c:v>
                </c:pt>
                <c:pt idx="4670">
                  <c:v>0.50615111525500933</c:v>
                </c:pt>
                <c:pt idx="4671">
                  <c:v>0.50620777790909111</c:v>
                </c:pt>
                <c:pt idx="4672">
                  <c:v>0.5062578071581294</c:v>
                </c:pt>
                <c:pt idx="4673">
                  <c:v>0.50630542303423576</c:v>
                </c:pt>
                <c:pt idx="4674">
                  <c:v>0.50635665277401509</c:v>
                </c:pt>
                <c:pt idx="4675">
                  <c:v>0.50640787988944247</c:v>
                </c:pt>
                <c:pt idx="4676">
                  <c:v>0.50645850175496532</c:v>
                </c:pt>
                <c:pt idx="4677">
                  <c:v>0.50651815994968397</c:v>
                </c:pt>
                <c:pt idx="4678">
                  <c:v>0.50658263500674716</c:v>
                </c:pt>
                <c:pt idx="4679">
                  <c:v>0.50664108076533398</c:v>
                </c:pt>
                <c:pt idx="4680">
                  <c:v>0.50670795780348943</c:v>
                </c:pt>
                <c:pt idx="4681">
                  <c:v>0.50678205956813926</c:v>
                </c:pt>
                <c:pt idx="4682">
                  <c:v>0.50686398683484457</c:v>
                </c:pt>
                <c:pt idx="4683">
                  <c:v>0.50694590739002254</c:v>
                </c:pt>
                <c:pt idx="4684">
                  <c:v>0.50701878694875402</c:v>
                </c:pt>
                <c:pt idx="4685">
                  <c:v>0.50708563873265255</c:v>
                </c:pt>
                <c:pt idx="4686">
                  <c:v>0.50715248604768892</c:v>
                </c:pt>
                <c:pt idx="4687">
                  <c:v>0.50721932889446031</c:v>
                </c:pt>
                <c:pt idx="4688">
                  <c:v>0.50729218852980296</c:v>
                </c:pt>
                <c:pt idx="4689">
                  <c:v>0.50736925740774219</c:v>
                </c:pt>
                <c:pt idx="4690">
                  <c:v>0.50745053455473033</c:v>
                </c:pt>
                <c:pt idx="4691">
                  <c:v>0.50754023277446147</c:v>
                </c:pt>
                <c:pt idx="4692">
                  <c:v>0.5076407574592251</c:v>
                </c:pt>
                <c:pt idx="4693">
                  <c:v>0.50775872563804769</c:v>
                </c:pt>
                <c:pt idx="4694">
                  <c:v>0.50787848521632406</c:v>
                </c:pt>
                <c:pt idx="4695">
                  <c:v>0.50798860322623585</c:v>
                </c:pt>
                <c:pt idx="4696">
                  <c:v>0.50809509927470142</c:v>
                </c:pt>
                <c:pt idx="4697">
                  <c:v>0.50820038082925967</c:v>
                </c:pt>
                <c:pt idx="4698">
                  <c:v>0.50831527547670929</c:v>
                </c:pt>
                <c:pt idx="4699">
                  <c:v>0.50843617129683827</c:v>
                </c:pt>
                <c:pt idx="4700">
                  <c:v>0.50856005931185377</c:v>
                </c:pt>
                <c:pt idx="4701">
                  <c:v>0.50866769711615845</c:v>
                </c:pt>
                <c:pt idx="4702">
                  <c:v>0.50875067254285311</c:v>
                </c:pt>
                <c:pt idx="4703">
                  <c:v>0.50881921226796356</c:v>
                </c:pt>
                <c:pt idx="4704">
                  <c:v>0.50887872979724613</c:v>
                </c:pt>
                <c:pt idx="4705">
                  <c:v>0.50893824378440322</c:v>
                </c:pt>
                <c:pt idx="4706">
                  <c:v>0.50900075971396319</c:v>
                </c:pt>
                <c:pt idx="4707">
                  <c:v>0.50905966537896219</c:v>
                </c:pt>
                <c:pt idx="4708">
                  <c:v>0.50912217371843649</c:v>
                </c:pt>
                <c:pt idx="4709">
                  <c:v>0.5091810722321074</c:v>
                </c:pt>
                <c:pt idx="4710">
                  <c:v>0.50923576060305975</c:v>
                </c:pt>
                <c:pt idx="4711">
                  <c:v>0.50928263396926099</c:v>
                </c:pt>
                <c:pt idx="4712">
                  <c:v>0.50932830334104462</c:v>
                </c:pt>
                <c:pt idx="4713">
                  <c:v>0.50938899230501555</c:v>
                </c:pt>
                <c:pt idx="4714">
                  <c:v>0.50946529894357995</c:v>
                </c:pt>
                <c:pt idx="4715">
                  <c:v>0.50954400284063495</c:v>
                </c:pt>
                <c:pt idx="4716">
                  <c:v>0.50962149909877597</c:v>
                </c:pt>
                <c:pt idx="4717">
                  <c:v>0.50968577438444018</c:v>
                </c:pt>
                <c:pt idx="4718">
                  <c:v>0.50974223711454825</c:v>
                </c:pt>
                <c:pt idx="4719">
                  <c:v>0.50978428175755641</c:v>
                </c:pt>
                <c:pt idx="4720">
                  <c:v>0.50984073892610038</c:v>
                </c:pt>
                <c:pt idx="4721">
                  <c:v>0.50990379901608085</c:v>
                </c:pt>
                <c:pt idx="4722">
                  <c:v>0.50997586282140539</c:v>
                </c:pt>
                <c:pt idx="4723">
                  <c:v>0.51007374117310389</c:v>
                </c:pt>
                <c:pt idx="4724">
                  <c:v>0.51018782041266741</c:v>
                </c:pt>
                <c:pt idx="4725">
                  <c:v>0.51029828474720806</c:v>
                </c:pt>
                <c:pt idx="4726">
                  <c:v>0.51040573562530211</c:v>
                </c:pt>
                <c:pt idx="4727">
                  <c:v>0.51050057094204526</c:v>
                </c:pt>
                <c:pt idx="4728">
                  <c:v>0.51058039369955577</c:v>
                </c:pt>
                <c:pt idx="4729">
                  <c:v>0.51066501086842975</c:v>
                </c:pt>
                <c:pt idx="4730">
                  <c:v>0.51075922156141307</c:v>
                </c:pt>
                <c:pt idx="4731">
                  <c:v>0.5108624230888873</c:v>
                </c:pt>
                <c:pt idx="4732">
                  <c:v>0.51096081462729437</c:v>
                </c:pt>
                <c:pt idx="4733">
                  <c:v>0.51107059375839192</c:v>
                </c:pt>
                <c:pt idx="4734">
                  <c:v>0.51118815804249773</c:v>
                </c:pt>
                <c:pt idx="4735">
                  <c:v>0.51130630821870593</c:v>
                </c:pt>
                <c:pt idx="4736">
                  <c:v>0.51141664907611839</c:v>
                </c:pt>
                <c:pt idx="4737">
                  <c:v>0.51151618527349807</c:v>
                </c:pt>
                <c:pt idx="4738">
                  <c:v>0.5116007232987223</c:v>
                </c:pt>
                <c:pt idx="4739">
                  <c:v>0.51169844274865739</c:v>
                </c:pt>
                <c:pt idx="4740">
                  <c:v>0.51179015845281806</c:v>
                </c:pt>
                <c:pt idx="4741">
                  <c:v>0.51187707080176892</c:v>
                </c:pt>
                <c:pt idx="4742">
                  <c:v>0.51195678376322851</c:v>
                </c:pt>
                <c:pt idx="4743">
                  <c:v>0.51203289472105573</c:v>
                </c:pt>
                <c:pt idx="4744">
                  <c:v>0.51211139680544637</c:v>
                </c:pt>
                <c:pt idx="4745">
                  <c:v>0.51217551225642322</c:v>
                </c:pt>
                <c:pt idx="4746">
                  <c:v>0.51223542952267975</c:v>
                </c:pt>
                <c:pt idx="4747">
                  <c:v>0.51230432994093256</c:v>
                </c:pt>
                <c:pt idx="4748">
                  <c:v>0.51235645145116215</c:v>
                </c:pt>
                <c:pt idx="4749">
                  <c:v>0.51240557498547856</c:v>
                </c:pt>
                <c:pt idx="4750">
                  <c:v>0.51245649317523401</c:v>
                </c:pt>
                <c:pt idx="4751">
                  <c:v>0.51250561179551379</c:v>
                </c:pt>
                <c:pt idx="4752">
                  <c:v>0.512558321777419</c:v>
                </c:pt>
                <c:pt idx="4753">
                  <c:v>0.51260563859918695</c:v>
                </c:pt>
                <c:pt idx="4754">
                  <c:v>0.51265055756089561</c:v>
                </c:pt>
                <c:pt idx="4755">
                  <c:v>0.5127032599034671</c:v>
                </c:pt>
                <c:pt idx="4756">
                  <c:v>0.51277272692971343</c:v>
                </c:pt>
                <c:pt idx="4757">
                  <c:v>0.51284458429287849</c:v>
                </c:pt>
                <c:pt idx="4758">
                  <c:v>0.51291943022256725</c:v>
                </c:pt>
                <c:pt idx="4759">
                  <c:v>0.51299546795048889</c:v>
                </c:pt>
                <c:pt idx="4760">
                  <c:v>0.51308586748957263</c:v>
                </c:pt>
                <c:pt idx="4761">
                  <c:v>0.5131870334422276</c:v>
                </c:pt>
                <c:pt idx="4762">
                  <c:v>0.51327921125688858</c:v>
                </c:pt>
                <c:pt idx="4763">
                  <c:v>0.51336060797676542</c:v>
                </c:pt>
                <c:pt idx="4764">
                  <c:v>0.51343960433998159</c:v>
                </c:pt>
                <c:pt idx="4765">
                  <c:v>0.51351141380078924</c:v>
                </c:pt>
                <c:pt idx="4766">
                  <c:v>0.51358561149339466</c:v>
                </c:pt>
                <c:pt idx="4767">
                  <c:v>0.5136639917856376</c:v>
                </c:pt>
                <c:pt idx="4768">
                  <c:v>0.51373877641342303</c:v>
                </c:pt>
                <c:pt idx="4769">
                  <c:v>0.5138093679707022</c:v>
                </c:pt>
                <c:pt idx="4770">
                  <c:v>0.51386978560010621</c:v>
                </c:pt>
                <c:pt idx="4771">
                  <c:v>0.51392780701600649</c:v>
                </c:pt>
                <c:pt idx="4772">
                  <c:v>0.51397804964605132</c:v>
                </c:pt>
                <c:pt idx="4773">
                  <c:v>0.51404084938398775</c:v>
                </c:pt>
                <c:pt idx="4774">
                  <c:v>0.51410244910483482</c:v>
                </c:pt>
                <c:pt idx="4775">
                  <c:v>0.51416524103124894</c:v>
                </c:pt>
                <c:pt idx="4776">
                  <c:v>0.51422623512739807</c:v>
                </c:pt>
                <c:pt idx="4777">
                  <c:v>0.51428304000832803</c:v>
                </c:pt>
                <c:pt idx="4778">
                  <c:v>0.51435000582887858</c:v>
                </c:pt>
                <c:pt idx="4779">
                  <c:v>0.51442772839046214</c:v>
                </c:pt>
                <c:pt idx="4780">
                  <c:v>0.51451500960461116</c:v>
                </c:pt>
                <c:pt idx="4781">
                  <c:v>0.51459929450555908</c:v>
                </c:pt>
                <c:pt idx="4782">
                  <c:v>0.51467520461248828</c:v>
                </c:pt>
                <c:pt idx="4783">
                  <c:v>0.51474513244639453</c:v>
                </c:pt>
                <c:pt idx="4784">
                  <c:v>0.51482700754150057</c:v>
                </c:pt>
                <c:pt idx="4785">
                  <c:v>0.51492082696308605</c:v>
                </c:pt>
                <c:pt idx="4786">
                  <c:v>0.51502240494728047</c:v>
                </c:pt>
                <c:pt idx="4787">
                  <c:v>0.51512218033325352</c:v>
                </c:pt>
                <c:pt idx="4788">
                  <c:v>0.51522314050037166</c:v>
                </c:pt>
                <c:pt idx="4789">
                  <c:v>0.51532588239490307</c:v>
                </c:pt>
                <c:pt idx="4790">
                  <c:v>0.51541726602373894</c:v>
                </c:pt>
                <c:pt idx="4791">
                  <c:v>0.5155020721164506</c:v>
                </c:pt>
                <c:pt idx="4792">
                  <c:v>0.51558448241467913</c:v>
                </c:pt>
                <c:pt idx="4793">
                  <c:v>0.51566688592201015</c:v>
                </c:pt>
                <c:pt idx="4794">
                  <c:v>0.51574450620363177</c:v>
                </c:pt>
                <c:pt idx="4795">
                  <c:v>0.515807792128266</c:v>
                </c:pt>
                <c:pt idx="4796">
                  <c:v>0.51587047706751354</c:v>
                </c:pt>
                <c:pt idx="4797">
                  <c:v>0.51593912749271054</c:v>
                </c:pt>
                <c:pt idx="4798">
                  <c:v>0.51602030800059884</c:v>
                </c:pt>
                <c:pt idx="4799">
                  <c:v>0.51611640287795035</c:v>
                </c:pt>
                <c:pt idx="4800">
                  <c:v>0.51620950463465687</c:v>
                </c:pt>
                <c:pt idx="4801">
                  <c:v>0.51631154852615035</c:v>
                </c:pt>
                <c:pt idx="4802">
                  <c:v>0.51642730501281975</c:v>
                </c:pt>
                <c:pt idx="4803">
                  <c:v>0.51654961045261094</c:v>
                </c:pt>
                <c:pt idx="4804">
                  <c:v>0.51666593589314569</c:v>
                </c:pt>
                <c:pt idx="4805">
                  <c:v>0.51675540779425655</c:v>
                </c:pt>
                <c:pt idx="4806">
                  <c:v>0.51683771487366625</c:v>
                </c:pt>
                <c:pt idx="4807">
                  <c:v>0.51690928074083353</c:v>
                </c:pt>
                <c:pt idx="4808">
                  <c:v>0.51697308931988883</c:v>
                </c:pt>
                <c:pt idx="4809">
                  <c:v>0.51702973838461319</c:v>
                </c:pt>
                <c:pt idx="4810">
                  <c:v>0.51708280670233309</c:v>
                </c:pt>
                <c:pt idx="4811">
                  <c:v>0.51714362310894879</c:v>
                </c:pt>
                <c:pt idx="4812">
                  <c:v>0.51720383963208272</c:v>
                </c:pt>
                <c:pt idx="4813">
                  <c:v>0.51726524482739888</c:v>
                </c:pt>
                <c:pt idx="4814">
                  <c:v>0.51732724236420891</c:v>
                </c:pt>
                <c:pt idx="4815">
                  <c:v>0.51739162035363506</c:v>
                </c:pt>
                <c:pt idx="4816">
                  <c:v>0.51745480212821748</c:v>
                </c:pt>
                <c:pt idx="4817">
                  <c:v>0.5175275158335314</c:v>
                </c:pt>
                <c:pt idx="4818">
                  <c:v>0.51760916344665064</c:v>
                </c:pt>
                <c:pt idx="4819">
                  <c:v>0.517691996183268</c:v>
                </c:pt>
                <c:pt idx="4820">
                  <c:v>0.51777899296503782</c:v>
                </c:pt>
                <c:pt idx="4821">
                  <c:v>0.5178790894867672</c:v>
                </c:pt>
                <c:pt idx="4822">
                  <c:v>0.5179750059192022</c:v>
                </c:pt>
                <c:pt idx="4823">
                  <c:v>0.51806912614535094</c:v>
                </c:pt>
                <c:pt idx="4824">
                  <c:v>0.51817038485070788</c:v>
                </c:pt>
                <c:pt idx="4825">
                  <c:v>0.51827163330377768</c:v>
                </c:pt>
                <c:pt idx="4826">
                  <c:v>0.51837465797113025</c:v>
                </c:pt>
                <c:pt idx="4827">
                  <c:v>0.51849017589946256</c:v>
                </c:pt>
                <c:pt idx="4828">
                  <c:v>0.51860984792680498</c:v>
                </c:pt>
                <c:pt idx="4829">
                  <c:v>0.51871760003633538</c:v>
                </c:pt>
                <c:pt idx="4830">
                  <c:v>0.51880986471459489</c:v>
                </c:pt>
                <c:pt idx="4831">
                  <c:v>0.51890093053292441</c:v>
                </c:pt>
                <c:pt idx="4832">
                  <c:v>0.51898425146735738</c:v>
                </c:pt>
                <c:pt idx="4833">
                  <c:v>0.51905982945301399</c:v>
                </c:pt>
                <c:pt idx="4834">
                  <c:v>0.51913183151194697</c:v>
                </c:pt>
                <c:pt idx="4835">
                  <c:v>0.51920680335291547</c:v>
                </c:pt>
                <c:pt idx="4836">
                  <c:v>0.51927641502985633</c:v>
                </c:pt>
                <c:pt idx="4837">
                  <c:v>0.51934423713132027</c:v>
                </c:pt>
                <c:pt idx="4838">
                  <c:v>0.51941264950327826</c:v>
                </c:pt>
                <c:pt idx="4839">
                  <c:v>0.51947570371862217</c:v>
                </c:pt>
                <c:pt idx="4840">
                  <c:v>0.51952745279272683</c:v>
                </c:pt>
                <c:pt idx="4841">
                  <c:v>0.51957860441805115</c:v>
                </c:pt>
                <c:pt idx="4842">
                  <c:v>0.51962142702244529</c:v>
                </c:pt>
                <c:pt idx="4843">
                  <c:v>0.51965711112535962</c:v>
                </c:pt>
                <c:pt idx="4844">
                  <c:v>0.51970944550638354</c:v>
                </c:pt>
                <c:pt idx="4845">
                  <c:v>0.51977842755145498</c:v>
                </c:pt>
                <c:pt idx="4846">
                  <c:v>0.51984859406017692</c:v>
                </c:pt>
                <c:pt idx="4847">
                  <c:v>0.51991221536715237</c:v>
                </c:pt>
                <c:pt idx="4848">
                  <c:v>0.51997048179815364</c:v>
                </c:pt>
                <c:pt idx="4849">
                  <c:v>0.52002755582675142</c:v>
                </c:pt>
                <c:pt idx="4850">
                  <c:v>0.52008700447621437</c:v>
                </c:pt>
                <c:pt idx="4851">
                  <c:v>0.52013872192655575</c:v>
                </c:pt>
                <c:pt idx="4852">
                  <c:v>0.52019340873462516</c:v>
                </c:pt>
                <c:pt idx="4853">
                  <c:v>0.52025879121024299</c:v>
                </c:pt>
                <c:pt idx="4854">
                  <c:v>0.52033665021831688</c:v>
                </c:pt>
                <c:pt idx="4855">
                  <c:v>0.52041806880349117</c:v>
                </c:pt>
                <c:pt idx="4856">
                  <c:v>0.52051017672908662</c:v>
                </c:pt>
                <c:pt idx="4857">
                  <c:v>0.52060108784570713</c:v>
                </c:pt>
                <c:pt idx="4858">
                  <c:v>0.52068426724768335</c:v>
                </c:pt>
                <c:pt idx="4859">
                  <c:v>0.52077041004933222</c:v>
                </c:pt>
                <c:pt idx="4860">
                  <c:v>0.52086367354401863</c:v>
                </c:pt>
                <c:pt idx="4861">
                  <c:v>0.52095455253098844</c:v>
                </c:pt>
                <c:pt idx="4862">
                  <c:v>0.52104126595564693</c:v>
                </c:pt>
                <c:pt idx="4863">
                  <c:v>0.52113212880536441</c:v>
                </c:pt>
                <c:pt idx="4864">
                  <c:v>0.52121942063000593</c:v>
                </c:pt>
                <c:pt idx="4865">
                  <c:v>0.52129542363216108</c:v>
                </c:pt>
                <c:pt idx="4866">
                  <c:v>0.52137142085829891</c:v>
                </c:pt>
                <c:pt idx="4867">
                  <c:v>0.52144206934913695</c:v>
                </c:pt>
                <c:pt idx="4868">
                  <c:v>0.52151093198186582</c:v>
                </c:pt>
                <c:pt idx="4869">
                  <c:v>0.52158928714091035</c:v>
                </c:pt>
                <c:pt idx="4870">
                  <c:v>0.52167535202023096</c:v>
                </c:pt>
                <c:pt idx="4871">
                  <c:v>0.52176734421817039</c:v>
                </c:pt>
                <c:pt idx="4872">
                  <c:v>0.52185576745098727</c:v>
                </c:pt>
                <c:pt idx="4873">
                  <c:v>0.52194299613349493</c:v>
                </c:pt>
                <c:pt idx="4874">
                  <c:v>0.52203021720782306</c:v>
                </c:pt>
                <c:pt idx="4875">
                  <c:v>0.52210556534443109</c:v>
                </c:pt>
                <c:pt idx="4876">
                  <c:v>0.52216548382565209</c:v>
                </c:pt>
                <c:pt idx="4877">
                  <c:v>0.52223014429739345</c:v>
                </c:pt>
                <c:pt idx="4878">
                  <c:v>0.52229598690333701</c:v>
                </c:pt>
                <c:pt idx="4879">
                  <c:v>0.52236657010747012</c:v>
                </c:pt>
                <c:pt idx="4880">
                  <c:v>0.52243774140316757</c:v>
                </c:pt>
                <c:pt idx="4881">
                  <c:v>0.52250950066451685</c:v>
                </c:pt>
                <c:pt idx="4882">
                  <c:v>0.5225806617887504</c:v>
                </c:pt>
                <c:pt idx="4883">
                  <c:v>0.52266426963951695</c:v>
                </c:pt>
                <c:pt idx="4884">
                  <c:v>0.52274549894128319</c:v>
                </c:pt>
                <c:pt idx="4885">
                  <c:v>0.52282672164538579</c:v>
                </c:pt>
                <c:pt idx="4886">
                  <c:v>0.52290912334065465</c:v>
                </c:pt>
                <c:pt idx="4887">
                  <c:v>0.52299448196548426</c:v>
                </c:pt>
                <c:pt idx="4888">
                  <c:v>0.52309346513575883</c:v>
                </c:pt>
                <c:pt idx="4889">
                  <c:v>0.52319421638456687</c:v>
                </c:pt>
                <c:pt idx="4890">
                  <c:v>0.52330147567570962</c:v>
                </c:pt>
                <c:pt idx="4891">
                  <c:v>0.52341761088566552</c:v>
                </c:pt>
                <c:pt idx="4892">
                  <c:v>0.52353195533808461</c:v>
                </c:pt>
                <c:pt idx="4893">
                  <c:v>0.52365339497251706</c:v>
                </c:pt>
                <c:pt idx="4894">
                  <c:v>0.52378074264931951</c:v>
                </c:pt>
                <c:pt idx="4895">
                  <c:v>0.52389978325326259</c:v>
                </c:pt>
                <c:pt idx="4896">
                  <c:v>0.52401940182412898</c:v>
                </c:pt>
                <c:pt idx="4897">
                  <c:v>0.52412716471981047</c:v>
                </c:pt>
                <c:pt idx="4898">
                  <c:v>0.5242153795448723</c:v>
                </c:pt>
                <c:pt idx="4899">
                  <c:v>0.52430417855606481</c:v>
                </c:pt>
                <c:pt idx="4900">
                  <c:v>0.52438409092479565</c:v>
                </c:pt>
                <c:pt idx="4901">
                  <c:v>0.52446518065239944</c:v>
                </c:pt>
                <c:pt idx="4902">
                  <c:v>0.52454744745196247</c:v>
                </c:pt>
                <c:pt idx="4903">
                  <c:v>0.52463384989685025</c:v>
                </c:pt>
                <c:pt idx="4904">
                  <c:v>0.52472379519596746</c:v>
                </c:pt>
                <c:pt idx="4905">
                  <c:v>0.52480899906995493</c:v>
                </c:pt>
                <c:pt idx="4906">
                  <c:v>0.52488236325572224</c:v>
                </c:pt>
                <c:pt idx="4907">
                  <c:v>0.52494743988347459</c:v>
                </c:pt>
                <c:pt idx="4908">
                  <c:v>0.5250231600831754</c:v>
                </c:pt>
                <c:pt idx="4909">
                  <c:v>0.52511070441733831</c:v>
                </c:pt>
                <c:pt idx="4910">
                  <c:v>0.52519291813104607</c:v>
                </c:pt>
                <c:pt idx="4911">
                  <c:v>0.5252703939339427</c:v>
                </c:pt>
                <c:pt idx="4912">
                  <c:v>0.52533662802891345</c:v>
                </c:pt>
                <c:pt idx="4913">
                  <c:v>0.5254010837843468</c:v>
                </c:pt>
                <c:pt idx="4914">
                  <c:v>0.52545489228817299</c:v>
                </c:pt>
                <c:pt idx="4915">
                  <c:v>0.52550810664210701</c:v>
                </c:pt>
                <c:pt idx="4916">
                  <c:v>0.52556427427708907</c:v>
                </c:pt>
                <c:pt idx="4917">
                  <c:v>0.52562280350846613</c:v>
                </c:pt>
                <c:pt idx="4918">
                  <c:v>0.52567896470174669</c:v>
                </c:pt>
                <c:pt idx="4919">
                  <c:v>0.52573807834004871</c:v>
                </c:pt>
                <c:pt idx="4920">
                  <c:v>0.52580782793901681</c:v>
                </c:pt>
                <c:pt idx="4921">
                  <c:v>0.5258988497594923</c:v>
                </c:pt>
                <c:pt idx="4922">
                  <c:v>0.52598868135486132</c:v>
                </c:pt>
                <c:pt idx="4923">
                  <c:v>0.52607259568665132</c:v>
                </c:pt>
                <c:pt idx="4924">
                  <c:v>0.52614291283771286</c:v>
                </c:pt>
                <c:pt idx="4925">
                  <c:v>0.52620790748749446</c:v>
                </c:pt>
                <c:pt idx="4926">
                  <c:v>0.52627526112186884</c:v>
                </c:pt>
                <c:pt idx="4927">
                  <c:v>0.5263337487557388</c:v>
                </c:pt>
                <c:pt idx="4928">
                  <c:v>0.52638219046855261</c:v>
                </c:pt>
                <c:pt idx="4929">
                  <c:v>0.52644126255246149</c:v>
                </c:pt>
                <c:pt idx="4930">
                  <c:v>0.52650092181539199</c:v>
                </c:pt>
                <c:pt idx="4931">
                  <c:v>0.52655998688621641</c:v>
                </c:pt>
                <c:pt idx="4932">
                  <c:v>0.52662790740506082</c:v>
                </c:pt>
                <c:pt idx="4933">
                  <c:v>0.52670704375585331</c:v>
                </c:pt>
                <c:pt idx="4934">
                  <c:v>0.52679089783091526</c:v>
                </c:pt>
                <c:pt idx="4935">
                  <c:v>0.52686470721908962</c:v>
                </c:pt>
                <c:pt idx="4936">
                  <c:v>0.52693614951809786</c:v>
                </c:pt>
                <c:pt idx="4937">
                  <c:v>0.52699814076554385</c:v>
                </c:pt>
                <c:pt idx="4938">
                  <c:v>0.52706544119764975</c:v>
                </c:pt>
                <c:pt idx="4939">
                  <c:v>0.5271321468054615</c:v>
                </c:pt>
                <c:pt idx="4940">
                  <c:v>0.52719943821981075</c:v>
                </c:pt>
                <c:pt idx="4941">
                  <c:v>0.52726141314831587</c:v>
                </c:pt>
                <c:pt idx="4942">
                  <c:v>0.52732633514456029</c:v>
                </c:pt>
                <c:pt idx="4943">
                  <c:v>0.52738358104433836</c:v>
                </c:pt>
                <c:pt idx="4944">
                  <c:v>0.52744436434039921</c:v>
                </c:pt>
                <c:pt idx="4945">
                  <c:v>0.52751399503222007</c:v>
                </c:pt>
                <c:pt idx="4946">
                  <c:v>0.5275942413412279</c:v>
                </c:pt>
                <c:pt idx="4947">
                  <c:v>0.52767271128359283</c:v>
                </c:pt>
                <c:pt idx="4948">
                  <c:v>0.52775353478663944</c:v>
                </c:pt>
                <c:pt idx="4949">
                  <c:v>0.52784496956052751</c:v>
                </c:pt>
                <c:pt idx="4950">
                  <c:v>0.52794760250862505</c:v>
                </c:pt>
                <c:pt idx="4951">
                  <c:v>0.5280496351703714</c:v>
                </c:pt>
                <c:pt idx="4952">
                  <c:v>0.5281469398600328</c:v>
                </c:pt>
                <c:pt idx="4953">
                  <c:v>0.5282342111635735</c:v>
                </c:pt>
                <c:pt idx="4954">
                  <c:v>0.52832560199949474</c:v>
                </c:pt>
                <c:pt idx="4955">
                  <c:v>0.5284169844838944</c:v>
                </c:pt>
                <c:pt idx="4956">
                  <c:v>0.52850246376480048</c:v>
                </c:pt>
                <c:pt idx="4957">
                  <c:v>0.52859677725110943</c:v>
                </c:pt>
                <c:pt idx="4958">
                  <c:v>0.52869226059434848</c:v>
                </c:pt>
                <c:pt idx="4959">
                  <c:v>0.52877594837297603</c:v>
                </c:pt>
                <c:pt idx="4960">
                  <c:v>0.52885196852365624</c:v>
                </c:pt>
                <c:pt idx="4961">
                  <c:v>0.52891619810021984</c:v>
                </c:pt>
                <c:pt idx="4962">
                  <c:v>0.52897570989727261</c:v>
                </c:pt>
                <c:pt idx="4963">
                  <c:v>0.52903168310791948</c:v>
                </c:pt>
                <c:pt idx="4964">
                  <c:v>0.52908942061085928</c:v>
                </c:pt>
                <c:pt idx="4965">
                  <c:v>0.52914479834890493</c:v>
                </c:pt>
                <c:pt idx="4966">
                  <c:v>0.5291960494803436</c:v>
                </c:pt>
                <c:pt idx="4967">
                  <c:v>0.52924494178974035</c:v>
                </c:pt>
                <c:pt idx="4968">
                  <c:v>0.52929677680831255</c:v>
                </c:pt>
                <c:pt idx="4969">
                  <c:v>0.52935979985916148</c:v>
                </c:pt>
                <c:pt idx="4970">
                  <c:v>0.52942694154345349</c:v>
                </c:pt>
                <c:pt idx="4971">
                  <c:v>0.52948877858050158</c:v>
                </c:pt>
                <c:pt idx="4972">
                  <c:v>0.52954354533450454</c:v>
                </c:pt>
                <c:pt idx="4973">
                  <c:v>0.5296100858490167</c:v>
                </c:pt>
                <c:pt idx="4974">
                  <c:v>0.52967308915788891</c:v>
                </c:pt>
                <c:pt idx="4975">
                  <c:v>0.52973255592937596</c:v>
                </c:pt>
                <c:pt idx="4976">
                  <c:v>0.52979555152294333</c:v>
                </c:pt>
                <c:pt idx="4977">
                  <c:v>0.52985854314831593</c:v>
                </c:pt>
                <c:pt idx="4978">
                  <c:v>0.52992035350298272</c:v>
                </c:pt>
                <c:pt idx="4979">
                  <c:v>0.52997038765866233</c:v>
                </c:pt>
                <c:pt idx="4980">
                  <c:v>0.53002218508834431</c:v>
                </c:pt>
                <c:pt idx="4981">
                  <c:v>0.53007044846039775</c:v>
                </c:pt>
                <c:pt idx="4982">
                  <c:v>0.53012047510695426</c:v>
                </c:pt>
                <c:pt idx="4983">
                  <c:v>0.53016637971013469</c:v>
                </c:pt>
                <c:pt idx="4984">
                  <c:v>0.53021699003535805</c:v>
                </c:pt>
                <c:pt idx="4985">
                  <c:v>0.53026818624661409</c:v>
                </c:pt>
                <c:pt idx="4986">
                  <c:v>0.53031937983695254</c:v>
                </c:pt>
                <c:pt idx="4987">
                  <c:v>0.53038175009506794</c:v>
                </c:pt>
                <c:pt idx="4988">
                  <c:v>0.53045882494567054</c:v>
                </c:pt>
                <c:pt idx="4989">
                  <c:v>0.53053118752812867</c:v>
                </c:pt>
                <c:pt idx="4990">
                  <c:v>0.53060354487462214</c:v>
                </c:pt>
                <c:pt idx="4991">
                  <c:v>0.53068413185375118</c:v>
                </c:pt>
                <c:pt idx="4992">
                  <c:v>0.53076706495648762</c:v>
                </c:pt>
                <c:pt idx="4993">
                  <c:v>0.53084999118189524</c:v>
                </c:pt>
                <c:pt idx="4994">
                  <c:v>0.53094467158415171</c:v>
                </c:pt>
                <c:pt idx="4995">
                  <c:v>0.53104757489834664</c:v>
                </c:pt>
                <c:pt idx="4996">
                  <c:v>0.53115105555255449</c:v>
                </c:pt>
                <c:pt idx="4997">
                  <c:v>0.53125922842466733</c:v>
                </c:pt>
                <c:pt idx="4998">
                  <c:v>0.53137032859569344</c:v>
                </c:pt>
                <c:pt idx="4999">
                  <c:v>0.53147612680803769</c:v>
                </c:pt>
                <c:pt idx="5000">
                  <c:v>0.53157544938699197</c:v>
                </c:pt>
                <c:pt idx="5001">
                  <c:v>0.53166771063683282</c:v>
                </c:pt>
                <c:pt idx="5002">
                  <c:v>0.53176348878885193</c:v>
                </c:pt>
                <c:pt idx="5003">
                  <c:v>0.53184691994820565</c:v>
                </c:pt>
                <c:pt idx="5004">
                  <c:v>0.53192035710996877</c:v>
                </c:pt>
                <c:pt idx="5005">
                  <c:v>0.53198673966324816</c:v>
                </c:pt>
                <c:pt idx="5006">
                  <c:v>0.53205605479453411</c:v>
                </c:pt>
                <c:pt idx="5007">
                  <c:v>0.53211303058424431</c:v>
                </c:pt>
                <c:pt idx="5008">
                  <c:v>0.53216765380881947</c:v>
                </c:pt>
                <c:pt idx="5009">
                  <c:v>0.53222697242586747</c:v>
                </c:pt>
                <c:pt idx="5010">
                  <c:v>0.53229098559968291</c:v>
                </c:pt>
                <c:pt idx="5011">
                  <c:v>0.53234618633069564</c:v>
                </c:pt>
                <c:pt idx="5012">
                  <c:v>0.53239433767154365</c:v>
                </c:pt>
                <c:pt idx="5013">
                  <c:v>0.53245011986265323</c:v>
                </c:pt>
                <c:pt idx="5014">
                  <c:v>0.53252409986342664</c:v>
                </c:pt>
                <c:pt idx="5015">
                  <c:v>0.53261920896596782</c:v>
                </c:pt>
                <c:pt idx="5016">
                  <c:v>0.53273426714679017</c:v>
                </c:pt>
                <c:pt idx="5017">
                  <c:v>0.53284109503366595</c:v>
                </c:pt>
                <c:pt idx="5018">
                  <c:v>0.53292737076567664</c:v>
                </c:pt>
                <c:pt idx="5019">
                  <c:v>0.53300601018636773</c:v>
                </c:pt>
                <c:pt idx="5020">
                  <c:v>0.53309285847947174</c:v>
                </c:pt>
                <c:pt idx="5021">
                  <c:v>0.53317617880627655</c:v>
                </c:pt>
                <c:pt idx="5022">
                  <c:v>0.53324482484532443</c:v>
                </c:pt>
                <c:pt idx="5023">
                  <c:v>0.53331639945748788</c:v>
                </c:pt>
                <c:pt idx="5024">
                  <c:v>0.53341084663797256</c:v>
                </c:pt>
                <c:pt idx="5025">
                  <c:v>0.53351877535116232</c:v>
                </c:pt>
                <c:pt idx="5026">
                  <c:v>0.53362727889097683</c:v>
                </c:pt>
                <c:pt idx="5027">
                  <c:v>0.53373459783800536</c:v>
                </c:pt>
                <c:pt idx="5028">
                  <c:v>0.53384600969609508</c:v>
                </c:pt>
                <c:pt idx="5029">
                  <c:v>0.5339497874710345</c:v>
                </c:pt>
                <c:pt idx="5030">
                  <c:v>0.53404124370049844</c:v>
                </c:pt>
                <c:pt idx="5031">
                  <c:v>0.53412331268304158</c:v>
                </c:pt>
                <c:pt idx="5032">
                  <c:v>0.53420947786644069</c:v>
                </c:pt>
                <c:pt idx="5033">
                  <c:v>0.53428918870369868</c:v>
                </c:pt>
                <c:pt idx="5034">
                  <c:v>0.53436889318764558</c:v>
                </c:pt>
                <c:pt idx="5035">
                  <c:v>0.53443569940510238</c:v>
                </c:pt>
                <c:pt idx="5036">
                  <c:v>0.53449136784389539</c:v>
                </c:pt>
                <c:pt idx="5037">
                  <c:v>0.53454058788208603</c:v>
                </c:pt>
                <c:pt idx="5038">
                  <c:v>0.53459273504138127</c:v>
                </c:pt>
                <c:pt idx="5039">
                  <c:v>0.53464195009065041</c:v>
                </c:pt>
                <c:pt idx="5040">
                  <c:v>0.534689405165789</c:v>
                </c:pt>
                <c:pt idx="5041">
                  <c:v>0.53473920128000341</c:v>
                </c:pt>
                <c:pt idx="5042">
                  <c:v>0.53479602440457019</c:v>
                </c:pt>
                <c:pt idx="5043">
                  <c:v>0.534861044843563</c:v>
                </c:pt>
                <c:pt idx="5044">
                  <c:v>0.53493016103493696</c:v>
                </c:pt>
                <c:pt idx="5045">
                  <c:v>0.53499751543890073</c:v>
                </c:pt>
                <c:pt idx="5046">
                  <c:v>0.53506720782901773</c:v>
                </c:pt>
                <c:pt idx="5047">
                  <c:v>0.53513338182155024</c:v>
                </c:pt>
                <c:pt idx="5048">
                  <c:v>0.53519311033789407</c:v>
                </c:pt>
                <c:pt idx="5049">
                  <c:v>0.53526278909834302</c:v>
                </c:pt>
                <c:pt idx="5050">
                  <c:v>0.53533070657863058</c:v>
                </c:pt>
                <c:pt idx="5051">
                  <c:v>0.53539452138690768</c:v>
                </c:pt>
                <c:pt idx="5052">
                  <c:v>0.53546828388924628</c:v>
                </c:pt>
                <c:pt idx="5053">
                  <c:v>0.53554613840612075</c:v>
                </c:pt>
                <c:pt idx="5054">
                  <c:v>0.53563510757543575</c:v>
                </c:pt>
                <c:pt idx="5055">
                  <c:v>0.53572992126660379</c:v>
                </c:pt>
                <c:pt idx="5056">
                  <c:v>0.53582531115528931</c:v>
                </c:pt>
                <c:pt idx="5057">
                  <c:v>0.53592069194561187</c:v>
                </c:pt>
                <c:pt idx="5058">
                  <c:v>0.53602132929607926</c:v>
                </c:pt>
                <c:pt idx="5059">
                  <c:v>0.53611903145259587</c:v>
                </c:pt>
                <c:pt idx="5060">
                  <c:v>0.53620502485338639</c:v>
                </c:pt>
                <c:pt idx="5061">
                  <c:v>0.53629452033582536</c:v>
                </c:pt>
                <c:pt idx="5062">
                  <c:v>0.53637581974609838</c:v>
                </c:pt>
                <c:pt idx="5063">
                  <c:v>0.53644892508244046</c:v>
                </c:pt>
                <c:pt idx="5064">
                  <c:v>0.53651325335783906</c:v>
                </c:pt>
                <c:pt idx="5065">
                  <c:v>0.53657406901274318</c:v>
                </c:pt>
                <c:pt idx="5066">
                  <c:v>0.53663897394896176</c:v>
                </c:pt>
                <c:pt idx="5067">
                  <c:v>0.53671147538294317</c:v>
                </c:pt>
                <c:pt idx="5068">
                  <c:v>0.5367822176830972</c:v>
                </c:pt>
                <c:pt idx="5069">
                  <c:v>0.53685061663609379</c:v>
                </c:pt>
                <c:pt idx="5070">
                  <c:v>0.53692310272785659</c:v>
                </c:pt>
                <c:pt idx="5071">
                  <c:v>0.53698330895465984</c:v>
                </c:pt>
                <c:pt idx="5072">
                  <c:v>0.53703240649511685</c:v>
                </c:pt>
                <c:pt idx="5073">
                  <c:v>0.53708734612290887</c:v>
                </c:pt>
                <c:pt idx="5074">
                  <c:v>0.53714754246234675</c:v>
                </c:pt>
                <c:pt idx="5075">
                  <c:v>0.53721883829332395</c:v>
                </c:pt>
                <c:pt idx="5076">
                  <c:v>0.53729129770001827</c:v>
                </c:pt>
                <c:pt idx="5077">
                  <c:v>0.53737426895928919</c:v>
                </c:pt>
                <c:pt idx="5078">
                  <c:v>0.53746541254848168</c:v>
                </c:pt>
                <c:pt idx="5079">
                  <c:v>0.53754836936308092</c:v>
                </c:pt>
                <c:pt idx="5080">
                  <c:v>0.53761905248628805</c:v>
                </c:pt>
                <c:pt idx="5081">
                  <c:v>0.53767395989430411</c:v>
                </c:pt>
                <c:pt idx="5082">
                  <c:v>0.5377329527921022</c:v>
                </c:pt>
                <c:pt idx="5083">
                  <c:v>0.5377954464222986</c:v>
                </c:pt>
                <c:pt idx="5084">
                  <c:v>0.53786436010326832</c:v>
                </c:pt>
                <c:pt idx="5085">
                  <c:v>0.53793794065561107</c:v>
                </c:pt>
                <c:pt idx="5086">
                  <c:v>0.53801209970227504</c:v>
                </c:pt>
                <c:pt idx="5087">
                  <c:v>0.53807691137330316</c:v>
                </c:pt>
                <c:pt idx="5088">
                  <c:v>0.53814405417000111</c:v>
                </c:pt>
                <c:pt idx="5089">
                  <c:v>0.53821644656953138</c:v>
                </c:pt>
                <c:pt idx="5090">
                  <c:v>0.5382987573663901</c:v>
                </c:pt>
                <c:pt idx="5091">
                  <c:v>0.53837288966104924</c:v>
                </c:pt>
                <c:pt idx="5092">
                  <c:v>0.53844468184197769</c:v>
                </c:pt>
                <c:pt idx="5093">
                  <c:v>0.53851588525556926</c:v>
                </c:pt>
                <c:pt idx="5094">
                  <c:v>0.5385882507433325</c:v>
                </c:pt>
                <c:pt idx="5095">
                  <c:v>0.53865594274939943</c:v>
                </c:pt>
                <c:pt idx="5096">
                  <c:v>0.53872771461293412</c:v>
                </c:pt>
                <c:pt idx="5097">
                  <c:v>0.53880239856274625</c:v>
                </c:pt>
                <c:pt idx="5098">
                  <c:v>0.53888116074795323</c:v>
                </c:pt>
                <c:pt idx="5099">
                  <c:v>0.53896750031217888</c:v>
                </c:pt>
                <c:pt idx="5100">
                  <c:v>0.53905733221574803</c:v>
                </c:pt>
                <c:pt idx="5101">
                  <c:v>0.53914832254050638</c:v>
                </c:pt>
                <c:pt idx="5102">
                  <c:v>0.53923638862395262</c:v>
                </c:pt>
                <c:pt idx="5103">
                  <c:v>0.53931453348824177</c:v>
                </c:pt>
                <c:pt idx="5104">
                  <c:v>0.53940316803233068</c:v>
                </c:pt>
                <c:pt idx="5105">
                  <c:v>0.53950403858022766</c:v>
                </c:pt>
                <c:pt idx="5106">
                  <c:v>0.53961772439996813</c:v>
                </c:pt>
                <c:pt idx="5107">
                  <c:v>0.53972498532334268</c:v>
                </c:pt>
                <c:pt idx="5108">
                  <c:v>0.53982057775459324</c:v>
                </c:pt>
                <c:pt idx="5109">
                  <c:v>0.53991732664234793</c:v>
                </c:pt>
                <c:pt idx="5110">
                  <c:v>0.54000940423935073</c:v>
                </c:pt>
                <c:pt idx="5111">
                  <c:v>0.54010496948747089</c:v>
                </c:pt>
                <c:pt idx="5112">
                  <c:v>0.54021217816401834</c:v>
                </c:pt>
                <c:pt idx="5113">
                  <c:v>0.54031121944450478</c:v>
                </c:pt>
                <c:pt idx="5114">
                  <c:v>0.54040034821087324</c:v>
                </c:pt>
                <c:pt idx="5115">
                  <c:v>0.54049296380641543</c:v>
                </c:pt>
                <c:pt idx="5116">
                  <c:v>0.54058149396700983</c:v>
                </c:pt>
                <c:pt idx="5117">
                  <c:v>0.54068457513303658</c:v>
                </c:pt>
                <c:pt idx="5118">
                  <c:v>0.54081559517667033</c:v>
                </c:pt>
                <c:pt idx="5119">
                  <c:v>0.54093902946815398</c:v>
                </c:pt>
                <c:pt idx="5120">
                  <c:v>0.54105080586889565</c:v>
                </c:pt>
                <c:pt idx="5121">
                  <c:v>0.54115733112290343</c:v>
                </c:pt>
                <c:pt idx="5122">
                  <c:v>0.54124987663979396</c:v>
                </c:pt>
                <c:pt idx="5123">
                  <c:v>0.54134183162614691</c:v>
                </c:pt>
                <c:pt idx="5124">
                  <c:v>0.54143610580812629</c:v>
                </c:pt>
                <c:pt idx="5125">
                  <c:v>0.54152571623558166</c:v>
                </c:pt>
                <c:pt idx="5126">
                  <c:v>0.54161473682587014</c:v>
                </c:pt>
                <c:pt idx="5127">
                  <c:v>0.54170258597904042</c:v>
                </c:pt>
                <c:pt idx="5128">
                  <c:v>0.5417944993478464</c:v>
                </c:pt>
                <c:pt idx="5129">
                  <c:v>0.54188058775254777</c:v>
                </c:pt>
                <c:pt idx="5130">
                  <c:v>0.54195387339208489</c:v>
                </c:pt>
                <c:pt idx="5131">
                  <c:v>0.54201668538012238</c:v>
                </c:pt>
                <c:pt idx="5132">
                  <c:v>0.5420614655921614</c:v>
                </c:pt>
                <c:pt idx="5133">
                  <c:v>0.54211380355819205</c:v>
                </c:pt>
                <c:pt idx="5134">
                  <c:v>0.54217079067272311</c:v>
                </c:pt>
                <c:pt idx="5135">
                  <c:v>0.54222777453990789</c:v>
                </c:pt>
                <c:pt idx="5136">
                  <c:v>0.54228998791144201</c:v>
                </c:pt>
                <c:pt idx="5137">
                  <c:v>0.54235452292650654</c:v>
                </c:pt>
                <c:pt idx="5138">
                  <c:v>0.54242137913539501</c:v>
                </c:pt>
                <c:pt idx="5139">
                  <c:v>0.54249462515485536</c:v>
                </c:pt>
                <c:pt idx="5140">
                  <c:v>0.54257774707470563</c:v>
                </c:pt>
                <c:pt idx="5141">
                  <c:v>0.54266899884858433</c:v>
                </c:pt>
                <c:pt idx="5142">
                  <c:v>0.54277941979659639</c:v>
                </c:pt>
                <c:pt idx="5143">
                  <c:v>0.54290028769800625</c:v>
                </c:pt>
                <c:pt idx="5144">
                  <c:v>0.54301939801957921</c:v>
                </c:pt>
                <c:pt idx="5145">
                  <c:v>0.54312397099592602</c:v>
                </c:pt>
                <c:pt idx="5146">
                  <c:v>0.54322795216787589</c:v>
                </c:pt>
                <c:pt idx="5147">
                  <c:v>0.54332437197281092</c:v>
                </c:pt>
                <c:pt idx="5148">
                  <c:v>0.54341671716617856</c:v>
                </c:pt>
                <c:pt idx="5149">
                  <c:v>0.54350150461397029</c:v>
                </c:pt>
                <c:pt idx="5150">
                  <c:v>0.54357351022579359</c:v>
                </c:pt>
                <c:pt idx="5151">
                  <c:v>0.54363622056674943</c:v>
                </c:pt>
                <c:pt idx="5152">
                  <c:v>0.54368499255770142</c:v>
                </c:pt>
                <c:pt idx="5153">
                  <c:v>0.54374421249184512</c:v>
                </c:pt>
                <c:pt idx="5154">
                  <c:v>0.54380517052574118</c:v>
                </c:pt>
                <c:pt idx="5155">
                  <c:v>0.54386902733789155</c:v>
                </c:pt>
                <c:pt idx="5156">
                  <c:v>0.5439299777640263</c:v>
                </c:pt>
                <c:pt idx="5157">
                  <c:v>0.54398686147689956</c:v>
                </c:pt>
                <c:pt idx="5158">
                  <c:v>0.54405302825551294</c:v>
                </c:pt>
                <c:pt idx="5159">
                  <c:v>0.54412151206463244</c:v>
                </c:pt>
                <c:pt idx="5160">
                  <c:v>0.54419521397525727</c:v>
                </c:pt>
                <c:pt idx="5161">
                  <c:v>0.54425730506987635</c:v>
                </c:pt>
                <c:pt idx="5162">
                  <c:v>0.54431533064524518</c:v>
                </c:pt>
                <c:pt idx="5163">
                  <c:v>0.544360008043972</c:v>
                </c:pt>
                <c:pt idx="5164">
                  <c:v>0.54439656079467225</c:v>
                </c:pt>
                <c:pt idx="5165">
                  <c:v>0.54443137169605749</c:v>
                </c:pt>
                <c:pt idx="5166">
                  <c:v>0.54447430347225023</c:v>
                </c:pt>
                <c:pt idx="5167">
                  <c:v>0.54450331038576028</c:v>
                </c:pt>
                <c:pt idx="5168">
                  <c:v>0.5445357971300111</c:v>
                </c:pt>
                <c:pt idx="5169">
                  <c:v>0.54457756425047588</c:v>
                </c:pt>
                <c:pt idx="5170">
                  <c:v>0.54462687041129076</c:v>
                </c:pt>
                <c:pt idx="5171">
                  <c:v>0.54467907428482987</c:v>
                </c:pt>
                <c:pt idx="5172">
                  <c:v>0.54472605544104491</c:v>
                </c:pt>
                <c:pt idx="5173">
                  <c:v>0.54477593425294191</c:v>
                </c:pt>
                <c:pt idx="5174">
                  <c:v>0.54483566955597273</c:v>
                </c:pt>
                <c:pt idx="5175">
                  <c:v>0.54489308167847117</c:v>
                </c:pt>
                <c:pt idx="5176">
                  <c:v>0.54495338985326247</c:v>
                </c:pt>
                <c:pt idx="5177">
                  <c:v>0.54501717338820255</c:v>
                </c:pt>
                <c:pt idx="5178">
                  <c:v>0.54509138910782173</c:v>
                </c:pt>
                <c:pt idx="5179">
                  <c:v>0.54515748284615984</c:v>
                </c:pt>
                <c:pt idx="5180">
                  <c:v>0.54522705048332309</c:v>
                </c:pt>
                <c:pt idx="5181">
                  <c:v>0.54531284390441148</c:v>
                </c:pt>
                <c:pt idx="5182">
                  <c:v>0.54540732408813275</c:v>
                </c:pt>
                <c:pt idx="5183">
                  <c:v>0.54550121579512978</c:v>
                </c:pt>
                <c:pt idx="5184">
                  <c:v>0.54558988320229507</c:v>
                </c:pt>
                <c:pt idx="5185">
                  <c:v>0.54567332769842558</c:v>
                </c:pt>
                <c:pt idx="5186">
                  <c:v>0.54575097118391536</c:v>
                </c:pt>
                <c:pt idx="5187">
                  <c:v>0.54583324352278495</c:v>
                </c:pt>
                <c:pt idx="5188">
                  <c:v>0.54591608840448136</c:v>
                </c:pt>
                <c:pt idx="5189">
                  <c:v>0.54600240199455174</c:v>
                </c:pt>
                <c:pt idx="5190">
                  <c:v>0.54609218339428089</c:v>
                </c:pt>
                <c:pt idx="5191">
                  <c:v>0.54617790262793398</c:v>
                </c:pt>
                <c:pt idx="5192">
                  <c:v>0.54626303540471244</c:v>
                </c:pt>
                <c:pt idx="5193">
                  <c:v>0.54634237031185262</c:v>
                </c:pt>
                <c:pt idx="5194">
                  <c:v>0.54641417166302275</c:v>
                </c:pt>
                <c:pt idx="5195">
                  <c:v>0.54648075701838006</c:v>
                </c:pt>
                <c:pt idx="5196">
                  <c:v>0.54655660102177561</c:v>
                </c:pt>
                <c:pt idx="5197">
                  <c:v>0.54663649153707716</c:v>
                </c:pt>
                <c:pt idx="5198">
                  <c:v>0.54671521797490275</c:v>
                </c:pt>
                <c:pt idx="5199">
                  <c:v>0.54678583494731636</c:v>
                </c:pt>
                <c:pt idx="5200">
                  <c:v>0.54684429276639912</c:v>
                </c:pt>
                <c:pt idx="5201">
                  <c:v>0.54687901856570365</c:v>
                </c:pt>
                <c:pt idx="5202">
                  <c:v>0.54692184539081301</c:v>
                </c:pt>
                <c:pt idx="5203">
                  <c:v>0.54697566569178568</c:v>
                </c:pt>
                <c:pt idx="5204">
                  <c:v>0.54703758439023964</c:v>
                </c:pt>
                <c:pt idx="5205">
                  <c:v>0.54710065650570217</c:v>
                </c:pt>
                <c:pt idx="5206">
                  <c:v>0.54715330999570055</c:v>
                </c:pt>
                <c:pt idx="5207">
                  <c:v>0.54719901792033432</c:v>
                </c:pt>
                <c:pt idx="5208">
                  <c:v>0.54724472375584932</c:v>
                </c:pt>
                <c:pt idx="5209">
                  <c:v>0.54729447710075951</c:v>
                </c:pt>
                <c:pt idx="5210">
                  <c:v>0.54734769886893808</c:v>
                </c:pt>
                <c:pt idx="5211">
                  <c:v>0.54740207470664326</c:v>
                </c:pt>
                <c:pt idx="5212">
                  <c:v>0.54746975114043328</c:v>
                </c:pt>
                <c:pt idx="5213">
                  <c:v>0.54755130383436335</c:v>
                </c:pt>
                <c:pt idx="5214">
                  <c:v>0.54764036797274707</c:v>
                </c:pt>
                <c:pt idx="5215">
                  <c:v>0.54772942417941617</c:v>
                </c:pt>
                <c:pt idx="5216">
                  <c:v>0.54781153391391846</c:v>
                </c:pt>
                <c:pt idx="5217">
                  <c:v>0.54791098174725172</c:v>
                </c:pt>
                <c:pt idx="5218">
                  <c:v>0.54801099779037088</c:v>
                </c:pt>
                <c:pt idx="5219">
                  <c:v>0.54810291122878729</c:v>
                </c:pt>
                <c:pt idx="5220">
                  <c:v>0.54819308224164232</c:v>
                </c:pt>
                <c:pt idx="5221">
                  <c:v>0.54827746569629321</c:v>
                </c:pt>
                <c:pt idx="5222">
                  <c:v>0.54835664095597314</c:v>
                </c:pt>
                <c:pt idx="5223">
                  <c:v>0.54843927705927131</c:v>
                </c:pt>
                <c:pt idx="5224">
                  <c:v>0.54851786170364114</c:v>
                </c:pt>
                <c:pt idx="5225">
                  <c:v>0.54861435057759567</c:v>
                </c:pt>
                <c:pt idx="5226">
                  <c:v>0.54873682603788376</c:v>
                </c:pt>
                <c:pt idx="5227">
                  <c:v>0.54887950258663565</c:v>
                </c:pt>
                <c:pt idx="5228">
                  <c:v>0.54901234099122231</c:v>
                </c:pt>
                <c:pt idx="5229">
                  <c:v>0.54913823240946291</c:v>
                </c:pt>
                <c:pt idx="5230">
                  <c:v>0.54926237585593107</c:v>
                </c:pt>
                <c:pt idx="5231">
                  <c:v>0.54939285421518336</c:v>
                </c:pt>
                <c:pt idx="5232">
                  <c:v>0.54951177098743742</c:v>
                </c:pt>
                <c:pt idx="5233">
                  <c:v>0.54962086180218561</c:v>
                </c:pt>
                <c:pt idx="5234">
                  <c:v>0.5497108960498891</c:v>
                </c:pt>
                <c:pt idx="5235">
                  <c:v>0.54977495394439724</c:v>
                </c:pt>
                <c:pt idx="5236">
                  <c:v>0.54984304702651265</c:v>
                </c:pt>
                <c:pt idx="5237">
                  <c:v>0.54992267542735096</c:v>
                </c:pt>
                <c:pt idx="5238">
                  <c:v>0.55001614415578282</c:v>
                </c:pt>
                <c:pt idx="5239">
                  <c:v>0.55010787348739687</c:v>
                </c:pt>
                <c:pt idx="5240">
                  <c:v>0.55018748080415913</c:v>
                </c:pt>
                <c:pt idx="5241">
                  <c:v>0.5502595834113917</c:v>
                </c:pt>
                <c:pt idx="5242">
                  <c:v>0.55032533645681958</c:v>
                </c:pt>
                <c:pt idx="5243">
                  <c:v>0.5503812808193006</c:v>
                </c:pt>
                <c:pt idx="5244">
                  <c:v>0.55044125892730911</c:v>
                </c:pt>
                <c:pt idx="5245">
                  <c:v>0.55050584671308933</c:v>
                </c:pt>
                <c:pt idx="5246">
                  <c:v>0.55056351085408273</c:v>
                </c:pt>
                <c:pt idx="5247">
                  <c:v>0.55061252275966088</c:v>
                </c:pt>
                <c:pt idx="5248">
                  <c:v>0.55065576656391146</c:v>
                </c:pt>
                <c:pt idx="5249">
                  <c:v>0.55070304431668182</c:v>
                </c:pt>
                <c:pt idx="5250">
                  <c:v>0.55075089635128172</c:v>
                </c:pt>
                <c:pt idx="5251">
                  <c:v>0.55079009872141593</c:v>
                </c:pt>
                <c:pt idx="5252">
                  <c:v>0.55083333484745434</c:v>
                </c:pt>
                <c:pt idx="5253">
                  <c:v>0.55088233353055249</c:v>
                </c:pt>
                <c:pt idx="5254">
                  <c:v>0.55093536469386684</c:v>
                </c:pt>
                <c:pt idx="5255">
                  <c:v>0.55098896942469877</c:v>
                </c:pt>
                <c:pt idx="5256">
                  <c:v>0.55104026588511035</c:v>
                </c:pt>
                <c:pt idx="5257">
                  <c:v>0.55108291487128114</c:v>
                </c:pt>
                <c:pt idx="5258">
                  <c:v>0.55111518857069697</c:v>
                </c:pt>
                <c:pt idx="5259">
                  <c:v>0.55115149523755613</c:v>
                </c:pt>
                <c:pt idx="5260">
                  <c:v>0.55119817330097809</c:v>
                </c:pt>
                <c:pt idx="5261">
                  <c:v>0.55126386466224186</c:v>
                </c:pt>
                <c:pt idx="5262">
                  <c:v>0.55133531352418985</c:v>
                </c:pt>
                <c:pt idx="5263">
                  <c:v>0.55141424705729869</c:v>
                </c:pt>
                <c:pt idx="5264">
                  <c:v>0.55150066348891857</c:v>
                </c:pt>
                <c:pt idx="5265">
                  <c:v>0.55158476831122749</c:v>
                </c:pt>
                <c:pt idx="5266">
                  <c:v>0.55167059402230156</c:v>
                </c:pt>
                <c:pt idx="5267">
                  <c:v>0.55175756424196776</c:v>
                </c:pt>
                <c:pt idx="5268">
                  <c:v>0.55184855809648992</c:v>
                </c:pt>
                <c:pt idx="5269">
                  <c:v>0.55193551284063136</c:v>
                </c:pt>
                <c:pt idx="5270">
                  <c:v>0.5520103684844363</c:v>
                </c:pt>
                <c:pt idx="5271">
                  <c:v>0.55207888527726701</c:v>
                </c:pt>
                <c:pt idx="5272">
                  <c:v>0.5521433673823537</c:v>
                </c:pt>
                <c:pt idx="5273">
                  <c:v>0.55221532910795779</c:v>
                </c:pt>
                <c:pt idx="5274">
                  <c:v>0.55229246632704965</c:v>
                </c:pt>
                <c:pt idx="5275">
                  <c:v>0.55237477784164235</c:v>
                </c:pt>
                <c:pt idx="5276">
                  <c:v>0.55246514002426728</c:v>
                </c:pt>
                <c:pt idx="5277">
                  <c:v>0.55256700352208876</c:v>
                </c:pt>
                <c:pt idx="5278">
                  <c:v>0.55267518615750022</c:v>
                </c:pt>
                <c:pt idx="5279">
                  <c:v>0.55277069939449919</c:v>
                </c:pt>
                <c:pt idx="5280">
                  <c:v>0.55286217641182545</c:v>
                </c:pt>
                <c:pt idx="5281">
                  <c:v>0.55295306981348724</c:v>
                </c:pt>
                <c:pt idx="5282">
                  <c:v>0.55303992857228412</c:v>
                </c:pt>
                <c:pt idx="5283">
                  <c:v>0.55311930282711375</c:v>
                </c:pt>
                <c:pt idx="5284">
                  <c:v>0.55319579524160534</c:v>
                </c:pt>
                <c:pt idx="5285">
                  <c:v>0.55326308072386776</c:v>
                </c:pt>
                <c:pt idx="5286">
                  <c:v>0.55332231120492581</c:v>
                </c:pt>
                <c:pt idx="5287">
                  <c:v>0.55338498818475523</c:v>
                </c:pt>
                <c:pt idx="5288">
                  <c:v>0.55344478641175587</c:v>
                </c:pt>
                <c:pt idx="5289">
                  <c:v>0.55350113146890056</c:v>
                </c:pt>
                <c:pt idx="5290">
                  <c:v>0.55354942470544199</c:v>
                </c:pt>
                <c:pt idx="5291">
                  <c:v>0.55358449333216109</c:v>
                </c:pt>
                <c:pt idx="5292">
                  <c:v>0.55363048310979146</c:v>
                </c:pt>
                <c:pt idx="5293">
                  <c:v>0.55368911700893964</c:v>
                </c:pt>
                <c:pt idx="5294">
                  <c:v>0.55376039280549116</c:v>
                </c:pt>
                <c:pt idx="5295">
                  <c:v>0.55383051403477934</c:v>
                </c:pt>
                <c:pt idx="5296">
                  <c:v>0.5538931591710804</c:v>
                </c:pt>
                <c:pt idx="5297">
                  <c:v>0.55395580038321424</c:v>
                </c:pt>
                <c:pt idx="5298">
                  <c:v>0.55401384057290115</c:v>
                </c:pt>
                <c:pt idx="5299">
                  <c:v>0.55407877263416339</c:v>
                </c:pt>
                <c:pt idx="5300">
                  <c:v>0.5541465732956482</c:v>
                </c:pt>
                <c:pt idx="5301">
                  <c:v>0.55421379483690247</c:v>
                </c:pt>
                <c:pt idx="5302">
                  <c:v>0.55428216082938653</c:v>
                </c:pt>
                <c:pt idx="5303">
                  <c:v>0.55435396881371835</c:v>
                </c:pt>
                <c:pt idx="5304">
                  <c:v>0.55441715557484927</c:v>
                </c:pt>
                <c:pt idx="5305">
                  <c:v>0.5544797639728386</c:v>
                </c:pt>
                <c:pt idx="5306">
                  <c:v>0.55455213209919041</c:v>
                </c:pt>
                <c:pt idx="5307">
                  <c:v>0.55462736642399646</c:v>
                </c:pt>
                <c:pt idx="5308">
                  <c:v>0.55470431781659624</c:v>
                </c:pt>
                <c:pt idx="5309">
                  <c:v>0.55477954069311408</c:v>
                </c:pt>
                <c:pt idx="5310">
                  <c:v>0.55484959049740534</c:v>
                </c:pt>
                <c:pt idx="5311">
                  <c:v>0.55491963539506506</c:v>
                </c:pt>
                <c:pt idx="5312">
                  <c:v>0.55498565683138823</c:v>
                </c:pt>
                <c:pt idx="5313">
                  <c:v>0.5550424891854312</c:v>
                </c:pt>
                <c:pt idx="5314">
                  <c:v>0.55509874429432837</c:v>
                </c:pt>
                <c:pt idx="5315">
                  <c:v>0.55516647583865641</c:v>
                </c:pt>
                <c:pt idx="5316">
                  <c:v>0.55523248098076805</c:v>
                </c:pt>
                <c:pt idx="5317">
                  <c:v>0.55529159493153424</c:v>
                </c:pt>
                <c:pt idx="5318">
                  <c:v>0.55535300086927808</c:v>
                </c:pt>
                <c:pt idx="5319">
                  <c:v>0.55541956753294697</c:v>
                </c:pt>
                <c:pt idx="5320">
                  <c:v>0.55548211320493601</c:v>
                </c:pt>
                <c:pt idx="5321">
                  <c:v>0.55555211381316671</c:v>
                </c:pt>
                <c:pt idx="5322">
                  <c:v>0.55562612552024593</c:v>
                </c:pt>
                <c:pt idx="5323">
                  <c:v>0.55571217875742107</c:v>
                </c:pt>
                <c:pt idx="5324">
                  <c:v>0.55580854959246861</c:v>
                </c:pt>
                <c:pt idx="5325">
                  <c:v>0.55590491114107321</c:v>
                </c:pt>
                <c:pt idx="5326">
                  <c:v>0.55598635235232119</c:v>
                </c:pt>
                <c:pt idx="5327">
                  <c:v>0.55606434616791001</c:v>
                </c:pt>
                <c:pt idx="5328">
                  <c:v>0.55614921487950475</c:v>
                </c:pt>
                <c:pt idx="5329">
                  <c:v>0.55623808993070212</c:v>
                </c:pt>
                <c:pt idx="5330">
                  <c:v>0.55632351721192774</c:v>
                </c:pt>
                <c:pt idx="5331">
                  <c:v>0.55640549760604696</c:v>
                </c:pt>
                <c:pt idx="5332">
                  <c:v>0.55648919093539373</c:v>
                </c:pt>
                <c:pt idx="5333">
                  <c:v>0.55657459676935184</c:v>
                </c:pt>
                <c:pt idx="5334">
                  <c:v>0.55666973830391908</c:v>
                </c:pt>
                <c:pt idx="5335">
                  <c:v>0.55677346665036143</c:v>
                </c:pt>
                <c:pt idx="5336">
                  <c:v>0.55687260026278285</c:v>
                </c:pt>
                <c:pt idx="5337">
                  <c:v>0.55696656756223173</c:v>
                </c:pt>
                <c:pt idx="5338">
                  <c:v>0.55703646433847198</c:v>
                </c:pt>
                <c:pt idx="5339">
                  <c:v>0.55709719035815775</c:v>
                </c:pt>
                <c:pt idx="5340">
                  <c:v>0.55715848552505309</c:v>
                </c:pt>
                <c:pt idx="5341">
                  <c:v>0.5572255049122975</c:v>
                </c:pt>
                <c:pt idx="5342">
                  <c:v>0.55729538359262698</c:v>
                </c:pt>
                <c:pt idx="5343">
                  <c:v>0.55737270267103356</c:v>
                </c:pt>
                <c:pt idx="5344">
                  <c:v>0.55744142572231836</c:v>
                </c:pt>
                <c:pt idx="5345">
                  <c:v>0.55751472510509015</c:v>
                </c:pt>
                <c:pt idx="5346">
                  <c:v>0.55759145464038729</c:v>
                </c:pt>
                <c:pt idx="5347">
                  <c:v>0.557677338927967</c:v>
                </c:pt>
                <c:pt idx="5348">
                  <c:v>0.55775634595848866</c:v>
                </c:pt>
                <c:pt idx="5349">
                  <c:v>0.55784278852904701</c:v>
                </c:pt>
                <c:pt idx="5350">
                  <c:v>0.55791949289728382</c:v>
                </c:pt>
                <c:pt idx="5351">
                  <c:v>0.55797444166329702</c:v>
                </c:pt>
                <c:pt idx="5352">
                  <c:v>0.55801908531254518</c:v>
                </c:pt>
                <c:pt idx="5353">
                  <c:v>0.55806086538397226</c:v>
                </c:pt>
                <c:pt idx="5354">
                  <c:v>0.5581009268267848</c:v>
                </c:pt>
                <c:pt idx="5355">
                  <c:v>0.55815243203797893</c:v>
                </c:pt>
                <c:pt idx="5356">
                  <c:v>0.55820565130279309</c:v>
                </c:pt>
                <c:pt idx="5357">
                  <c:v>0.5582668785661109</c:v>
                </c:pt>
                <c:pt idx="5358">
                  <c:v>0.55832695775049401</c:v>
                </c:pt>
                <c:pt idx="5359">
                  <c:v>0.55840076437887765</c:v>
                </c:pt>
                <c:pt idx="5360">
                  <c:v>0.55847227723334369</c:v>
                </c:pt>
                <c:pt idx="5361">
                  <c:v>0.55854378497408708</c:v>
                </c:pt>
                <c:pt idx="5362">
                  <c:v>0.55861814760060924</c:v>
                </c:pt>
                <c:pt idx="5363">
                  <c:v>0.55868392531485744</c:v>
                </c:pt>
                <c:pt idx="5364">
                  <c:v>0.55875313023895845</c:v>
                </c:pt>
                <c:pt idx="5365">
                  <c:v>0.55883719919957542</c:v>
                </c:pt>
                <c:pt idx="5366">
                  <c:v>0.55893898752911664</c:v>
                </c:pt>
                <c:pt idx="5367">
                  <c:v>0.55903905022562683</c:v>
                </c:pt>
                <c:pt idx="5368">
                  <c:v>0.55914653499633882</c:v>
                </c:pt>
                <c:pt idx="5369">
                  <c:v>0.55925172167134207</c:v>
                </c:pt>
                <c:pt idx="5370">
                  <c:v>0.55934546568737009</c:v>
                </c:pt>
                <c:pt idx="5371">
                  <c:v>0.5594197687249125</c:v>
                </c:pt>
                <c:pt idx="5372">
                  <c:v>0.55948492223002266</c:v>
                </c:pt>
                <c:pt idx="5373">
                  <c:v>0.55954607121955457</c:v>
                </c:pt>
                <c:pt idx="5374">
                  <c:v>0.5595975020539512</c:v>
                </c:pt>
                <c:pt idx="5375">
                  <c:v>0.55963864481705938</c:v>
                </c:pt>
                <c:pt idx="5376">
                  <c:v>0.55968150006204798</c:v>
                </c:pt>
                <c:pt idx="5377">
                  <c:v>0.55972778166389092</c:v>
                </c:pt>
                <c:pt idx="5378">
                  <c:v>0.55977463246182002</c:v>
                </c:pt>
                <c:pt idx="5379">
                  <c:v>0.55982662285103701</c:v>
                </c:pt>
                <c:pt idx="5380">
                  <c:v>0.55987289773700766</c:v>
                </c:pt>
                <c:pt idx="5381">
                  <c:v>0.55992145550004668</c:v>
                </c:pt>
                <c:pt idx="5382">
                  <c:v>0.55997172458245803</c:v>
                </c:pt>
                <c:pt idx="5383">
                  <c:v>0.56003684213680271</c:v>
                </c:pt>
                <c:pt idx="5384">
                  <c:v>0.56010538235022944</c:v>
                </c:pt>
                <c:pt idx="5385">
                  <c:v>0.56018305558013282</c:v>
                </c:pt>
                <c:pt idx="5386">
                  <c:v>0.56025615428569009</c:v>
                </c:pt>
                <c:pt idx="5387">
                  <c:v>0.5603241084457814</c:v>
                </c:pt>
                <c:pt idx="5388">
                  <c:v>0.56039948076795831</c:v>
                </c:pt>
                <c:pt idx="5389">
                  <c:v>0.56047884396682801</c:v>
                </c:pt>
                <c:pt idx="5390">
                  <c:v>0.56055877175782043</c:v>
                </c:pt>
                <c:pt idx="5391">
                  <c:v>0.56063013045891696</c:v>
                </c:pt>
                <c:pt idx="5392">
                  <c:v>0.56070262568468143</c:v>
                </c:pt>
                <c:pt idx="5393">
                  <c:v>0.56078481863839436</c:v>
                </c:pt>
                <c:pt idx="5394">
                  <c:v>0.56086985840309656</c:v>
                </c:pt>
                <c:pt idx="5395">
                  <c:v>0.56094518960360329</c:v>
                </c:pt>
                <c:pt idx="5396">
                  <c:v>0.56102279763287755</c:v>
                </c:pt>
                <c:pt idx="5397">
                  <c:v>0.56111751691865097</c:v>
                </c:pt>
                <c:pt idx="5398">
                  <c:v>0.56121907341467392</c:v>
                </c:pt>
                <c:pt idx="5399">
                  <c:v>0.56130578765252159</c:v>
                </c:pt>
                <c:pt idx="5400">
                  <c:v>0.56138964229653499</c:v>
                </c:pt>
                <c:pt idx="5401">
                  <c:v>0.56147291954136125</c:v>
                </c:pt>
                <c:pt idx="5402">
                  <c:v>0.56155447888766552</c:v>
                </c:pt>
                <c:pt idx="5403">
                  <c:v>0.56163660185773456</c:v>
                </c:pt>
                <c:pt idx="5404">
                  <c:v>0.56171586693931208</c:v>
                </c:pt>
                <c:pt idx="5405">
                  <c:v>0.56180310829085578</c:v>
                </c:pt>
                <c:pt idx="5406">
                  <c:v>0.56189433293616897</c:v>
                </c:pt>
                <c:pt idx="5407">
                  <c:v>0.56198953978452093</c:v>
                </c:pt>
                <c:pt idx="5408">
                  <c:v>0.56207960738088292</c:v>
                </c:pt>
                <c:pt idx="5409">
                  <c:v>0.56215598746646578</c:v>
                </c:pt>
                <c:pt idx="5410">
                  <c:v>0.56223350158860863</c:v>
                </c:pt>
                <c:pt idx="5411">
                  <c:v>0.56231898813820702</c:v>
                </c:pt>
                <c:pt idx="5412">
                  <c:v>0.56241073557069676</c:v>
                </c:pt>
                <c:pt idx="5413">
                  <c:v>0.56250247458636715</c:v>
                </c:pt>
                <c:pt idx="5414">
                  <c:v>0.56259933273597362</c:v>
                </c:pt>
                <c:pt idx="5415">
                  <c:v>0.56269219379965285</c:v>
                </c:pt>
                <c:pt idx="5416">
                  <c:v>0.56278846395771565</c:v>
                </c:pt>
                <c:pt idx="5417">
                  <c:v>0.56287504221967699</c:v>
                </c:pt>
                <c:pt idx="5418">
                  <c:v>0.56295420920082206</c:v>
                </c:pt>
                <c:pt idx="5419">
                  <c:v>0.56303735626011231</c:v>
                </c:pt>
                <c:pt idx="5420">
                  <c:v>0.56310739944489629</c:v>
                </c:pt>
                <c:pt idx="5421">
                  <c:v>0.56316548031626235</c:v>
                </c:pt>
                <c:pt idx="5422">
                  <c:v>0.56321558659282434</c:v>
                </c:pt>
                <c:pt idx="5423">
                  <c:v>0.56325885817495969</c:v>
                </c:pt>
                <c:pt idx="5424">
                  <c:v>0.56330155855861475</c:v>
                </c:pt>
                <c:pt idx="5425">
                  <c:v>0.5633357175527951</c:v>
                </c:pt>
                <c:pt idx="5426">
                  <c:v>0.56338012250087999</c:v>
                </c:pt>
                <c:pt idx="5427">
                  <c:v>0.56344160302011381</c:v>
                </c:pt>
                <c:pt idx="5428">
                  <c:v>0.56350137212354656</c:v>
                </c:pt>
                <c:pt idx="5429">
                  <c:v>0.56356341436636503</c:v>
                </c:pt>
                <c:pt idx="5430">
                  <c:v>0.56363114416320448</c:v>
                </c:pt>
                <c:pt idx="5431">
                  <c:v>0.56368748730547646</c:v>
                </c:pt>
                <c:pt idx="5432">
                  <c:v>0.56374724171487167</c:v>
                </c:pt>
                <c:pt idx="5433">
                  <c:v>0.56380926870573733</c:v>
                </c:pt>
                <c:pt idx="5434">
                  <c:v>0.56386446380192323</c:v>
                </c:pt>
                <c:pt idx="5435">
                  <c:v>0.5639230696929699</c:v>
                </c:pt>
                <c:pt idx="5436">
                  <c:v>0.56397996533045547</c:v>
                </c:pt>
                <c:pt idx="5437">
                  <c:v>0.56402775516442882</c:v>
                </c:pt>
                <c:pt idx="5438">
                  <c:v>0.56406644050018839</c:v>
                </c:pt>
                <c:pt idx="5439">
                  <c:v>0.56409943563340925</c:v>
                </c:pt>
                <c:pt idx="5440">
                  <c:v>0.56412901655144387</c:v>
                </c:pt>
                <c:pt idx="5441">
                  <c:v>0.56416883563628129</c:v>
                </c:pt>
                <c:pt idx="5442">
                  <c:v>0.56421434122039316</c:v>
                </c:pt>
                <c:pt idx="5443">
                  <c:v>0.56427861432993975</c:v>
                </c:pt>
                <c:pt idx="5444">
                  <c:v>0.5643423145748091</c:v>
                </c:pt>
                <c:pt idx="5445">
                  <c:v>0.56441340380689631</c:v>
                </c:pt>
                <c:pt idx="5446">
                  <c:v>0.56449131180100676</c:v>
                </c:pt>
                <c:pt idx="5447">
                  <c:v>0.56458115436051104</c:v>
                </c:pt>
                <c:pt idx="5448">
                  <c:v>0.56467667430463619</c:v>
                </c:pt>
                <c:pt idx="5449">
                  <c:v>0.56477275361505408</c:v>
                </c:pt>
                <c:pt idx="5450">
                  <c:v>0.56486370776967521</c:v>
                </c:pt>
                <c:pt idx="5451">
                  <c:v>0.56494328586936937</c:v>
                </c:pt>
                <c:pt idx="5452">
                  <c:v>0.56502285763689364</c:v>
                </c:pt>
                <c:pt idx="5453">
                  <c:v>0.56510696947841277</c:v>
                </c:pt>
                <c:pt idx="5454">
                  <c:v>0.56520471219012347</c:v>
                </c:pt>
                <c:pt idx="5455">
                  <c:v>0.56530983176942384</c:v>
                </c:pt>
                <c:pt idx="5456">
                  <c:v>0.56542459836724279</c:v>
                </c:pt>
                <c:pt idx="5457">
                  <c:v>0.56553821568718921</c:v>
                </c:pt>
                <c:pt idx="5458">
                  <c:v>0.56563194025914243</c:v>
                </c:pt>
                <c:pt idx="5459">
                  <c:v>0.56572452015125363</c:v>
                </c:pt>
                <c:pt idx="5460">
                  <c:v>0.56580914089843715</c:v>
                </c:pt>
                <c:pt idx="5461">
                  <c:v>0.56589091521952883</c:v>
                </c:pt>
                <c:pt idx="5462">
                  <c:v>0.56596359789155748</c:v>
                </c:pt>
                <c:pt idx="5463">
                  <c:v>0.56602946200029802</c:v>
                </c:pt>
                <c:pt idx="5464">
                  <c:v>0.56609702498364389</c:v>
                </c:pt>
                <c:pt idx="5465">
                  <c:v>0.56615777099578624</c:v>
                </c:pt>
                <c:pt idx="5466">
                  <c:v>0.56622191932035892</c:v>
                </c:pt>
                <c:pt idx="5467">
                  <c:v>0.56630593037126753</c:v>
                </c:pt>
                <c:pt idx="5468">
                  <c:v>0.5663927722144465</c:v>
                </c:pt>
                <c:pt idx="5469">
                  <c:v>0.56646371583558053</c:v>
                </c:pt>
                <c:pt idx="5470">
                  <c:v>0.56651535962623489</c:v>
                </c:pt>
                <c:pt idx="5471">
                  <c:v>0.56656700074994593</c:v>
                </c:pt>
                <c:pt idx="5472">
                  <c:v>0.56662090896809658</c:v>
                </c:pt>
                <c:pt idx="5473">
                  <c:v>0.56667992094868047</c:v>
                </c:pt>
                <c:pt idx="5474">
                  <c:v>0.56674800736853004</c:v>
                </c:pt>
                <c:pt idx="5475">
                  <c:v>0.56681268517379635</c:v>
                </c:pt>
                <c:pt idx="5476">
                  <c:v>0.56688700274985215</c:v>
                </c:pt>
                <c:pt idx="5477">
                  <c:v>0.56693862468555567</c:v>
                </c:pt>
                <c:pt idx="5478">
                  <c:v>0.56698910949573655</c:v>
                </c:pt>
                <c:pt idx="5479">
                  <c:v>0.56705207012579473</c:v>
                </c:pt>
                <c:pt idx="5480">
                  <c:v>0.56711672826857451</c:v>
                </c:pt>
                <c:pt idx="5481">
                  <c:v>0.56717514387293022</c:v>
                </c:pt>
                <c:pt idx="5482">
                  <c:v>0.56723072060058677</c:v>
                </c:pt>
                <c:pt idx="5483">
                  <c:v>0.56728345892466003</c:v>
                </c:pt>
                <c:pt idx="5484">
                  <c:v>0.56732882299972276</c:v>
                </c:pt>
                <c:pt idx="5485">
                  <c:v>0.56737531904104688</c:v>
                </c:pt>
                <c:pt idx="5486">
                  <c:v>0.56743145162509101</c:v>
                </c:pt>
                <c:pt idx="5487">
                  <c:v>0.56748758105844521</c:v>
                </c:pt>
                <c:pt idx="5488">
                  <c:v>0.56753973891989395</c:v>
                </c:pt>
                <c:pt idx="5489">
                  <c:v>0.56759642916215791</c:v>
                </c:pt>
                <c:pt idx="5490">
                  <c:v>0.5676582178657853</c:v>
                </c:pt>
                <c:pt idx="5491">
                  <c:v>0.56771376775299931</c:v>
                </c:pt>
                <c:pt idx="5492">
                  <c:v>0.56776081269311218</c:v>
                </c:pt>
                <c:pt idx="5493">
                  <c:v>0.56781125601339288</c:v>
                </c:pt>
                <c:pt idx="5494">
                  <c:v>0.56786623066697439</c:v>
                </c:pt>
                <c:pt idx="5495">
                  <c:v>0.56792233570241601</c:v>
                </c:pt>
                <c:pt idx="5496">
                  <c:v>0.56798070426705038</c:v>
                </c:pt>
                <c:pt idx="5497">
                  <c:v>0.56804756892111585</c:v>
                </c:pt>
                <c:pt idx="5498">
                  <c:v>0.56811612888150265</c:v>
                </c:pt>
                <c:pt idx="5499">
                  <c:v>0.56818581724705819</c:v>
                </c:pt>
                <c:pt idx="5500">
                  <c:v>0.56825380121646429</c:v>
                </c:pt>
                <c:pt idx="5501">
                  <c:v>0.56832971118727549</c:v>
                </c:pt>
                <c:pt idx="5502">
                  <c:v>0.56839428677557313</c:v>
                </c:pt>
                <c:pt idx="5503">
                  <c:v>0.56845659260090475</c:v>
                </c:pt>
                <c:pt idx="5504">
                  <c:v>0.56853305353577588</c:v>
                </c:pt>
                <c:pt idx="5505">
                  <c:v>0.56862366633319661</c:v>
                </c:pt>
                <c:pt idx="5506">
                  <c:v>0.56872163218283289</c:v>
                </c:pt>
                <c:pt idx="5507">
                  <c:v>0.568828647489238</c:v>
                </c:pt>
                <c:pt idx="5508">
                  <c:v>0.56893508521675717</c:v>
                </c:pt>
                <c:pt idx="5509">
                  <c:v>0.56902339728448881</c:v>
                </c:pt>
                <c:pt idx="5510">
                  <c:v>0.56910547522631438</c:v>
                </c:pt>
                <c:pt idx="5511">
                  <c:v>0.56918471650245728</c:v>
                </c:pt>
                <c:pt idx="5512">
                  <c:v>0.56926791308499347</c:v>
                </c:pt>
                <c:pt idx="5513">
                  <c:v>0.56933469172852913</c:v>
                </c:pt>
                <c:pt idx="5514">
                  <c:v>0.56939807072305371</c:v>
                </c:pt>
                <c:pt idx="5515">
                  <c:v>0.56946370901872245</c:v>
                </c:pt>
                <c:pt idx="5516">
                  <c:v>0.5695406587756614</c:v>
                </c:pt>
                <c:pt idx="5517">
                  <c:v>0.56963514045180264</c:v>
                </c:pt>
                <c:pt idx="5518">
                  <c:v>0.5697284818446201</c:v>
                </c:pt>
                <c:pt idx="5519">
                  <c:v>0.56981333009640101</c:v>
                </c:pt>
                <c:pt idx="5520">
                  <c:v>0.56990495812287667</c:v>
                </c:pt>
                <c:pt idx="5521">
                  <c:v>0.56999205352519944</c:v>
                </c:pt>
                <c:pt idx="5522">
                  <c:v>0.57006443873670609</c:v>
                </c:pt>
                <c:pt idx="5523">
                  <c:v>0.57013116421229126</c:v>
                </c:pt>
                <c:pt idx="5524">
                  <c:v>0.57019223108449324</c:v>
                </c:pt>
                <c:pt idx="5525">
                  <c:v>0.57025499037295913</c:v>
                </c:pt>
                <c:pt idx="5526">
                  <c:v>0.57030983085078624</c:v>
                </c:pt>
                <c:pt idx="5527">
                  <c:v>0.57035505784791929</c:v>
                </c:pt>
                <c:pt idx="5528">
                  <c:v>0.57040028279966337</c:v>
                </c:pt>
                <c:pt idx="5529">
                  <c:v>0.57045624584597832</c:v>
                </c:pt>
                <c:pt idx="5530">
                  <c:v>0.57051672763716232</c:v>
                </c:pt>
                <c:pt idx="5531">
                  <c:v>0.57057551017175767</c:v>
                </c:pt>
                <c:pt idx="5532">
                  <c:v>0.57063428925116988</c:v>
                </c:pt>
                <c:pt idx="5533">
                  <c:v>0.57069815106552835</c:v>
                </c:pt>
                <c:pt idx="5534">
                  <c:v>0.57075522764281417</c:v>
                </c:pt>
                <c:pt idx="5535">
                  <c:v>0.57082529740180843</c:v>
                </c:pt>
                <c:pt idx="5536">
                  <c:v>0.57090044741228285</c:v>
                </c:pt>
                <c:pt idx="5537">
                  <c:v>0.5709671171299614</c:v>
                </c:pt>
                <c:pt idx="5538">
                  <c:v>0.57103095769354273</c:v>
                </c:pt>
                <c:pt idx="5539">
                  <c:v>0.5710857556346226</c:v>
                </c:pt>
                <c:pt idx="5540">
                  <c:v>0.57112812311831951</c:v>
                </c:pt>
                <c:pt idx="5541">
                  <c:v>0.57118178602097003</c:v>
                </c:pt>
                <c:pt idx="5542">
                  <c:v>0.57122301976859546</c:v>
                </c:pt>
                <c:pt idx="5543">
                  <c:v>0.57125690924710171</c:v>
                </c:pt>
                <c:pt idx="5544">
                  <c:v>0.57128966798465075</c:v>
                </c:pt>
                <c:pt idx="5545">
                  <c:v>0.57133428591818702</c:v>
                </c:pt>
                <c:pt idx="5546">
                  <c:v>0.57138850249989004</c:v>
                </c:pt>
                <c:pt idx="5547">
                  <c:v>0.57145513968809647</c:v>
                </c:pt>
                <c:pt idx="5548">
                  <c:v>0.57152572508671717</c:v>
                </c:pt>
                <c:pt idx="5549">
                  <c:v>0.57161380867584166</c:v>
                </c:pt>
                <c:pt idx="5550">
                  <c:v>0.57171148204544453</c:v>
                </c:pt>
                <c:pt idx="5551">
                  <c:v>0.57181196838813664</c:v>
                </c:pt>
                <c:pt idx="5552">
                  <c:v>0.57191300907911524</c:v>
                </c:pt>
                <c:pt idx="5553">
                  <c:v>0.57201799026725997</c:v>
                </c:pt>
                <c:pt idx="5554">
                  <c:v>0.57211223818167134</c:v>
                </c:pt>
                <c:pt idx="5555">
                  <c:v>0.57220478437583167</c:v>
                </c:pt>
                <c:pt idx="5556">
                  <c:v>0.57229393663384087</c:v>
                </c:pt>
                <c:pt idx="5557">
                  <c:v>0.57237687495232248</c:v>
                </c:pt>
                <c:pt idx="5558">
                  <c:v>0.57245924225638567</c:v>
                </c:pt>
                <c:pt idx="5559">
                  <c:v>0.57253144910647791</c:v>
                </c:pt>
                <c:pt idx="5560">
                  <c:v>0.57259970235086033</c:v>
                </c:pt>
                <c:pt idx="5561">
                  <c:v>0.57266738691824071</c:v>
                </c:pt>
                <c:pt idx="5562">
                  <c:v>0.57273393894249025</c:v>
                </c:pt>
                <c:pt idx="5563">
                  <c:v>0.57280499807894847</c:v>
                </c:pt>
                <c:pt idx="5564">
                  <c:v>0.57287774386881796</c:v>
                </c:pt>
                <c:pt idx="5565">
                  <c:v>0.57294766506652883</c:v>
                </c:pt>
                <c:pt idx="5566">
                  <c:v>0.57303336825276652</c:v>
                </c:pt>
                <c:pt idx="5567">
                  <c:v>0.57310496988835891</c:v>
                </c:pt>
                <c:pt idx="5568">
                  <c:v>0.5731664191725645</c:v>
                </c:pt>
                <c:pt idx="5569">
                  <c:v>0.57323293799459707</c:v>
                </c:pt>
                <c:pt idx="5570">
                  <c:v>0.57329719773927135</c:v>
                </c:pt>
                <c:pt idx="5571">
                  <c:v>0.57337779842295522</c:v>
                </c:pt>
                <c:pt idx="5572">
                  <c:v>0.5734713547058633</c:v>
                </c:pt>
                <c:pt idx="5573">
                  <c:v>0.5735626481823316</c:v>
                </c:pt>
                <c:pt idx="5574">
                  <c:v>0.57364491787934935</c:v>
                </c:pt>
                <c:pt idx="5575">
                  <c:v>0.57371985630169398</c:v>
                </c:pt>
                <c:pt idx="5576">
                  <c:v>0.57379140880224488</c:v>
                </c:pt>
                <c:pt idx="5577">
                  <c:v>0.57384718239751831</c:v>
                </c:pt>
                <c:pt idx="5578">
                  <c:v>0.57389900961684748</c:v>
                </c:pt>
                <c:pt idx="5579">
                  <c:v>0.57395027085454731</c:v>
                </c:pt>
                <c:pt idx="5580">
                  <c:v>0.57400941517148552</c:v>
                </c:pt>
                <c:pt idx="5581">
                  <c:v>0.57407362504090265</c:v>
                </c:pt>
                <c:pt idx="5582">
                  <c:v>0.57414120992331663</c:v>
                </c:pt>
                <c:pt idx="5583">
                  <c:v>0.57421949003606865</c:v>
                </c:pt>
                <c:pt idx="5584">
                  <c:v>0.57430733667841249</c:v>
                </c:pt>
                <c:pt idx="5585">
                  <c:v>0.57440305820766513</c:v>
                </c:pt>
                <c:pt idx="5586">
                  <c:v>0.57450158550614028</c:v>
                </c:pt>
                <c:pt idx="5587">
                  <c:v>0.57459109617837734</c:v>
                </c:pt>
                <c:pt idx="5588">
                  <c:v>0.57467834729813205</c:v>
                </c:pt>
                <c:pt idx="5589">
                  <c:v>0.57476052526187604</c:v>
                </c:pt>
                <c:pt idx="5590">
                  <c:v>0.57484494764398797</c:v>
                </c:pt>
                <c:pt idx="5591">
                  <c:v>0.5749265491725144</c:v>
                </c:pt>
                <c:pt idx="5592">
                  <c:v>0.5750008289122992</c:v>
                </c:pt>
                <c:pt idx="5593">
                  <c:v>0.57507397780916203</c:v>
                </c:pt>
                <c:pt idx="5594">
                  <c:v>0.57513080518196635</c:v>
                </c:pt>
                <c:pt idx="5595">
                  <c:v>0.57518481632515339</c:v>
                </c:pt>
                <c:pt idx="5596">
                  <c:v>0.5752382619806391</c:v>
                </c:pt>
                <c:pt idx="5597">
                  <c:v>0.57528045390156768</c:v>
                </c:pt>
                <c:pt idx="5598">
                  <c:v>0.57532151899509076</c:v>
                </c:pt>
                <c:pt idx="5599">
                  <c:v>0.57535358234777834</c:v>
                </c:pt>
                <c:pt idx="5600">
                  <c:v>0.57538733213473592</c:v>
                </c:pt>
                <c:pt idx="5601">
                  <c:v>0.57542108078268395</c:v>
                </c:pt>
                <c:pt idx="5602">
                  <c:v>0.57545145359204741</c:v>
                </c:pt>
                <c:pt idx="5603">
                  <c:v>0.57548744980120048</c:v>
                </c:pt>
                <c:pt idx="5604">
                  <c:v>0.57552625676272429</c:v>
                </c:pt>
                <c:pt idx="5605">
                  <c:v>0.57557012368847549</c:v>
                </c:pt>
                <c:pt idx="5606">
                  <c:v>0.5756196122689955</c:v>
                </c:pt>
                <c:pt idx="5607">
                  <c:v>0.5756792202621076</c:v>
                </c:pt>
                <c:pt idx="5608">
                  <c:v>0.5757377001231222</c:v>
                </c:pt>
                <c:pt idx="5609">
                  <c:v>0.57579280301654401</c:v>
                </c:pt>
                <c:pt idx="5610">
                  <c:v>0.57584846510159826</c:v>
                </c:pt>
                <c:pt idx="5611">
                  <c:v>0.57589569110784411</c:v>
                </c:pt>
                <c:pt idx="5612">
                  <c:v>0.57594403923233994</c:v>
                </c:pt>
                <c:pt idx="5613">
                  <c:v>0.57600025504260177</c:v>
                </c:pt>
                <c:pt idx="5614">
                  <c:v>0.57606489931782567</c:v>
                </c:pt>
                <c:pt idx="5615">
                  <c:v>0.57613010148390953</c:v>
                </c:pt>
                <c:pt idx="5616">
                  <c:v>0.57619529939894842</c:v>
                </c:pt>
                <c:pt idx="5617">
                  <c:v>0.57625374908839477</c:v>
                </c:pt>
                <c:pt idx="5618">
                  <c:v>0.57631556715783605</c:v>
                </c:pt>
                <c:pt idx="5619">
                  <c:v>0.57637962912488627</c:v>
                </c:pt>
                <c:pt idx="5620">
                  <c:v>0.57644649644974355</c:v>
                </c:pt>
                <c:pt idx="5621">
                  <c:v>0.57652684370726237</c:v>
                </c:pt>
                <c:pt idx="5622">
                  <c:v>0.57660156648159078</c:v>
                </c:pt>
                <c:pt idx="5623">
                  <c:v>0.5766779689586411</c:v>
                </c:pt>
                <c:pt idx="5624">
                  <c:v>0.57676559990657761</c:v>
                </c:pt>
                <c:pt idx="5625">
                  <c:v>0.57686838796247131</c:v>
                </c:pt>
                <c:pt idx="5626">
                  <c:v>0.57697172705068578</c:v>
                </c:pt>
                <c:pt idx="5627">
                  <c:v>0.57706944006091387</c:v>
                </c:pt>
                <c:pt idx="5628">
                  <c:v>0.57717668875304595</c:v>
                </c:pt>
                <c:pt idx="5629">
                  <c:v>0.57729178580946738</c:v>
                </c:pt>
                <c:pt idx="5630">
                  <c:v>0.57739732658816445</c:v>
                </c:pt>
                <c:pt idx="5631">
                  <c:v>0.57748994628585815</c:v>
                </c:pt>
                <c:pt idx="5632">
                  <c:v>0.57757133227241486</c:v>
                </c:pt>
                <c:pt idx="5633">
                  <c:v>0.57763587506950331</c:v>
                </c:pt>
                <c:pt idx="5634">
                  <c:v>0.57769031227717982</c:v>
                </c:pt>
                <c:pt idx="5635">
                  <c:v>0.57773969604631625</c:v>
                </c:pt>
                <c:pt idx="5636">
                  <c:v>0.57779019965144263</c:v>
                </c:pt>
                <c:pt idx="5637">
                  <c:v>0.57784799509207174</c:v>
                </c:pt>
                <c:pt idx="5638">
                  <c:v>0.5779097146898593</c:v>
                </c:pt>
                <c:pt idx="5639">
                  <c:v>0.57798265112186376</c:v>
                </c:pt>
                <c:pt idx="5640">
                  <c:v>0.57806624095166681</c:v>
                </c:pt>
                <c:pt idx="5641">
                  <c:v>0.57814982379479429</c:v>
                </c:pt>
                <c:pt idx="5642">
                  <c:v>0.57824237382586463</c:v>
                </c:pt>
                <c:pt idx="5643">
                  <c:v>0.57833547612348346</c:v>
                </c:pt>
                <c:pt idx="5644">
                  <c:v>0.5784139893961926</c:v>
                </c:pt>
                <c:pt idx="5645">
                  <c:v>0.57847511331935797</c:v>
                </c:pt>
                <c:pt idx="5646">
                  <c:v>0.57853342991005219</c:v>
                </c:pt>
                <c:pt idx="5647">
                  <c:v>0.57858669690076292</c:v>
                </c:pt>
                <c:pt idx="5648">
                  <c:v>0.57863491509820786</c:v>
                </c:pt>
                <c:pt idx="5649">
                  <c:v>0.57868088842359544</c:v>
                </c:pt>
                <c:pt idx="5650">
                  <c:v>0.57873134451867436</c:v>
                </c:pt>
                <c:pt idx="5651">
                  <c:v>0.57879357019665301</c:v>
                </c:pt>
                <c:pt idx="5652">
                  <c:v>0.57886027630777037</c:v>
                </c:pt>
                <c:pt idx="5653">
                  <c:v>0.57894939769704679</c:v>
                </c:pt>
                <c:pt idx="5654">
                  <c:v>0.57906148879584185</c:v>
                </c:pt>
                <c:pt idx="5655">
                  <c:v>0.57918197271544736</c:v>
                </c:pt>
                <c:pt idx="5656">
                  <c:v>0.57930356269792727</c:v>
                </c:pt>
                <c:pt idx="5657">
                  <c:v>0.57941337320208464</c:v>
                </c:pt>
                <c:pt idx="5658">
                  <c:v>0.57950916741601943</c:v>
                </c:pt>
                <c:pt idx="5659">
                  <c:v>0.57960327209409956</c:v>
                </c:pt>
                <c:pt idx="5660">
                  <c:v>0.57970352864453489</c:v>
                </c:pt>
                <c:pt idx="5661">
                  <c:v>0.57981329523942216</c:v>
                </c:pt>
                <c:pt idx="5662">
                  <c:v>0.57992192990339431</c:v>
                </c:pt>
                <c:pt idx="5663">
                  <c:v>0.58002999288574097</c:v>
                </c:pt>
                <c:pt idx="5664">
                  <c:v>0.58012068958763441</c:v>
                </c:pt>
                <c:pt idx="5665">
                  <c:v>0.58020745959650288</c:v>
                </c:pt>
                <c:pt idx="5666">
                  <c:v>0.5802858260368986</c:v>
                </c:pt>
                <c:pt idx="5667">
                  <c:v>0.58034347742568348</c:v>
                </c:pt>
                <c:pt idx="5668">
                  <c:v>0.58039329002677054</c:v>
                </c:pt>
                <c:pt idx="5669">
                  <c:v>0.58043638432016931</c:v>
                </c:pt>
                <c:pt idx="5670">
                  <c:v>0.5804777978652027</c:v>
                </c:pt>
                <c:pt idx="5671">
                  <c:v>0.5805253653613901</c:v>
                </c:pt>
                <c:pt idx="5672">
                  <c:v>0.58056845396359413</c:v>
                </c:pt>
                <c:pt idx="5673">
                  <c:v>0.58061210026516474</c:v>
                </c:pt>
                <c:pt idx="5674">
                  <c:v>0.58065126840110781</c:v>
                </c:pt>
                <c:pt idx="5675">
                  <c:v>0.58069155402619499</c:v>
                </c:pt>
                <c:pt idx="5676">
                  <c:v>0.5807296000708656</c:v>
                </c:pt>
                <c:pt idx="5677">
                  <c:v>0.58076428785008472</c:v>
                </c:pt>
                <c:pt idx="5678">
                  <c:v>0.58080512837037623</c:v>
                </c:pt>
                <c:pt idx="5679">
                  <c:v>0.58085379914087498</c:v>
                </c:pt>
                <c:pt idx="5680">
                  <c:v>0.58089631419736487</c:v>
                </c:pt>
                <c:pt idx="5681">
                  <c:v>0.58094609926851049</c:v>
                </c:pt>
                <c:pt idx="5682">
                  <c:v>0.5810037126052866</c:v>
                </c:pt>
                <c:pt idx="5683">
                  <c:v>0.58107306794740965</c:v>
                </c:pt>
                <c:pt idx="5684">
                  <c:v>0.5811435369972644</c:v>
                </c:pt>
                <c:pt idx="5685">
                  <c:v>0.58120952731908049</c:v>
                </c:pt>
                <c:pt idx="5686">
                  <c:v>0.58126321114818202</c:v>
                </c:pt>
                <c:pt idx="5687">
                  <c:v>0.58131633293380236</c:v>
                </c:pt>
                <c:pt idx="5688">
                  <c:v>0.58136777449982902</c:v>
                </c:pt>
                <c:pt idx="5689">
                  <c:v>0.58143151363903689</c:v>
                </c:pt>
                <c:pt idx="5690">
                  <c:v>0.58150195743498034</c:v>
                </c:pt>
                <c:pt idx="5691">
                  <c:v>0.58155506653982203</c:v>
                </c:pt>
                <c:pt idx="5692">
                  <c:v>0.58160705482625785</c:v>
                </c:pt>
                <c:pt idx="5693">
                  <c:v>0.58167077871625406</c:v>
                </c:pt>
                <c:pt idx="5694">
                  <c:v>0.58174344135483413</c:v>
                </c:pt>
                <c:pt idx="5695">
                  <c:v>0.5818228052809532</c:v>
                </c:pt>
                <c:pt idx="5696">
                  <c:v>0.5818937803583919</c:v>
                </c:pt>
                <c:pt idx="5697">
                  <c:v>0.58196866198677832</c:v>
                </c:pt>
                <c:pt idx="5698">
                  <c:v>0.58203683292151209</c:v>
                </c:pt>
                <c:pt idx="5699">
                  <c:v>0.58209438345354902</c:v>
                </c:pt>
                <c:pt idx="5700">
                  <c:v>0.58215472414380898</c:v>
                </c:pt>
                <c:pt idx="5701">
                  <c:v>0.58221170923049204</c:v>
                </c:pt>
                <c:pt idx="5702">
                  <c:v>0.58226924969947391</c:v>
                </c:pt>
                <c:pt idx="5703">
                  <c:v>0.58233013843482517</c:v>
                </c:pt>
                <c:pt idx="5704">
                  <c:v>0.58240051895888767</c:v>
                </c:pt>
                <c:pt idx="5705">
                  <c:v>0.58248374032973693</c:v>
                </c:pt>
                <c:pt idx="5706">
                  <c:v>0.58257142246919247</c:v>
                </c:pt>
                <c:pt idx="5707">
                  <c:v>0.58265462961902426</c:v>
                </c:pt>
                <c:pt idx="5708">
                  <c:v>0.58274062167988816</c:v>
                </c:pt>
                <c:pt idx="5709">
                  <c:v>0.58282381475291234</c:v>
                </c:pt>
                <c:pt idx="5710">
                  <c:v>0.58289471882169108</c:v>
                </c:pt>
                <c:pt idx="5711">
                  <c:v>0.58296171017313281</c:v>
                </c:pt>
                <c:pt idx="5712">
                  <c:v>0.5830353954766323</c:v>
                </c:pt>
                <c:pt idx="5713">
                  <c:v>0.5831124243072221</c:v>
                </c:pt>
                <c:pt idx="5714">
                  <c:v>0.58318386603480266</c:v>
                </c:pt>
                <c:pt idx="5715">
                  <c:v>0.58325641881558721</c:v>
                </c:pt>
                <c:pt idx="5716">
                  <c:v>0.58333956899071093</c:v>
                </c:pt>
                <c:pt idx="5717">
                  <c:v>0.58342996603467745</c:v>
                </c:pt>
                <c:pt idx="5718">
                  <c:v>0.58351812318210328</c:v>
                </c:pt>
                <c:pt idx="5719">
                  <c:v>0.58359399906036113</c:v>
                </c:pt>
                <c:pt idx="5720">
                  <c:v>0.58366596424263284</c:v>
                </c:pt>
                <c:pt idx="5721">
                  <c:v>0.58375075378054719</c:v>
                </c:pt>
                <c:pt idx="5722">
                  <c:v>0.58382995856455755</c:v>
                </c:pt>
                <c:pt idx="5723">
                  <c:v>0.58389744501500507</c:v>
                </c:pt>
                <c:pt idx="5724">
                  <c:v>0.58396604227632809</c:v>
                </c:pt>
                <c:pt idx="5725">
                  <c:v>0.58404021125616223</c:v>
                </c:pt>
                <c:pt idx="5726">
                  <c:v>0.58412050831069762</c:v>
                </c:pt>
                <c:pt idx="5727">
                  <c:v>0.58420079891813337</c:v>
                </c:pt>
                <c:pt idx="5728">
                  <c:v>0.58427996806584659</c:v>
                </c:pt>
                <c:pt idx="5729">
                  <c:v>0.58435467123229201</c:v>
                </c:pt>
                <c:pt idx="5730">
                  <c:v>0.58441989256816518</c:v>
                </c:pt>
                <c:pt idx="5731">
                  <c:v>0.58448009310285332</c:v>
                </c:pt>
                <c:pt idx="5732">
                  <c:v>0.58454029001365526</c:v>
                </c:pt>
                <c:pt idx="5733">
                  <c:v>0.58459992597237243</c:v>
                </c:pt>
                <c:pt idx="5734">
                  <c:v>0.58466345943613796</c:v>
                </c:pt>
                <c:pt idx="5735">
                  <c:v>0.58472420256988378</c:v>
                </c:pt>
                <c:pt idx="5736">
                  <c:v>0.58478661368978246</c:v>
                </c:pt>
                <c:pt idx="5737">
                  <c:v>0.5848490209147762</c:v>
                </c:pt>
                <c:pt idx="5738">
                  <c:v>0.58491309570958472</c:v>
                </c:pt>
                <c:pt idx="5739">
                  <c:v>0.58496936670850164</c:v>
                </c:pt>
                <c:pt idx="5740">
                  <c:v>0.58501504974511676</c:v>
                </c:pt>
                <c:pt idx="5741">
                  <c:v>0.58506351605115536</c:v>
                </c:pt>
                <c:pt idx="5742">
                  <c:v>0.58511922154735252</c:v>
                </c:pt>
                <c:pt idx="5743">
                  <c:v>0.58518327903200407</c:v>
                </c:pt>
                <c:pt idx="5744">
                  <c:v>0.58524009180219327</c:v>
                </c:pt>
                <c:pt idx="5745">
                  <c:v>0.58528854720276613</c:v>
                </c:pt>
                <c:pt idx="5746">
                  <c:v>0.58532920337105032</c:v>
                </c:pt>
                <c:pt idx="5747">
                  <c:v>0.58535871982745158</c:v>
                </c:pt>
                <c:pt idx="5748">
                  <c:v>0.58539658872200184</c:v>
                </c:pt>
                <c:pt idx="5749">
                  <c:v>0.585439467944881</c:v>
                </c:pt>
                <c:pt idx="5750">
                  <c:v>0.58548234532921117</c:v>
                </c:pt>
                <c:pt idx="5751">
                  <c:v>0.58553580027255325</c:v>
                </c:pt>
                <c:pt idx="5752">
                  <c:v>0.58558869558077953</c:v>
                </c:pt>
                <c:pt idx="5753">
                  <c:v>0.58564381508293639</c:v>
                </c:pt>
                <c:pt idx="5754">
                  <c:v>0.58569225092535793</c:v>
                </c:pt>
                <c:pt idx="5755">
                  <c:v>0.5857390143403427</c:v>
                </c:pt>
                <c:pt idx="5756">
                  <c:v>0.58578466223144587</c:v>
                </c:pt>
                <c:pt idx="5757">
                  <c:v>0.58583086468224366</c:v>
                </c:pt>
                <c:pt idx="5758">
                  <c:v>0.58588541422548834</c:v>
                </c:pt>
                <c:pt idx="5759">
                  <c:v>0.58596778952852846</c:v>
                </c:pt>
                <c:pt idx="5760">
                  <c:v>0.58604737543696706</c:v>
                </c:pt>
                <c:pt idx="5761">
                  <c:v>0.58612695501199297</c:v>
                </c:pt>
                <c:pt idx="5762">
                  <c:v>0.58619206086327913</c:v>
                </c:pt>
                <c:pt idx="5763">
                  <c:v>0.58626383932493054</c:v>
                </c:pt>
                <c:pt idx="5764">
                  <c:v>0.58632949263098755</c:v>
                </c:pt>
                <c:pt idx="5765">
                  <c:v>0.58639792326891316</c:v>
                </c:pt>
                <c:pt idx="5766">
                  <c:v>0.5864685743801259</c:v>
                </c:pt>
                <c:pt idx="5767">
                  <c:v>0.58653810800146766</c:v>
                </c:pt>
                <c:pt idx="5768">
                  <c:v>0.58658816921521773</c:v>
                </c:pt>
                <c:pt idx="5769">
                  <c:v>0.58663655933974834</c:v>
                </c:pt>
                <c:pt idx="5770">
                  <c:v>0.58668494712278807</c:v>
                </c:pt>
                <c:pt idx="5771">
                  <c:v>0.58673055185545497</c:v>
                </c:pt>
                <c:pt idx="5772">
                  <c:v>0.58678227177928799</c:v>
                </c:pt>
                <c:pt idx="5773">
                  <c:v>0.58684121810811662</c:v>
                </c:pt>
                <c:pt idx="5774">
                  <c:v>0.5868984928162605</c:v>
                </c:pt>
                <c:pt idx="5775">
                  <c:v>0.58695798831116253</c:v>
                </c:pt>
                <c:pt idx="5776">
                  <c:v>0.58703193572124379</c:v>
                </c:pt>
                <c:pt idx="5777">
                  <c:v>0.58709253516091209</c:v>
                </c:pt>
                <c:pt idx="5778">
                  <c:v>0.58716591672227114</c:v>
                </c:pt>
                <c:pt idx="5779">
                  <c:v>0.58723873703928309</c:v>
                </c:pt>
                <c:pt idx="5780">
                  <c:v>0.58730488219680066</c:v>
                </c:pt>
                <c:pt idx="5781">
                  <c:v>0.58736713246624772</c:v>
                </c:pt>
                <c:pt idx="5782">
                  <c:v>0.58742660008656267</c:v>
                </c:pt>
                <c:pt idx="5783">
                  <c:v>0.58748272982964511</c:v>
                </c:pt>
                <c:pt idx="5784">
                  <c:v>0.58753607795227603</c:v>
                </c:pt>
                <c:pt idx="5785">
                  <c:v>0.58759275721434956</c:v>
                </c:pt>
                <c:pt idx="5786">
                  <c:v>0.58765110015807875</c:v>
                </c:pt>
                <c:pt idx="5787">
                  <c:v>0.58770388369807181</c:v>
                </c:pt>
                <c:pt idx="5788">
                  <c:v>0.58775055313898605</c:v>
                </c:pt>
                <c:pt idx="5789">
                  <c:v>0.58780333142989838</c:v>
                </c:pt>
                <c:pt idx="5790">
                  <c:v>0.58785777348495494</c:v>
                </c:pt>
                <c:pt idx="5791">
                  <c:v>0.5879155454855487</c:v>
                </c:pt>
                <c:pt idx="5792">
                  <c:v>0.58798053499698655</c:v>
                </c:pt>
                <c:pt idx="5793">
                  <c:v>0.58805662845867857</c:v>
                </c:pt>
                <c:pt idx="5794">
                  <c:v>0.58813715902743191</c:v>
                </c:pt>
                <c:pt idx="5795">
                  <c:v>0.58821657247861281</c:v>
                </c:pt>
                <c:pt idx="5796">
                  <c:v>0.58829375853063171</c:v>
                </c:pt>
                <c:pt idx="5797">
                  <c:v>0.58837538046398974</c:v>
                </c:pt>
                <c:pt idx="5798">
                  <c:v>0.58845088870108597</c:v>
                </c:pt>
                <c:pt idx="5799">
                  <c:v>0.58851917432934708</c:v>
                </c:pt>
                <c:pt idx="5800">
                  <c:v>0.58859134106340083</c:v>
                </c:pt>
                <c:pt idx="5801">
                  <c:v>0.58866738806270325</c:v>
                </c:pt>
                <c:pt idx="5802">
                  <c:v>0.58875064456883108</c:v>
                </c:pt>
                <c:pt idx="5803">
                  <c:v>0.58883777895480671</c:v>
                </c:pt>
                <c:pt idx="5804">
                  <c:v>0.58891880157126009</c:v>
                </c:pt>
                <c:pt idx="5805">
                  <c:v>0.58899204924554027</c:v>
                </c:pt>
                <c:pt idx="5806">
                  <c:v>0.58905807853538039</c:v>
                </c:pt>
                <c:pt idx="5807">
                  <c:v>0.58913242562647383</c:v>
                </c:pt>
                <c:pt idx="5808">
                  <c:v>0.58921231484679748</c:v>
                </c:pt>
                <c:pt idx="5809">
                  <c:v>0.58928886936113811</c:v>
                </c:pt>
                <c:pt idx="5810">
                  <c:v>0.58937983956956697</c:v>
                </c:pt>
                <c:pt idx="5811">
                  <c:v>0.58948411231165743</c:v>
                </c:pt>
                <c:pt idx="5812">
                  <c:v>0.58959170150958395</c:v>
                </c:pt>
                <c:pt idx="5813">
                  <c:v>0.58968985269076246</c:v>
                </c:pt>
                <c:pt idx="5814">
                  <c:v>0.58977856863290912</c:v>
                </c:pt>
                <c:pt idx="5815">
                  <c:v>0.58985230776993403</c:v>
                </c:pt>
                <c:pt idx="5816">
                  <c:v>0.58992936767406856</c:v>
                </c:pt>
                <c:pt idx="5817">
                  <c:v>0.59002471415604962</c:v>
                </c:pt>
                <c:pt idx="5818">
                  <c:v>0.59013335371725262</c:v>
                </c:pt>
                <c:pt idx="5819">
                  <c:v>0.59022092191519948</c:v>
                </c:pt>
                <c:pt idx="5820">
                  <c:v>0.59028797845192071</c:v>
                </c:pt>
                <c:pt idx="5821">
                  <c:v>0.59033341916869497</c:v>
                </c:pt>
                <c:pt idx="5822">
                  <c:v>0.59037110014822747</c:v>
                </c:pt>
                <c:pt idx="5823">
                  <c:v>0.59040213047705181</c:v>
                </c:pt>
                <c:pt idx="5824">
                  <c:v>0.59042706486498164</c:v>
                </c:pt>
                <c:pt idx="5825">
                  <c:v>0.5904547690112969</c:v>
                </c:pt>
                <c:pt idx="5826">
                  <c:v>0.59048468862726422</c:v>
                </c:pt>
                <c:pt idx="5827">
                  <c:v>0.59052458005609731</c:v>
                </c:pt>
                <c:pt idx="5828">
                  <c:v>0.59056945601148481</c:v>
                </c:pt>
                <c:pt idx="5829">
                  <c:v>0.59061543792619653</c:v>
                </c:pt>
                <c:pt idx="5830">
                  <c:v>0.5906664033611172</c:v>
                </c:pt>
                <c:pt idx="5831">
                  <c:v>0.59071958191532659</c:v>
                </c:pt>
                <c:pt idx="5832">
                  <c:v>0.59077552713334069</c:v>
                </c:pt>
                <c:pt idx="5833">
                  <c:v>0.59084143877023021</c:v>
                </c:pt>
                <c:pt idx="5834">
                  <c:v>0.59090513076242379</c:v>
                </c:pt>
                <c:pt idx="5835">
                  <c:v>0.59097546416215052</c:v>
                </c:pt>
                <c:pt idx="5836">
                  <c:v>0.59105686751163877</c:v>
                </c:pt>
                <c:pt idx="5837">
                  <c:v>0.59114546226600118</c:v>
                </c:pt>
                <c:pt idx="5838">
                  <c:v>0.59123681738639478</c:v>
                </c:pt>
                <c:pt idx="5839">
                  <c:v>0.59133037852548398</c:v>
                </c:pt>
                <c:pt idx="5840">
                  <c:v>0.59142393091170553</c:v>
                </c:pt>
                <c:pt idx="5841">
                  <c:v>0.59151470710914189</c:v>
                </c:pt>
                <c:pt idx="5842">
                  <c:v>0.59159274591107003</c:v>
                </c:pt>
                <c:pt idx="5843">
                  <c:v>0.59166303096680817</c:v>
                </c:pt>
                <c:pt idx="5844">
                  <c:v>0.59172943750433471</c:v>
                </c:pt>
                <c:pt idx="5845">
                  <c:v>0.59179860629197467</c:v>
                </c:pt>
                <c:pt idx="5846">
                  <c:v>0.59187385649894819</c:v>
                </c:pt>
                <c:pt idx="5847">
                  <c:v>0.59193969578527417</c:v>
                </c:pt>
                <c:pt idx="5848">
                  <c:v>0.59199446634229613</c:v>
                </c:pt>
                <c:pt idx="5849">
                  <c:v>0.59203927638506404</c:v>
                </c:pt>
                <c:pt idx="5850">
                  <c:v>0.5920901693069206</c:v>
                </c:pt>
                <c:pt idx="5851">
                  <c:v>0.59213995335479441</c:v>
                </c:pt>
                <c:pt idx="5852">
                  <c:v>0.59218918180940427</c:v>
                </c:pt>
                <c:pt idx="5853">
                  <c:v>0.59225831880549573</c:v>
                </c:pt>
                <c:pt idx="5854">
                  <c:v>0.59234570112976637</c:v>
                </c:pt>
                <c:pt idx="5855">
                  <c:v>0.59243362879908423</c:v>
                </c:pt>
                <c:pt idx="5856">
                  <c:v>0.59253260730230595</c:v>
                </c:pt>
                <c:pt idx="5857">
                  <c:v>0.59262162429216958</c:v>
                </c:pt>
                <c:pt idx="5858">
                  <c:v>0.59270565790566454</c:v>
                </c:pt>
                <c:pt idx="5859">
                  <c:v>0.59277752315724319</c:v>
                </c:pt>
                <c:pt idx="5860">
                  <c:v>0.59283998644971458</c:v>
                </c:pt>
                <c:pt idx="5861">
                  <c:v>0.59289857678829516</c:v>
                </c:pt>
                <c:pt idx="5862">
                  <c:v>0.59295440023808266</c:v>
                </c:pt>
                <c:pt idx="5863">
                  <c:v>0.59301574716797822</c:v>
                </c:pt>
                <c:pt idx="5864">
                  <c:v>0.5930859322826284</c:v>
                </c:pt>
                <c:pt idx="5865">
                  <c:v>0.5931605331060904</c:v>
                </c:pt>
                <c:pt idx="5866">
                  <c:v>0.59324286385084068</c:v>
                </c:pt>
                <c:pt idx="5867">
                  <c:v>0.59332408284297966</c:v>
                </c:pt>
                <c:pt idx="5868">
                  <c:v>0.59340474279613009</c:v>
                </c:pt>
                <c:pt idx="5869">
                  <c:v>0.59349478697584279</c:v>
                </c:pt>
                <c:pt idx="5870">
                  <c:v>0.59357432846339908</c:v>
                </c:pt>
                <c:pt idx="5871">
                  <c:v>0.59364005589067725</c:v>
                </c:pt>
                <c:pt idx="5872">
                  <c:v>0.59370356988821704</c:v>
                </c:pt>
                <c:pt idx="5873">
                  <c:v>0.59377481122434816</c:v>
                </c:pt>
                <c:pt idx="5874">
                  <c:v>0.59385543483142567</c:v>
                </c:pt>
                <c:pt idx="5875">
                  <c:v>0.59394654272836234</c:v>
                </c:pt>
                <c:pt idx="5876">
                  <c:v>0.59403985069745502</c:v>
                </c:pt>
                <c:pt idx="5877">
                  <c:v>0.59412983771012629</c:v>
                </c:pt>
                <c:pt idx="5878">
                  <c:v>0.59421429668009185</c:v>
                </c:pt>
                <c:pt idx="5879">
                  <c:v>0.59429378095963359</c:v>
                </c:pt>
                <c:pt idx="5880">
                  <c:v>0.59437160319547244</c:v>
                </c:pt>
                <c:pt idx="5881">
                  <c:v>0.5944450044351034</c:v>
                </c:pt>
                <c:pt idx="5882">
                  <c:v>0.59451067466187413</c:v>
                </c:pt>
                <c:pt idx="5883">
                  <c:v>0.59457192619628563</c:v>
                </c:pt>
                <c:pt idx="5884">
                  <c:v>0.59462213861967739</c:v>
                </c:pt>
                <c:pt idx="5885">
                  <c:v>0.59465745134142001</c:v>
                </c:pt>
                <c:pt idx="5886">
                  <c:v>0.59468890068439351</c:v>
                </c:pt>
                <c:pt idx="5887">
                  <c:v>0.59471703873186321</c:v>
                </c:pt>
                <c:pt idx="5888">
                  <c:v>0.59473800382112829</c:v>
                </c:pt>
                <c:pt idx="5889">
                  <c:v>0.59476117525053618</c:v>
                </c:pt>
                <c:pt idx="5890">
                  <c:v>0.59478710454686334</c:v>
                </c:pt>
                <c:pt idx="5891">
                  <c:v>0.5948202047992559</c:v>
                </c:pt>
                <c:pt idx="5892">
                  <c:v>0.59486819821920167</c:v>
                </c:pt>
                <c:pt idx="5893">
                  <c:v>0.59492280861951785</c:v>
                </c:pt>
                <c:pt idx="5894">
                  <c:v>0.59497576131126451</c:v>
                </c:pt>
                <c:pt idx="5895">
                  <c:v>0.59502650500981813</c:v>
                </c:pt>
                <c:pt idx="5896">
                  <c:v>0.59507338548639699</c:v>
                </c:pt>
                <c:pt idx="5897">
                  <c:v>0.59512026376529981</c:v>
                </c:pt>
                <c:pt idx="5898">
                  <c:v>0.59517044866357172</c:v>
                </c:pt>
                <c:pt idx="5899">
                  <c:v>0.59521952816106249</c:v>
                </c:pt>
                <c:pt idx="5900">
                  <c:v>0.5952652967578026</c:v>
                </c:pt>
                <c:pt idx="5901">
                  <c:v>0.59530334375577487</c:v>
                </c:pt>
                <c:pt idx="5902">
                  <c:v>0.5953441461739305</c:v>
                </c:pt>
                <c:pt idx="5903">
                  <c:v>0.59538660097680174</c:v>
                </c:pt>
                <c:pt idx="5904">
                  <c:v>0.59542243804385597</c:v>
                </c:pt>
                <c:pt idx="5905">
                  <c:v>0.59546268429579141</c:v>
                </c:pt>
                <c:pt idx="5906">
                  <c:v>0.59550568535042636</c:v>
                </c:pt>
                <c:pt idx="5907">
                  <c:v>0.59555254336871022</c:v>
                </c:pt>
                <c:pt idx="5908">
                  <c:v>0.59560270657830616</c:v>
                </c:pt>
                <c:pt idx="5909">
                  <c:v>0.59566223767174464</c:v>
                </c:pt>
                <c:pt idx="5910">
                  <c:v>0.5957322372942162</c:v>
                </c:pt>
                <c:pt idx="5911">
                  <c:v>0.59579727192242293</c:v>
                </c:pt>
                <c:pt idx="5912">
                  <c:v>0.59587222184103261</c:v>
                </c:pt>
                <c:pt idx="5913">
                  <c:v>0.5959515744559909</c:v>
                </c:pt>
                <c:pt idx="5914">
                  <c:v>0.59602706380748227</c:v>
                </c:pt>
                <c:pt idx="5915">
                  <c:v>0.59609979268308178</c:v>
                </c:pt>
                <c:pt idx="5916">
                  <c:v>0.59617637267574219</c:v>
                </c:pt>
                <c:pt idx="5917">
                  <c:v>0.59626065898149849</c:v>
                </c:pt>
                <c:pt idx="5918">
                  <c:v>0.59635154801679047</c:v>
                </c:pt>
                <c:pt idx="5919">
                  <c:v>0.5964363703306178</c:v>
                </c:pt>
                <c:pt idx="5920">
                  <c:v>0.59651402601032988</c:v>
                </c:pt>
                <c:pt idx="5921">
                  <c:v>0.59658011120077292</c:v>
                </c:pt>
                <c:pt idx="5922">
                  <c:v>0.59663407753350384</c:v>
                </c:pt>
                <c:pt idx="5923">
                  <c:v>0.59668363588599616</c:v>
                </c:pt>
                <c:pt idx="5924">
                  <c:v>0.59672493263702153</c:v>
                </c:pt>
                <c:pt idx="5925">
                  <c:v>0.59677228414600192</c:v>
                </c:pt>
                <c:pt idx="5926">
                  <c:v>0.59682624010913987</c:v>
                </c:pt>
                <c:pt idx="5927">
                  <c:v>0.59690111294921722</c:v>
                </c:pt>
                <c:pt idx="5928">
                  <c:v>0.59698093443538702</c:v>
                </c:pt>
                <c:pt idx="5929">
                  <c:v>0.59705524526440812</c:v>
                </c:pt>
                <c:pt idx="5930">
                  <c:v>0.59713230251412996</c:v>
                </c:pt>
                <c:pt idx="5931">
                  <c:v>0.597210454516512</c:v>
                </c:pt>
                <c:pt idx="5932">
                  <c:v>0.5972880501097817</c:v>
                </c:pt>
                <c:pt idx="5933">
                  <c:v>0.5973837980747978</c:v>
                </c:pt>
                <c:pt idx="5934">
                  <c:v>0.59748613921090676</c:v>
                </c:pt>
                <c:pt idx="5935">
                  <c:v>0.59758131807158865</c:v>
                </c:pt>
                <c:pt idx="5936">
                  <c:v>0.59766493595332137</c:v>
                </c:pt>
                <c:pt idx="5937">
                  <c:v>0.59773699575528716</c:v>
                </c:pt>
                <c:pt idx="5938">
                  <c:v>0.59780190013960111</c:v>
                </c:pt>
                <c:pt idx="5939">
                  <c:v>0.59787340009315659</c:v>
                </c:pt>
                <c:pt idx="5940">
                  <c:v>0.59794214522774669</c:v>
                </c:pt>
                <c:pt idx="5941">
                  <c:v>0.59801858426833654</c:v>
                </c:pt>
                <c:pt idx="5942">
                  <c:v>0.59810931367509168</c:v>
                </c:pt>
                <c:pt idx="5943">
                  <c:v>0.59819343722459417</c:v>
                </c:pt>
                <c:pt idx="5944">
                  <c:v>0.59827150634439352</c:v>
                </c:pt>
                <c:pt idx="5945">
                  <c:v>0.59834187328603339</c:v>
                </c:pt>
                <c:pt idx="5946">
                  <c:v>0.59840179123144854</c:v>
                </c:pt>
                <c:pt idx="5947">
                  <c:v>0.59845620900661589</c:v>
                </c:pt>
                <c:pt idx="5948">
                  <c:v>0.59851282233676184</c:v>
                </c:pt>
                <c:pt idx="5949">
                  <c:v>0.59857108125259084</c:v>
                </c:pt>
                <c:pt idx="5950">
                  <c:v>0.59863373327995395</c:v>
                </c:pt>
                <c:pt idx="5951">
                  <c:v>0.59869308421158873</c:v>
                </c:pt>
                <c:pt idx="5952">
                  <c:v>0.59875517910084208</c:v>
                </c:pt>
                <c:pt idx="5953">
                  <c:v>0.59881672067329261</c:v>
                </c:pt>
                <c:pt idx="5954">
                  <c:v>0.5988689181456831</c:v>
                </c:pt>
                <c:pt idx="5955">
                  <c:v>0.59891836586955949</c:v>
                </c:pt>
                <c:pt idx="5956">
                  <c:v>0.59896616301190375</c:v>
                </c:pt>
                <c:pt idx="5957">
                  <c:v>0.59901615527959373</c:v>
                </c:pt>
                <c:pt idx="5958">
                  <c:v>0.59908482190289003</c:v>
                </c:pt>
                <c:pt idx="5959">
                  <c:v>0.59915513163927947</c:v>
                </c:pt>
                <c:pt idx="5960">
                  <c:v>0.59922433795817354</c:v>
                </c:pt>
                <c:pt idx="5961">
                  <c:v>0.59930726938079992</c:v>
                </c:pt>
                <c:pt idx="5962">
                  <c:v>0.5994000785128456</c:v>
                </c:pt>
                <c:pt idx="5963">
                  <c:v>0.59949342812202577</c:v>
                </c:pt>
                <c:pt idx="5964">
                  <c:v>0.59958731805618781</c:v>
                </c:pt>
                <c:pt idx="5965">
                  <c:v>0.59967570929453251</c:v>
                </c:pt>
                <c:pt idx="5966">
                  <c:v>0.59975146699509196</c:v>
                </c:pt>
                <c:pt idx="5967">
                  <c:v>0.59981624076722617</c:v>
                </c:pt>
                <c:pt idx="5968">
                  <c:v>0.59987607043930335</c:v>
                </c:pt>
                <c:pt idx="5969">
                  <c:v>0.59993205459689913</c:v>
                </c:pt>
                <c:pt idx="5970">
                  <c:v>0.59999517023162319</c:v>
                </c:pt>
                <c:pt idx="5971">
                  <c:v>0.60005992822061394</c:v>
                </c:pt>
                <c:pt idx="5972">
                  <c:v>0.60013071817340891</c:v>
                </c:pt>
                <c:pt idx="5973">
                  <c:v>0.60020479531628201</c:v>
                </c:pt>
                <c:pt idx="5974">
                  <c:v>0.60027667233528226</c:v>
                </c:pt>
                <c:pt idx="5975">
                  <c:v>0.6003425093459106</c:v>
                </c:pt>
                <c:pt idx="5976">
                  <c:v>0.60039517583374291</c:v>
                </c:pt>
                <c:pt idx="5977">
                  <c:v>0.60044345101104013</c:v>
                </c:pt>
                <c:pt idx="5978">
                  <c:v>0.60048404424272772</c:v>
                </c:pt>
                <c:pt idx="5979">
                  <c:v>0.60053176661045737</c:v>
                </c:pt>
                <c:pt idx="5980">
                  <c:v>0.6005855201133613</c:v>
                </c:pt>
                <c:pt idx="5981">
                  <c:v>0.60063433456661741</c:v>
                </c:pt>
                <c:pt idx="5982">
                  <c:v>0.60068863099055314</c:v>
                </c:pt>
                <c:pt idx="5983">
                  <c:v>0.60074621488550528</c:v>
                </c:pt>
                <c:pt idx="5984">
                  <c:v>0.60081311772286872</c:v>
                </c:pt>
                <c:pt idx="5985">
                  <c:v>0.60088988595577297</c:v>
                </c:pt>
                <c:pt idx="5986">
                  <c:v>0.60095623089520001</c:v>
                </c:pt>
                <c:pt idx="5987">
                  <c:v>0.60100941332932856</c:v>
                </c:pt>
                <c:pt idx="5988">
                  <c:v>0.60107410567339603</c:v>
                </c:pt>
                <c:pt idx="5989">
                  <c:v>0.60113660108219658</c:v>
                </c:pt>
                <c:pt idx="5990">
                  <c:v>0.60120128519897953</c:v>
                </c:pt>
                <c:pt idx="5991">
                  <c:v>0.60127637930645694</c:v>
                </c:pt>
                <c:pt idx="5992">
                  <c:v>0.60136133299441608</c:v>
                </c:pt>
                <c:pt idx="5993">
                  <c:v>0.60144463540908344</c:v>
                </c:pt>
                <c:pt idx="5994">
                  <c:v>0.60152409506156879</c:v>
                </c:pt>
                <c:pt idx="5995">
                  <c:v>0.60159423350831587</c:v>
                </c:pt>
                <c:pt idx="5996">
                  <c:v>0.60166491493482799</c:v>
                </c:pt>
                <c:pt idx="5997">
                  <c:v>0.60174052209321827</c:v>
                </c:pt>
                <c:pt idx="5998">
                  <c:v>0.60181612353559821</c:v>
                </c:pt>
                <c:pt idx="5999">
                  <c:v>0.6018856937260596</c:v>
                </c:pt>
                <c:pt idx="6000">
                  <c:v>0.60194813843649253</c:v>
                </c:pt>
                <c:pt idx="6001">
                  <c:v>0.60201277008268861</c:v>
                </c:pt>
                <c:pt idx="6002">
                  <c:v>0.60206315795981413</c:v>
                </c:pt>
                <c:pt idx="6003">
                  <c:v>0.60210094720155005</c:v>
                </c:pt>
                <c:pt idx="6004">
                  <c:v>0.602154616423907</c:v>
                </c:pt>
                <c:pt idx="6005">
                  <c:v>0.60220992556780939</c:v>
                </c:pt>
                <c:pt idx="6006">
                  <c:v>0.60226906463443697</c:v>
                </c:pt>
                <c:pt idx="6007">
                  <c:v>0.60233586566976827</c:v>
                </c:pt>
                <c:pt idx="6008">
                  <c:v>0.60241689700156276</c:v>
                </c:pt>
                <c:pt idx="6009">
                  <c:v>0.6025088705570405</c:v>
                </c:pt>
                <c:pt idx="6010">
                  <c:v>0.60259317221909203</c:v>
                </c:pt>
                <c:pt idx="6011">
                  <c:v>0.60266597248120524</c:v>
                </c:pt>
                <c:pt idx="6012">
                  <c:v>0.60274588245663985</c:v>
                </c:pt>
                <c:pt idx="6013">
                  <c:v>0.60284603457301167</c:v>
                </c:pt>
                <c:pt idx="6014">
                  <c:v>0.60294727105358192</c:v>
                </c:pt>
                <c:pt idx="6015">
                  <c:v>0.60304083728116653</c:v>
                </c:pt>
                <c:pt idx="6016">
                  <c:v>0.60312618830920584</c:v>
                </c:pt>
                <c:pt idx="6017">
                  <c:v>0.60321098500098203</c:v>
                </c:pt>
                <c:pt idx="6018">
                  <c:v>0.60329850952841924</c:v>
                </c:pt>
                <c:pt idx="6019">
                  <c:v>0.60338930812952662</c:v>
                </c:pt>
                <c:pt idx="6020">
                  <c:v>0.60347681705139056</c:v>
                </c:pt>
                <c:pt idx="6021">
                  <c:v>0.60354955301468061</c:v>
                </c:pt>
                <c:pt idx="6022">
                  <c:v>0.60362064320464703</c:v>
                </c:pt>
                <c:pt idx="6023">
                  <c:v>0.60367751171809758</c:v>
                </c:pt>
                <c:pt idx="6024">
                  <c:v>0.60371906743283454</c:v>
                </c:pt>
                <c:pt idx="6025">
                  <c:v>0.60375898116450311</c:v>
                </c:pt>
                <c:pt idx="6026">
                  <c:v>0.60379725310964127</c:v>
                </c:pt>
                <c:pt idx="6027">
                  <c:v>0.60383497687925625</c:v>
                </c:pt>
                <c:pt idx="6028">
                  <c:v>0.60387379260597207</c:v>
                </c:pt>
                <c:pt idx="6029">
                  <c:v>0.60391643349859458</c:v>
                </c:pt>
                <c:pt idx="6030">
                  <c:v>0.60395469941831514</c:v>
                </c:pt>
                <c:pt idx="6031">
                  <c:v>0.60399679023883268</c:v>
                </c:pt>
                <c:pt idx="6032">
                  <c:v>0.60403778608814529</c:v>
                </c:pt>
                <c:pt idx="6033">
                  <c:v>0.6040744076256036</c:v>
                </c:pt>
                <c:pt idx="6034">
                  <c:v>0.6041263313873223</c:v>
                </c:pt>
                <c:pt idx="6035">
                  <c:v>0.60417224067822306</c:v>
                </c:pt>
                <c:pt idx="6036">
                  <c:v>0.60421322933557431</c:v>
                </c:pt>
                <c:pt idx="6037">
                  <c:v>0.60427990062918058</c:v>
                </c:pt>
                <c:pt idx="6038">
                  <c:v>0.60434929963111983</c:v>
                </c:pt>
                <c:pt idx="6039">
                  <c:v>0.60441049790425472</c:v>
                </c:pt>
                <c:pt idx="6040">
                  <c:v>0.60446349695383572</c:v>
                </c:pt>
                <c:pt idx="6041">
                  <c:v>0.60452741990539316</c:v>
                </c:pt>
                <c:pt idx="6042">
                  <c:v>0.60460390353766003</c:v>
                </c:pt>
                <c:pt idx="6043">
                  <c:v>0.6046902137541118</c:v>
                </c:pt>
                <c:pt idx="6044">
                  <c:v>0.60477542412819874</c:v>
                </c:pt>
                <c:pt idx="6045">
                  <c:v>0.60486062724209644</c:v>
                </c:pt>
                <c:pt idx="6046">
                  <c:v>0.60494746140773603</c:v>
                </c:pt>
                <c:pt idx="6047">
                  <c:v>0.60503428803385806</c:v>
                </c:pt>
                <c:pt idx="6048">
                  <c:v>0.60512219913776966</c:v>
                </c:pt>
                <c:pt idx="6049">
                  <c:v>0.60520628078874605</c:v>
                </c:pt>
                <c:pt idx="6050">
                  <c:v>0.60527998291481278</c:v>
                </c:pt>
                <c:pt idx="6051">
                  <c:v>0.60534494546992756</c:v>
                </c:pt>
                <c:pt idx="6052">
                  <c:v>0.60540935795439932</c:v>
                </c:pt>
                <c:pt idx="6053">
                  <c:v>0.60546939975442693</c:v>
                </c:pt>
                <c:pt idx="6054">
                  <c:v>0.60551743059897112</c:v>
                </c:pt>
                <c:pt idx="6055">
                  <c:v>0.60555890992644434</c:v>
                </c:pt>
                <c:pt idx="6056">
                  <c:v>0.60560802795762891</c:v>
                </c:pt>
                <c:pt idx="6057">
                  <c:v>0.60566587498935576</c:v>
                </c:pt>
                <c:pt idx="6058">
                  <c:v>0.60572317299548262</c:v>
                </c:pt>
                <c:pt idx="6059">
                  <c:v>0.6057897436985048</c:v>
                </c:pt>
                <c:pt idx="6060">
                  <c:v>0.60586503964434468</c:v>
                </c:pt>
                <c:pt idx="6061">
                  <c:v>0.60594251216346229</c:v>
                </c:pt>
                <c:pt idx="6062">
                  <c:v>0.6060123414037214</c:v>
                </c:pt>
                <c:pt idx="6063">
                  <c:v>0.60608052931544931</c:v>
                </c:pt>
                <c:pt idx="6064">
                  <c:v>0.60613507629732377</c:v>
                </c:pt>
                <c:pt idx="6065">
                  <c:v>0.60619507454102961</c:v>
                </c:pt>
                <c:pt idx="6066">
                  <c:v>0.60625725074076386</c:v>
                </c:pt>
                <c:pt idx="6067">
                  <c:v>0.60632869405665857</c:v>
                </c:pt>
                <c:pt idx="6068">
                  <c:v>0.60640776658502216</c:v>
                </c:pt>
                <c:pt idx="6069">
                  <c:v>0.60648955917324143</c:v>
                </c:pt>
                <c:pt idx="6070">
                  <c:v>0.60657407115341022</c:v>
                </c:pt>
                <c:pt idx="6071">
                  <c:v>0.60664658219161194</c:v>
                </c:pt>
                <c:pt idx="6072">
                  <c:v>0.60669728227527797</c:v>
                </c:pt>
                <c:pt idx="6073">
                  <c:v>0.60674525418119463</c:v>
                </c:pt>
                <c:pt idx="6074">
                  <c:v>0.60679594926255609</c:v>
                </c:pt>
                <c:pt idx="6075">
                  <c:v>0.60684555163955578</c:v>
                </c:pt>
                <c:pt idx="6076">
                  <c:v>0.60691095760623825</c:v>
                </c:pt>
                <c:pt idx="6077">
                  <c:v>0.60697199931573043</c:v>
                </c:pt>
                <c:pt idx="6078">
                  <c:v>0.60702377284524422</c:v>
                </c:pt>
                <c:pt idx="6079">
                  <c:v>0.60707608863645079</c:v>
                </c:pt>
                <c:pt idx="6080">
                  <c:v>0.60712404237418138</c:v>
                </c:pt>
                <c:pt idx="6081">
                  <c:v>0.60716382043440675</c:v>
                </c:pt>
                <c:pt idx="6082">
                  <c:v>0.60720959049109891</c:v>
                </c:pt>
                <c:pt idx="6083">
                  <c:v>0.60727388298491791</c:v>
                </c:pt>
                <c:pt idx="6084">
                  <c:v>0.60733653694683443</c:v>
                </c:pt>
                <c:pt idx="6085">
                  <c:v>0.60740790319928928</c:v>
                </c:pt>
                <c:pt idx="6086">
                  <c:v>0.60748525628566152</c:v>
                </c:pt>
                <c:pt idx="6087">
                  <c:v>0.60756314806569423</c:v>
                </c:pt>
                <c:pt idx="6088">
                  <c:v>0.60763231959504715</c:v>
                </c:pt>
                <c:pt idx="6089">
                  <c:v>0.60769222807668999</c:v>
                </c:pt>
                <c:pt idx="6090">
                  <c:v>0.60774450890973175</c:v>
                </c:pt>
                <c:pt idx="6091">
                  <c:v>0.60778317318430064</c:v>
                </c:pt>
                <c:pt idx="6092">
                  <c:v>0.60782129142818686</c:v>
                </c:pt>
                <c:pt idx="6093">
                  <c:v>0.60786594238026703</c:v>
                </c:pt>
                <c:pt idx="6094">
                  <c:v>0.60791766964907068</c:v>
                </c:pt>
                <c:pt idx="6095">
                  <c:v>0.60798082773869</c:v>
                </c:pt>
                <c:pt idx="6096">
                  <c:v>0.6080456150824235</c:v>
                </c:pt>
                <c:pt idx="6097">
                  <c:v>0.60810386566501384</c:v>
                </c:pt>
                <c:pt idx="6098">
                  <c:v>0.60816320155488857</c:v>
                </c:pt>
                <c:pt idx="6099">
                  <c:v>0.60822416687543801</c:v>
                </c:pt>
                <c:pt idx="6100">
                  <c:v>0.6082878498929678</c:v>
                </c:pt>
                <c:pt idx="6101">
                  <c:v>0.60834009959648971</c:v>
                </c:pt>
                <c:pt idx="6102">
                  <c:v>0.60838472738981608</c:v>
                </c:pt>
                <c:pt idx="6103">
                  <c:v>0.60842663216312964</c:v>
                </c:pt>
                <c:pt idx="6104">
                  <c:v>0.60846146076830199</c:v>
                </c:pt>
                <c:pt idx="6105">
                  <c:v>0.60850118566523326</c:v>
                </c:pt>
                <c:pt idx="6106">
                  <c:v>0.60855451249778436</c:v>
                </c:pt>
                <c:pt idx="6107">
                  <c:v>0.60862035088850031</c:v>
                </c:pt>
                <c:pt idx="6108">
                  <c:v>0.60869434588951876</c:v>
                </c:pt>
                <c:pt idx="6109">
                  <c:v>0.60877268757027092</c:v>
                </c:pt>
                <c:pt idx="6110">
                  <c:v>0.60885591888182955</c:v>
                </c:pt>
                <c:pt idx="6111">
                  <c:v>0.60893859933877315</c:v>
                </c:pt>
                <c:pt idx="6112">
                  <c:v>0.60900550023110922</c:v>
                </c:pt>
                <c:pt idx="6113">
                  <c:v>0.60905988790209031</c:v>
                </c:pt>
                <c:pt idx="6114">
                  <c:v>0.60911536027930802</c:v>
                </c:pt>
                <c:pt idx="6115">
                  <c:v>0.60916811056788323</c:v>
                </c:pt>
                <c:pt idx="6116">
                  <c:v>0.60923608364078452</c:v>
                </c:pt>
                <c:pt idx="6117">
                  <c:v>0.60931818895149448</c:v>
                </c:pt>
                <c:pt idx="6118">
                  <c:v>0.60940246222639571</c:v>
                </c:pt>
                <c:pt idx="6119">
                  <c:v>0.60947803028484637</c:v>
                </c:pt>
                <c:pt idx="6120">
                  <c:v>0.60953945910286367</c:v>
                </c:pt>
                <c:pt idx="6121">
                  <c:v>0.6096025148496006</c:v>
                </c:pt>
                <c:pt idx="6122">
                  <c:v>0.60965850067161331</c:v>
                </c:pt>
                <c:pt idx="6123">
                  <c:v>0.60972372291916255</c:v>
                </c:pt>
                <c:pt idx="6124">
                  <c:v>0.60979654940194739</c:v>
                </c:pt>
                <c:pt idx="6125">
                  <c:v>0.60987534820392042</c:v>
                </c:pt>
                <c:pt idx="6126">
                  <c:v>0.60995740104654028</c:v>
                </c:pt>
                <c:pt idx="6127">
                  <c:v>0.61003184051601145</c:v>
                </c:pt>
                <c:pt idx="6128">
                  <c:v>0.61009214872356932</c:v>
                </c:pt>
                <c:pt idx="6129">
                  <c:v>0.61014702059911186</c:v>
                </c:pt>
                <c:pt idx="6130">
                  <c:v>0.61019102458120789</c:v>
                </c:pt>
                <c:pt idx="6131">
                  <c:v>0.61023502662703832</c:v>
                </c:pt>
                <c:pt idx="6132">
                  <c:v>0.61028065633328887</c:v>
                </c:pt>
                <c:pt idx="6133">
                  <c:v>0.61032845664964908</c:v>
                </c:pt>
                <c:pt idx="6134">
                  <c:v>0.61037353894521462</c:v>
                </c:pt>
                <c:pt idx="6135">
                  <c:v>0.6104207916999369</c:v>
                </c:pt>
                <c:pt idx="6136">
                  <c:v>0.61047836100443409</c:v>
                </c:pt>
                <c:pt idx="6137">
                  <c:v>0.61054081452070952</c:v>
                </c:pt>
                <c:pt idx="6138">
                  <c:v>0.61061792565526962</c:v>
                </c:pt>
                <c:pt idx="6139">
                  <c:v>0.6107134917678162</c:v>
                </c:pt>
                <c:pt idx="6140">
                  <c:v>0.61082207853825365</c:v>
                </c:pt>
                <c:pt idx="6141">
                  <c:v>0.61093879616722679</c:v>
                </c:pt>
                <c:pt idx="6142">
                  <c:v>0.61103378883250759</c:v>
                </c:pt>
                <c:pt idx="6143">
                  <c:v>0.61112225959908295</c:v>
                </c:pt>
                <c:pt idx="6144">
                  <c:v>0.61119769781237276</c:v>
                </c:pt>
                <c:pt idx="6145">
                  <c:v>0.61126878904932247</c:v>
                </c:pt>
                <c:pt idx="6146">
                  <c:v>0.61132251113521752</c:v>
                </c:pt>
                <c:pt idx="6147">
                  <c:v>0.61135832425584635</c:v>
                </c:pt>
                <c:pt idx="6148">
                  <c:v>0.61140715826255621</c:v>
                </c:pt>
                <c:pt idx="6149">
                  <c:v>0.611466298477784</c:v>
                </c:pt>
                <c:pt idx="6150">
                  <c:v>0.61153303048397101</c:v>
                </c:pt>
                <c:pt idx="6151">
                  <c:v>0.61160192796427637</c:v>
                </c:pt>
                <c:pt idx="6152">
                  <c:v>0.61166865092055112</c:v>
                </c:pt>
                <c:pt idx="6153">
                  <c:v>0.61173428460703716</c:v>
                </c:pt>
                <c:pt idx="6154">
                  <c:v>0.61180208347872722</c:v>
                </c:pt>
                <c:pt idx="6155">
                  <c:v>0.6118790974204581</c:v>
                </c:pt>
                <c:pt idx="6156">
                  <c:v>0.6119506825262313</c:v>
                </c:pt>
                <c:pt idx="6157">
                  <c:v>0.61201087512630137</c:v>
                </c:pt>
                <c:pt idx="6158">
                  <c:v>0.61207648635593082</c:v>
                </c:pt>
                <c:pt idx="6159">
                  <c:v>0.61214643077725472</c:v>
                </c:pt>
                <c:pt idx="6160">
                  <c:v>0.61221908104270406</c:v>
                </c:pt>
                <c:pt idx="6161">
                  <c:v>0.6122949786676869</c:v>
                </c:pt>
                <c:pt idx="6162">
                  <c:v>0.61236978640370898</c:v>
                </c:pt>
                <c:pt idx="6163">
                  <c:v>0.61244838270630841</c:v>
                </c:pt>
                <c:pt idx="6164">
                  <c:v>0.61252697283201452</c:v>
                </c:pt>
                <c:pt idx="6165">
                  <c:v>0.61259038243121933</c:v>
                </c:pt>
                <c:pt idx="6166">
                  <c:v>0.61263698863267058</c:v>
                </c:pt>
                <c:pt idx="6167">
                  <c:v>0.61268142508097012</c:v>
                </c:pt>
                <c:pt idx="6168">
                  <c:v>0.61272315019215062</c:v>
                </c:pt>
                <c:pt idx="6169">
                  <c:v>0.61276920835820381</c:v>
                </c:pt>
                <c:pt idx="6170">
                  <c:v>0.61281580622619725</c:v>
                </c:pt>
                <c:pt idx="6171">
                  <c:v>0.61286186012497934</c:v>
                </c:pt>
                <c:pt idx="6172">
                  <c:v>0.61291062076496716</c:v>
                </c:pt>
                <c:pt idx="6173">
                  <c:v>0.61296154600618225</c:v>
                </c:pt>
                <c:pt idx="6174">
                  <c:v>0.61301896923107546</c:v>
                </c:pt>
                <c:pt idx="6175">
                  <c:v>0.61307043064031153</c:v>
                </c:pt>
                <c:pt idx="6176">
                  <c:v>0.61311863945272926</c:v>
                </c:pt>
                <c:pt idx="6177">
                  <c:v>0.61316197123334726</c:v>
                </c:pt>
                <c:pt idx="6178">
                  <c:v>0.61320746758227307</c:v>
                </c:pt>
                <c:pt idx="6179">
                  <c:v>0.61326000245772472</c:v>
                </c:pt>
                <c:pt idx="6180">
                  <c:v>0.61330603590455224</c:v>
                </c:pt>
                <c:pt idx="6181">
                  <c:v>0.61335206723239888</c:v>
                </c:pt>
                <c:pt idx="6182">
                  <c:v>0.61339755493366954</c:v>
                </c:pt>
                <c:pt idx="6183">
                  <c:v>0.61344683094186803</c:v>
                </c:pt>
                <c:pt idx="6184">
                  <c:v>0.61350043614927474</c:v>
                </c:pt>
                <c:pt idx="6185">
                  <c:v>0.61356973963304784</c:v>
                </c:pt>
                <c:pt idx="6186">
                  <c:v>0.61363524866668584</c:v>
                </c:pt>
                <c:pt idx="6187">
                  <c:v>0.61370075340917141</c:v>
                </c:pt>
                <c:pt idx="6188">
                  <c:v>0.61377220823486556</c:v>
                </c:pt>
                <c:pt idx="6189">
                  <c:v>0.61384582301847945</c:v>
                </c:pt>
                <c:pt idx="6190">
                  <c:v>0.61392105605826808</c:v>
                </c:pt>
                <c:pt idx="6191">
                  <c:v>0.61399682462214356</c:v>
                </c:pt>
                <c:pt idx="6192">
                  <c:v>0.61406230568474607</c:v>
                </c:pt>
                <c:pt idx="6193">
                  <c:v>0.61413535800837005</c:v>
                </c:pt>
                <c:pt idx="6194">
                  <c:v>0.61422842434958813</c:v>
                </c:pt>
                <c:pt idx="6195">
                  <c:v>0.61432310505251431</c:v>
                </c:pt>
                <c:pt idx="6196">
                  <c:v>0.61442264538184777</c:v>
                </c:pt>
                <c:pt idx="6197">
                  <c:v>0.61453083015505472</c:v>
                </c:pt>
                <c:pt idx="6198">
                  <c:v>0.61464495240498795</c:v>
                </c:pt>
                <c:pt idx="6199">
                  <c:v>0.61475581700022253</c:v>
                </c:pt>
                <c:pt idx="6200">
                  <c:v>0.61485206994871933</c:v>
                </c:pt>
                <c:pt idx="6201">
                  <c:v>0.61495480163850802</c:v>
                </c:pt>
                <c:pt idx="6202">
                  <c:v>0.6150553603340545</c:v>
                </c:pt>
                <c:pt idx="6203">
                  <c:v>0.61515050333784493</c:v>
                </c:pt>
                <c:pt idx="6204">
                  <c:v>0.61524077270548294</c:v>
                </c:pt>
                <c:pt idx="6205">
                  <c:v>0.61531211757797877</c:v>
                </c:pt>
                <c:pt idx="6206">
                  <c:v>0.61536832510482997</c:v>
                </c:pt>
                <c:pt idx="6207">
                  <c:v>0.6154153424361295</c:v>
                </c:pt>
                <c:pt idx="6208">
                  <c:v>0.61544668609558006</c:v>
                </c:pt>
                <c:pt idx="6209">
                  <c:v>0.61547208454730251</c:v>
                </c:pt>
                <c:pt idx="6210">
                  <c:v>0.61550504753338464</c:v>
                </c:pt>
                <c:pt idx="6211">
                  <c:v>0.61554773568750942</c:v>
                </c:pt>
                <c:pt idx="6212">
                  <c:v>0.61560014776423644</c:v>
                </c:pt>
                <c:pt idx="6213">
                  <c:v>0.61566822532946319</c:v>
                </c:pt>
                <c:pt idx="6214">
                  <c:v>0.6157227920950209</c:v>
                </c:pt>
                <c:pt idx="6215">
                  <c:v>0.61577627544104907</c:v>
                </c:pt>
                <c:pt idx="6216">
                  <c:v>0.61581679122316713</c:v>
                </c:pt>
                <c:pt idx="6217">
                  <c:v>0.61585676518607779</c:v>
                </c:pt>
                <c:pt idx="6218">
                  <c:v>0.61589673755113461</c:v>
                </c:pt>
                <c:pt idx="6219">
                  <c:v>0.61592536542523324</c:v>
                </c:pt>
                <c:pt idx="6220">
                  <c:v>0.61594751095430833</c:v>
                </c:pt>
                <c:pt idx="6221">
                  <c:v>0.61597775771385654</c:v>
                </c:pt>
                <c:pt idx="6222">
                  <c:v>0.61603230759230743</c:v>
                </c:pt>
                <c:pt idx="6223">
                  <c:v>0.61610521614961711</c:v>
                </c:pt>
                <c:pt idx="6224">
                  <c:v>0.61617973940333681</c:v>
                </c:pt>
                <c:pt idx="6225">
                  <c:v>0.61625371714039168</c:v>
                </c:pt>
                <c:pt idx="6226">
                  <c:v>0.61633308862625402</c:v>
                </c:pt>
                <c:pt idx="6227">
                  <c:v>0.61640975442012014</c:v>
                </c:pt>
                <c:pt idx="6228">
                  <c:v>0.61648965335880224</c:v>
                </c:pt>
                <c:pt idx="6229">
                  <c:v>0.61656414796958348</c:v>
                </c:pt>
                <c:pt idx="6230">
                  <c:v>0.61664295506766098</c:v>
                </c:pt>
                <c:pt idx="6231">
                  <c:v>0.61671042196370462</c:v>
                </c:pt>
                <c:pt idx="6232">
                  <c:v>0.6167751859018713</c:v>
                </c:pt>
                <c:pt idx="6233">
                  <c:v>0.61683562846014239</c:v>
                </c:pt>
                <c:pt idx="6234">
                  <c:v>0.61690470119645935</c:v>
                </c:pt>
                <c:pt idx="6235">
                  <c:v>0.61697430873676462</c:v>
                </c:pt>
                <c:pt idx="6236">
                  <c:v>0.61704984632160509</c:v>
                </c:pt>
                <c:pt idx="6237">
                  <c:v>0.61713131260688203</c:v>
                </c:pt>
                <c:pt idx="6238">
                  <c:v>0.61722302167557042</c:v>
                </c:pt>
                <c:pt idx="6239">
                  <c:v>0.61732119500443727</c:v>
                </c:pt>
                <c:pt idx="6240">
                  <c:v>0.61742313403042526</c:v>
                </c:pt>
                <c:pt idx="6241">
                  <c:v>0.6175131984912926</c:v>
                </c:pt>
                <c:pt idx="6242">
                  <c:v>0.61761134333806589</c:v>
                </c:pt>
                <c:pt idx="6243">
                  <c:v>0.61769923411846051</c:v>
                </c:pt>
                <c:pt idx="6244">
                  <c:v>0.61777309953624204</c:v>
                </c:pt>
                <c:pt idx="6245">
                  <c:v>0.61783779469000455</c:v>
                </c:pt>
                <c:pt idx="6246">
                  <c:v>0.61790679824101946</c:v>
                </c:pt>
                <c:pt idx="6247">
                  <c:v>0.61797148474598151</c:v>
                </c:pt>
                <c:pt idx="6248">
                  <c:v>0.61804101807228196</c:v>
                </c:pt>
                <c:pt idx="6249">
                  <c:v>0.61812240365376603</c:v>
                </c:pt>
                <c:pt idx="6250">
                  <c:v>0.61820216587615628</c:v>
                </c:pt>
                <c:pt idx="6251">
                  <c:v>0.61828192173704188</c:v>
                </c:pt>
                <c:pt idx="6252">
                  <c:v>0.61835574412848449</c:v>
                </c:pt>
                <c:pt idx="6253">
                  <c:v>0.61843063864982351</c:v>
                </c:pt>
                <c:pt idx="6254">
                  <c:v>0.61850175631241</c:v>
                </c:pt>
                <c:pt idx="6255">
                  <c:v>0.61856748177609433</c:v>
                </c:pt>
                <c:pt idx="6256">
                  <c:v>0.61862620005309077</c:v>
                </c:pt>
                <c:pt idx="6257">
                  <c:v>0.61868383757718193</c:v>
                </c:pt>
                <c:pt idx="6258">
                  <c:v>0.61873662417069208</c:v>
                </c:pt>
                <c:pt idx="6259">
                  <c:v>0.61879263954908248</c:v>
                </c:pt>
                <c:pt idx="6260">
                  <c:v>0.61884703609615399</c:v>
                </c:pt>
                <c:pt idx="6261">
                  <c:v>0.61890735355990911</c:v>
                </c:pt>
                <c:pt idx="6262">
                  <c:v>0.61895851284273162</c:v>
                </c:pt>
                <c:pt idx="6263">
                  <c:v>0.61899997686744579</c:v>
                </c:pt>
                <c:pt idx="6264">
                  <c:v>0.61904628530425898</c:v>
                </c:pt>
                <c:pt idx="6265">
                  <c:v>0.61908882256003628</c:v>
                </c:pt>
                <c:pt idx="6266">
                  <c:v>0.61913835733695954</c:v>
                </c:pt>
                <c:pt idx="6267">
                  <c:v>0.61919650372697344</c:v>
                </c:pt>
                <c:pt idx="6268">
                  <c:v>0.61923795788500635</c:v>
                </c:pt>
                <c:pt idx="6269">
                  <c:v>0.61927456532299596</c:v>
                </c:pt>
                <c:pt idx="6270">
                  <c:v>0.61932032273604121</c:v>
                </c:pt>
                <c:pt idx="6271">
                  <c:v>0.61937199917907704</c:v>
                </c:pt>
                <c:pt idx="6272">
                  <c:v>0.61941290780267444</c:v>
                </c:pt>
                <c:pt idx="6273">
                  <c:v>0.6194489705960754</c:v>
                </c:pt>
                <c:pt idx="6274">
                  <c:v>0.61949794932236379</c:v>
                </c:pt>
                <c:pt idx="6275">
                  <c:v>0.61956199480651986</c:v>
                </c:pt>
                <c:pt idx="6276">
                  <c:v>0.61964056601602413</c:v>
                </c:pt>
                <c:pt idx="6277">
                  <c:v>0.61973096908462411</c:v>
                </c:pt>
                <c:pt idx="6278">
                  <c:v>0.61981275529551449</c:v>
                </c:pt>
                <c:pt idx="6279">
                  <c:v>0.61989399681664792</c:v>
                </c:pt>
                <c:pt idx="6280">
                  <c:v>0.6199730799047708</c:v>
                </c:pt>
                <c:pt idx="6281">
                  <c:v>0.62005430840246212</c:v>
                </c:pt>
                <c:pt idx="6282">
                  <c:v>0.62013176519478919</c:v>
                </c:pt>
                <c:pt idx="6283">
                  <c:v>0.62020168631303929</c:v>
                </c:pt>
                <c:pt idx="6284">
                  <c:v>0.62026514894163953</c:v>
                </c:pt>
                <c:pt idx="6285">
                  <c:v>0.62032269208085955</c:v>
                </c:pt>
                <c:pt idx="6286">
                  <c:v>0.62038130738834452</c:v>
                </c:pt>
                <c:pt idx="6287">
                  <c:v>0.62044153238248823</c:v>
                </c:pt>
                <c:pt idx="6288">
                  <c:v>0.62050713048124218</c:v>
                </c:pt>
                <c:pt idx="6289">
                  <c:v>0.62057702535937398</c:v>
                </c:pt>
                <c:pt idx="6290">
                  <c:v>0.62065175370975889</c:v>
                </c:pt>
                <c:pt idx="6291">
                  <c:v>0.62071303754154428</c:v>
                </c:pt>
                <c:pt idx="6292">
                  <c:v>0.62076679219671038</c:v>
                </c:pt>
                <c:pt idx="6293">
                  <c:v>0.62081785644279952</c:v>
                </c:pt>
                <c:pt idx="6294">
                  <c:v>0.62087751767986343</c:v>
                </c:pt>
                <c:pt idx="6295">
                  <c:v>0.62094899897933786</c:v>
                </c:pt>
                <c:pt idx="6296">
                  <c:v>0.62103229780640423</c:v>
                </c:pt>
                <c:pt idx="6297">
                  <c:v>0.62112150046900161</c:v>
                </c:pt>
                <c:pt idx="6298">
                  <c:v>0.62120800870386039</c:v>
                </c:pt>
                <c:pt idx="6299">
                  <c:v>0.62129182320951393</c:v>
                </c:pt>
                <c:pt idx="6300">
                  <c:v>0.62137079583479582</c:v>
                </c:pt>
                <c:pt idx="6301">
                  <c:v>0.62143901886396236</c:v>
                </c:pt>
                <c:pt idx="6302">
                  <c:v>0.62148897450819518</c:v>
                </c:pt>
                <c:pt idx="6303">
                  <c:v>0.62153194510879117</c:v>
                </c:pt>
                <c:pt idx="6304">
                  <c:v>0.62157115417070863</c:v>
                </c:pt>
                <c:pt idx="6305">
                  <c:v>0.62161788077096214</c:v>
                </c:pt>
                <c:pt idx="6306">
                  <c:v>0.62166245698676559</c:v>
                </c:pt>
                <c:pt idx="6307">
                  <c:v>0.62170488310557959</c:v>
                </c:pt>
                <c:pt idx="6308">
                  <c:v>0.6217499924474098</c:v>
                </c:pt>
                <c:pt idx="6309">
                  <c:v>0.62179134088993537</c:v>
                </c:pt>
                <c:pt idx="6310">
                  <c:v>0.62184288980046576</c:v>
                </c:pt>
                <c:pt idx="6311">
                  <c:v>0.62189873145502572</c:v>
                </c:pt>
                <c:pt idx="6312">
                  <c:v>0.62194383205352888</c:v>
                </c:pt>
                <c:pt idx="6313">
                  <c:v>0.62198356184798087</c:v>
                </c:pt>
                <c:pt idx="6314">
                  <c:v>0.6220238269210151</c:v>
                </c:pt>
                <c:pt idx="6315">
                  <c:v>0.62206838504535078</c:v>
                </c:pt>
                <c:pt idx="6316">
                  <c:v>0.62212153009134585</c:v>
                </c:pt>
                <c:pt idx="6317">
                  <c:v>0.62217145165277399</c:v>
                </c:pt>
                <c:pt idx="6318">
                  <c:v>0.62221868696461358</c:v>
                </c:pt>
                <c:pt idx="6319">
                  <c:v>0.62226967712647541</c:v>
                </c:pt>
                <c:pt idx="6320">
                  <c:v>0.62233247196368691</c:v>
                </c:pt>
                <c:pt idx="6321">
                  <c:v>0.62238882294768394</c:v>
                </c:pt>
                <c:pt idx="6322">
                  <c:v>0.62244946379263888</c:v>
                </c:pt>
                <c:pt idx="6323">
                  <c:v>0.62251171074671696</c:v>
                </c:pt>
                <c:pt idx="6324">
                  <c:v>0.62257770975031712</c:v>
                </c:pt>
                <c:pt idx="6325">
                  <c:v>0.62264102177398883</c:v>
                </c:pt>
                <c:pt idx="6326">
                  <c:v>0.62270540277217412</c:v>
                </c:pt>
                <c:pt idx="6327">
                  <c:v>0.622770316082081</c:v>
                </c:pt>
                <c:pt idx="6328">
                  <c:v>0.6228379072819471</c:v>
                </c:pt>
                <c:pt idx="6329">
                  <c:v>0.62290978497403904</c:v>
                </c:pt>
                <c:pt idx="6330">
                  <c:v>0.6229929206367385</c:v>
                </c:pt>
                <c:pt idx="6331">
                  <c:v>0.62308570260213614</c:v>
                </c:pt>
                <c:pt idx="6332">
                  <c:v>0.62318491078683913</c:v>
                </c:pt>
                <c:pt idx="6333">
                  <c:v>0.62327767494154951</c:v>
                </c:pt>
                <c:pt idx="6334">
                  <c:v>0.62337203889373194</c:v>
                </c:pt>
                <c:pt idx="6335">
                  <c:v>0.62346478569209041</c:v>
                </c:pt>
                <c:pt idx="6336">
                  <c:v>0.62355323560738363</c:v>
                </c:pt>
                <c:pt idx="6337">
                  <c:v>0.62363524581153584</c:v>
                </c:pt>
                <c:pt idx="6338">
                  <c:v>0.62371296169356572</c:v>
                </c:pt>
                <c:pt idx="6339">
                  <c:v>0.62379067153630674</c:v>
                </c:pt>
                <c:pt idx="6340">
                  <c:v>0.62385229918688456</c:v>
                </c:pt>
                <c:pt idx="6341">
                  <c:v>0.62390910044038572</c:v>
                </c:pt>
                <c:pt idx="6342">
                  <c:v>0.62395196717468127</c:v>
                </c:pt>
                <c:pt idx="6343">
                  <c:v>0.62398840245410903</c:v>
                </c:pt>
                <c:pt idx="6344">
                  <c:v>0.62401626383090214</c:v>
                </c:pt>
                <c:pt idx="6345">
                  <c:v>0.62404841060880656</c:v>
                </c:pt>
                <c:pt idx="6346">
                  <c:v>0.62408377087094757</c:v>
                </c:pt>
                <c:pt idx="6347">
                  <c:v>0.624129844488024</c:v>
                </c:pt>
                <c:pt idx="6348">
                  <c:v>0.62417752308926078</c:v>
                </c:pt>
                <c:pt idx="6349">
                  <c:v>0.62423162751241767</c:v>
                </c:pt>
                <c:pt idx="6350">
                  <c:v>0.6242894785086226</c:v>
                </c:pt>
                <c:pt idx="6351">
                  <c:v>0.62434625493592222</c:v>
                </c:pt>
                <c:pt idx="6352">
                  <c:v>0.62440249255863889</c:v>
                </c:pt>
                <c:pt idx="6353">
                  <c:v>0.62445069371815398</c:v>
                </c:pt>
                <c:pt idx="6354">
                  <c:v>0.62449621490224805</c:v>
                </c:pt>
                <c:pt idx="6355">
                  <c:v>0.62454226952089187</c:v>
                </c:pt>
                <c:pt idx="6356">
                  <c:v>0.62459314134345545</c:v>
                </c:pt>
                <c:pt idx="6357">
                  <c:v>0.62464347512605511</c:v>
                </c:pt>
                <c:pt idx="6358">
                  <c:v>0.62470505024437251</c:v>
                </c:pt>
                <c:pt idx="6359">
                  <c:v>0.62476180308256513</c:v>
                </c:pt>
                <c:pt idx="6360">
                  <c:v>0.62481694662308884</c:v>
                </c:pt>
                <c:pt idx="6361">
                  <c:v>0.6248704811319814</c:v>
                </c:pt>
                <c:pt idx="6362">
                  <c:v>0.6249095595138523</c:v>
                </c:pt>
                <c:pt idx="6363">
                  <c:v>0.62494435404811621</c:v>
                </c:pt>
                <c:pt idx="6364">
                  <c:v>0.6249930643622672</c:v>
                </c:pt>
                <c:pt idx="6365">
                  <c:v>0.62505140656068736</c:v>
                </c:pt>
                <c:pt idx="6366">
                  <c:v>0.62510974535549391</c:v>
                </c:pt>
                <c:pt idx="6367">
                  <c:v>0.62516112349378639</c:v>
                </c:pt>
                <c:pt idx="6368">
                  <c:v>0.62520768265161997</c:v>
                </c:pt>
                <c:pt idx="6369">
                  <c:v>0.62524728298790688</c:v>
                </c:pt>
                <c:pt idx="6370">
                  <c:v>0.62529597854888808</c:v>
                </c:pt>
                <c:pt idx="6371">
                  <c:v>0.62535002249411986</c:v>
                </c:pt>
                <c:pt idx="6372">
                  <c:v>0.62540887891390073</c:v>
                </c:pt>
                <c:pt idx="6373">
                  <c:v>0.62546505681058839</c:v>
                </c:pt>
                <c:pt idx="6374">
                  <c:v>0.62553246612101665</c:v>
                </c:pt>
                <c:pt idx="6375">
                  <c:v>0.62561645390378584</c:v>
                </c:pt>
                <c:pt idx="6376">
                  <c:v>0.6257095276648087</c:v>
                </c:pt>
                <c:pt idx="6377">
                  <c:v>0.6258090107273645</c:v>
                </c:pt>
                <c:pt idx="6378">
                  <c:v>0.62591276208785718</c:v>
                </c:pt>
                <c:pt idx="6379">
                  <c:v>0.62601436381239317</c:v>
                </c:pt>
                <c:pt idx="6380">
                  <c:v>0.62610686587838316</c:v>
                </c:pt>
                <c:pt idx="6381">
                  <c:v>0.62617583583878478</c:v>
                </c:pt>
                <c:pt idx="6382">
                  <c:v>0.6262260900233918</c:v>
                </c:pt>
                <c:pt idx="6383">
                  <c:v>0.62626244254016616</c:v>
                </c:pt>
                <c:pt idx="6384">
                  <c:v>0.62631108869366814</c:v>
                </c:pt>
                <c:pt idx="6385">
                  <c:v>0.6263672159303868</c:v>
                </c:pt>
                <c:pt idx="6386">
                  <c:v>0.62641906400698177</c:v>
                </c:pt>
                <c:pt idx="6387">
                  <c:v>0.62646556463434777</c:v>
                </c:pt>
                <c:pt idx="6388">
                  <c:v>0.62651901096035312</c:v>
                </c:pt>
                <c:pt idx="6389">
                  <c:v>0.62658634926427625</c:v>
                </c:pt>
                <c:pt idx="6390">
                  <c:v>0.62665528616379451</c:v>
                </c:pt>
                <c:pt idx="6391">
                  <c:v>0.62671673753293689</c:v>
                </c:pt>
                <c:pt idx="6392">
                  <c:v>0.62677391063306231</c:v>
                </c:pt>
                <c:pt idx="6393">
                  <c:v>0.62681665474065995</c:v>
                </c:pt>
                <c:pt idx="6394">
                  <c:v>0.62685725995063457</c:v>
                </c:pt>
                <c:pt idx="6395">
                  <c:v>0.62690961686667468</c:v>
                </c:pt>
                <c:pt idx="6396">
                  <c:v>0.62697158681661092</c:v>
                </c:pt>
                <c:pt idx="6397">
                  <c:v>0.62704049716507626</c:v>
                </c:pt>
                <c:pt idx="6398">
                  <c:v>0.62711047103173512</c:v>
                </c:pt>
                <c:pt idx="6399">
                  <c:v>0.62718578094407729</c:v>
                </c:pt>
                <c:pt idx="6400">
                  <c:v>0.62727817472000702</c:v>
                </c:pt>
                <c:pt idx="6401">
                  <c:v>0.62739352144116411</c:v>
                </c:pt>
                <c:pt idx="6402">
                  <c:v>0.62750298171933983</c:v>
                </c:pt>
                <c:pt idx="6403">
                  <c:v>0.62760709135381954</c:v>
                </c:pt>
                <c:pt idx="6404">
                  <c:v>0.62770051384965087</c:v>
                </c:pt>
                <c:pt idx="6405">
                  <c:v>0.62779766398779246</c:v>
                </c:pt>
                <c:pt idx="6406">
                  <c:v>0.62787665824153538</c:v>
                </c:pt>
                <c:pt idx="6407">
                  <c:v>0.62794550625157475</c:v>
                </c:pt>
                <c:pt idx="6408">
                  <c:v>0.62801915236389394</c:v>
                </c:pt>
                <c:pt idx="6409">
                  <c:v>0.62809386026935898</c:v>
                </c:pt>
                <c:pt idx="6410">
                  <c:v>0.62816909616193095</c:v>
                </c:pt>
                <c:pt idx="6411">
                  <c:v>0.62824059169375746</c:v>
                </c:pt>
                <c:pt idx="6412">
                  <c:v>0.62830461320500708</c:v>
                </c:pt>
                <c:pt idx="6413">
                  <c:v>0.62836649677003242</c:v>
                </c:pt>
                <c:pt idx="6414">
                  <c:v>0.62841930816322267</c:v>
                </c:pt>
                <c:pt idx="6415">
                  <c:v>0.62846571587309852</c:v>
                </c:pt>
                <c:pt idx="6416">
                  <c:v>0.62850998788783163</c:v>
                </c:pt>
                <c:pt idx="6417">
                  <c:v>0.62855905819225344</c:v>
                </c:pt>
                <c:pt idx="6418">
                  <c:v>0.62861132608548531</c:v>
                </c:pt>
                <c:pt idx="6419">
                  <c:v>0.62866252463828398</c:v>
                </c:pt>
                <c:pt idx="6420">
                  <c:v>0.62871852005414053</c:v>
                </c:pt>
                <c:pt idx="6421">
                  <c:v>0.62877451233468618</c:v>
                </c:pt>
                <c:pt idx="6422">
                  <c:v>0.62882197000338769</c:v>
                </c:pt>
                <c:pt idx="6423">
                  <c:v>0.62887262458050608</c:v>
                </c:pt>
                <c:pt idx="6424">
                  <c:v>0.62892540925184981</c:v>
                </c:pt>
                <c:pt idx="6425">
                  <c:v>0.6289733928990322</c:v>
                </c:pt>
                <c:pt idx="6426">
                  <c:v>0.62902723847260578</c:v>
                </c:pt>
                <c:pt idx="6427">
                  <c:v>0.62907841573626466</c:v>
                </c:pt>
                <c:pt idx="6428">
                  <c:v>0.62912585898495255</c:v>
                </c:pt>
                <c:pt idx="6429">
                  <c:v>0.62918982384694366</c:v>
                </c:pt>
                <c:pt idx="6430">
                  <c:v>0.62925858151058522</c:v>
                </c:pt>
                <c:pt idx="6431">
                  <c:v>0.62932680149661602</c:v>
                </c:pt>
                <c:pt idx="6432">
                  <c:v>0.62939554974296319</c:v>
                </c:pt>
                <c:pt idx="6433">
                  <c:v>0.62946376038598151</c:v>
                </c:pt>
                <c:pt idx="6434">
                  <c:v>0.62953409773887492</c:v>
                </c:pt>
                <c:pt idx="6435">
                  <c:v>0.62960283173593579</c:v>
                </c:pt>
                <c:pt idx="6436">
                  <c:v>0.62967156100895894</c:v>
                </c:pt>
                <c:pt idx="6437">
                  <c:v>0.62974508011836672</c:v>
                </c:pt>
                <c:pt idx="6438">
                  <c:v>0.62982232263513671</c:v>
                </c:pt>
                <c:pt idx="6439">
                  <c:v>0.62990222240890303</c:v>
                </c:pt>
                <c:pt idx="6440">
                  <c:v>0.6299762571674572</c:v>
                </c:pt>
                <c:pt idx="6441">
                  <c:v>0.63005294926682376</c:v>
                </c:pt>
                <c:pt idx="6442">
                  <c:v>0.63013070052992148</c:v>
                </c:pt>
                <c:pt idx="6443">
                  <c:v>0.63020312092609265</c:v>
                </c:pt>
                <c:pt idx="6444">
                  <c:v>0.63026808181912553</c:v>
                </c:pt>
                <c:pt idx="6445">
                  <c:v>0.63032239014668201</c:v>
                </c:pt>
                <c:pt idx="6446">
                  <c:v>0.63037509835008732</c:v>
                </c:pt>
                <c:pt idx="6447">
                  <c:v>0.63043099795441238</c:v>
                </c:pt>
                <c:pt idx="6448">
                  <c:v>0.63048316809936678</c:v>
                </c:pt>
                <c:pt idx="6449">
                  <c:v>0.63052256007884544</c:v>
                </c:pt>
                <c:pt idx="6450">
                  <c:v>0.63056674112853583</c:v>
                </c:pt>
                <c:pt idx="6451">
                  <c:v>0.63060293619653596</c:v>
                </c:pt>
                <c:pt idx="6452">
                  <c:v>0.63064338795755026</c:v>
                </c:pt>
                <c:pt idx="6453">
                  <c:v>0.63069128924259132</c:v>
                </c:pt>
                <c:pt idx="6454">
                  <c:v>0.6307455745919468</c:v>
                </c:pt>
                <c:pt idx="6455">
                  <c:v>0.63078176318775336</c:v>
                </c:pt>
                <c:pt idx="6456">
                  <c:v>0.63080943593621785</c:v>
                </c:pt>
                <c:pt idx="6457">
                  <c:v>0.63082859354426335</c:v>
                </c:pt>
                <c:pt idx="6458">
                  <c:v>0.63084934720548924</c:v>
                </c:pt>
                <c:pt idx="6459">
                  <c:v>0.6308727610754411</c:v>
                </c:pt>
                <c:pt idx="6460">
                  <c:v>0.63089085323584249</c:v>
                </c:pt>
                <c:pt idx="6461">
                  <c:v>0.63092437607966845</c:v>
                </c:pt>
                <c:pt idx="6462">
                  <c:v>0.63097598841992431</c:v>
                </c:pt>
                <c:pt idx="6463">
                  <c:v>0.63103717485687894</c:v>
                </c:pt>
                <c:pt idx="6464">
                  <c:v>0.63109622951943456</c:v>
                </c:pt>
                <c:pt idx="6465">
                  <c:v>0.63115155684976676</c:v>
                </c:pt>
                <c:pt idx="6466">
                  <c:v>0.6312063491695995</c:v>
                </c:pt>
                <c:pt idx="6467">
                  <c:v>0.63126007464572775</c:v>
                </c:pt>
                <c:pt idx="6468">
                  <c:v>0.63131539291193983</c:v>
                </c:pt>
                <c:pt idx="6469">
                  <c:v>0.63137336742604055</c:v>
                </c:pt>
                <c:pt idx="6470">
                  <c:v>0.63143718869247811</c:v>
                </c:pt>
                <c:pt idx="6471">
                  <c:v>0.63150632380165417</c:v>
                </c:pt>
                <c:pt idx="6472">
                  <c:v>0.6315685413135641</c:v>
                </c:pt>
                <c:pt idx="6473">
                  <c:v>0.63162809633125128</c:v>
                </c:pt>
                <c:pt idx="6474">
                  <c:v>0.63168126745721564</c:v>
                </c:pt>
                <c:pt idx="6475">
                  <c:v>0.63174666406506907</c:v>
                </c:pt>
                <c:pt idx="6476">
                  <c:v>0.63182853671592787</c:v>
                </c:pt>
                <c:pt idx="6477">
                  <c:v>0.63191306053720986</c:v>
                </c:pt>
                <c:pt idx="6478">
                  <c:v>0.63199917180045684</c:v>
                </c:pt>
                <c:pt idx="6479">
                  <c:v>0.63209643671641391</c:v>
                </c:pt>
                <c:pt idx="6480">
                  <c:v>0.63219209789733921</c:v>
                </c:pt>
                <c:pt idx="6481">
                  <c:v>0.63227712237646927</c:v>
                </c:pt>
                <c:pt idx="6482">
                  <c:v>0.63235310688735558</c:v>
                </c:pt>
                <c:pt idx="6483">
                  <c:v>0.6324173969642044</c:v>
                </c:pt>
                <c:pt idx="6484">
                  <c:v>0.63247583890215564</c:v>
                </c:pt>
                <c:pt idx="6485">
                  <c:v>0.63253108995711971</c:v>
                </c:pt>
                <c:pt idx="6486">
                  <c:v>0.63258686917555029</c:v>
                </c:pt>
                <c:pt idx="6487">
                  <c:v>0.63265061304420855</c:v>
                </c:pt>
                <c:pt idx="6488">
                  <c:v>0.63272338232710479</c:v>
                </c:pt>
                <c:pt idx="6489">
                  <c:v>0.63279242857537144</c:v>
                </c:pt>
                <c:pt idx="6490">
                  <c:v>0.63285615934264239</c:v>
                </c:pt>
                <c:pt idx="6491">
                  <c:v>0.63291882397007393</c:v>
                </c:pt>
                <c:pt idx="6492">
                  <c:v>0.6329894497329478</c:v>
                </c:pt>
                <c:pt idx="6493">
                  <c:v>0.63305741568203355</c:v>
                </c:pt>
                <c:pt idx="6494">
                  <c:v>0.63312431515180045</c:v>
                </c:pt>
                <c:pt idx="6495">
                  <c:v>0.63318855566831633</c:v>
                </c:pt>
                <c:pt idx="6496">
                  <c:v>0.63325013774370476</c:v>
                </c:pt>
                <c:pt idx="6497">
                  <c:v>0.63331649349389285</c:v>
                </c:pt>
                <c:pt idx="6498">
                  <c:v>0.6333923990726974</c:v>
                </c:pt>
                <c:pt idx="6499">
                  <c:v>0.63347626007578783</c:v>
                </c:pt>
                <c:pt idx="6500">
                  <c:v>0.63356276753870255</c:v>
                </c:pt>
                <c:pt idx="6501">
                  <c:v>0.63364714490937868</c:v>
                </c:pt>
                <c:pt idx="6502">
                  <c:v>0.63373257637681157</c:v>
                </c:pt>
                <c:pt idx="6503">
                  <c:v>0.63382967284753733</c:v>
                </c:pt>
                <c:pt idx="6504">
                  <c:v>0.63391774127357792</c:v>
                </c:pt>
                <c:pt idx="6505">
                  <c:v>0.63400261916352219</c:v>
                </c:pt>
                <c:pt idx="6506">
                  <c:v>0.63408059437540099</c:v>
                </c:pt>
                <c:pt idx="6507">
                  <c:v>0.63415007736628448</c:v>
                </c:pt>
                <c:pt idx="6508">
                  <c:v>0.63420841813366247</c:v>
                </c:pt>
                <c:pt idx="6509">
                  <c:v>0.63426569484862516</c:v>
                </c:pt>
                <c:pt idx="6510">
                  <c:v>0.63431766532516365</c:v>
                </c:pt>
                <c:pt idx="6511">
                  <c:v>0.63436433039037865</c:v>
                </c:pt>
                <c:pt idx="6512">
                  <c:v>0.63441046303021043</c:v>
                </c:pt>
                <c:pt idx="6513">
                  <c:v>0.63445712376531649</c:v>
                </c:pt>
                <c:pt idx="6514">
                  <c:v>0.63450961448997878</c:v>
                </c:pt>
                <c:pt idx="6515">
                  <c:v>0.63455680076948995</c:v>
                </c:pt>
                <c:pt idx="6516">
                  <c:v>0.63460504511278393</c:v>
                </c:pt>
                <c:pt idx="6517">
                  <c:v>0.63465222688959988</c:v>
                </c:pt>
                <c:pt idx="6518">
                  <c:v>0.63468933458833854</c:v>
                </c:pt>
                <c:pt idx="6519">
                  <c:v>0.63473015146660039</c:v>
                </c:pt>
                <c:pt idx="6520">
                  <c:v>0.63477096667891275</c:v>
                </c:pt>
                <c:pt idx="6521">
                  <c:v>0.63480117946438275</c:v>
                </c:pt>
                <c:pt idx="6522">
                  <c:v>0.63482344093275012</c:v>
                </c:pt>
                <c:pt idx="6523">
                  <c:v>0.63484305181573075</c:v>
                </c:pt>
                <c:pt idx="6524">
                  <c:v>0.6348642523376884</c:v>
                </c:pt>
                <c:pt idx="6525">
                  <c:v>0.63488651240202099</c:v>
                </c:pt>
                <c:pt idx="6526">
                  <c:v>0.63491619171702451</c:v>
                </c:pt>
                <c:pt idx="6527">
                  <c:v>0.63495010985560041</c:v>
                </c:pt>
                <c:pt idx="6528">
                  <c:v>0.63497077815718339</c:v>
                </c:pt>
                <c:pt idx="6529">
                  <c:v>0.63499038615099213</c:v>
                </c:pt>
                <c:pt idx="6530">
                  <c:v>0.63502059230801611</c:v>
                </c:pt>
                <c:pt idx="6531">
                  <c:v>0.63505715643527283</c:v>
                </c:pt>
                <c:pt idx="6532">
                  <c:v>0.63508789046457548</c:v>
                </c:pt>
                <c:pt idx="6533">
                  <c:v>0.63512286252137573</c:v>
                </c:pt>
                <c:pt idx="6534">
                  <c:v>0.63515041540171313</c:v>
                </c:pt>
                <c:pt idx="6535">
                  <c:v>0.63518326592072782</c:v>
                </c:pt>
                <c:pt idx="6536">
                  <c:v>0.63521664518145438</c:v>
                </c:pt>
                <c:pt idx="6537">
                  <c:v>0.63527121522383934</c:v>
                </c:pt>
                <c:pt idx="6538">
                  <c:v>0.63534485357006121</c:v>
                </c:pt>
                <c:pt idx="6539">
                  <c:v>0.635421664771609</c:v>
                </c:pt>
                <c:pt idx="6540">
                  <c:v>0.63549952941588228</c:v>
                </c:pt>
                <c:pt idx="6541">
                  <c:v>0.63557791762718308</c:v>
                </c:pt>
                <c:pt idx="6542">
                  <c:v>0.63564994462038904</c:v>
                </c:pt>
                <c:pt idx="6543">
                  <c:v>0.63572673239200062</c:v>
                </c:pt>
                <c:pt idx="6544">
                  <c:v>0.63581251589461474</c:v>
                </c:pt>
                <c:pt idx="6545">
                  <c:v>0.63590570444689221</c:v>
                </c:pt>
                <c:pt idx="6546">
                  <c:v>0.63600100193926368</c:v>
                </c:pt>
                <c:pt idx="6547">
                  <c:v>0.63608040957948508</c:v>
                </c:pt>
                <c:pt idx="6548">
                  <c:v>0.63615081241341354</c:v>
                </c:pt>
                <c:pt idx="6549">
                  <c:v>0.63622967887480353</c:v>
                </c:pt>
                <c:pt idx="6550">
                  <c:v>0.63631330228792593</c:v>
                </c:pt>
                <c:pt idx="6551">
                  <c:v>0.63639003914062553</c:v>
                </c:pt>
                <c:pt idx="6552">
                  <c:v>0.63645565770943402</c:v>
                </c:pt>
                <c:pt idx="6553">
                  <c:v>0.63652656325798163</c:v>
                </c:pt>
                <c:pt idx="6554">
                  <c:v>0.63659534741860391</c:v>
                </c:pt>
                <c:pt idx="6555">
                  <c:v>0.63666042346104057</c:v>
                </c:pt>
                <c:pt idx="6556">
                  <c:v>0.63671755990924284</c:v>
                </c:pt>
                <c:pt idx="6557">
                  <c:v>0.63676358411851419</c:v>
                </c:pt>
                <c:pt idx="6558">
                  <c:v>0.63680960620965488</c:v>
                </c:pt>
                <c:pt idx="6559">
                  <c:v>0.63685456827622478</c:v>
                </c:pt>
                <c:pt idx="6560">
                  <c:v>0.63690005725097465</c:v>
                </c:pt>
                <c:pt idx="6561">
                  <c:v>0.63695982450250554</c:v>
                </c:pt>
                <c:pt idx="6562">
                  <c:v>0.63702805000739404</c:v>
                </c:pt>
                <c:pt idx="6563">
                  <c:v>0.63709151141468268</c:v>
                </c:pt>
                <c:pt idx="6564">
                  <c:v>0.63715814155818429</c:v>
                </c:pt>
                <c:pt idx="6565">
                  <c:v>0.63723005482658335</c:v>
                </c:pt>
                <c:pt idx="6566">
                  <c:v>0.63729720445951954</c:v>
                </c:pt>
                <c:pt idx="6567">
                  <c:v>0.63735747666786391</c:v>
                </c:pt>
                <c:pt idx="6568">
                  <c:v>0.6374108726948422</c:v>
                </c:pt>
                <c:pt idx="6569">
                  <c:v>0.6374711380527468</c:v>
                </c:pt>
                <c:pt idx="6570">
                  <c:v>0.63754567176117949</c:v>
                </c:pt>
                <c:pt idx="6571">
                  <c:v>0.6376260139343094</c:v>
                </c:pt>
                <c:pt idx="6572">
                  <c:v>0.63770159311265162</c:v>
                </c:pt>
                <c:pt idx="6573">
                  <c:v>0.63777558118052402</c:v>
                </c:pt>
                <c:pt idx="6574">
                  <c:v>0.63783793830082902</c:v>
                </c:pt>
                <c:pt idx="6575">
                  <c:v>0.63790187673395227</c:v>
                </c:pt>
                <c:pt idx="6576">
                  <c:v>0.63796052740397369</c:v>
                </c:pt>
                <c:pt idx="6577">
                  <c:v>0.6380123062175741</c:v>
                </c:pt>
                <c:pt idx="6578">
                  <c:v>0.63806355403592085</c:v>
                </c:pt>
                <c:pt idx="6579">
                  <c:v>0.63810159195550487</c:v>
                </c:pt>
                <c:pt idx="6580">
                  <c:v>0.63813011944570575</c:v>
                </c:pt>
                <c:pt idx="6581">
                  <c:v>0.63815600479737156</c:v>
                </c:pt>
                <c:pt idx="6582">
                  <c:v>0.63818822848257528</c:v>
                </c:pt>
                <c:pt idx="6583">
                  <c:v>0.63822573343151623</c:v>
                </c:pt>
                <c:pt idx="6584">
                  <c:v>0.63826904725602807</c:v>
                </c:pt>
                <c:pt idx="6585">
                  <c:v>0.63831552829784566</c:v>
                </c:pt>
                <c:pt idx="6586">
                  <c:v>0.63837151395708081</c:v>
                </c:pt>
                <c:pt idx="6587">
                  <c:v>0.63841746210908856</c:v>
                </c:pt>
                <c:pt idx="6588">
                  <c:v>0.63846393625310127</c:v>
                </c:pt>
                <c:pt idx="6589">
                  <c:v>0.63851093631568867</c:v>
                </c:pt>
                <c:pt idx="6590">
                  <c:v>0.63856215858735488</c:v>
                </c:pt>
                <c:pt idx="6591">
                  <c:v>0.63861126613685826</c:v>
                </c:pt>
                <c:pt idx="6592">
                  <c:v>0.63865720327427</c:v>
                </c:pt>
                <c:pt idx="6593">
                  <c:v>0.6387078900805051</c:v>
                </c:pt>
                <c:pt idx="6594">
                  <c:v>0.63876490966674859</c:v>
                </c:pt>
                <c:pt idx="6595">
                  <c:v>0.63881981434379609</c:v>
                </c:pt>
                <c:pt idx="6596">
                  <c:v>0.63887049290867448</c:v>
                </c:pt>
                <c:pt idx="6597">
                  <c:v>0.63893911603839115</c:v>
                </c:pt>
                <c:pt idx="6598">
                  <c:v>0.63902251319522985</c:v>
                </c:pt>
                <c:pt idx="6599">
                  <c:v>0.6391085422145073</c:v>
                </c:pt>
                <c:pt idx="6600">
                  <c:v>0.6391840094318213</c:v>
                </c:pt>
                <c:pt idx="6601">
                  <c:v>0.63924997261436289</c:v>
                </c:pt>
                <c:pt idx="6602">
                  <c:v>0.63931329317631191</c:v>
                </c:pt>
                <c:pt idx="6603">
                  <c:v>0.63938610686616193</c:v>
                </c:pt>
                <c:pt idx="6604">
                  <c:v>0.63946049798674554</c:v>
                </c:pt>
                <c:pt idx="6605">
                  <c:v>0.63954754439915629</c:v>
                </c:pt>
                <c:pt idx="6606">
                  <c:v>0.6396461878409111</c:v>
                </c:pt>
                <c:pt idx="6607">
                  <c:v>0.63973691011687883</c:v>
                </c:pt>
                <c:pt idx="6608">
                  <c:v>0.63981074775427682</c:v>
                </c:pt>
                <c:pt idx="6609">
                  <c:v>0.63988247052470493</c:v>
                </c:pt>
                <c:pt idx="6610">
                  <c:v>0.63995207888279837</c:v>
                </c:pt>
                <c:pt idx="6611">
                  <c:v>0.6400243187973863</c:v>
                </c:pt>
                <c:pt idx="6612">
                  <c:v>0.64010815273979516</c:v>
                </c:pt>
                <c:pt idx="6613">
                  <c:v>0.64019725155281015</c:v>
                </c:pt>
                <c:pt idx="6614">
                  <c:v>0.64029214096717646</c:v>
                </c:pt>
                <c:pt idx="6615">
                  <c:v>0.64039281933387882</c:v>
                </c:pt>
                <c:pt idx="6616">
                  <c:v>0.64047978463240773</c:v>
                </c:pt>
                <c:pt idx="6617">
                  <c:v>0.6405535674400985</c:v>
                </c:pt>
                <c:pt idx="6618">
                  <c:v>0.64062260213743905</c:v>
                </c:pt>
                <c:pt idx="6619">
                  <c:v>0.64068530891503461</c:v>
                </c:pt>
                <c:pt idx="6620">
                  <c:v>0.6407522269370578</c:v>
                </c:pt>
                <c:pt idx="6621">
                  <c:v>0.64082335535787083</c:v>
                </c:pt>
                <c:pt idx="6622">
                  <c:v>0.64088394224462164</c:v>
                </c:pt>
                <c:pt idx="6623">
                  <c:v>0.64093609671141338</c:v>
                </c:pt>
                <c:pt idx="6624">
                  <c:v>0.64098034685325811</c:v>
                </c:pt>
                <c:pt idx="6625">
                  <c:v>0.6410188007434926</c:v>
                </c:pt>
                <c:pt idx="6626">
                  <c:v>0.64105303926430768</c:v>
                </c:pt>
                <c:pt idx="6627">
                  <c:v>0.64109149035939172</c:v>
                </c:pt>
                <c:pt idx="6628">
                  <c:v>0.64112572639155485</c:v>
                </c:pt>
                <c:pt idx="6629">
                  <c:v>0.64115680115981988</c:v>
                </c:pt>
                <c:pt idx="6630">
                  <c:v>0.64118787496247376</c:v>
                </c:pt>
                <c:pt idx="6631">
                  <c:v>0.64122474093360649</c:v>
                </c:pt>
                <c:pt idx="6632">
                  <c:v>0.6412721380423918</c:v>
                </c:pt>
                <c:pt idx="6633">
                  <c:v>0.64131163391705281</c:v>
                </c:pt>
                <c:pt idx="6634">
                  <c:v>0.64134849532605798</c:v>
                </c:pt>
                <c:pt idx="6635">
                  <c:v>0.64138798818509613</c:v>
                </c:pt>
                <c:pt idx="6636">
                  <c:v>0.64141010350490546</c:v>
                </c:pt>
                <c:pt idx="6637">
                  <c:v>0.64144011637094966</c:v>
                </c:pt>
                <c:pt idx="6638">
                  <c:v>0.6414790790988929</c:v>
                </c:pt>
                <c:pt idx="6639">
                  <c:v>0.64151856680124308</c:v>
                </c:pt>
                <c:pt idx="6640">
                  <c:v>0.64155173526624898</c:v>
                </c:pt>
                <c:pt idx="6641">
                  <c:v>0.6415885878260057</c:v>
                </c:pt>
                <c:pt idx="6642">
                  <c:v>0.64163280910508169</c:v>
                </c:pt>
                <c:pt idx="6643">
                  <c:v>0.64168018687701922</c:v>
                </c:pt>
                <c:pt idx="6644">
                  <c:v>0.64172071941135844</c:v>
                </c:pt>
                <c:pt idx="6645">
                  <c:v>0.64175756574425769</c:v>
                </c:pt>
                <c:pt idx="6646">
                  <c:v>0.64179809514242014</c:v>
                </c:pt>
                <c:pt idx="6647">
                  <c:v>0.64183967554510846</c:v>
                </c:pt>
                <c:pt idx="6648">
                  <c:v>0.64188704351742065</c:v>
                </c:pt>
                <c:pt idx="6649">
                  <c:v>0.64193704060970558</c:v>
                </c:pt>
                <c:pt idx="6650">
                  <c:v>0.64199598133955615</c:v>
                </c:pt>
                <c:pt idx="6651">
                  <c:v>0.64205807585057928</c:v>
                </c:pt>
                <c:pt idx="6652">
                  <c:v>0.64213016379369148</c:v>
                </c:pt>
                <c:pt idx="6653">
                  <c:v>0.64220592946104182</c:v>
                </c:pt>
                <c:pt idx="6654">
                  <c:v>0.6422901068038126</c:v>
                </c:pt>
                <c:pt idx="6655">
                  <c:v>0.64238321973487245</c:v>
                </c:pt>
                <c:pt idx="6656">
                  <c:v>0.6424873696898612</c:v>
                </c:pt>
                <c:pt idx="6657">
                  <c:v>0.64260413098415092</c:v>
                </c:pt>
                <c:pt idx="6658">
                  <c:v>0.6427292923662431</c:v>
                </c:pt>
                <c:pt idx="6659">
                  <c:v>0.64285180913423579</c:v>
                </c:pt>
                <c:pt idx="6660">
                  <c:v>0.64296221911288642</c:v>
                </c:pt>
                <c:pt idx="6661">
                  <c:v>0.64305632085270781</c:v>
                </c:pt>
                <c:pt idx="6662">
                  <c:v>0.64314725993015931</c:v>
                </c:pt>
                <c:pt idx="6663">
                  <c:v>0.64323871632602114</c:v>
                </c:pt>
                <c:pt idx="6664">
                  <c:v>0.64332228123669077</c:v>
                </c:pt>
                <c:pt idx="6665">
                  <c:v>0.64340478816508606</c:v>
                </c:pt>
                <c:pt idx="6666">
                  <c:v>0.64347940640349965</c:v>
                </c:pt>
                <c:pt idx="6667">
                  <c:v>0.64355244280797619</c:v>
                </c:pt>
                <c:pt idx="6668">
                  <c:v>0.64361233918725813</c:v>
                </c:pt>
                <c:pt idx="6669">
                  <c:v>0.64366330082550183</c:v>
                </c:pt>
                <c:pt idx="6670">
                  <c:v>0.64371898789361315</c:v>
                </c:pt>
                <c:pt idx="6671">
                  <c:v>0.64377362124865578</c:v>
                </c:pt>
                <c:pt idx="6672">
                  <c:v>0.64382299882851302</c:v>
                </c:pt>
                <c:pt idx="6673">
                  <c:v>0.64386817192552515</c:v>
                </c:pt>
                <c:pt idx="6674">
                  <c:v>0.6439107168136714</c:v>
                </c:pt>
                <c:pt idx="6675">
                  <c:v>0.64396008762471246</c:v>
                </c:pt>
                <c:pt idx="6676">
                  <c:v>0.64402363582538757</c:v>
                </c:pt>
                <c:pt idx="6677">
                  <c:v>0.64410503464577995</c:v>
                </c:pt>
                <c:pt idx="6678">
                  <c:v>0.64419167772282904</c:v>
                </c:pt>
                <c:pt idx="6679">
                  <c:v>0.64428408873135623</c:v>
                </c:pt>
                <c:pt idx="6680">
                  <c:v>0.64436756633486247</c:v>
                </c:pt>
                <c:pt idx="6681">
                  <c:v>0.64442793887545446</c:v>
                </c:pt>
                <c:pt idx="6682">
                  <c:v>0.64448095870934674</c:v>
                </c:pt>
                <c:pt idx="6683">
                  <c:v>0.64452505227169388</c:v>
                </c:pt>
                <c:pt idx="6684">
                  <c:v>0.64456914388988429</c:v>
                </c:pt>
                <c:pt idx="6685">
                  <c:v>0.64460326106980359</c:v>
                </c:pt>
                <c:pt idx="6686">
                  <c:v>0.64463160368797046</c:v>
                </c:pt>
                <c:pt idx="6687">
                  <c:v>0.64465942066173221</c:v>
                </c:pt>
                <c:pt idx="6688">
                  <c:v>0.64468986099160286</c:v>
                </c:pt>
                <c:pt idx="6689">
                  <c:v>0.64472712289265166</c:v>
                </c:pt>
                <c:pt idx="6690">
                  <c:v>0.64477173038477598</c:v>
                </c:pt>
                <c:pt idx="6691">
                  <c:v>0.64480951399802733</c:v>
                </c:pt>
                <c:pt idx="6692">
                  <c:v>0.64484257348858354</c:v>
                </c:pt>
                <c:pt idx="6693">
                  <c:v>0.64488507694199571</c:v>
                </c:pt>
                <c:pt idx="6694">
                  <c:v>0.64492810328934347</c:v>
                </c:pt>
                <c:pt idx="6695">
                  <c:v>0.6449742758466922</c:v>
                </c:pt>
                <c:pt idx="6696">
                  <c:v>0.64501624904890742</c:v>
                </c:pt>
                <c:pt idx="6697">
                  <c:v>0.64505979438419903</c:v>
                </c:pt>
                <c:pt idx="6698">
                  <c:v>0.64510123938786545</c:v>
                </c:pt>
                <c:pt idx="6699">
                  <c:v>0.64514425643573792</c:v>
                </c:pt>
                <c:pt idx="6700">
                  <c:v>0.64521035219592893</c:v>
                </c:pt>
                <c:pt idx="6701">
                  <c:v>0.6452874583950694</c:v>
                </c:pt>
                <c:pt idx="6702">
                  <c:v>0.64535459364482461</c:v>
                </c:pt>
                <c:pt idx="6703">
                  <c:v>0.64541490662726486</c:v>
                </c:pt>
                <c:pt idx="6704">
                  <c:v>0.64548517977482278</c:v>
                </c:pt>
                <c:pt idx="6705">
                  <c:v>0.64556069168266705</c:v>
                </c:pt>
                <c:pt idx="6706">
                  <c:v>0.64564144116373823</c:v>
                </c:pt>
                <c:pt idx="6707">
                  <c:v>0.64571379554925823</c:v>
                </c:pt>
                <c:pt idx="6708">
                  <c:v>0.64577932942361016</c:v>
                </c:pt>
                <c:pt idx="6709">
                  <c:v>0.64583961679518032</c:v>
                </c:pt>
                <c:pt idx="6710">
                  <c:v>0.64589256183692889</c:v>
                </c:pt>
                <c:pt idx="6711">
                  <c:v>0.64594445574168691</c:v>
                </c:pt>
                <c:pt idx="6712">
                  <c:v>0.64599425039118341</c:v>
                </c:pt>
                <c:pt idx="6713">
                  <c:v>0.64603984963204264</c:v>
                </c:pt>
                <c:pt idx="6714">
                  <c:v>0.64608492270021067</c:v>
                </c:pt>
                <c:pt idx="6715">
                  <c:v>0.64613785475616448</c:v>
                </c:pt>
                <c:pt idx="6716">
                  <c:v>0.64618868785565009</c:v>
                </c:pt>
                <c:pt idx="6717">
                  <c:v>0.64624213843091161</c:v>
                </c:pt>
                <c:pt idx="6718">
                  <c:v>0.64629401419841603</c:v>
                </c:pt>
                <c:pt idx="6719">
                  <c:v>0.64633226430328106</c:v>
                </c:pt>
                <c:pt idx="6720">
                  <c:v>0.64636841716702398</c:v>
                </c:pt>
                <c:pt idx="6721">
                  <c:v>0.64639880551969475</c:v>
                </c:pt>
                <c:pt idx="6722">
                  <c:v>0.64644019506632533</c:v>
                </c:pt>
                <c:pt idx="6723">
                  <c:v>0.6464993948580432</c:v>
                </c:pt>
                <c:pt idx="6724">
                  <c:v>0.6465685441592699</c:v>
                </c:pt>
                <c:pt idx="6725">
                  <c:v>0.64662983158816356</c:v>
                </c:pt>
                <c:pt idx="6726">
                  <c:v>0.64669321036305205</c:v>
                </c:pt>
                <c:pt idx="6727">
                  <c:v>0.64675291892244891</c:v>
                </c:pt>
                <c:pt idx="6728">
                  <c:v>0.64681628989694029</c:v>
                </c:pt>
                <c:pt idx="6729">
                  <c:v>0.6468807042098228</c:v>
                </c:pt>
                <c:pt idx="6730">
                  <c:v>0.6469445907306266</c:v>
                </c:pt>
                <c:pt idx="6731">
                  <c:v>0.64700585511763142</c:v>
                </c:pt>
                <c:pt idx="6732">
                  <c:v>0.6470629271097762</c:v>
                </c:pt>
                <c:pt idx="6733">
                  <c:v>0.64710533629718325</c:v>
                </c:pt>
                <c:pt idx="6734">
                  <c:v>0.64714983783157731</c:v>
                </c:pt>
                <c:pt idx="6735">
                  <c:v>0.64720166653406264</c:v>
                </c:pt>
                <c:pt idx="6736">
                  <c:v>0.64726291517398249</c:v>
                </c:pt>
                <c:pt idx="6737">
                  <c:v>0.64732520695130469</c:v>
                </c:pt>
                <c:pt idx="6738">
                  <c:v>0.64737336264075174</c:v>
                </c:pt>
                <c:pt idx="6739">
                  <c:v>0.6474215160113399</c:v>
                </c:pt>
                <c:pt idx="6740">
                  <c:v>0.64746862032594688</c:v>
                </c:pt>
                <c:pt idx="6741">
                  <c:v>0.64751362904246812</c:v>
                </c:pt>
                <c:pt idx="6742">
                  <c:v>0.6475549724737224</c:v>
                </c:pt>
                <c:pt idx="6743">
                  <c:v>0.64759160446559627</c:v>
                </c:pt>
                <c:pt idx="6744">
                  <c:v>0.64762352553578162</c:v>
                </c:pt>
                <c:pt idx="6745">
                  <c:v>0.6476507361353584</c:v>
                </c:pt>
                <c:pt idx="6746">
                  <c:v>0.64767637621509522</c:v>
                </c:pt>
                <c:pt idx="6747">
                  <c:v>0.64770358537663097</c:v>
                </c:pt>
                <c:pt idx="6748">
                  <c:v>0.64773811901553802</c:v>
                </c:pt>
                <c:pt idx="6749">
                  <c:v>0.64776951219788326</c:v>
                </c:pt>
                <c:pt idx="6750">
                  <c:v>0.64778730123042194</c:v>
                </c:pt>
                <c:pt idx="6751">
                  <c:v>0.64781293780890281</c:v>
                </c:pt>
                <c:pt idx="6752">
                  <c:v>0.64784432864257269</c:v>
                </c:pt>
                <c:pt idx="6753">
                  <c:v>0.64787885742152851</c:v>
                </c:pt>
                <c:pt idx="6754">
                  <c:v>0.64791966262325584</c:v>
                </c:pt>
                <c:pt idx="6755">
                  <c:v>0.64795941993625261</c:v>
                </c:pt>
                <c:pt idx="6756">
                  <c:v>0.64800492965690137</c:v>
                </c:pt>
                <c:pt idx="6757">
                  <c:v>0.6480514834350235</c:v>
                </c:pt>
                <c:pt idx="6758">
                  <c:v>0.64810378846541938</c:v>
                </c:pt>
                <c:pt idx="6759">
                  <c:v>0.6481571367781348</c:v>
                </c:pt>
                <c:pt idx="6760">
                  <c:v>0.6482151890612925</c:v>
                </c:pt>
                <c:pt idx="6761">
                  <c:v>0.64827428387003982</c:v>
                </c:pt>
                <c:pt idx="6762">
                  <c:v>0.64833128351838321</c:v>
                </c:pt>
                <c:pt idx="6763">
                  <c:v>0.64839612320489559</c:v>
                </c:pt>
                <c:pt idx="6764">
                  <c:v>0.6484667100192556</c:v>
                </c:pt>
                <c:pt idx="6765">
                  <c:v>0.64854251993716372</c:v>
                </c:pt>
                <c:pt idx="6766">
                  <c:v>0.64862041517647084</c:v>
                </c:pt>
                <c:pt idx="6767">
                  <c:v>0.6486962134433405</c:v>
                </c:pt>
                <c:pt idx="6768">
                  <c:v>0.64877357402575808</c:v>
                </c:pt>
                <c:pt idx="6769">
                  <c:v>0.64883995299796926</c:v>
                </c:pt>
                <c:pt idx="6770">
                  <c:v>0.64889901089903201</c:v>
                </c:pt>
                <c:pt idx="6771">
                  <c:v>0.64895754272233075</c:v>
                </c:pt>
                <c:pt idx="6772">
                  <c:v>0.64902652225895141</c:v>
                </c:pt>
                <c:pt idx="6773">
                  <c:v>0.64910333477974369</c:v>
                </c:pt>
                <c:pt idx="6774">
                  <c:v>0.64917909645236771</c:v>
                </c:pt>
                <c:pt idx="6775">
                  <c:v>0.6492433587512404</c:v>
                </c:pt>
                <c:pt idx="6776">
                  <c:v>0.64929821354408723</c:v>
                </c:pt>
                <c:pt idx="6777">
                  <c:v>0.64934993102144534</c:v>
                </c:pt>
                <c:pt idx="6778">
                  <c:v>0.64940164582424464</c:v>
                </c:pt>
                <c:pt idx="6779">
                  <c:v>0.64945805892275421</c:v>
                </c:pt>
                <c:pt idx="6780">
                  <c:v>0.64950193357705266</c:v>
                </c:pt>
                <c:pt idx="6781">
                  <c:v>0.6495395388915236</c:v>
                </c:pt>
                <c:pt idx="6782">
                  <c:v>0.64957870959038355</c:v>
                </c:pt>
                <c:pt idx="6783">
                  <c:v>0.64962101222184854</c:v>
                </c:pt>
                <c:pt idx="6784">
                  <c:v>0.64966540194798417</c:v>
                </c:pt>
                <c:pt idx="6785">
                  <c:v>0.6497223223604689</c:v>
                </c:pt>
                <c:pt idx="6786">
                  <c:v>0.6497797616941049</c:v>
                </c:pt>
                <c:pt idx="6787">
                  <c:v>0.64983615346656032</c:v>
                </c:pt>
                <c:pt idx="6788">
                  <c:v>0.64988627681700351</c:v>
                </c:pt>
                <c:pt idx="6789">
                  <c:v>0.64993744181263957</c:v>
                </c:pt>
                <c:pt idx="6790">
                  <c:v>0.64998338365966657</c:v>
                </c:pt>
                <c:pt idx="6791">
                  <c:v>0.65003088948631726</c:v>
                </c:pt>
                <c:pt idx="6792">
                  <c:v>0.65008726709940845</c:v>
                </c:pt>
                <c:pt idx="6793">
                  <c:v>0.65014207562063342</c:v>
                </c:pt>
                <c:pt idx="6794">
                  <c:v>0.65019270558528408</c:v>
                </c:pt>
                <c:pt idx="6795">
                  <c:v>0.65023341648103916</c:v>
                </c:pt>
                <c:pt idx="6796">
                  <c:v>0.65027099429844037</c:v>
                </c:pt>
                <c:pt idx="6797">
                  <c:v>0.65032161773652908</c:v>
                </c:pt>
                <c:pt idx="6798">
                  <c:v>0.65037589156575404</c:v>
                </c:pt>
                <c:pt idx="6799">
                  <c:v>0.65043224973235425</c:v>
                </c:pt>
                <c:pt idx="6800">
                  <c:v>0.65048808293198934</c:v>
                </c:pt>
                <c:pt idx="6801">
                  <c:v>0.65054078243811342</c:v>
                </c:pt>
                <c:pt idx="6802">
                  <c:v>0.65059713131279429</c:v>
                </c:pt>
                <c:pt idx="6803">
                  <c:v>0.65066338935345358</c:v>
                </c:pt>
                <c:pt idx="6804">
                  <c:v>0.65072442634058247</c:v>
                </c:pt>
                <c:pt idx="6805">
                  <c:v>0.65077189697726379</c:v>
                </c:pt>
                <c:pt idx="6806">
                  <c:v>0.65082301668136489</c:v>
                </c:pt>
                <c:pt idx="6807">
                  <c:v>0.65088039282844734</c:v>
                </c:pt>
                <c:pt idx="6808">
                  <c:v>0.65093567945572139</c:v>
                </c:pt>
                <c:pt idx="6809">
                  <c:v>0.65099409219388726</c:v>
                </c:pt>
                <c:pt idx="6810">
                  <c:v>0.65103998552319553</c:v>
                </c:pt>
                <c:pt idx="6811">
                  <c:v>0.65107492562309133</c:v>
                </c:pt>
                <c:pt idx="6812">
                  <c:v>0.65112290108469484</c:v>
                </c:pt>
                <c:pt idx="6813">
                  <c:v>0.6511786957374438</c:v>
                </c:pt>
                <c:pt idx="6814">
                  <c:v>0.65124074407833532</c:v>
                </c:pt>
                <c:pt idx="6815">
                  <c:v>0.65130748085339929</c:v>
                </c:pt>
                <c:pt idx="6816">
                  <c:v>0.65138307572643461</c:v>
                </c:pt>
                <c:pt idx="6817">
                  <c:v>0.65146022873862042</c:v>
                </c:pt>
                <c:pt idx="6818">
                  <c:v>0.65153320583948093</c:v>
                </c:pt>
                <c:pt idx="6819">
                  <c:v>0.651606177615073</c:v>
                </c:pt>
                <c:pt idx="6820">
                  <c:v>0.65167341118059596</c:v>
                </c:pt>
                <c:pt idx="6821">
                  <c:v>0.65173751339394226</c:v>
                </c:pt>
                <c:pt idx="6822">
                  <c:v>0.65180786475210428</c:v>
                </c:pt>
                <c:pt idx="6823">
                  <c:v>0.65187716902838821</c:v>
                </c:pt>
                <c:pt idx="6824">
                  <c:v>0.65194542644014053</c:v>
                </c:pt>
                <c:pt idx="6825">
                  <c:v>0.65201107421173488</c:v>
                </c:pt>
                <c:pt idx="6826">
                  <c:v>0.6520772386366066</c:v>
                </c:pt>
                <c:pt idx="6827">
                  <c:v>0.65215069164976291</c:v>
                </c:pt>
                <c:pt idx="6828">
                  <c:v>0.65223195252691468</c:v>
                </c:pt>
                <c:pt idx="6829">
                  <c:v>0.65230904007601154</c:v>
                </c:pt>
                <c:pt idx="6830">
                  <c:v>0.65238508007933971</c:v>
                </c:pt>
                <c:pt idx="6831">
                  <c:v>0.65245330283238345</c:v>
                </c:pt>
                <c:pt idx="6832">
                  <c:v>0.65252152093140059</c:v>
                </c:pt>
                <c:pt idx="6833">
                  <c:v>0.65258921368132472</c:v>
                </c:pt>
                <c:pt idx="6834">
                  <c:v>0.65263503386522781</c:v>
                </c:pt>
                <c:pt idx="6835">
                  <c:v>0.65267252154506239</c:v>
                </c:pt>
                <c:pt idx="6836">
                  <c:v>0.65271417287450073</c:v>
                </c:pt>
                <c:pt idx="6837">
                  <c:v>0.65276415217995498</c:v>
                </c:pt>
                <c:pt idx="6838">
                  <c:v>0.65281360840872982</c:v>
                </c:pt>
                <c:pt idx="6839">
                  <c:v>0.65285160995430414</c:v>
                </c:pt>
                <c:pt idx="6840">
                  <c:v>0.65289429489985085</c:v>
                </c:pt>
                <c:pt idx="6841">
                  <c:v>0.65293801905250726</c:v>
                </c:pt>
                <c:pt idx="6842">
                  <c:v>0.65298486423750723</c:v>
                </c:pt>
                <c:pt idx="6843">
                  <c:v>0.65302494115396348</c:v>
                </c:pt>
                <c:pt idx="6844">
                  <c:v>0.65308167066636258</c:v>
                </c:pt>
                <c:pt idx="6845">
                  <c:v>0.65313475408436428</c:v>
                </c:pt>
                <c:pt idx="6846">
                  <c:v>0.65319564041766498</c:v>
                </c:pt>
                <c:pt idx="6847">
                  <c:v>0.65326068582328367</c:v>
                </c:pt>
                <c:pt idx="6848">
                  <c:v>0.65331792228063323</c:v>
                </c:pt>
                <c:pt idx="6849">
                  <c:v>0.65336370908790109</c:v>
                </c:pt>
                <c:pt idx="6850">
                  <c:v>0.65340845326050034</c:v>
                </c:pt>
                <c:pt idx="6851">
                  <c:v>0.65345215493828768</c:v>
                </c:pt>
                <c:pt idx="6852">
                  <c:v>0.65349221313192329</c:v>
                </c:pt>
                <c:pt idx="6853">
                  <c:v>0.65353643135249051</c:v>
                </c:pt>
                <c:pt idx="6854">
                  <c:v>0.65359573271997662</c:v>
                </c:pt>
                <c:pt idx="6855">
                  <c:v>0.65366179238332001</c:v>
                </c:pt>
                <c:pt idx="6856">
                  <c:v>0.65371640534517406</c:v>
                </c:pt>
                <c:pt idx="6857">
                  <c:v>0.6537736157254409</c:v>
                </c:pt>
                <c:pt idx="6858">
                  <c:v>0.65383446317440441</c:v>
                </c:pt>
                <c:pt idx="6859">
                  <c:v>0.65388906670726654</c:v>
                </c:pt>
                <c:pt idx="6860">
                  <c:v>0.65394626721064653</c:v>
                </c:pt>
                <c:pt idx="6861">
                  <c:v>0.65400034467767121</c:v>
                </c:pt>
                <c:pt idx="6862">
                  <c:v>0.65406377797913595</c:v>
                </c:pt>
                <c:pt idx="6863">
                  <c:v>0.65412460777556458</c:v>
                </c:pt>
                <c:pt idx="6864">
                  <c:v>0.65419115237450709</c:v>
                </c:pt>
                <c:pt idx="6865">
                  <c:v>0.65425717271763417</c:v>
                </c:pt>
                <c:pt idx="6866">
                  <c:v>0.65431747095481274</c:v>
                </c:pt>
                <c:pt idx="6867">
                  <c:v>0.65438036437984559</c:v>
                </c:pt>
                <c:pt idx="6868">
                  <c:v>0.65444013545663926</c:v>
                </c:pt>
                <c:pt idx="6869">
                  <c:v>0.65449054828312825</c:v>
                </c:pt>
                <c:pt idx="6870">
                  <c:v>0.65453004521692404</c:v>
                </c:pt>
                <c:pt idx="6871">
                  <c:v>0.65456954059077366</c:v>
                </c:pt>
                <c:pt idx="6872">
                  <c:v>0.65461942725451994</c:v>
                </c:pt>
                <c:pt idx="6873">
                  <c:v>0.65466463489399518</c:v>
                </c:pt>
                <c:pt idx="6874">
                  <c:v>0.65471139926703359</c:v>
                </c:pt>
                <c:pt idx="6875">
                  <c:v>0.6547586810208319</c:v>
                </c:pt>
                <c:pt idx="6876">
                  <c:v>0.65479660872388024</c:v>
                </c:pt>
                <c:pt idx="6877">
                  <c:v>0.65483037875568173</c:v>
                </c:pt>
                <c:pt idx="6878">
                  <c:v>0.65486882324988938</c:v>
                </c:pt>
                <c:pt idx="6879">
                  <c:v>0.65491298064242853</c:v>
                </c:pt>
                <c:pt idx="6880">
                  <c:v>0.65495401929435082</c:v>
                </c:pt>
                <c:pt idx="6881">
                  <c:v>0.65500128957831139</c:v>
                </c:pt>
                <c:pt idx="6882">
                  <c:v>0.65504959646103855</c:v>
                </c:pt>
                <c:pt idx="6883">
                  <c:v>0.6551051724608431</c:v>
                </c:pt>
                <c:pt idx="6884">
                  <c:v>0.65516957442886492</c:v>
                </c:pt>
                <c:pt idx="6885">
                  <c:v>0.65523293360791723</c:v>
                </c:pt>
                <c:pt idx="6886">
                  <c:v>0.65528330648405564</c:v>
                </c:pt>
                <c:pt idx="6887">
                  <c:v>0.65532900339308298</c:v>
                </c:pt>
                <c:pt idx="6888">
                  <c:v>0.65538040991980195</c:v>
                </c:pt>
                <c:pt idx="6889">
                  <c:v>0.65543856361275954</c:v>
                </c:pt>
                <c:pt idx="6890">
                  <c:v>0.65549567555529764</c:v>
                </c:pt>
                <c:pt idx="6891">
                  <c:v>0.6555558991614121</c:v>
                </c:pt>
                <c:pt idx="6892">
                  <c:v>0.65561611914086193</c:v>
                </c:pt>
                <c:pt idx="6893">
                  <c:v>0.65567996912353255</c:v>
                </c:pt>
                <c:pt idx="6894">
                  <c:v>0.65574900557454652</c:v>
                </c:pt>
                <c:pt idx="6895">
                  <c:v>0.65582322741952281</c:v>
                </c:pt>
                <c:pt idx="6896">
                  <c:v>0.65589069704394498</c:v>
                </c:pt>
                <c:pt idx="6897">
                  <c:v>0.65594830212068089</c:v>
                </c:pt>
                <c:pt idx="6898">
                  <c:v>0.65600071466763388</c:v>
                </c:pt>
                <c:pt idx="6899">
                  <c:v>0.65604897329653267</c:v>
                </c:pt>
                <c:pt idx="6900">
                  <c:v>0.65611227678384931</c:v>
                </c:pt>
                <c:pt idx="6901">
                  <c:v>0.6561843963654107</c:v>
                </c:pt>
                <c:pt idx="6902">
                  <c:v>0.65625910469168836</c:v>
                </c:pt>
                <c:pt idx="6903">
                  <c:v>0.6563405511602638</c:v>
                </c:pt>
                <c:pt idx="6904">
                  <c:v>0.65642406580948209</c:v>
                </c:pt>
                <c:pt idx="6905">
                  <c:v>0.65650601750470905</c:v>
                </c:pt>
                <c:pt idx="6906">
                  <c:v>0.65659833478786667</c:v>
                </c:pt>
                <c:pt idx="6907">
                  <c:v>0.65668130934272995</c:v>
                </c:pt>
                <c:pt idx="6908">
                  <c:v>0.65675183230161205</c:v>
                </c:pt>
                <c:pt idx="6909">
                  <c:v>0.65680161021951577</c:v>
                </c:pt>
                <c:pt idx="6910">
                  <c:v>0.65684568234952634</c:v>
                </c:pt>
                <c:pt idx="6911">
                  <c:v>0.65688612330107643</c:v>
                </c:pt>
                <c:pt idx="6912">
                  <c:v>0.65692863638422494</c:v>
                </c:pt>
                <c:pt idx="6913">
                  <c:v>0.65695922394799766</c:v>
                </c:pt>
                <c:pt idx="6914">
                  <c:v>0.65698929216656698</c:v>
                </c:pt>
                <c:pt idx="6915">
                  <c:v>0.65701780429731405</c:v>
                </c:pt>
                <c:pt idx="6916">
                  <c:v>0.65705098102612269</c:v>
                </c:pt>
                <c:pt idx="6917">
                  <c:v>0.65708571173483754</c:v>
                </c:pt>
                <c:pt idx="6918">
                  <c:v>0.65712562464176971</c:v>
                </c:pt>
                <c:pt idx="6919">
                  <c:v>0.65717020081052802</c:v>
                </c:pt>
                <c:pt idx="6920">
                  <c:v>0.6571997443856189</c:v>
                </c:pt>
                <c:pt idx="6921">
                  <c:v>0.65722306764416949</c:v>
                </c:pt>
                <c:pt idx="6922">
                  <c:v>0.65723861618100055</c:v>
                </c:pt>
                <c:pt idx="6923">
                  <c:v>0.65726038372642037</c:v>
                </c:pt>
                <c:pt idx="6924">
                  <c:v>0.6572894063832706</c:v>
                </c:pt>
                <c:pt idx="6925">
                  <c:v>0.65731894643686462</c:v>
                </c:pt>
                <c:pt idx="6926">
                  <c:v>0.65735004028743627</c:v>
                </c:pt>
                <c:pt idx="6927">
                  <c:v>0.65738942444360993</c:v>
                </c:pt>
                <c:pt idx="6928">
                  <c:v>0.65743347067557845</c:v>
                </c:pt>
                <c:pt idx="6929">
                  <c:v>0.65748528728830702</c:v>
                </c:pt>
                <c:pt idx="6930">
                  <c:v>0.65754539119554534</c:v>
                </c:pt>
                <c:pt idx="6931">
                  <c:v>0.6576018648509887</c:v>
                </c:pt>
                <c:pt idx="6932">
                  <c:v>0.6576655881736686</c:v>
                </c:pt>
                <c:pt idx="6933">
                  <c:v>0.6577215370115792</c:v>
                </c:pt>
                <c:pt idx="6934">
                  <c:v>0.65776867665812866</c:v>
                </c:pt>
                <c:pt idx="6935">
                  <c:v>0.65781892196661307</c:v>
                </c:pt>
                <c:pt idx="6936">
                  <c:v>0.65786450315526446</c:v>
                </c:pt>
                <c:pt idx="6937">
                  <c:v>0.65791215399478276</c:v>
                </c:pt>
                <c:pt idx="6938">
                  <c:v>0.65797171435132351</c:v>
                </c:pt>
                <c:pt idx="6939">
                  <c:v>0.65803748557985275</c:v>
                </c:pt>
                <c:pt idx="6940">
                  <c:v>0.65809496712686788</c:v>
                </c:pt>
                <c:pt idx="6941">
                  <c:v>0.65815762342782091</c:v>
                </c:pt>
                <c:pt idx="6942">
                  <c:v>0.65822545350986705</c:v>
                </c:pt>
                <c:pt idx="6943">
                  <c:v>0.65829742085639731</c:v>
                </c:pt>
                <c:pt idx="6944">
                  <c:v>0.65836058217352855</c:v>
                </c:pt>
                <c:pt idx="6945">
                  <c:v>0.6584082093808904</c:v>
                </c:pt>
                <c:pt idx="6946">
                  <c:v>0.65844496360976612</c:v>
                </c:pt>
                <c:pt idx="6947">
                  <c:v>0.65847239898457788</c:v>
                </c:pt>
                <c:pt idx="6948">
                  <c:v>0.65850190411368426</c:v>
                </c:pt>
                <c:pt idx="6949">
                  <c:v>0.6585464189767386</c:v>
                </c:pt>
                <c:pt idx="6950">
                  <c:v>0.6586059415693325</c:v>
                </c:pt>
                <c:pt idx="6951">
                  <c:v>0.65867529386036672</c:v>
                </c:pt>
                <c:pt idx="6952">
                  <c:v>0.65874205383576789</c:v>
                </c:pt>
                <c:pt idx="6953">
                  <c:v>0.65880466960704509</c:v>
                </c:pt>
                <c:pt idx="6954">
                  <c:v>0.65887452555118053</c:v>
                </c:pt>
                <c:pt idx="6955">
                  <c:v>0.6589516201506902</c:v>
                </c:pt>
                <c:pt idx="6956">
                  <c:v>0.65903491703090811</c:v>
                </c:pt>
                <c:pt idx="6957">
                  <c:v>0.6591213108122651</c:v>
                </c:pt>
                <c:pt idx="6958">
                  <c:v>0.6592149387581544</c:v>
                </c:pt>
                <c:pt idx="6959">
                  <c:v>0.65930286862534904</c:v>
                </c:pt>
                <c:pt idx="6960">
                  <c:v>0.65937993021026475</c:v>
                </c:pt>
                <c:pt idx="6961">
                  <c:v>0.65944457461049188</c:v>
                </c:pt>
                <c:pt idx="6962">
                  <c:v>0.65948594483365908</c:v>
                </c:pt>
                <c:pt idx="6963">
                  <c:v>0.65951386876679863</c:v>
                </c:pt>
                <c:pt idx="6964">
                  <c:v>0.65954592861737149</c:v>
                </c:pt>
                <c:pt idx="6965">
                  <c:v>0.65958419225487253</c:v>
                </c:pt>
                <c:pt idx="6966">
                  <c:v>0.65962555670254941</c:v>
                </c:pt>
                <c:pt idx="6967">
                  <c:v>0.65966691943927946</c:v>
                </c:pt>
                <c:pt idx="6968">
                  <c:v>0.65971241647370782</c:v>
                </c:pt>
                <c:pt idx="6969">
                  <c:v>0.65976256421568702</c:v>
                </c:pt>
                <c:pt idx="6970">
                  <c:v>0.65981632807346358</c:v>
                </c:pt>
                <c:pt idx="6971">
                  <c:v>0.65987887661645184</c:v>
                </c:pt>
                <c:pt idx="6972">
                  <c:v>0.65995124194976718</c:v>
                </c:pt>
                <c:pt idx="6973">
                  <c:v>0.66001739995785635</c:v>
                </c:pt>
                <c:pt idx="6974">
                  <c:v>0.66008303678106806</c:v>
                </c:pt>
                <c:pt idx="6975">
                  <c:v>0.66015125316553303</c:v>
                </c:pt>
                <c:pt idx="6976">
                  <c:v>0.66021326402262037</c:v>
                </c:pt>
                <c:pt idx="6977">
                  <c:v>0.66026907050641825</c:v>
                </c:pt>
                <c:pt idx="6978">
                  <c:v>0.66032590724239293</c:v>
                </c:pt>
                <c:pt idx="6979">
                  <c:v>0.66038532401256111</c:v>
                </c:pt>
                <c:pt idx="6980">
                  <c:v>0.66044938683548038</c:v>
                </c:pt>
                <c:pt idx="6981">
                  <c:v>0.66050827968099834</c:v>
                </c:pt>
                <c:pt idx="6982">
                  <c:v>0.66056406970389692</c:v>
                </c:pt>
                <c:pt idx="6983">
                  <c:v>0.66061210861852637</c:v>
                </c:pt>
                <c:pt idx="6984">
                  <c:v>0.66065239754176386</c:v>
                </c:pt>
                <c:pt idx="6985">
                  <c:v>0.66069165185444911</c:v>
                </c:pt>
                <c:pt idx="6986">
                  <c:v>0.66074175051524997</c:v>
                </c:pt>
                <c:pt idx="6987">
                  <c:v>0.66080733981316586</c:v>
                </c:pt>
                <c:pt idx="6988">
                  <c:v>0.66087550680786966</c:v>
                </c:pt>
                <c:pt idx="6989">
                  <c:v>0.66094418551984546</c:v>
                </c:pt>
                <c:pt idx="6990">
                  <c:v>0.66100614722752993</c:v>
                </c:pt>
                <c:pt idx="6991">
                  <c:v>0.66105674644098111</c:v>
                </c:pt>
                <c:pt idx="6992">
                  <c:v>0.66111457097863324</c:v>
                </c:pt>
                <c:pt idx="6993">
                  <c:v>0.66117755461684724</c:v>
                </c:pt>
                <c:pt idx="6994">
                  <c:v>0.66122866137500436</c:v>
                </c:pt>
                <c:pt idx="6995">
                  <c:v>0.66126892546615113</c:v>
                </c:pt>
                <c:pt idx="6996">
                  <c:v>0.66131331732861387</c:v>
                </c:pt>
                <c:pt idx="6997">
                  <c:v>0.66135409416345448</c:v>
                </c:pt>
                <c:pt idx="6998">
                  <c:v>0.66138506280048592</c:v>
                </c:pt>
                <c:pt idx="6999">
                  <c:v>0.66142067554747896</c:v>
                </c:pt>
                <c:pt idx="7000">
                  <c:v>0.66147331815476584</c:v>
                </c:pt>
                <c:pt idx="7001">
                  <c:v>0.66154711636005803</c:v>
                </c:pt>
                <c:pt idx="7002">
                  <c:v>0.66162452121276161</c:v>
                </c:pt>
                <c:pt idx="7003">
                  <c:v>0.66169624436143859</c:v>
                </c:pt>
                <c:pt idx="7004">
                  <c:v>0.661754547878731</c:v>
                </c:pt>
                <c:pt idx="7005">
                  <c:v>0.66181078433395046</c:v>
                </c:pt>
                <c:pt idx="7006">
                  <c:v>0.66187733531886517</c:v>
                </c:pt>
                <c:pt idx="7007">
                  <c:v>0.66193511242717828</c:v>
                </c:pt>
                <c:pt idx="7008">
                  <c:v>0.66198514883254234</c:v>
                </c:pt>
                <c:pt idx="7009">
                  <c:v>0.66203208792649748</c:v>
                </c:pt>
                <c:pt idx="7010">
                  <c:v>0.66208160370347191</c:v>
                </c:pt>
                <c:pt idx="7011">
                  <c:v>0.66213163277965947</c:v>
                </c:pt>
                <c:pt idx="7012">
                  <c:v>0.66218423797458925</c:v>
                </c:pt>
                <c:pt idx="7013">
                  <c:v>0.66223941888159699</c:v>
                </c:pt>
                <c:pt idx="7014">
                  <c:v>0.66230748832896102</c:v>
                </c:pt>
                <c:pt idx="7015">
                  <c:v>0.66238689682849683</c:v>
                </c:pt>
                <c:pt idx="7016">
                  <c:v>0.66245959648382413</c:v>
                </c:pt>
                <c:pt idx="7017">
                  <c:v>0.66252249546704678</c:v>
                </c:pt>
                <c:pt idx="7018">
                  <c:v>0.66258539049423604</c:v>
                </c:pt>
                <c:pt idx="7019">
                  <c:v>0.66264518865484179</c:v>
                </c:pt>
                <c:pt idx="7020">
                  <c:v>0.66270137504728566</c:v>
                </c:pt>
                <c:pt idx="7021">
                  <c:v>0.66275704285481307</c:v>
                </c:pt>
                <c:pt idx="7022">
                  <c:v>0.66281837694341672</c:v>
                </c:pt>
                <c:pt idx="7023">
                  <c:v>0.66288949915924389</c:v>
                </c:pt>
                <c:pt idx="7024">
                  <c:v>0.66295907034566937</c:v>
                </c:pt>
                <c:pt idx="7025">
                  <c:v>0.66303585070312743</c:v>
                </c:pt>
                <c:pt idx="7026">
                  <c:v>0.66312447573223332</c:v>
                </c:pt>
                <c:pt idx="7027">
                  <c:v>0.66320124339134423</c:v>
                </c:pt>
                <c:pt idx="7028">
                  <c:v>0.66327388387020569</c:v>
                </c:pt>
                <c:pt idx="7029">
                  <c:v>0.66334703419725127</c:v>
                </c:pt>
                <c:pt idx="7030">
                  <c:v>0.66342790544331776</c:v>
                </c:pt>
                <c:pt idx="7031">
                  <c:v>0.66349331880038809</c:v>
                </c:pt>
                <c:pt idx="7032">
                  <c:v>0.66354945756099803</c:v>
                </c:pt>
                <c:pt idx="7033">
                  <c:v>0.66359065831580177</c:v>
                </c:pt>
                <c:pt idx="7034">
                  <c:v>0.66362670758382525</c:v>
                </c:pt>
                <c:pt idx="7035">
                  <c:v>0.66366687523743717</c:v>
                </c:pt>
                <c:pt idx="7036">
                  <c:v>0.66370807115492758</c:v>
                </c:pt>
                <c:pt idx="7037">
                  <c:v>0.66374257143003212</c:v>
                </c:pt>
                <c:pt idx="7038">
                  <c:v>0.66377655561194338</c:v>
                </c:pt>
                <c:pt idx="7039">
                  <c:v>0.6638136279477983</c:v>
                </c:pt>
                <c:pt idx="7040">
                  <c:v>0.66385224350292105</c:v>
                </c:pt>
                <c:pt idx="7041">
                  <c:v>0.6638980653604184</c:v>
                </c:pt>
                <c:pt idx="7042">
                  <c:v>0.66394594438403531</c:v>
                </c:pt>
                <c:pt idx="7043">
                  <c:v>0.66399124715585189</c:v>
                </c:pt>
                <c:pt idx="7044">
                  <c:v>0.66403345925518431</c:v>
                </c:pt>
                <c:pt idx="7045">
                  <c:v>0.66407515482349189</c:v>
                </c:pt>
                <c:pt idx="7046">
                  <c:v>0.66411581919700235</c:v>
                </c:pt>
                <c:pt idx="7047">
                  <c:v>0.66416059956858908</c:v>
                </c:pt>
                <c:pt idx="7048">
                  <c:v>0.66420795134338884</c:v>
                </c:pt>
                <c:pt idx="7049">
                  <c:v>0.66425221293143999</c:v>
                </c:pt>
                <c:pt idx="7050">
                  <c:v>0.66429235546833021</c:v>
                </c:pt>
                <c:pt idx="7051">
                  <c:v>0.66433095254190488</c:v>
                </c:pt>
                <c:pt idx="7052">
                  <c:v>0.664379840029934</c:v>
                </c:pt>
                <c:pt idx="7053">
                  <c:v>0.66443078339558792</c:v>
                </c:pt>
                <c:pt idx="7054">
                  <c:v>0.66447812237873483</c:v>
                </c:pt>
                <c:pt idx="7055">
                  <c:v>0.66452700267270548</c:v>
                </c:pt>
                <c:pt idx="7056">
                  <c:v>0.6645681631724204</c:v>
                </c:pt>
                <c:pt idx="7057">
                  <c:v>0.66460160483100628</c:v>
                </c:pt>
                <c:pt idx="7058">
                  <c:v>0.66464121888721039</c:v>
                </c:pt>
                <c:pt idx="7059">
                  <c:v>0.66467620142424022</c:v>
                </c:pt>
                <c:pt idx="7060">
                  <c:v>0.664709125047097</c:v>
                </c:pt>
                <c:pt idx="7061">
                  <c:v>0.66474976364929916</c:v>
                </c:pt>
                <c:pt idx="7062">
                  <c:v>0.66479605877869985</c:v>
                </c:pt>
                <c:pt idx="7063">
                  <c:v>0.66484698094572159</c:v>
                </c:pt>
                <c:pt idx="7064">
                  <c:v>0.66489121425896847</c:v>
                </c:pt>
                <c:pt idx="7065">
                  <c:v>0.66494058866976435</c:v>
                </c:pt>
                <c:pt idx="7066">
                  <c:v>0.66499407486391049</c:v>
                </c:pt>
                <c:pt idx="7067">
                  <c:v>0.66504550119903949</c:v>
                </c:pt>
                <c:pt idx="7068">
                  <c:v>0.66510309555480851</c:v>
                </c:pt>
                <c:pt idx="7069">
                  <c:v>0.66515760144351477</c:v>
                </c:pt>
                <c:pt idx="7070">
                  <c:v>0.66521930263801798</c:v>
                </c:pt>
                <c:pt idx="7071">
                  <c:v>0.66528665542913545</c:v>
                </c:pt>
                <c:pt idx="7072">
                  <c:v>0.6653550318666418</c:v>
                </c:pt>
                <c:pt idx="7073">
                  <c:v>0.66541672088103032</c:v>
                </c:pt>
                <c:pt idx="7074">
                  <c:v>0.66547943414470045</c:v>
                </c:pt>
                <c:pt idx="7075">
                  <c:v>0.665549853367841</c:v>
                </c:pt>
                <c:pt idx="7076">
                  <c:v>0.66562180949519334</c:v>
                </c:pt>
                <c:pt idx="7077">
                  <c:v>0.6657122612813694</c:v>
                </c:pt>
                <c:pt idx="7078">
                  <c:v>0.66580938505593257</c:v>
                </c:pt>
                <c:pt idx="7079">
                  <c:v>0.66589776463188122</c:v>
                </c:pt>
                <c:pt idx="7080">
                  <c:v>0.66596969573014075</c:v>
                </c:pt>
                <c:pt idx="7081">
                  <c:v>0.66603956670006559</c:v>
                </c:pt>
                <c:pt idx="7082">
                  <c:v>0.66610224091642734</c:v>
                </c:pt>
                <c:pt idx="7083">
                  <c:v>0.66615926076628529</c:v>
                </c:pt>
                <c:pt idx="7084">
                  <c:v>0.66621370911972388</c:v>
                </c:pt>
                <c:pt idx="7085">
                  <c:v>0.66626455914989824</c:v>
                </c:pt>
                <c:pt idx="7086">
                  <c:v>0.66632413771375409</c:v>
                </c:pt>
                <c:pt idx="7087">
                  <c:v>0.66638884833915857</c:v>
                </c:pt>
                <c:pt idx="7088">
                  <c:v>0.66645406830378318</c:v>
                </c:pt>
                <c:pt idx="7089">
                  <c:v>0.66652287845813518</c:v>
                </c:pt>
                <c:pt idx="7090">
                  <c:v>0.66658860313952251</c:v>
                </c:pt>
                <c:pt idx="7091">
                  <c:v>0.66665637719317616</c:v>
                </c:pt>
                <c:pt idx="7092">
                  <c:v>0.66671798598353782</c:v>
                </c:pt>
                <c:pt idx="7093">
                  <c:v>0.66677497073551173</c:v>
                </c:pt>
                <c:pt idx="7094">
                  <c:v>0.66682322555381612</c:v>
                </c:pt>
                <c:pt idx="7095">
                  <c:v>0.66686429165021721</c:v>
                </c:pt>
                <c:pt idx="7096">
                  <c:v>0.66690586935471818</c:v>
                </c:pt>
                <c:pt idx="7097">
                  <c:v>0.66694282586307152</c:v>
                </c:pt>
                <c:pt idx="7098">
                  <c:v>0.66697875449239297</c:v>
                </c:pt>
                <c:pt idx="7099">
                  <c:v>0.66701006267396756</c:v>
                </c:pt>
                <c:pt idx="7100">
                  <c:v>0.66704598888768729</c:v>
                </c:pt>
                <c:pt idx="7101">
                  <c:v>0.66708499302982949</c:v>
                </c:pt>
                <c:pt idx="7102">
                  <c:v>0.6671286142813917</c:v>
                </c:pt>
                <c:pt idx="7103">
                  <c:v>0.66717120731446089</c:v>
                </c:pt>
                <c:pt idx="7104">
                  <c:v>0.66721533794112298</c:v>
                </c:pt>
                <c:pt idx="7105">
                  <c:v>0.66726100595774074</c:v>
                </c:pt>
                <c:pt idx="7106">
                  <c:v>0.6673138551039699</c:v>
                </c:pt>
                <c:pt idx="7107">
                  <c:v>0.66737644950866626</c:v>
                </c:pt>
                <c:pt idx="7108">
                  <c:v>0.66744006603646688</c:v>
                </c:pt>
                <c:pt idx="7109">
                  <c:v>0.66750521747896596</c:v>
                </c:pt>
                <c:pt idx="7110">
                  <c:v>0.66757292944051494</c:v>
                </c:pt>
                <c:pt idx="7111">
                  <c:v>0.66764833054751072</c:v>
                </c:pt>
                <c:pt idx="7112">
                  <c:v>0.6677119297820846</c:v>
                </c:pt>
                <c:pt idx="7113">
                  <c:v>0.66775962655371457</c:v>
                </c:pt>
                <c:pt idx="7114">
                  <c:v>0.66779962854356256</c:v>
                </c:pt>
                <c:pt idx="7115">
                  <c:v>0.66785142361458072</c:v>
                </c:pt>
                <c:pt idx="7116">
                  <c:v>0.66790065208649285</c:v>
                </c:pt>
                <c:pt idx="7117">
                  <c:v>0.66794475053474733</c:v>
                </c:pt>
                <c:pt idx="7118">
                  <c:v>0.66799089799126143</c:v>
                </c:pt>
                <c:pt idx="7119">
                  <c:v>0.6680462721281698</c:v>
                </c:pt>
                <c:pt idx="7120">
                  <c:v>0.66811292211527462</c:v>
                </c:pt>
                <c:pt idx="7121">
                  <c:v>0.66819289623651179</c:v>
                </c:pt>
                <c:pt idx="7122">
                  <c:v>0.66827901506106369</c:v>
                </c:pt>
                <c:pt idx="7123">
                  <c:v>0.66836307628433722</c:v>
                </c:pt>
                <c:pt idx="7124">
                  <c:v>0.6684332927432578</c:v>
                </c:pt>
                <c:pt idx="7125">
                  <c:v>0.66849735455421488</c:v>
                </c:pt>
                <c:pt idx="7126">
                  <c:v>0.66854911350000434</c:v>
                </c:pt>
                <c:pt idx="7127">
                  <c:v>0.66858652176328914</c:v>
                </c:pt>
                <c:pt idx="7128">
                  <c:v>0.66863212720499976</c:v>
                </c:pt>
                <c:pt idx="7129">
                  <c:v>0.66868439155810955</c:v>
                </c:pt>
                <c:pt idx="7130">
                  <c:v>0.66873306668520616</c:v>
                </c:pt>
                <c:pt idx="7131">
                  <c:v>0.66877764077593405</c:v>
                </c:pt>
                <c:pt idx="7132">
                  <c:v>0.6688170897506116</c:v>
                </c:pt>
                <c:pt idx="7133">
                  <c:v>0.66885551258053966</c:v>
                </c:pt>
                <c:pt idx="7134">
                  <c:v>0.66888932344971297</c:v>
                </c:pt>
                <c:pt idx="7135">
                  <c:v>0.66892313317574981</c:v>
                </c:pt>
                <c:pt idx="7136">
                  <c:v>0.66896667432072987</c:v>
                </c:pt>
                <c:pt idx="7137">
                  <c:v>0.66901892119233231</c:v>
                </c:pt>
                <c:pt idx="7138">
                  <c:v>0.66907782370536106</c:v>
                </c:pt>
                <c:pt idx="7139">
                  <c:v>0.66913416199323483</c:v>
                </c:pt>
                <c:pt idx="7140">
                  <c:v>0.66919254559708696</c:v>
                </c:pt>
                <c:pt idx="7141">
                  <c:v>0.6692509257924929</c:v>
                </c:pt>
                <c:pt idx="7142">
                  <c:v>0.66930264574993015</c:v>
                </c:pt>
                <c:pt idx="7143">
                  <c:v>0.66935538711015219</c:v>
                </c:pt>
                <c:pt idx="7144">
                  <c:v>0.66940966172229421</c:v>
                </c:pt>
                <c:pt idx="7145">
                  <c:v>0.66944601382466562</c:v>
                </c:pt>
                <c:pt idx="7146">
                  <c:v>0.66947417299566148</c:v>
                </c:pt>
                <c:pt idx="7147">
                  <c:v>0.66950693903284775</c:v>
                </c:pt>
                <c:pt idx="7148">
                  <c:v>0.6695386801075931</c:v>
                </c:pt>
                <c:pt idx="7149">
                  <c:v>0.66957093210318808</c:v>
                </c:pt>
                <c:pt idx="7150">
                  <c:v>0.66960523070321976</c:v>
                </c:pt>
                <c:pt idx="7151">
                  <c:v>0.66964004001983446</c:v>
                </c:pt>
                <c:pt idx="7152">
                  <c:v>0.6696799668615806</c:v>
                </c:pt>
                <c:pt idx="7153">
                  <c:v>0.66972859355421499</c:v>
                </c:pt>
                <c:pt idx="7154">
                  <c:v>0.66978591882858585</c:v>
                </c:pt>
                <c:pt idx="7155">
                  <c:v>0.66984887047790143</c:v>
                </c:pt>
                <c:pt idx="7156">
                  <c:v>0.66991335342448732</c:v>
                </c:pt>
                <c:pt idx="7157">
                  <c:v>0.66998755484453187</c:v>
                </c:pt>
                <c:pt idx="7158">
                  <c:v>0.67005714565570751</c:v>
                </c:pt>
                <c:pt idx="7159">
                  <c:v>0.67012366175723348</c:v>
                </c:pt>
                <c:pt idx="7160">
                  <c:v>0.67019068504580481</c:v>
                </c:pt>
                <c:pt idx="7161">
                  <c:v>0.6702658890366654</c:v>
                </c:pt>
                <c:pt idx="7162">
                  <c:v>0.67035694480275787</c:v>
                </c:pt>
                <c:pt idx="7163">
                  <c:v>0.67044799227845286</c:v>
                </c:pt>
                <c:pt idx="7164">
                  <c:v>0.67052829131825764</c:v>
                </c:pt>
                <c:pt idx="7165">
                  <c:v>0.67060346992501874</c:v>
                </c:pt>
                <c:pt idx="7166">
                  <c:v>0.67067557470710537</c:v>
                </c:pt>
                <c:pt idx="7167">
                  <c:v>0.67075023091784658</c:v>
                </c:pt>
                <c:pt idx="7168">
                  <c:v>0.67081976867585458</c:v>
                </c:pt>
                <c:pt idx="7169">
                  <c:v>0.67088214402104818</c:v>
                </c:pt>
                <c:pt idx="7170">
                  <c:v>0.6709414481181607</c:v>
                </c:pt>
                <c:pt idx="7171">
                  <c:v>0.6710038158742555</c:v>
                </c:pt>
                <c:pt idx="7172">
                  <c:v>0.67106515741374295</c:v>
                </c:pt>
                <c:pt idx="7173">
                  <c:v>0.67111882817430868</c:v>
                </c:pt>
                <c:pt idx="7174">
                  <c:v>0.67116891828540681</c:v>
                </c:pt>
                <c:pt idx="7175">
                  <c:v>0.67120827304119135</c:v>
                </c:pt>
                <c:pt idx="7176">
                  <c:v>0.67124353767544331</c:v>
                </c:pt>
                <c:pt idx="7177">
                  <c:v>0.67127675684556498</c:v>
                </c:pt>
                <c:pt idx="7178">
                  <c:v>0.67131048595077092</c:v>
                </c:pt>
                <c:pt idx="7179">
                  <c:v>0.6713508571718193</c:v>
                </c:pt>
                <c:pt idx="7180">
                  <c:v>0.67139940268439657</c:v>
                </c:pt>
                <c:pt idx="7181">
                  <c:v>0.67146327476856182</c:v>
                </c:pt>
                <c:pt idx="7182">
                  <c:v>0.67152969740869195</c:v>
                </c:pt>
                <c:pt idx="7183">
                  <c:v>0.67159458295852414</c:v>
                </c:pt>
                <c:pt idx="7184">
                  <c:v>0.67164873617843157</c:v>
                </c:pt>
                <c:pt idx="7185">
                  <c:v>0.6716860286718912</c:v>
                </c:pt>
                <c:pt idx="7186">
                  <c:v>0.67171770065638869</c:v>
                </c:pt>
                <c:pt idx="7187">
                  <c:v>0.671752436518258</c:v>
                </c:pt>
                <c:pt idx="7188">
                  <c:v>0.67179994096414686</c:v>
                </c:pt>
                <c:pt idx="7189">
                  <c:v>0.67184540009499139</c:v>
                </c:pt>
                <c:pt idx="7190">
                  <c:v>0.67188983567502725</c:v>
                </c:pt>
                <c:pt idx="7191">
                  <c:v>0.67193886574783646</c:v>
                </c:pt>
                <c:pt idx="7192">
                  <c:v>0.67199657514935252</c:v>
                </c:pt>
                <c:pt idx="7193">
                  <c:v>0.67205530253709089</c:v>
                </c:pt>
                <c:pt idx="7194">
                  <c:v>0.67209819688423522</c:v>
                </c:pt>
                <c:pt idx="7195">
                  <c:v>0.67213291953198362</c:v>
                </c:pt>
                <c:pt idx="7196">
                  <c:v>0.67216559856971125</c:v>
                </c:pt>
                <c:pt idx="7197">
                  <c:v>0.67219827653955466</c:v>
                </c:pt>
                <c:pt idx="7198">
                  <c:v>0.67223912250025208</c:v>
                </c:pt>
                <c:pt idx="7199">
                  <c:v>0.67229324082845832</c:v>
                </c:pt>
                <c:pt idx="7200">
                  <c:v>0.67234531419064791</c:v>
                </c:pt>
                <c:pt idx="7201">
                  <c:v>0.6723922799954668</c:v>
                </c:pt>
                <c:pt idx="7202">
                  <c:v>0.67243464942679609</c:v>
                </c:pt>
                <c:pt idx="7203">
                  <c:v>0.67247191262365091</c:v>
                </c:pt>
                <c:pt idx="7204">
                  <c:v>0.67252346626407677</c:v>
                </c:pt>
                <c:pt idx="7205">
                  <c:v>0.67258267310677167</c:v>
                </c:pt>
                <c:pt idx="7206">
                  <c:v>0.67264953179228859</c:v>
                </c:pt>
                <c:pt idx="7207">
                  <c:v>0.67271128279033954</c:v>
                </c:pt>
                <c:pt idx="7208">
                  <c:v>0.67277507113959789</c:v>
                </c:pt>
                <c:pt idx="7209">
                  <c:v>0.67283477334806152</c:v>
                </c:pt>
                <c:pt idx="7210">
                  <c:v>0.67288477758312448</c:v>
                </c:pt>
                <c:pt idx="7211">
                  <c:v>0.67292151379518639</c:v>
                </c:pt>
                <c:pt idx="7212">
                  <c:v>0.67294957527022681</c:v>
                </c:pt>
                <c:pt idx="7213">
                  <c:v>0.67297151369315611</c:v>
                </c:pt>
                <c:pt idx="7214">
                  <c:v>0.67299192109635053</c:v>
                </c:pt>
                <c:pt idx="7215">
                  <c:v>0.67301487892715284</c:v>
                </c:pt>
                <c:pt idx="7216">
                  <c:v>0.67303783623090518</c:v>
                </c:pt>
                <c:pt idx="7217">
                  <c:v>0.67306793500846351</c:v>
                </c:pt>
                <c:pt idx="7218">
                  <c:v>0.67311486688786937</c:v>
                </c:pt>
                <c:pt idx="7219">
                  <c:v>0.67316740757439442</c:v>
                </c:pt>
                <c:pt idx="7220">
                  <c:v>0.67322249581505833</c:v>
                </c:pt>
                <c:pt idx="7221">
                  <c:v>0.67328115125390064</c:v>
                </c:pt>
                <c:pt idx="7222">
                  <c:v>0.67333980325248433</c:v>
                </c:pt>
                <c:pt idx="7223">
                  <c:v>0.6733938620480675</c:v>
                </c:pt>
                <c:pt idx="7224">
                  <c:v>0.67343720897109294</c:v>
                </c:pt>
                <c:pt idx="7225">
                  <c:v>0.67348667316425415</c:v>
                </c:pt>
                <c:pt idx="7226">
                  <c:v>0.67354531311015886</c:v>
                </c:pt>
                <c:pt idx="7227">
                  <c:v>0.67361618636815324</c:v>
                </c:pt>
                <c:pt idx="7228">
                  <c:v>0.67367991702305319</c:v>
                </c:pt>
                <c:pt idx="7229">
                  <c:v>0.67373395743611875</c:v>
                </c:pt>
                <c:pt idx="7230">
                  <c:v>0.67378034829131683</c:v>
                </c:pt>
                <c:pt idx="7231">
                  <c:v>0.67382979551469968</c:v>
                </c:pt>
                <c:pt idx="7232">
                  <c:v>0.67387822083789095</c:v>
                </c:pt>
                <c:pt idx="7233">
                  <c:v>0.67391899823865331</c:v>
                </c:pt>
                <c:pt idx="7234">
                  <c:v>0.67395263834255337</c:v>
                </c:pt>
                <c:pt idx="7235">
                  <c:v>0.67399596105163617</c:v>
                </c:pt>
                <c:pt idx="7236">
                  <c:v>0.6740453976149795</c:v>
                </c:pt>
                <c:pt idx="7237">
                  <c:v>0.6741009471257885</c:v>
                </c:pt>
                <c:pt idx="7238">
                  <c:v>0.67416260856526633</c:v>
                </c:pt>
                <c:pt idx="7239">
                  <c:v>0.67423190944679101</c:v>
                </c:pt>
                <c:pt idx="7240">
                  <c:v>0.67429916747459717</c:v>
                </c:pt>
                <c:pt idx="7241">
                  <c:v>0.67437100628057522</c:v>
                </c:pt>
                <c:pt idx="7242">
                  <c:v>0.67444334936616179</c:v>
                </c:pt>
                <c:pt idx="7243">
                  <c:v>0.67451364960424354</c:v>
                </c:pt>
                <c:pt idx="7244">
                  <c:v>0.67457171998658194</c:v>
                </c:pt>
                <c:pt idx="7245">
                  <c:v>0.67463233371846332</c:v>
                </c:pt>
                <c:pt idx="7246">
                  <c:v>0.67469345308919726</c:v>
                </c:pt>
                <c:pt idx="7247">
                  <c:v>0.67475456872458206</c:v>
                </c:pt>
                <c:pt idx="7248">
                  <c:v>0.67482128236242767</c:v>
                </c:pt>
                <c:pt idx="7249">
                  <c:v>0.67490224942491817</c:v>
                </c:pt>
                <c:pt idx="7250">
                  <c:v>0.67498473742601584</c:v>
                </c:pt>
                <c:pt idx="7251">
                  <c:v>0.67505754525487527</c:v>
                </c:pt>
                <c:pt idx="7252">
                  <c:v>0.67512678414638838</c:v>
                </c:pt>
                <c:pt idx="7253">
                  <c:v>0.67518940048616805</c:v>
                </c:pt>
                <c:pt idx="7254">
                  <c:v>0.67525404901580555</c:v>
                </c:pt>
                <c:pt idx="7255">
                  <c:v>0.67531818437196967</c:v>
                </c:pt>
                <c:pt idx="7256">
                  <c:v>0.6753833335381344</c:v>
                </c:pt>
                <c:pt idx="7257">
                  <c:v>0.67544695167461777</c:v>
                </c:pt>
                <c:pt idx="7258">
                  <c:v>0.6755120924525132</c:v>
                </c:pt>
                <c:pt idx="7259">
                  <c:v>0.67557722898736428</c:v>
                </c:pt>
                <c:pt idx="7260">
                  <c:v>0.67564439659550513</c:v>
                </c:pt>
                <c:pt idx="7261">
                  <c:v>0.67570392774952392</c:v>
                </c:pt>
                <c:pt idx="7262">
                  <c:v>0.6757659991958137</c:v>
                </c:pt>
                <c:pt idx="7263">
                  <c:v>0.67582247068904433</c:v>
                </c:pt>
                <c:pt idx="7264">
                  <c:v>0.675865712469361</c:v>
                </c:pt>
                <c:pt idx="7265">
                  <c:v>0.67590742629724654</c:v>
                </c:pt>
                <c:pt idx="7266">
                  <c:v>0.67594659501497711</c:v>
                </c:pt>
                <c:pt idx="7267">
                  <c:v>0.67598169295221389</c:v>
                </c:pt>
                <c:pt idx="7268">
                  <c:v>0.67601526373952836</c:v>
                </c:pt>
                <c:pt idx="7269">
                  <c:v>0.67604781615400489</c:v>
                </c:pt>
                <c:pt idx="7270">
                  <c:v>0.67607629864744567</c:v>
                </c:pt>
                <c:pt idx="7271">
                  <c:v>0.67611139203272752</c:v>
                </c:pt>
                <c:pt idx="7272">
                  <c:v>0.67616123269519146</c:v>
                </c:pt>
                <c:pt idx="7273">
                  <c:v>0.67621463064853682</c:v>
                </c:pt>
                <c:pt idx="7274">
                  <c:v>0.67625480437192687</c:v>
                </c:pt>
                <c:pt idx="7275">
                  <c:v>0.67628684048832866</c:v>
                </c:pt>
                <c:pt idx="7276">
                  <c:v>0.67630311240838503</c:v>
                </c:pt>
                <c:pt idx="7277">
                  <c:v>0.6763234519361222</c:v>
                </c:pt>
                <c:pt idx="7278">
                  <c:v>0.67635396045206819</c:v>
                </c:pt>
                <c:pt idx="7279">
                  <c:v>0.67640277214166411</c:v>
                </c:pt>
                <c:pt idx="7280">
                  <c:v>0.6764571740297789</c:v>
                </c:pt>
                <c:pt idx="7281">
                  <c:v>0.67652885797984952</c:v>
                </c:pt>
                <c:pt idx="7282">
                  <c:v>0.67660917857088954</c:v>
                </c:pt>
                <c:pt idx="7283">
                  <c:v>0.67668491802820929</c:v>
                </c:pt>
                <c:pt idx="7284">
                  <c:v>0.67675760218027514</c:v>
                </c:pt>
                <c:pt idx="7285">
                  <c:v>0.67683180572469737</c:v>
                </c:pt>
                <c:pt idx="7286">
                  <c:v>0.67689482358926645</c:v>
                </c:pt>
                <c:pt idx="7287">
                  <c:v>0.6769512313738606</c:v>
                </c:pt>
                <c:pt idx="7288">
                  <c:v>0.67700357088657137</c:v>
                </c:pt>
                <c:pt idx="7289">
                  <c:v>0.67705489143804987</c:v>
                </c:pt>
                <c:pt idx="7290">
                  <c:v>0.67711078211184172</c:v>
                </c:pt>
                <c:pt idx="7291">
                  <c:v>0.67716920993101981</c:v>
                </c:pt>
                <c:pt idx="7292">
                  <c:v>0.67724084285953912</c:v>
                </c:pt>
                <c:pt idx="7293">
                  <c:v>0.67731196267664895</c:v>
                </c:pt>
                <c:pt idx="7294">
                  <c:v>0.67737495029096817</c:v>
                </c:pt>
                <c:pt idx="7295">
                  <c:v>0.67744301309162636</c:v>
                </c:pt>
                <c:pt idx="7296">
                  <c:v>0.67750497668752563</c:v>
                </c:pt>
                <c:pt idx="7297">
                  <c:v>0.67756744429517102</c:v>
                </c:pt>
                <c:pt idx="7298">
                  <c:v>0.67761772026710132</c:v>
                </c:pt>
                <c:pt idx="7299">
                  <c:v>0.67766697811135956</c:v>
                </c:pt>
                <c:pt idx="7300">
                  <c:v>0.67771267909591903</c:v>
                </c:pt>
                <c:pt idx="7301">
                  <c:v>0.67775634697429166</c:v>
                </c:pt>
                <c:pt idx="7302">
                  <c:v>0.67778833502396529</c:v>
                </c:pt>
                <c:pt idx="7303">
                  <c:v>0.67782387610133066</c:v>
                </c:pt>
                <c:pt idx="7304">
                  <c:v>0.6778589082128339</c:v>
                </c:pt>
                <c:pt idx="7305">
                  <c:v>0.67789495446678161</c:v>
                </c:pt>
                <c:pt idx="7306">
                  <c:v>0.6779441986573097</c:v>
                </c:pt>
                <c:pt idx="7307">
                  <c:v>0.67800207017342251</c:v>
                </c:pt>
                <c:pt idx="7308">
                  <c:v>0.6780619687418139</c:v>
                </c:pt>
                <c:pt idx="7309">
                  <c:v>0.67811932587245038</c:v>
                </c:pt>
                <c:pt idx="7310">
                  <c:v>0.67817109674068976</c:v>
                </c:pt>
                <c:pt idx="7311">
                  <c:v>0.67821575964992742</c:v>
                </c:pt>
                <c:pt idx="7312">
                  <c:v>0.67826245055865786</c:v>
                </c:pt>
                <c:pt idx="7313">
                  <c:v>0.67831269160148966</c:v>
                </c:pt>
                <c:pt idx="7314">
                  <c:v>0.67837307900956634</c:v>
                </c:pt>
                <c:pt idx="7315">
                  <c:v>0.67843752205297481</c:v>
                </c:pt>
                <c:pt idx="7316">
                  <c:v>0.67849891668015239</c:v>
                </c:pt>
                <c:pt idx="7317">
                  <c:v>0.67855827814864056</c:v>
                </c:pt>
                <c:pt idx="7318">
                  <c:v>0.67860495306798263</c:v>
                </c:pt>
                <c:pt idx="7319">
                  <c:v>0.67864503087982064</c:v>
                </c:pt>
                <c:pt idx="7320">
                  <c:v>0.67867851237723809</c:v>
                </c:pt>
                <c:pt idx="7321">
                  <c:v>0.67871097821328941</c:v>
                </c:pt>
                <c:pt idx="7322">
                  <c:v>0.67874141397734367</c:v>
                </c:pt>
                <c:pt idx="7323">
                  <c:v>0.67877844290784839</c:v>
                </c:pt>
                <c:pt idx="7324">
                  <c:v>0.67881394881375234</c:v>
                </c:pt>
                <c:pt idx="7325">
                  <c:v>0.67884843905808867</c:v>
                </c:pt>
                <c:pt idx="7326">
                  <c:v>0.67888444966144013</c:v>
                </c:pt>
                <c:pt idx="7327">
                  <c:v>0.67891690881236222</c:v>
                </c:pt>
                <c:pt idx="7328">
                  <c:v>0.67894277394396019</c:v>
                </c:pt>
                <c:pt idx="7329">
                  <c:v>0.67897725974544909</c:v>
                </c:pt>
                <c:pt idx="7330">
                  <c:v>0.67902036532496601</c:v>
                </c:pt>
                <c:pt idx="7331">
                  <c:v>0.67906904703936299</c:v>
                </c:pt>
                <c:pt idx="7332">
                  <c:v>0.67912482525707085</c:v>
                </c:pt>
                <c:pt idx="7333">
                  <c:v>0.67917907926573273</c:v>
                </c:pt>
                <c:pt idx="7334">
                  <c:v>0.67923434434164121</c:v>
                </c:pt>
                <c:pt idx="7335">
                  <c:v>0.67928605751806859</c:v>
                </c:pt>
                <c:pt idx="7336">
                  <c:v>0.67934537228049119</c:v>
                </c:pt>
                <c:pt idx="7337">
                  <c:v>0.6794087388660951</c:v>
                </c:pt>
                <c:pt idx="7338">
                  <c:v>0.67947159455199546</c:v>
                </c:pt>
                <c:pt idx="7339">
                  <c:v>0.67953545999260256</c:v>
                </c:pt>
                <c:pt idx="7340">
                  <c:v>0.67959678725134665</c:v>
                </c:pt>
                <c:pt idx="7341">
                  <c:v>0.67966419221354302</c:v>
                </c:pt>
                <c:pt idx="7342">
                  <c:v>0.67973159263261673</c:v>
                </c:pt>
                <c:pt idx="7343">
                  <c:v>0.67978784063259712</c:v>
                </c:pt>
                <c:pt idx="7344">
                  <c:v>0.67983597830025533</c:v>
                </c:pt>
                <c:pt idx="7345">
                  <c:v>0.67988360697495587</c:v>
                </c:pt>
                <c:pt idx="7346">
                  <c:v>0.67993123338127393</c:v>
                </c:pt>
                <c:pt idx="7347">
                  <c:v>0.67998848339946505</c:v>
                </c:pt>
                <c:pt idx="7348">
                  <c:v>0.68005586196545675</c:v>
                </c:pt>
                <c:pt idx="7349">
                  <c:v>0.68011969010365736</c:v>
                </c:pt>
                <c:pt idx="7350">
                  <c:v>0.68017591627878027</c:v>
                </c:pt>
                <c:pt idx="7351">
                  <c:v>0.68023315229098558</c:v>
                </c:pt>
                <c:pt idx="7352">
                  <c:v>0.68028835914576635</c:v>
                </c:pt>
                <c:pt idx="7353">
                  <c:v>0.68034862736976853</c:v>
                </c:pt>
                <c:pt idx="7354">
                  <c:v>0.68042256493509901</c:v>
                </c:pt>
                <c:pt idx="7355">
                  <c:v>0.68050206703928817</c:v>
                </c:pt>
                <c:pt idx="7356">
                  <c:v>0.68057852488409021</c:v>
                </c:pt>
                <c:pt idx="7357">
                  <c:v>0.68065396431246727</c:v>
                </c:pt>
                <c:pt idx="7358">
                  <c:v>0.68073041054485695</c:v>
                </c:pt>
                <c:pt idx="7359">
                  <c:v>0.68079115835036108</c:v>
                </c:pt>
                <c:pt idx="7360">
                  <c:v>0.68084177870279095</c:v>
                </c:pt>
                <c:pt idx="7361">
                  <c:v>0.68088632249339376</c:v>
                </c:pt>
                <c:pt idx="7362">
                  <c:v>0.68092934586192266</c:v>
                </c:pt>
                <c:pt idx="7363">
                  <c:v>0.68097489799938871</c:v>
                </c:pt>
                <c:pt idx="7364">
                  <c:v>0.68102095416210362</c:v>
                </c:pt>
                <c:pt idx="7365">
                  <c:v>0.68106953858412556</c:v>
                </c:pt>
                <c:pt idx="7366">
                  <c:v>0.68113431414190129</c:v>
                </c:pt>
                <c:pt idx="7367">
                  <c:v>0.6811950374168475</c:v>
                </c:pt>
                <c:pt idx="7368">
                  <c:v>0.68124513134296949</c:v>
                </c:pt>
                <c:pt idx="7369">
                  <c:v>0.68130584788930948</c:v>
                </c:pt>
                <c:pt idx="7370">
                  <c:v>0.68136352519391319</c:v>
                </c:pt>
                <c:pt idx="7371">
                  <c:v>0.68142777581791258</c:v>
                </c:pt>
                <c:pt idx="7372">
                  <c:v>0.68148241089607464</c:v>
                </c:pt>
                <c:pt idx="7373">
                  <c:v>0.68152945537714604</c:v>
                </c:pt>
                <c:pt idx="7374">
                  <c:v>0.68157346272688646</c:v>
                </c:pt>
                <c:pt idx="7375">
                  <c:v>0.68160583471338598</c:v>
                </c:pt>
                <c:pt idx="7376">
                  <c:v>0.68163921722692045</c:v>
                </c:pt>
                <c:pt idx="7377">
                  <c:v>0.68167006977123357</c:v>
                </c:pt>
                <c:pt idx="7378">
                  <c:v>0.68171761117272256</c:v>
                </c:pt>
                <c:pt idx="7379">
                  <c:v>0.68178133333602053</c:v>
                </c:pt>
                <c:pt idx="7380">
                  <c:v>0.68184404007231225</c:v>
                </c:pt>
                <c:pt idx="7381">
                  <c:v>0.68190674287671571</c:v>
                </c:pt>
                <c:pt idx="7382">
                  <c:v>0.68196387991181984</c:v>
                </c:pt>
                <c:pt idx="7383">
                  <c:v>0.68201545213139336</c:v>
                </c:pt>
                <c:pt idx="7384">
                  <c:v>0.68206044924829912</c:v>
                </c:pt>
                <c:pt idx="7385">
                  <c:v>0.68210746654435317</c:v>
                </c:pt>
                <c:pt idx="7386">
                  <c:v>0.68215296504872414</c:v>
                </c:pt>
                <c:pt idx="7387">
                  <c:v>0.6821949229457499</c:v>
                </c:pt>
                <c:pt idx="7388">
                  <c:v>0.68223283519406441</c:v>
                </c:pt>
                <c:pt idx="7389">
                  <c:v>0.68227630613652646</c:v>
                </c:pt>
                <c:pt idx="7390">
                  <c:v>0.68232280784345067</c:v>
                </c:pt>
                <c:pt idx="7391">
                  <c:v>0.68236273693141747</c:v>
                </c:pt>
                <c:pt idx="7392">
                  <c:v>0.68241125620899523</c:v>
                </c:pt>
                <c:pt idx="7393">
                  <c:v>0.68246179461996725</c:v>
                </c:pt>
                <c:pt idx="7394">
                  <c:v>0.68250525561070274</c:v>
                </c:pt>
                <c:pt idx="7395">
                  <c:v>0.68254972536698044</c:v>
                </c:pt>
                <c:pt idx="7396">
                  <c:v>0.68258914008868721</c:v>
                </c:pt>
                <c:pt idx="7397">
                  <c:v>0.68263865894729781</c:v>
                </c:pt>
                <c:pt idx="7398">
                  <c:v>0.68268211225218112</c:v>
                </c:pt>
                <c:pt idx="7399">
                  <c:v>0.68272303747548824</c:v>
                </c:pt>
                <c:pt idx="7400">
                  <c:v>0.68275739315989215</c:v>
                </c:pt>
                <c:pt idx="7401">
                  <c:v>0.6827856851902312</c:v>
                </c:pt>
                <c:pt idx="7402">
                  <c:v>0.68281953353198144</c:v>
                </c:pt>
                <c:pt idx="7403">
                  <c:v>0.68285843245011646</c:v>
                </c:pt>
                <c:pt idx="7404">
                  <c:v>0.68290945341241827</c:v>
                </c:pt>
                <c:pt idx="7405">
                  <c:v>0.68296855364921527</c:v>
                </c:pt>
                <c:pt idx="7406">
                  <c:v>0.68303068090150598</c:v>
                </c:pt>
                <c:pt idx="7407">
                  <c:v>0.68308977397437554</c:v>
                </c:pt>
                <c:pt idx="7408">
                  <c:v>0.68314785350648299</c:v>
                </c:pt>
                <c:pt idx="7409">
                  <c:v>0.68321299957636739</c:v>
                </c:pt>
                <c:pt idx="7410">
                  <c:v>0.68328319097926227</c:v>
                </c:pt>
                <c:pt idx="7411">
                  <c:v>0.68335186269164361</c:v>
                </c:pt>
                <c:pt idx="7412">
                  <c:v>0.68341699547291979</c:v>
                </c:pt>
                <c:pt idx="7413">
                  <c:v>0.68347808515638064</c:v>
                </c:pt>
                <c:pt idx="7414">
                  <c:v>0.683536142140589</c:v>
                </c:pt>
                <c:pt idx="7415">
                  <c:v>0.68358662373501033</c:v>
                </c:pt>
                <c:pt idx="7416">
                  <c:v>0.68362902630501621</c:v>
                </c:pt>
                <c:pt idx="7417">
                  <c:v>0.68365880798761802</c:v>
                </c:pt>
                <c:pt idx="7418">
                  <c:v>0.68369363628788682</c:v>
                </c:pt>
                <c:pt idx="7419">
                  <c:v>0.68372947283789087</c:v>
                </c:pt>
                <c:pt idx="7420">
                  <c:v>0.68376682224156649</c:v>
                </c:pt>
                <c:pt idx="7421">
                  <c:v>0.68380517963659937</c:v>
                </c:pt>
                <c:pt idx="7422">
                  <c:v>0.68385060096484795</c:v>
                </c:pt>
                <c:pt idx="7423">
                  <c:v>0.68390106668778283</c:v>
                </c:pt>
                <c:pt idx="7424">
                  <c:v>0.68394597903931775</c:v>
                </c:pt>
                <c:pt idx="7425">
                  <c:v>0.68399038477452756</c:v>
                </c:pt>
                <c:pt idx="7426">
                  <c:v>0.68402520152865587</c:v>
                </c:pt>
                <c:pt idx="7427">
                  <c:v>0.68405396228082727</c:v>
                </c:pt>
                <c:pt idx="7428">
                  <c:v>0.68408625406943191</c:v>
                </c:pt>
                <c:pt idx="7429">
                  <c:v>0.68411955388431833</c:v>
                </c:pt>
                <c:pt idx="7430">
                  <c:v>0.68415587969047775</c:v>
                </c:pt>
                <c:pt idx="7431">
                  <c:v>0.68419472666191972</c:v>
                </c:pt>
                <c:pt idx="7432">
                  <c:v>0.68423357212433311</c:v>
                </c:pt>
                <c:pt idx="7433">
                  <c:v>0.68427140716306434</c:v>
                </c:pt>
                <c:pt idx="7434">
                  <c:v>0.68430974520878729</c:v>
                </c:pt>
                <c:pt idx="7435">
                  <c:v>0.68434555968676847</c:v>
                </c:pt>
                <c:pt idx="7436">
                  <c:v>0.68438238168594989</c:v>
                </c:pt>
                <c:pt idx="7437">
                  <c:v>0.68441970671228358</c:v>
                </c:pt>
                <c:pt idx="7438">
                  <c:v>0.68446056088734641</c:v>
                </c:pt>
                <c:pt idx="7439">
                  <c:v>0.68450393509835861</c:v>
                </c:pt>
                <c:pt idx="7440">
                  <c:v>0.68454125558806822</c:v>
                </c:pt>
                <c:pt idx="7441">
                  <c:v>0.68458109619538554</c:v>
                </c:pt>
                <c:pt idx="7442">
                  <c:v>0.68463404644460446</c:v>
                </c:pt>
                <c:pt idx="7443">
                  <c:v>0.68469556607014093</c:v>
                </c:pt>
                <c:pt idx="7444">
                  <c:v>0.68475506505842354</c:v>
                </c:pt>
                <c:pt idx="7445">
                  <c:v>0.68481708142219211</c:v>
                </c:pt>
                <c:pt idx="7446">
                  <c:v>0.68488211884267969</c:v>
                </c:pt>
                <c:pt idx="7447">
                  <c:v>0.6849315242884807</c:v>
                </c:pt>
                <c:pt idx="7448">
                  <c:v>0.68496429186028296</c:v>
                </c:pt>
                <c:pt idx="7449">
                  <c:v>0.68499554608212598</c:v>
                </c:pt>
                <c:pt idx="7450">
                  <c:v>0.6850368808107643</c:v>
                </c:pt>
                <c:pt idx="7451">
                  <c:v>0.68509434332656971</c:v>
                </c:pt>
                <c:pt idx="7452">
                  <c:v>0.68517448290051708</c:v>
                </c:pt>
                <c:pt idx="7453">
                  <c:v>0.68526519919645135</c:v>
                </c:pt>
                <c:pt idx="7454">
                  <c:v>0.685355907263686</c:v>
                </c:pt>
                <c:pt idx="7455">
                  <c:v>0.68544559937290639</c:v>
                </c:pt>
                <c:pt idx="7456">
                  <c:v>0.68553477961757636</c:v>
                </c:pt>
                <c:pt idx="7457">
                  <c:v>0.68561790658197108</c:v>
                </c:pt>
                <c:pt idx="7458">
                  <c:v>0.68570757519605163</c:v>
                </c:pt>
                <c:pt idx="7459">
                  <c:v>0.68578716194943257</c:v>
                </c:pt>
                <c:pt idx="7460">
                  <c:v>0.68585818022306877</c:v>
                </c:pt>
                <c:pt idx="7461">
                  <c:v>0.68591609919444396</c:v>
                </c:pt>
                <c:pt idx="7462">
                  <c:v>0.68596142474522004</c:v>
                </c:pt>
                <c:pt idx="7463">
                  <c:v>0.68600322315451967</c:v>
                </c:pt>
                <c:pt idx="7464">
                  <c:v>0.68604854475661592</c:v>
                </c:pt>
                <c:pt idx="7465">
                  <c:v>0.68609688553494208</c:v>
                </c:pt>
                <c:pt idx="7466">
                  <c:v>0.68614069234690822</c:v>
                </c:pt>
                <c:pt idx="7467">
                  <c:v>0.68618298675831246</c:v>
                </c:pt>
                <c:pt idx="7468">
                  <c:v>0.68622981062731681</c:v>
                </c:pt>
                <c:pt idx="7469">
                  <c:v>0.68628821152026287</c:v>
                </c:pt>
                <c:pt idx="7470">
                  <c:v>0.68634358852693844</c:v>
                </c:pt>
                <c:pt idx="7471">
                  <c:v>0.68639845908152486</c:v>
                </c:pt>
                <c:pt idx="7472">
                  <c:v>0.68643721903484667</c:v>
                </c:pt>
                <c:pt idx="7473">
                  <c:v>0.68648554102846038</c:v>
                </c:pt>
                <c:pt idx="7474">
                  <c:v>0.68653386068717193</c:v>
                </c:pt>
                <c:pt idx="7475">
                  <c:v>0.68658066813016783</c:v>
                </c:pt>
                <c:pt idx="7476">
                  <c:v>0.6866340158774713</c:v>
                </c:pt>
                <c:pt idx="7477">
                  <c:v>0.68669641906448275</c:v>
                </c:pt>
                <c:pt idx="7478">
                  <c:v>0.68675328309379746</c:v>
                </c:pt>
                <c:pt idx="7479">
                  <c:v>0.68679555160451822</c:v>
                </c:pt>
                <c:pt idx="7480">
                  <c:v>0.68683530250225211</c:v>
                </c:pt>
                <c:pt idx="7481">
                  <c:v>0.68687605811124852</c:v>
                </c:pt>
                <c:pt idx="7482">
                  <c:v>0.68691530268342738</c:v>
                </c:pt>
                <c:pt idx="7483">
                  <c:v>0.68695655813720291</c:v>
                </c:pt>
                <c:pt idx="7484">
                  <c:v>0.68699932114036955</c:v>
                </c:pt>
                <c:pt idx="7485">
                  <c:v>0.68703956700234581</c:v>
                </c:pt>
                <c:pt idx="7486">
                  <c:v>0.68708484166107064</c:v>
                </c:pt>
                <c:pt idx="7487">
                  <c:v>0.6871316233217627</c:v>
                </c:pt>
                <c:pt idx="7488">
                  <c:v>0.68718091775743695</c:v>
                </c:pt>
                <c:pt idx="7489">
                  <c:v>0.68723674831623227</c:v>
                </c:pt>
                <c:pt idx="7490">
                  <c:v>0.68728704344807645</c:v>
                </c:pt>
                <c:pt idx="7491">
                  <c:v>0.68733381565061069</c:v>
                </c:pt>
                <c:pt idx="7492">
                  <c:v>0.68738460879053032</c:v>
                </c:pt>
                <c:pt idx="7493">
                  <c:v>0.68742986783065418</c:v>
                </c:pt>
                <c:pt idx="7494">
                  <c:v>0.68747663335361053</c:v>
                </c:pt>
                <c:pt idx="7495">
                  <c:v>0.68752088258742727</c:v>
                </c:pt>
                <c:pt idx="7496">
                  <c:v>0.68757216902217644</c:v>
                </c:pt>
                <c:pt idx="7497">
                  <c:v>0.68762295005713003</c:v>
                </c:pt>
                <c:pt idx="7498">
                  <c:v>0.68765914882456591</c:v>
                </c:pt>
                <c:pt idx="7499">
                  <c:v>0.68770942271674107</c:v>
                </c:pt>
                <c:pt idx="7500">
                  <c:v>0.68776321298247545</c:v>
                </c:pt>
                <c:pt idx="7501">
                  <c:v>0.6878200163836572</c:v>
                </c:pt>
                <c:pt idx="7502">
                  <c:v>0.68787279541320379</c:v>
                </c:pt>
                <c:pt idx="7503">
                  <c:v>0.68792104808834642</c:v>
                </c:pt>
                <c:pt idx="7504">
                  <c:v>0.68796427246609804</c:v>
                </c:pt>
                <c:pt idx="7505">
                  <c:v>0.68800196661926205</c:v>
                </c:pt>
                <c:pt idx="7506">
                  <c:v>0.68804116703137386</c:v>
                </c:pt>
                <c:pt idx="7507">
                  <c:v>0.68807986336691118</c:v>
                </c:pt>
                <c:pt idx="7508">
                  <c:v>0.68811303046274297</c:v>
                </c:pt>
                <c:pt idx="7509">
                  <c:v>0.688152729025032</c:v>
                </c:pt>
                <c:pt idx="7510">
                  <c:v>0.68820549049771251</c:v>
                </c:pt>
                <c:pt idx="7511">
                  <c:v>0.68826277123059987</c:v>
                </c:pt>
                <c:pt idx="7512">
                  <c:v>0.68830648326676636</c:v>
                </c:pt>
                <c:pt idx="7513">
                  <c:v>0.68835571982381449</c:v>
                </c:pt>
                <c:pt idx="7514">
                  <c:v>0.6884124895795164</c:v>
                </c:pt>
                <c:pt idx="7515">
                  <c:v>0.68846172091758395</c:v>
                </c:pt>
                <c:pt idx="7516">
                  <c:v>0.68850843821140517</c:v>
                </c:pt>
                <c:pt idx="7517">
                  <c:v>0.68855213951052119</c:v>
                </c:pt>
                <c:pt idx="7518">
                  <c:v>0.68859684346112726</c:v>
                </c:pt>
                <c:pt idx="7519">
                  <c:v>0.68863802960189624</c:v>
                </c:pt>
                <c:pt idx="7520">
                  <c:v>0.68868925877561604</c:v>
                </c:pt>
                <c:pt idx="7521">
                  <c:v>0.68874701401045357</c:v>
                </c:pt>
                <c:pt idx="7522">
                  <c:v>0.68880928548295806</c:v>
                </c:pt>
                <c:pt idx="7523">
                  <c:v>0.68886954450638838</c:v>
                </c:pt>
                <c:pt idx="7524">
                  <c:v>0.68892829355832352</c:v>
                </c:pt>
                <c:pt idx="7525">
                  <c:v>0.68898703915901049</c:v>
                </c:pt>
                <c:pt idx="7526">
                  <c:v>0.68904477719852886</c:v>
                </c:pt>
                <c:pt idx="7527">
                  <c:v>0.68911104631744502</c:v>
                </c:pt>
                <c:pt idx="7528">
                  <c:v>0.68918082496104172</c:v>
                </c:pt>
                <c:pt idx="7529">
                  <c:v>0.68925110068788487</c:v>
                </c:pt>
                <c:pt idx="7530">
                  <c:v>0.68932839828366688</c:v>
                </c:pt>
                <c:pt idx="7531">
                  <c:v>0.68940870114595498</c:v>
                </c:pt>
                <c:pt idx="7532">
                  <c:v>0.68948397922320781</c:v>
                </c:pt>
                <c:pt idx="7533">
                  <c:v>0.68955824803922128</c:v>
                </c:pt>
                <c:pt idx="7534">
                  <c:v>0.68962649019654298</c:v>
                </c:pt>
                <c:pt idx="7535">
                  <c:v>0.68968318785878313</c:v>
                </c:pt>
                <c:pt idx="7536">
                  <c:v>0.68973938059989992</c:v>
                </c:pt>
                <c:pt idx="7537">
                  <c:v>0.68979155674658288</c:v>
                </c:pt>
                <c:pt idx="7538">
                  <c:v>0.68984172355121887</c:v>
                </c:pt>
                <c:pt idx="7539">
                  <c:v>0.68988988131606566</c:v>
                </c:pt>
                <c:pt idx="7540">
                  <c:v>0.68993653193927384</c:v>
                </c:pt>
                <c:pt idx="7541">
                  <c:v>0.68998769463666265</c:v>
                </c:pt>
                <c:pt idx="7542">
                  <c:v>0.69003584537255058</c:v>
                </c:pt>
                <c:pt idx="7543">
                  <c:v>0.69007145536291203</c:v>
                </c:pt>
                <c:pt idx="7544">
                  <c:v>0.69010555951700203</c:v>
                </c:pt>
                <c:pt idx="7545">
                  <c:v>0.69014417605205547</c:v>
                </c:pt>
                <c:pt idx="7546">
                  <c:v>0.69018981185279737</c:v>
                </c:pt>
                <c:pt idx="7547">
                  <c:v>0.6902394572268743</c:v>
                </c:pt>
                <c:pt idx="7548">
                  <c:v>0.69029612014695019</c:v>
                </c:pt>
                <c:pt idx="7549">
                  <c:v>0.69036230639507656</c:v>
                </c:pt>
                <c:pt idx="7550">
                  <c:v>0.69043300050345391</c:v>
                </c:pt>
                <c:pt idx="7551">
                  <c:v>0.69049717238786834</c:v>
                </c:pt>
                <c:pt idx="7552">
                  <c:v>0.69054680250563982</c:v>
                </c:pt>
                <c:pt idx="7553">
                  <c:v>0.69059693143726231</c:v>
                </c:pt>
                <c:pt idx="7554">
                  <c:v>0.69064154407302181</c:v>
                </c:pt>
                <c:pt idx="7555">
                  <c:v>0.69069016456677013</c:v>
                </c:pt>
                <c:pt idx="7556">
                  <c:v>0.69074128872179175</c:v>
                </c:pt>
                <c:pt idx="7557">
                  <c:v>0.69079591850852096</c:v>
                </c:pt>
                <c:pt idx="7558">
                  <c:v>0.690853051056047</c:v>
                </c:pt>
                <c:pt idx="7559">
                  <c:v>0.69091118257863304</c:v>
                </c:pt>
                <c:pt idx="7560">
                  <c:v>0.69095778558293175</c:v>
                </c:pt>
                <c:pt idx="7561">
                  <c:v>0.69100137997569744</c:v>
                </c:pt>
                <c:pt idx="7562">
                  <c:v>0.69104998297761888</c:v>
                </c:pt>
                <c:pt idx="7563">
                  <c:v>0.69110559794768012</c:v>
                </c:pt>
                <c:pt idx="7564">
                  <c:v>0.69116371479161109</c:v>
                </c:pt>
                <c:pt idx="7565">
                  <c:v>0.69122583595896803</c:v>
                </c:pt>
                <c:pt idx="7566">
                  <c:v>0.69127793460777121</c:v>
                </c:pt>
                <c:pt idx="7567">
                  <c:v>0.69132752599230518</c:v>
                </c:pt>
                <c:pt idx="7568">
                  <c:v>0.69137511137238239</c:v>
                </c:pt>
                <c:pt idx="7569">
                  <c:v>0.69142870482597996</c:v>
                </c:pt>
                <c:pt idx="7570">
                  <c:v>0.69147728706357214</c:v>
                </c:pt>
                <c:pt idx="7571">
                  <c:v>0.69151585066459587</c:v>
                </c:pt>
                <c:pt idx="7572">
                  <c:v>0.69155691676048292</c:v>
                </c:pt>
                <c:pt idx="7573">
                  <c:v>0.6915989827199136</c:v>
                </c:pt>
                <c:pt idx="7574">
                  <c:v>0.6916385431385681</c:v>
                </c:pt>
                <c:pt idx="7575">
                  <c:v>0.69167159241504228</c:v>
                </c:pt>
                <c:pt idx="7576">
                  <c:v>0.69170664348445399</c:v>
                </c:pt>
                <c:pt idx="7577">
                  <c:v>0.69174720104577858</c:v>
                </c:pt>
                <c:pt idx="7578">
                  <c:v>0.69178975968094458</c:v>
                </c:pt>
                <c:pt idx="7579">
                  <c:v>0.69183481979113925</c:v>
                </c:pt>
                <c:pt idx="7580">
                  <c:v>0.69187537215438366</c:v>
                </c:pt>
                <c:pt idx="7581">
                  <c:v>0.69190490926037529</c:v>
                </c:pt>
                <c:pt idx="7582">
                  <c:v>0.69193194245714251</c:v>
                </c:pt>
                <c:pt idx="7583">
                  <c:v>0.69196398085516519</c:v>
                </c:pt>
                <c:pt idx="7584">
                  <c:v>0.69199501707443567</c:v>
                </c:pt>
                <c:pt idx="7585">
                  <c:v>0.69202755401199689</c:v>
                </c:pt>
                <c:pt idx="7586">
                  <c:v>0.69206509531682203</c:v>
                </c:pt>
                <c:pt idx="7587">
                  <c:v>0.69210964250343676</c:v>
                </c:pt>
                <c:pt idx="7588">
                  <c:v>0.69216419759044934</c:v>
                </c:pt>
                <c:pt idx="7589">
                  <c:v>0.69221824923681063</c:v>
                </c:pt>
                <c:pt idx="7590">
                  <c:v>0.6922672935729004</c:v>
                </c:pt>
                <c:pt idx="7591">
                  <c:v>0.69230632714177442</c:v>
                </c:pt>
                <c:pt idx="7592">
                  <c:v>0.69234535918708862</c:v>
                </c:pt>
                <c:pt idx="7593">
                  <c:v>0.69239139502599734</c:v>
                </c:pt>
                <c:pt idx="7594">
                  <c:v>0.69245644205502233</c:v>
                </c:pt>
                <c:pt idx="7595">
                  <c:v>0.69254049656442107</c:v>
                </c:pt>
                <c:pt idx="7596">
                  <c:v>0.69264255325700241</c:v>
                </c:pt>
                <c:pt idx="7597">
                  <c:v>0.69274660033840041</c:v>
                </c:pt>
                <c:pt idx="7598">
                  <c:v>0.69284863599995272</c:v>
                </c:pt>
                <c:pt idx="7599">
                  <c:v>0.69294415995265646</c:v>
                </c:pt>
                <c:pt idx="7600">
                  <c:v>0.69303217394693828</c:v>
                </c:pt>
                <c:pt idx="7601">
                  <c:v>0.69311267996480663</c:v>
                </c:pt>
                <c:pt idx="7602">
                  <c:v>0.69318867969884412</c:v>
                </c:pt>
                <c:pt idx="7603">
                  <c:v>0.69326567353937507</c:v>
                </c:pt>
                <c:pt idx="7604">
                  <c:v>0.69333116363402147</c:v>
                </c:pt>
                <c:pt idx="7605">
                  <c:v>0.69338515224243824</c:v>
                </c:pt>
                <c:pt idx="7606">
                  <c:v>0.69343663866290628</c:v>
                </c:pt>
                <c:pt idx="7607">
                  <c:v>0.69349012174889302</c:v>
                </c:pt>
                <c:pt idx="7608">
                  <c:v>0.69355009937725554</c:v>
                </c:pt>
                <c:pt idx="7609">
                  <c:v>0.69361657037930535</c:v>
                </c:pt>
                <c:pt idx="7610">
                  <c:v>0.69368953346001894</c:v>
                </c:pt>
                <c:pt idx="7611">
                  <c:v>0.69375699458557105</c:v>
                </c:pt>
                <c:pt idx="7612">
                  <c:v>0.69381046054113649</c:v>
                </c:pt>
                <c:pt idx="7613">
                  <c:v>0.69385692862918547</c:v>
                </c:pt>
                <c:pt idx="7614">
                  <c:v>0.69390689190618737</c:v>
                </c:pt>
                <c:pt idx="7615">
                  <c:v>0.69394486232723396</c:v>
                </c:pt>
                <c:pt idx="7616">
                  <c:v>0.69398682795738909</c:v>
                </c:pt>
                <c:pt idx="7617">
                  <c:v>0.69403328785089424</c:v>
                </c:pt>
                <c:pt idx="7618">
                  <c:v>0.69409323291126435</c:v>
                </c:pt>
                <c:pt idx="7619">
                  <c:v>0.69415167588554882</c:v>
                </c:pt>
                <c:pt idx="7620">
                  <c:v>0.69420212391148095</c:v>
                </c:pt>
                <c:pt idx="7621">
                  <c:v>0.6942495727023823</c:v>
                </c:pt>
                <c:pt idx="7622">
                  <c:v>0.69428203636742791</c:v>
                </c:pt>
                <c:pt idx="7623">
                  <c:v>0.69430950479933429</c:v>
                </c:pt>
                <c:pt idx="7624">
                  <c:v>0.69433797128716346</c:v>
                </c:pt>
                <c:pt idx="7625">
                  <c:v>0.69437592534378245</c:v>
                </c:pt>
                <c:pt idx="7626">
                  <c:v>0.69441637479208984</c:v>
                </c:pt>
                <c:pt idx="7627">
                  <c:v>0.69446081736118725</c:v>
                </c:pt>
                <c:pt idx="7628">
                  <c:v>0.69450825387927584</c:v>
                </c:pt>
                <c:pt idx="7629">
                  <c:v>0.69456217897732764</c:v>
                </c:pt>
                <c:pt idx="7630">
                  <c:v>0.69461160776281528</c:v>
                </c:pt>
                <c:pt idx="7631">
                  <c:v>0.69466053486144785</c:v>
                </c:pt>
                <c:pt idx="7632">
                  <c:v>0.69471545018203751</c:v>
                </c:pt>
                <c:pt idx="7633">
                  <c:v>0.69476686815752353</c:v>
                </c:pt>
                <c:pt idx="7634">
                  <c:v>0.69482177763925668</c:v>
                </c:pt>
                <c:pt idx="7635">
                  <c:v>0.69486969617775041</c:v>
                </c:pt>
                <c:pt idx="7636">
                  <c:v>0.694914118605094</c:v>
                </c:pt>
                <c:pt idx="7637">
                  <c:v>0.69495404719282017</c:v>
                </c:pt>
                <c:pt idx="7638">
                  <c:v>0.6949939741863177</c:v>
                </c:pt>
                <c:pt idx="7639">
                  <c:v>0.69504388068650014</c:v>
                </c:pt>
                <c:pt idx="7640">
                  <c:v>0.69511274756684782</c:v>
                </c:pt>
                <c:pt idx="7641">
                  <c:v>0.69518610054916574</c:v>
                </c:pt>
                <c:pt idx="7642">
                  <c:v>0.69525395974136794</c:v>
                </c:pt>
                <c:pt idx="7643">
                  <c:v>0.69530984032457654</c:v>
                </c:pt>
                <c:pt idx="7644">
                  <c:v>0.69535923216879547</c:v>
                </c:pt>
                <c:pt idx="7645">
                  <c:v>0.69539864411266505</c:v>
                </c:pt>
                <c:pt idx="7646">
                  <c:v>0.69544204534232357</c:v>
                </c:pt>
                <c:pt idx="7647">
                  <c:v>0.69549542128330533</c:v>
                </c:pt>
                <c:pt idx="7648">
                  <c:v>0.69555029077623032</c:v>
                </c:pt>
                <c:pt idx="7649">
                  <c:v>0.695600169521012</c:v>
                </c:pt>
                <c:pt idx="7650">
                  <c:v>0.69565353702285948</c:v>
                </c:pt>
                <c:pt idx="7651">
                  <c:v>0.69571089144301834</c:v>
                </c:pt>
                <c:pt idx="7652">
                  <c:v>0.69576126087287438</c:v>
                </c:pt>
                <c:pt idx="7653">
                  <c:v>0.69580863574400487</c:v>
                </c:pt>
                <c:pt idx="7654">
                  <c:v>0.69585301648187436</c:v>
                </c:pt>
                <c:pt idx="7655">
                  <c:v>0.695900387006397</c:v>
                </c:pt>
                <c:pt idx="7656">
                  <c:v>0.69594376646573131</c:v>
                </c:pt>
                <c:pt idx="7657">
                  <c:v>0.69598315537915334</c:v>
                </c:pt>
                <c:pt idx="7658">
                  <c:v>0.69602154561188512</c:v>
                </c:pt>
                <c:pt idx="7659">
                  <c:v>0.69606541835898916</c:v>
                </c:pt>
                <c:pt idx="7660">
                  <c:v>0.6961072950948235</c:v>
                </c:pt>
                <c:pt idx="7661">
                  <c:v>0.69614169253027369</c:v>
                </c:pt>
                <c:pt idx="7662">
                  <c:v>0.69617160238198306</c:v>
                </c:pt>
                <c:pt idx="7663">
                  <c:v>0.69620001591250813</c:v>
                </c:pt>
                <c:pt idx="7664">
                  <c:v>0.69622942555872458</c:v>
                </c:pt>
                <c:pt idx="7665">
                  <c:v>0.69626631101095693</c:v>
                </c:pt>
                <c:pt idx="7666">
                  <c:v>0.69630269667809819</c:v>
                </c:pt>
                <c:pt idx="7667">
                  <c:v>0.69634805229982333</c:v>
                </c:pt>
                <c:pt idx="7668">
                  <c:v>0.6963914123444459</c:v>
                </c:pt>
                <c:pt idx="7669">
                  <c:v>0.69643078362987632</c:v>
                </c:pt>
                <c:pt idx="7670">
                  <c:v>0.6964641732521355</c:v>
                </c:pt>
                <c:pt idx="7671">
                  <c:v>0.69649457178941998</c:v>
                </c:pt>
                <c:pt idx="7672">
                  <c:v>0.69652297614485637</c:v>
                </c:pt>
                <c:pt idx="7673">
                  <c:v>0.69654988479000746</c:v>
                </c:pt>
                <c:pt idx="7674">
                  <c:v>0.69657828757437912</c:v>
                </c:pt>
                <c:pt idx="7675">
                  <c:v>0.69660818437064087</c:v>
                </c:pt>
                <c:pt idx="7676">
                  <c:v>0.69664156807018052</c:v>
                </c:pt>
                <c:pt idx="7677">
                  <c:v>0.69667445241593962</c:v>
                </c:pt>
                <c:pt idx="7678">
                  <c:v>0.69670683745714235</c:v>
                </c:pt>
                <c:pt idx="7679">
                  <c:v>0.69674818913900338</c:v>
                </c:pt>
                <c:pt idx="7680">
                  <c:v>0.69679402274012259</c:v>
                </c:pt>
                <c:pt idx="7681">
                  <c:v>0.69684433764417986</c:v>
                </c:pt>
                <c:pt idx="7682">
                  <c:v>0.69688020414905272</c:v>
                </c:pt>
                <c:pt idx="7683">
                  <c:v>0.69691258252777033</c:v>
                </c:pt>
                <c:pt idx="7684">
                  <c:v>0.69694595606708964</c:v>
                </c:pt>
                <c:pt idx="7685">
                  <c:v>0.69697833231697148</c:v>
                </c:pt>
                <c:pt idx="7686">
                  <c:v>0.69701867663832684</c:v>
                </c:pt>
                <c:pt idx="7687">
                  <c:v>0.69705901933208358</c:v>
                </c:pt>
                <c:pt idx="7688">
                  <c:v>0.69711081497239646</c:v>
                </c:pt>
                <c:pt idx="7689">
                  <c:v>0.6971790416733159</c:v>
                </c:pt>
                <c:pt idx="7690">
                  <c:v>0.69725124734497845</c:v>
                </c:pt>
                <c:pt idx="7691">
                  <c:v>0.69732145613649221</c:v>
                </c:pt>
                <c:pt idx="7692">
                  <c:v>0.69739215788121167</c:v>
                </c:pt>
                <c:pt idx="7693">
                  <c:v>0.69746733523882254</c:v>
                </c:pt>
                <c:pt idx="7694">
                  <c:v>0.6975449959779233</c:v>
                </c:pt>
                <c:pt idx="7695">
                  <c:v>0.69762563728543114</c:v>
                </c:pt>
                <c:pt idx="7696">
                  <c:v>0.69769084247648439</c:v>
                </c:pt>
                <c:pt idx="7697">
                  <c:v>0.69775056869153251</c:v>
                </c:pt>
                <c:pt idx="7698">
                  <c:v>0.69781327737834853</c:v>
                </c:pt>
                <c:pt idx="7699">
                  <c:v>0.69787299628148924</c:v>
                </c:pt>
                <c:pt idx="7700">
                  <c:v>0.69792574501291926</c:v>
                </c:pt>
                <c:pt idx="7701">
                  <c:v>0.69798296926357706</c:v>
                </c:pt>
                <c:pt idx="7702">
                  <c:v>0.69803869756028103</c:v>
                </c:pt>
                <c:pt idx="7703">
                  <c:v>0.6980879548082588</c:v>
                </c:pt>
                <c:pt idx="7704">
                  <c:v>0.69812974693423036</c:v>
                </c:pt>
                <c:pt idx="7705">
                  <c:v>0.69816307987785309</c:v>
                </c:pt>
                <c:pt idx="7706">
                  <c:v>0.69819690919205157</c:v>
                </c:pt>
                <c:pt idx="7707">
                  <c:v>0.69822675763657671</c:v>
                </c:pt>
                <c:pt idx="7708">
                  <c:v>0.69825760009331006</c:v>
                </c:pt>
                <c:pt idx="7709">
                  <c:v>0.69828993390560135</c:v>
                </c:pt>
                <c:pt idx="7710">
                  <c:v>0.6983277382680303</c:v>
                </c:pt>
                <c:pt idx="7711">
                  <c:v>0.69835658800418154</c:v>
                </c:pt>
                <c:pt idx="7712">
                  <c:v>0.69837747867286781</c:v>
                </c:pt>
                <c:pt idx="7713">
                  <c:v>0.69840732172824183</c:v>
                </c:pt>
                <c:pt idx="7714">
                  <c:v>0.6984416401409439</c:v>
                </c:pt>
                <c:pt idx="7715">
                  <c:v>0.69847247597098716</c:v>
                </c:pt>
                <c:pt idx="7716">
                  <c:v>0.69850430550790488</c:v>
                </c:pt>
                <c:pt idx="7717">
                  <c:v>0.69853563671884156</c:v>
                </c:pt>
                <c:pt idx="7718">
                  <c:v>0.69855950745878592</c:v>
                </c:pt>
                <c:pt idx="7719">
                  <c:v>0.6985913342256963</c:v>
                </c:pt>
                <c:pt idx="7720">
                  <c:v>0.69861868454424203</c:v>
                </c:pt>
                <c:pt idx="7721">
                  <c:v>0.69864702863051142</c:v>
                </c:pt>
                <c:pt idx="7722">
                  <c:v>0.69868233329861273</c:v>
                </c:pt>
                <c:pt idx="7723">
                  <c:v>0.6987226089331271</c:v>
                </c:pt>
                <c:pt idx="7724">
                  <c:v>0.69876785493340099</c:v>
                </c:pt>
                <c:pt idx="7725">
                  <c:v>0.69882055648452912</c:v>
                </c:pt>
                <c:pt idx="7726">
                  <c:v>0.69887574098098104</c:v>
                </c:pt>
                <c:pt idx="7727">
                  <c:v>0.69890855194063994</c:v>
                </c:pt>
                <c:pt idx="7728">
                  <c:v>0.69894434448704468</c:v>
                </c:pt>
                <c:pt idx="7729">
                  <c:v>0.69898958045601078</c:v>
                </c:pt>
                <c:pt idx="7730">
                  <c:v>0.69904127620071654</c:v>
                </c:pt>
                <c:pt idx="7731">
                  <c:v>0.69910141884815935</c:v>
                </c:pt>
                <c:pt idx="7732">
                  <c:v>0.69915708485215022</c:v>
                </c:pt>
                <c:pt idx="7733">
                  <c:v>0.69920976589478967</c:v>
                </c:pt>
                <c:pt idx="7734">
                  <c:v>0.69926443196710075</c:v>
                </c:pt>
                <c:pt idx="7735">
                  <c:v>0.69932008889779429</c:v>
                </c:pt>
                <c:pt idx="7736">
                  <c:v>0.69936828927222616</c:v>
                </c:pt>
                <c:pt idx="7737">
                  <c:v>0.69940804041023175</c:v>
                </c:pt>
                <c:pt idx="7738">
                  <c:v>0.69943884645537413</c:v>
                </c:pt>
                <c:pt idx="7739">
                  <c:v>0.69946965155153329</c:v>
                </c:pt>
                <c:pt idx="7740">
                  <c:v>0.69950939866055728</c:v>
                </c:pt>
                <c:pt idx="7741">
                  <c:v>0.69955659630068401</c:v>
                </c:pt>
                <c:pt idx="7742">
                  <c:v>0.69960975308065743</c:v>
                </c:pt>
                <c:pt idx="7743">
                  <c:v>0.699662907035138</c:v>
                </c:pt>
                <c:pt idx="7744">
                  <c:v>0.69972102541534043</c:v>
                </c:pt>
                <c:pt idx="7745">
                  <c:v>0.69977218666393448</c:v>
                </c:pt>
                <c:pt idx="7746">
                  <c:v>0.69981937190300969</c:v>
                </c:pt>
                <c:pt idx="7747">
                  <c:v>0.69987450130937157</c:v>
                </c:pt>
                <c:pt idx="7748">
                  <c:v>0.69994055326248505</c:v>
                </c:pt>
                <c:pt idx="7749">
                  <c:v>0.70001355297722245</c:v>
                </c:pt>
                <c:pt idx="7750">
                  <c:v>0.70009896084453072</c:v>
                </c:pt>
                <c:pt idx="7751">
                  <c:v>0.70017989296412531</c:v>
                </c:pt>
                <c:pt idx="7752">
                  <c:v>0.7002533716694832</c:v>
                </c:pt>
                <c:pt idx="7753">
                  <c:v>0.70032932708815698</c:v>
                </c:pt>
                <c:pt idx="7754">
                  <c:v>0.70040428396937038</c:v>
                </c:pt>
                <c:pt idx="7755">
                  <c:v>0.700472782695718</c:v>
                </c:pt>
                <c:pt idx="7756">
                  <c:v>0.70054226936299169</c:v>
                </c:pt>
                <c:pt idx="7757">
                  <c:v>0.70061224748369066</c:v>
                </c:pt>
                <c:pt idx="7758">
                  <c:v>0.70067825072680634</c:v>
                </c:pt>
                <c:pt idx="7759">
                  <c:v>0.70075318145933407</c:v>
                </c:pt>
                <c:pt idx="7760">
                  <c:v>0.7008137174209389</c:v>
                </c:pt>
                <c:pt idx="7761">
                  <c:v>0.70086879203837649</c:v>
                </c:pt>
                <c:pt idx="7762">
                  <c:v>0.70091542943264473</c:v>
                </c:pt>
                <c:pt idx="7763">
                  <c:v>0.70096008021885303</c:v>
                </c:pt>
                <c:pt idx="7764">
                  <c:v>0.70100373683772443</c:v>
                </c:pt>
                <c:pt idx="7765">
                  <c:v>0.70104887974604158</c:v>
                </c:pt>
                <c:pt idx="7766">
                  <c:v>0.70109005227008436</c:v>
                </c:pt>
                <c:pt idx="7767">
                  <c:v>0.7011376713885743</c:v>
                </c:pt>
                <c:pt idx="7768">
                  <c:v>0.70118479224241281</c:v>
                </c:pt>
                <c:pt idx="7769">
                  <c:v>0.70122843905243304</c:v>
                </c:pt>
                <c:pt idx="7770">
                  <c:v>0.70126563653461416</c:v>
                </c:pt>
                <c:pt idx="7771">
                  <c:v>0.70129936105586577</c:v>
                </c:pt>
                <c:pt idx="7772">
                  <c:v>0.70133209259181062</c:v>
                </c:pt>
                <c:pt idx="7773">
                  <c:v>0.7013623435132883</c:v>
                </c:pt>
                <c:pt idx="7774">
                  <c:v>0.70139804834147745</c:v>
                </c:pt>
                <c:pt idx="7775">
                  <c:v>0.70143871062092111</c:v>
                </c:pt>
                <c:pt idx="7776">
                  <c:v>0.70148482559547831</c:v>
                </c:pt>
                <c:pt idx="7777">
                  <c:v>0.70152598017481116</c:v>
                </c:pt>
                <c:pt idx="7778">
                  <c:v>0.70154630892037684</c:v>
                </c:pt>
                <c:pt idx="7779">
                  <c:v>0.70155672104465117</c:v>
                </c:pt>
                <c:pt idx="7780">
                  <c:v>0.70157407434419539</c:v>
                </c:pt>
                <c:pt idx="7781">
                  <c:v>0.70160134320650325</c:v>
                </c:pt>
                <c:pt idx="7782">
                  <c:v>0.70163356908512597</c:v>
                </c:pt>
                <c:pt idx="7783">
                  <c:v>0.7016672812005198</c:v>
                </c:pt>
                <c:pt idx="7784">
                  <c:v>0.7016990092121429</c:v>
                </c:pt>
                <c:pt idx="7785">
                  <c:v>0.70173420629723293</c:v>
                </c:pt>
                <c:pt idx="7786">
                  <c:v>0.70176196650456391</c:v>
                </c:pt>
                <c:pt idx="7787">
                  <c:v>0.70179022163851124</c:v>
                </c:pt>
                <c:pt idx="7788">
                  <c:v>0.7018229371120408</c:v>
                </c:pt>
                <c:pt idx="7789">
                  <c:v>0.7018531731888874</c:v>
                </c:pt>
                <c:pt idx="7790">
                  <c:v>0.70189233002814222</c:v>
                </c:pt>
                <c:pt idx="7791">
                  <c:v>0.70192950282390509</c:v>
                </c:pt>
                <c:pt idx="7792">
                  <c:v>0.70196816106572313</c:v>
                </c:pt>
                <c:pt idx="7793">
                  <c:v>0.70200830458127461</c:v>
                </c:pt>
                <c:pt idx="7794">
                  <c:v>0.70204795091614969</c:v>
                </c:pt>
                <c:pt idx="7795">
                  <c:v>0.70209106452124903</c:v>
                </c:pt>
                <c:pt idx="7796">
                  <c:v>0.70212228355772799</c:v>
                </c:pt>
                <c:pt idx="7797">
                  <c:v>0.70215350161960932</c:v>
                </c:pt>
                <c:pt idx="7798">
                  <c:v>0.70218967371056573</c:v>
                </c:pt>
                <c:pt idx="7799">
                  <c:v>0.70223129477162149</c:v>
                </c:pt>
                <c:pt idx="7800">
                  <c:v>0.70228728227601789</c:v>
                </c:pt>
                <c:pt idx="7801">
                  <c:v>0.70234425749156681</c:v>
                </c:pt>
                <c:pt idx="7802">
                  <c:v>0.70239677090231489</c:v>
                </c:pt>
                <c:pt idx="7803">
                  <c:v>0.70244680469990783</c:v>
                </c:pt>
                <c:pt idx="7804">
                  <c:v>0.70249881738011588</c:v>
                </c:pt>
                <c:pt idx="7805">
                  <c:v>0.70255578054502454</c:v>
                </c:pt>
                <c:pt idx="7806">
                  <c:v>0.70261472162154825</c:v>
                </c:pt>
                <c:pt idx="7807">
                  <c:v>0.70267960231909288</c:v>
                </c:pt>
                <c:pt idx="7808">
                  <c:v>0.70273110766179325</c:v>
                </c:pt>
                <c:pt idx="7809">
                  <c:v>0.70277716307736093</c:v>
                </c:pt>
                <c:pt idx="7810">
                  <c:v>0.70281727413051187</c:v>
                </c:pt>
                <c:pt idx="7811">
                  <c:v>0.70285936424644657</c:v>
                </c:pt>
                <c:pt idx="7812">
                  <c:v>0.70290887976189598</c:v>
                </c:pt>
                <c:pt idx="7813">
                  <c:v>0.70295591723071438</c:v>
                </c:pt>
                <c:pt idx="7814">
                  <c:v>0.70300295248711353</c:v>
                </c:pt>
                <c:pt idx="7815">
                  <c:v>0.70305048060421194</c:v>
                </c:pt>
                <c:pt idx="7816">
                  <c:v>0.70310295694284108</c:v>
                </c:pt>
                <c:pt idx="7817">
                  <c:v>0.70315741060921977</c:v>
                </c:pt>
                <c:pt idx="7818">
                  <c:v>0.70321087132426952</c:v>
                </c:pt>
                <c:pt idx="7819">
                  <c:v>0.70325838956063902</c:v>
                </c:pt>
                <c:pt idx="7820">
                  <c:v>0.70331728924039527</c:v>
                </c:pt>
                <c:pt idx="7821">
                  <c:v>0.703374700715381</c:v>
                </c:pt>
                <c:pt idx="7822">
                  <c:v>0.70343161401046594</c:v>
                </c:pt>
                <c:pt idx="7823">
                  <c:v>0.70349198805241753</c:v>
                </c:pt>
                <c:pt idx="7824">
                  <c:v>0.70356324452676633</c:v>
                </c:pt>
                <c:pt idx="7825">
                  <c:v>0.70365527662525229</c:v>
                </c:pt>
                <c:pt idx="7826">
                  <c:v>0.70374581606971354</c:v>
                </c:pt>
                <c:pt idx="7827">
                  <c:v>0.70383189515269806</c:v>
                </c:pt>
                <c:pt idx="7828">
                  <c:v>0.70391005249930583</c:v>
                </c:pt>
                <c:pt idx="7829">
                  <c:v>0.70398622530080524</c:v>
                </c:pt>
                <c:pt idx="7830">
                  <c:v>0.70405497369186032</c:v>
                </c:pt>
                <c:pt idx="7831">
                  <c:v>0.70412322281503381</c:v>
                </c:pt>
                <c:pt idx="7832">
                  <c:v>0.70418404962949055</c:v>
                </c:pt>
                <c:pt idx="7833">
                  <c:v>0.70424042239789797</c:v>
                </c:pt>
                <c:pt idx="7834">
                  <c:v>0.70430025317570855</c:v>
                </c:pt>
                <c:pt idx="7835">
                  <c:v>0.70435019182781533</c:v>
                </c:pt>
                <c:pt idx="7836">
                  <c:v>0.70439617273783517</c:v>
                </c:pt>
                <c:pt idx="7837">
                  <c:v>0.70444511783504171</c:v>
                </c:pt>
                <c:pt idx="7838">
                  <c:v>0.70449801539793477</c:v>
                </c:pt>
                <c:pt idx="7839">
                  <c:v>0.70455288748296163</c:v>
                </c:pt>
                <c:pt idx="7840">
                  <c:v>0.70460627364883921</c:v>
                </c:pt>
                <c:pt idx="7841">
                  <c:v>0.70466212834557895</c:v>
                </c:pt>
                <c:pt idx="7842">
                  <c:v>0.70471946266547358</c:v>
                </c:pt>
                <c:pt idx="7843">
                  <c:v>0.7047782763538577</c:v>
                </c:pt>
                <c:pt idx="7844">
                  <c:v>0.70483214468040656</c:v>
                </c:pt>
                <c:pt idx="7845">
                  <c:v>0.70489194006654321</c:v>
                </c:pt>
                <c:pt idx="7846">
                  <c:v>0.70494975534575388</c:v>
                </c:pt>
                <c:pt idx="7847">
                  <c:v>0.70501250831869655</c:v>
                </c:pt>
                <c:pt idx="7848">
                  <c:v>0.70507772770785127</c:v>
                </c:pt>
                <c:pt idx="7849">
                  <c:v>0.70514343688154257</c:v>
                </c:pt>
                <c:pt idx="7850">
                  <c:v>0.70520568369511849</c:v>
                </c:pt>
                <c:pt idx="7851">
                  <c:v>0.70525508317040742</c:v>
                </c:pt>
                <c:pt idx="7852">
                  <c:v>0.70529756476748462</c:v>
                </c:pt>
                <c:pt idx="7853">
                  <c:v>0.70532473228462</c:v>
                </c:pt>
                <c:pt idx="7854">
                  <c:v>0.70535239299830765</c:v>
                </c:pt>
                <c:pt idx="7855">
                  <c:v>0.70538054686760188</c:v>
                </c:pt>
                <c:pt idx="7856">
                  <c:v>0.70541067556901993</c:v>
                </c:pt>
                <c:pt idx="7857">
                  <c:v>0.70544623614696222</c:v>
                </c:pt>
                <c:pt idx="7858">
                  <c:v>0.70548574641716832</c:v>
                </c:pt>
                <c:pt idx="7859">
                  <c:v>0.70552723052086064</c:v>
                </c:pt>
                <c:pt idx="7860">
                  <c:v>0.70556130546153517</c:v>
                </c:pt>
                <c:pt idx="7861">
                  <c:v>0.70559389779661119</c:v>
                </c:pt>
                <c:pt idx="7862">
                  <c:v>0.70562599527022163</c:v>
                </c:pt>
                <c:pt idx="7863">
                  <c:v>0.70566599221860804</c:v>
                </c:pt>
                <c:pt idx="7864">
                  <c:v>0.70569364349454333</c:v>
                </c:pt>
                <c:pt idx="7865">
                  <c:v>0.70571141891104405</c:v>
                </c:pt>
                <c:pt idx="7866">
                  <c:v>0.70572968775986755</c:v>
                </c:pt>
                <c:pt idx="7867">
                  <c:v>0.70574795627494658</c:v>
                </c:pt>
                <c:pt idx="7868">
                  <c:v>0.70578004880412937</c:v>
                </c:pt>
                <c:pt idx="7869">
                  <c:v>0.70582744511729756</c:v>
                </c:pt>
                <c:pt idx="7870">
                  <c:v>0.7058802696108919</c:v>
                </c:pt>
                <c:pt idx="7871">
                  <c:v>0.70592914212448177</c:v>
                </c:pt>
                <c:pt idx="7872">
                  <c:v>0.70597110146785891</c:v>
                </c:pt>
                <c:pt idx="7873">
                  <c:v>0.7060091101767938</c:v>
                </c:pt>
                <c:pt idx="7874">
                  <c:v>0.70604366229496551</c:v>
                </c:pt>
                <c:pt idx="7875">
                  <c:v>0.70608956540535361</c:v>
                </c:pt>
                <c:pt idx="7876">
                  <c:v>0.7061339857640998</c:v>
                </c:pt>
                <c:pt idx="7877">
                  <c:v>0.7061793912025931</c:v>
                </c:pt>
                <c:pt idx="7878">
                  <c:v>0.70623466460608186</c:v>
                </c:pt>
                <c:pt idx="7879">
                  <c:v>0.70630029780485792</c:v>
                </c:pt>
                <c:pt idx="7880">
                  <c:v>0.70636691356395054</c:v>
                </c:pt>
                <c:pt idx="7881">
                  <c:v>0.70643549848679099</c:v>
                </c:pt>
                <c:pt idx="7882">
                  <c:v>0.70649914503434486</c:v>
                </c:pt>
                <c:pt idx="7883">
                  <c:v>0.7065548941082711</c:v>
                </c:pt>
                <c:pt idx="7884">
                  <c:v>0.70659880048311385</c:v>
                </c:pt>
                <c:pt idx="7885">
                  <c:v>0.70663629204135125</c:v>
                </c:pt>
                <c:pt idx="7886">
                  <c:v>0.70668068812148044</c:v>
                </c:pt>
                <c:pt idx="7887">
                  <c:v>0.7067393865793804</c:v>
                </c:pt>
                <c:pt idx="7888">
                  <c:v>0.70679265614708087</c:v>
                </c:pt>
                <c:pt idx="7889">
                  <c:v>0.70683655208412433</c:v>
                </c:pt>
                <c:pt idx="7890">
                  <c:v>0.70688143245451818</c:v>
                </c:pt>
                <c:pt idx="7891">
                  <c:v>0.7069312423754317</c:v>
                </c:pt>
                <c:pt idx="7892">
                  <c:v>0.70697266655858004</c:v>
                </c:pt>
                <c:pt idx="7893">
                  <c:v>0.70701507525414442</c:v>
                </c:pt>
                <c:pt idx="7894">
                  <c:v>0.70707178174604191</c:v>
                </c:pt>
                <c:pt idx="7895">
                  <c:v>0.7071398252919654</c:v>
                </c:pt>
                <c:pt idx="7896">
                  <c:v>0.70721624549365791</c:v>
                </c:pt>
                <c:pt idx="7897">
                  <c:v>0.70730350529201513</c:v>
                </c:pt>
                <c:pt idx="7898">
                  <c:v>0.70737794124865894</c:v>
                </c:pt>
                <c:pt idx="7899">
                  <c:v>0.7074415278431474</c:v>
                </c:pt>
                <c:pt idx="7900">
                  <c:v>0.70750018165922346</c:v>
                </c:pt>
                <c:pt idx="7901">
                  <c:v>0.7075479893677572</c:v>
                </c:pt>
                <c:pt idx="7902">
                  <c:v>0.70758593818958626</c:v>
                </c:pt>
                <c:pt idx="7903">
                  <c:v>0.70762092868424953</c:v>
                </c:pt>
                <c:pt idx="7904">
                  <c:v>0.707651975562821</c:v>
                </c:pt>
                <c:pt idx="7905">
                  <c:v>0.70768006476525969</c:v>
                </c:pt>
                <c:pt idx="7906">
                  <c:v>0.70770766040633271</c:v>
                </c:pt>
                <c:pt idx="7907">
                  <c:v>0.70773131320687477</c:v>
                </c:pt>
                <c:pt idx="7908">
                  <c:v>0.70775397994909828</c:v>
                </c:pt>
                <c:pt idx="7909">
                  <c:v>0.70778502269718213</c:v>
                </c:pt>
                <c:pt idx="7910">
                  <c:v>0.70780818094512865</c:v>
                </c:pt>
                <c:pt idx="7911">
                  <c:v>0.70783232407942609</c:v>
                </c:pt>
                <c:pt idx="7912">
                  <c:v>0.70785449583217064</c:v>
                </c:pt>
                <c:pt idx="7913">
                  <c:v>0.70788356471878233</c:v>
                </c:pt>
                <c:pt idx="7914">
                  <c:v>0.7079215008083003</c:v>
                </c:pt>
                <c:pt idx="7915">
                  <c:v>0.70797027366596865</c:v>
                </c:pt>
                <c:pt idx="7916">
                  <c:v>0.70801608842606356</c:v>
                </c:pt>
                <c:pt idx="7917">
                  <c:v>0.70805303428437538</c:v>
                </c:pt>
                <c:pt idx="7918">
                  <c:v>0.70808850102421239</c:v>
                </c:pt>
                <c:pt idx="7919">
                  <c:v>0.70811608539668192</c:v>
                </c:pt>
                <c:pt idx="7920">
                  <c:v>0.70814859457313883</c:v>
                </c:pt>
                <c:pt idx="7921">
                  <c:v>0.70818652060998344</c:v>
                </c:pt>
                <c:pt idx="7922">
                  <c:v>0.70823429551826567</c:v>
                </c:pt>
                <c:pt idx="7923">
                  <c:v>0.70827763572858093</c:v>
                </c:pt>
                <c:pt idx="7924">
                  <c:v>0.70831654181741333</c:v>
                </c:pt>
                <c:pt idx="7925">
                  <c:v>0.70835249166786829</c:v>
                </c:pt>
                <c:pt idx="7926">
                  <c:v>0.70839976621629419</c:v>
                </c:pt>
                <c:pt idx="7927">
                  <c:v>0.7084583638565991</c:v>
                </c:pt>
                <c:pt idx="7928">
                  <c:v>0.70852385127380613</c:v>
                </c:pt>
                <c:pt idx="7929">
                  <c:v>0.70858834972574236</c:v>
                </c:pt>
                <c:pt idx="7930">
                  <c:v>0.70863905932786264</c:v>
                </c:pt>
                <c:pt idx="7931">
                  <c:v>0.70868385887573948</c:v>
                </c:pt>
                <c:pt idx="7932">
                  <c:v>0.70873308683368497</c:v>
                </c:pt>
                <c:pt idx="7933">
                  <c:v>0.70877985114917341</c:v>
                </c:pt>
                <c:pt idx="7934">
                  <c:v>0.70882464439022552</c:v>
                </c:pt>
                <c:pt idx="7935">
                  <c:v>0.70886500581199652</c:v>
                </c:pt>
                <c:pt idx="7936">
                  <c:v>0.70891176395893529</c:v>
                </c:pt>
                <c:pt idx="7937">
                  <c:v>0.70896196500923059</c:v>
                </c:pt>
                <c:pt idx="7938">
                  <c:v>0.70900330515844479</c:v>
                </c:pt>
                <c:pt idx="7939">
                  <c:v>0.70904267514031516</c:v>
                </c:pt>
                <c:pt idx="7940">
                  <c:v>0.70908253566784241</c:v>
                </c:pt>
                <c:pt idx="7941">
                  <c:v>0.70910910847018727</c:v>
                </c:pt>
                <c:pt idx="7942">
                  <c:v>0.70913371228722466</c:v>
                </c:pt>
                <c:pt idx="7943">
                  <c:v>0.70915683932329643</c:v>
                </c:pt>
                <c:pt idx="7944">
                  <c:v>0.70917750558385573</c:v>
                </c:pt>
                <c:pt idx="7945">
                  <c:v>0.70919915549398482</c:v>
                </c:pt>
                <c:pt idx="7946">
                  <c:v>0.70922326506954658</c:v>
                </c:pt>
                <c:pt idx="7947">
                  <c:v>0.7092439299573936</c:v>
                </c:pt>
                <c:pt idx="7948">
                  <c:v>0.70927049847144286</c:v>
                </c:pt>
                <c:pt idx="7949">
                  <c:v>0.70929559030879885</c:v>
                </c:pt>
                <c:pt idx="7950">
                  <c:v>0.70931674568247349</c:v>
                </c:pt>
                <c:pt idx="7951">
                  <c:v>0.70933937651698664</c:v>
                </c:pt>
                <c:pt idx="7952">
                  <c:v>0.70937873327021705</c:v>
                </c:pt>
                <c:pt idx="7953">
                  <c:v>0.70943727357511077</c:v>
                </c:pt>
                <c:pt idx="7954">
                  <c:v>0.70951056710861227</c:v>
                </c:pt>
                <c:pt idx="7955">
                  <c:v>0.70959270851040901</c:v>
                </c:pt>
                <c:pt idx="7956">
                  <c:v>0.70967582677323604</c:v>
                </c:pt>
                <c:pt idx="7957">
                  <c:v>0.70975057812666376</c:v>
                </c:pt>
                <c:pt idx="7958">
                  <c:v>0.7098140140368685</c:v>
                </c:pt>
                <c:pt idx="7959">
                  <c:v>0.70986367810372164</c:v>
                </c:pt>
                <c:pt idx="7960">
                  <c:v>0.70991825656014351</c:v>
                </c:pt>
                <c:pt idx="7961">
                  <c:v>0.7099762736348797</c:v>
                </c:pt>
                <c:pt idx="7962">
                  <c:v>0.71004215335034249</c:v>
                </c:pt>
                <c:pt idx="7963">
                  <c:v>0.71010606235966645</c:v>
                </c:pt>
                <c:pt idx="7964">
                  <c:v>0.7101778322242196</c:v>
                </c:pt>
                <c:pt idx="7965">
                  <c:v>0.71025107150164091</c:v>
                </c:pt>
                <c:pt idx="7966">
                  <c:v>0.71031496716103415</c:v>
                </c:pt>
                <c:pt idx="7967">
                  <c:v>0.71036509782021851</c:v>
                </c:pt>
                <c:pt idx="7968">
                  <c:v>0.710406871449908</c:v>
                </c:pt>
                <c:pt idx="7969">
                  <c:v>0.71045306613792036</c:v>
                </c:pt>
                <c:pt idx="7970">
                  <c:v>0.710497784494592</c:v>
                </c:pt>
                <c:pt idx="7971">
                  <c:v>0.71054643186431476</c:v>
                </c:pt>
                <c:pt idx="7972">
                  <c:v>0.71059163739964171</c:v>
                </c:pt>
                <c:pt idx="7973">
                  <c:v>0.7106319275674704</c:v>
                </c:pt>
                <c:pt idx="7974">
                  <c:v>0.71067172479812901</c:v>
                </c:pt>
                <c:pt idx="7975">
                  <c:v>0.71070906396947886</c:v>
                </c:pt>
                <c:pt idx="7976">
                  <c:v>0.71075229705773335</c:v>
                </c:pt>
                <c:pt idx="7977">
                  <c:v>0.71080093204796535</c:v>
                </c:pt>
                <c:pt idx="7978">
                  <c:v>0.71084710853647748</c:v>
                </c:pt>
                <c:pt idx="7979">
                  <c:v>0.71089180927608586</c:v>
                </c:pt>
                <c:pt idx="7980">
                  <c:v>0.71093405209469018</c:v>
                </c:pt>
                <c:pt idx="7981">
                  <c:v>0.71096745212986168</c:v>
                </c:pt>
                <c:pt idx="7982">
                  <c:v>0.71099643066830887</c:v>
                </c:pt>
                <c:pt idx="7983">
                  <c:v>0.71101263863717801</c:v>
                </c:pt>
                <c:pt idx="7984">
                  <c:v>0.71102786406560858</c:v>
                </c:pt>
                <c:pt idx="7985">
                  <c:v>0.71105045620963336</c:v>
                </c:pt>
                <c:pt idx="7986">
                  <c:v>0.71107943234287851</c:v>
                </c:pt>
                <c:pt idx="7987">
                  <c:v>0.71110938983516347</c:v>
                </c:pt>
                <c:pt idx="7988">
                  <c:v>0.71114867698939888</c:v>
                </c:pt>
                <c:pt idx="7989">
                  <c:v>0.71118698047875295</c:v>
                </c:pt>
                <c:pt idx="7990">
                  <c:v>0.71122773770880887</c:v>
                </c:pt>
                <c:pt idx="7991">
                  <c:v>0.71127389449359446</c:v>
                </c:pt>
                <c:pt idx="7992">
                  <c:v>0.71130777418191449</c:v>
                </c:pt>
                <c:pt idx="7993">
                  <c:v>0.71134754452537097</c:v>
                </c:pt>
                <c:pt idx="7994">
                  <c:v>0.71138534943485854</c:v>
                </c:pt>
                <c:pt idx="7995">
                  <c:v>0.7114221710246863</c:v>
                </c:pt>
                <c:pt idx="7996">
                  <c:v>0.71146733698997899</c:v>
                </c:pt>
                <c:pt idx="7997">
                  <c:v>0.71150268284425755</c:v>
                </c:pt>
                <c:pt idx="7998">
                  <c:v>0.71153213676850435</c:v>
                </c:pt>
                <c:pt idx="7999">
                  <c:v>0.71156993470027485</c:v>
                </c:pt>
                <c:pt idx="8000">
                  <c:v>0.71162638349669083</c:v>
                </c:pt>
                <c:pt idx="8001">
                  <c:v>0.71169706271418365</c:v>
                </c:pt>
                <c:pt idx="8002">
                  <c:v>0.71177117236164933</c:v>
                </c:pt>
                <c:pt idx="8003">
                  <c:v>0.71183497097007631</c:v>
                </c:pt>
                <c:pt idx="8004">
                  <c:v>0.71189483980826562</c:v>
                </c:pt>
                <c:pt idx="8005">
                  <c:v>0.71196010257310904</c:v>
                </c:pt>
                <c:pt idx="8006">
                  <c:v>0.71202339847928331</c:v>
                </c:pt>
                <c:pt idx="8007">
                  <c:v>0.71208816223633009</c:v>
                </c:pt>
                <c:pt idx="8008">
                  <c:v>0.71214311001387809</c:v>
                </c:pt>
                <c:pt idx="8009">
                  <c:v>0.71220197928241991</c:v>
                </c:pt>
                <c:pt idx="8010">
                  <c:v>0.71225495866119015</c:v>
                </c:pt>
                <c:pt idx="8011">
                  <c:v>0.71230646369974304</c:v>
                </c:pt>
                <c:pt idx="8012">
                  <c:v>0.71235208023294871</c:v>
                </c:pt>
                <c:pt idx="8013">
                  <c:v>0.71240063748183191</c:v>
                </c:pt>
                <c:pt idx="8014">
                  <c:v>0.71244870193136356</c:v>
                </c:pt>
                <c:pt idx="8015">
                  <c:v>0.71249970657573958</c:v>
                </c:pt>
                <c:pt idx="8016">
                  <c:v>0.7125507086187749</c:v>
                </c:pt>
                <c:pt idx="8017">
                  <c:v>0.71260955389788028</c:v>
                </c:pt>
                <c:pt idx="8018">
                  <c:v>0.71267477003669122</c:v>
                </c:pt>
                <c:pt idx="8019">
                  <c:v>0.71274684608430738</c:v>
                </c:pt>
                <c:pt idx="8020">
                  <c:v>0.71283019285939908</c:v>
                </c:pt>
                <c:pt idx="8021">
                  <c:v>0.71293608227173355</c:v>
                </c:pt>
                <c:pt idx="8022">
                  <c:v>0.71304049001888326</c:v>
                </c:pt>
                <c:pt idx="8023">
                  <c:v>0.71312087165525151</c:v>
                </c:pt>
                <c:pt idx="8024">
                  <c:v>0.71318409413444173</c:v>
                </c:pt>
                <c:pt idx="8025">
                  <c:v>0.71323114082731298</c:v>
                </c:pt>
                <c:pt idx="8026">
                  <c:v>0.71326985467489334</c:v>
                </c:pt>
                <c:pt idx="8027">
                  <c:v>0.71330219674026063</c:v>
                </c:pt>
                <c:pt idx="8028">
                  <c:v>0.71333306773600702</c:v>
                </c:pt>
                <c:pt idx="8029">
                  <c:v>0.71336344778552874</c:v>
                </c:pt>
                <c:pt idx="8030">
                  <c:v>0.71340215651143601</c:v>
                </c:pt>
                <c:pt idx="8031">
                  <c:v>0.71345066279950164</c:v>
                </c:pt>
                <c:pt idx="8032">
                  <c:v>0.71350063651431794</c:v>
                </c:pt>
                <c:pt idx="8033">
                  <c:v>0.71355305723717244</c:v>
                </c:pt>
                <c:pt idx="8034">
                  <c:v>0.71361086382028094</c:v>
                </c:pt>
                <c:pt idx="8035">
                  <c:v>0.71366082953009813</c:v>
                </c:pt>
                <c:pt idx="8036">
                  <c:v>0.71370785380001833</c:v>
                </c:pt>
                <c:pt idx="8037">
                  <c:v>0.71375830446405508</c:v>
                </c:pt>
                <c:pt idx="8038">
                  <c:v>0.71380728325624798</c:v>
                </c:pt>
                <c:pt idx="8039">
                  <c:v>0.71386458539796793</c:v>
                </c:pt>
                <c:pt idx="8040">
                  <c:v>0.71394147285655951</c:v>
                </c:pt>
                <c:pt idx="8041">
                  <c:v>0.71402472012695395</c:v>
                </c:pt>
                <c:pt idx="8042">
                  <c:v>0.71410502269139109</c:v>
                </c:pt>
                <c:pt idx="8043">
                  <c:v>0.71417797491873058</c:v>
                </c:pt>
                <c:pt idx="8044">
                  <c:v>0.71424749490771389</c:v>
                </c:pt>
                <c:pt idx="8045">
                  <c:v>0.71432582149928914</c:v>
                </c:pt>
                <c:pt idx="8046">
                  <c:v>0.71441001574329177</c:v>
                </c:pt>
                <c:pt idx="8047">
                  <c:v>0.71448245627967699</c:v>
                </c:pt>
                <c:pt idx="8048">
                  <c:v>0.71455244451629807</c:v>
                </c:pt>
                <c:pt idx="8049">
                  <c:v>0.71461459779462211</c:v>
                </c:pt>
                <c:pt idx="8050">
                  <c:v>0.71466206659429443</c:v>
                </c:pt>
                <c:pt idx="8051">
                  <c:v>0.71470512912305018</c:v>
                </c:pt>
                <c:pt idx="8052">
                  <c:v>0.71474182867823111</c:v>
                </c:pt>
                <c:pt idx="8053">
                  <c:v>0.71477167665660779</c:v>
                </c:pt>
                <c:pt idx="8054">
                  <c:v>0.71479418437895925</c:v>
                </c:pt>
                <c:pt idx="8055">
                  <c:v>0.71481473446563737</c:v>
                </c:pt>
                <c:pt idx="8056">
                  <c:v>0.71483968757458827</c:v>
                </c:pt>
                <c:pt idx="8057">
                  <c:v>0.71487148965410419</c:v>
                </c:pt>
                <c:pt idx="8058">
                  <c:v>0.7148944843738817</c:v>
                </c:pt>
                <c:pt idx="8059">
                  <c:v>0.71491405393167407</c:v>
                </c:pt>
                <c:pt idx="8060">
                  <c:v>0.71494047222722557</c:v>
                </c:pt>
                <c:pt idx="8061">
                  <c:v>0.71497422792258503</c:v>
                </c:pt>
                <c:pt idx="8062">
                  <c:v>0.71501042841657925</c:v>
                </c:pt>
                <c:pt idx="8063">
                  <c:v>0.71504075755128638</c:v>
                </c:pt>
                <c:pt idx="8064">
                  <c:v>0.71507059660870687</c:v>
                </c:pt>
                <c:pt idx="8065">
                  <c:v>0.71510826103287739</c:v>
                </c:pt>
                <c:pt idx="8066">
                  <c:v>0.71515766286716298</c:v>
                </c:pt>
                <c:pt idx="8067">
                  <c:v>0.71520901862243036</c:v>
                </c:pt>
                <c:pt idx="8068">
                  <c:v>0.71526281706121253</c:v>
                </c:pt>
                <c:pt idx="8069">
                  <c:v>0.71530829893803749</c:v>
                </c:pt>
                <c:pt idx="8070">
                  <c:v>0.71535035560695992</c:v>
                </c:pt>
                <c:pt idx="8071">
                  <c:v>0.71539632250102403</c:v>
                </c:pt>
                <c:pt idx="8072">
                  <c:v>0.71543935342314924</c:v>
                </c:pt>
                <c:pt idx="8073">
                  <c:v>0.71547749291982976</c:v>
                </c:pt>
                <c:pt idx="8074">
                  <c:v>0.71550927472259884</c:v>
                </c:pt>
                <c:pt idx="8075">
                  <c:v>0.71554154444270102</c:v>
                </c:pt>
                <c:pt idx="8076">
                  <c:v>0.71558456911638013</c:v>
                </c:pt>
                <c:pt idx="8077">
                  <c:v>0.71562661416814821</c:v>
                </c:pt>
                <c:pt idx="8078">
                  <c:v>0.71566523539051463</c:v>
                </c:pt>
                <c:pt idx="8079">
                  <c:v>0.71571021012401026</c:v>
                </c:pt>
                <c:pt idx="8080">
                  <c:v>0.71576544806143994</c:v>
                </c:pt>
                <c:pt idx="8081">
                  <c:v>0.71581775019867833</c:v>
                </c:pt>
                <c:pt idx="8082">
                  <c:v>0.71586907206671768</c:v>
                </c:pt>
                <c:pt idx="8083">
                  <c:v>0.71592185752609538</c:v>
                </c:pt>
                <c:pt idx="8084">
                  <c:v>0.71596633200032023</c:v>
                </c:pt>
                <c:pt idx="8085">
                  <c:v>0.71601080449665444</c:v>
                </c:pt>
                <c:pt idx="8086">
                  <c:v>0.71604403540061623</c:v>
                </c:pt>
                <c:pt idx="8087">
                  <c:v>0.71606895785391533</c:v>
                </c:pt>
                <c:pt idx="8088">
                  <c:v>0.71608654979993192</c:v>
                </c:pt>
                <c:pt idx="8089">
                  <c:v>0.71610365278408561</c:v>
                </c:pt>
                <c:pt idx="8090">
                  <c:v>0.71611928954219506</c:v>
                </c:pt>
                <c:pt idx="8091">
                  <c:v>0.71614616464893344</c:v>
                </c:pt>
                <c:pt idx="8092">
                  <c:v>0.71618036828566289</c:v>
                </c:pt>
                <c:pt idx="8093">
                  <c:v>0.71621945672374765</c:v>
                </c:pt>
                <c:pt idx="8094">
                  <c:v>0.71625756647984973</c:v>
                </c:pt>
                <c:pt idx="8095">
                  <c:v>0.71629860613148766</c:v>
                </c:pt>
                <c:pt idx="8096">
                  <c:v>0.71633378163527051</c:v>
                </c:pt>
                <c:pt idx="8097">
                  <c:v>0.7163723755561463</c:v>
                </c:pt>
                <c:pt idx="8098">
                  <c:v>0.7164109679875893</c:v>
                </c:pt>
                <c:pt idx="8099">
                  <c:v>0.71645395527166411</c:v>
                </c:pt>
                <c:pt idx="8100">
                  <c:v>0.71649742916816062</c:v>
                </c:pt>
                <c:pt idx="8101">
                  <c:v>0.71654285492843328</c:v>
                </c:pt>
                <c:pt idx="8102">
                  <c:v>0.71658827862529995</c:v>
                </c:pt>
                <c:pt idx="8103">
                  <c:v>0.71663223507716167</c:v>
                </c:pt>
                <c:pt idx="8104">
                  <c:v>0.7166766779696393</c:v>
                </c:pt>
                <c:pt idx="8105">
                  <c:v>0.71672697908040106</c:v>
                </c:pt>
                <c:pt idx="8106">
                  <c:v>0.71677874263037633</c:v>
                </c:pt>
                <c:pt idx="8107">
                  <c:v>0.71683050350102551</c:v>
                </c:pt>
                <c:pt idx="8108">
                  <c:v>0.7168773789588021</c:v>
                </c:pt>
                <c:pt idx="8109">
                  <c:v>0.71691985794452762</c:v>
                </c:pt>
                <c:pt idx="8110">
                  <c:v>0.71695305865404924</c:v>
                </c:pt>
                <c:pt idx="8111">
                  <c:v>0.71699260511956464</c:v>
                </c:pt>
                <c:pt idx="8112">
                  <c:v>0.71704044936993983</c:v>
                </c:pt>
                <c:pt idx="8113">
                  <c:v>0.71708731498767142</c:v>
                </c:pt>
                <c:pt idx="8114">
                  <c:v>0.71712539168488376</c:v>
                </c:pt>
                <c:pt idx="8115">
                  <c:v>0.71716444320164963</c:v>
                </c:pt>
                <c:pt idx="8116">
                  <c:v>0.71721374356362677</c:v>
                </c:pt>
                <c:pt idx="8117">
                  <c:v>0.71726499383849807</c:v>
                </c:pt>
                <c:pt idx="8118">
                  <c:v>0.71731477730483351</c:v>
                </c:pt>
                <c:pt idx="8119">
                  <c:v>0.71736260614397318</c:v>
                </c:pt>
                <c:pt idx="8120">
                  <c:v>0.71741970492561313</c:v>
                </c:pt>
                <c:pt idx="8121">
                  <c:v>0.71748460812836501</c:v>
                </c:pt>
                <c:pt idx="8122">
                  <c:v>0.71755926600137732</c:v>
                </c:pt>
                <c:pt idx="8123">
                  <c:v>0.71763440620620378</c:v>
                </c:pt>
                <c:pt idx="8124">
                  <c:v>0.71769978334940188</c:v>
                </c:pt>
                <c:pt idx="8125">
                  <c:v>0.71775832641735848</c:v>
                </c:pt>
                <c:pt idx="8126">
                  <c:v>0.71781491479207249</c:v>
                </c:pt>
                <c:pt idx="8127">
                  <c:v>0.71786808543301317</c:v>
                </c:pt>
                <c:pt idx="8128">
                  <c:v>0.71793052074176156</c:v>
                </c:pt>
                <c:pt idx="8129">
                  <c:v>0.71800319443374627</c:v>
                </c:pt>
                <c:pt idx="8130">
                  <c:v>0.71807196131915274</c:v>
                </c:pt>
                <c:pt idx="8131">
                  <c:v>0.7181412111339861</c:v>
                </c:pt>
                <c:pt idx="8132">
                  <c:v>0.71819875310672587</c:v>
                </c:pt>
                <c:pt idx="8133">
                  <c:v>0.71824410165052155</c:v>
                </c:pt>
                <c:pt idx="8134">
                  <c:v>0.71827677083239283</c:v>
                </c:pt>
                <c:pt idx="8135">
                  <c:v>0.7183143146935006</c:v>
                </c:pt>
                <c:pt idx="8136">
                  <c:v>0.71834893180991299</c:v>
                </c:pt>
                <c:pt idx="8137">
                  <c:v>0.71838452280695464</c:v>
                </c:pt>
                <c:pt idx="8138">
                  <c:v>0.71841816244791068</c:v>
                </c:pt>
                <c:pt idx="8139">
                  <c:v>0.71845423848645351</c:v>
                </c:pt>
                <c:pt idx="8140">
                  <c:v>0.71848495084498709</c:v>
                </c:pt>
                <c:pt idx="8141">
                  <c:v>0.71851663721041992</c:v>
                </c:pt>
                <c:pt idx="8142">
                  <c:v>0.71855270969662233</c:v>
                </c:pt>
                <c:pt idx="8143">
                  <c:v>0.71858780600186256</c:v>
                </c:pt>
                <c:pt idx="8144">
                  <c:v>0.71863313690650688</c:v>
                </c:pt>
                <c:pt idx="8145">
                  <c:v>0.71868236491627946</c:v>
                </c:pt>
                <c:pt idx="8146">
                  <c:v>0.71873500208729713</c:v>
                </c:pt>
                <c:pt idx="8147">
                  <c:v>0.71878178835787465</c:v>
                </c:pt>
                <c:pt idx="8148">
                  <c:v>0.7188261358227056</c:v>
                </c:pt>
                <c:pt idx="8149">
                  <c:v>0.71886512098057342</c:v>
                </c:pt>
                <c:pt idx="8150">
                  <c:v>0.71890069361099551</c:v>
                </c:pt>
                <c:pt idx="8151">
                  <c:v>0.71894016313090747</c:v>
                </c:pt>
                <c:pt idx="8152">
                  <c:v>0.71898450357293064</c:v>
                </c:pt>
                <c:pt idx="8153">
                  <c:v>0.71902689314627111</c:v>
                </c:pt>
                <c:pt idx="8154">
                  <c:v>0.71907366576266685</c:v>
                </c:pt>
                <c:pt idx="8155">
                  <c:v>0.71912092337194222</c:v>
                </c:pt>
                <c:pt idx="8156">
                  <c:v>0.71916282000321563</c:v>
                </c:pt>
                <c:pt idx="8157">
                  <c:v>0.71919984347220201</c:v>
                </c:pt>
                <c:pt idx="8158">
                  <c:v>0.71923102006715534</c:v>
                </c:pt>
                <c:pt idx="8159">
                  <c:v>0.7192524534123752</c:v>
                </c:pt>
                <c:pt idx="8160">
                  <c:v>0.71927680892887647</c:v>
                </c:pt>
                <c:pt idx="8161">
                  <c:v>0.71930603476568755</c:v>
                </c:pt>
                <c:pt idx="8162">
                  <c:v>0.71933672097508827</c:v>
                </c:pt>
                <c:pt idx="8163">
                  <c:v>0.71937763445623215</c:v>
                </c:pt>
                <c:pt idx="8164">
                  <c:v>0.71941513701018467</c:v>
                </c:pt>
                <c:pt idx="8165">
                  <c:v>0.71945799534974242</c:v>
                </c:pt>
                <c:pt idx="8166">
                  <c:v>0.7195076697631928</c:v>
                </c:pt>
                <c:pt idx="8167">
                  <c:v>0.71956951582932793</c:v>
                </c:pt>
                <c:pt idx="8168">
                  <c:v>0.71962454100335882</c:v>
                </c:pt>
                <c:pt idx="8169">
                  <c:v>0.71967566787616533</c:v>
                </c:pt>
                <c:pt idx="8170">
                  <c:v>0.7197311740928759</c:v>
                </c:pt>
                <c:pt idx="8171">
                  <c:v>0.71978765094054808</c:v>
                </c:pt>
                <c:pt idx="8172">
                  <c:v>0.7198416904551308</c:v>
                </c:pt>
                <c:pt idx="8173">
                  <c:v>0.71989231942269982</c:v>
                </c:pt>
                <c:pt idx="8174">
                  <c:v>0.71995316815544674</c:v>
                </c:pt>
                <c:pt idx="8175">
                  <c:v>0.72000963246733929</c:v>
                </c:pt>
                <c:pt idx="8176">
                  <c:v>0.72005295206252695</c:v>
                </c:pt>
                <c:pt idx="8177">
                  <c:v>0.72007972166073397</c:v>
                </c:pt>
                <c:pt idx="8178">
                  <c:v>0.72010843734215046</c:v>
                </c:pt>
                <c:pt idx="8179">
                  <c:v>0.72013471876853252</c:v>
                </c:pt>
                <c:pt idx="8180">
                  <c:v>0.72016391954332848</c:v>
                </c:pt>
                <c:pt idx="8181">
                  <c:v>0.7201926328070819</c:v>
                </c:pt>
                <c:pt idx="8182">
                  <c:v>0.72022134524640768</c:v>
                </c:pt>
                <c:pt idx="8183">
                  <c:v>0.72024713707375776</c:v>
                </c:pt>
                <c:pt idx="8184">
                  <c:v>0.72026611554074094</c:v>
                </c:pt>
                <c:pt idx="8185">
                  <c:v>0.72028947315951064</c:v>
                </c:pt>
                <c:pt idx="8186">
                  <c:v>0.72031283023271453</c:v>
                </c:pt>
                <c:pt idx="8187">
                  <c:v>0.72033618676037869</c:v>
                </c:pt>
                <c:pt idx="8188">
                  <c:v>0.72036440850348171</c:v>
                </c:pt>
                <c:pt idx="8189">
                  <c:v>0.72039603537260199</c:v>
                </c:pt>
                <c:pt idx="8190">
                  <c:v>0.72042912087283606</c:v>
                </c:pt>
                <c:pt idx="8191">
                  <c:v>0.72045539387265922</c:v>
                </c:pt>
                <c:pt idx="8192">
                  <c:v>0.72047972010889538</c:v>
                </c:pt>
                <c:pt idx="8193">
                  <c:v>0.7205030727389623</c:v>
                </c:pt>
                <c:pt idx="8194">
                  <c:v>0.72053031678480206</c:v>
                </c:pt>
                <c:pt idx="8195">
                  <c:v>0.7205682626117873</c:v>
                </c:pt>
                <c:pt idx="8196">
                  <c:v>0.72059550488167323</c:v>
                </c:pt>
                <c:pt idx="8197">
                  <c:v>0.72062080061063682</c:v>
                </c:pt>
                <c:pt idx="8198">
                  <c:v>0.72065339224115743</c:v>
                </c:pt>
                <c:pt idx="8199">
                  <c:v>0.72068452355303347</c:v>
                </c:pt>
                <c:pt idx="8200">
                  <c:v>0.72071078984360726</c:v>
                </c:pt>
                <c:pt idx="8201">
                  <c:v>0.72073608265655864</c:v>
                </c:pt>
                <c:pt idx="8202">
                  <c:v>0.72076915690825671</c:v>
                </c:pt>
                <c:pt idx="8203">
                  <c:v>0.7208153617518458</c:v>
                </c:pt>
                <c:pt idx="8204">
                  <c:v>0.72087712699772877</c:v>
                </c:pt>
                <c:pt idx="8205">
                  <c:v>0.72094569654222762</c:v>
                </c:pt>
                <c:pt idx="8206">
                  <c:v>0.72102204149599702</c:v>
                </c:pt>
                <c:pt idx="8207">
                  <c:v>0.72109400465089268</c:v>
                </c:pt>
                <c:pt idx="8208">
                  <c:v>0.7211615869524266</c:v>
                </c:pt>
                <c:pt idx="8209">
                  <c:v>0.72123159545557114</c:v>
                </c:pt>
                <c:pt idx="8210">
                  <c:v>0.72130548800320105</c:v>
                </c:pt>
                <c:pt idx="8211">
                  <c:v>0.72137791684614805</c:v>
                </c:pt>
                <c:pt idx="8212">
                  <c:v>0.72144402181502965</c:v>
                </c:pt>
                <c:pt idx="8213">
                  <c:v>0.72150915037835062</c:v>
                </c:pt>
                <c:pt idx="8214">
                  <c:v>0.7215669848749916</c:v>
                </c:pt>
                <c:pt idx="8215">
                  <c:v>0.72162384410249414</c:v>
                </c:pt>
                <c:pt idx="8216">
                  <c:v>0.72167341104776639</c:v>
                </c:pt>
                <c:pt idx="8217">
                  <c:v>0.72172200370717432</c:v>
                </c:pt>
                <c:pt idx="8218">
                  <c:v>0.72177739645880412</c:v>
                </c:pt>
                <c:pt idx="8219">
                  <c:v>0.72183521544409712</c:v>
                </c:pt>
                <c:pt idx="8220">
                  <c:v>0.72189400274945714</c:v>
                </c:pt>
                <c:pt idx="8221">
                  <c:v>0.72195327240161467</c:v>
                </c:pt>
                <c:pt idx="8222">
                  <c:v>0.72201205276733782</c:v>
                </c:pt>
                <c:pt idx="8223">
                  <c:v>0.72207714434732773</c:v>
                </c:pt>
                <c:pt idx="8224">
                  <c:v>0.72214417453133628</c:v>
                </c:pt>
                <c:pt idx="8225">
                  <c:v>0.7222165426568512</c:v>
                </c:pt>
                <c:pt idx="8226">
                  <c:v>0.72228696298611228</c:v>
                </c:pt>
                <c:pt idx="8227">
                  <c:v>0.72233843953758325</c:v>
                </c:pt>
                <c:pt idx="8228">
                  <c:v>0.72237874479895503</c:v>
                </c:pt>
                <c:pt idx="8229">
                  <c:v>0.72241953401196179</c:v>
                </c:pt>
                <c:pt idx="8230">
                  <c:v>0.72246032156127682</c:v>
                </c:pt>
                <c:pt idx="8231">
                  <c:v>0.72249916529971969</c:v>
                </c:pt>
                <c:pt idx="8232">
                  <c:v>0.72253606545373339</c:v>
                </c:pt>
                <c:pt idx="8233">
                  <c:v>0.72258024674170274</c:v>
                </c:pt>
                <c:pt idx="8234">
                  <c:v>0.72262394060116897</c:v>
                </c:pt>
                <c:pt idx="8235">
                  <c:v>0.72265986523323644</c:v>
                </c:pt>
                <c:pt idx="8236">
                  <c:v>0.72269578857477157</c:v>
                </c:pt>
                <c:pt idx="8237">
                  <c:v>0.72273705028005553</c:v>
                </c:pt>
                <c:pt idx="8238">
                  <c:v>0.72278267888939574</c:v>
                </c:pt>
                <c:pt idx="8239">
                  <c:v>0.72283170305370736</c:v>
                </c:pt>
                <c:pt idx="8240">
                  <c:v>0.72288897576599365</c:v>
                </c:pt>
                <c:pt idx="8241">
                  <c:v>0.722939450691372</c:v>
                </c:pt>
                <c:pt idx="8242">
                  <c:v>0.7229918642635873</c:v>
                </c:pt>
                <c:pt idx="8243">
                  <c:v>0.72304184872231325</c:v>
                </c:pt>
                <c:pt idx="8244">
                  <c:v>0.72309280118149621</c:v>
                </c:pt>
                <c:pt idx="8245">
                  <c:v>0.72313889878857751</c:v>
                </c:pt>
                <c:pt idx="8246">
                  <c:v>0.72318353865645091</c:v>
                </c:pt>
                <c:pt idx="8247">
                  <c:v>0.72323108762826194</c:v>
                </c:pt>
                <c:pt idx="8248">
                  <c:v>0.72327863433927586</c:v>
                </c:pt>
                <c:pt idx="8249">
                  <c:v>0.72332132741873401</c:v>
                </c:pt>
                <c:pt idx="8250">
                  <c:v>0.72337032518400912</c:v>
                </c:pt>
                <c:pt idx="8251">
                  <c:v>0.72341010378215831</c:v>
                </c:pt>
                <c:pt idx="8252">
                  <c:v>0.72345085094938699</c:v>
                </c:pt>
                <c:pt idx="8253">
                  <c:v>0.72348335047584245</c:v>
                </c:pt>
                <c:pt idx="8254">
                  <c:v>0.72351924424774339</c:v>
                </c:pt>
                <c:pt idx="8255">
                  <c:v>0.72355853189956687</c:v>
                </c:pt>
                <c:pt idx="8256">
                  <c:v>0.72360703304444574</c:v>
                </c:pt>
                <c:pt idx="8257">
                  <c:v>0.72366232148034992</c:v>
                </c:pt>
                <c:pt idx="8258">
                  <c:v>0.72371033264222695</c:v>
                </c:pt>
                <c:pt idx="8259">
                  <c:v>0.72376464552127873</c:v>
                </c:pt>
                <c:pt idx="8260">
                  <c:v>0.72381992524396321</c:v>
                </c:pt>
                <c:pt idx="8261">
                  <c:v>0.72387374730098264</c:v>
                </c:pt>
                <c:pt idx="8262">
                  <c:v>0.72392756646134382</c:v>
                </c:pt>
                <c:pt idx="8263">
                  <c:v>0.72397750417254414</c:v>
                </c:pt>
                <c:pt idx="8264">
                  <c:v>0.72402550020488132</c:v>
                </c:pt>
                <c:pt idx="8265">
                  <c:v>0.72407010051340648</c:v>
                </c:pt>
                <c:pt idx="8266">
                  <c:v>0.72412390910752455</c:v>
                </c:pt>
                <c:pt idx="8267">
                  <c:v>0.72417577591261117</c:v>
                </c:pt>
                <c:pt idx="8268">
                  <c:v>0.72422570123064689</c:v>
                </c:pt>
                <c:pt idx="8269">
                  <c:v>0.72428580219058414</c:v>
                </c:pt>
                <c:pt idx="8270">
                  <c:v>0.72435074594156423</c:v>
                </c:pt>
                <c:pt idx="8271">
                  <c:v>0.724409870166424</c:v>
                </c:pt>
                <c:pt idx="8272">
                  <c:v>0.72445736086455581</c:v>
                </c:pt>
                <c:pt idx="8273">
                  <c:v>0.7244975808143832</c:v>
                </c:pt>
                <c:pt idx="8274">
                  <c:v>0.72453392275131068</c:v>
                </c:pt>
                <c:pt idx="8275">
                  <c:v>0.72458043850344245</c:v>
                </c:pt>
                <c:pt idx="8276">
                  <c:v>0.72462840560674013</c:v>
                </c:pt>
                <c:pt idx="8277">
                  <c:v>0.72466813419267428</c:v>
                </c:pt>
                <c:pt idx="8278">
                  <c:v>0.72469817183177621</c:v>
                </c:pt>
                <c:pt idx="8279">
                  <c:v>0.72472336399468951</c:v>
                </c:pt>
                <c:pt idx="8280">
                  <c:v>0.7247495244152341</c:v>
                </c:pt>
                <c:pt idx="8281">
                  <c:v>0.72478343505295595</c:v>
                </c:pt>
                <c:pt idx="8282">
                  <c:v>0.72482412630037119</c:v>
                </c:pt>
                <c:pt idx="8283">
                  <c:v>0.72485900319462626</c:v>
                </c:pt>
                <c:pt idx="8284">
                  <c:v>0.72489484762399381</c:v>
                </c:pt>
                <c:pt idx="8285">
                  <c:v>0.72492390973165766</c:v>
                </c:pt>
                <c:pt idx="8286">
                  <c:v>0.7249544240357243</c:v>
                </c:pt>
                <c:pt idx="8287">
                  <c:v>0.72498009407832564</c:v>
                </c:pt>
                <c:pt idx="8288">
                  <c:v>0.72500092023248897</c:v>
                </c:pt>
                <c:pt idx="8289">
                  <c:v>0.72502271458053735</c:v>
                </c:pt>
                <c:pt idx="8290">
                  <c:v>0.72505080437295066</c:v>
                </c:pt>
                <c:pt idx="8291">
                  <c:v>0.72508422051212584</c:v>
                </c:pt>
                <c:pt idx="8292">
                  <c:v>0.72512489952229475</c:v>
                </c:pt>
                <c:pt idx="8293">
                  <c:v>0.72517284051710895</c:v>
                </c:pt>
                <c:pt idx="8294">
                  <c:v>0.7252251371630658</c:v>
                </c:pt>
                <c:pt idx="8295">
                  <c:v>0.72527162077469587</c:v>
                </c:pt>
                <c:pt idx="8296">
                  <c:v>0.72531761805505424</c:v>
                </c:pt>
                <c:pt idx="8297">
                  <c:v>0.72535489850889223</c:v>
                </c:pt>
                <c:pt idx="8298">
                  <c:v>0.72537765342752614</c:v>
                </c:pt>
                <c:pt idx="8299">
                  <c:v>0.72540621737967537</c:v>
                </c:pt>
                <c:pt idx="8300">
                  <c:v>0.7254362328570132</c:v>
                </c:pt>
                <c:pt idx="8301">
                  <c:v>0.72546576333452562</c:v>
                </c:pt>
                <c:pt idx="8302">
                  <c:v>0.7255011019400921</c:v>
                </c:pt>
                <c:pt idx="8303">
                  <c:v>0.72553595523194081</c:v>
                </c:pt>
                <c:pt idx="8304">
                  <c:v>0.72557467968711653</c:v>
                </c:pt>
                <c:pt idx="8305">
                  <c:v>0.72561679083004571</c:v>
                </c:pt>
                <c:pt idx="8306">
                  <c:v>0.72565938420513676</c:v>
                </c:pt>
                <c:pt idx="8307">
                  <c:v>0.72569568394516215</c:v>
                </c:pt>
                <c:pt idx="8308">
                  <c:v>0.72573053045596492</c:v>
                </c:pt>
                <c:pt idx="8309">
                  <c:v>0.7257736029370363</c:v>
                </c:pt>
                <c:pt idx="8310">
                  <c:v>0.72581618963363614</c:v>
                </c:pt>
                <c:pt idx="8311">
                  <c:v>0.72585635496964995</c:v>
                </c:pt>
                <c:pt idx="8312">
                  <c:v>0.7258907119889253</c:v>
                </c:pt>
                <c:pt idx="8313">
                  <c:v>0.72592216456316394</c:v>
                </c:pt>
                <c:pt idx="8314">
                  <c:v>0.72595410001098171</c:v>
                </c:pt>
                <c:pt idx="8315">
                  <c:v>0.72598700213297784</c:v>
                </c:pt>
                <c:pt idx="8316">
                  <c:v>0.72603006356883182</c:v>
                </c:pt>
                <c:pt idx="8317">
                  <c:v>0.72608134780348854</c:v>
                </c:pt>
                <c:pt idx="8318">
                  <c:v>0.72613456451161251</c:v>
                </c:pt>
                <c:pt idx="8319">
                  <c:v>0.72619164837750216</c:v>
                </c:pt>
                <c:pt idx="8320">
                  <c:v>0.72624631038130383</c:v>
                </c:pt>
                <c:pt idx="8321">
                  <c:v>0.72629419764598524</c:v>
                </c:pt>
                <c:pt idx="8322">
                  <c:v>0.72632853962584254</c:v>
                </c:pt>
                <c:pt idx="8323">
                  <c:v>0.72635901109934609</c:v>
                </c:pt>
                <c:pt idx="8324">
                  <c:v>0.72638754703419151</c:v>
                </c:pt>
                <c:pt idx="8325">
                  <c:v>0.72642043489818553</c:v>
                </c:pt>
                <c:pt idx="8326">
                  <c:v>0.7264702482793759</c:v>
                </c:pt>
                <c:pt idx="8327">
                  <c:v>0.72652199353315072</c:v>
                </c:pt>
                <c:pt idx="8328">
                  <c:v>0.72657228541953256</c:v>
                </c:pt>
                <c:pt idx="8329">
                  <c:v>0.7266303113764937</c:v>
                </c:pt>
                <c:pt idx="8330">
                  <c:v>0.72668688344291454</c:v>
                </c:pt>
                <c:pt idx="8331">
                  <c:v>0.72674780362782143</c:v>
                </c:pt>
                <c:pt idx="8332">
                  <c:v>0.72680001797546578</c:v>
                </c:pt>
                <c:pt idx="8333">
                  <c:v>0.72684256098379463</c:v>
                </c:pt>
                <c:pt idx="8334">
                  <c:v>0.72687785096958801</c:v>
                </c:pt>
                <c:pt idx="8335">
                  <c:v>0.72690927251157145</c:v>
                </c:pt>
                <c:pt idx="8336">
                  <c:v>0.72694842720524522</c:v>
                </c:pt>
                <c:pt idx="8337">
                  <c:v>0.72699338070375885</c:v>
                </c:pt>
                <c:pt idx="8338">
                  <c:v>0.72704268221732538</c:v>
                </c:pt>
                <c:pt idx="8339">
                  <c:v>0.72709343123661141</c:v>
                </c:pt>
                <c:pt idx="8340">
                  <c:v>0.72714466096765196</c:v>
                </c:pt>
                <c:pt idx="8341">
                  <c:v>0.7271949215494482</c:v>
                </c:pt>
                <c:pt idx="8342">
                  <c:v>0.72723889748640247</c:v>
                </c:pt>
                <c:pt idx="8343">
                  <c:v>0.72728190504873325</c:v>
                </c:pt>
                <c:pt idx="8344">
                  <c:v>0.72732539396124185</c:v>
                </c:pt>
                <c:pt idx="8345">
                  <c:v>0.72737129687272661</c:v>
                </c:pt>
                <c:pt idx="8346">
                  <c:v>0.72741526505426524</c:v>
                </c:pt>
                <c:pt idx="8347">
                  <c:v>0.72746261324173245</c:v>
                </c:pt>
                <c:pt idx="8348">
                  <c:v>0.72750706052050329</c:v>
                </c:pt>
                <c:pt idx="8349">
                  <c:v>0.72755295509391282</c:v>
                </c:pt>
                <c:pt idx="8350">
                  <c:v>0.72759884756110704</c:v>
                </c:pt>
                <c:pt idx="8351">
                  <c:v>0.72763749221578355</c:v>
                </c:pt>
                <c:pt idx="8352">
                  <c:v>0.72767855052510932</c:v>
                </c:pt>
                <c:pt idx="8353">
                  <c:v>0.7277205731666252</c:v>
                </c:pt>
                <c:pt idx="8354">
                  <c:v>0.72776066208675316</c:v>
                </c:pt>
                <c:pt idx="8355">
                  <c:v>0.72779930048878971</c:v>
                </c:pt>
                <c:pt idx="8356">
                  <c:v>0.72783745444580639</c:v>
                </c:pt>
                <c:pt idx="8357">
                  <c:v>0.72788091920531051</c:v>
                </c:pt>
                <c:pt idx="8358">
                  <c:v>0.72792921116692999</c:v>
                </c:pt>
                <c:pt idx="8359">
                  <c:v>0.72797701791179459</c:v>
                </c:pt>
                <c:pt idx="8360">
                  <c:v>0.72802192519636733</c:v>
                </c:pt>
                <c:pt idx="8361">
                  <c:v>0.72805620789488246</c:v>
                </c:pt>
                <c:pt idx="8362">
                  <c:v>0.72809097224809771</c:v>
                </c:pt>
                <c:pt idx="8363">
                  <c:v>0.72812235569564931</c:v>
                </c:pt>
                <c:pt idx="8364">
                  <c:v>0.72814842734924523</c:v>
                </c:pt>
                <c:pt idx="8365">
                  <c:v>0.72817836063182306</c:v>
                </c:pt>
                <c:pt idx="8366">
                  <c:v>0.72820249972320006</c:v>
                </c:pt>
                <c:pt idx="8367">
                  <c:v>0.72822615546743119</c:v>
                </c:pt>
                <c:pt idx="8368">
                  <c:v>0.7282536726699087</c:v>
                </c:pt>
                <c:pt idx="8369">
                  <c:v>0.7282855337478874</c:v>
                </c:pt>
                <c:pt idx="8370">
                  <c:v>0.7283140147613113</c:v>
                </c:pt>
                <c:pt idx="8371">
                  <c:v>0.72834732203613017</c:v>
                </c:pt>
                <c:pt idx="8372">
                  <c:v>0.72838400702598805</c:v>
                </c:pt>
                <c:pt idx="8373">
                  <c:v>0.72842551736520589</c:v>
                </c:pt>
                <c:pt idx="8374">
                  <c:v>0.72846413008733013</c:v>
                </c:pt>
                <c:pt idx="8375">
                  <c:v>0.72850418921074056</c:v>
                </c:pt>
                <c:pt idx="8376">
                  <c:v>0.72855534672183275</c:v>
                </c:pt>
                <c:pt idx="8377">
                  <c:v>0.72860843193809499</c:v>
                </c:pt>
                <c:pt idx="8378">
                  <c:v>0.7286576538934133</c:v>
                </c:pt>
                <c:pt idx="8379">
                  <c:v>0.72870590836045945</c:v>
                </c:pt>
                <c:pt idx="8380">
                  <c:v>0.72875657304494146</c:v>
                </c:pt>
                <c:pt idx="8381">
                  <c:v>0.72880578770918436</c:v>
                </c:pt>
                <c:pt idx="8382">
                  <c:v>0.72886078946780708</c:v>
                </c:pt>
                <c:pt idx="8383">
                  <c:v>0.7289143409050608</c:v>
                </c:pt>
                <c:pt idx="8384">
                  <c:v>0.72895534682366792</c:v>
                </c:pt>
                <c:pt idx="8385">
                  <c:v>0.7289977982385123</c:v>
                </c:pt>
                <c:pt idx="8386">
                  <c:v>0.72904458918741488</c:v>
                </c:pt>
                <c:pt idx="8387">
                  <c:v>0.72908510741555843</c:v>
                </c:pt>
                <c:pt idx="8388">
                  <c:v>0.72913044729584953</c:v>
                </c:pt>
                <c:pt idx="8389">
                  <c:v>0.72918109047630997</c:v>
                </c:pt>
                <c:pt idx="8390">
                  <c:v>0.72922739056843611</c:v>
                </c:pt>
                <c:pt idx="8391">
                  <c:v>0.72927417077597989</c:v>
                </c:pt>
                <c:pt idx="8392">
                  <c:v>0.72932673561459993</c:v>
                </c:pt>
                <c:pt idx="8393">
                  <c:v>0.72937495780704076</c:v>
                </c:pt>
                <c:pt idx="8394">
                  <c:v>0.72943185700337909</c:v>
                </c:pt>
                <c:pt idx="8395">
                  <c:v>0.72949839602444122</c:v>
                </c:pt>
                <c:pt idx="8396">
                  <c:v>0.72955673456687653</c:v>
                </c:pt>
                <c:pt idx="8397">
                  <c:v>0.72961121294247011</c:v>
                </c:pt>
                <c:pt idx="8398">
                  <c:v>0.72966231385376479</c:v>
                </c:pt>
                <c:pt idx="8399">
                  <c:v>0.72971775056855093</c:v>
                </c:pt>
                <c:pt idx="8400">
                  <c:v>0.72976498986548488</c:v>
                </c:pt>
                <c:pt idx="8401">
                  <c:v>0.72980162288601158</c:v>
                </c:pt>
                <c:pt idx="8402">
                  <c:v>0.72984162846751854</c:v>
                </c:pt>
                <c:pt idx="8403">
                  <c:v>0.72989223564521755</c:v>
                </c:pt>
                <c:pt idx="8404">
                  <c:v>0.72993850282372308</c:v>
                </c:pt>
                <c:pt idx="8405">
                  <c:v>0.72998043060529427</c:v>
                </c:pt>
                <c:pt idx="8406">
                  <c:v>0.73003344022655292</c:v>
                </c:pt>
                <c:pt idx="8407">
                  <c:v>0.73008596517049218</c:v>
                </c:pt>
                <c:pt idx="8408">
                  <c:v>0.73012740492239936</c:v>
                </c:pt>
                <c:pt idx="8409">
                  <c:v>0.73016547015802646</c:v>
                </c:pt>
                <c:pt idx="8410">
                  <c:v>0.73019534312564294</c:v>
                </c:pt>
                <c:pt idx="8411">
                  <c:v>0.73021413372870392</c:v>
                </c:pt>
                <c:pt idx="8412">
                  <c:v>0.73023774193462843</c:v>
                </c:pt>
                <c:pt idx="8413">
                  <c:v>0.73026809452330899</c:v>
                </c:pt>
                <c:pt idx="8414">
                  <c:v>0.73029555559543435</c:v>
                </c:pt>
                <c:pt idx="8415">
                  <c:v>0.73032205240630388</c:v>
                </c:pt>
                <c:pt idx="8416">
                  <c:v>0.73034421283625572</c:v>
                </c:pt>
                <c:pt idx="8417">
                  <c:v>0.73036974489669659</c:v>
                </c:pt>
                <c:pt idx="8418">
                  <c:v>0.73039575802369294</c:v>
                </c:pt>
                <c:pt idx="8419">
                  <c:v>0.73042514240878442</c:v>
                </c:pt>
                <c:pt idx="8420">
                  <c:v>0.73045597099941451</c:v>
                </c:pt>
                <c:pt idx="8421">
                  <c:v>0.73048968868222297</c:v>
                </c:pt>
                <c:pt idx="8422">
                  <c:v>0.73052485019761104</c:v>
                </c:pt>
                <c:pt idx="8423">
                  <c:v>0.73055471243156833</c:v>
                </c:pt>
                <c:pt idx="8424">
                  <c:v>0.73058842678526492</c:v>
                </c:pt>
                <c:pt idx="8425">
                  <c:v>0.73062599286906793</c:v>
                </c:pt>
                <c:pt idx="8426">
                  <c:v>0.73065633367579375</c:v>
                </c:pt>
                <c:pt idx="8427">
                  <c:v>0.73069389720873501</c:v>
                </c:pt>
                <c:pt idx="8428">
                  <c:v>0.73074012731234184</c:v>
                </c:pt>
                <c:pt idx="8429">
                  <c:v>0.73079309667872516</c:v>
                </c:pt>
                <c:pt idx="8430">
                  <c:v>0.73084510023616545</c:v>
                </c:pt>
                <c:pt idx="8431">
                  <c:v>0.73089998994638072</c:v>
                </c:pt>
                <c:pt idx="8432">
                  <c:v>0.73095824678152488</c:v>
                </c:pt>
                <c:pt idx="8433">
                  <c:v>0.7310246843189504</c:v>
                </c:pt>
                <c:pt idx="8434">
                  <c:v>0.73109833816851655</c:v>
                </c:pt>
                <c:pt idx="8435">
                  <c:v>0.73118016941712427</c:v>
                </c:pt>
                <c:pt idx="8436">
                  <c:v>0.73125477442575404</c:v>
                </c:pt>
                <c:pt idx="8437">
                  <c:v>0.73133418654509585</c:v>
                </c:pt>
                <c:pt idx="8438">
                  <c:v>0.7314131111302894</c:v>
                </c:pt>
                <c:pt idx="8439">
                  <c:v>0.73148384921486165</c:v>
                </c:pt>
                <c:pt idx="8440">
                  <c:v>0.73153533569449924</c:v>
                </c:pt>
                <c:pt idx="8441">
                  <c:v>0.73157575312962408</c:v>
                </c:pt>
                <c:pt idx="8442">
                  <c:v>0.73160895194361142</c:v>
                </c:pt>
                <c:pt idx="8443">
                  <c:v>0.73163493285534109</c:v>
                </c:pt>
                <c:pt idx="8444">
                  <c:v>0.73166043198271891</c:v>
                </c:pt>
                <c:pt idx="8445">
                  <c:v>0.73168593045990793</c:v>
                </c:pt>
                <c:pt idx="8446">
                  <c:v>0.73170757959999289</c:v>
                </c:pt>
                <c:pt idx="8447">
                  <c:v>0.73173019042369913</c:v>
                </c:pt>
                <c:pt idx="8448">
                  <c:v>0.73175183860562532</c:v>
                </c:pt>
                <c:pt idx="8449">
                  <c:v>0.73177492948314227</c:v>
                </c:pt>
                <c:pt idx="8450">
                  <c:v>0.73180331128963672</c:v>
                </c:pt>
                <c:pt idx="8451">
                  <c:v>0.73182928715228912</c:v>
                </c:pt>
                <c:pt idx="8452">
                  <c:v>0.73185189522428584</c:v>
                </c:pt>
                <c:pt idx="8453">
                  <c:v>0.73187450278516908</c:v>
                </c:pt>
                <c:pt idx="8454">
                  <c:v>0.73190480573530781</c:v>
                </c:pt>
                <c:pt idx="8455">
                  <c:v>0.73193703167473889</c:v>
                </c:pt>
                <c:pt idx="8456">
                  <c:v>0.73196204213584659</c:v>
                </c:pt>
                <c:pt idx="8457">
                  <c:v>0.73198849482749351</c:v>
                </c:pt>
                <c:pt idx="8458">
                  <c:v>0.73201254212178923</c:v>
                </c:pt>
                <c:pt idx="8459">
                  <c:v>0.73203755069444076</c:v>
                </c:pt>
                <c:pt idx="8460">
                  <c:v>0.73206544413380958</c:v>
                </c:pt>
                <c:pt idx="8461">
                  <c:v>0.73209718399773471</c:v>
                </c:pt>
                <c:pt idx="8462">
                  <c:v>0.73213084638896031</c:v>
                </c:pt>
                <c:pt idx="8463">
                  <c:v>0.73215825635623588</c:v>
                </c:pt>
                <c:pt idx="8464">
                  <c:v>0.73219047412914906</c:v>
                </c:pt>
                <c:pt idx="8465">
                  <c:v>0.73221836330334289</c:v>
                </c:pt>
                <c:pt idx="8466">
                  <c:v>0.73224336672929446</c:v>
                </c:pt>
                <c:pt idx="8467">
                  <c:v>0.73225923396381598</c:v>
                </c:pt>
                <c:pt idx="8468">
                  <c:v>0.73227894744993272</c:v>
                </c:pt>
                <c:pt idx="8469">
                  <c:v>0.73230539176002007</c:v>
                </c:pt>
                <c:pt idx="8470">
                  <c:v>0.73233520087112935</c:v>
                </c:pt>
                <c:pt idx="8471">
                  <c:v>0.73237318216078118</c:v>
                </c:pt>
                <c:pt idx="8472">
                  <c:v>0.73241789246326827</c:v>
                </c:pt>
                <c:pt idx="8473">
                  <c:v>0.73245587061237649</c:v>
                </c:pt>
                <c:pt idx="8474">
                  <c:v>0.73248567523824903</c:v>
                </c:pt>
                <c:pt idx="8475">
                  <c:v>0.73252317011876</c:v>
                </c:pt>
                <c:pt idx="8476">
                  <c:v>0.73256643169556479</c:v>
                </c:pt>
                <c:pt idx="8477">
                  <c:v>0.73261209466297816</c:v>
                </c:pt>
                <c:pt idx="8478">
                  <c:v>0.73266256183277323</c:v>
                </c:pt>
                <c:pt idx="8479">
                  <c:v>0.73271687127501173</c:v>
                </c:pt>
                <c:pt idx="8480">
                  <c:v>0.73277069719239618</c:v>
                </c:pt>
                <c:pt idx="8481">
                  <c:v>0.73282644240985551</c:v>
                </c:pt>
                <c:pt idx="8482">
                  <c:v>0.73288314556357503</c:v>
                </c:pt>
                <c:pt idx="8483">
                  <c:v>0.7329335990563971</c:v>
                </c:pt>
                <c:pt idx="8484">
                  <c:v>0.73297828431005452</c:v>
                </c:pt>
                <c:pt idx="8485">
                  <c:v>0.73302296756702934</c:v>
                </c:pt>
                <c:pt idx="8486">
                  <c:v>0.73306668796118279</c:v>
                </c:pt>
                <c:pt idx="8487">
                  <c:v>0.73311424973564954</c:v>
                </c:pt>
                <c:pt idx="8488">
                  <c:v>0.73316373079702346</c:v>
                </c:pt>
                <c:pt idx="8489">
                  <c:v>0.73320744503752089</c:v>
                </c:pt>
                <c:pt idx="8490">
                  <c:v>0.73325355908814405</c:v>
                </c:pt>
                <c:pt idx="8491">
                  <c:v>0.73330591517196908</c:v>
                </c:pt>
                <c:pt idx="8492">
                  <c:v>0.73336883491209748</c:v>
                </c:pt>
                <c:pt idx="8493">
                  <c:v>0.73344519782809336</c:v>
                </c:pt>
                <c:pt idx="8494">
                  <c:v>0.73352347577101795</c:v>
                </c:pt>
                <c:pt idx="8495">
                  <c:v>0.7335902232870386</c:v>
                </c:pt>
                <c:pt idx="8496">
                  <c:v>0.7336401609609905</c:v>
                </c:pt>
                <c:pt idx="8497">
                  <c:v>0.73367281116875449</c:v>
                </c:pt>
                <c:pt idx="8498">
                  <c:v>0.73369393720573151</c:v>
                </c:pt>
                <c:pt idx="8499">
                  <c:v>0.73372466519009349</c:v>
                </c:pt>
                <c:pt idx="8500">
                  <c:v>0.73376211364446076</c:v>
                </c:pt>
                <c:pt idx="8501">
                  <c:v>0.73379475987075204</c:v>
                </c:pt>
                <c:pt idx="8502">
                  <c:v>0.73382644489473203</c:v>
                </c:pt>
                <c:pt idx="8503">
                  <c:v>0.73385284831450459</c:v>
                </c:pt>
                <c:pt idx="8504">
                  <c:v>0.73386772993481586</c:v>
                </c:pt>
                <c:pt idx="8505">
                  <c:v>0.73388645165871258</c:v>
                </c:pt>
                <c:pt idx="8506">
                  <c:v>0.73391717372815357</c:v>
                </c:pt>
                <c:pt idx="8507">
                  <c:v>0.73396517507220038</c:v>
                </c:pt>
                <c:pt idx="8508">
                  <c:v>0.73402565348526538</c:v>
                </c:pt>
                <c:pt idx="8509">
                  <c:v>0.73408516835272053</c:v>
                </c:pt>
                <c:pt idx="8510">
                  <c:v>0.7341341214757956</c:v>
                </c:pt>
                <c:pt idx="8511">
                  <c:v>0.73418883095408238</c:v>
                </c:pt>
                <c:pt idx="8512">
                  <c:v>0.73424929584271603</c:v>
                </c:pt>
                <c:pt idx="8513">
                  <c:v>0.73431023691200104</c:v>
                </c:pt>
                <c:pt idx="8514">
                  <c:v>0.7343687752294249</c:v>
                </c:pt>
                <c:pt idx="8515">
                  <c:v>0.73441867404040428</c:v>
                </c:pt>
                <c:pt idx="8516">
                  <c:v>0.73447288819544554</c:v>
                </c:pt>
                <c:pt idx="8517">
                  <c:v>0.73453333591154768</c:v>
                </c:pt>
                <c:pt idx="8518">
                  <c:v>0.73458946266207559</c:v>
                </c:pt>
                <c:pt idx="8519">
                  <c:v>0.73464270820583166</c:v>
                </c:pt>
                <c:pt idx="8520">
                  <c:v>0.7346949916116422</c:v>
                </c:pt>
                <c:pt idx="8521">
                  <c:v>0.73474871116298202</c:v>
                </c:pt>
                <c:pt idx="8522">
                  <c:v>0.73479667260966186</c:v>
                </c:pt>
                <c:pt idx="8523">
                  <c:v>0.73484511133600139</c:v>
                </c:pt>
                <c:pt idx="8524">
                  <c:v>0.73489546594032906</c:v>
                </c:pt>
                <c:pt idx="8525">
                  <c:v>0.73494198175031789</c:v>
                </c:pt>
                <c:pt idx="8526">
                  <c:v>0.73498178222049626</c:v>
                </c:pt>
                <c:pt idx="8527">
                  <c:v>0.73502493756680309</c:v>
                </c:pt>
                <c:pt idx="8528">
                  <c:v>0.73507336523780831</c:v>
                </c:pt>
                <c:pt idx="8529">
                  <c:v>0.73512754391189672</c:v>
                </c:pt>
                <c:pt idx="8530">
                  <c:v>0.73517740487652505</c:v>
                </c:pt>
                <c:pt idx="8531">
                  <c:v>0.73522966033477544</c:v>
                </c:pt>
                <c:pt idx="8532">
                  <c:v>0.73529245915350705</c:v>
                </c:pt>
                <c:pt idx="8533">
                  <c:v>0.73534806397580177</c:v>
                </c:pt>
                <c:pt idx="8534">
                  <c:v>0.73540078983060786</c:v>
                </c:pt>
                <c:pt idx="8535">
                  <c:v>0.735442968512933</c:v>
                </c:pt>
                <c:pt idx="8536">
                  <c:v>0.73548610396160352</c:v>
                </c:pt>
                <c:pt idx="8537">
                  <c:v>0.73552875829781872</c:v>
                </c:pt>
                <c:pt idx="8538">
                  <c:v>0.73557476542989064</c:v>
                </c:pt>
                <c:pt idx="8539">
                  <c:v>0.73561454072344834</c:v>
                </c:pt>
                <c:pt idx="8540">
                  <c:v>0.73565239766590096</c:v>
                </c:pt>
                <c:pt idx="8541">
                  <c:v>0.73568641977116822</c:v>
                </c:pt>
                <c:pt idx="8542">
                  <c:v>0.73571229496361612</c:v>
                </c:pt>
                <c:pt idx="8543">
                  <c:v>0.73573098218622834</c:v>
                </c:pt>
                <c:pt idx="8544">
                  <c:v>0.73575398136544634</c:v>
                </c:pt>
                <c:pt idx="8545">
                  <c:v>0.73578272959563518</c:v>
                </c:pt>
                <c:pt idx="8546">
                  <c:v>0.73581291434788165</c:v>
                </c:pt>
                <c:pt idx="8547">
                  <c:v>0.73584118178176361</c:v>
                </c:pt>
                <c:pt idx="8548">
                  <c:v>0.73588142556326652</c:v>
                </c:pt>
                <c:pt idx="8549">
                  <c:v>0.73592502116567471</c:v>
                </c:pt>
                <c:pt idx="8550">
                  <c:v>0.7359580759050447</c:v>
                </c:pt>
                <c:pt idx="8551">
                  <c:v>0.73599065052127799</c:v>
                </c:pt>
                <c:pt idx="8552">
                  <c:v>0.73602801421565101</c:v>
                </c:pt>
                <c:pt idx="8553">
                  <c:v>0.73606489751903881</c:v>
                </c:pt>
                <c:pt idx="8554">
                  <c:v>0.73610273741652121</c:v>
                </c:pt>
                <c:pt idx="8555">
                  <c:v>0.73613626524318354</c:v>
                </c:pt>
                <c:pt idx="8556">
                  <c:v>0.7361812865564723</c:v>
                </c:pt>
                <c:pt idx="8557">
                  <c:v>0.73622343233201126</c:v>
                </c:pt>
                <c:pt idx="8558">
                  <c:v>0.73626988641299862</c:v>
                </c:pt>
                <c:pt idx="8559">
                  <c:v>0.73632400030167644</c:v>
                </c:pt>
                <c:pt idx="8560">
                  <c:v>0.73637667472586155</c:v>
                </c:pt>
                <c:pt idx="8561">
                  <c:v>0.73643796510870141</c:v>
                </c:pt>
                <c:pt idx="8562">
                  <c:v>0.73649398506331121</c:v>
                </c:pt>
                <c:pt idx="8563">
                  <c:v>0.7365490443538022</c:v>
                </c:pt>
                <c:pt idx="8564">
                  <c:v>0.7366088879704813</c:v>
                </c:pt>
                <c:pt idx="8565">
                  <c:v>0.73665915384104264</c:v>
                </c:pt>
                <c:pt idx="8566">
                  <c:v>0.73669505648743072</c:v>
                </c:pt>
                <c:pt idx="8567">
                  <c:v>0.73673287254772457</c:v>
                </c:pt>
                <c:pt idx="8568">
                  <c:v>0.73677547373812313</c:v>
                </c:pt>
                <c:pt idx="8569">
                  <c:v>0.73682333807910239</c:v>
                </c:pt>
                <c:pt idx="8570">
                  <c:v>0.73686976430102391</c:v>
                </c:pt>
                <c:pt idx="8571">
                  <c:v>0.73691427401575493</c:v>
                </c:pt>
                <c:pt idx="8572">
                  <c:v>0.7369449032063331</c:v>
                </c:pt>
                <c:pt idx="8573">
                  <c:v>0.73697313866035041</c:v>
                </c:pt>
                <c:pt idx="8574">
                  <c:v>0.7370075944055382</c:v>
                </c:pt>
                <c:pt idx="8575">
                  <c:v>0.73704300601767958</c:v>
                </c:pt>
                <c:pt idx="8576">
                  <c:v>0.73708511549179101</c:v>
                </c:pt>
                <c:pt idx="8577">
                  <c:v>0.73712195982711026</c:v>
                </c:pt>
                <c:pt idx="8578">
                  <c:v>0.73715066875779089</c:v>
                </c:pt>
                <c:pt idx="8579">
                  <c:v>0.73718176916929934</c:v>
                </c:pt>
                <c:pt idx="8580">
                  <c:v>0.73721047638299375</c:v>
                </c:pt>
                <c:pt idx="8581">
                  <c:v>0.73723104937921435</c:v>
                </c:pt>
                <c:pt idx="8582">
                  <c:v>0.73725257880575512</c:v>
                </c:pt>
                <c:pt idx="8583">
                  <c:v>0.7372831976362425</c:v>
                </c:pt>
                <c:pt idx="8584">
                  <c:v>0.73731955627982038</c:v>
                </c:pt>
                <c:pt idx="8585">
                  <c:v>0.73736021898626392</c:v>
                </c:pt>
                <c:pt idx="8586">
                  <c:v>0.73740614193712772</c:v>
                </c:pt>
                <c:pt idx="8587">
                  <c:v>0.73746067270229876</c:v>
                </c:pt>
                <c:pt idx="8588">
                  <c:v>0.7375147221929913</c:v>
                </c:pt>
                <c:pt idx="8589">
                  <c:v>0.7375682904870785</c:v>
                </c:pt>
                <c:pt idx="8590">
                  <c:v>0.73761611689635265</c:v>
                </c:pt>
                <c:pt idx="8591">
                  <c:v>0.73765533284519713</c:v>
                </c:pt>
                <c:pt idx="8592">
                  <c:v>0.73769837297007734</c:v>
                </c:pt>
                <c:pt idx="8593">
                  <c:v>0.73774475858614541</c:v>
                </c:pt>
                <c:pt idx="8594">
                  <c:v>0.73779448922778623</c:v>
                </c:pt>
                <c:pt idx="8595">
                  <c:v>0.73784373925271995</c:v>
                </c:pt>
                <c:pt idx="8596">
                  <c:v>0.73789585556965731</c:v>
                </c:pt>
                <c:pt idx="8597">
                  <c:v>0.73795753100437511</c:v>
                </c:pt>
                <c:pt idx="8598">
                  <c:v>0.7380230271074999</c:v>
                </c:pt>
                <c:pt idx="8599">
                  <c:v>0.73808660681221028</c:v>
                </c:pt>
                <c:pt idx="8600">
                  <c:v>0.73814779248541262</c:v>
                </c:pt>
                <c:pt idx="8601">
                  <c:v>0.73820371674008733</c:v>
                </c:pt>
                <c:pt idx="8602">
                  <c:v>0.73826154964554502</c:v>
                </c:pt>
                <c:pt idx="8603">
                  <c:v>0.73831937920655111</c:v>
                </c:pt>
                <c:pt idx="8604">
                  <c:v>0.7383815064134609</c:v>
                </c:pt>
                <c:pt idx="8605">
                  <c:v>0.73844697475464316</c:v>
                </c:pt>
                <c:pt idx="8606">
                  <c:v>0.73851100533643554</c:v>
                </c:pt>
                <c:pt idx="8607">
                  <c:v>0.73857837637288803</c:v>
                </c:pt>
                <c:pt idx="8608">
                  <c:v>0.73864430958829785</c:v>
                </c:pt>
                <c:pt idx="8609">
                  <c:v>0.73870784980557425</c:v>
                </c:pt>
                <c:pt idx="8610">
                  <c:v>0.73876517586042512</c:v>
                </c:pt>
                <c:pt idx="8611">
                  <c:v>0.73881772185729222</c:v>
                </c:pt>
                <c:pt idx="8612">
                  <c:v>0.73887074274634057</c:v>
                </c:pt>
                <c:pt idx="8613">
                  <c:v>0.73892185031177604</c:v>
                </c:pt>
                <c:pt idx="8614">
                  <c:v>0.73897152245178144</c:v>
                </c:pt>
                <c:pt idx="8615">
                  <c:v>0.73902453518702904</c:v>
                </c:pt>
                <c:pt idx="8616">
                  <c:v>0.73907563489331229</c:v>
                </c:pt>
                <c:pt idx="8617">
                  <c:v>0.73912100160318062</c:v>
                </c:pt>
                <c:pt idx="8618">
                  <c:v>0.73916254615315036</c:v>
                </c:pt>
                <c:pt idx="8619">
                  <c:v>0.73920026901949121</c:v>
                </c:pt>
                <c:pt idx="8620">
                  <c:v>0.73923464811394923</c:v>
                </c:pt>
                <c:pt idx="8621">
                  <c:v>0.73926854856361068</c:v>
                </c:pt>
                <c:pt idx="8622">
                  <c:v>0.73930531254102849</c:v>
                </c:pt>
                <c:pt idx="8623">
                  <c:v>0.73934780428558122</c:v>
                </c:pt>
                <c:pt idx="8624">
                  <c:v>0.73939315864997979</c:v>
                </c:pt>
                <c:pt idx="8625">
                  <c:v>0.73943898833922428</c:v>
                </c:pt>
                <c:pt idx="8626">
                  <c:v>0.73947956495683487</c:v>
                </c:pt>
                <c:pt idx="8627">
                  <c:v>0.73951393445085689</c:v>
                </c:pt>
                <c:pt idx="8628">
                  <c:v>0.73956309986791258</c:v>
                </c:pt>
                <c:pt idx="8629">
                  <c:v>0.73960987637027031</c:v>
                </c:pt>
                <c:pt idx="8630">
                  <c:v>0.7396490142113652</c:v>
                </c:pt>
                <c:pt idx="8631">
                  <c:v>0.73968767325790896</c:v>
                </c:pt>
                <c:pt idx="8632">
                  <c:v>0.73972489907544958</c:v>
                </c:pt>
                <c:pt idx="8633">
                  <c:v>0.73976307796167096</c:v>
                </c:pt>
                <c:pt idx="8634">
                  <c:v>0.73979409723346989</c:v>
                </c:pt>
                <c:pt idx="8635">
                  <c:v>0.739827024330732</c:v>
                </c:pt>
                <c:pt idx="8636">
                  <c:v>0.73985995034383611</c:v>
                </c:pt>
                <c:pt idx="8637">
                  <c:v>0.73990575864564456</c:v>
                </c:pt>
                <c:pt idx="8638">
                  <c:v>0.73995729047705905</c:v>
                </c:pt>
                <c:pt idx="8639">
                  <c:v>0.74000404854462365</c:v>
                </c:pt>
                <c:pt idx="8640">
                  <c:v>0.74003219775548135</c:v>
                </c:pt>
                <c:pt idx="8641">
                  <c:v>0.740052712782859</c:v>
                </c:pt>
                <c:pt idx="8642">
                  <c:v>0.74007084199163886</c:v>
                </c:pt>
                <c:pt idx="8643">
                  <c:v>0.74009326450575197</c:v>
                </c:pt>
                <c:pt idx="8644">
                  <c:v>0.74012141120539843</c:v>
                </c:pt>
                <c:pt idx="8645">
                  <c:v>0.74016291421544578</c:v>
                </c:pt>
                <c:pt idx="8646">
                  <c:v>0.74020441550306504</c:v>
                </c:pt>
                <c:pt idx="8647">
                  <c:v>0.74024162208977995</c:v>
                </c:pt>
                <c:pt idx="8648">
                  <c:v>0.7402697646140185</c:v>
                </c:pt>
                <c:pt idx="8649">
                  <c:v>0.74029552148442657</c:v>
                </c:pt>
                <c:pt idx="8650">
                  <c:v>0.74032032376967227</c:v>
                </c:pt>
                <c:pt idx="8651">
                  <c:v>0.7403398789839396</c:v>
                </c:pt>
                <c:pt idx="8652">
                  <c:v>0.74036181852524208</c:v>
                </c:pt>
                <c:pt idx="8653">
                  <c:v>0.74037755746488132</c:v>
                </c:pt>
                <c:pt idx="8654">
                  <c:v>0.74039806540849096</c:v>
                </c:pt>
                <c:pt idx="8655">
                  <c:v>0.74042429588616121</c:v>
                </c:pt>
                <c:pt idx="8656">
                  <c:v>0.7404490949777528</c:v>
                </c:pt>
                <c:pt idx="8657">
                  <c:v>0.74047532411694483</c:v>
                </c:pt>
                <c:pt idx="8658">
                  <c:v>0.74050393693873395</c:v>
                </c:pt>
                <c:pt idx="8659">
                  <c:v>0.74053254894185261</c:v>
                </c:pt>
                <c:pt idx="8660">
                  <c:v>0.74056974332207204</c:v>
                </c:pt>
                <c:pt idx="8661">
                  <c:v>0.74060216806329693</c:v>
                </c:pt>
                <c:pt idx="8662">
                  <c:v>0.74063220769415505</c:v>
                </c:pt>
                <c:pt idx="8663">
                  <c:v>0.74066415361305471</c:v>
                </c:pt>
                <c:pt idx="8664">
                  <c:v>0.74069752885616069</c:v>
                </c:pt>
                <c:pt idx="8665">
                  <c:v>0.74073090298539701</c:v>
                </c:pt>
                <c:pt idx="8666">
                  <c:v>0.74075760148684977</c:v>
                </c:pt>
                <c:pt idx="8667">
                  <c:v>0.74078048534934171</c:v>
                </c:pt>
                <c:pt idx="8668">
                  <c:v>0.74080336868817442</c:v>
                </c:pt>
                <c:pt idx="8669">
                  <c:v>0.74082577478339595</c:v>
                </c:pt>
                <c:pt idx="8670">
                  <c:v>0.74085199404459112</c:v>
                </c:pt>
                <c:pt idx="8671">
                  <c:v>0.74088297955791282</c:v>
                </c:pt>
                <c:pt idx="8672">
                  <c:v>0.74091920755596241</c:v>
                </c:pt>
                <c:pt idx="8673">
                  <c:v>0.7409559108997601</c:v>
                </c:pt>
                <c:pt idx="8674">
                  <c:v>0.74098689319338173</c:v>
                </c:pt>
                <c:pt idx="8675">
                  <c:v>0.74101692126963548</c:v>
                </c:pt>
                <c:pt idx="8676">
                  <c:v>0.74104837828719816</c:v>
                </c:pt>
                <c:pt idx="8677">
                  <c:v>0.74108650667884235</c:v>
                </c:pt>
                <c:pt idx="8678">
                  <c:v>0.74112701650212254</c:v>
                </c:pt>
                <c:pt idx="8679">
                  <c:v>0.74116704812711176</c:v>
                </c:pt>
                <c:pt idx="8680">
                  <c:v>0.74120421891545141</c:v>
                </c:pt>
                <c:pt idx="8681">
                  <c:v>0.74124424745008344</c:v>
                </c:pt>
                <c:pt idx="8682">
                  <c:v>0.74128665688747597</c:v>
                </c:pt>
                <c:pt idx="8683">
                  <c:v>0.74132858804604973</c:v>
                </c:pt>
                <c:pt idx="8684">
                  <c:v>0.74136479990448434</c:v>
                </c:pt>
                <c:pt idx="8685">
                  <c:v>0.74140434556770007</c:v>
                </c:pt>
                <c:pt idx="8686">
                  <c:v>0.74144436609251729</c:v>
                </c:pt>
                <c:pt idx="8687">
                  <c:v>0.74148200298181877</c:v>
                </c:pt>
                <c:pt idx="8688">
                  <c:v>0.74152964258253162</c:v>
                </c:pt>
                <c:pt idx="8689">
                  <c:v>0.74157918535987188</c:v>
                </c:pt>
                <c:pt idx="8690">
                  <c:v>0.74162824934527294</c:v>
                </c:pt>
                <c:pt idx="8691">
                  <c:v>0.74167588197954293</c:v>
                </c:pt>
                <c:pt idx="8692">
                  <c:v>0.74172541751248622</c:v>
                </c:pt>
                <c:pt idx="8693">
                  <c:v>0.74177447432385557</c:v>
                </c:pt>
                <c:pt idx="8694">
                  <c:v>0.74182638619275421</c:v>
                </c:pt>
                <c:pt idx="8695">
                  <c:v>0.74187639049075305</c:v>
                </c:pt>
                <c:pt idx="8696">
                  <c:v>0.74192782087450171</c:v>
                </c:pt>
                <c:pt idx="8697">
                  <c:v>0.741979248613302</c:v>
                </c:pt>
                <c:pt idx="8698">
                  <c:v>0.74202924526829817</c:v>
                </c:pt>
                <c:pt idx="8699">
                  <c:v>0.74207733493029182</c:v>
                </c:pt>
                <c:pt idx="8700">
                  <c:v>0.74212208956776049</c:v>
                </c:pt>
                <c:pt idx="8701">
                  <c:v>0.74215208357610263</c:v>
                </c:pt>
                <c:pt idx="8702">
                  <c:v>0.74217350731698839</c:v>
                </c:pt>
                <c:pt idx="8703">
                  <c:v>0.74220064339657421</c:v>
                </c:pt>
                <c:pt idx="8704">
                  <c:v>0.74223396739918968</c:v>
                </c:pt>
                <c:pt idx="8705">
                  <c:v>0.7422706225194976</c:v>
                </c:pt>
                <c:pt idx="8706">
                  <c:v>0.7423167965379569</c:v>
                </c:pt>
                <c:pt idx="8707">
                  <c:v>0.7423658243474448</c:v>
                </c:pt>
                <c:pt idx="8708">
                  <c:v>0.74240295060385142</c:v>
                </c:pt>
                <c:pt idx="8709">
                  <c:v>0.74244293118471738</c:v>
                </c:pt>
                <c:pt idx="8710">
                  <c:v>0.742486241676929</c:v>
                </c:pt>
                <c:pt idx="8711">
                  <c:v>0.74252955029342294</c:v>
                </c:pt>
                <c:pt idx="8712">
                  <c:v>0.74258427827987739</c:v>
                </c:pt>
                <c:pt idx="8713">
                  <c:v>0.74265946489022461</c:v>
                </c:pt>
                <c:pt idx="8714">
                  <c:v>0.74274606524581577</c:v>
                </c:pt>
                <c:pt idx="8715">
                  <c:v>0.74283027927796919</c:v>
                </c:pt>
                <c:pt idx="8716">
                  <c:v>0.74290925322564672</c:v>
                </c:pt>
                <c:pt idx="8717">
                  <c:v>0.7429867938649487</c:v>
                </c:pt>
                <c:pt idx="8718">
                  <c:v>0.74306147456337646</c:v>
                </c:pt>
                <c:pt idx="8719">
                  <c:v>0.74313139347411572</c:v>
                </c:pt>
                <c:pt idx="8720">
                  <c:v>0.74319702718665803</c:v>
                </c:pt>
                <c:pt idx="8721">
                  <c:v>0.74325266978617077</c:v>
                </c:pt>
                <c:pt idx="8722">
                  <c:v>0.7432997495676249</c:v>
                </c:pt>
                <c:pt idx="8723">
                  <c:v>0.74334254744561756</c:v>
                </c:pt>
                <c:pt idx="8724">
                  <c:v>0.74338914749641027</c:v>
                </c:pt>
                <c:pt idx="8725">
                  <c:v>0.74343764728387662</c:v>
                </c:pt>
                <c:pt idx="8726">
                  <c:v>0.74348804653151224</c:v>
                </c:pt>
                <c:pt idx="8727">
                  <c:v>0.74353321351027479</c:v>
                </c:pt>
                <c:pt idx="8728">
                  <c:v>0.74357029645198292</c:v>
                </c:pt>
                <c:pt idx="8729">
                  <c:v>0.74359977165549473</c:v>
                </c:pt>
                <c:pt idx="8730">
                  <c:v>0.74363114753039694</c:v>
                </c:pt>
                <c:pt idx="8731">
                  <c:v>0.74366394852888118</c:v>
                </c:pt>
                <c:pt idx="8732">
                  <c:v>0.74369151955040835</c:v>
                </c:pt>
                <c:pt idx="8733">
                  <c:v>0.74371576240678849</c:v>
                </c:pt>
                <c:pt idx="8734">
                  <c:v>0.74374190600501899</c:v>
                </c:pt>
                <c:pt idx="8735">
                  <c:v>0.74376757360015688</c:v>
                </c:pt>
                <c:pt idx="8736">
                  <c:v>0.74378896275951389</c:v>
                </c:pt>
                <c:pt idx="8737">
                  <c:v>0.74381130205973855</c:v>
                </c:pt>
                <c:pt idx="8738">
                  <c:v>0.74383364086093007</c:v>
                </c:pt>
                <c:pt idx="8739">
                  <c:v>0.74386025665341204</c:v>
                </c:pt>
                <c:pt idx="8740">
                  <c:v>0.74388402015524091</c:v>
                </c:pt>
                <c:pt idx="8741">
                  <c:v>0.74390350580536713</c:v>
                </c:pt>
                <c:pt idx="8742">
                  <c:v>0.7439282187666989</c:v>
                </c:pt>
                <c:pt idx="8743">
                  <c:v>0.74396053479464352</c:v>
                </c:pt>
                <c:pt idx="8744">
                  <c:v>0.74399570105024893</c:v>
                </c:pt>
                <c:pt idx="8745">
                  <c:v>0.74402991567957233</c:v>
                </c:pt>
                <c:pt idx="8746">
                  <c:v>0.74406888091498424</c:v>
                </c:pt>
                <c:pt idx="8747">
                  <c:v>0.74411307135678917</c:v>
                </c:pt>
                <c:pt idx="8748">
                  <c:v>0.74415583444123012</c:v>
                </c:pt>
                <c:pt idx="8749">
                  <c:v>0.74420334683484723</c:v>
                </c:pt>
                <c:pt idx="8750">
                  <c:v>0.74425085697114368</c:v>
                </c:pt>
                <c:pt idx="8751">
                  <c:v>0.74429503937225516</c:v>
                </c:pt>
                <c:pt idx="8752">
                  <c:v>0.7443377946760571</c:v>
                </c:pt>
                <c:pt idx="8753">
                  <c:v>0.74437579785597785</c:v>
                </c:pt>
                <c:pt idx="8754">
                  <c:v>0.74441189953922293</c:v>
                </c:pt>
                <c:pt idx="8755">
                  <c:v>0.74445559983311416</c:v>
                </c:pt>
                <c:pt idx="8756">
                  <c:v>0.74449502345969865</c:v>
                </c:pt>
                <c:pt idx="8757">
                  <c:v>0.7445401449802731</c:v>
                </c:pt>
                <c:pt idx="8758">
                  <c:v>0.74458526446498774</c:v>
                </c:pt>
                <c:pt idx="8759">
                  <c:v>0.74462325824161169</c:v>
                </c:pt>
                <c:pt idx="8760">
                  <c:v>0.74466030078402601</c:v>
                </c:pt>
                <c:pt idx="8761">
                  <c:v>0.74470446509902943</c:v>
                </c:pt>
                <c:pt idx="8762">
                  <c:v>0.74475337598885871</c:v>
                </c:pt>
                <c:pt idx="8763">
                  <c:v>0.74480893205883658</c:v>
                </c:pt>
                <c:pt idx="8764">
                  <c:v>0.74485831264116731</c:v>
                </c:pt>
                <c:pt idx="8765">
                  <c:v>0.74489819517760669</c:v>
                </c:pt>
                <c:pt idx="8766">
                  <c:v>0.74493332847524085</c:v>
                </c:pt>
                <c:pt idx="8767">
                  <c:v>0.7449717837779587</c:v>
                </c:pt>
                <c:pt idx="8768">
                  <c:v>0.74501403543023015</c:v>
                </c:pt>
                <c:pt idx="8769">
                  <c:v>0.74505391175665736</c:v>
                </c:pt>
                <c:pt idx="8770">
                  <c:v>0.74509948275414328</c:v>
                </c:pt>
                <c:pt idx="8771">
                  <c:v>0.74514457700945136</c:v>
                </c:pt>
                <c:pt idx="8772">
                  <c:v>0.7451816002462831</c:v>
                </c:pt>
                <c:pt idx="8773">
                  <c:v>0.7452058070061881</c:v>
                </c:pt>
                <c:pt idx="8774">
                  <c:v>0.74522953855491003</c:v>
                </c:pt>
                <c:pt idx="8775">
                  <c:v>0.74525659183349613</c:v>
                </c:pt>
                <c:pt idx="8776">
                  <c:v>0.74528127137909006</c:v>
                </c:pt>
                <c:pt idx="8777">
                  <c:v>0.74529930604646721</c:v>
                </c:pt>
                <c:pt idx="8778">
                  <c:v>0.74531449288251805</c:v>
                </c:pt>
                <c:pt idx="8779">
                  <c:v>0.74533157779739301</c:v>
                </c:pt>
                <c:pt idx="8780">
                  <c:v>0.7453553063616023</c:v>
                </c:pt>
                <c:pt idx="8781">
                  <c:v>0.74537713614340517</c:v>
                </c:pt>
                <c:pt idx="8782">
                  <c:v>0.74539611817501428</c:v>
                </c:pt>
                <c:pt idx="8783">
                  <c:v>0.7454245905468504</c:v>
                </c:pt>
                <c:pt idx="8784">
                  <c:v>0.74545923083944554</c:v>
                </c:pt>
                <c:pt idx="8785">
                  <c:v>0.74549719142592241</c:v>
                </c:pt>
                <c:pt idx="8786">
                  <c:v>0.7455394208851519</c:v>
                </c:pt>
                <c:pt idx="8787">
                  <c:v>0.74558354639233537</c:v>
                </c:pt>
                <c:pt idx="8788">
                  <c:v>0.74562814438884883</c:v>
                </c:pt>
                <c:pt idx="8789">
                  <c:v>0.74566657298200423</c:v>
                </c:pt>
                <c:pt idx="8790">
                  <c:v>0.74570357689825617</c:v>
                </c:pt>
                <c:pt idx="8791">
                  <c:v>0.74573156613046843</c:v>
                </c:pt>
                <c:pt idx="8792">
                  <c:v>0.74576145207290601</c:v>
                </c:pt>
                <c:pt idx="8793">
                  <c:v>0.74578991404486739</c:v>
                </c:pt>
                <c:pt idx="8794">
                  <c:v>0.74581979824359956</c:v>
                </c:pt>
                <c:pt idx="8795">
                  <c:v>0.74584873288664633</c:v>
                </c:pt>
                <c:pt idx="8796">
                  <c:v>0.74588146122789856</c:v>
                </c:pt>
                <c:pt idx="8797">
                  <c:v>0.74591561139853435</c:v>
                </c:pt>
                <c:pt idx="8798">
                  <c:v>0.74595070896978588</c:v>
                </c:pt>
                <c:pt idx="8799">
                  <c:v>0.74598865090440247</c:v>
                </c:pt>
                <c:pt idx="8800">
                  <c:v>0.74603275659397228</c:v>
                </c:pt>
                <c:pt idx="8801">
                  <c:v>0.74608824163401055</c:v>
                </c:pt>
                <c:pt idx="8802">
                  <c:v>0.74615605250241146</c:v>
                </c:pt>
                <c:pt idx="8803">
                  <c:v>0.74622101384687833</c:v>
                </c:pt>
                <c:pt idx="8804">
                  <c:v>0.74629260868838188</c:v>
                </c:pt>
                <c:pt idx="8805">
                  <c:v>0.74636135387772728</c:v>
                </c:pt>
                <c:pt idx="8806">
                  <c:v>0.74642013911866645</c:v>
                </c:pt>
                <c:pt idx="8807">
                  <c:v>0.7464760767037133</c:v>
                </c:pt>
                <c:pt idx="8808">
                  <c:v>0.74652632305304212</c:v>
                </c:pt>
                <c:pt idx="8809">
                  <c:v>0.74657467093024787</c:v>
                </c:pt>
                <c:pt idx="8810">
                  <c:v>0.74662206854075375</c:v>
                </c:pt>
                <c:pt idx="8811">
                  <c:v>0.74668226026801143</c:v>
                </c:pt>
                <c:pt idx="8812">
                  <c:v>0.74674623962781772</c:v>
                </c:pt>
                <c:pt idx="8813">
                  <c:v>0.7468068977590826</c:v>
                </c:pt>
                <c:pt idx="8814">
                  <c:v>0.7468585490484454</c:v>
                </c:pt>
                <c:pt idx="8815">
                  <c:v>0.74690545937557307</c:v>
                </c:pt>
                <c:pt idx="8816">
                  <c:v>0.7469499984576774</c:v>
                </c:pt>
                <c:pt idx="8817">
                  <c:v>0.74699548313242936</c:v>
                </c:pt>
                <c:pt idx="8818">
                  <c:v>0.74703291167766905</c:v>
                </c:pt>
                <c:pt idx="8819">
                  <c:v>0.74707412883452973</c:v>
                </c:pt>
                <c:pt idx="8820">
                  <c:v>0.74711866040505204</c:v>
                </c:pt>
                <c:pt idx="8821">
                  <c:v>0.7471669796531758</c:v>
                </c:pt>
                <c:pt idx="8822">
                  <c:v>0.74722477019752187</c:v>
                </c:pt>
                <c:pt idx="8823">
                  <c:v>0.74728539930984028</c:v>
                </c:pt>
                <c:pt idx="8824">
                  <c:v>0.74734886647365617</c:v>
                </c:pt>
                <c:pt idx="8825">
                  <c:v>0.7474180126790726</c:v>
                </c:pt>
                <c:pt idx="8826">
                  <c:v>0.74747626227862318</c:v>
                </c:pt>
                <c:pt idx="8827">
                  <c:v>0.7475231436382479</c:v>
                </c:pt>
                <c:pt idx="8828">
                  <c:v>0.74756292003806279</c:v>
                </c:pt>
                <c:pt idx="8829">
                  <c:v>0.74759606582935534</c:v>
                </c:pt>
                <c:pt idx="8830">
                  <c:v>0.74764152112810156</c:v>
                </c:pt>
                <c:pt idx="8831">
                  <c:v>0.74768650090023214</c:v>
                </c:pt>
                <c:pt idx="8832">
                  <c:v>0.74773005833023709</c:v>
                </c:pt>
                <c:pt idx="8833">
                  <c:v>0.74777029992182109</c:v>
                </c:pt>
                <c:pt idx="8834">
                  <c:v>0.74781148669746322</c:v>
                </c:pt>
                <c:pt idx="8835">
                  <c:v>0.74785172501243968</c:v>
                </c:pt>
                <c:pt idx="8836">
                  <c:v>0.7478872280634572</c:v>
                </c:pt>
                <c:pt idx="8837">
                  <c:v>0.74792651663732723</c:v>
                </c:pt>
                <c:pt idx="8838">
                  <c:v>0.74796296369313109</c:v>
                </c:pt>
                <c:pt idx="8839">
                  <c:v>0.74799088975910999</c:v>
                </c:pt>
                <c:pt idx="8840">
                  <c:v>0.74802260146468391</c:v>
                </c:pt>
                <c:pt idx="8841">
                  <c:v>0.74805431216465768</c:v>
                </c:pt>
                <c:pt idx="8842">
                  <c:v>0.74808886148416975</c:v>
                </c:pt>
                <c:pt idx="8843">
                  <c:v>0.74812435611726646</c:v>
                </c:pt>
                <c:pt idx="8844">
                  <c:v>0.74815369739609416</c:v>
                </c:pt>
                <c:pt idx="8845">
                  <c:v>0.74818445748984375</c:v>
                </c:pt>
                <c:pt idx="8846">
                  <c:v>0.74822042193804417</c:v>
                </c:pt>
                <c:pt idx="8847">
                  <c:v>0.74825875104453365</c:v>
                </c:pt>
                <c:pt idx="8848">
                  <c:v>0.74829613233822878</c:v>
                </c:pt>
                <c:pt idx="8849">
                  <c:v>0.74832594173552514</c:v>
                </c:pt>
                <c:pt idx="8850">
                  <c:v>0.74835716967488131</c:v>
                </c:pt>
                <c:pt idx="8851">
                  <c:v>0.74838603099411516</c:v>
                </c:pt>
                <c:pt idx="8852">
                  <c:v>0.74841016031021812</c:v>
                </c:pt>
                <c:pt idx="8853">
                  <c:v>0.74843949320450653</c:v>
                </c:pt>
                <c:pt idx="8854">
                  <c:v>0.74846504050817919</c:v>
                </c:pt>
                <c:pt idx="8855">
                  <c:v>0.74849200639845859</c:v>
                </c:pt>
                <c:pt idx="8856">
                  <c:v>0.74852654059950263</c:v>
                </c:pt>
                <c:pt idx="8857">
                  <c:v>0.74856769624044495</c:v>
                </c:pt>
                <c:pt idx="8858">
                  <c:v>0.74861594552463828</c:v>
                </c:pt>
                <c:pt idx="8859">
                  <c:v>0.7486679764575126</c:v>
                </c:pt>
                <c:pt idx="8860">
                  <c:v>0.74872142359700378</c:v>
                </c:pt>
                <c:pt idx="8861">
                  <c:v>0.74877344904218768</c:v>
                </c:pt>
                <c:pt idx="8862">
                  <c:v>0.7488235800923303</c:v>
                </c:pt>
                <c:pt idx="8863">
                  <c:v>0.74888127498284884</c:v>
                </c:pt>
                <c:pt idx="8864">
                  <c:v>0.74893092775628556</c:v>
                </c:pt>
                <c:pt idx="8865">
                  <c:v>0.74897584956987662</c:v>
                </c:pt>
                <c:pt idx="8866">
                  <c:v>0.74902029653614199</c:v>
                </c:pt>
                <c:pt idx="8867">
                  <c:v>0.74906095905145531</c:v>
                </c:pt>
                <c:pt idx="8868">
                  <c:v>0.74909972874717479</c:v>
                </c:pt>
                <c:pt idx="8869">
                  <c:v>0.74912998697753397</c:v>
                </c:pt>
                <c:pt idx="8870">
                  <c:v>0.7491545711155656</c:v>
                </c:pt>
                <c:pt idx="8871">
                  <c:v>0.74918340943024708</c:v>
                </c:pt>
                <c:pt idx="8872">
                  <c:v>0.74921319239047213</c:v>
                </c:pt>
                <c:pt idx="8873">
                  <c:v>0.749244865359038</c:v>
                </c:pt>
                <c:pt idx="8874">
                  <c:v>0.74927228293966519</c:v>
                </c:pt>
                <c:pt idx="8875">
                  <c:v>0.74929355468263692</c:v>
                </c:pt>
                <c:pt idx="8876">
                  <c:v>0.74930442673208719</c:v>
                </c:pt>
                <c:pt idx="8877">
                  <c:v>0.74930868098013093</c:v>
                </c:pt>
                <c:pt idx="8878">
                  <c:v>0.74931624404307706</c:v>
                </c:pt>
                <c:pt idx="8879">
                  <c:v>0.74932711584585121</c:v>
                </c:pt>
                <c:pt idx="8880">
                  <c:v>0.74934885909681792</c:v>
                </c:pt>
                <c:pt idx="8881">
                  <c:v>0.74937721914847288</c:v>
                </c:pt>
                <c:pt idx="8882">
                  <c:v>0.74940368780438682</c:v>
                </c:pt>
                <c:pt idx="8883">
                  <c:v>0.74942968312381275</c:v>
                </c:pt>
                <c:pt idx="8884">
                  <c:v>0.74946182185727517</c:v>
                </c:pt>
                <c:pt idx="8885">
                  <c:v>0.74949112391995354</c:v>
                </c:pt>
                <c:pt idx="8886">
                  <c:v>0.74951853474969055</c:v>
                </c:pt>
                <c:pt idx="8887">
                  <c:v>0.74954641740906469</c:v>
                </c:pt>
                <c:pt idx="8888">
                  <c:v>0.74958091521668513</c:v>
                </c:pt>
                <c:pt idx="8889">
                  <c:v>0.74961446673729271</c:v>
                </c:pt>
                <c:pt idx="8890">
                  <c:v>0.74965557762920432</c:v>
                </c:pt>
                <c:pt idx="8891">
                  <c:v>0.74969007167130686</c:v>
                </c:pt>
                <c:pt idx="8892">
                  <c:v>0.74971747704833802</c:v>
                </c:pt>
                <c:pt idx="8893">
                  <c:v>0.7497387393234638</c:v>
                </c:pt>
                <c:pt idx="8894">
                  <c:v>0.74975905618620053</c:v>
                </c:pt>
                <c:pt idx="8895">
                  <c:v>0.74978787707407035</c:v>
                </c:pt>
                <c:pt idx="8896">
                  <c:v>0.74983134307161936</c:v>
                </c:pt>
                <c:pt idx="8897">
                  <c:v>0.74988189354024937</c:v>
                </c:pt>
                <c:pt idx="8898">
                  <c:v>0.7499338586480534</c:v>
                </c:pt>
                <c:pt idx="8899">
                  <c:v>0.74997684592359037</c:v>
                </c:pt>
                <c:pt idx="8900">
                  <c:v>0.75000660526265184</c:v>
                </c:pt>
                <c:pt idx="8901">
                  <c:v>0.75003305726502256</c:v>
                </c:pt>
                <c:pt idx="8902">
                  <c:v>0.75007037229289864</c:v>
                </c:pt>
                <c:pt idx="8903">
                  <c:v>0.75011051981852928</c:v>
                </c:pt>
                <c:pt idx="8904">
                  <c:v>0.75014688736215374</c:v>
                </c:pt>
                <c:pt idx="8905">
                  <c:v>0.7501841981427777</c:v>
                </c:pt>
                <c:pt idx="8906">
                  <c:v>0.75021536810740208</c:v>
                </c:pt>
                <c:pt idx="8907">
                  <c:v>0.7502569265489667</c:v>
                </c:pt>
                <c:pt idx="8908">
                  <c:v>0.75029848326349868</c:v>
                </c:pt>
                <c:pt idx="8909">
                  <c:v>0.75034145486801063</c:v>
                </c:pt>
                <c:pt idx="8910">
                  <c:v>0.7503721477407268</c:v>
                </c:pt>
                <c:pt idx="8911">
                  <c:v>0.75039670136063996</c:v>
                </c:pt>
                <c:pt idx="8912">
                  <c:v>0.75042267087950865</c:v>
                </c:pt>
                <c:pt idx="8913">
                  <c:v>0.75045288910705144</c:v>
                </c:pt>
                <c:pt idx="8914">
                  <c:v>0.75047980144718729</c:v>
                </c:pt>
                <c:pt idx="8915">
                  <c:v>0.75049963112910567</c:v>
                </c:pt>
                <c:pt idx="8916">
                  <c:v>0.75052229314124785</c:v>
                </c:pt>
                <c:pt idx="8917">
                  <c:v>0.75054920361364863</c:v>
                </c:pt>
                <c:pt idx="8918">
                  <c:v>0.75057752964437574</c:v>
                </c:pt>
                <c:pt idx="8919">
                  <c:v>0.75061576851315204</c:v>
                </c:pt>
                <c:pt idx="8920">
                  <c:v>0.75065447797738483</c:v>
                </c:pt>
                <c:pt idx="8921">
                  <c:v>0.75070168261326631</c:v>
                </c:pt>
                <c:pt idx="8922">
                  <c:v>0.75075879724352479</c:v>
                </c:pt>
                <c:pt idx="8923">
                  <c:v>0.7508135487025942</c:v>
                </c:pt>
                <c:pt idx="8924">
                  <c:v>0.75085413836658321</c:v>
                </c:pt>
                <c:pt idx="8925">
                  <c:v>0.75088717524896176</c:v>
                </c:pt>
                <c:pt idx="8926">
                  <c:v>0.75092398648941983</c:v>
                </c:pt>
                <c:pt idx="8927">
                  <c:v>0.75097400984939544</c:v>
                </c:pt>
                <c:pt idx="8928">
                  <c:v>0.75104290585232214</c:v>
                </c:pt>
                <c:pt idx="8929">
                  <c:v>0.75110896605489597</c:v>
                </c:pt>
                <c:pt idx="8930">
                  <c:v>0.75116841650626531</c:v>
                </c:pt>
                <c:pt idx="8931">
                  <c:v>0.75121889943207776</c:v>
                </c:pt>
                <c:pt idx="8932">
                  <c:v>0.75126985157670212</c:v>
                </c:pt>
                <c:pt idx="8933">
                  <c:v>0.7513269337663433</c:v>
                </c:pt>
                <c:pt idx="8934">
                  <c:v>0.75138354098443927</c:v>
                </c:pt>
                <c:pt idx="8935">
                  <c:v>0.75144297511493063</c:v>
                </c:pt>
                <c:pt idx="8936">
                  <c:v>0.75150146239797244</c:v>
                </c:pt>
                <c:pt idx="8937">
                  <c:v>0.75156088952052857</c:v>
                </c:pt>
                <c:pt idx="8938">
                  <c:v>0.751617483496964</c:v>
                </c:pt>
                <c:pt idx="8939">
                  <c:v>0.75166935849520711</c:v>
                </c:pt>
                <c:pt idx="8940">
                  <c:v>0.75170897031820949</c:v>
                </c:pt>
                <c:pt idx="8941">
                  <c:v>0.75175093827591577</c:v>
                </c:pt>
                <c:pt idx="8942">
                  <c:v>0.75178488859340176</c:v>
                </c:pt>
                <c:pt idx="8943">
                  <c:v>0.75181412266543179</c:v>
                </c:pt>
                <c:pt idx="8944">
                  <c:v>0.75184288438612967</c:v>
                </c:pt>
                <c:pt idx="8945">
                  <c:v>0.75187494565710733</c:v>
                </c:pt>
                <c:pt idx="8946">
                  <c:v>0.75190464856438766</c:v>
                </c:pt>
                <c:pt idx="8947">
                  <c:v>0.75193435058943137</c:v>
                </c:pt>
                <c:pt idx="8948">
                  <c:v>0.75198008055399879</c:v>
                </c:pt>
                <c:pt idx="8949">
                  <c:v>0.75202863688701505</c:v>
                </c:pt>
                <c:pt idx="8950">
                  <c:v>0.75208284748293719</c:v>
                </c:pt>
                <c:pt idx="8951">
                  <c:v>0.75214695361254202</c:v>
                </c:pt>
                <c:pt idx="8952">
                  <c:v>0.75220304310499153</c:v>
                </c:pt>
                <c:pt idx="8953">
                  <c:v>0.75224687556038672</c:v>
                </c:pt>
                <c:pt idx="8954">
                  <c:v>0.75227892388171735</c:v>
                </c:pt>
                <c:pt idx="8955">
                  <c:v>0.75230908606945857</c:v>
                </c:pt>
                <c:pt idx="8956">
                  <c:v>0.75233359217713569</c:v>
                </c:pt>
                <c:pt idx="8957">
                  <c:v>0.75236233896109128</c:v>
                </c:pt>
                <c:pt idx="8958">
                  <c:v>0.75239485481905444</c:v>
                </c:pt>
                <c:pt idx="8959">
                  <c:v>0.75242972572367051</c:v>
                </c:pt>
                <c:pt idx="8960">
                  <c:v>0.75246695142854236</c:v>
                </c:pt>
                <c:pt idx="8961">
                  <c:v>0.75249286724032227</c:v>
                </c:pt>
                <c:pt idx="8962">
                  <c:v>0.75251642648640882</c:v>
                </c:pt>
                <c:pt idx="8963">
                  <c:v>0.75253762933333945</c:v>
                </c:pt>
                <c:pt idx="8964">
                  <c:v>0.75256212984101933</c:v>
                </c:pt>
                <c:pt idx="8965">
                  <c:v>0.7525889854771356</c:v>
                </c:pt>
                <c:pt idx="8966">
                  <c:v>0.75261819605193114</c:v>
                </c:pt>
                <c:pt idx="8967">
                  <c:v>0.75265494362765528</c:v>
                </c:pt>
                <c:pt idx="8968">
                  <c:v>0.75269734299864344</c:v>
                </c:pt>
                <c:pt idx="8969">
                  <c:v>0.75274115379348905</c:v>
                </c:pt>
                <c:pt idx="8970">
                  <c:v>0.75277883896310738</c:v>
                </c:pt>
                <c:pt idx="8971">
                  <c:v>0.75281369648065266</c:v>
                </c:pt>
                <c:pt idx="8972">
                  <c:v>0.75286127032079619</c:v>
                </c:pt>
                <c:pt idx="8973">
                  <c:v>0.75291873273356447</c:v>
                </c:pt>
                <c:pt idx="8974">
                  <c:v>0.75297477895522769</c:v>
                </c:pt>
                <c:pt idx="8975">
                  <c:v>0.75302846734781026</c:v>
                </c:pt>
                <c:pt idx="8976">
                  <c:v>0.75309204197985802</c:v>
                </c:pt>
                <c:pt idx="8977">
                  <c:v>0.75314807848930687</c:v>
                </c:pt>
                <c:pt idx="8978">
                  <c:v>0.75319516556509047</c:v>
                </c:pt>
                <c:pt idx="8979">
                  <c:v>0.75323989623350363</c:v>
                </c:pt>
                <c:pt idx="8980">
                  <c:v>0.75328650816960463</c:v>
                </c:pt>
                <c:pt idx="8981">
                  <c:v>0.75332605598739422</c:v>
                </c:pt>
                <c:pt idx="8982">
                  <c:v>0.75336795613558094</c:v>
                </c:pt>
                <c:pt idx="8983">
                  <c:v>0.75341362058988348</c:v>
                </c:pt>
                <c:pt idx="8984">
                  <c:v>0.75346446103422104</c:v>
                </c:pt>
                <c:pt idx="8985">
                  <c:v>0.75352047667907562</c:v>
                </c:pt>
                <c:pt idx="8986">
                  <c:v>0.75356848759168293</c:v>
                </c:pt>
                <c:pt idx="8987">
                  <c:v>0.75360943625453813</c:v>
                </c:pt>
                <c:pt idx="8988">
                  <c:v>0.75365085388593578</c:v>
                </c:pt>
                <c:pt idx="8989">
                  <c:v>0.75369368167797901</c:v>
                </c:pt>
                <c:pt idx="8990">
                  <c:v>0.7537289779300147</c:v>
                </c:pt>
                <c:pt idx="8991">
                  <c:v>0.75376191997460806</c:v>
                </c:pt>
                <c:pt idx="8992">
                  <c:v>0.75379580208838481</c:v>
                </c:pt>
                <c:pt idx="8993">
                  <c:v>0.7538395647863384</c:v>
                </c:pt>
                <c:pt idx="8994">
                  <c:v>0.75389414783304598</c:v>
                </c:pt>
                <c:pt idx="8995">
                  <c:v>0.75395766745533743</c:v>
                </c:pt>
                <c:pt idx="8996">
                  <c:v>0.75402824008165625</c:v>
                </c:pt>
                <c:pt idx="8997">
                  <c:v>0.75409786685863744</c:v>
                </c:pt>
                <c:pt idx="8998">
                  <c:v>0.75416231435194614</c:v>
                </c:pt>
                <c:pt idx="8999">
                  <c:v>0.75421546864782563</c:v>
                </c:pt>
                <c:pt idx="9000">
                  <c:v>0.75426532763157805</c:v>
                </c:pt>
                <c:pt idx="9001">
                  <c:v>0.75430389608352977</c:v>
                </c:pt>
                <c:pt idx="9002">
                  <c:v>0.75434199272813707</c:v>
                </c:pt>
                <c:pt idx="9003">
                  <c:v>0.75437585519385464</c:v>
                </c:pt>
                <c:pt idx="9004">
                  <c:v>0.7544045433300659</c:v>
                </c:pt>
                <c:pt idx="9005">
                  <c:v>0.75443040897684399</c:v>
                </c:pt>
                <c:pt idx="9006">
                  <c:v>0.75446709001966183</c:v>
                </c:pt>
                <c:pt idx="9007">
                  <c:v>0.75451928764552811</c:v>
                </c:pt>
                <c:pt idx="9008">
                  <c:v>0.75457618465654597</c:v>
                </c:pt>
                <c:pt idx="9009">
                  <c:v>0.75463072751219762</c:v>
                </c:pt>
                <c:pt idx="9010">
                  <c:v>0.75467633434044123</c:v>
                </c:pt>
                <c:pt idx="9011">
                  <c:v>0.75471488694406308</c:v>
                </c:pt>
                <c:pt idx="9012">
                  <c:v>0.75474638613883815</c:v>
                </c:pt>
                <c:pt idx="9013">
                  <c:v>0.75477130270946391</c:v>
                </c:pt>
                <c:pt idx="9014">
                  <c:v>0.75478493604192753</c:v>
                </c:pt>
                <c:pt idx="9015">
                  <c:v>0.75479433823188569</c:v>
                </c:pt>
                <c:pt idx="9016">
                  <c:v>0.75480280012726564</c:v>
                </c:pt>
                <c:pt idx="9017">
                  <c:v>0.75480468053873739</c:v>
                </c:pt>
                <c:pt idx="9018">
                  <c:v>0.75482254427136475</c:v>
                </c:pt>
                <c:pt idx="9019">
                  <c:v>0.75484604869654393</c:v>
                </c:pt>
                <c:pt idx="9020">
                  <c:v>0.75486250146546308</c:v>
                </c:pt>
                <c:pt idx="9021">
                  <c:v>0.75487660362337539</c:v>
                </c:pt>
                <c:pt idx="9022">
                  <c:v>0.75489070558241977</c:v>
                </c:pt>
                <c:pt idx="9023">
                  <c:v>0.75491279825176749</c:v>
                </c:pt>
                <c:pt idx="9024">
                  <c:v>0.7549405309117474</c:v>
                </c:pt>
                <c:pt idx="9025">
                  <c:v>0.75496074236586108</c:v>
                </c:pt>
                <c:pt idx="9026">
                  <c:v>0.75497484313844254</c:v>
                </c:pt>
                <c:pt idx="9027">
                  <c:v>0.75499223381746239</c:v>
                </c:pt>
                <c:pt idx="9028">
                  <c:v>0.75501385423992595</c:v>
                </c:pt>
                <c:pt idx="9029">
                  <c:v>0.75503547419495742</c:v>
                </c:pt>
                <c:pt idx="9030">
                  <c:v>0.75506273347204311</c:v>
                </c:pt>
                <c:pt idx="9031">
                  <c:v>0.75509892136428336</c:v>
                </c:pt>
                <c:pt idx="9032">
                  <c:v>0.75513745767983087</c:v>
                </c:pt>
                <c:pt idx="9033">
                  <c:v>0.75517411279700697</c:v>
                </c:pt>
                <c:pt idx="9034">
                  <c:v>0.75520888692261734</c:v>
                </c:pt>
                <c:pt idx="9035">
                  <c:v>0.75524647921169141</c:v>
                </c:pt>
                <c:pt idx="9036">
                  <c:v>0.75527608214473341</c:v>
                </c:pt>
                <c:pt idx="9037">
                  <c:v>0.75530709380135974</c:v>
                </c:pt>
                <c:pt idx="9038">
                  <c:v>0.75533669494011291</c:v>
                </c:pt>
                <c:pt idx="9039">
                  <c:v>0.75536535552525608</c:v>
                </c:pt>
                <c:pt idx="9040">
                  <c:v>0.75539730406180439</c:v>
                </c:pt>
                <c:pt idx="9041">
                  <c:v>0.75542596290993191</c:v>
                </c:pt>
                <c:pt idx="9042">
                  <c:v>0.75545696991892808</c:v>
                </c:pt>
                <c:pt idx="9043">
                  <c:v>0.75550394840373014</c:v>
                </c:pt>
                <c:pt idx="9044">
                  <c:v>0.75554857592017155</c:v>
                </c:pt>
                <c:pt idx="9045">
                  <c:v>0.75559320144508668</c:v>
                </c:pt>
                <c:pt idx="9046">
                  <c:v>0.75563970382059165</c:v>
                </c:pt>
                <c:pt idx="9047">
                  <c:v>0.75568667372181775</c:v>
                </c:pt>
                <c:pt idx="9048">
                  <c:v>0.75573270208469112</c:v>
                </c:pt>
                <c:pt idx="9049">
                  <c:v>0.75578718189875926</c:v>
                </c:pt>
                <c:pt idx="9050">
                  <c:v>0.75583978028240439</c:v>
                </c:pt>
                <c:pt idx="9051">
                  <c:v>0.75588486240936781</c:v>
                </c:pt>
                <c:pt idx="9052">
                  <c:v>0.75592383802683694</c:v>
                </c:pt>
                <c:pt idx="9053">
                  <c:v>0.75596891636454333</c:v>
                </c:pt>
                <c:pt idx="9054">
                  <c:v>0.75601680987192998</c:v>
                </c:pt>
                <c:pt idx="9055">
                  <c:v>0.7560736217445938</c:v>
                </c:pt>
                <c:pt idx="9056">
                  <c:v>0.75612432713641875</c:v>
                </c:pt>
                <c:pt idx="9057">
                  <c:v>0.75617596887422178</c:v>
                </c:pt>
                <c:pt idx="9058">
                  <c:v>0.75622103584797751</c:v>
                </c:pt>
                <c:pt idx="9059">
                  <c:v>0.75625952894645132</c:v>
                </c:pt>
                <c:pt idx="9060">
                  <c:v>0.75629567355587413</c:v>
                </c:pt>
                <c:pt idx="9061">
                  <c:v>0.75633416378147378</c:v>
                </c:pt>
                <c:pt idx="9062">
                  <c:v>0.75637640744575185</c:v>
                </c:pt>
                <c:pt idx="9063">
                  <c:v>0.75642662814697004</c:v>
                </c:pt>
                <c:pt idx="9064">
                  <c:v>0.7564820087998001</c:v>
                </c:pt>
                <c:pt idx="9065">
                  <c:v>0.75654114068739164</c:v>
                </c:pt>
                <c:pt idx="9066">
                  <c:v>0.75659886130040055</c:v>
                </c:pt>
                <c:pt idx="9067">
                  <c:v>0.75665235547916732</c:v>
                </c:pt>
                <c:pt idx="9068">
                  <c:v>0.75669270884325934</c:v>
                </c:pt>
                <c:pt idx="9069">
                  <c:v>0.75672039218617015</c:v>
                </c:pt>
                <c:pt idx="9070">
                  <c:v>0.7567607428049008</c:v>
                </c:pt>
                <c:pt idx="9071">
                  <c:v>0.75681000588783665</c:v>
                </c:pt>
                <c:pt idx="9072">
                  <c:v>0.75685879740637918</c:v>
                </c:pt>
                <c:pt idx="9073">
                  <c:v>0.75691462324291903</c:v>
                </c:pt>
                <c:pt idx="9074">
                  <c:v>0.75696247147957996</c:v>
                </c:pt>
                <c:pt idx="9075">
                  <c:v>0.75701125555984339</c:v>
                </c:pt>
                <c:pt idx="9076">
                  <c:v>0.75705769204072615</c:v>
                </c:pt>
                <c:pt idx="9077">
                  <c:v>0.75709521489449394</c:v>
                </c:pt>
                <c:pt idx="9078">
                  <c:v>0.75713132931153726</c:v>
                </c:pt>
                <c:pt idx="9079">
                  <c:v>0.75716791141726336</c:v>
                </c:pt>
                <c:pt idx="9080">
                  <c:v>0.75720214730393298</c:v>
                </c:pt>
                <c:pt idx="9081">
                  <c:v>0.75722840965544658</c:v>
                </c:pt>
                <c:pt idx="9082">
                  <c:v>0.75725138864725594</c:v>
                </c:pt>
                <c:pt idx="9083">
                  <c:v>0.75727202239403091</c:v>
                </c:pt>
                <c:pt idx="9084">
                  <c:v>0.75729171784607052</c:v>
                </c:pt>
                <c:pt idx="9085">
                  <c:v>0.75730766149932449</c:v>
                </c:pt>
                <c:pt idx="9086">
                  <c:v>0.75731891568975218</c:v>
                </c:pt>
                <c:pt idx="9087">
                  <c:v>0.75733485890938235</c:v>
                </c:pt>
                <c:pt idx="9088">
                  <c:v>0.75735361531293643</c:v>
                </c:pt>
                <c:pt idx="9089">
                  <c:v>0.75737612253283149</c:v>
                </c:pt>
                <c:pt idx="9090">
                  <c:v>0.75740191143286839</c:v>
                </c:pt>
                <c:pt idx="9091">
                  <c:v>0.7574323883664037</c:v>
                </c:pt>
                <c:pt idx="9092">
                  <c:v>0.75746192666175083</c:v>
                </c:pt>
                <c:pt idx="9093">
                  <c:v>0.75748161837393158</c:v>
                </c:pt>
                <c:pt idx="9094">
                  <c:v>0.75749802783787934</c:v>
                </c:pt>
                <c:pt idx="9095">
                  <c:v>0.75751443703256094</c:v>
                </c:pt>
                <c:pt idx="9096">
                  <c:v>0.75753084595798537</c:v>
                </c:pt>
                <c:pt idx="9097">
                  <c:v>0.75755194275218762</c:v>
                </c:pt>
                <c:pt idx="9098">
                  <c:v>0.75757491431082069</c:v>
                </c:pt>
                <c:pt idx="9099">
                  <c:v>0.7576044483965565</c:v>
                </c:pt>
                <c:pt idx="9100">
                  <c:v>0.75763960688516696</c:v>
                </c:pt>
                <c:pt idx="9101">
                  <c:v>0.75767335787133172</c:v>
                </c:pt>
                <c:pt idx="9102">
                  <c:v>0.75771554500220062</c:v>
                </c:pt>
                <c:pt idx="9103">
                  <c:v>0.75776991690131656</c:v>
                </c:pt>
                <c:pt idx="9104">
                  <c:v>0.75782147373007691</c:v>
                </c:pt>
                <c:pt idx="9105">
                  <c:v>0.75787443388647635</c:v>
                </c:pt>
                <c:pt idx="9106">
                  <c:v>0.75792739123824637</c:v>
                </c:pt>
                <c:pt idx="9107">
                  <c:v>0.75798175162041315</c:v>
                </c:pt>
                <c:pt idx="9108">
                  <c:v>0.75803329752908533</c:v>
                </c:pt>
                <c:pt idx="9109">
                  <c:v>0.75807312663878101</c:v>
                </c:pt>
                <c:pt idx="9110">
                  <c:v>0.75810639444391248</c:v>
                </c:pt>
                <c:pt idx="9111">
                  <c:v>0.75814294089773926</c:v>
                </c:pt>
                <c:pt idx="9112">
                  <c:v>0.75818323415771305</c:v>
                </c:pt>
                <c:pt idx="9113">
                  <c:v>0.75823523817468375</c:v>
                </c:pt>
                <c:pt idx="9114">
                  <c:v>0.75830597803636746</c:v>
                </c:pt>
                <c:pt idx="9115">
                  <c:v>0.75838608137440067</c:v>
                </c:pt>
                <c:pt idx="9116">
                  <c:v>0.75845259505961604</c:v>
                </c:pt>
                <c:pt idx="9117">
                  <c:v>0.7585172308812792</c:v>
                </c:pt>
                <c:pt idx="9118">
                  <c:v>0.7585748375490563</c:v>
                </c:pt>
                <c:pt idx="9119">
                  <c:v>0.75864180698315453</c:v>
                </c:pt>
                <c:pt idx="9120">
                  <c:v>0.7587111132833122</c:v>
                </c:pt>
                <c:pt idx="9121">
                  <c:v>0.75878088301746394</c:v>
                </c:pt>
                <c:pt idx="9122">
                  <c:v>0.75885252069938369</c:v>
                </c:pt>
                <c:pt idx="9123">
                  <c:v>0.75892602592730041</c:v>
                </c:pt>
                <c:pt idx="9124">
                  <c:v>0.75899437625929422</c:v>
                </c:pt>
                <c:pt idx="9125">
                  <c:v>0.759052891667237</c:v>
                </c:pt>
                <c:pt idx="9126">
                  <c:v>0.75910765898688903</c:v>
                </c:pt>
                <c:pt idx="9127">
                  <c:v>0.7591554024081355</c:v>
                </c:pt>
                <c:pt idx="9128">
                  <c:v>0.75919939922913815</c:v>
                </c:pt>
                <c:pt idx="9129">
                  <c:v>0.75923309761269564</c:v>
                </c:pt>
                <c:pt idx="9130">
                  <c:v>0.75925696661400133</c:v>
                </c:pt>
                <c:pt idx="9131">
                  <c:v>0.75927943103597384</c:v>
                </c:pt>
                <c:pt idx="9132">
                  <c:v>0.75930049097325814</c:v>
                </c:pt>
                <c:pt idx="9133">
                  <c:v>0.75932810221908642</c:v>
                </c:pt>
                <c:pt idx="9134">
                  <c:v>0.75934728924603589</c:v>
                </c:pt>
                <c:pt idx="9135">
                  <c:v>0.75936741183001044</c:v>
                </c:pt>
                <c:pt idx="9136">
                  <c:v>0.75939080967432127</c:v>
                </c:pt>
                <c:pt idx="9137">
                  <c:v>0.75941748254906227</c:v>
                </c:pt>
                <c:pt idx="9138">
                  <c:v>0.75943573200081871</c:v>
                </c:pt>
                <c:pt idx="9139">
                  <c:v>0.75945444904128079</c:v>
                </c:pt>
                <c:pt idx="9140">
                  <c:v>0.75947924858029148</c:v>
                </c:pt>
                <c:pt idx="9141">
                  <c:v>0.75949983640960972</c:v>
                </c:pt>
                <c:pt idx="9142">
                  <c:v>0.75952557060022041</c:v>
                </c:pt>
                <c:pt idx="9143">
                  <c:v>0.75954943262159214</c:v>
                </c:pt>
                <c:pt idx="9144">
                  <c:v>0.75956487244965831</c:v>
                </c:pt>
                <c:pt idx="9145">
                  <c:v>0.75957610126579489</c:v>
                </c:pt>
                <c:pt idx="9146">
                  <c:v>0.75959060496669506</c:v>
                </c:pt>
                <c:pt idx="9147">
                  <c:v>0.75960978695770698</c:v>
                </c:pt>
                <c:pt idx="9148">
                  <c:v>0.75963130777793186</c:v>
                </c:pt>
                <c:pt idx="9149">
                  <c:v>0.75965703858549927</c:v>
                </c:pt>
                <c:pt idx="9150">
                  <c:v>0.75968417217445139</c:v>
                </c:pt>
                <c:pt idx="9151">
                  <c:v>0.75971083722562294</c:v>
                </c:pt>
                <c:pt idx="9152">
                  <c:v>0.75973843714376044</c:v>
                </c:pt>
                <c:pt idx="9153">
                  <c:v>0.75977164959469046</c:v>
                </c:pt>
                <c:pt idx="9154">
                  <c:v>0.75981328054567132</c:v>
                </c:pt>
                <c:pt idx="9155">
                  <c:v>0.75985070014615608</c:v>
                </c:pt>
                <c:pt idx="9156">
                  <c:v>0.7598899892197295</c:v>
                </c:pt>
                <c:pt idx="9157">
                  <c:v>0.75993395373382566</c:v>
                </c:pt>
                <c:pt idx="9158">
                  <c:v>0.75998165772216886</c:v>
                </c:pt>
                <c:pt idx="9159">
                  <c:v>0.76002000633727407</c:v>
                </c:pt>
                <c:pt idx="9160">
                  <c:v>0.76005320943807264</c:v>
                </c:pt>
                <c:pt idx="9161">
                  <c:v>0.76008921718862776</c:v>
                </c:pt>
                <c:pt idx="9162">
                  <c:v>0.76012615885796986</c:v>
                </c:pt>
                <c:pt idx="9163">
                  <c:v>0.76016216398192382</c:v>
                </c:pt>
                <c:pt idx="9164">
                  <c:v>0.76019863538320598</c:v>
                </c:pt>
                <c:pt idx="9165">
                  <c:v>0.76023089743711858</c:v>
                </c:pt>
                <c:pt idx="9166">
                  <c:v>0.76025754791401168</c:v>
                </c:pt>
                <c:pt idx="9167">
                  <c:v>0.76028606781307195</c:v>
                </c:pt>
                <c:pt idx="9168">
                  <c:v>0.76032954740537118</c:v>
                </c:pt>
                <c:pt idx="9169">
                  <c:v>0.76038704976917804</c:v>
                </c:pt>
                <c:pt idx="9170">
                  <c:v>0.76045109322525617</c:v>
                </c:pt>
                <c:pt idx="9171">
                  <c:v>0.76050905602904528</c:v>
                </c:pt>
                <c:pt idx="9172">
                  <c:v>0.76055626518501285</c:v>
                </c:pt>
                <c:pt idx="9173">
                  <c:v>0.76059599393580357</c:v>
                </c:pt>
                <c:pt idx="9174">
                  <c:v>0.76063011266196323</c:v>
                </c:pt>
                <c:pt idx="9175">
                  <c:v>0.76066002401220123</c:v>
                </c:pt>
                <c:pt idx="9176">
                  <c:v>0.76069086915509843</c:v>
                </c:pt>
                <c:pt idx="9177">
                  <c:v>0.7607291905830903</c:v>
                </c:pt>
                <c:pt idx="9178">
                  <c:v>0.76076797785012329</c:v>
                </c:pt>
                <c:pt idx="9179">
                  <c:v>0.76080582903375993</c:v>
                </c:pt>
                <c:pt idx="9180">
                  <c:v>0.76083807150462024</c:v>
                </c:pt>
                <c:pt idx="9181">
                  <c:v>0.76085722958188817</c:v>
                </c:pt>
                <c:pt idx="9182">
                  <c:v>0.76087264923114761</c:v>
                </c:pt>
                <c:pt idx="9183">
                  <c:v>0.76089367564242361</c:v>
                </c:pt>
                <c:pt idx="9184">
                  <c:v>0.76091563608885671</c:v>
                </c:pt>
                <c:pt idx="9185">
                  <c:v>0.76093759605303968</c:v>
                </c:pt>
                <c:pt idx="9186">
                  <c:v>0.76095441612499248</c:v>
                </c:pt>
                <c:pt idx="9187">
                  <c:v>0.76098478498280586</c:v>
                </c:pt>
                <c:pt idx="9188">
                  <c:v>0.76101608730177295</c:v>
                </c:pt>
                <c:pt idx="9189">
                  <c:v>0.76104411839760377</c:v>
                </c:pt>
                <c:pt idx="9190">
                  <c:v>0.76106700987634512</c:v>
                </c:pt>
                <c:pt idx="9191">
                  <c:v>0.76110017823214848</c:v>
                </c:pt>
                <c:pt idx="9192">
                  <c:v>0.76113334548784839</c:v>
                </c:pt>
                <c:pt idx="9193">
                  <c:v>0.76116043904939223</c:v>
                </c:pt>
                <c:pt idx="9194">
                  <c:v>0.76119126876101539</c:v>
                </c:pt>
                <c:pt idx="9195">
                  <c:v>0.76123190647417349</c:v>
                </c:pt>
                <c:pt idx="9196">
                  <c:v>0.76127487789164805</c:v>
                </c:pt>
                <c:pt idx="9197">
                  <c:v>0.76132532024305699</c:v>
                </c:pt>
                <c:pt idx="9198">
                  <c:v>0.76137716111959997</c:v>
                </c:pt>
                <c:pt idx="9199">
                  <c:v>0.76142526331295257</c:v>
                </c:pt>
                <c:pt idx="9200">
                  <c:v>0.76147523110241822</c:v>
                </c:pt>
                <c:pt idx="9201">
                  <c:v>0.76151305552565274</c:v>
                </c:pt>
                <c:pt idx="9202">
                  <c:v>0.76154714297771475</c:v>
                </c:pt>
                <c:pt idx="9203">
                  <c:v>0.76158169619527649</c:v>
                </c:pt>
                <c:pt idx="9204">
                  <c:v>0.76161718204086359</c:v>
                </c:pt>
                <c:pt idx="9205">
                  <c:v>0.76165920312424806</c:v>
                </c:pt>
                <c:pt idx="9206">
                  <c:v>0.76170495740694999</c:v>
                </c:pt>
                <c:pt idx="9207">
                  <c:v>0.76175257698813081</c:v>
                </c:pt>
                <c:pt idx="9208">
                  <c:v>0.76179692651939857</c:v>
                </c:pt>
                <c:pt idx="9209">
                  <c:v>0.76185154376571806</c:v>
                </c:pt>
                <c:pt idx="9210">
                  <c:v>0.7619066248048777</c:v>
                </c:pt>
                <c:pt idx="9211">
                  <c:v>0.76195283452278983</c:v>
                </c:pt>
                <c:pt idx="9212">
                  <c:v>0.76199670844035949</c:v>
                </c:pt>
                <c:pt idx="9213">
                  <c:v>0.76205131477652843</c:v>
                </c:pt>
                <c:pt idx="9214">
                  <c:v>0.76211245166600972</c:v>
                </c:pt>
                <c:pt idx="9215">
                  <c:v>0.76216891829692923</c:v>
                </c:pt>
                <c:pt idx="9216">
                  <c:v>0.76222584836628737</c:v>
                </c:pt>
                <c:pt idx="9217">
                  <c:v>0.76226924370129556</c:v>
                </c:pt>
                <c:pt idx="9218">
                  <c:v>0.76230843786920843</c:v>
                </c:pt>
                <c:pt idx="9219">
                  <c:v>0.76233736591256884</c:v>
                </c:pt>
                <c:pt idx="9220">
                  <c:v>0.76236815936177837</c:v>
                </c:pt>
                <c:pt idx="9221">
                  <c:v>0.76239521948891598</c:v>
                </c:pt>
                <c:pt idx="9222">
                  <c:v>0.76242507808978133</c:v>
                </c:pt>
                <c:pt idx="9223">
                  <c:v>0.76245820143201337</c:v>
                </c:pt>
                <c:pt idx="9224">
                  <c:v>0.76249225668222853</c:v>
                </c:pt>
                <c:pt idx="9225">
                  <c:v>0.76252817671677164</c:v>
                </c:pt>
                <c:pt idx="9226">
                  <c:v>0.76255616545970084</c:v>
                </c:pt>
                <c:pt idx="9227">
                  <c:v>0.76257529065016638</c:v>
                </c:pt>
                <c:pt idx="9228">
                  <c:v>0.76259674774553898</c:v>
                </c:pt>
                <c:pt idx="9229">
                  <c:v>0.76263033184011464</c:v>
                </c:pt>
                <c:pt idx="9230">
                  <c:v>0.76266904543855074</c:v>
                </c:pt>
                <c:pt idx="9231">
                  <c:v>0.7627044927202844</c:v>
                </c:pt>
                <c:pt idx="9232">
                  <c:v>0.76272827900749096</c:v>
                </c:pt>
                <c:pt idx="9233">
                  <c:v>0.76275253110996288</c:v>
                </c:pt>
                <c:pt idx="9234">
                  <c:v>0.7627847108764011</c:v>
                </c:pt>
                <c:pt idx="9235">
                  <c:v>0.76282015405841908</c:v>
                </c:pt>
                <c:pt idx="9236">
                  <c:v>0.76285932664022849</c:v>
                </c:pt>
                <c:pt idx="9237">
                  <c:v>0.76290782390130862</c:v>
                </c:pt>
                <c:pt idx="9238">
                  <c:v>0.76295352109121894</c:v>
                </c:pt>
                <c:pt idx="9239">
                  <c:v>0.76300387884107745</c:v>
                </c:pt>
                <c:pt idx="9240">
                  <c:v>0.76304910539933257</c:v>
                </c:pt>
                <c:pt idx="9241">
                  <c:v>0.76309060013288754</c:v>
                </c:pt>
                <c:pt idx="9242">
                  <c:v>0.76312556626818895</c:v>
                </c:pt>
                <c:pt idx="9243">
                  <c:v>0.76315959879909623</c:v>
                </c:pt>
                <c:pt idx="9244">
                  <c:v>0.76320388597486599</c:v>
                </c:pt>
                <c:pt idx="9245">
                  <c:v>0.76326029101152437</c:v>
                </c:pt>
                <c:pt idx="9246">
                  <c:v>0.76332601518119181</c:v>
                </c:pt>
                <c:pt idx="9247">
                  <c:v>0.76338847244576102</c:v>
                </c:pt>
                <c:pt idx="9248">
                  <c:v>0.763434147677163</c:v>
                </c:pt>
                <c:pt idx="9249">
                  <c:v>0.76346770366066419</c:v>
                </c:pt>
                <c:pt idx="9250">
                  <c:v>0.76350312264393794</c:v>
                </c:pt>
                <c:pt idx="9251">
                  <c:v>0.76353760834332751</c:v>
                </c:pt>
                <c:pt idx="9252">
                  <c:v>0.76357908281195352</c:v>
                </c:pt>
                <c:pt idx="9253">
                  <c:v>0.76362987504261715</c:v>
                </c:pt>
                <c:pt idx="9254">
                  <c:v>0.76368159658966206</c:v>
                </c:pt>
                <c:pt idx="9255">
                  <c:v>0.76373191768954285</c:v>
                </c:pt>
                <c:pt idx="9256">
                  <c:v>0.76378083855353229</c:v>
                </c:pt>
                <c:pt idx="9257">
                  <c:v>0.76382742762765732</c:v>
                </c:pt>
                <c:pt idx="9258">
                  <c:v>0.76387261695580932</c:v>
                </c:pt>
                <c:pt idx="9259">
                  <c:v>0.76391174833242359</c:v>
                </c:pt>
                <c:pt idx="9260">
                  <c:v>0.76394948070971913</c:v>
                </c:pt>
                <c:pt idx="9261">
                  <c:v>0.76400351472134787</c:v>
                </c:pt>
                <c:pt idx="9262">
                  <c:v>0.7640566142676386</c:v>
                </c:pt>
                <c:pt idx="9263">
                  <c:v>0.76410831374834964</c:v>
                </c:pt>
                <c:pt idx="9264">
                  <c:v>0.76415768192879785</c:v>
                </c:pt>
                <c:pt idx="9265">
                  <c:v>0.76420704767214875</c:v>
                </c:pt>
                <c:pt idx="9266">
                  <c:v>0.76424849438600073</c:v>
                </c:pt>
                <c:pt idx="9267">
                  <c:v>0.76428435139291773</c:v>
                </c:pt>
                <c:pt idx="9268">
                  <c:v>0.76431089406340535</c:v>
                </c:pt>
                <c:pt idx="9269">
                  <c:v>0.76433277959509072</c:v>
                </c:pt>
                <c:pt idx="9270">
                  <c:v>0.76435233647347833</c:v>
                </c:pt>
                <c:pt idx="9271">
                  <c:v>0.76436863357997376</c:v>
                </c:pt>
                <c:pt idx="9272">
                  <c:v>0.76438679290007083</c:v>
                </c:pt>
                <c:pt idx="9273">
                  <c:v>0.76440867677075119</c:v>
                </c:pt>
                <c:pt idx="9274">
                  <c:v>0.76443288815475896</c:v>
                </c:pt>
                <c:pt idx="9275">
                  <c:v>0.7644584957115037</c:v>
                </c:pt>
                <c:pt idx="9276">
                  <c:v>0.76447711897727066</c:v>
                </c:pt>
                <c:pt idx="9277">
                  <c:v>0.7644966730330619</c:v>
                </c:pt>
                <c:pt idx="9278">
                  <c:v>0.76451948561490002</c:v>
                </c:pt>
                <c:pt idx="9279">
                  <c:v>0.76454229767633641</c:v>
                </c:pt>
                <c:pt idx="9280">
                  <c:v>0.7645627815329632</c:v>
                </c:pt>
                <c:pt idx="9281">
                  <c:v>0.76459117891286432</c:v>
                </c:pt>
                <c:pt idx="9282">
                  <c:v>0.76462050650792213</c:v>
                </c:pt>
                <c:pt idx="9283">
                  <c:v>0.76465448820110304</c:v>
                </c:pt>
                <c:pt idx="9284">
                  <c:v>0.76469033065351255</c:v>
                </c:pt>
                <c:pt idx="9285">
                  <c:v>0.7647308264241538</c:v>
                </c:pt>
                <c:pt idx="9286">
                  <c:v>0.76476806246715812</c:v>
                </c:pt>
                <c:pt idx="9287">
                  <c:v>0.76480436627417492</c:v>
                </c:pt>
                <c:pt idx="9288">
                  <c:v>0.76483880712922381</c:v>
                </c:pt>
                <c:pt idx="9289">
                  <c:v>0.76487045443673873</c:v>
                </c:pt>
                <c:pt idx="9290">
                  <c:v>0.76490023922304429</c:v>
                </c:pt>
                <c:pt idx="9291">
                  <c:v>0.76493048848862943</c:v>
                </c:pt>
                <c:pt idx="9292">
                  <c:v>0.7649598061343873</c:v>
                </c:pt>
                <c:pt idx="9293">
                  <c:v>0.76498586554239356</c:v>
                </c:pt>
                <c:pt idx="9294">
                  <c:v>0.76501797352199696</c:v>
                </c:pt>
                <c:pt idx="9295">
                  <c:v>0.76505799072009106</c:v>
                </c:pt>
                <c:pt idx="9296">
                  <c:v>0.76510731204012572</c:v>
                </c:pt>
                <c:pt idx="9297">
                  <c:v>0.76515570040515279</c:v>
                </c:pt>
                <c:pt idx="9298">
                  <c:v>0.76519292063118616</c:v>
                </c:pt>
                <c:pt idx="9299">
                  <c:v>0.76522967424496613</c:v>
                </c:pt>
                <c:pt idx="9300">
                  <c:v>0.76526177439744458</c:v>
                </c:pt>
                <c:pt idx="9301">
                  <c:v>0.76529201272899816</c:v>
                </c:pt>
                <c:pt idx="9302">
                  <c:v>0.76531759829539059</c:v>
                </c:pt>
                <c:pt idx="9303">
                  <c:v>0.76534364838133417</c:v>
                </c:pt>
                <c:pt idx="9304">
                  <c:v>0.76536783713923806</c:v>
                </c:pt>
                <c:pt idx="9305">
                  <c:v>0.76539388591650526</c:v>
                </c:pt>
                <c:pt idx="9306">
                  <c:v>0.76543295781019005</c:v>
                </c:pt>
                <c:pt idx="9307">
                  <c:v>0.76546877237169675</c:v>
                </c:pt>
                <c:pt idx="9308">
                  <c:v>0.76550132995094133</c:v>
                </c:pt>
                <c:pt idx="9309">
                  <c:v>0.76554086272931732</c:v>
                </c:pt>
                <c:pt idx="9310">
                  <c:v>0.76558178913573793</c:v>
                </c:pt>
                <c:pt idx="9311">
                  <c:v>0.76562596917171699</c:v>
                </c:pt>
                <c:pt idx="9312">
                  <c:v>0.76567247236416935</c:v>
                </c:pt>
                <c:pt idx="9313">
                  <c:v>0.76571850839457922</c:v>
                </c:pt>
                <c:pt idx="9314">
                  <c:v>0.7657654722619367</c:v>
                </c:pt>
                <c:pt idx="9315">
                  <c:v>0.76580452964001999</c:v>
                </c:pt>
                <c:pt idx="9316">
                  <c:v>0.7658412607822439</c:v>
                </c:pt>
                <c:pt idx="9317">
                  <c:v>0.76587287638119717</c:v>
                </c:pt>
                <c:pt idx="9318">
                  <c:v>0.76590867519096029</c:v>
                </c:pt>
                <c:pt idx="9319">
                  <c:v>0.76594633229605869</c:v>
                </c:pt>
                <c:pt idx="9320">
                  <c:v>0.76597747969414909</c:v>
                </c:pt>
                <c:pt idx="9321">
                  <c:v>0.7660049071966375</c:v>
                </c:pt>
                <c:pt idx="9322">
                  <c:v>0.76603884187888516</c:v>
                </c:pt>
                <c:pt idx="9323">
                  <c:v>0.7660746347478804</c:v>
                </c:pt>
                <c:pt idx="9324">
                  <c:v>0.76611368005298963</c:v>
                </c:pt>
                <c:pt idx="9325">
                  <c:v>0.76616016057138581</c:v>
                </c:pt>
                <c:pt idx="9326">
                  <c:v>0.76620896279064177</c:v>
                </c:pt>
                <c:pt idx="9327">
                  <c:v>0.76625915687444301</c:v>
                </c:pt>
                <c:pt idx="9328">
                  <c:v>0.76630191281055338</c:v>
                </c:pt>
                <c:pt idx="9329">
                  <c:v>0.76634606104359715</c:v>
                </c:pt>
                <c:pt idx="9330">
                  <c:v>0.76638695451008176</c:v>
                </c:pt>
                <c:pt idx="9331">
                  <c:v>0.76642412893761147</c:v>
                </c:pt>
                <c:pt idx="9332">
                  <c:v>0.76646037267395428</c:v>
                </c:pt>
                <c:pt idx="9333">
                  <c:v>0.76649522118168678</c:v>
                </c:pt>
                <c:pt idx="9334">
                  <c:v>0.76653146234151925</c:v>
                </c:pt>
                <c:pt idx="9335">
                  <c:v>0.76656956060624082</c:v>
                </c:pt>
                <c:pt idx="9336">
                  <c:v>0.76662066575509558</c:v>
                </c:pt>
                <c:pt idx="9337">
                  <c:v>0.76667594929346061</c:v>
                </c:pt>
                <c:pt idx="9338">
                  <c:v>0.76673494600104342</c:v>
                </c:pt>
                <c:pt idx="9339">
                  <c:v>0.76679022322212764</c:v>
                </c:pt>
                <c:pt idx="9340">
                  <c:v>0.76684456843547733</c:v>
                </c:pt>
                <c:pt idx="9341">
                  <c:v>0.76688729934962807</c:v>
                </c:pt>
                <c:pt idx="9342">
                  <c:v>0.7669230618633186</c:v>
                </c:pt>
                <c:pt idx="9343">
                  <c:v>0.76695464327951546</c:v>
                </c:pt>
                <c:pt idx="9344">
                  <c:v>0.76698483046561461</c:v>
                </c:pt>
                <c:pt idx="9345">
                  <c:v>0.76701780311990941</c:v>
                </c:pt>
                <c:pt idx="9346">
                  <c:v>0.76704984592538505</c:v>
                </c:pt>
                <c:pt idx="9347">
                  <c:v>0.76708188770415231</c:v>
                </c:pt>
                <c:pt idx="9348">
                  <c:v>0.76711439280745641</c:v>
                </c:pt>
                <c:pt idx="9349">
                  <c:v>0.76714318215948429</c:v>
                </c:pt>
                <c:pt idx="9350">
                  <c:v>0.7671775425592201</c:v>
                </c:pt>
                <c:pt idx="9351">
                  <c:v>0.76720725870962481</c:v>
                </c:pt>
                <c:pt idx="9352">
                  <c:v>0.76723418820819922</c:v>
                </c:pt>
                <c:pt idx="9353">
                  <c:v>0.76725322414037889</c:v>
                </c:pt>
                <c:pt idx="9354">
                  <c:v>0.76726761692170287</c:v>
                </c:pt>
                <c:pt idx="9355">
                  <c:v>0.76729036637937309</c:v>
                </c:pt>
                <c:pt idx="9356">
                  <c:v>0.76731404383669366</c:v>
                </c:pt>
                <c:pt idx="9357">
                  <c:v>0.76733075699844833</c:v>
                </c:pt>
                <c:pt idx="9358">
                  <c:v>0.76734607715134384</c:v>
                </c:pt>
                <c:pt idx="9359">
                  <c:v>0.76736882482417668</c:v>
                </c:pt>
                <c:pt idx="9360">
                  <c:v>0.7673948215309524</c:v>
                </c:pt>
                <c:pt idx="9361">
                  <c:v>0.76741896072497384</c:v>
                </c:pt>
                <c:pt idx="9362">
                  <c:v>0.76744542032592278</c:v>
                </c:pt>
                <c:pt idx="9363">
                  <c:v>0.76746491642600689</c:v>
                </c:pt>
                <c:pt idx="9364">
                  <c:v>0.76749462403812052</c:v>
                </c:pt>
                <c:pt idx="9365">
                  <c:v>0.76752525908879865</c:v>
                </c:pt>
                <c:pt idx="9366">
                  <c:v>0.767553572467777</c:v>
                </c:pt>
                <c:pt idx="9367">
                  <c:v>0.76758327744628718</c:v>
                </c:pt>
                <c:pt idx="9368">
                  <c:v>0.7675999861089402</c:v>
                </c:pt>
                <c:pt idx="9369">
                  <c:v>0.76762458446535353</c:v>
                </c:pt>
                <c:pt idx="9370">
                  <c:v>0.76766635387316684</c:v>
                </c:pt>
                <c:pt idx="9371">
                  <c:v>0.76771183413311761</c:v>
                </c:pt>
                <c:pt idx="9372">
                  <c:v>0.76775035151107252</c:v>
                </c:pt>
                <c:pt idx="9373">
                  <c:v>0.76777912256034575</c:v>
                </c:pt>
                <c:pt idx="9374">
                  <c:v>0.76781067695292848</c:v>
                </c:pt>
                <c:pt idx="9375">
                  <c:v>0.76784176633653267</c:v>
                </c:pt>
                <c:pt idx="9376">
                  <c:v>0.76787331875252263</c:v>
                </c:pt>
                <c:pt idx="9377">
                  <c:v>0.76790347821954674</c:v>
                </c:pt>
                <c:pt idx="9378">
                  <c:v>0.76793642059799394</c:v>
                </c:pt>
                <c:pt idx="9379">
                  <c:v>0.76796936189127685</c:v>
                </c:pt>
                <c:pt idx="9380">
                  <c:v>0.76800786935140608</c:v>
                </c:pt>
                <c:pt idx="9381">
                  <c:v>0.76805194233534679</c:v>
                </c:pt>
                <c:pt idx="9382">
                  <c:v>0.76809415779330847</c:v>
                </c:pt>
                <c:pt idx="9383">
                  <c:v>0.76813312432662806</c:v>
                </c:pt>
                <c:pt idx="9384">
                  <c:v>0.76816884231502247</c:v>
                </c:pt>
                <c:pt idx="9385">
                  <c:v>0.76820455902768792</c:v>
                </c:pt>
                <c:pt idx="9386">
                  <c:v>0.76823470850648679</c:v>
                </c:pt>
                <c:pt idx="9387">
                  <c:v>0.76826114653216149</c:v>
                </c:pt>
                <c:pt idx="9388">
                  <c:v>0.7682908304999454</c:v>
                </c:pt>
                <c:pt idx="9389">
                  <c:v>0.76831726704192671</c:v>
                </c:pt>
                <c:pt idx="9390">
                  <c:v>0.76834555800567883</c:v>
                </c:pt>
                <c:pt idx="9391">
                  <c:v>0.76836921049221718</c:v>
                </c:pt>
                <c:pt idx="9392">
                  <c:v>0.76839286241932858</c:v>
                </c:pt>
                <c:pt idx="9393">
                  <c:v>0.76841697753375582</c:v>
                </c:pt>
                <c:pt idx="9394">
                  <c:v>0.76843552722606345</c:v>
                </c:pt>
                <c:pt idx="9395">
                  <c:v>0.76845500403266531</c:v>
                </c:pt>
                <c:pt idx="9396">
                  <c:v>0.76847448045992883</c:v>
                </c:pt>
                <c:pt idx="9397">
                  <c:v>0.76849673876946667</c:v>
                </c:pt>
                <c:pt idx="9398">
                  <c:v>0.76852131507739707</c:v>
                </c:pt>
                <c:pt idx="9399">
                  <c:v>0.76855516447493877</c:v>
                </c:pt>
                <c:pt idx="9400">
                  <c:v>0.76859411304891601</c:v>
                </c:pt>
                <c:pt idx="9401">
                  <c:v>0.76863027822361873</c:v>
                </c:pt>
                <c:pt idx="9402">
                  <c:v>0.76866366030096989</c:v>
                </c:pt>
                <c:pt idx="9403">
                  <c:v>0.76869657764713939</c:v>
                </c:pt>
                <c:pt idx="9404">
                  <c:v>0.76872995751138828</c:v>
                </c:pt>
                <c:pt idx="9405">
                  <c:v>0.76875916397862942</c:v>
                </c:pt>
                <c:pt idx="9406">
                  <c:v>0.7687828066844965</c:v>
                </c:pt>
                <c:pt idx="9407">
                  <c:v>0.76881154804470642</c:v>
                </c:pt>
                <c:pt idx="9408">
                  <c:v>0.76884631471515463</c:v>
                </c:pt>
                <c:pt idx="9409">
                  <c:v>0.7688949860232196</c:v>
                </c:pt>
                <c:pt idx="9410">
                  <c:v>0.76894875347621749</c:v>
                </c:pt>
                <c:pt idx="9411">
                  <c:v>0.76900947014145415</c:v>
                </c:pt>
                <c:pt idx="9412">
                  <c:v>0.76907620787146935</c:v>
                </c:pt>
                <c:pt idx="9413">
                  <c:v>0.76915220930626482</c:v>
                </c:pt>
                <c:pt idx="9414">
                  <c:v>0.76922913170596641</c:v>
                </c:pt>
                <c:pt idx="9415">
                  <c:v>0.76929631811747057</c:v>
                </c:pt>
                <c:pt idx="9416">
                  <c:v>0.76935608706186887</c:v>
                </c:pt>
                <c:pt idx="9417">
                  <c:v>0.76941816884954783</c:v>
                </c:pt>
                <c:pt idx="9418">
                  <c:v>0.76947561423475364</c:v>
                </c:pt>
                <c:pt idx="9419">
                  <c:v>0.76952471815765733</c:v>
                </c:pt>
                <c:pt idx="9420">
                  <c:v>0.76956316577267081</c:v>
                </c:pt>
                <c:pt idx="9421">
                  <c:v>0.76960624387443399</c:v>
                </c:pt>
                <c:pt idx="9422">
                  <c:v>0.76966553113047032</c:v>
                </c:pt>
                <c:pt idx="9423">
                  <c:v>0.76973129881771785</c:v>
                </c:pt>
                <c:pt idx="9424">
                  <c:v>0.76978872621838423</c:v>
                </c:pt>
                <c:pt idx="9425">
                  <c:v>0.76983411005683655</c:v>
                </c:pt>
                <c:pt idx="9426">
                  <c:v>0.76987161963393891</c:v>
                </c:pt>
                <c:pt idx="9427">
                  <c:v>0.76990496029913469</c:v>
                </c:pt>
                <c:pt idx="9428">
                  <c:v>0.76993459551280918</c:v>
                </c:pt>
                <c:pt idx="9429">
                  <c:v>0.76997163829491133</c:v>
                </c:pt>
                <c:pt idx="9430">
                  <c:v>0.77001330978467319</c:v>
                </c:pt>
                <c:pt idx="9431">
                  <c:v>0.770058220446032</c:v>
                </c:pt>
                <c:pt idx="9432">
                  <c:v>0.77009988832801801</c:v>
                </c:pt>
                <c:pt idx="9433">
                  <c:v>0.77013183252844697</c:v>
                </c:pt>
                <c:pt idx="9434">
                  <c:v>0.77015590574435666</c:v>
                </c:pt>
                <c:pt idx="9435">
                  <c:v>0.77017905252084495</c:v>
                </c:pt>
                <c:pt idx="9436">
                  <c:v>0.77020867961297124</c:v>
                </c:pt>
                <c:pt idx="9437">
                  <c:v>0.77024200904244366</c:v>
                </c:pt>
                <c:pt idx="9438">
                  <c:v>0.77028274350329407</c:v>
                </c:pt>
                <c:pt idx="9439">
                  <c:v>0.77032440203112462</c:v>
                </c:pt>
                <c:pt idx="9440">
                  <c:v>0.77036235606786518</c:v>
                </c:pt>
                <c:pt idx="9441">
                  <c:v>0.77040030866415121</c:v>
                </c:pt>
                <c:pt idx="9442">
                  <c:v>0.77043363170745527</c:v>
                </c:pt>
                <c:pt idx="9443">
                  <c:v>0.77045306963659443</c:v>
                </c:pt>
                <c:pt idx="9444">
                  <c:v>0.77047019321351584</c:v>
                </c:pt>
                <c:pt idx="9445">
                  <c:v>0.77049333271648957</c:v>
                </c:pt>
                <c:pt idx="9446">
                  <c:v>0.77052109941330027</c:v>
                </c:pt>
                <c:pt idx="9447">
                  <c:v>0.77054655154143514</c:v>
                </c:pt>
                <c:pt idx="9448">
                  <c:v>0.77057107752474896</c:v>
                </c:pt>
                <c:pt idx="9449">
                  <c:v>0.77059652838088244</c:v>
                </c:pt>
                <c:pt idx="9450">
                  <c:v>0.77061827678104555</c:v>
                </c:pt>
                <c:pt idx="9451">
                  <c:v>0.77065112985032325</c:v>
                </c:pt>
                <c:pt idx="9452">
                  <c:v>0.77067519056847211</c:v>
                </c:pt>
                <c:pt idx="9453">
                  <c:v>0.7706895341827068</c:v>
                </c:pt>
                <c:pt idx="9454">
                  <c:v>0.77070665371102254</c:v>
                </c:pt>
                <c:pt idx="9455">
                  <c:v>0.77073580250381357</c:v>
                </c:pt>
                <c:pt idx="9456">
                  <c:v>0.77077327827469122</c:v>
                </c:pt>
                <c:pt idx="9457">
                  <c:v>0.77082416904829743</c:v>
                </c:pt>
                <c:pt idx="9458">
                  <c:v>0.77086673025200869</c:v>
                </c:pt>
                <c:pt idx="9459">
                  <c:v>0.77089541178064347</c:v>
                </c:pt>
                <c:pt idx="9460">
                  <c:v>0.7709194666219823</c:v>
                </c:pt>
                <c:pt idx="9461">
                  <c:v>0.77094675891434006</c:v>
                </c:pt>
                <c:pt idx="9462">
                  <c:v>0.77097867607404846</c:v>
                </c:pt>
                <c:pt idx="9463">
                  <c:v>0.77100827948547379</c:v>
                </c:pt>
                <c:pt idx="9464">
                  <c:v>0.77103695695460572</c:v>
                </c:pt>
                <c:pt idx="9465">
                  <c:v>0.77107534647269949</c:v>
                </c:pt>
                <c:pt idx="9466">
                  <c:v>0.77112668436833343</c:v>
                </c:pt>
                <c:pt idx="9467">
                  <c:v>0.77117524481696753</c:v>
                </c:pt>
                <c:pt idx="9468">
                  <c:v>0.77121825353086315</c:v>
                </c:pt>
                <c:pt idx="9469">
                  <c:v>0.77125386149641506</c:v>
                </c:pt>
                <c:pt idx="9470">
                  <c:v>0.77129316751854216</c:v>
                </c:pt>
                <c:pt idx="9471">
                  <c:v>0.77133432158016491</c:v>
                </c:pt>
                <c:pt idx="9472">
                  <c:v>0.77136715113397936</c:v>
                </c:pt>
                <c:pt idx="9473">
                  <c:v>0.77139720541432366</c:v>
                </c:pt>
                <c:pt idx="9474">
                  <c:v>0.77143558110540877</c:v>
                </c:pt>
                <c:pt idx="9475">
                  <c:v>0.77147719163639294</c:v>
                </c:pt>
                <c:pt idx="9476">
                  <c:v>0.7715137150089284</c:v>
                </c:pt>
                <c:pt idx="9477">
                  <c:v>0.77154977475160436</c:v>
                </c:pt>
                <c:pt idx="9478">
                  <c:v>0.77157843669644888</c:v>
                </c:pt>
                <c:pt idx="9479">
                  <c:v>0.77161449410539473</c:v>
                </c:pt>
                <c:pt idx="9480">
                  <c:v>0.77165702168592409</c:v>
                </c:pt>
                <c:pt idx="9481">
                  <c:v>0.77169538740786658</c:v>
                </c:pt>
                <c:pt idx="9482">
                  <c:v>0.77173698712980165</c:v>
                </c:pt>
                <c:pt idx="9483">
                  <c:v>0.77177719854943405</c:v>
                </c:pt>
                <c:pt idx="9484">
                  <c:v>0.77181509748775989</c:v>
                </c:pt>
                <c:pt idx="9485">
                  <c:v>0.77185114636449481</c:v>
                </c:pt>
                <c:pt idx="9486">
                  <c:v>0.7718839589558445</c:v>
                </c:pt>
                <c:pt idx="9487">
                  <c:v>0.77191492196314038</c:v>
                </c:pt>
                <c:pt idx="9488">
                  <c:v>0.77195004301988113</c:v>
                </c:pt>
                <c:pt idx="9489">
                  <c:v>0.77198747331462614</c:v>
                </c:pt>
                <c:pt idx="9490">
                  <c:v>0.77203691612420755</c:v>
                </c:pt>
                <c:pt idx="9491">
                  <c:v>0.7720817359979939</c:v>
                </c:pt>
                <c:pt idx="9492">
                  <c:v>0.77212008542923727</c:v>
                </c:pt>
                <c:pt idx="9493">
                  <c:v>0.77215288919733061</c:v>
                </c:pt>
                <c:pt idx="9494">
                  <c:v>0.77218753989634248</c:v>
                </c:pt>
                <c:pt idx="9495">
                  <c:v>0.77222080343784105</c:v>
                </c:pt>
                <c:pt idx="9496">
                  <c:v>0.77225683769256204</c:v>
                </c:pt>
                <c:pt idx="9497">
                  <c:v>0.77229009892908818</c:v>
                </c:pt>
                <c:pt idx="9498">
                  <c:v>0.77231412024523582</c:v>
                </c:pt>
                <c:pt idx="9499">
                  <c:v>0.77234091257099147</c:v>
                </c:pt>
                <c:pt idx="9500">
                  <c:v>0.77237601866994077</c:v>
                </c:pt>
                <c:pt idx="9501">
                  <c:v>0.77240927594266284</c:v>
                </c:pt>
                <c:pt idx="9502">
                  <c:v>0.77244807469630383</c:v>
                </c:pt>
                <c:pt idx="9503">
                  <c:v>0.77248271516861866</c:v>
                </c:pt>
                <c:pt idx="9504">
                  <c:v>0.77250996483025103</c:v>
                </c:pt>
                <c:pt idx="9505">
                  <c:v>0.77253582822901723</c:v>
                </c:pt>
                <c:pt idx="9506">
                  <c:v>0.77256861836223811</c:v>
                </c:pt>
                <c:pt idx="9507">
                  <c:v>0.77259956017800324</c:v>
                </c:pt>
                <c:pt idx="9508">
                  <c:v>0.77262680665587835</c:v>
                </c:pt>
                <c:pt idx="9509">
                  <c:v>0.77265913202270453</c:v>
                </c:pt>
                <c:pt idx="9510">
                  <c:v>0.77268776218929724</c:v>
                </c:pt>
                <c:pt idx="9511">
                  <c:v>0.77271454450632027</c:v>
                </c:pt>
                <c:pt idx="9512">
                  <c:v>0.77274594355077597</c:v>
                </c:pt>
                <c:pt idx="9513">
                  <c:v>0.77277503296216288</c:v>
                </c:pt>
                <c:pt idx="9514">
                  <c:v>0.77281012382441361</c:v>
                </c:pt>
                <c:pt idx="9515">
                  <c:v>0.77285767921202098</c:v>
                </c:pt>
                <c:pt idx="9516">
                  <c:v>0.77290153897252145</c:v>
                </c:pt>
                <c:pt idx="9517">
                  <c:v>0.77293893367009603</c:v>
                </c:pt>
                <c:pt idx="9518">
                  <c:v>0.77297078730955038</c:v>
                </c:pt>
                <c:pt idx="9519">
                  <c:v>0.77300633292669851</c:v>
                </c:pt>
                <c:pt idx="9520">
                  <c:v>0.77303956924384087</c:v>
                </c:pt>
                <c:pt idx="9521">
                  <c:v>0.77308018990914817</c:v>
                </c:pt>
                <c:pt idx="9522">
                  <c:v>0.77311757792684666</c:v>
                </c:pt>
                <c:pt idx="9523">
                  <c:v>0.77314481029440973</c:v>
                </c:pt>
                <c:pt idx="9524">
                  <c:v>0.77317711892118512</c:v>
                </c:pt>
                <c:pt idx="9525">
                  <c:v>0.77320758038466719</c:v>
                </c:pt>
                <c:pt idx="9526">
                  <c:v>0.77323711788737481</c:v>
                </c:pt>
                <c:pt idx="9527">
                  <c:v>0.77326342399120007</c:v>
                </c:pt>
                <c:pt idx="9528">
                  <c:v>0.77329480580636378</c:v>
                </c:pt>
                <c:pt idx="9529">
                  <c:v>0.77332157187050343</c:v>
                </c:pt>
                <c:pt idx="9530">
                  <c:v>0.77334141521422739</c:v>
                </c:pt>
                <c:pt idx="9531">
                  <c:v>0.77336864148693629</c:v>
                </c:pt>
                <c:pt idx="9532">
                  <c:v>0.77340509584389328</c:v>
                </c:pt>
                <c:pt idx="9533">
                  <c:v>0.77344847018290297</c:v>
                </c:pt>
                <c:pt idx="9534">
                  <c:v>0.77349045844234576</c:v>
                </c:pt>
                <c:pt idx="9535">
                  <c:v>0.77352598559259</c:v>
                </c:pt>
                <c:pt idx="9536">
                  <c:v>0.77356012737881752</c:v>
                </c:pt>
                <c:pt idx="9537">
                  <c:v>0.77359149988441789</c:v>
                </c:pt>
                <c:pt idx="9538">
                  <c:v>0.77362241006704169</c:v>
                </c:pt>
                <c:pt idx="9539">
                  <c:v>0.77365608723814427</c:v>
                </c:pt>
                <c:pt idx="9540">
                  <c:v>0.77369668286830695</c:v>
                </c:pt>
                <c:pt idx="9541">
                  <c:v>0.77374142841492155</c:v>
                </c:pt>
                <c:pt idx="9542">
                  <c:v>0.77379355214559953</c:v>
                </c:pt>
                <c:pt idx="9543">
                  <c:v>0.77384613439532013</c:v>
                </c:pt>
                <c:pt idx="9544">
                  <c:v>0.77389686903288268</c:v>
                </c:pt>
                <c:pt idx="9545">
                  <c:v>0.77394252800602026</c:v>
                </c:pt>
                <c:pt idx="9546">
                  <c:v>0.77398449552639392</c:v>
                </c:pt>
                <c:pt idx="9547">
                  <c:v>0.77402784474214892</c:v>
                </c:pt>
                <c:pt idx="9548">
                  <c:v>0.7740688864167472</c:v>
                </c:pt>
                <c:pt idx="9549">
                  <c:v>0.774106237488001</c:v>
                </c:pt>
                <c:pt idx="9550">
                  <c:v>0.77414082056936151</c:v>
                </c:pt>
                <c:pt idx="9551">
                  <c:v>0.77417632462201458</c:v>
                </c:pt>
                <c:pt idx="9552">
                  <c:v>0.77420952207632632</c:v>
                </c:pt>
                <c:pt idx="9553">
                  <c:v>0.77424502368992454</c:v>
                </c:pt>
                <c:pt idx="9554">
                  <c:v>0.77427960197204659</c:v>
                </c:pt>
                <c:pt idx="9555">
                  <c:v>0.77432570448837601</c:v>
                </c:pt>
                <c:pt idx="9556">
                  <c:v>0.7743745708352392</c:v>
                </c:pt>
                <c:pt idx="9557">
                  <c:v>0.77442112994422607</c:v>
                </c:pt>
                <c:pt idx="9558">
                  <c:v>0.77446215548124575</c:v>
                </c:pt>
                <c:pt idx="9559">
                  <c:v>0.77449995280095951</c:v>
                </c:pt>
                <c:pt idx="9560">
                  <c:v>0.77454005327338982</c:v>
                </c:pt>
                <c:pt idx="9561">
                  <c:v>0.77457462135557664</c:v>
                </c:pt>
                <c:pt idx="9562">
                  <c:v>0.77460826647469871</c:v>
                </c:pt>
                <c:pt idx="9563">
                  <c:v>0.77464144959297443</c:v>
                </c:pt>
                <c:pt idx="9564">
                  <c:v>0.77468200524224384</c:v>
                </c:pt>
                <c:pt idx="9565">
                  <c:v>0.77472762838175513</c:v>
                </c:pt>
                <c:pt idx="9566">
                  <c:v>0.77477048458652198</c:v>
                </c:pt>
                <c:pt idx="9567">
                  <c:v>0.77481886841683989</c:v>
                </c:pt>
                <c:pt idx="9568">
                  <c:v>0.77486494607890422</c:v>
                </c:pt>
                <c:pt idx="9569">
                  <c:v>0.77490963938263391</c:v>
                </c:pt>
                <c:pt idx="9570">
                  <c:v>0.774948341248345</c:v>
                </c:pt>
                <c:pt idx="9571">
                  <c:v>0.77497460237563554</c:v>
                </c:pt>
                <c:pt idx="9572">
                  <c:v>0.77500777334017157</c:v>
                </c:pt>
                <c:pt idx="9573">
                  <c:v>0.77504739277249501</c:v>
                </c:pt>
                <c:pt idx="9574">
                  <c:v>0.77509023527585796</c:v>
                </c:pt>
                <c:pt idx="9575">
                  <c:v>0.7751252449910575</c:v>
                </c:pt>
                <c:pt idx="9576">
                  <c:v>0.77515564717043561</c:v>
                </c:pt>
                <c:pt idx="9577">
                  <c:v>0.77518789089615492</c:v>
                </c:pt>
                <c:pt idx="9578">
                  <c:v>0.77522934558733481</c:v>
                </c:pt>
                <c:pt idx="9579">
                  <c:v>0.77528369469005831</c:v>
                </c:pt>
                <c:pt idx="9580">
                  <c:v>0.77534540958109821</c:v>
                </c:pt>
                <c:pt idx="9581">
                  <c:v>0.77540712066364537</c:v>
                </c:pt>
                <c:pt idx="9582">
                  <c:v>0.77546330206881242</c:v>
                </c:pt>
                <c:pt idx="9583">
                  <c:v>0.77552178263773885</c:v>
                </c:pt>
                <c:pt idx="9584">
                  <c:v>0.77557335321507836</c:v>
                </c:pt>
                <c:pt idx="9585">
                  <c:v>0.77562031696275724</c:v>
                </c:pt>
                <c:pt idx="9586">
                  <c:v>0.77566865969338972</c:v>
                </c:pt>
                <c:pt idx="9587">
                  <c:v>0.77572022269694618</c:v>
                </c:pt>
                <c:pt idx="9588">
                  <c:v>0.77576717954775221</c:v>
                </c:pt>
                <c:pt idx="9589">
                  <c:v>0.77581045155606332</c:v>
                </c:pt>
                <c:pt idx="9590">
                  <c:v>0.77585510262294366</c:v>
                </c:pt>
                <c:pt idx="9591">
                  <c:v>0.77589698995569101</c:v>
                </c:pt>
                <c:pt idx="9592">
                  <c:v>0.77593565362868933</c:v>
                </c:pt>
                <c:pt idx="9593">
                  <c:v>0.77597201452857523</c:v>
                </c:pt>
                <c:pt idx="9594">
                  <c:v>0.77600607290647905</c:v>
                </c:pt>
                <c:pt idx="9595">
                  <c:v>0.77605393677428469</c:v>
                </c:pt>
                <c:pt idx="9596">
                  <c:v>0.77610133815468607</c:v>
                </c:pt>
                <c:pt idx="9597">
                  <c:v>0.7761445957060118</c:v>
                </c:pt>
                <c:pt idx="9598">
                  <c:v>0.77617726772245543</c:v>
                </c:pt>
                <c:pt idx="9599">
                  <c:v>0.77620257629725509</c:v>
                </c:pt>
                <c:pt idx="9600">
                  <c:v>0.77621822127767848</c:v>
                </c:pt>
                <c:pt idx="9601">
                  <c:v>0.7762274240930036</c:v>
                </c:pt>
                <c:pt idx="9602">
                  <c:v>0.776241688289388</c:v>
                </c:pt>
                <c:pt idx="9603">
                  <c:v>0.77625641240772414</c:v>
                </c:pt>
                <c:pt idx="9604">
                  <c:v>0.77627527736751123</c:v>
                </c:pt>
                <c:pt idx="9605">
                  <c:v>0.77629184142901941</c:v>
                </c:pt>
                <c:pt idx="9606">
                  <c:v>0.77631346631862419</c:v>
                </c:pt>
                <c:pt idx="9607">
                  <c:v>0.77633509074060303</c:v>
                </c:pt>
                <c:pt idx="9608">
                  <c:v>0.77635211389278069</c:v>
                </c:pt>
                <c:pt idx="9609">
                  <c:v>0.77637051697456094</c:v>
                </c:pt>
                <c:pt idx="9610">
                  <c:v>0.77639582065903212</c:v>
                </c:pt>
                <c:pt idx="9611">
                  <c:v>0.77642848446861501</c:v>
                </c:pt>
                <c:pt idx="9612">
                  <c:v>0.77645884705308044</c:v>
                </c:pt>
                <c:pt idx="9613">
                  <c:v>0.77649012875167933</c:v>
                </c:pt>
                <c:pt idx="9614">
                  <c:v>0.77652002946062726</c:v>
                </c:pt>
                <c:pt idx="9615">
                  <c:v>0.77654394938408466</c:v>
                </c:pt>
                <c:pt idx="9616">
                  <c:v>0.77655452916772827</c:v>
                </c:pt>
                <c:pt idx="9617">
                  <c:v>0.77656464885604193</c:v>
                </c:pt>
                <c:pt idx="9618">
                  <c:v>0.77658672782053917</c:v>
                </c:pt>
                <c:pt idx="9619">
                  <c:v>0.77661340591892603</c:v>
                </c:pt>
                <c:pt idx="9620">
                  <c:v>0.77663640370837961</c:v>
                </c:pt>
                <c:pt idx="9621">
                  <c:v>0.77665894102891864</c:v>
                </c:pt>
                <c:pt idx="9622">
                  <c:v>0.77668607712864857</c:v>
                </c:pt>
                <c:pt idx="9623">
                  <c:v>0.77672471030526169</c:v>
                </c:pt>
                <c:pt idx="9624">
                  <c:v>0.77676288209718591</c:v>
                </c:pt>
                <c:pt idx="9625">
                  <c:v>0.77680703078629898</c:v>
                </c:pt>
                <c:pt idx="9626">
                  <c:v>0.77685669573187088</c:v>
                </c:pt>
                <c:pt idx="9627">
                  <c:v>0.77691003681500193</c:v>
                </c:pt>
                <c:pt idx="9628">
                  <c:v>0.7769684328416977</c:v>
                </c:pt>
                <c:pt idx="9629">
                  <c:v>0.77701625067049218</c:v>
                </c:pt>
                <c:pt idx="9630">
                  <c:v>0.77706498572010596</c:v>
                </c:pt>
                <c:pt idx="9631">
                  <c:v>0.77710820160737615</c:v>
                </c:pt>
                <c:pt idx="9632">
                  <c:v>0.77715141562711409</c:v>
                </c:pt>
                <c:pt idx="9633">
                  <c:v>0.7771964665530563</c:v>
                </c:pt>
                <c:pt idx="9634">
                  <c:v>0.77724243479360688</c:v>
                </c:pt>
                <c:pt idx="9635">
                  <c:v>0.77728610266497755</c:v>
                </c:pt>
                <c:pt idx="9636">
                  <c:v>0.77733758233787242</c:v>
                </c:pt>
                <c:pt idx="9637">
                  <c:v>0.77738584212444939</c:v>
                </c:pt>
                <c:pt idx="9638">
                  <c:v>0.7774373166631775</c:v>
                </c:pt>
                <c:pt idx="9639">
                  <c:v>0.77748878855241421</c:v>
                </c:pt>
                <c:pt idx="9640">
                  <c:v>0.77752785027154359</c:v>
                </c:pt>
                <c:pt idx="9641">
                  <c:v>0.77756691046491511</c:v>
                </c:pt>
                <c:pt idx="9642">
                  <c:v>0.77760596913264723</c:v>
                </c:pt>
                <c:pt idx="9643">
                  <c:v>0.77763997190709311</c:v>
                </c:pt>
                <c:pt idx="9644">
                  <c:v>0.77767305457793368</c:v>
                </c:pt>
                <c:pt idx="9645">
                  <c:v>0.77770475777717973</c:v>
                </c:pt>
                <c:pt idx="9646">
                  <c:v>0.77773645997136476</c:v>
                </c:pt>
                <c:pt idx="9647">
                  <c:v>0.77777321488044626</c:v>
                </c:pt>
                <c:pt idx="9648">
                  <c:v>0.77781088726030223</c:v>
                </c:pt>
                <c:pt idx="9649">
                  <c:v>0.7778526927522178</c:v>
                </c:pt>
                <c:pt idx="9650">
                  <c:v>0.77788806526497689</c:v>
                </c:pt>
                <c:pt idx="9651">
                  <c:v>0.7779215990892393</c:v>
                </c:pt>
                <c:pt idx="9652">
                  <c:v>0.77795880653707239</c:v>
                </c:pt>
                <c:pt idx="9653">
                  <c:v>0.77798636671702348</c:v>
                </c:pt>
                <c:pt idx="9654">
                  <c:v>0.77801117022956978</c:v>
                </c:pt>
                <c:pt idx="9655">
                  <c:v>0.77804286271144973</c:v>
                </c:pt>
                <c:pt idx="9656">
                  <c:v>0.77806766482275369</c:v>
                </c:pt>
                <c:pt idx="9657">
                  <c:v>0.7780864956445841</c:v>
                </c:pt>
                <c:pt idx="9658">
                  <c:v>0.77810257045583742</c:v>
                </c:pt>
                <c:pt idx="9659">
                  <c:v>0.77812323769062419</c:v>
                </c:pt>
                <c:pt idx="9660">
                  <c:v>0.77814620078388241</c:v>
                </c:pt>
                <c:pt idx="9661">
                  <c:v>0.77817467428722298</c:v>
                </c:pt>
                <c:pt idx="9662">
                  <c:v>0.77820176928757701</c:v>
                </c:pt>
                <c:pt idx="9663">
                  <c:v>0.77823207807905748</c:v>
                </c:pt>
                <c:pt idx="9664">
                  <c:v>0.77825044659652132</c:v>
                </c:pt>
                <c:pt idx="9665">
                  <c:v>0.77827616195414751</c:v>
                </c:pt>
                <c:pt idx="9666">
                  <c:v>0.77830692767388276</c:v>
                </c:pt>
                <c:pt idx="9667">
                  <c:v>0.77833539660119877</c:v>
                </c:pt>
                <c:pt idx="9668">
                  <c:v>0.77836524218702707</c:v>
                </c:pt>
                <c:pt idx="9669">
                  <c:v>0.77839095459285124</c:v>
                </c:pt>
                <c:pt idx="9670">
                  <c:v>0.77841528893942802</c:v>
                </c:pt>
                <c:pt idx="9671">
                  <c:v>0.77843594971226571</c:v>
                </c:pt>
                <c:pt idx="9672">
                  <c:v>0.77845752828593673</c:v>
                </c:pt>
                <c:pt idx="9673">
                  <c:v>0.77848232011491825</c:v>
                </c:pt>
                <c:pt idx="9674">
                  <c:v>0.77851216131611611</c:v>
                </c:pt>
                <c:pt idx="9675">
                  <c:v>0.77854705143748681</c:v>
                </c:pt>
                <c:pt idx="9676">
                  <c:v>0.77858010411381562</c:v>
                </c:pt>
                <c:pt idx="9677">
                  <c:v>0.77861086048411632</c:v>
                </c:pt>
                <c:pt idx="9678">
                  <c:v>0.77863610754381074</c:v>
                </c:pt>
                <c:pt idx="9679">
                  <c:v>0.77866089494593616</c:v>
                </c:pt>
                <c:pt idx="9680">
                  <c:v>0.77868522272465757</c:v>
                </c:pt>
                <c:pt idx="9681">
                  <c:v>0.77870725491920256</c:v>
                </c:pt>
                <c:pt idx="9682">
                  <c:v>0.77872790966074024</c:v>
                </c:pt>
                <c:pt idx="9683">
                  <c:v>0.77875361274332144</c:v>
                </c:pt>
                <c:pt idx="9684">
                  <c:v>0.77878390481396131</c:v>
                </c:pt>
                <c:pt idx="9685">
                  <c:v>0.77881006540926778</c:v>
                </c:pt>
                <c:pt idx="9686">
                  <c:v>0.77884448620255109</c:v>
                </c:pt>
                <c:pt idx="9687">
                  <c:v>0.77888487175609333</c:v>
                </c:pt>
                <c:pt idx="9688">
                  <c:v>0.77892525567870841</c:v>
                </c:pt>
                <c:pt idx="9689">
                  <c:v>0.77896013139039466</c:v>
                </c:pt>
                <c:pt idx="9690">
                  <c:v>0.77899913567972423</c:v>
                </c:pt>
                <c:pt idx="9691">
                  <c:v>0.77904364459837827</c:v>
                </c:pt>
                <c:pt idx="9692">
                  <c:v>0.77908998683118746</c:v>
                </c:pt>
                <c:pt idx="9693">
                  <c:v>0.77913540931188197</c:v>
                </c:pt>
                <c:pt idx="9694">
                  <c:v>0.77917578311827951</c:v>
                </c:pt>
                <c:pt idx="9695">
                  <c:v>0.77921569652912215</c:v>
                </c:pt>
                <c:pt idx="9696">
                  <c:v>0.77925147961207708</c:v>
                </c:pt>
                <c:pt idx="9697">
                  <c:v>0.77929001380796936</c:v>
                </c:pt>
                <c:pt idx="9698">
                  <c:v>0.77932808780501661</c:v>
                </c:pt>
                <c:pt idx="9699">
                  <c:v>0.77936616035248973</c:v>
                </c:pt>
                <c:pt idx="9700">
                  <c:v>0.77940423145049931</c:v>
                </c:pt>
                <c:pt idx="9701">
                  <c:v>0.77944230109915547</c:v>
                </c:pt>
                <c:pt idx="9702">
                  <c:v>0.7794831211604325</c:v>
                </c:pt>
                <c:pt idx="9703">
                  <c:v>0.77953494647793709</c:v>
                </c:pt>
                <c:pt idx="9704">
                  <c:v>0.77959043786681137</c:v>
                </c:pt>
                <c:pt idx="9705">
                  <c:v>0.77964042334122641</c:v>
                </c:pt>
                <c:pt idx="9706">
                  <c:v>0.77968994776916067</c:v>
                </c:pt>
                <c:pt idx="9707">
                  <c:v>0.77973396742394363</c:v>
                </c:pt>
                <c:pt idx="9708">
                  <c:v>0.77977248303239877</c:v>
                </c:pt>
                <c:pt idx="9709">
                  <c:v>0.77981099715745883</c:v>
                </c:pt>
                <c:pt idx="9710">
                  <c:v>0.7798531775925287</c:v>
                </c:pt>
                <c:pt idx="9711">
                  <c:v>0.77989123015412409</c:v>
                </c:pt>
                <c:pt idx="9712">
                  <c:v>0.77992882282924159</c:v>
                </c:pt>
                <c:pt idx="9713">
                  <c:v>0.7799654972479676</c:v>
                </c:pt>
                <c:pt idx="9714">
                  <c:v>0.77999896148146675</c:v>
                </c:pt>
                <c:pt idx="9715">
                  <c:v>0.78002875745924127</c:v>
                </c:pt>
                <c:pt idx="9716">
                  <c:v>0.78005442712819095</c:v>
                </c:pt>
                <c:pt idx="9717">
                  <c:v>0.78008101287639808</c:v>
                </c:pt>
                <c:pt idx="9718">
                  <c:v>0.78011355653704462</c:v>
                </c:pt>
                <c:pt idx="9719">
                  <c:v>0.78015480754254385</c:v>
                </c:pt>
                <c:pt idx="9720">
                  <c:v>0.78019605684646753</c:v>
                </c:pt>
                <c:pt idx="9721">
                  <c:v>0.78022172222131192</c:v>
                </c:pt>
                <c:pt idx="9722">
                  <c:v>0.78023547125830672</c:v>
                </c:pt>
                <c:pt idx="9723">
                  <c:v>0.780254261303158</c:v>
                </c:pt>
                <c:pt idx="9724">
                  <c:v>0.78027855035015103</c:v>
                </c:pt>
                <c:pt idx="9725">
                  <c:v>0.78030787973379612</c:v>
                </c:pt>
                <c:pt idx="9726">
                  <c:v>0.78033720825725383</c:v>
                </c:pt>
                <c:pt idx="9727">
                  <c:v>0.78036195352987692</c:v>
                </c:pt>
                <c:pt idx="9728">
                  <c:v>0.78038990578650802</c:v>
                </c:pt>
                <c:pt idx="9729">
                  <c:v>0.78042473045575733</c:v>
                </c:pt>
                <c:pt idx="9730">
                  <c:v>0.78045497194781965</c:v>
                </c:pt>
                <c:pt idx="9731">
                  <c:v>0.78047146692166425</c:v>
                </c:pt>
                <c:pt idx="9732">
                  <c:v>0.78048750344094253</c:v>
                </c:pt>
                <c:pt idx="9733">
                  <c:v>0.78051407767813752</c:v>
                </c:pt>
                <c:pt idx="9734">
                  <c:v>0.78053744409633474</c:v>
                </c:pt>
                <c:pt idx="9735">
                  <c:v>0.78056218441462488</c:v>
                </c:pt>
                <c:pt idx="9736">
                  <c:v>0.78059150548075917</c:v>
                </c:pt>
                <c:pt idx="9737">
                  <c:v>0.78062449065255302</c:v>
                </c:pt>
                <c:pt idx="9738">
                  <c:v>0.78066343007998817</c:v>
                </c:pt>
                <c:pt idx="9739">
                  <c:v>0.78070190990694344</c:v>
                </c:pt>
                <c:pt idx="9740">
                  <c:v>0.78073397529835697</c:v>
                </c:pt>
                <c:pt idx="9741">
                  <c:v>0.78077428461741916</c:v>
                </c:pt>
                <c:pt idx="9742">
                  <c:v>0.78082787517321839</c:v>
                </c:pt>
                <c:pt idx="9743">
                  <c:v>0.7808860428679506</c:v>
                </c:pt>
                <c:pt idx="9744">
                  <c:v>0.78093642160154075</c:v>
                </c:pt>
                <c:pt idx="9745">
                  <c:v>0.78098359211494117</c:v>
                </c:pt>
                <c:pt idx="9746">
                  <c:v>0.78103121833703182</c:v>
                </c:pt>
                <c:pt idx="9747">
                  <c:v>0.78108433721663906</c:v>
                </c:pt>
                <c:pt idx="9748">
                  <c:v>0.78114340576066488</c:v>
                </c:pt>
                <c:pt idx="9749">
                  <c:v>0.7812006393936356</c:v>
                </c:pt>
                <c:pt idx="9750">
                  <c:v>0.7812537492747873</c:v>
                </c:pt>
                <c:pt idx="9751">
                  <c:v>0.78129724233524744</c:v>
                </c:pt>
                <c:pt idx="9752">
                  <c:v>0.78134302246063791</c:v>
                </c:pt>
                <c:pt idx="9753">
                  <c:v>0.78139841361029083</c:v>
                </c:pt>
                <c:pt idx="9754">
                  <c:v>0.7814547171716435</c:v>
                </c:pt>
                <c:pt idx="9755">
                  <c:v>0.78150918670590797</c:v>
                </c:pt>
                <c:pt idx="9756">
                  <c:v>0.78154717630545867</c:v>
                </c:pt>
                <c:pt idx="9757">
                  <c:v>0.78157829923921862</c:v>
                </c:pt>
                <c:pt idx="9758">
                  <c:v>0.78160301382013631</c:v>
                </c:pt>
                <c:pt idx="9759">
                  <c:v>0.7816254394853499</c:v>
                </c:pt>
                <c:pt idx="9760">
                  <c:v>0.7816528987986584</c:v>
                </c:pt>
                <c:pt idx="9761">
                  <c:v>0.78168539134539727</c:v>
                </c:pt>
                <c:pt idx="9762">
                  <c:v>0.78172291663492977</c:v>
                </c:pt>
                <c:pt idx="9763">
                  <c:v>0.78175311889396948</c:v>
                </c:pt>
                <c:pt idx="9764">
                  <c:v>0.78178286265150065</c:v>
                </c:pt>
                <c:pt idx="9765">
                  <c:v>0.78180391154533646</c:v>
                </c:pt>
                <c:pt idx="9766">
                  <c:v>0.78181855399278521</c:v>
                </c:pt>
                <c:pt idx="9767">
                  <c:v>0.78182587513610968</c:v>
                </c:pt>
                <c:pt idx="9768">
                  <c:v>0.78183685675059944</c:v>
                </c:pt>
                <c:pt idx="9769">
                  <c:v>0.78185378650333637</c:v>
                </c:pt>
                <c:pt idx="9770">
                  <c:v>0.78187895182232514</c:v>
                </c:pt>
                <c:pt idx="9771">
                  <c:v>0.78190548910904467</c:v>
                </c:pt>
                <c:pt idx="9772">
                  <c:v>0.78193294073356467</c:v>
                </c:pt>
                <c:pt idx="9773">
                  <c:v>0.78195078388539785</c:v>
                </c:pt>
                <c:pt idx="9774">
                  <c:v>0.78196588168827907</c:v>
                </c:pt>
                <c:pt idx="9775">
                  <c:v>0.7819887567128706</c:v>
                </c:pt>
                <c:pt idx="9776">
                  <c:v>0.78201071624420027</c:v>
                </c:pt>
                <c:pt idx="9777">
                  <c:v>0.78203999486920495</c:v>
                </c:pt>
                <c:pt idx="9778">
                  <c:v>0.78207887921777919</c:v>
                </c:pt>
                <c:pt idx="9779">
                  <c:v>0.78212462357453461</c:v>
                </c:pt>
                <c:pt idx="9780">
                  <c:v>0.78217082325091636</c:v>
                </c:pt>
                <c:pt idx="9781">
                  <c:v>0.78220878772395008</c:v>
                </c:pt>
                <c:pt idx="9782">
                  <c:v>0.78224995239131556</c:v>
                </c:pt>
                <c:pt idx="9783">
                  <c:v>0.78230026246143558</c:v>
                </c:pt>
                <c:pt idx="9784">
                  <c:v>0.78235057000057995</c:v>
                </c:pt>
                <c:pt idx="9785">
                  <c:v>0.78239767385658787</c:v>
                </c:pt>
                <c:pt idx="9786">
                  <c:v>0.78244751921024513</c:v>
                </c:pt>
                <c:pt idx="9787">
                  <c:v>0.78250102017384704</c:v>
                </c:pt>
                <c:pt idx="9788">
                  <c:v>0.7825609195657488</c:v>
                </c:pt>
                <c:pt idx="9789">
                  <c:v>0.78262310139824931</c:v>
                </c:pt>
                <c:pt idx="9790">
                  <c:v>0.78267019241902913</c:v>
                </c:pt>
                <c:pt idx="9791">
                  <c:v>0.78271316675512781</c:v>
                </c:pt>
                <c:pt idx="9792">
                  <c:v>0.78275339637483077</c:v>
                </c:pt>
                <c:pt idx="9793">
                  <c:v>0.78279636713552025</c:v>
                </c:pt>
                <c:pt idx="9794">
                  <c:v>0.78285259204431257</c:v>
                </c:pt>
                <c:pt idx="9795">
                  <c:v>0.78290607134109547</c:v>
                </c:pt>
                <c:pt idx="9796">
                  <c:v>0.78296229008229024</c:v>
                </c:pt>
                <c:pt idx="9797">
                  <c:v>0.78302079078248732</c:v>
                </c:pt>
                <c:pt idx="9798">
                  <c:v>0.78306694907573537</c:v>
                </c:pt>
                <c:pt idx="9799">
                  <c:v>0.78311219127574794</c:v>
                </c:pt>
                <c:pt idx="9800">
                  <c:v>0.78315651750676196</c:v>
                </c:pt>
                <c:pt idx="9801">
                  <c:v>0.78319992789048687</c:v>
                </c:pt>
                <c:pt idx="9802">
                  <c:v>0.78324333638983235</c:v>
                </c:pt>
                <c:pt idx="9803">
                  <c:v>0.78327760492677245</c:v>
                </c:pt>
                <c:pt idx="9804">
                  <c:v>0.78331598429402916</c:v>
                </c:pt>
                <c:pt idx="9805">
                  <c:v>0.78334887972220735</c:v>
                </c:pt>
                <c:pt idx="9806">
                  <c:v>0.78338268778470233</c:v>
                </c:pt>
                <c:pt idx="9807">
                  <c:v>0.7834087283508806</c:v>
                </c:pt>
                <c:pt idx="9808">
                  <c:v>0.78342974305020674</c:v>
                </c:pt>
                <c:pt idx="9809">
                  <c:v>0.78344938682631671</c:v>
                </c:pt>
                <c:pt idx="9810">
                  <c:v>0.78347451202403651</c:v>
                </c:pt>
                <c:pt idx="9811">
                  <c:v>0.78349689575937564</c:v>
                </c:pt>
                <c:pt idx="9812">
                  <c:v>0.78351288383501239</c:v>
                </c:pt>
                <c:pt idx="9813">
                  <c:v>0.78352795807220477</c:v>
                </c:pt>
                <c:pt idx="9814">
                  <c:v>0.78355308129590862</c:v>
                </c:pt>
                <c:pt idx="9815">
                  <c:v>0.78358277156474254</c:v>
                </c:pt>
                <c:pt idx="9816">
                  <c:v>0.7836097204301854</c:v>
                </c:pt>
                <c:pt idx="9817">
                  <c:v>0.78363666856940672</c:v>
                </c:pt>
                <c:pt idx="9818">
                  <c:v>0.78366681308495689</c:v>
                </c:pt>
                <c:pt idx="9819">
                  <c:v>0.78370289396184489</c:v>
                </c:pt>
                <c:pt idx="9820">
                  <c:v>0.78373806014604575</c:v>
                </c:pt>
                <c:pt idx="9821">
                  <c:v>0.78377185505388691</c:v>
                </c:pt>
                <c:pt idx="9822">
                  <c:v>0.78380245216100164</c:v>
                </c:pt>
                <c:pt idx="9823">
                  <c:v>0.78382985176087761</c:v>
                </c:pt>
                <c:pt idx="9824">
                  <c:v>0.78384857438902389</c:v>
                </c:pt>
                <c:pt idx="9825">
                  <c:v>0.7838741461928237</c:v>
                </c:pt>
                <c:pt idx="9826">
                  <c:v>0.78390017396445744</c:v>
                </c:pt>
                <c:pt idx="9827">
                  <c:v>0.78392346139643698</c:v>
                </c:pt>
                <c:pt idx="9828">
                  <c:v>0.78395131427933773</c:v>
                </c:pt>
                <c:pt idx="9829">
                  <c:v>0.78398053614222452</c:v>
                </c:pt>
                <c:pt idx="9830">
                  <c:v>0.78400564799842354</c:v>
                </c:pt>
                <c:pt idx="9831">
                  <c:v>0.78402984609960402</c:v>
                </c:pt>
                <c:pt idx="9832">
                  <c:v>0.78405221740808251</c:v>
                </c:pt>
                <c:pt idx="9833">
                  <c:v>0.78408508862686777</c:v>
                </c:pt>
                <c:pt idx="9834">
                  <c:v>0.78412206745649216</c:v>
                </c:pt>
                <c:pt idx="9835">
                  <c:v>0.78415767540747738</c:v>
                </c:pt>
                <c:pt idx="9836">
                  <c:v>0.78419145613767416</c:v>
                </c:pt>
                <c:pt idx="9837">
                  <c:v>0.78423573455580953</c:v>
                </c:pt>
                <c:pt idx="9838">
                  <c:v>0.78428594482272429</c:v>
                </c:pt>
                <c:pt idx="9839">
                  <c:v>0.78433021905734079</c:v>
                </c:pt>
                <c:pt idx="9840">
                  <c:v>0.78436353754949473</c:v>
                </c:pt>
                <c:pt idx="9841">
                  <c:v>0.78439411655846825</c:v>
                </c:pt>
                <c:pt idx="9842">
                  <c:v>0.78442560739634837</c:v>
                </c:pt>
                <c:pt idx="9843">
                  <c:v>0.78445344629674085</c:v>
                </c:pt>
                <c:pt idx="9844">
                  <c:v>0.78446850636244414</c:v>
                </c:pt>
                <c:pt idx="9845">
                  <c:v>0.78448402255655947</c:v>
                </c:pt>
                <c:pt idx="9846">
                  <c:v>0.78450957811617283</c:v>
                </c:pt>
                <c:pt idx="9847">
                  <c:v>0.78453969633016496</c:v>
                </c:pt>
                <c:pt idx="9848">
                  <c:v>0.784570269952934</c:v>
                </c:pt>
                <c:pt idx="9849">
                  <c:v>0.78459080395096126</c:v>
                </c:pt>
                <c:pt idx="9850">
                  <c:v>0.7846127064174534</c:v>
                </c:pt>
                <c:pt idx="9851">
                  <c:v>0.78464282152561249</c:v>
                </c:pt>
                <c:pt idx="9852">
                  <c:v>0.78468297359244543</c:v>
                </c:pt>
                <c:pt idx="9853">
                  <c:v>0.78472038656736065</c:v>
                </c:pt>
                <c:pt idx="9854">
                  <c:v>0.78474867349720423</c:v>
                </c:pt>
                <c:pt idx="9855">
                  <c:v>0.78478243426928895</c:v>
                </c:pt>
                <c:pt idx="9856">
                  <c:v>0.78482394933184918</c:v>
                </c:pt>
                <c:pt idx="9857">
                  <c:v>0.78487823565939485</c:v>
                </c:pt>
                <c:pt idx="9858">
                  <c:v>0.78493388749060544</c:v>
                </c:pt>
                <c:pt idx="9859">
                  <c:v>0.78497630852761446</c:v>
                </c:pt>
                <c:pt idx="9860">
                  <c:v>0.7850214644283694</c:v>
                </c:pt>
                <c:pt idx="9861">
                  <c:v>0.78506570611111126</c:v>
                </c:pt>
                <c:pt idx="9862">
                  <c:v>0.78509352719780934</c:v>
                </c:pt>
                <c:pt idx="9863">
                  <c:v>0.78511678685655473</c:v>
                </c:pt>
                <c:pt idx="9864">
                  <c:v>0.78513867780587943</c:v>
                </c:pt>
                <c:pt idx="9865">
                  <c:v>0.78517014520599748</c:v>
                </c:pt>
                <c:pt idx="9866">
                  <c:v>0.78521346826721172</c:v>
                </c:pt>
                <c:pt idx="9867">
                  <c:v>0.78525906946197077</c:v>
                </c:pt>
                <c:pt idx="9868">
                  <c:v>0.78530147670695882</c:v>
                </c:pt>
                <c:pt idx="9869">
                  <c:v>0.78533749865299118</c:v>
                </c:pt>
                <c:pt idx="9870">
                  <c:v>0.78536668003764087</c:v>
                </c:pt>
                <c:pt idx="9871">
                  <c:v>0.78539266899142501</c:v>
                </c:pt>
                <c:pt idx="9872">
                  <c:v>0.7854218487661957</c:v>
                </c:pt>
                <c:pt idx="9873">
                  <c:v>0.7854451007896357</c:v>
                </c:pt>
                <c:pt idx="9874">
                  <c:v>0.78547063180046928</c:v>
                </c:pt>
                <c:pt idx="9875">
                  <c:v>0.78550208875675598</c:v>
                </c:pt>
                <c:pt idx="9876">
                  <c:v>0.78554266221009805</c:v>
                </c:pt>
                <c:pt idx="9877">
                  <c:v>0.78558368987095262</c:v>
                </c:pt>
                <c:pt idx="9878">
                  <c:v>0.78562653918632752</c:v>
                </c:pt>
                <c:pt idx="9879">
                  <c:v>0.78565616795832871</c:v>
                </c:pt>
                <c:pt idx="9880">
                  <c:v>0.78568397262281386</c:v>
                </c:pt>
                <c:pt idx="9881">
                  <c:v>0.78571451128145331</c:v>
                </c:pt>
                <c:pt idx="9882">
                  <c:v>0.78575188568409393</c:v>
                </c:pt>
                <c:pt idx="9883">
                  <c:v>0.7857837895568166</c:v>
                </c:pt>
                <c:pt idx="9884">
                  <c:v>0.78581660390689956</c:v>
                </c:pt>
                <c:pt idx="9885">
                  <c:v>0.78584622704813512</c:v>
                </c:pt>
                <c:pt idx="9886">
                  <c:v>0.7858658234131467</c:v>
                </c:pt>
                <c:pt idx="9887">
                  <c:v>0.78587812791119294</c:v>
                </c:pt>
                <c:pt idx="9888">
                  <c:v>0.78589909078139331</c:v>
                </c:pt>
                <c:pt idx="9889">
                  <c:v>0.78592324310875594</c:v>
                </c:pt>
                <c:pt idx="9890">
                  <c:v>0.78595331877640406</c:v>
                </c:pt>
                <c:pt idx="9891">
                  <c:v>0.78598931724989018</c:v>
                </c:pt>
                <c:pt idx="9892">
                  <c:v>0.78603397178328982</c:v>
                </c:pt>
                <c:pt idx="9893">
                  <c:v>0.78608318059222326</c:v>
                </c:pt>
                <c:pt idx="9894">
                  <c:v>0.78612418608331991</c:v>
                </c:pt>
                <c:pt idx="9895">
                  <c:v>0.78615653367321081</c:v>
                </c:pt>
                <c:pt idx="9896">
                  <c:v>0.78618888021676891</c:v>
                </c:pt>
                <c:pt idx="9897">
                  <c:v>0.78620664759126857</c:v>
                </c:pt>
                <c:pt idx="9898">
                  <c:v>0.7862262368946894</c:v>
                </c:pt>
                <c:pt idx="9899">
                  <c:v>0.78624719246887298</c:v>
                </c:pt>
                <c:pt idx="9900">
                  <c:v>0.78627270300996677</c:v>
                </c:pt>
                <c:pt idx="9901">
                  <c:v>0.78630140159082385</c:v>
                </c:pt>
                <c:pt idx="9902">
                  <c:v>0.78632190007291181</c:v>
                </c:pt>
                <c:pt idx="9903">
                  <c:v>0.78633738753626614</c:v>
                </c:pt>
                <c:pt idx="9904">
                  <c:v>0.78635014173775097</c:v>
                </c:pt>
                <c:pt idx="9905">
                  <c:v>0.78636152928018965</c:v>
                </c:pt>
                <c:pt idx="9906">
                  <c:v>0.78637200570470434</c:v>
                </c:pt>
                <c:pt idx="9907">
                  <c:v>0.78638931433952719</c:v>
                </c:pt>
                <c:pt idx="9908">
                  <c:v>0.78641208840260313</c:v>
                </c:pt>
                <c:pt idx="9909">
                  <c:v>0.78643531741263162</c:v>
                </c:pt>
                <c:pt idx="9910">
                  <c:v>0.78645809042806669</c:v>
                </c:pt>
                <c:pt idx="9911">
                  <c:v>0.7864808629249036</c:v>
                </c:pt>
                <c:pt idx="9912">
                  <c:v>0.7865072783715652</c:v>
                </c:pt>
                <c:pt idx="9913">
                  <c:v>0.78652777263396945</c:v>
                </c:pt>
                <c:pt idx="9914">
                  <c:v>0.78654963271759426</c:v>
                </c:pt>
                <c:pt idx="9915">
                  <c:v>0.78657468014261789</c:v>
                </c:pt>
                <c:pt idx="9916">
                  <c:v>0.7865960838087025</c:v>
                </c:pt>
                <c:pt idx="9917">
                  <c:v>0.78662067468931207</c:v>
                </c:pt>
                <c:pt idx="9918">
                  <c:v>0.78664162199954168</c:v>
                </c:pt>
                <c:pt idx="9919">
                  <c:v>0.78666621176036655</c:v>
                </c:pt>
                <c:pt idx="9920">
                  <c:v>0.78669080091654997</c:v>
                </c:pt>
                <c:pt idx="9921">
                  <c:v>0.78670855937555328</c:v>
                </c:pt>
                <c:pt idx="9922">
                  <c:v>0.78673087083856919</c:v>
                </c:pt>
                <c:pt idx="9923">
                  <c:v>0.78675682436309335</c:v>
                </c:pt>
                <c:pt idx="9924">
                  <c:v>0.78678687497105149</c:v>
                </c:pt>
                <c:pt idx="9925">
                  <c:v>0.78681510350746275</c:v>
                </c:pt>
                <c:pt idx="9926">
                  <c:v>0.78684287596724611</c:v>
                </c:pt>
                <c:pt idx="9927">
                  <c:v>0.78687246872312389</c:v>
                </c:pt>
                <c:pt idx="9928">
                  <c:v>0.78690570262033654</c:v>
                </c:pt>
                <c:pt idx="9929">
                  <c:v>0.78693529351708613</c:v>
                </c:pt>
                <c:pt idx="9930">
                  <c:v>0.78695987605774753</c:v>
                </c:pt>
                <c:pt idx="9931">
                  <c:v>0.78698081626390004</c:v>
                </c:pt>
                <c:pt idx="9932">
                  <c:v>0.7870035768602105</c:v>
                </c:pt>
                <c:pt idx="9933">
                  <c:v>0.78703544082475507</c:v>
                </c:pt>
                <c:pt idx="9934">
                  <c:v>0.78707686246082897</c:v>
                </c:pt>
                <c:pt idx="9935">
                  <c:v>0.78710508281262026</c:v>
                </c:pt>
                <c:pt idx="9936">
                  <c:v>0.78712237876363877</c:v>
                </c:pt>
                <c:pt idx="9937">
                  <c:v>0.78714103984897232</c:v>
                </c:pt>
                <c:pt idx="9938">
                  <c:v>0.7871519632495364</c:v>
                </c:pt>
                <c:pt idx="9939">
                  <c:v>0.78716425193254691</c:v>
                </c:pt>
                <c:pt idx="9940">
                  <c:v>0.78718200198585442</c:v>
                </c:pt>
                <c:pt idx="9941">
                  <c:v>0.78720157219226383</c:v>
                </c:pt>
                <c:pt idx="9942">
                  <c:v>0.78722978902497176</c:v>
                </c:pt>
                <c:pt idx="9943">
                  <c:v>0.78726119069304024</c:v>
                </c:pt>
                <c:pt idx="9944">
                  <c:v>0.78729441167423164</c:v>
                </c:pt>
                <c:pt idx="9945">
                  <c:v>0.78733263719113411</c:v>
                </c:pt>
                <c:pt idx="9946">
                  <c:v>0.78737586666982284</c:v>
                </c:pt>
                <c:pt idx="9947">
                  <c:v>0.78741272401257179</c:v>
                </c:pt>
                <c:pt idx="9948">
                  <c:v>0.78744366493043683</c:v>
                </c:pt>
                <c:pt idx="9949">
                  <c:v>0.78748051977445277</c:v>
                </c:pt>
                <c:pt idx="9950">
                  <c:v>0.78752101303699362</c:v>
                </c:pt>
                <c:pt idx="9951">
                  <c:v>0.7875601398004326</c:v>
                </c:pt>
                <c:pt idx="9952">
                  <c:v>0.78760927356757848</c:v>
                </c:pt>
                <c:pt idx="9953">
                  <c:v>0.78766340890456943</c:v>
                </c:pt>
                <c:pt idx="9954">
                  <c:v>0.78771390224958004</c:v>
                </c:pt>
                <c:pt idx="9955">
                  <c:v>0.78775575065736791</c:v>
                </c:pt>
                <c:pt idx="9956">
                  <c:v>0.78780305544439366</c:v>
                </c:pt>
                <c:pt idx="9957">
                  <c:v>0.78785308691875</c:v>
                </c:pt>
                <c:pt idx="9958">
                  <c:v>0.78791357617680846</c:v>
                </c:pt>
                <c:pt idx="9959">
                  <c:v>0.78797542607077398</c:v>
                </c:pt>
                <c:pt idx="9960">
                  <c:v>0.788042728962004</c:v>
                </c:pt>
                <c:pt idx="9961">
                  <c:v>0.78811411964573208</c:v>
                </c:pt>
                <c:pt idx="9962">
                  <c:v>0.78817595713773214</c:v>
                </c:pt>
                <c:pt idx="9963">
                  <c:v>0.78823369899029327</c:v>
                </c:pt>
                <c:pt idx="9964">
                  <c:v>0.78829280137063629</c:v>
                </c:pt>
                <c:pt idx="9965">
                  <c:v>0.78834417214054309</c:v>
                </c:pt>
                <c:pt idx="9966">
                  <c:v>0.7883959948450816</c:v>
                </c:pt>
                <c:pt idx="9967">
                  <c:v>0.78844599666334003</c:v>
                </c:pt>
                <c:pt idx="9968">
                  <c:v>0.78848826897750313</c:v>
                </c:pt>
                <c:pt idx="9969">
                  <c:v>0.78852281276766933</c:v>
                </c:pt>
                <c:pt idx="9970">
                  <c:v>0.78856053685957428</c:v>
                </c:pt>
                <c:pt idx="9971">
                  <c:v>0.78860507672639857</c:v>
                </c:pt>
                <c:pt idx="9972">
                  <c:v>0.78865234135424134</c:v>
                </c:pt>
                <c:pt idx="9973">
                  <c:v>0.7886923327560954</c:v>
                </c:pt>
                <c:pt idx="9974">
                  <c:v>0.78872187083283685</c:v>
                </c:pt>
                <c:pt idx="9975">
                  <c:v>0.78875413450428655</c:v>
                </c:pt>
                <c:pt idx="9976">
                  <c:v>0.78878957790118553</c:v>
                </c:pt>
                <c:pt idx="9977">
                  <c:v>0.78882411128474716</c:v>
                </c:pt>
                <c:pt idx="9978">
                  <c:v>0.78885546292910935</c:v>
                </c:pt>
                <c:pt idx="9979">
                  <c:v>0.7888918114312824</c:v>
                </c:pt>
                <c:pt idx="9980">
                  <c:v>0.78892906727488854</c:v>
                </c:pt>
                <c:pt idx="9981">
                  <c:v>0.78895859835987847</c:v>
                </c:pt>
                <c:pt idx="9982">
                  <c:v>0.788987219963876</c:v>
                </c:pt>
                <c:pt idx="9983">
                  <c:v>0.78901811220447482</c:v>
                </c:pt>
                <c:pt idx="9984">
                  <c:v>0.78905672616324374</c:v>
                </c:pt>
                <c:pt idx="9985">
                  <c:v>0.78910306094568294</c:v>
                </c:pt>
                <c:pt idx="9986">
                  <c:v>0.7891462139592349</c:v>
                </c:pt>
                <c:pt idx="9987">
                  <c:v>0.78918209767872727</c:v>
                </c:pt>
                <c:pt idx="9988">
                  <c:v>0.78922025110729421</c:v>
                </c:pt>
                <c:pt idx="9989">
                  <c:v>0.78925704053483459</c:v>
                </c:pt>
                <c:pt idx="9990">
                  <c:v>0.78929700776171374</c:v>
                </c:pt>
                <c:pt idx="9991">
                  <c:v>0.78933379436558082</c:v>
                </c:pt>
                <c:pt idx="9992">
                  <c:v>0.78937012548559626</c:v>
                </c:pt>
                <c:pt idx="9993">
                  <c:v>0.78940645528570907</c:v>
                </c:pt>
                <c:pt idx="9994">
                  <c:v>0.78944369196111397</c:v>
                </c:pt>
                <c:pt idx="9995">
                  <c:v>0.78947275376876958</c:v>
                </c:pt>
                <c:pt idx="9996">
                  <c:v>0.78949772808495711</c:v>
                </c:pt>
                <c:pt idx="9997">
                  <c:v>0.78952088552992894</c:v>
                </c:pt>
                <c:pt idx="9998">
                  <c:v>0.78954358838676675</c:v>
                </c:pt>
                <c:pt idx="9999">
                  <c:v>0.78956719881113324</c:v>
                </c:pt>
                <c:pt idx="10000">
                  <c:v>0.78958399819673031</c:v>
                </c:pt>
                <c:pt idx="10001">
                  <c:v>0.78959080867806108</c:v>
                </c:pt>
                <c:pt idx="10002">
                  <c:v>0.78961123984376203</c:v>
                </c:pt>
                <c:pt idx="10003">
                  <c:v>0.78964211281329921</c:v>
                </c:pt>
                <c:pt idx="10004">
                  <c:v>0.78968206465317758</c:v>
                </c:pt>
                <c:pt idx="10005">
                  <c:v>0.78971792914984928</c:v>
                </c:pt>
                <c:pt idx="10006">
                  <c:v>0.78975379236030496</c:v>
                </c:pt>
                <c:pt idx="10007">
                  <c:v>0.78978057543803182</c:v>
                </c:pt>
                <c:pt idx="10008">
                  <c:v>0.78980281846580824</c:v>
                </c:pt>
                <c:pt idx="10009">
                  <c:v>0.78981825211270196</c:v>
                </c:pt>
                <c:pt idx="10010">
                  <c:v>0.78983141591741413</c:v>
                </c:pt>
                <c:pt idx="10011">
                  <c:v>0.78984866477853577</c:v>
                </c:pt>
                <c:pt idx="10012">
                  <c:v>0.78986046645945818</c:v>
                </c:pt>
                <c:pt idx="10013">
                  <c:v>0.78986954458077741</c:v>
                </c:pt>
                <c:pt idx="10014">
                  <c:v>0.78987499141401152</c:v>
                </c:pt>
                <c:pt idx="10015">
                  <c:v>0.78988089211653534</c:v>
                </c:pt>
                <c:pt idx="10016">
                  <c:v>0.78989859401520068</c:v>
                </c:pt>
                <c:pt idx="10017">
                  <c:v>0.78991720336567361</c:v>
                </c:pt>
                <c:pt idx="10018">
                  <c:v>0.78993399687248722</c:v>
                </c:pt>
                <c:pt idx="10019">
                  <c:v>0.78994942849496841</c:v>
                </c:pt>
                <c:pt idx="10020">
                  <c:v>0.78996531373995871</c:v>
                </c:pt>
                <c:pt idx="10021">
                  <c:v>0.78998256029167024</c:v>
                </c:pt>
                <c:pt idx="10022">
                  <c:v>0.78999572193365331</c:v>
                </c:pt>
                <c:pt idx="10023">
                  <c:v>0.79001206028270876</c:v>
                </c:pt>
                <c:pt idx="10024">
                  <c:v>0.7900329366735992</c:v>
                </c:pt>
                <c:pt idx="10025">
                  <c:v>0.7900497282369735</c:v>
                </c:pt>
                <c:pt idx="10026">
                  <c:v>0.79007015002865966</c:v>
                </c:pt>
                <c:pt idx="10027">
                  <c:v>0.79009011759950998</c:v>
                </c:pt>
                <c:pt idx="10028">
                  <c:v>0.79012142957822762</c:v>
                </c:pt>
                <c:pt idx="10029">
                  <c:v>0.79015183302516412</c:v>
                </c:pt>
                <c:pt idx="10030">
                  <c:v>0.79018495811662981</c:v>
                </c:pt>
                <c:pt idx="10031">
                  <c:v>0.79021762836492671</c:v>
                </c:pt>
                <c:pt idx="10032">
                  <c:v>0.79024666768961926</c:v>
                </c:pt>
                <c:pt idx="10033">
                  <c:v>0.79027570617105392</c:v>
                </c:pt>
                <c:pt idx="10034">
                  <c:v>0.7903051975156864</c:v>
                </c:pt>
                <c:pt idx="10035">
                  <c:v>0.79033378060434534</c:v>
                </c:pt>
                <c:pt idx="10036">
                  <c:v>0.79036417759586219</c:v>
                </c:pt>
                <c:pt idx="10037">
                  <c:v>0.79040410059891197</c:v>
                </c:pt>
                <c:pt idx="10038">
                  <c:v>0.79044311472112194</c:v>
                </c:pt>
                <c:pt idx="10039">
                  <c:v>0.7904794055613632</c:v>
                </c:pt>
                <c:pt idx="10040">
                  <c:v>0.79051841674578405</c:v>
                </c:pt>
                <c:pt idx="10041">
                  <c:v>0.79056241590663179</c:v>
                </c:pt>
                <c:pt idx="10042">
                  <c:v>0.79060777383969671</c:v>
                </c:pt>
                <c:pt idx="10043">
                  <c:v>0.79065176906916945</c:v>
                </c:pt>
                <c:pt idx="10044">
                  <c:v>0.79069440177481087</c:v>
                </c:pt>
                <c:pt idx="10045">
                  <c:v>0.79073612564173046</c:v>
                </c:pt>
                <c:pt idx="10046">
                  <c:v>0.79077421982597773</c:v>
                </c:pt>
                <c:pt idx="10047">
                  <c:v>0.79081321951126404</c:v>
                </c:pt>
                <c:pt idx="10048">
                  <c:v>0.7908572057032347</c:v>
                </c:pt>
                <c:pt idx="10049">
                  <c:v>0.79090980520699783</c:v>
                </c:pt>
                <c:pt idx="10050">
                  <c:v>0.79095877467182574</c:v>
                </c:pt>
                <c:pt idx="10051">
                  <c:v>0.79100275446198542</c:v>
                </c:pt>
                <c:pt idx="10052">
                  <c:v>0.79104401209437003</c:v>
                </c:pt>
                <c:pt idx="10053">
                  <c:v>0.79108662808126529</c:v>
                </c:pt>
                <c:pt idx="10054">
                  <c:v>0.79112516225053808</c:v>
                </c:pt>
                <c:pt idx="10055">
                  <c:v>0.7911682280943666</c:v>
                </c:pt>
                <c:pt idx="10056">
                  <c:v>0.79121537173379197</c:v>
                </c:pt>
                <c:pt idx="10057">
                  <c:v>0.79125798041880813</c:v>
                </c:pt>
                <c:pt idx="10058">
                  <c:v>0.79130557308002858</c:v>
                </c:pt>
                <c:pt idx="10059">
                  <c:v>0.79135633608885392</c:v>
                </c:pt>
                <c:pt idx="10060">
                  <c:v>0.79141752021934086</c:v>
                </c:pt>
                <c:pt idx="10061">
                  <c:v>0.79148504502510264</c:v>
                </c:pt>
                <c:pt idx="10062">
                  <c:v>0.79154667442488347</c:v>
                </c:pt>
                <c:pt idx="10063">
                  <c:v>0.79159923767638563</c:v>
                </c:pt>
                <c:pt idx="10064">
                  <c:v>0.79165225126078942</c:v>
                </c:pt>
                <c:pt idx="10065">
                  <c:v>0.79170027823564737</c:v>
                </c:pt>
                <c:pt idx="10066">
                  <c:v>0.79174286626488377</c:v>
                </c:pt>
                <c:pt idx="10067">
                  <c:v>0.79178228122902927</c:v>
                </c:pt>
                <c:pt idx="10068">
                  <c:v>0.79182169463969643</c:v>
                </c:pt>
                <c:pt idx="10069">
                  <c:v>0.79184796938382496</c:v>
                </c:pt>
                <c:pt idx="10070">
                  <c:v>0.79187514942715165</c:v>
                </c:pt>
                <c:pt idx="10071">
                  <c:v>0.79191274726931149</c:v>
                </c:pt>
                <c:pt idx="10072">
                  <c:v>0.79195623216714928</c:v>
                </c:pt>
                <c:pt idx="10073">
                  <c:v>0.79199745048085968</c:v>
                </c:pt>
                <c:pt idx="10074">
                  <c:v>0.79203277911186543</c:v>
                </c:pt>
                <c:pt idx="10075">
                  <c:v>0.79206901230872417</c:v>
                </c:pt>
                <c:pt idx="10076">
                  <c:v>0.79211067886217257</c:v>
                </c:pt>
                <c:pt idx="10077">
                  <c:v>0.79214600349327147</c:v>
                </c:pt>
                <c:pt idx="10078">
                  <c:v>0.79218132687658516</c:v>
                </c:pt>
                <c:pt idx="10079">
                  <c:v>0.79221347912791351</c:v>
                </c:pt>
                <c:pt idx="10080">
                  <c:v>0.79224200772477715</c:v>
                </c:pt>
                <c:pt idx="10081">
                  <c:v>0.79226419607077936</c:v>
                </c:pt>
                <c:pt idx="10082">
                  <c:v>0.79228366707087639</c:v>
                </c:pt>
                <c:pt idx="10083">
                  <c:v>0.79231581603195811</c:v>
                </c:pt>
                <c:pt idx="10084">
                  <c:v>0.7923470583982396</c:v>
                </c:pt>
                <c:pt idx="10085">
                  <c:v>0.79237467764831526</c:v>
                </c:pt>
                <c:pt idx="10086">
                  <c:v>0.79240229613558899</c:v>
                </c:pt>
                <c:pt idx="10087">
                  <c:v>0.79242900837303254</c:v>
                </c:pt>
                <c:pt idx="10088">
                  <c:v>0.79246386903339217</c:v>
                </c:pt>
                <c:pt idx="10089">
                  <c:v>0.7925041610098843</c:v>
                </c:pt>
                <c:pt idx="10090">
                  <c:v>0.79254943095684915</c:v>
                </c:pt>
                <c:pt idx="10091">
                  <c:v>0.79259741486323732</c:v>
                </c:pt>
                <c:pt idx="10092">
                  <c:v>0.79265173348815643</c:v>
                </c:pt>
                <c:pt idx="10093">
                  <c:v>0.79270016510713326</c:v>
                </c:pt>
                <c:pt idx="10094">
                  <c:v>0.79274542618207333</c:v>
                </c:pt>
                <c:pt idx="10095">
                  <c:v>0.79278570681589677</c:v>
                </c:pt>
                <c:pt idx="10096">
                  <c:v>0.79281738707339655</c:v>
                </c:pt>
                <c:pt idx="10097">
                  <c:v>0.79283684730539472</c:v>
                </c:pt>
                <c:pt idx="10098">
                  <c:v>0.79284770866556309</c:v>
                </c:pt>
                <c:pt idx="10099">
                  <c:v>0.79286173774785085</c:v>
                </c:pt>
                <c:pt idx="10100">
                  <c:v>0.79287757679776161</c:v>
                </c:pt>
                <c:pt idx="10101">
                  <c:v>0.7928916054610361</c:v>
                </c:pt>
                <c:pt idx="10102">
                  <c:v>0.79290744403788171</c:v>
                </c:pt>
                <c:pt idx="10103">
                  <c:v>0.79292282984375173</c:v>
                </c:pt>
                <c:pt idx="10104">
                  <c:v>0.79294771814618314</c:v>
                </c:pt>
                <c:pt idx="10105">
                  <c:v>0.79297215333140303</c:v>
                </c:pt>
                <c:pt idx="10106">
                  <c:v>0.79299613543261194</c:v>
                </c:pt>
                <c:pt idx="10107">
                  <c:v>0.79302373676173066</c:v>
                </c:pt>
                <c:pt idx="10108">
                  <c:v>0.79305857669599078</c:v>
                </c:pt>
                <c:pt idx="10109">
                  <c:v>0.79308753363973228</c:v>
                </c:pt>
                <c:pt idx="10110">
                  <c:v>0.79311513244628928</c:v>
                </c:pt>
                <c:pt idx="10111">
                  <c:v>0.79314544501182271</c:v>
                </c:pt>
                <c:pt idx="10112">
                  <c:v>0.79317937589822962</c:v>
                </c:pt>
                <c:pt idx="10113">
                  <c:v>0.79322280575291382</c:v>
                </c:pt>
                <c:pt idx="10114">
                  <c:v>0.79327166208499822</c:v>
                </c:pt>
                <c:pt idx="10115">
                  <c:v>0.79332684877434467</c:v>
                </c:pt>
                <c:pt idx="10116">
                  <c:v>0.79337796159777163</c:v>
                </c:pt>
                <c:pt idx="10117">
                  <c:v>0.79342273971204602</c:v>
                </c:pt>
                <c:pt idx="10118">
                  <c:v>0.79346299307303736</c:v>
                </c:pt>
                <c:pt idx="10119">
                  <c:v>0.79349872222705864</c:v>
                </c:pt>
                <c:pt idx="10120">
                  <c:v>0.7935349023479854</c:v>
                </c:pt>
                <c:pt idx="10121">
                  <c:v>0.79356836779446305</c:v>
                </c:pt>
                <c:pt idx="10122">
                  <c:v>0.79359776219519351</c:v>
                </c:pt>
                <c:pt idx="10123">
                  <c:v>0.79363212993727239</c:v>
                </c:pt>
                <c:pt idx="10124">
                  <c:v>0.79367147050791931</c:v>
                </c:pt>
                <c:pt idx="10125">
                  <c:v>0.79370628788287823</c:v>
                </c:pt>
                <c:pt idx="10126">
                  <c:v>0.79373658253454049</c:v>
                </c:pt>
                <c:pt idx="10127">
                  <c:v>0.79377004123249384</c:v>
                </c:pt>
                <c:pt idx="10128">
                  <c:v>0.79380304668902224</c:v>
                </c:pt>
                <c:pt idx="10129">
                  <c:v>0.79383424262595736</c:v>
                </c:pt>
                <c:pt idx="10130">
                  <c:v>0.79385277888117789</c:v>
                </c:pt>
                <c:pt idx="10131">
                  <c:v>0.79387673987268459</c:v>
                </c:pt>
                <c:pt idx="10132">
                  <c:v>0.79390567313495264</c:v>
                </c:pt>
                <c:pt idx="10133">
                  <c:v>0.79392556426717009</c:v>
                </c:pt>
                <c:pt idx="10134">
                  <c:v>0.7939486194026234</c:v>
                </c:pt>
                <c:pt idx="10135">
                  <c:v>0.79397348218830122</c:v>
                </c:pt>
                <c:pt idx="10136">
                  <c:v>0.79400105655490039</c:v>
                </c:pt>
                <c:pt idx="10137">
                  <c:v>0.79403586245662883</c:v>
                </c:pt>
                <c:pt idx="10138">
                  <c:v>0.79406840713889837</c:v>
                </c:pt>
                <c:pt idx="10139">
                  <c:v>0.79409643087771908</c:v>
                </c:pt>
                <c:pt idx="10140">
                  <c:v>0.79411903009506379</c:v>
                </c:pt>
                <c:pt idx="10141">
                  <c:v>0.79413936895401394</c:v>
                </c:pt>
                <c:pt idx="10142">
                  <c:v>0.79416332307960469</c:v>
                </c:pt>
                <c:pt idx="10143">
                  <c:v>0.79418772857970166</c:v>
                </c:pt>
                <c:pt idx="10144">
                  <c:v>0.79422433571308038</c:v>
                </c:pt>
                <c:pt idx="10145">
                  <c:v>0.79427133549978224</c:v>
                </c:pt>
                <c:pt idx="10146">
                  <c:v>0.79433460095532815</c:v>
                </c:pt>
                <c:pt idx="10147">
                  <c:v>0.79439650684799823</c:v>
                </c:pt>
                <c:pt idx="10148">
                  <c:v>0.79445027600977036</c:v>
                </c:pt>
                <c:pt idx="10149">
                  <c:v>0.79450133144536661</c:v>
                </c:pt>
                <c:pt idx="10150">
                  <c:v>0.79454515571367224</c:v>
                </c:pt>
                <c:pt idx="10151">
                  <c:v>0.7945925921900272</c:v>
                </c:pt>
                <c:pt idx="10152">
                  <c:v>0.79463912292821881</c:v>
                </c:pt>
                <c:pt idx="10153">
                  <c:v>0.7946806825337337</c:v>
                </c:pt>
                <c:pt idx="10154">
                  <c:v>0.7947222404121197</c:v>
                </c:pt>
                <c:pt idx="10155">
                  <c:v>0.79477012017430182</c:v>
                </c:pt>
                <c:pt idx="10156">
                  <c:v>0.79482296592952417</c:v>
                </c:pt>
                <c:pt idx="10157">
                  <c:v>0.79487264742597707</c:v>
                </c:pt>
                <c:pt idx="10158">
                  <c:v>0.79493181035188565</c:v>
                </c:pt>
                <c:pt idx="10159">
                  <c:v>0.79498103485151617</c:v>
                </c:pt>
                <c:pt idx="10160">
                  <c:v>0.79502709595021703</c:v>
                </c:pt>
                <c:pt idx="10161">
                  <c:v>0.79507134873295637</c:v>
                </c:pt>
                <c:pt idx="10162">
                  <c:v>0.79511966331053507</c:v>
                </c:pt>
                <c:pt idx="10163">
                  <c:v>0.79517023307831325</c:v>
                </c:pt>
                <c:pt idx="10164">
                  <c:v>0.79522531509409411</c:v>
                </c:pt>
                <c:pt idx="10165">
                  <c:v>0.79527994262127977</c:v>
                </c:pt>
                <c:pt idx="10166">
                  <c:v>0.7953359214540725</c:v>
                </c:pt>
                <c:pt idx="10167">
                  <c:v>0.79539550838125994</c:v>
                </c:pt>
                <c:pt idx="10168">
                  <c:v>0.79546998704755745</c:v>
                </c:pt>
                <c:pt idx="10169">
                  <c:v>0.79555890279678432</c:v>
                </c:pt>
                <c:pt idx="10170">
                  <c:v>0.79565367737777104</c:v>
                </c:pt>
                <c:pt idx="10171">
                  <c:v>0.79575250415954857</c:v>
                </c:pt>
                <c:pt idx="10172">
                  <c:v>0.7958616986517425</c:v>
                </c:pt>
                <c:pt idx="10173">
                  <c:v>0.79598125745733439</c:v>
                </c:pt>
                <c:pt idx="10174">
                  <c:v>0.79610441063907134</c:v>
                </c:pt>
                <c:pt idx="10175">
                  <c:v>0.79623341199286235</c:v>
                </c:pt>
                <c:pt idx="10176">
                  <c:v>0.79635608315762541</c:v>
                </c:pt>
                <c:pt idx="10177">
                  <c:v>0.79647242646068894</c:v>
                </c:pt>
                <c:pt idx="10178">
                  <c:v>0.796591912275047</c:v>
                </c:pt>
                <c:pt idx="10179">
                  <c:v>0.79670687571341903</c:v>
                </c:pt>
                <c:pt idx="10180">
                  <c:v>0.79681506452463757</c:v>
                </c:pt>
                <c:pt idx="10181">
                  <c:v>0.79692729804620399</c:v>
                </c:pt>
                <c:pt idx="10182">
                  <c:v>0.79706565697878939</c:v>
                </c:pt>
                <c:pt idx="10183">
                  <c:v>0.79727789031639651</c:v>
                </c:pt>
                <c:pt idx="10184">
                  <c:v>0.7977787806233354</c:v>
                </c:pt>
                <c:pt idx="10185">
                  <c:v>0.7998274749265899</c:v>
                </c:pt>
                <c:pt idx="10186">
                  <c:v>0.80305842592251264</c:v>
                </c:pt>
              </c:numCache>
            </c:numRef>
          </c:xVal>
          <c:yVal>
            <c:numRef>
              <c:f>'Rubber65A Testing_5_1'!$K$35:$K$10195</c:f>
              <c:numCache>
                <c:formatCode>General</c:formatCode>
                <c:ptCount val="10161"/>
                <c:pt idx="0">
                  <c:v>-5.9998079999999991E-4</c:v>
                </c:pt>
                <c:pt idx="1">
                  <c:v>-6.9997899999999999E-4</c:v>
                </c:pt>
                <c:pt idx="2">
                  <c:v>-4.9998700000000002E-4</c:v>
                </c:pt>
                <c:pt idx="3">
                  <c:v>1.9999640000000003E-4</c:v>
                </c:pt>
                <c:pt idx="4">
                  <c:v>2.2999678000000003E-3</c:v>
                </c:pt>
                <c:pt idx="5">
                  <c:v>6.3999552000000006E-3</c:v>
                </c:pt>
                <c:pt idx="6">
                  <c:v>1.1200067199999999E-2</c:v>
                </c:pt>
                <c:pt idx="7">
                  <c:v>1.54001694E-2</c:v>
                </c:pt>
                <c:pt idx="8">
                  <c:v>1.7599911999999999E-2</c:v>
                </c:pt>
                <c:pt idx="9">
                  <c:v>1.81998726E-2</c:v>
                </c:pt>
                <c:pt idx="10">
                  <c:v>1.8500314499999997E-2</c:v>
                </c:pt>
                <c:pt idx="11">
                  <c:v>1.9401319199999999E-2</c:v>
                </c:pt>
                <c:pt idx="12">
                  <c:v>2.0202868400000001E-2</c:v>
                </c:pt>
                <c:pt idx="13">
                  <c:v>2.0505227499999997E-2</c:v>
                </c:pt>
                <c:pt idx="14">
                  <c:v>2.0707886699999997E-2</c:v>
                </c:pt>
                <c:pt idx="15">
                  <c:v>2.14107428E-2</c:v>
                </c:pt>
                <c:pt idx="16">
                  <c:v>2.2613740799999997E-2</c:v>
                </c:pt>
                <c:pt idx="17">
                  <c:v>2.36167324E-2</c:v>
                </c:pt>
                <c:pt idx="18">
                  <c:v>2.41196415E-2</c:v>
                </c:pt>
                <c:pt idx="19">
                  <c:v>2.4822692E-2</c:v>
                </c:pt>
                <c:pt idx="20">
                  <c:v>2.5826574000000001E-2</c:v>
                </c:pt>
                <c:pt idx="21">
                  <c:v>2.6230182400000003E-2</c:v>
                </c:pt>
                <c:pt idx="22">
                  <c:v>2.6433765599999999E-2</c:v>
                </c:pt>
                <c:pt idx="23">
                  <c:v>2.7137804500000001E-2</c:v>
                </c:pt>
                <c:pt idx="24">
                  <c:v>2.7841950199999996E-2</c:v>
                </c:pt>
                <c:pt idx="25">
                  <c:v>2.8145662499999998E-2</c:v>
                </c:pt>
                <c:pt idx="26">
                  <c:v>2.8850227199999998E-2</c:v>
                </c:pt>
                <c:pt idx="27">
                  <c:v>3.0156377299999999E-2</c:v>
                </c:pt>
                <c:pt idx="28">
                  <c:v>3.1463773399999992E-2</c:v>
                </c:pt>
                <c:pt idx="29">
                  <c:v>3.1570339499999996E-2</c:v>
                </c:pt>
                <c:pt idx="30">
                  <c:v>3.1075980999999999E-2</c:v>
                </c:pt>
                <c:pt idx="31">
                  <c:v>3.1181979600000003E-2</c:v>
                </c:pt>
                <c:pt idx="32">
                  <c:v>3.1888722000000001E-2</c:v>
                </c:pt>
                <c:pt idx="33">
                  <c:v>3.2896104000000009E-2</c:v>
                </c:pt>
                <c:pt idx="34">
                  <c:v>3.3401132100000001E-2</c:v>
                </c:pt>
                <c:pt idx="35">
                  <c:v>3.3806020200000002E-2</c:v>
                </c:pt>
                <c:pt idx="36">
                  <c:v>3.4512660000000001E-2</c:v>
                </c:pt>
                <c:pt idx="37">
                  <c:v>3.5019462699999997E-2</c:v>
                </c:pt>
                <c:pt idx="38">
                  <c:v>3.5626699499999998E-2</c:v>
                </c:pt>
                <c:pt idx="39">
                  <c:v>3.6234075400000003E-2</c:v>
                </c:pt>
                <c:pt idx="40">
                  <c:v>3.7043172000000006E-2</c:v>
                </c:pt>
                <c:pt idx="41">
                  <c:v>3.7651687500000003E-2</c:v>
                </c:pt>
                <c:pt idx="42">
                  <c:v>3.8160588000000002E-2</c:v>
                </c:pt>
                <c:pt idx="43">
                  <c:v>3.8870163899999997E-2</c:v>
                </c:pt>
                <c:pt idx="44">
                  <c:v>3.9177957000000006E-2</c:v>
                </c:pt>
                <c:pt idx="45">
                  <c:v>3.9585967999999999E-2</c:v>
                </c:pt>
                <c:pt idx="46">
                  <c:v>4.0295527599999999E-2</c:v>
                </c:pt>
                <c:pt idx="47">
                  <c:v>4.1105195300000001E-2</c:v>
                </c:pt>
                <c:pt idx="48">
                  <c:v>4.1411685600000005E-2</c:v>
                </c:pt>
                <c:pt idx="49">
                  <c:v>4.17179165E-2</c:v>
                </c:pt>
                <c:pt idx="50">
                  <c:v>4.2124709699999999E-2</c:v>
                </c:pt>
                <c:pt idx="51">
                  <c:v>4.2933867899999999E-2</c:v>
                </c:pt>
                <c:pt idx="52">
                  <c:v>4.3642215400000003E-2</c:v>
                </c:pt>
                <c:pt idx="53">
                  <c:v>4.3949658100000004E-2</c:v>
                </c:pt>
                <c:pt idx="54">
                  <c:v>4.4457465000000002E-2</c:v>
                </c:pt>
                <c:pt idx="55">
                  <c:v>4.5166212100000006E-2</c:v>
                </c:pt>
                <c:pt idx="56">
                  <c:v>4.5774410499999994E-2</c:v>
                </c:pt>
                <c:pt idx="57">
                  <c:v>4.6382546900000002E-2</c:v>
                </c:pt>
                <c:pt idx="58">
                  <c:v>4.6890784000000005E-2</c:v>
                </c:pt>
                <c:pt idx="59">
                  <c:v>4.7299343000000001E-2</c:v>
                </c:pt>
                <c:pt idx="60">
                  <c:v>4.78083225E-2</c:v>
                </c:pt>
                <c:pt idx="61">
                  <c:v>4.8215229899999996E-2</c:v>
                </c:pt>
                <c:pt idx="62">
                  <c:v>4.9025023800000005E-2</c:v>
                </c:pt>
                <c:pt idx="63">
                  <c:v>4.9935246399999994E-2</c:v>
                </c:pt>
                <c:pt idx="64">
                  <c:v>5.0341749999999998E-2</c:v>
                </c:pt>
                <c:pt idx="65">
                  <c:v>5.0346000000000002E-2</c:v>
                </c:pt>
                <c:pt idx="66">
                  <c:v>5.0350399999999997E-2</c:v>
                </c:pt>
                <c:pt idx="67">
                  <c:v>5.0656425799999995E-2</c:v>
                </c:pt>
                <c:pt idx="68">
                  <c:v>5.1164134399999998E-2</c:v>
                </c:pt>
                <c:pt idx="69">
                  <c:v>5.1673156200000001E-2</c:v>
                </c:pt>
                <c:pt idx="70">
                  <c:v>5.2685817099999997E-2</c:v>
                </c:pt>
                <c:pt idx="71">
                  <c:v>5.3597563600000002E-2</c:v>
                </c:pt>
                <c:pt idx="72">
                  <c:v>5.39055835E-2</c:v>
                </c:pt>
                <c:pt idx="73">
                  <c:v>5.4415098000000002E-2</c:v>
                </c:pt>
                <c:pt idx="74">
                  <c:v>5.5125894200000004E-2</c:v>
                </c:pt>
                <c:pt idx="75">
                  <c:v>5.5534573699999999E-2</c:v>
                </c:pt>
                <c:pt idx="76">
                  <c:v>5.6042909599999989E-2</c:v>
                </c:pt>
                <c:pt idx="77">
                  <c:v>5.6653590199999999E-2</c:v>
                </c:pt>
                <c:pt idx="78">
                  <c:v>5.7063327599999998E-2</c:v>
                </c:pt>
                <c:pt idx="79">
                  <c:v>5.7371928600000004E-2</c:v>
                </c:pt>
                <c:pt idx="80">
                  <c:v>5.7882217400000005E-2</c:v>
                </c:pt>
                <c:pt idx="81">
                  <c:v>5.8291762399999995E-2</c:v>
                </c:pt>
                <c:pt idx="82">
                  <c:v>5.8298467199999995E-2</c:v>
                </c:pt>
                <c:pt idx="83">
                  <c:v>5.8607503499999998E-2</c:v>
                </c:pt>
                <c:pt idx="84">
                  <c:v>5.9018193000000004E-2</c:v>
                </c:pt>
                <c:pt idx="85">
                  <c:v>5.9430630100000006E-2</c:v>
                </c:pt>
                <c:pt idx="86">
                  <c:v>6.0046566999999995E-2</c:v>
                </c:pt>
                <c:pt idx="87">
                  <c:v>6.0864528600000002E-2</c:v>
                </c:pt>
                <c:pt idx="88">
                  <c:v>6.1580964000000002E-2</c:v>
                </c:pt>
                <c:pt idx="89">
                  <c:v>6.1692059E-2</c:v>
                </c:pt>
                <c:pt idx="90">
                  <c:v>6.2106266999999993E-2</c:v>
                </c:pt>
                <c:pt idx="91">
                  <c:v>6.2621488000000003E-2</c:v>
                </c:pt>
                <c:pt idx="92">
                  <c:v>6.29353354E-2</c:v>
                </c:pt>
                <c:pt idx="93">
                  <c:v>6.3551769799999991E-2</c:v>
                </c:pt>
                <c:pt idx="94">
                  <c:v>6.4673664000000006E-2</c:v>
                </c:pt>
                <c:pt idx="95">
                  <c:v>6.5392225299999995E-2</c:v>
                </c:pt>
                <c:pt idx="96">
                  <c:v>6.5606306699999992E-2</c:v>
                </c:pt>
                <c:pt idx="97">
                  <c:v>6.5618118500000003E-2</c:v>
                </c:pt>
                <c:pt idx="98">
                  <c:v>6.6135422999999999E-2</c:v>
                </c:pt>
                <c:pt idx="99">
                  <c:v>6.6753060000000003E-2</c:v>
                </c:pt>
                <c:pt idx="100">
                  <c:v>6.7167451199999992E-2</c:v>
                </c:pt>
                <c:pt idx="101">
                  <c:v>6.7278316000000005E-2</c:v>
                </c:pt>
                <c:pt idx="102">
                  <c:v>6.748986139999999E-2</c:v>
                </c:pt>
                <c:pt idx="103">
                  <c:v>6.8106523200000005E-2</c:v>
                </c:pt>
                <c:pt idx="104">
                  <c:v>6.8722269000000002E-2</c:v>
                </c:pt>
                <c:pt idx="105">
                  <c:v>6.8932454399999996E-2</c:v>
                </c:pt>
                <c:pt idx="106">
                  <c:v>6.9142753700000004E-2</c:v>
                </c:pt>
                <c:pt idx="107">
                  <c:v>6.9555864600000003E-2</c:v>
                </c:pt>
                <c:pt idx="108">
                  <c:v>6.9870159000000001E-2</c:v>
                </c:pt>
                <c:pt idx="109">
                  <c:v>7.0186069800000001E-2</c:v>
                </c:pt>
                <c:pt idx="110">
                  <c:v>7.0806742800000003E-2</c:v>
                </c:pt>
                <c:pt idx="111">
                  <c:v>7.1730311999999991E-2</c:v>
                </c:pt>
                <c:pt idx="112">
                  <c:v>7.2654183600000005E-2</c:v>
                </c:pt>
                <c:pt idx="113">
                  <c:v>7.3072052200000001E-2</c:v>
                </c:pt>
                <c:pt idx="114">
                  <c:v>7.3589755800000003E-2</c:v>
                </c:pt>
                <c:pt idx="115">
                  <c:v>7.4004479999999997E-2</c:v>
                </c:pt>
                <c:pt idx="116">
                  <c:v>7.4723029699999999E-2</c:v>
                </c:pt>
                <c:pt idx="117">
                  <c:v>7.5443236799999994E-2</c:v>
                </c:pt>
                <c:pt idx="118">
                  <c:v>7.5960434199999982E-2</c:v>
                </c:pt>
                <c:pt idx="119">
                  <c:v>7.627536E-2</c:v>
                </c:pt>
                <c:pt idx="120">
                  <c:v>7.6590824000000002E-2</c:v>
                </c:pt>
                <c:pt idx="121">
                  <c:v>7.7008823099999998E-2</c:v>
                </c:pt>
                <c:pt idx="122">
                  <c:v>7.7427179900000004E-2</c:v>
                </c:pt>
                <c:pt idx="123">
                  <c:v>7.7845054300000008E-2</c:v>
                </c:pt>
                <c:pt idx="124">
                  <c:v>7.815938900000001E-2</c:v>
                </c:pt>
                <c:pt idx="125">
                  <c:v>7.8777269600000005E-2</c:v>
                </c:pt>
                <c:pt idx="126">
                  <c:v>7.8887644500000006E-2</c:v>
                </c:pt>
                <c:pt idx="127">
                  <c:v>7.9708664500000012E-2</c:v>
                </c:pt>
                <c:pt idx="128">
                  <c:v>8.0427045600000011E-2</c:v>
                </c:pt>
                <c:pt idx="129">
                  <c:v>8.1146120399999994E-2</c:v>
                </c:pt>
                <c:pt idx="130">
                  <c:v>8.1865258800000007E-2</c:v>
                </c:pt>
                <c:pt idx="131">
                  <c:v>8.2281176999999997E-2</c:v>
                </c:pt>
                <c:pt idx="132">
                  <c:v>8.2596165900000004E-2</c:v>
                </c:pt>
                <c:pt idx="133">
                  <c:v>8.2606572299999986E-2</c:v>
                </c:pt>
                <c:pt idx="134">
                  <c:v>8.2820218500000015E-2</c:v>
                </c:pt>
                <c:pt idx="135">
                  <c:v>8.3337584000000006E-2</c:v>
                </c:pt>
                <c:pt idx="136">
                  <c:v>8.3955713800000012E-2</c:v>
                </c:pt>
                <c:pt idx="137">
                  <c:v>8.4166117200000001E-2</c:v>
                </c:pt>
                <c:pt idx="138">
                  <c:v>8.4478379699999981E-2</c:v>
                </c:pt>
                <c:pt idx="139">
                  <c:v>8.5096199699999986E-2</c:v>
                </c:pt>
                <c:pt idx="140">
                  <c:v>8.5511113900000005E-2</c:v>
                </c:pt>
                <c:pt idx="141">
                  <c:v>8.5622474800000001E-2</c:v>
                </c:pt>
                <c:pt idx="142">
                  <c:v>8.5837838400000005E-2</c:v>
                </c:pt>
                <c:pt idx="143">
                  <c:v>8.6257712E-2</c:v>
                </c:pt>
                <c:pt idx="144">
                  <c:v>8.7082848799999987E-2</c:v>
                </c:pt>
                <c:pt idx="145">
                  <c:v>8.7807488400000008E-2</c:v>
                </c:pt>
                <c:pt idx="146">
                  <c:v>8.8431525600000019E-2</c:v>
                </c:pt>
                <c:pt idx="147">
                  <c:v>8.8852455900000016E-2</c:v>
                </c:pt>
                <c:pt idx="148">
                  <c:v>8.8970665399999996E-2</c:v>
                </c:pt>
                <c:pt idx="149">
                  <c:v>8.8988058000000009E-2</c:v>
                </c:pt>
                <c:pt idx="150">
                  <c:v>8.93112244E-2</c:v>
                </c:pt>
                <c:pt idx="151">
                  <c:v>8.9734783599999993E-2</c:v>
                </c:pt>
                <c:pt idx="152">
                  <c:v>9.0665545999999986E-2</c:v>
                </c:pt>
                <c:pt idx="153">
                  <c:v>9.1493358599999991E-2</c:v>
                </c:pt>
                <c:pt idx="154">
                  <c:v>9.2831082199999998E-2</c:v>
                </c:pt>
                <c:pt idx="155">
                  <c:v>9.355714380000002E-2</c:v>
                </c:pt>
                <c:pt idx="156">
                  <c:v>9.3058803199999998E-2</c:v>
                </c:pt>
                <c:pt idx="157">
                  <c:v>9.2662187399999985E-2</c:v>
                </c:pt>
                <c:pt idx="158">
                  <c:v>9.3081902100000002E-2</c:v>
                </c:pt>
                <c:pt idx="159">
                  <c:v>9.3705559299999991E-2</c:v>
                </c:pt>
                <c:pt idx="160">
                  <c:v>9.453499650000001E-2</c:v>
                </c:pt>
                <c:pt idx="161">
                  <c:v>9.5061670000000015E-2</c:v>
                </c:pt>
                <c:pt idx="162">
                  <c:v>9.5485665600000005E-2</c:v>
                </c:pt>
                <c:pt idx="163">
                  <c:v>9.5600985600000007E-2</c:v>
                </c:pt>
                <c:pt idx="164">
                  <c:v>9.5613166600000007E-2</c:v>
                </c:pt>
                <c:pt idx="165">
                  <c:v>9.6340580799999992E-2</c:v>
                </c:pt>
                <c:pt idx="166">
                  <c:v>9.7067809199999994E-2</c:v>
                </c:pt>
                <c:pt idx="167">
                  <c:v>9.7588958000000003E-2</c:v>
                </c:pt>
                <c:pt idx="168">
                  <c:v>9.7906036200000005E-2</c:v>
                </c:pt>
                <c:pt idx="169">
                  <c:v>9.8427870400000006E-2</c:v>
                </c:pt>
                <c:pt idx="170">
                  <c:v>9.8850417600000004E-2</c:v>
                </c:pt>
                <c:pt idx="171">
                  <c:v>9.9271429199999997E-2</c:v>
                </c:pt>
                <c:pt idx="172">
                  <c:v>9.9384457900000001E-2</c:v>
                </c:pt>
                <c:pt idx="173">
                  <c:v>9.9498288200000007E-2</c:v>
                </c:pt>
                <c:pt idx="174">
                  <c:v>9.9918641399999994E-2</c:v>
                </c:pt>
                <c:pt idx="175">
                  <c:v>0.1008480081</c:v>
                </c:pt>
                <c:pt idx="176">
                  <c:v>0.10177785359999998</c:v>
                </c:pt>
                <c:pt idx="177">
                  <c:v>0.1026080972</c:v>
                </c:pt>
                <c:pt idx="178">
                  <c:v>0.1029287931</c:v>
                </c:pt>
                <c:pt idx="179">
                  <c:v>0.10284338</c:v>
                </c:pt>
                <c:pt idx="180">
                  <c:v>0.10296333319999999</c:v>
                </c:pt>
                <c:pt idx="181">
                  <c:v>0.10328573100000002</c:v>
                </c:pt>
                <c:pt idx="182">
                  <c:v>0.10411992019999999</c:v>
                </c:pt>
                <c:pt idx="183">
                  <c:v>0.10515751240000001</c:v>
                </c:pt>
                <c:pt idx="184">
                  <c:v>0.105683131</c:v>
                </c:pt>
                <c:pt idx="185">
                  <c:v>0.10559589119999999</c:v>
                </c:pt>
                <c:pt idx="186">
                  <c:v>0.10550717879999999</c:v>
                </c:pt>
                <c:pt idx="187">
                  <c:v>0.10593090449999999</c:v>
                </c:pt>
                <c:pt idx="188">
                  <c:v>0.10655873790000001</c:v>
                </c:pt>
                <c:pt idx="189">
                  <c:v>0.1072892096</c:v>
                </c:pt>
                <c:pt idx="190">
                  <c:v>0.10812120000000001</c:v>
                </c:pt>
                <c:pt idx="191">
                  <c:v>0.10843948199999998</c:v>
                </c:pt>
                <c:pt idx="192">
                  <c:v>0.10855417599999999</c:v>
                </c:pt>
                <c:pt idx="193">
                  <c:v>0.10969396199999999</c:v>
                </c:pt>
                <c:pt idx="194">
                  <c:v>0.11042579240000001</c:v>
                </c:pt>
                <c:pt idx="195">
                  <c:v>0.1108529558</c:v>
                </c:pt>
                <c:pt idx="196">
                  <c:v>0.1109742519</c:v>
                </c:pt>
                <c:pt idx="197">
                  <c:v>0.11109504079999999</c:v>
                </c:pt>
                <c:pt idx="198">
                  <c:v>0.11152413439999999</c:v>
                </c:pt>
                <c:pt idx="199">
                  <c:v>0.1119538056</c:v>
                </c:pt>
                <c:pt idx="200">
                  <c:v>0.11197378920000001</c:v>
                </c:pt>
                <c:pt idx="201">
                  <c:v>0.1122018434</c:v>
                </c:pt>
                <c:pt idx="202">
                  <c:v>0.11274025559999999</c:v>
                </c:pt>
                <c:pt idx="203">
                  <c:v>0.11368866679999999</c:v>
                </c:pt>
                <c:pt idx="204">
                  <c:v>0.11422362839999999</c:v>
                </c:pt>
                <c:pt idx="205">
                  <c:v>0.1146548001</c:v>
                </c:pt>
                <c:pt idx="206">
                  <c:v>0.1153934368</c:v>
                </c:pt>
                <c:pt idx="207">
                  <c:v>0.11582337839999998</c:v>
                </c:pt>
                <c:pt idx="208">
                  <c:v>0.11573827929999998</c:v>
                </c:pt>
                <c:pt idx="209">
                  <c:v>0.1156507844</c:v>
                </c:pt>
                <c:pt idx="210">
                  <c:v>0.11617846890000001</c:v>
                </c:pt>
                <c:pt idx="211">
                  <c:v>0.11690856079999999</c:v>
                </c:pt>
                <c:pt idx="212">
                  <c:v>0.1178434682</c:v>
                </c:pt>
                <c:pt idx="213">
                  <c:v>0.11867694300000001</c:v>
                </c:pt>
                <c:pt idx="214">
                  <c:v>0.1189986276</c:v>
                </c:pt>
                <c:pt idx="215">
                  <c:v>0.118908361</c:v>
                </c:pt>
                <c:pt idx="216">
                  <c:v>0.11891923680000001</c:v>
                </c:pt>
                <c:pt idx="217">
                  <c:v>0.119646978</c:v>
                </c:pt>
                <c:pt idx="218">
                  <c:v>0.12068238660000001</c:v>
                </c:pt>
                <c:pt idx="219">
                  <c:v>0.1212049728</c:v>
                </c:pt>
                <c:pt idx="220">
                  <c:v>0.12131520999999999</c:v>
                </c:pt>
                <c:pt idx="221">
                  <c:v>0.121530285</c:v>
                </c:pt>
                <c:pt idx="222">
                  <c:v>0.12205671729999999</c:v>
                </c:pt>
                <c:pt idx="223">
                  <c:v>0.12278893020000001</c:v>
                </c:pt>
                <c:pt idx="224">
                  <c:v>0.12321226340000001</c:v>
                </c:pt>
                <c:pt idx="225">
                  <c:v>0.12363723920000001</c:v>
                </c:pt>
                <c:pt idx="226">
                  <c:v>0.12416626260000001</c:v>
                </c:pt>
                <c:pt idx="227">
                  <c:v>0.12449109200000001</c:v>
                </c:pt>
                <c:pt idx="228">
                  <c:v>0.12450706399999999</c:v>
                </c:pt>
                <c:pt idx="229">
                  <c:v>0.12483092170000001</c:v>
                </c:pt>
                <c:pt idx="230">
                  <c:v>0.12566776200000002</c:v>
                </c:pt>
                <c:pt idx="231">
                  <c:v>0.12619683880000002</c:v>
                </c:pt>
                <c:pt idx="232">
                  <c:v>0.1262121638</c:v>
                </c:pt>
                <c:pt idx="233">
                  <c:v>0.12612648999999998</c:v>
                </c:pt>
                <c:pt idx="234">
                  <c:v>0.1261430275</c:v>
                </c:pt>
                <c:pt idx="235">
                  <c:v>0.12687727360000001</c:v>
                </c:pt>
                <c:pt idx="236">
                  <c:v>0.1284343909</c:v>
                </c:pt>
                <c:pt idx="237">
                  <c:v>0.12947653079999999</c:v>
                </c:pt>
                <c:pt idx="238">
                  <c:v>0.12928683699999999</c:v>
                </c:pt>
                <c:pt idx="239">
                  <c:v>0.12961186579999998</c:v>
                </c:pt>
                <c:pt idx="240">
                  <c:v>0.12993734909999999</c:v>
                </c:pt>
                <c:pt idx="241">
                  <c:v>0.13005730300000001</c:v>
                </c:pt>
                <c:pt idx="242">
                  <c:v>0.1301789256</c:v>
                </c:pt>
                <c:pt idx="243">
                  <c:v>0.1307159644</c:v>
                </c:pt>
                <c:pt idx="244">
                  <c:v>0.1315660632</c:v>
                </c:pt>
                <c:pt idx="245">
                  <c:v>0.13210632749999998</c:v>
                </c:pt>
                <c:pt idx="246">
                  <c:v>0.13243959239999997</c:v>
                </c:pt>
                <c:pt idx="247">
                  <c:v>0.1329789116</c:v>
                </c:pt>
                <c:pt idx="248">
                  <c:v>0.13310361900000001</c:v>
                </c:pt>
                <c:pt idx="249">
                  <c:v>0.13353743559999998</c:v>
                </c:pt>
                <c:pt idx="250">
                  <c:v>0.13407498600000001</c:v>
                </c:pt>
                <c:pt idx="251">
                  <c:v>0.13430574269999998</c:v>
                </c:pt>
                <c:pt idx="252">
                  <c:v>0.13474229400000001</c:v>
                </c:pt>
                <c:pt idx="253">
                  <c:v>0.13527963900000001</c:v>
                </c:pt>
                <c:pt idx="254">
                  <c:v>0.135815304</c:v>
                </c:pt>
                <c:pt idx="255">
                  <c:v>0.13614241460000001</c:v>
                </c:pt>
                <c:pt idx="256">
                  <c:v>0.1362631201</c:v>
                </c:pt>
                <c:pt idx="257">
                  <c:v>0.13731321029999999</c:v>
                </c:pt>
                <c:pt idx="258">
                  <c:v>0.13805395680000002</c:v>
                </c:pt>
                <c:pt idx="259">
                  <c:v>0.138589668</c:v>
                </c:pt>
                <c:pt idx="260">
                  <c:v>0.13902283150000003</c:v>
                </c:pt>
                <c:pt idx="261">
                  <c:v>0.13925003129999999</c:v>
                </c:pt>
                <c:pt idx="262">
                  <c:v>0.139579065</c:v>
                </c:pt>
                <c:pt idx="263">
                  <c:v>0.13990655909999999</c:v>
                </c:pt>
                <c:pt idx="264">
                  <c:v>0.14013139000000002</c:v>
                </c:pt>
                <c:pt idx="265">
                  <c:v>0.14056300079999998</c:v>
                </c:pt>
                <c:pt idx="266">
                  <c:v>0.14078878110000001</c:v>
                </c:pt>
                <c:pt idx="267">
                  <c:v>0.14112094039999998</c:v>
                </c:pt>
                <c:pt idx="268">
                  <c:v>0.14155557840000002</c:v>
                </c:pt>
                <c:pt idx="269">
                  <c:v>0.14157623520000001</c:v>
                </c:pt>
                <c:pt idx="270">
                  <c:v>0.14201078079999999</c:v>
                </c:pt>
                <c:pt idx="271">
                  <c:v>0.14275449370000001</c:v>
                </c:pt>
                <c:pt idx="272">
                  <c:v>0.14359985490000002</c:v>
                </c:pt>
                <c:pt idx="273">
                  <c:v>0.14527026779999999</c:v>
                </c:pt>
                <c:pt idx="274">
                  <c:v>0.14590871319999998</c:v>
                </c:pt>
                <c:pt idx="275">
                  <c:v>0.145718769</c:v>
                </c:pt>
                <c:pt idx="276">
                  <c:v>0.14542519679999999</c:v>
                </c:pt>
                <c:pt idx="277">
                  <c:v>0.145542264</c:v>
                </c:pt>
                <c:pt idx="278">
                  <c:v>0.1458644352</c:v>
                </c:pt>
                <c:pt idx="279">
                  <c:v>0.14628828319999998</c:v>
                </c:pt>
                <c:pt idx="280">
                  <c:v>0.14723052050000002</c:v>
                </c:pt>
                <c:pt idx="281">
                  <c:v>0.14817231</c:v>
                </c:pt>
                <c:pt idx="282">
                  <c:v>0.14849462499999999</c:v>
                </c:pt>
                <c:pt idx="283">
                  <c:v>0.14830383150000001</c:v>
                </c:pt>
                <c:pt idx="284">
                  <c:v>0.14821978599999999</c:v>
                </c:pt>
                <c:pt idx="285">
                  <c:v>0.14855094190000001</c:v>
                </c:pt>
                <c:pt idx="286">
                  <c:v>0.1488817516</c:v>
                </c:pt>
                <c:pt idx="287">
                  <c:v>0.1492148026</c:v>
                </c:pt>
                <c:pt idx="288">
                  <c:v>0.14955111779999999</c:v>
                </c:pt>
                <c:pt idx="289">
                  <c:v>0.14978828599999999</c:v>
                </c:pt>
                <c:pt idx="290">
                  <c:v>0.15023680560000002</c:v>
                </c:pt>
                <c:pt idx="291">
                  <c:v>0.15089132180000001</c:v>
                </c:pt>
                <c:pt idx="292">
                  <c:v>0.15123077199999999</c:v>
                </c:pt>
                <c:pt idx="293">
                  <c:v>0.151359354</c:v>
                </c:pt>
                <c:pt idx="294">
                  <c:v>0.15158771200000001</c:v>
                </c:pt>
                <c:pt idx="295">
                  <c:v>0.15232667849999998</c:v>
                </c:pt>
                <c:pt idx="296">
                  <c:v>0.15316724499999998</c:v>
                </c:pt>
                <c:pt idx="297">
                  <c:v>0.15400762209999999</c:v>
                </c:pt>
                <c:pt idx="298">
                  <c:v>0.1545378768</c:v>
                </c:pt>
                <c:pt idx="299">
                  <c:v>0.15455320319999999</c:v>
                </c:pt>
                <c:pt idx="300">
                  <c:v>0.15457031519999997</c:v>
                </c:pt>
                <c:pt idx="301">
                  <c:v>0.1551028431</c:v>
                </c:pt>
                <c:pt idx="302">
                  <c:v>0.15573920459999999</c:v>
                </c:pt>
                <c:pt idx="303">
                  <c:v>0.1561687641</c:v>
                </c:pt>
                <c:pt idx="304">
                  <c:v>0.15639342949999999</c:v>
                </c:pt>
                <c:pt idx="305">
                  <c:v>0.15651586920000002</c:v>
                </c:pt>
                <c:pt idx="306">
                  <c:v>0.15695332599999998</c:v>
                </c:pt>
                <c:pt idx="307">
                  <c:v>0.15738847560000002</c:v>
                </c:pt>
                <c:pt idx="308">
                  <c:v>0.15802771199999999</c:v>
                </c:pt>
                <c:pt idx="309">
                  <c:v>0.1585617225</c:v>
                </c:pt>
                <c:pt idx="310">
                  <c:v>0.15888862159999997</c:v>
                </c:pt>
                <c:pt idx="311">
                  <c:v>0.15900697890000001</c:v>
                </c:pt>
                <c:pt idx="312">
                  <c:v>0.15943889850000001</c:v>
                </c:pt>
                <c:pt idx="313">
                  <c:v>0.15997937640000001</c:v>
                </c:pt>
                <c:pt idx="314">
                  <c:v>0.16052369049999998</c:v>
                </c:pt>
                <c:pt idx="315">
                  <c:v>0.16086176379999997</c:v>
                </c:pt>
                <c:pt idx="316">
                  <c:v>0.16068794</c:v>
                </c:pt>
                <c:pt idx="317">
                  <c:v>0.16093241599999999</c:v>
                </c:pt>
                <c:pt idx="318">
                  <c:v>0.16189960250000002</c:v>
                </c:pt>
                <c:pt idx="319">
                  <c:v>0.16254927149999998</c:v>
                </c:pt>
                <c:pt idx="320">
                  <c:v>0.1627791039</c:v>
                </c:pt>
                <c:pt idx="321">
                  <c:v>0.16300664400000001</c:v>
                </c:pt>
                <c:pt idx="322">
                  <c:v>0.16333887359999999</c:v>
                </c:pt>
                <c:pt idx="323">
                  <c:v>0.16367652020000001</c:v>
                </c:pt>
                <c:pt idx="324">
                  <c:v>0.16432986569999999</c:v>
                </c:pt>
                <c:pt idx="325">
                  <c:v>0.1649877001</c:v>
                </c:pt>
                <c:pt idx="326">
                  <c:v>0.1656502309</c:v>
                </c:pt>
                <c:pt idx="327">
                  <c:v>0.16621100259999999</c:v>
                </c:pt>
                <c:pt idx="328">
                  <c:v>0.1664583312</c:v>
                </c:pt>
                <c:pt idx="329">
                  <c:v>0.16670383940000003</c:v>
                </c:pt>
                <c:pt idx="330">
                  <c:v>0.1666322576</c:v>
                </c:pt>
                <c:pt idx="331">
                  <c:v>0.16697344</c:v>
                </c:pt>
                <c:pt idx="332">
                  <c:v>0.16773014290000002</c:v>
                </c:pt>
                <c:pt idx="333">
                  <c:v>0.16848546</c:v>
                </c:pt>
                <c:pt idx="334">
                  <c:v>0.16850708759999997</c:v>
                </c:pt>
                <c:pt idx="335">
                  <c:v>0.168317786</c:v>
                </c:pt>
                <c:pt idx="336">
                  <c:v>0.16854598500000001</c:v>
                </c:pt>
                <c:pt idx="337">
                  <c:v>0.1692946464</c:v>
                </c:pt>
                <c:pt idx="338">
                  <c:v>0.1701485613</c:v>
                </c:pt>
                <c:pt idx="339">
                  <c:v>0.17048084160000002</c:v>
                </c:pt>
                <c:pt idx="340">
                  <c:v>0.17070790159999999</c:v>
                </c:pt>
                <c:pt idx="341">
                  <c:v>0.1714562748</c:v>
                </c:pt>
                <c:pt idx="342">
                  <c:v>0.17230862720000001</c:v>
                </c:pt>
                <c:pt idx="343">
                  <c:v>0.17284746579999999</c:v>
                </c:pt>
                <c:pt idx="344">
                  <c:v>0.17328520679999998</c:v>
                </c:pt>
                <c:pt idx="345">
                  <c:v>0.17372337539999999</c:v>
                </c:pt>
                <c:pt idx="346">
                  <c:v>0.17405460450000002</c:v>
                </c:pt>
                <c:pt idx="347">
                  <c:v>0.17417746779999999</c:v>
                </c:pt>
                <c:pt idx="348">
                  <c:v>0.17471942579999999</c:v>
                </c:pt>
                <c:pt idx="349">
                  <c:v>0.1748495672</c:v>
                </c:pt>
                <c:pt idx="350">
                  <c:v>0.175089519</c:v>
                </c:pt>
                <c:pt idx="351">
                  <c:v>0.17543432399999997</c:v>
                </c:pt>
                <c:pt idx="352">
                  <c:v>0.1760895972</c:v>
                </c:pt>
                <c:pt idx="353">
                  <c:v>0.17663620240000003</c:v>
                </c:pt>
                <c:pt idx="354">
                  <c:v>0.1769694067</c:v>
                </c:pt>
                <c:pt idx="355">
                  <c:v>0.17761463830000002</c:v>
                </c:pt>
                <c:pt idx="356">
                  <c:v>0.1780514946</c:v>
                </c:pt>
                <c:pt idx="357">
                  <c:v>0.17869985549999998</c:v>
                </c:pt>
                <c:pt idx="358">
                  <c:v>0.1788294788</c:v>
                </c:pt>
                <c:pt idx="359">
                  <c:v>0.1788571484</c:v>
                </c:pt>
                <c:pt idx="360">
                  <c:v>0.17898989329999998</c:v>
                </c:pt>
                <c:pt idx="361">
                  <c:v>0.17964625000000004</c:v>
                </c:pt>
                <c:pt idx="362">
                  <c:v>0.18050906120000001</c:v>
                </c:pt>
                <c:pt idx="363">
                  <c:v>0.18115908720000001</c:v>
                </c:pt>
                <c:pt idx="364">
                  <c:v>0.18180908849999997</c:v>
                </c:pt>
                <c:pt idx="365">
                  <c:v>0.1826669229</c:v>
                </c:pt>
                <c:pt idx="366">
                  <c:v>0.18331426409999999</c:v>
                </c:pt>
                <c:pt idx="367">
                  <c:v>0.18333210389999999</c:v>
                </c:pt>
                <c:pt idx="368">
                  <c:v>0.183457225</c:v>
                </c:pt>
                <c:pt idx="369">
                  <c:v>0.18400332599999997</c:v>
                </c:pt>
                <c:pt idx="370">
                  <c:v>0.18433895760000002</c:v>
                </c:pt>
                <c:pt idx="371">
                  <c:v>0.18457014399999999</c:v>
                </c:pt>
                <c:pt idx="372">
                  <c:v>0.18448849340000001</c:v>
                </c:pt>
                <c:pt idx="373">
                  <c:v>0.18471851009999998</c:v>
                </c:pt>
                <c:pt idx="374">
                  <c:v>0.1850545368</c:v>
                </c:pt>
                <c:pt idx="375">
                  <c:v>0.18528448160000002</c:v>
                </c:pt>
                <c:pt idx="376">
                  <c:v>0.18562046239999999</c:v>
                </c:pt>
                <c:pt idx="377">
                  <c:v>0.1860579108</c:v>
                </c:pt>
                <c:pt idx="378">
                  <c:v>0.1865971884</c:v>
                </c:pt>
                <c:pt idx="379">
                  <c:v>0.18724203920000002</c:v>
                </c:pt>
                <c:pt idx="380">
                  <c:v>0.18757585029999999</c:v>
                </c:pt>
                <c:pt idx="381">
                  <c:v>0.18801362790000001</c:v>
                </c:pt>
                <c:pt idx="382">
                  <c:v>0.18834578100000002</c:v>
                </c:pt>
                <c:pt idx="383">
                  <c:v>0.18857299559999999</c:v>
                </c:pt>
                <c:pt idx="384">
                  <c:v>0.1892211724</c:v>
                </c:pt>
                <c:pt idx="385">
                  <c:v>0.1902915288</c:v>
                </c:pt>
                <c:pt idx="386">
                  <c:v>0.191153508</c:v>
                </c:pt>
                <c:pt idx="387">
                  <c:v>0.19180906580000001</c:v>
                </c:pt>
                <c:pt idx="388">
                  <c:v>0.19173523000000001</c:v>
                </c:pt>
                <c:pt idx="389">
                  <c:v>0.19134794850000003</c:v>
                </c:pt>
                <c:pt idx="390">
                  <c:v>0.19116980590000002</c:v>
                </c:pt>
                <c:pt idx="391">
                  <c:v>0.19141168350000001</c:v>
                </c:pt>
                <c:pt idx="392">
                  <c:v>0.19217745719999998</c:v>
                </c:pt>
                <c:pt idx="393">
                  <c:v>0.19315467160000002</c:v>
                </c:pt>
                <c:pt idx="394">
                  <c:v>0.19371227220000001</c:v>
                </c:pt>
                <c:pt idx="395">
                  <c:v>0.19374358620000001</c:v>
                </c:pt>
                <c:pt idx="396">
                  <c:v>0.19398972200000003</c:v>
                </c:pt>
                <c:pt idx="397">
                  <c:v>0.19454845179999999</c:v>
                </c:pt>
                <c:pt idx="398">
                  <c:v>0.19510365059999998</c:v>
                </c:pt>
                <c:pt idx="399">
                  <c:v>0.19555301359999999</c:v>
                </c:pt>
                <c:pt idx="400">
                  <c:v>0.19621619680000002</c:v>
                </c:pt>
                <c:pt idx="401">
                  <c:v>0.19645770479999999</c:v>
                </c:pt>
                <c:pt idx="402">
                  <c:v>0.19669946599999996</c:v>
                </c:pt>
                <c:pt idx="403">
                  <c:v>0.19704904249999999</c:v>
                </c:pt>
                <c:pt idx="404">
                  <c:v>0.19729320419999999</c:v>
                </c:pt>
                <c:pt idx="405">
                  <c:v>0.19753593750000001</c:v>
                </c:pt>
                <c:pt idx="406">
                  <c:v>0.19788204299999998</c:v>
                </c:pt>
                <c:pt idx="407">
                  <c:v>0.19822598729999999</c:v>
                </c:pt>
                <c:pt idx="408">
                  <c:v>0.19888583730000001</c:v>
                </c:pt>
                <c:pt idx="409">
                  <c:v>0.19954529460000001</c:v>
                </c:pt>
                <c:pt idx="410">
                  <c:v>0.1999946396</c:v>
                </c:pt>
                <c:pt idx="411">
                  <c:v>0.20034074999999998</c:v>
                </c:pt>
                <c:pt idx="412">
                  <c:v>0.20068429039999999</c:v>
                </c:pt>
                <c:pt idx="413">
                  <c:v>0.20102467639999999</c:v>
                </c:pt>
                <c:pt idx="414">
                  <c:v>0.20125851119999999</c:v>
                </c:pt>
                <c:pt idx="415">
                  <c:v>0.20180715249999998</c:v>
                </c:pt>
                <c:pt idx="416">
                  <c:v>0.202570368</c:v>
                </c:pt>
                <c:pt idx="417">
                  <c:v>0.20269969379999997</c:v>
                </c:pt>
                <c:pt idx="418">
                  <c:v>0.20240692359999998</c:v>
                </c:pt>
                <c:pt idx="419">
                  <c:v>0.20295976590000001</c:v>
                </c:pt>
                <c:pt idx="420">
                  <c:v>0.20372346599999999</c:v>
                </c:pt>
                <c:pt idx="421">
                  <c:v>0.20417083280000001</c:v>
                </c:pt>
                <c:pt idx="422">
                  <c:v>0.20450904110000001</c:v>
                </c:pt>
                <c:pt idx="423">
                  <c:v>0.20495154869999999</c:v>
                </c:pt>
                <c:pt idx="424">
                  <c:v>0.20508083180000003</c:v>
                </c:pt>
                <c:pt idx="425">
                  <c:v>0.20521227660000002</c:v>
                </c:pt>
                <c:pt idx="426">
                  <c:v>0.20566375170000001</c:v>
                </c:pt>
                <c:pt idx="427">
                  <c:v>0.20654125350000002</c:v>
                </c:pt>
                <c:pt idx="428">
                  <c:v>0.2073151224</c:v>
                </c:pt>
                <c:pt idx="429">
                  <c:v>0.2076653265</c:v>
                </c:pt>
                <c:pt idx="430">
                  <c:v>0.20769539100000003</c:v>
                </c:pt>
                <c:pt idx="431">
                  <c:v>0.20772977849999999</c:v>
                </c:pt>
                <c:pt idx="432">
                  <c:v>0.20808293759999999</c:v>
                </c:pt>
                <c:pt idx="433">
                  <c:v>0.2088576325</c:v>
                </c:pt>
                <c:pt idx="434">
                  <c:v>0.2093162573</c:v>
                </c:pt>
                <c:pt idx="435">
                  <c:v>0.21030097759999999</c:v>
                </c:pt>
                <c:pt idx="436">
                  <c:v>0.21138999840000003</c:v>
                </c:pt>
                <c:pt idx="437">
                  <c:v>0.2118408292</c:v>
                </c:pt>
                <c:pt idx="438">
                  <c:v>0.21271267200000002</c:v>
                </c:pt>
                <c:pt idx="439">
                  <c:v>0.21263517170000001</c:v>
                </c:pt>
                <c:pt idx="440">
                  <c:v>0.212557844</c:v>
                </c:pt>
                <c:pt idx="441">
                  <c:v>0.2126912228</c:v>
                </c:pt>
                <c:pt idx="442">
                  <c:v>0.213142479</c:v>
                </c:pt>
                <c:pt idx="443">
                  <c:v>0.21380664869999999</c:v>
                </c:pt>
                <c:pt idx="444">
                  <c:v>0.214257953</c:v>
                </c:pt>
                <c:pt idx="445">
                  <c:v>0.214602024</c:v>
                </c:pt>
                <c:pt idx="446">
                  <c:v>0.21483901920000001</c:v>
                </c:pt>
                <c:pt idx="447">
                  <c:v>0.21528816479999996</c:v>
                </c:pt>
                <c:pt idx="448">
                  <c:v>0.21584398290000001</c:v>
                </c:pt>
                <c:pt idx="449">
                  <c:v>0.21618512399999998</c:v>
                </c:pt>
                <c:pt idx="450">
                  <c:v>0.21620695200000001</c:v>
                </c:pt>
                <c:pt idx="451">
                  <c:v>0.21654758070000002</c:v>
                </c:pt>
                <c:pt idx="452">
                  <c:v>0.21720834300000003</c:v>
                </c:pt>
                <c:pt idx="453">
                  <c:v>0.21797979280000002</c:v>
                </c:pt>
                <c:pt idx="454">
                  <c:v>0.21843560200000001</c:v>
                </c:pt>
                <c:pt idx="455">
                  <c:v>0.218468356</c:v>
                </c:pt>
                <c:pt idx="456">
                  <c:v>0.2192435895</c:v>
                </c:pt>
                <c:pt idx="457">
                  <c:v>0.22001821599999999</c:v>
                </c:pt>
                <c:pt idx="458">
                  <c:v>0.22004932600000002</c:v>
                </c:pt>
                <c:pt idx="459">
                  <c:v>0.21965804999999999</c:v>
                </c:pt>
                <c:pt idx="460">
                  <c:v>0.21979357319999998</c:v>
                </c:pt>
                <c:pt idx="461">
                  <c:v>0.2203530756</c:v>
                </c:pt>
                <c:pt idx="462">
                  <c:v>0.22112461440000003</c:v>
                </c:pt>
                <c:pt idx="463">
                  <c:v>0.22221841460000002</c:v>
                </c:pt>
                <c:pt idx="464">
                  <c:v>0.22310455970000004</c:v>
                </c:pt>
                <c:pt idx="465">
                  <c:v>0.2236755222</c:v>
                </c:pt>
                <c:pt idx="466">
                  <c:v>0.22360951900000001</c:v>
                </c:pt>
                <c:pt idx="467">
                  <c:v>0.22354179440000002</c:v>
                </c:pt>
                <c:pt idx="468">
                  <c:v>0.2240068308</c:v>
                </c:pt>
                <c:pt idx="469">
                  <c:v>0.22446737279999998</c:v>
                </c:pt>
                <c:pt idx="470">
                  <c:v>0.22503180749999999</c:v>
                </c:pt>
                <c:pt idx="471">
                  <c:v>0.22516521539999998</c:v>
                </c:pt>
                <c:pt idx="472">
                  <c:v>0.2247655536</c:v>
                </c:pt>
                <c:pt idx="473">
                  <c:v>0.22489640999999999</c:v>
                </c:pt>
                <c:pt idx="474">
                  <c:v>0.22523320319999998</c:v>
                </c:pt>
                <c:pt idx="475">
                  <c:v>0.22578232379999999</c:v>
                </c:pt>
                <c:pt idx="476">
                  <c:v>0.22665145520000005</c:v>
                </c:pt>
                <c:pt idx="477">
                  <c:v>0.22752436050000002</c:v>
                </c:pt>
                <c:pt idx="478">
                  <c:v>0.22786617419999999</c:v>
                </c:pt>
                <c:pt idx="479">
                  <c:v>0.22725096240000001</c:v>
                </c:pt>
                <c:pt idx="480">
                  <c:v>0.22642473279999997</c:v>
                </c:pt>
                <c:pt idx="481">
                  <c:v>0.22719794650000003</c:v>
                </c:pt>
                <c:pt idx="482">
                  <c:v>0.2285002719</c:v>
                </c:pt>
                <c:pt idx="483">
                  <c:v>0.22959431549999998</c:v>
                </c:pt>
                <c:pt idx="484">
                  <c:v>0.23037641040000001</c:v>
                </c:pt>
                <c:pt idx="485">
                  <c:v>0.23084061839999998</c:v>
                </c:pt>
                <c:pt idx="486">
                  <c:v>0.23109328199999998</c:v>
                </c:pt>
                <c:pt idx="487">
                  <c:v>0.23188119570000004</c:v>
                </c:pt>
                <c:pt idx="488">
                  <c:v>0.23266981920000004</c:v>
                </c:pt>
                <c:pt idx="489">
                  <c:v>0.23313927679999999</c:v>
                </c:pt>
                <c:pt idx="490">
                  <c:v>0.23328545130000003</c:v>
                </c:pt>
                <c:pt idx="491">
                  <c:v>0.23353408889999999</c:v>
                </c:pt>
                <c:pt idx="492">
                  <c:v>0.23399204849999999</c:v>
                </c:pt>
                <c:pt idx="493">
                  <c:v>0.23444550540000003</c:v>
                </c:pt>
                <c:pt idx="494">
                  <c:v>0.23457851999999998</c:v>
                </c:pt>
                <c:pt idx="495">
                  <c:v>0.23460800000000001</c:v>
                </c:pt>
                <c:pt idx="496">
                  <c:v>0.23516765999999997</c:v>
                </c:pt>
                <c:pt idx="497">
                  <c:v>0.23583211410000002</c:v>
                </c:pt>
                <c:pt idx="498">
                  <c:v>0.23639091359999997</c:v>
                </c:pt>
                <c:pt idx="499">
                  <c:v>0.23716408949999998</c:v>
                </c:pt>
                <c:pt idx="500">
                  <c:v>0.23793899300000002</c:v>
                </c:pt>
                <c:pt idx="501">
                  <c:v>0.23839326760000001</c:v>
                </c:pt>
                <c:pt idx="502">
                  <c:v>0.23841784159999999</c:v>
                </c:pt>
                <c:pt idx="503">
                  <c:v>0.23812333090000001</c:v>
                </c:pt>
                <c:pt idx="504">
                  <c:v>0.23814943359999999</c:v>
                </c:pt>
                <c:pt idx="505">
                  <c:v>0.23828497200000001</c:v>
                </c:pt>
                <c:pt idx="506">
                  <c:v>0.23874129759999996</c:v>
                </c:pt>
                <c:pt idx="507">
                  <c:v>0.23951606340000001</c:v>
                </c:pt>
                <c:pt idx="508">
                  <c:v>0.24060936030000002</c:v>
                </c:pt>
                <c:pt idx="509">
                  <c:v>0.24138110799999998</c:v>
                </c:pt>
                <c:pt idx="510">
                  <c:v>0.24161439899999998</c:v>
                </c:pt>
                <c:pt idx="511">
                  <c:v>0.24174316459999998</c:v>
                </c:pt>
                <c:pt idx="512">
                  <c:v>0.24219902560000001</c:v>
                </c:pt>
                <c:pt idx="513">
                  <c:v>0.24265498740000002</c:v>
                </c:pt>
                <c:pt idx="514">
                  <c:v>0.24289641680000001</c:v>
                </c:pt>
                <c:pt idx="515">
                  <c:v>0.24292119249999999</c:v>
                </c:pt>
                <c:pt idx="516">
                  <c:v>0.2423110154</c:v>
                </c:pt>
                <c:pt idx="517">
                  <c:v>0.24256154559999998</c:v>
                </c:pt>
                <c:pt idx="518">
                  <c:v>0.24367067999999997</c:v>
                </c:pt>
                <c:pt idx="519">
                  <c:v>0.244462554</c:v>
                </c:pt>
                <c:pt idx="520">
                  <c:v>0.24503963249999999</c:v>
                </c:pt>
                <c:pt idx="521">
                  <c:v>0.24561827359999999</c:v>
                </c:pt>
                <c:pt idx="522">
                  <c:v>0.24609379000000003</c:v>
                </c:pt>
                <c:pt idx="523">
                  <c:v>0.246029784</c:v>
                </c:pt>
                <c:pt idx="524">
                  <c:v>0.24638421099999999</c:v>
                </c:pt>
                <c:pt idx="525">
                  <c:v>0.24705432080000003</c:v>
                </c:pt>
                <c:pt idx="526">
                  <c:v>0.24729912900000003</c:v>
                </c:pt>
                <c:pt idx="527">
                  <c:v>0.24733262400000003</c:v>
                </c:pt>
                <c:pt idx="528">
                  <c:v>0.24768506070000001</c:v>
                </c:pt>
                <c:pt idx="529">
                  <c:v>0.24803873639999999</c:v>
                </c:pt>
                <c:pt idx="530">
                  <c:v>0.24849728800000004</c:v>
                </c:pt>
                <c:pt idx="531">
                  <c:v>0.24927126509999997</c:v>
                </c:pt>
                <c:pt idx="532">
                  <c:v>0.24993988919999999</c:v>
                </c:pt>
                <c:pt idx="533">
                  <c:v>0.2503915551</c:v>
                </c:pt>
                <c:pt idx="534">
                  <c:v>0.25094998400000001</c:v>
                </c:pt>
                <c:pt idx="535">
                  <c:v>0.2517228333</c:v>
                </c:pt>
                <c:pt idx="536">
                  <c:v>0.25206972</c:v>
                </c:pt>
                <c:pt idx="537">
                  <c:v>0.25188592500000001</c:v>
                </c:pt>
                <c:pt idx="538">
                  <c:v>0.25170606959999997</c:v>
                </c:pt>
                <c:pt idx="539">
                  <c:v>0.25195548499999998</c:v>
                </c:pt>
                <c:pt idx="540">
                  <c:v>0.2529558059</c:v>
                </c:pt>
                <c:pt idx="541">
                  <c:v>0.25395142400000004</c:v>
                </c:pt>
                <c:pt idx="542">
                  <c:v>0.25430516149999999</c:v>
                </c:pt>
                <c:pt idx="543">
                  <c:v>0.25422634499999996</c:v>
                </c:pt>
                <c:pt idx="544">
                  <c:v>0.25457638920000003</c:v>
                </c:pt>
                <c:pt idx="545">
                  <c:v>0.25503142010000002</c:v>
                </c:pt>
                <c:pt idx="546">
                  <c:v>0.25548558580000003</c:v>
                </c:pt>
                <c:pt idx="547">
                  <c:v>0.25594198199999996</c:v>
                </c:pt>
                <c:pt idx="548">
                  <c:v>0.25672427039999995</c:v>
                </c:pt>
                <c:pt idx="549">
                  <c:v>0.25707882100000001</c:v>
                </c:pt>
                <c:pt idx="550">
                  <c:v>0.25690027570000001</c:v>
                </c:pt>
                <c:pt idx="551">
                  <c:v>0.25704976499999999</c:v>
                </c:pt>
                <c:pt idx="552">
                  <c:v>0.2576312489</c:v>
                </c:pt>
                <c:pt idx="553">
                  <c:v>0.25854236889999999</c:v>
                </c:pt>
                <c:pt idx="554">
                  <c:v>0.25891859100000003</c:v>
                </c:pt>
                <c:pt idx="555">
                  <c:v>0.25971897669999999</c:v>
                </c:pt>
                <c:pt idx="556">
                  <c:v>0.26040610980000001</c:v>
                </c:pt>
                <c:pt idx="557">
                  <c:v>0.26066591749999996</c:v>
                </c:pt>
                <c:pt idx="558">
                  <c:v>0.26071247749999998</c:v>
                </c:pt>
                <c:pt idx="559">
                  <c:v>0.26086899299999999</c:v>
                </c:pt>
                <c:pt idx="560">
                  <c:v>0.26135087400000001</c:v>
                </c:pt>
                <c:pt idx="561">
                  <c:v>0.26151069230000001</c:v>
                </c:pt>
                <c:pt idx="562">
                  <c:v>0.26209533000000002</c:v>
                </c:pt>
                <c:pt idx="563">
                  <c:v>0.26256595999999999</c:v>
                </c:pt>
                <c:pt idx="564">
                  <c:v>0.26271164860000001</c:v>
                </c:pt>
                <c:pt idx="565">
                  <c:v>0.26296354279999995</c:v>
                </c:pt>
                <c:pt idx="566">
                  <c:v>0.26364219700000002</c:v>
                </c:pt>
                <c:pt idx="567">
                  <c:v>0.2645331507</c:v>
                </c:pt>
                <c:pt idx="568">
                  <c:v>0.26498620620000002</c:v>
                </c:pt>
                <c:pt idx="569">
                  <c:v>0.26489427599999998</c:v>
                </c:pt>
                <c:pt idx="570">
                  <c:v>0.26523012540000002</c:v>
                </c:pt>
                <c:pt idx="571">
                  <c:v>0.26578188159999999</c:v>
                </c:pt>
                <c:pt idx="572">
                  <c:v>0.26611731019999996</c:v>
                </c:pt>
                <c:pt idx="573">
                  <c:v>0.26645697460000001</c:v>
                </c:pt>
                <c:pt idx="574">
                  <c:v>0.26669194079999997</c:v>
                </c:pt>
                <c:pt idx="575">
                  <c:v>0.2670418464</c:v>
                </c:pt>
                <c:pt idx="576">
                  <c:v>0.26760902040000001</c:v>
                </c:pt>
                <c:pt idx="577">
                  <c:v>0.26785978779999997</c:v>
                </c:pt>
                <c:pt idx="578">
                  <c:v>0.26833136400000002</c:v>
                </c:pt>
                <c:pt idx="579">
                  <c:v>0.268698033</c:v>
                </c:pt>
                <c:pt idx="580">
                  <c:v>0.268957008</c:v>
                </c:pt>
                <c:pt idx="581">
                  <c:v>0.26943818159999999</c:v>
                </c:pt>
                <c:pt idx="582">
                  <c:v>0.27045594840000003</c:v>
                </c:pt>
                <c:pt idx="583">
                  <c:v>0.27104313320000006</c:v>
                </c:pt>
                <c:pt idx="584">
                  <c:v>0.27119875560000001</c:v>
                </c:pt>
                <c:pt idx="585">
                  <c:v>0.27124777859999999</c:v>
                </c:pt>
                <c:pt idx="586">
                  <c:v>0.27065006760000004</c:v>
                </c:pt>
                <c:pt idx="587">
                  <c:v>0.27102528720000002</c:v>
                </c:pt>
                <c:pt idx="588">
                  <c:v>0.27204685200000001</c:v>
                </c:pt>
                <c:pt idx="589">
                  <c:v>0.27274181880000004</c:v>
                </c:pt>
                <c:pt idx="590">
                  <c:v>0.27321950700000003</c:v>
                </c:pt>
                <c:pt idx="591">
                  <c:v>0.27358983660000002</c:v>
                </c:pt>
                <c:pt idx="592">
                  <c:v>0.27417582540000007</c:v>
                </c:pt>
                <c:pt idx="593">
                  <c:v>0.27475868930000003</c:v>
                </c:pt>
                <c:pt idx="594">
                  <c:v>0.27523391399999997</c:v>
                </c:pt>
                <c:pt idx="595">
                  <c:v>0.27581173840000001</c:v>
                </c:pt>
                <c:pt idx="596">
                  <c:v>0.27649984760000001</c:v>
                </c:pt>
                <c:pt idx="597">
                  <c:v>0.27686740510000002</c:v>
                </c:pt>
                <c:pt idx="598">
                  <c:v>0.27712540019999993</c:v>
                </c:pt>
                <c:pt idx="599">
                  <c:v>0.27759717689999996</c:v>
                </c:pt>
                <c:pt idx="600">
                  <c:v>0.27817465999999996</c:v>
                </c:pt>
                <c:pt idx="601">
                  <c:v>0.27842468940000004</c:v>
                </c:pt>
                <c:pt idx="602">
                  <c:v>0.27823690239999999</c:v>
                </c:pt>
                <c:pt idx="603">
                  <c:v>0.27771756920000001</c:v>
                </c:pt>
                <c:pt idx="604">
                  <c:v>0.27827753999999999</c:v>
                </c:pt>
                <c:pt idx="605">
                  <c:v>0.27873195839999998</c:v>
                </c:pt>
                <c:pt idx="606">
                  <c:v>0.27897079379999995</c:v>
                </c:pt>
                <c:pt idx="607">
                  <c:v>0.27975309450000002</c:v>
                </c:pt>
                <c:pt idx="608">
                  <c:v>0.28042678009999999</c:v>
                </c:pt>
                <c:pt idx="609">
                  <c:v>0.28120985819999994</c:v>
                </c:pt>
                <c:pt idx="610">
                  <c:v>0.28188378120000002</c:v>
                </c:pt>
                <c:pt idx="611">
                  <c:v>0.28256042700000006</c:v>
                </c:pt>
                <c:pt idx="612">
                  <c:v>0.28292179109999993</c:v>
                </c:pt>
                <c:pt idx="613">
                  <c:v>0.28295967959999996</c:v>
                </c:pt>
                <c:pt idx="614">
                  <c:v>0.2833209096</c:v>
                </c:pt>
                <c:pt idx="615">
                  <c:v>0.28369086570000002</c:v>
                </c:pt>
                <c:pt idx="616">
                  <c:v>0.28407141299999999</c:v>
                </c:pt>
                <c:pt idx="617">
                  <c:v>0.2842427065</c:v>
                </c:pt>
                <c:pt idx="618">
                  <c:v>0.28452663750000001</c:v>
                </c:pt>
                <c:pt idx="619">
                  <c:v>0.28502513820000003</c:v>
                </c:pt>
                <c:pt idx="620">
                  <c:v>0.28540671040000004</c:v>
                </c:pt>
                <c:pt idx="621">
                  <c:v>0.28556280490000002</c:v>
                </c:pt>
                <c:pt idx="622">
                  <c:v>0.28571472120000002</c:v>
                </c:pt>
                <c:pt idx="623">
                  <c:v>0.28618870599999996</c:v>
                </c:pt>
                <c:pt idx="624">
                  <c:v>0.28687796600000004</c:v>
                </c:pt>
                <c:pt idx="625">
                  <c:v>0.28767644619999999</c:v>
                </c:pt>
                <c:pt idx="626">
                  <c:v>0.28825567999999996</c:v>
                </c:pt>
                <c:pt idx="627">
                  <c:v>0.28850702819999996</c:v>
                </c:pt>
                <c:pt idx="628">
                  <c:v>0.28843010359999999</c:v>
                </c:pt>
                <c:pt idx="629">
                  <c:v>0.28878556000000005</c:v>
                </c:pt>
                <c:pt idx="630">
                  <c:v>0.28979494890000002</c:v>
                </c:pt>
                <c:pt idx="631">
                  <c:v>0.290585502</c:v>
                </c:pt>
                <c:pt idx="632">
                  <c:v>0.291051216</c:v>
                </c:pt>
                <c:pt idx="633">
                  <c:v>0.29108364400000003</c:v>
                </c:pt>
                <c:pt idx="634">
                  <c:v>0.29111473200000004</c:v>
                </c:pt>
                <c:pt idx="635">
                  <c:v>0.29136389759999998</c:v>
                </c:pt>
                <c:pt idx="636">
                  <c:v>0.29183013960000004</c:v>
                </c:pt>
                <c:pt idx="637">
                  <c:v>0.29251675800000004</c:v>
                </c:pt>
                <c:pt idx="638">
                  <c:v>0.29331355509999996</c:v>
                </c:pt>
                <c:pt idx="639">
                  <c:v>0.29400915500000002</c:v>
                </c:pt>
                <c:pt idx="640">
                  <c:v>0.295138962</c:v>
                </c:pt>
                <c:pt idx="641">
                  <c:v>0.29637480900000002</c:v>
                </c:pt>
                <c:pt idx="642">
                  <c:v>0.29662389680000001</c:v>
                </c:pt>
                <c:pt idx="643">
                  <c:v>0.29654516070000003</c:v>
                </c:pt>
                <c:pt idx="644">
                  <c:v>0.29656779480000001</c:v>
                </c:pt>
                <c:pt idx="645">
                  <c:v>0.29658661110000001</c:v>
                </c:pt>
                <c:pt idx="646">
                  <c:v>0.29682050369999996</c:v>
                </c:pt>
                <c:pt idx="647">
                  <c:v>0.29705878990000001</c:v>
                </c:pt>
                <c:pt idx="648">
                  <c:v>0.29751439400000002</c:v>
                </c:pt>
                <c:pt idx="649">
                  <c:v>0.29775686150000003</c:v>
                </c:pt>
                <c:pt idx="650">
                  <c:v>0.29811090400000001</c:v>
                </c:pt>
                <c:pt idx="651">
                  <c:v>0.29846198979999999</c:v>
                </c:pt>
                <c:pt idx="652">
                  <c:v>0.29881148200000002</c:v>
                </c:pt>
                <c:pt idx="653">
                  <c:v>0.29905714559999996</c:v>
                </c:pt>
                <c:pt idx="654">
                  <c:v>0.29963239049999996</c:v>
                </c:pt>
                <c:pt idx="655">
                  <c:v>0.30031577049999997</c:v>
                </c:pt>
                <c:pt idx="656">
                  <c:v>0.30078045629999994</c:v>
                </c:pt>
                <c:pt idx="657">
                  <c:v>0.30091889119999998</c:v>
                </c:pt>
                <c:pt idx="658">
                  <c:v>0.30084262379999999</c:v>
                </c:pt>
                <c:pt idx="659">
                  <c:v>0.30088075320000002</c:v>
                </c:pt>
                <c:pt idx="660">
                  <c:v>0.30135673699999999</c:v>
                </c:pt>
                <c:pt idx="661">
                  <c:v>0.30194093160000002</c:v>
                </c:pt>
                <c:pt idx="662">
                  <c:v>0.30241521919999997</c:v>
                </c:pt>
                <c:pt idx="663">
                  <c:v>0.30277788589999999</c:v>
                </c:pt>
                <c:pt idx="664">
                  <c:v>0.30325154310000002</c:v>
                </c:pt>
                <c:pt idx="665">
                  <c:v>0.3039482879</c:v>
                </c:pt>
                <c:pt idx="666">
                  <c:v>0.30454795579999999</c:v>
                </c:pt>
                <c:pt idx="667">
                  <c:v>0.30514921919999999</c:v>
                </c:pt>
                <c:pt idx="668">
                  <c:v>0.30530696000000002</c:v>
                </c:pt>
                <c:pt idx="669">
                  <c:v>0.30512637679999999</c:v>
                </c:pt>
                <c:pt idx="670">
                  <c:v>0.30516107200000003</c:v>
                </c:pt>
                <c:pt idx="671">
                  <c:v>0.30551851480000003</c:v>
                </c:pt>
                <c:pt idx="672">
                  <c:v>0.30620720899999998</c:v>
                </c:pt>
                <c:pt idx="673">
                  <c:v>0.30690167560000003</c:v>
                </c:pt>
                <c:pt idx="674">
                  <c:v>0.3072712192</c:v>
                </c:pt>
                <c:pt idx="675">
                  <c:v>0.30700209970000003</c:v>
                </c:pt>
                <c:pt idx="676">
                  <c:v>0.30674437700000007</c:v>
                </c:pt>
                <c:pt idx="677">
                  <c:v>0.30726150419999998</c:v>
                </c:pt>
                <c:pt idx="678">
                  <c:v>0.30832918919999996</c:v>
                </c:pt>
                <c:pt idx="679">
                  <c:v>0.30917240599999996</c:v>
                </c:pt>
                <c:pt idx="680">
                  <c:v>0.30914095529999996</c:v>
                </c:pt>
                <c:pt idx="681">
                  <c:v>0.30899420970000002</c:v>
                </c:pt>
                <c:pt idx="682">
                  <c:v>0.31037225549999997</c:v>
                </c:pt>
                <c:pt idx="683">
                  <c:v>0.3129528312</c:v>
                </c:pt>
                <c:pt idx="684">
                  <c:v>0.31368176400000003</c:v>
                </c:pt>
                <c:pt idx="685">
                  <c:v>0.3136492266</c:v>
                </c:pt>
                <c:pt idx="686">
                  <c:v>0.31350978750000003</c:v>
                </c:pt>
                <c:pt idx="687">
                  <c:v>0.3132662202</c:v>
                </c:pt>
                <c:pt idx="688">
                  <c:v>0.31312881599999998</c:v>
                </c:pt>
                <c:pt idx="689">
                  <c:v>0.31309080539999995</c:v>
                </c:pt>
                <c:pt idx="690">
                  <c:v>0.31347943919999999</c:v>
                </c:pt>
                <c:pt idx="691">
                  <c:v>0.31385616599999994</c:v>
                </c:pt>
                <c:pt idx="692">
                  <c:v>0.31477852119999999</c:v>
                </c:pt>
                <c:pt idx="693">
                  <c:v>0.31569911569999998</c:v>
                </c:pt>
                <c:pt idx="694">
                  <c:v>0.31640134240000001</c:v>
                </c:pt>
                <c:pt idx="695">
                  <c:v>0.31644666830000001</c:v>
                </c:pt>
                <c:pt idx="696">
                  <c:v>0.31627014449999996</c:v>
                </c:pt>
                <c:pt idx="697">
                  <c:v>0.31652201900000004</c:v>
                </c:pt>
                <c:pt idx="698">
                  <c:v>0.31720819239999998</c:v>
                </c:pt>
                <c:pt idx="699">
                  <c:v>0.31756754080000005</c:v>
                </c:pt>
                <c:pt idx="700">
                  <c:v>0.31770269170000004</c:v>
                </c:pt>
                <c:pt idx="701">
                  <c:v>0.31838420260000005</c:v>
                </c:pt>
                <c:pt idx="702">
                  <c:v>0.31938932480000004</c:v>
                </c:pt>
                <c:pt idx="703">
                  <c:v>0.32051008920000001</c:v>
                </c:pt>
                <c:pt idx="704">
                  <c:v>0.32053872480000001</c:v>
                </c:pt>
                <c:pt idx="705">
                  <c:v>0.32012560960000003</c:v>
                </c:pt>
                <c:pt idx="706">
                  <c:v>0.31992835680000004</c:v>
                </c:pt>
                <c:pt idx="707">
                  <c:v>0.31973165640000001</c:v>
                </c:pt>
                <c:pt idx="708">
                  <c:v>0.32041130800000001</c:v>
                </c:pt>
                <c:pt idx="709">
                  <c:v>0.32108782860000001</c:v>
                </c:pt>
                <c:pt idx="710">
                  <c:v>0.321759146</c:v>
                </c:pt>
                <c:pt idx="711">
                  <c:v>0.32232253350000006</c:v>
                </c:pt>
                <c:pt idx="712">
                  <c:v>0.32278269069999993</c:v>
                </c:pt>
                <c:pt idx="713">
                  <c:v>0.32291892140000006</c:v>
                </c:pt>
                <c:pt idx="714">
                  <c:v>0.32338418759999998</c:v>
                </c:pt>
                <c:pt idx="715">
                  <c:v>0.32417945409999999</c:v>
                </c:pt>
                <c:pt idx="716">
                  <c:v>0.32475674939999999</c:v>
                </c:pt>
                <c:pt idx="717">
                  <c:v>0.32511276629999997</c:v>
                </c:pt>
                <c:pt idx="718">
                  <c:v>0.325580127</c:v>
                </c:pt>
                <c:pt idx="719">
                  <c:v>0.32583772020000001</c:v>
                </c:pt>
                <c:pt idx="720">
                  <c:v>0.32621202900000001</c:v>
                </c:pt>
                <c:pt idx="721">
                  <c:v>0.32670044279999999</c:v>
                </c:pt>
                <c:pt idx="722">
                  <c:v>0.32708031070000004</c:v>
                </c:pt>
                <c:pt idx="723">
                  <c:v>0.32756867549999996</c:v>
                </c:pt>
                <c:pt idx="724">
                  <c:v>0.3276163715</c:v>
                </c:pt>
                <c:pt idx="725">
                  <c:v>0.32777040660000001</c:v>
                </c:pt>
                <c:pt idx="726">
                  <c:v>0.32803738640000002</c:v>
                </c:pt>
                <c:pt idx="727">
                  <c:v>0.3285273132</c:v>
                </c:pt>
                <c:pt idx="728">
                  <c:v>0.3290176736</c:v>
                </c:pt>
                <c:pt idx="729">
                  <c:v>0.32961245760000002</c:v>
                </c:pt>
                <c:pt idx="730">
                  <c:v>0.33020769179999998</c:v>
                </c:pt>
                <c:pt idx="731">
                  <c:v>0.33058545899999997</c:v>
                </c:pt>
                <c:pt idx="732">
                  <c:v>0.33085539880000003</c:v>
                </c:pt>
                <c:pt idx="733">
                  <c:v>0.33112751130000001</c:v>
                </c:pt>
                <c:pt idx="734">
                  <c:v>0.33151156320000003</c:v>
                </c:pt>
                <c:pt idx="735">
                  <c:v>0.33190024499999998</c:v>
                </c:pt>
                <c:pt idx="736">
                  <c:v>0.33228572340000001</c:v>
                </c:pt>
                <c:pt idx="737">
                  <c:v>0.33288943469999999</c:v>
                </c:pt>
                <c:pt idx="738">
                  <c:v>0.33371935199999997</c:v>
                </c:pt>
                <c:pt idx="739">
                  <c:v>0.33411528000000001</c:v>
                </c:pt>
                <c:pt idx="740">
                  <c:v>0.33418564559999997</c:v>
                </c:pt>
                <c:pt idx="741">
                  <c:v>0.33425115839999997</c:v>
                </c:pt>
                <c:pt idx="742">
                  <c:v>0.33452832250000003</c:v>
                </c:pt>
                <c:pt idx="743">
                  <c:v>0.33523679899999997</c:v>
                </c:pt>
                <c:pt idx="744">
                  <c:v>0.33594302390000008</c:v>
                </c:pt>
                <c:pt idx="745">
                  <c:v>0.33653122159999999</c:v>
                </c:pt>
                <c:pt idx="746">
                  <c:v>0.33601523779999998</c:v>
                </c:pt>
                <c:pt idx="747">
                  <c:v>0.33561064420000003</c:v>
                </c:pt>
                <c:pt idx="748">
                  <c:v>0.33486897839999996</c:v>
                </c:pt>
                <c:pt idx="749">
                  <c:v>0.33534179199999997</c:v>
                </c:pt>
                <c:pt idx="750">
                  <c:v>0.33658387919999999</c:v>
                </c:pt>
                <c:pt idx="751">
                  <c:v>0.33793282620000004</c:v>
                </c:pt>
                <c:pt idx="752">
                  <c:v>0.33894819840000001</c:v>
                </c:pt>
                <c:pt idx="753">
                  <c:v>0.33963790860000004</c:v>
                </c:pt>
                <c:pt idx="754">
                  <c:v>0.34022138200000002</c:v>
                </c:pt>
                <c:pt idx="755">
                  <c:v>0.34058639000000002</c:v>
                </c:pt>
                <c:pt idx="756">
                  <c:v>0.34095269960000002</c:v>
                </c:pt>
                <c:pt idx="757">
                  <c:v>0.34110170099999998</c:v>
                </c:pt>
                <c:pt idx="758">
                  <c:v>0.34114279800000002</c:v>
                </c:pt>
                <c:pt idx="759">
                  <c:v>0.34141183759999999</c:v>
                </c:pt>
                <c:pt idx="760">
                  <c:v>0.34201285919999996</c:v>
                </c:pt>
                <c:pt idx="761">
                  <c:v>0.34272697060000007</c:v>
                </c:pt>
                <c:pt idx="762">
                  <c:v>0.34344345750000005</c:v>
                </c:pt>
                <c:pt idx="763">
                  <c:v>0.34416202099999998</c:v>
                </c:pt>
                <c:pt idx="764">
                  <c:v>0.34432734799999998</c:v>
                </c:pt>
                <c:pt idx="765">
                  <c:v>0.34426793100000003</c:v>
                </c:pt>
                <c:pt idx="766">
                  <c:v>0.34420412160000002</c:v>
                </c:pt>
                <c:pt idx="767">
                  <c:v>0.34425083160000003</c:v>
                </c:pt>
                <c:pt idx="768">
                  <c:v>0.34496841600000006</c:v>
                </c:pt>
                <c:pt idx="769">
                  <c:v>0.34579397909999998</c:v>
                </c:pt>
                <c:pt idx="770">
                  <c:v>0.34639105679999999</c:v>
                </c:pt>
                <c:pt idx="771">
                  <c:v>0.34664829260000002</c:v>
                </c:pt>
                <c:pt idx="772">
                  <c:v>0.34701054819999999</c:v>
                </c:pt>
                <c:pt idx="773">
                  <c:v>0.34737411800000001</c:v>
                </c:pt>
                <c:pt idx="774">
                  <c:v>0.34796154199999996</c:v>
                </c:pt>
                <c:pt idx="775">
                  <c:v>0.34843401590000006</c:v>
                </c:pt>
                <c:pt idx="776">
                  <c:v>0.34835043960000001</c:v>
                </c:pt>
                <c:pt idx="777">
                  <c:v>0.34860419999999998</c:v>
                </c:pt>
                <c:pt idx="778">
                  <c:v>0.34941013029999995</c:v>
                </c:pt>
                <c:pt idx="779">
                  <c:v>0.350324988</c:v>
                </c:pt>
                <c:pt idx="780">
                  <c:v>0.35091234299999996</c:v>
                </c:pt>
                <c:pt idx="781">
                  <c:v>0.35094752999999995</c:v>
                </c:pt>
                <c:pt idx="782">
                  <c:v>0.35087896870000002</c:v>
                </c:pt>
                <c:pt idx="783">
                  <c:v>0.35080911360000006</c:v>
                </c:pt>
                <c:pt idx="784">
                  <c:v>0.35095692610000001</c:v>
                </c:pt>
                <c:pt idx="785">
                  <c:v>0.35155287480000003</c:v>
                </c:pt>
                <c:pt idx="786">
                  <c:v>0.35237750170000004</c:v>
                </c:pt>
                <c:pt idx="787">
                  <c:v>0.35319947639999999</c:v>
                </c:pt>
                <c:pt idx="788">
                  <c:v>0.35357652129999995</c:v>
                </c:pt>
                <c:pt idx="789">
                  <c:v>0.35383676519999996</c:v>
                </c:pt>
                <c:pt idx="790">
                  <c:v>0.3543209524</c:v>
                </c:pt>
                <c:pt idx="791">
                  <c:v>0.35514065160000008</c:v>
                </c:pt>
                <c:pt idx="792">
                  <c:v>0.35529219800000006</c:v>
                </c:pt>
                <c:pt idx="793">
                  <c:v>0.35522331480000002</c:v>
                </c:pt>
                <c:pt idx="794">
                  <c:v>0.35505088819999997</c:v>
                </c:pt>
                <c:pt idx="795">
                  <c:v>0.35556046819999998</c:v>
                </c:pt>
                <c:pt idx="796">
                  <c:v>0.35673608639999999</c:v>
                </c:pt>
                <c:pt idx="797">
                  <c:v>0.35769731920000003</c:v>
                </c:pt>
                <c:pt idx="798">
                  <c:v>0.3579911556</c:v>
                </c:pt>
                <c:pt idx="799">
                  <c:v>0.35783853040000002</c:v>
                </c:pt>
                <c:pt idx="800">
                  <c:v>0.35834544480000002</c:v>
                </c:pt>
                <c:pt idx="801">
                  <c:v>0.35940669959999999</c:v>
                </c:pt>
                <c:pt idx="802">
                  <c:v>0.35936038880000004</c:v>
                </c:pt>
                <c:pt idx="803">
                  <c:v>0.35899116800000003</c:v>
                </c:pt>
                <c:pt idx="804">
                  <c:v>0.35995816799999997</c:v>
                </c:pt>
                <c:pt idx="805">
                  <c:v>0.36147498649999998</c:v>
                </c:pt>
                <c:pt idx="806">
                  <c:v>0.36243080100000002</c:v>
                </c:pt>
                <c:pt idx="807">
                  <c:v>0.36226620330000003</c:v>
                </c:pt>
                <c:pt idx="808">
                  <c:v>0.36198514879999999</c:v>
                </c:pt>
                <c:pt idx="809">
                  <c:v>0.36192703050000002</c:v>
                </c:pt>
                <c:pt idx="810">
                  <c:v>0.36253188600000003</c:v>
                </c:pt>
                <c:pt idx="811">
                  <c:v>0.36291249149999993</c:v>
                </c:pt>
                <c:pt idx="812">
                  <c:v>0.36329089719999996</c:v>
                </c:pt>
                <c:pt idx="813">
                  <c:v>0.36389351640000001</c:v>
                </c:pt>
                <c:pt idx="814">
                  <c:v>0.36449824320000002</c:v>
                </c:pt>
                <c:pt idx="815">
                  <c:v>0.36499085599999997</c:v>
                </c:pt>
                <c:pt idx="816">
                  <c:v>0.36536933789999998</c:v>
                </c:pt>
                <c:pt idx="817">
                  <c:v>0.36563922450000003</c:v>
                </c:pt>
                <c:pt idx="818">
                  <c:v>0.36602015999999998</c:v>
                </c:pt>
                <c:pt idx="819">
                  <c:v>0.36616667230000005</c:v>
                </c:pt>
                <c:pt idx="820">
                  <c:v>0.36642092729999998</c:v>
                </c:pt>
                <c:pt idx="821">
                  <c:v>0.36689330750000004</c:v>
                </c:pt>
                <c:pt idx="822">
                  <c:v>0.36758714630000006</c:v>
                </c:pt>
                <c:pt idx="823">
                  <c:v>0.36795524640000005</c:v>
                </c:pt>
                <c:pt idx="824">
                  <c:v>0.36798828640000003</c:v>
                </c:pt>
                <c:pt idx="825">
                  <c:v>0.36812907750000001</c:v>
                </c:pt>
                <c:pt idx="826">
                  <c:v>0.36871447100000004</c:v>
                </c:pt>
                <c:pt idx="827">
                  <c:v>0.3694110216</c:v>
                </c:pt>
                <c:pt idx="828">
                  <c:v>0.36954796510000004</c:v>
                </c:pt>
                <c:pt idx="829">
                  <c:v>0.36957649130000003</c:v>
                </c:pt>
                <c:pt idx="830">
                  <c:v>0.37004342130000001</c:v>
                </c:pt>
                <c:pt idx="831">
                  <c:v>0.37084236799999998</c:v>
                </c:pt>
                <c:pt idx="832">
                  <c:v>0.37131374839999998</c:v>
                </c:pt>
                <c:pt idx="833">
                  <c:v>0.37134107079999995</c:v>
                </c:pt>
                <c:pt idx="834">
                  <c:v>0.37159697119999996</c:v>
                </c:pt>
                <c:pt idx="835">
                  <c:v>0.37173810950000002</c:v>
                </c:pt>
                <c:pt idx="836">
                  <c:v>0.37210488520000001</c:v>
                </c:pt>
                <c:pt idx="837">
                  <c:v>0.37269602649999994</c:v>
                </c:pt>
                <c:pt idx="838">
                  <c:v>0.37328760359999996</c:v>
                </c:pt>
                <c:pt idx="839">
                  <c:v>0.37389302999999996</c:v>
                </c:pt>
                <c:pt idx="840">
                  <c:v>0.37428763239999996</c:v>
                </c:pt>
                <c:pt idx="841">
                  <c:v>0.37468939610000002</c:v>
                </c:pt>
                <c:pt idx="842">
                  <c:v>0.37542531050000005</c:v>
                </c:pt>
                <c:pt idx="843">
                  <c:v>0.37615809149999996</c:v>
                </c:pt>
                <c:pt idx="844">
                  <c:v>0.37655830659999995</c:v>
                </c:pt>
                <c:pt idx="845">
                  <c:v>0.37962778240000006</c:v>
                </c:pt>
                <c:pt idx="846">
                  <c:v>0.38112564539999993</c:v>
                </c:pt>
                <c:pt idx="847">
                  <c:v>0.38083405679999999</c:v>
                </c:pt>
                <c:pt idx="848">
                  <c:v>0.37997898000000002</c:v>
                </c:pt>
                <c:pt idx="849">
                  <c:v>0.37968037999999998</c:v>
                </c:pt>
                <c:pt idx="850">
                  <c:v>0.37937933790000006</c:v>
                </c:pt>
                <c:pt idx="851">
                  <c:v>0.37930501319999999</c:v>
                </c:pt>
                <c:pt idx="852">
                  <c:v>0.37956679399999999</c:v>
                </c:pt>
                <c:pt idx="853">
                  <c:v>0.38004660540000001</c:v>
                </c:pt>
                <c:pt idx="854">
                  <c:v>0.37997196359999996</c:v>
                </c:pt>
                <c:pt idx="855">
                  <c:v>0.37990410000000002</c:v>
                </c:pt>
                <c:pt idx="856">
                  <c:v>0.3802832082</c:v>
                </c:pt>
                <c:pt idx="857">
                  <c:v>0.38133365000000002</c:v>
                </c:pt>
                <c:pt idx="858">
                  <c:v>0.38204489920000001</c:v>
                </c:pt>
                <c:pt idx="859">
                  <c:v>0.38231735400000005</c:v>
                </c:pt>
                <c:pt idx="860">
                  <c:v>0.3827044074</c:v>
                </c:pt>
                <c:pt idx="861">
                  <c:v>0.38308709760000004</c:v>
                </c:pt>
                <c:pt idx="862">
                  <c:v>0.38369456270000002</c:v>
                </c:pt>
                <c:pt idx="863">
                  <c:v>0.38419066650000006</c:v>
                </c:pt>
                <c:pt idx="864">
                  <c:v>0.3842360085</c:v>
                </c:pt>
                <c:pt idx="865">
                  <c:v>0.38440387440000001</c:v>
                </c:pt>
                <c:pt idx="866">
                  <c:v>0.38513914800000004</c:v>
                </c:pt>
                <c:pt idx="867">
                  <c:v>0.38610157499999997</c:v>
                </c:pt>
                <c:pt idx="868">
                  <c:v>0.38672920599999999</c:v>
                </c:pt>
                <c:pt idx="869">
                  <c:v>0.38668358959999999</c:v>
                </c:pt>
                <c:pt idx="870">
                  <c:v>0.38651871400000004</c:v>
                </c:pt>
                <c:pt idx="871">
                  <c:v>0.38690990250000001</c:v>
                </c:pt>
                <c:pt idx="872">
                  <c:v>0.38740800000000003</c:v>
                </c:pt>
                <c:pt idx="873">
                  <c:v>0.38801407119999998</c:v>
                </c:pt>
                <c:pt idx="874">
                  <c:v>0.38860882769999999</c:v>
                </c:pt>
                <c:pt idx="875">
                  <c:v>0.38920437899999999</c:v>
                </c:pt>
                <c:pt idx="876">
                  <c:v>0.38947328640000001</c:v>
                </c:pt>
                <c:pt idx="877">
                  <c:v>0.3894151025</c:v>
                </c:pt>
                <c:pt idx="878">
                  <c:v>0.38969590139999999</c:v>
                </c:pt>
                <c:pt idx="879">
                  <c:v>0.3904220088</c:v>
                </c:pt>
                <c:pt idx="880">
                  <c:v>0.39103793599999997</c:v>
                </c:pt>
                <c:pt idx="881">
                  <c:v>0.39109688320000002</c:v>
                </c:pt>
                <c:pt idx="882">
                  <c:v>0.39126413579999997</c:v>
                </c:pt>
                <c:pt idx="883">
                  <c:v>0.39154218159999998</c:v>
                </c:pt>
                <c:pt idx="884">
                  <c:v>0.39181574810000003</c:v>
                </c:pt>
                <c:pt idx="885">
                  <c:v>0.39220645120000003</c:v>
                </c:pt>
                <c:pt idx="886">
                  <c:v>0.39249029159999999</c:v>
                </c:pt>
                <c:pt idx="887">
                  <c:v>0.39276894999999995</c:v>
                </c:pt>
                <c:pt idx="888">
                  <c:v>0.39304276760000001</c:v>
                </c:pt>
                <c:pt idx="889">
                  <c:v>0.39331699199999998</c:v>
                </c:pt>
                <c:pt idx="890">
                  <c:v>0.39370423680000005</c:v>
                </c:pt>
                <c:pt idx="891">
                  <c:v>0.39442945229999998</c:v>
                </c:pt>
                <c:pt idx="892">
                  <c:v>0.39526924799999996</c:v>
                </c:pt>
                <c:pt idx="893">
                  <c:v>0.39633422619999997</c:v>
                </c:pt>
                <c:pt idx="894">
                  <c:v>0.39684139860000001</c:v>
                </c:pt>
                <c:pt idx="895">
                  <c:v>0.39700779299999994</c:v>
                </c:pt>
                <c:pt idx="896">
                  <c:v>0.3973914999</c:v>
                </c:pt>
                <c:pt idx="897">
                  <c:v>0.39788340270000006</c:v>
                </c:pt>
                <c:pt idx="898">
                  <c:v>0.39804075080000001</c:v>
                </c:pt>
                <c:pt idx="899">
                  <c:v>0.39808785940000002</c:v>
                </c:pt>
                <c:pt idx="900">
                  <c:v>0.39847217999999995</c:v>
                </c:pt>
                <c:pt idx="901">
                  <c:v>0.39930624960000005</c:v>
                </c:pt>
                <c:pt idx="902">
                  <c:v>0.399920624</c:v>
                </c:pt>
                <c:pt idx="903">
                  <c:v>0.40031808400000002</c:v>
                </c:pt>
                <c:pt idx="904">
                  <c:v>0.40083203159999997</c:v>
                </c:pt>
                <c:pt idx="905">
                  <c:v>0.40112828539999995</c:v>
                </c:pt>
                <c:pt idx="906">
                  <c:v>0.40118783759999993</c:v>
                </c:pt>
                <c:pt idx="907">
                  <c:v>0.40145815839999999</c:v>
                </c:pt>
                <c:pt idx="908">
                  <c:v>0.40195073039999996</c:v>
                </c:pt>
                <c:pt idx="909">
                  <c:v>0.40255200299999999</c:v>
                </c:pt>
                <c:pt idx="910">
                  <c:v>0.4030436986</c:v>
                </c:pt>
                <c:pt idx="911">
                  <c:v>0.40309454879999995</c:v>
                </c:pt>
                <c:pt idx="912">
                  <c:v>0.40326048539999998</c:v>
                </c:pt>
                <c:pt idx="913">
                  <c:v>0.40409843039999999</c:v>
                </c:pt>
                <c:pt idx="914">
                  <c:v>0.40515854680000002</c:v>
                </c:pt>
                <c:pt idx="915">
                  <c:v>0.40486242899999997</c:v>
                </c:pt>
                <c:pt idx="916">
                  <c:v>0.40603403400000004</c:v>
                </c:pt>
                <c:pt idx="917">
                  <c:v>0.40664664499999997</c:v>
                </c:pt>
                <c:pt idx="918">
                  <c:v>0.40703841219999998</c:v>
                </c:pt>
                <c:pt idx="919">
                  <c:v>0.40719624660000003</c:v>
                </c:pt>
                <c:pt idx="920">
                  <c:v>0.40712909849999995</c:v>
                </c:pt>
                <c:pt idx="921">
                  <c:v>0.40740616199999996</c:v>
                </c:pt>
                <c:pt idx="922">
                  <c:v>0.40780250819999997</c:v>
                </c:pt>
                <c:pt idx="923">
                  <c:v>0.40831675280000002</c:v>
                </c:pt>
                <c:pt idx="924">
                  <c:v>0.40871874999999996</c:v>
                </c:pt>
                <c:pt idx="925">
                  <c:v>0.40878327499999995</c:v>
                </c:pt>
                <c:pt idx="926">
                  <c:v>0.40929894239999998</c:v>
                </c:pt>
                <c:pt idx="927">
                  <c:v>0.40993664059999996</c:v>
                </c:pt>
                <c:pt idx="928">
                  <c:v>0.41024624399999998</c:v>
                </c:pt>
                <c:pt idx="929">
                  <c:v>0.41044636100000004</c:v>
                </c:pt>
                <c:pt idx="930">
                  <c:v>0.41087373599999999</c:v>
                </c:pt>
                <c:pt idx="931">
                  <c:v>0.41050367279999994</c:v>
                </c:pt>
                <c:pt idx="932">
                  <c:v>0.41147537840000004</c:v>
                </c:pt>
                <c:pt idx="933">
                  <c:v>0.41311403520000006</c:v>
                </c:pt>
                <c:pt idx="934">
                  <c:v>0.4141810494</c:v>
                </c:pt>
                <c:pt idx="935">
                  <c:v>0.41412015839999994</c:v>
                </c:pt>
                <c:pt idx="936">
                  <c:v>0.41417184899999993</c:v>
                </c:pt>
                <c:pt idx="937">
                  <c:v>0.41444511919999999</c:v>
                </c:pt>
                <c:pt idx="938">
                  <c:v>0.41482226579999998</c:v>
                </c:pt>
                <c:pt idx="939">
                  <c:v>0.41496941520000002</c:v>
                </c:pt>
                <c:pt idx="940">
                  <c:v>0.4152420932</c:v>
                </c:pt>
                <c:pt idx="941">
                  <c:v>0.41574861480000003</c:v>
                </c:pt>
                <c:pt idx="942">
                  <c:v>0.4162548866000001</c:v>
                </c:pt>
                <c:pt idx="943">
                  <c:v>0.41653219679999998</c:v>
                </c:pt>
                <c:pt idx="944">
                  <c:v>0.41658303600000002</c:v>
                </c:pt>
                <c:pt idx="945">
                  <c:v>0.41674475699999997</c:v>
                </c:pt>
                <c:pt idx="946">
                  <c:v>0.41702145330000007</c:v>
                </c:pt>
                <c:pt idx="947">
                  <c:v>0.4177532679</c:v>
                </c:pt>
                <c:pt idx="948">
                  <c:v>0.41836250580000001</c:v>
                </c:pt>
                <c:pt idx="949">
                  <c:v>0.4187466842</c:v>
                </c:pt>
                <c:pt idx="950">
                  <c:v>0.419020371</c:v>
                </c:pt>
                <c:pt idx="951">
                  <c:v>0.41963955120000007</c:v>
                </c:pt>
                <c:pt idx="952">
                  <c:v>0.41979797240000005</c:v>
                </c:pt>
                <c:pt idx="953">
                  <c:v>0.41983877140000003</c:v>
                </c:pt>
                <c:pt idx="954">
                  <c:v>0.42033165020000007</c:v>
                </c:pt>
                <c:pt idx="955">
                  <c:v>0.42094154960000002</c:v>
                </c:pt>
                <c:pt idx="956">
                  <c:v>0.42154933320000004</c:v>
                </c:pt>
                <c:pt idx="957">
                  <c:v>0.42158246790000004</c:v>
                </c:pt>
                <c:pt idx="958">
                  <c:v>0.42149937879999999</c:v>
                </c:pt>
                <c:pt idx="959">
                  <c:v>0.42153622659999995</c:v>
                </c:pt>
                <c:pt idx="960">
                  <c:v>0.42204513779999997</c:v>
                </c:pt>
                <c:pt idx="961">
                  <c:v>0.42290111759999999</c:v>
                </c:pt>
                <c:pt idx="962">
                  <c:v>0.42375583800000005</c:v>
                </c:pt>
                <c:pt idx="963">
                  <c:v>0.4244925994</c:v>
                </c:pt>
                <c:pt idx="964">
                  <c:v>0.42477583200000002</c:v>
                </c:pt>
                <c:pt idx="965">
                  <c:v>0.42483467559999999</c:v>
                </c:pt>
                <c:pt idx="966">
                  <c:v>0.42365360009999997</c:v>
                </c:pt>
                <c:pt idx="967">
                  <c:v>0.42224052640000004</c:v>
                </c:pt>
                <c:pt idx="968">
                  <c:v>0.42286039619999999</c:v>
                </c:pt>
                <c:pt idx="969">
                  <c:v>0.42438096839999995</c:v>
                </c:pt>
                <c:pt idx="970">
                  <c:v>0.42544554690000003</c:v>
                </c:pt>
                <c:pt idx="971">
                  <c:v>0.42616176979999998</c:v>
                </c:pt>
                <c:pt idx="972">
                  <c:v>0.42665385759999996</c:v>
                </c:pt>
                <c:pt idx="973">
                  <c:v>0.42736841019999999</c:v>
                </c:pt>
                <c:pt idx="974">
                  <c:v>0.42786256229999992</c:v>
                </c:pt>
                <c:pt idx="975">
                  <c:v>0.42824974379999997</c:v>
                </c:pt>
                <c:pt idx="976">
                  <c:v>0.42852917759999998</c:v>
                </c:pt>
                <c:pt idx="977">
                  <c:v>0.42915333059999994</c:v>
                </c:pt>
                <c:pt idx="978">
                  <c:v>0.43012159649999998</c:v>
                </c:pt>
                <c:pt idx="979">
                  <c:v>0.4307521694</c:v>
                </c:pt>
                <c:pt idx="980">
                  <c:v>0.43115694399999999</c:v>
                </c:pt>
                <c:pt idx="981">
                  <c:v>0.43143685409999999</c:v>
                </c:pt>
                <c:pt idx="982">
                  <c:v>0.43160171999999997</c:v>
                </c:pt>
                <c:pt idx="983">
                  <c:v>0.43177535520000004</c:v>
                </c:pt>
                <c:pt idx="984">
                  <c:v>0.43252887870000001</c:v>
                </c:pt>
                <c:pt idx="985">
                  <c:v>0.43351599900000004</c:v>
                </c:pt>
                <c:pt idx="986">
                  <c:v>0.43394128059999992</c:v>
                </c:pt>
                <c:pt idx="987">
                  <c:v>0.43391197960000005</c:v>
                </c:pt>
                <c:pt idx="988">
                  <c:v>0.43433782000000004</c:v>
                </c:pt>
                <c:pt idx="989">
                  <c:v>0.43498856249999995</c:v>
                </c:pt>
                <c:pt idx="990">
                  <c:v>0.4358647088</c:v>
                </c:pt>
                <c:pt idx="991">
                  <c:v>0.43616925899999998</c:v>
                </c:pt>
                <c:pt idx="992">
                  <c:v>0.435895011</c:v>
                </c:pt>
                <c:pt idx="993">
                  <c:v>0.43595975490000005</c:v>
                </c:pt>
                <c:pt idx="994">
                  <c:v>0.43647745700000001</c:v>
                </c:pt>
                <c:pt idx="995">
                  <c:v>0.43687416679999996</c:v>
                </c:pt>
                <c:pt idx="996">
                  <c:v>0.43716134400000001</c:v>
                </c:pt>
                <c:pt idx="997">
                  <c:v>0.43778593249999997</c:v>
                </c:pt>
                <c:pt idx="998">
                  <c:v>0.43851837630000001</c:v>
                </c:pt>
                <c:pt idx="999">
                  <c:v>0.43868424960000002</c:v>
                </c:pt>
                <c:pt idx="1000">
                  <c:v>0.43897214159999998</c:v>
                </c:pt>
                <c:pt idx="1001">
                  <c:v>0.43982542889999998</c:v>
                </c:pt>
                <c:pt idx="1002">
                  <c:v>0.44055841589999994</c:v>
                </c:pt>
                <c:pt idx="1003">
                  <c:v>0.44060636669999992</c:v>
                </c:pt>
                <c:pt idx="1004">
                  <c:v>0.44020275680000004</c:v>
                </c:pt>
                <c:pt idx="1005">
                  <c:v>0.44059912820000002</c:v>
                </c:pt>
                <c:pt idx="1006">
                  <c:v>0.4415592948</c:v>
                </c:pt>
                <c:pt idx="1007">
                  <c:v>0.44296552860000005</c:v>
                </c:pt>
                <c:pt idx="1008">
                  <c:v>0.44402766300000002</c:v>
                </c:pt>
                <c:pt idx="1009">
                  <c:v>0.44520748800000004</c:v>
                </c:pt>
                <c:pt idx="1010">
                  <c:v>0.44513408000000004</c:v>
                </c:pt>
                <c:pt idx="1011">
                  <c:v>0.44461037810000004</c:v>
                </c:pt>
                <c:pt idx="1012">
                  <c:v>0.44408811479999999</c:v>
                </c:pt>
                <c:pt idx="1013">
                  <c:v>0.44401183269999994</c:v>
                </c:pt>
                <c:pt idx="1014">
                  <c:v>0.44427966950000003</c:v>
                </c:pt>
                <c:pt idx="1015">
                  <c:v>0.44511752839999996</c:v>
                </c:pt>
                <c:pt idx="1016">
                  <c:v>0.44573087639999998</c:v>
                </c:pt>
                <c:pt idx="1017">
                  <c:v>0.4457801046</c:v>
                </c:pt>
                <c:pt idx="1018">
                  <c:v>0.44595008679999998</c:v>
                </c:pt>
                <c:pt idx="1019">
                  <c:v>0.44623500599999999</c:v>
                </c:pt>
                <c:pt idx="1020">
                  <c:v>0.44697733080000002</c:v>
                </c:pt>
                <c:pt idx="1021">
                  <c:v>0.44772061639999999</c:v>
                </c:pt>
                <c:pt idx="1022">
                  <c:v>0.44801132040000002</c:v>
                </c:pt>
                <c:pt idx="1023">
                  <c:v>0.44853046399999996</c:v>
                </c:pt>
                <c:pt idx="1024">
                  <c:v>0.44905012799999999</c:v>
                </c:pt>
                <c:pt idx="1025">
                  <c:v>0.449450978</c:v>
                </c:pt>
                <c:pt idx="1026">
                  <c:v>0.4495041005</c:v>
                </c:pt>
                <c:pt idx="1027">
                  <c:v>0.44932361849999997</c:v>
                </c:pt>
                <c:pt idx="1028">
                  <c:v>0.44983217120000002</c:v>
                </c:pt>
                <c:pt idx="1029">
                  <c:v>0.45045312839999996</c:v>
                </c:pt>
                <c:pt idx="1030">
                  <c:v>0.45095913959999995</c:v>
                </c:pt>
                <c:pt idx="1031">
                  <c:v>0.45158468130000001</c:v>
                </c:pt>
                <c:pt idx="1032">
                  <c:v>0.45232625280000005</c:v>
                </c:pt>
                <c:pt idx="1033">
                  <c:v>0.4521636805</c:v>
                </c:pt>
                <c:pt idx="1034">
                  <c:v>0.45223447500000002</c:v>
                </c:pt>
                <c:pt idx="1035">
                  <c:v>0.45310699840000002</c:v>
                </c:pt>
                <c:pt idx="1036">
                  <c:v>0.45408820300000002</c:v>
                </c:pt>
                <c:pt idx="1037">
                  <c:v>0.45483968880000003</c:v>
                </c:pt>
                <c:pt idx="1038">
                  <c:v>0.45525131649999995</c:v>
                </c:pt>
                <c:pt idx="1039">
                  <c:v>0.45531736789999999</c:v>
                </c:pt>
                <c:pt idx="1040">
                  <c:v>0.45549428400000003</c:v>
                </c:pt>
                <c:pt idx="1041">
                  <c:v>0.45589099360000002</c:v>
                </c:pt>
                <c:pt idx="1042">
                  <c:v>0.45640783800000001</c:v>
                </c:pt>
                <c:pt idx="1043">
                  <c:v>0.45704527760000002</c:v>
                </c:pt>
                <c:pt idx="1044">
                  <c:v>0.45710316160000003</c:v>
                </c:pt>
                <c:pt idx="1045">
                  <c:v>0.45703774609999998</c:v>
                </c:pt>
                <c:pt idx="1046">
                  <c:v>0.45617697299999999</c:v>
                </c:pt>
                <c:pt idx="1047">
                  <c:v>0.4554376792</c:v>
                </c:pt>
                <c:pt idx="1048">
                  <c:v>0.4555032832</c:v>
                </c:pt>
                <c:pt idx="1049">
                  <c:v>0.45672704080000004</c:v>
                </c:pt>
                <c:pt idx="1050">
                  <c:v>0.45818919080000003</c:v>
                </c:pt>
                <c:pt idx="1051">
                  <c:v>0.45942541679999999</c:v>
                </c:pt>
                <c:pt idx="1052">
                  <c:v>0.46055105849999994</c:v>
                </c:pt>
                <c:pt idx="1053">
                  <c:v>0.46133108819999996</c:v>
                </c:pt>
                <c:pt idx="1054">
                  <c:v>0.46175643360000002</c:v>
                </c:pt>
                <c:pt idx="1055">
                  <c:v>0.46184138219999998</c:v>
                </c:pt>
                <c:pt idx="1056">
                  <c:v>0.46226248019999999</c:v>
                </c:pt>
                <c:pt idx="1057">
                  <c:v>0.46267401600000002</c:v>
                </c:pt>
                <c:pt idx="1058">
                  <c:v>0.46307798550000007</c:v>
                </c:pt>
                <c:pt idx="1059">
                  <c:v>0.46370998800000002</c:v>
                </c:pt>
                <c:pt idx="1060">
                  <c:v>0.46410890759999995</c:v>
                </c:pt>
                <c:pt idx="1061">
                  <c:v>0.46427061119999996</c:v>
                </c:pt>
                <c:pt idx="1062">
                  <c:v>0.46420634389999993</c:v>
                </c:pt>
                <c:pt idx="1063">
                  <c:v>0.46426132869999998</c:v>
                </c:pt>
                <c:pt idx="1064">
                  <c:v>0.4647708351</c:v>
                </c:pt>
                <c:pt idx="1065">
                  <c:v>0.46516477500000003</c:v>
                </c:pt>
                <c:pt idx="1066">
                  <c:v>0.46578527949999998</c:v>
                </c:pt>
                <c:pt idx="1067">
                  <c:v>0.46640224400000002</c:v>
                </c:pt>
                <c:pt idx="1068">
                  <c:v>0.46702622399999993</c:v>
                </c:pt>
                <c:pt idx="1069">
                  <c:v>0.46742296319999999</c:v>
                </c:pt>
                <c:pt idx="1070">
                  <c:v>0.46689639459999993</c:v>
                </c:pt>
                <c:pt idx="1071">
                  <c:v>0.4670629215999999</c:v>
                </c:pt>
                <c:pt idx="1072">
                  <c:v>0.46791259800000007</c:v>
                </c:pt>
                <c:pt idx="1073">
                  <c:v>0.46852478720000001</c:v>
                </c:pt>
                <c:pt idx="1074">
                  <c:v>0.46844203249999994</c:v>
                </c:pt>
                <c:pt idx="1075">
                  <c:v>0.46882971680000002</c:v>
                </c:pt>
                <c:pt idx="1076">
                  <c:v>0.46992326000000001</c:v>
                </c:pt>
                <c:pt idx="1077">
                  <c:v>0.47067740010000003</c:v>
                </c:pt>
                <c:pt idx="1078">
                  <c:v>0.47109283839999999</c:v>
                </c:pt>
                <c:pt idx="1079">
                  <c:v>0.47128446520000006</c:v>
                </c:pt>
                <c:pt idx="1080">
                  <c:v>0.47170212999999994</c:v>
                </c:pt>
                <c:pt idx="1081">
                  <c:v>0.47189017710000003</c:v>
                </c:pt>
                <c:pt idx="1082">
                  <c:v>0.47241489399999997</c:v>
                </c:pt>
                <c:pt idx="1083">
                  <c:v>0.47305113599999998</c:v>
                </c:pt>
                <c:pt idx="1084">
                  <c:v>0.47299356440000001</c:v>
                </c:pt>
                <c:pt idx="1085">
                  <c:v>0.47294623479999998</c:v>
                </c:pt>
                <c:pt idx="1086">
                  <c:v>0.47324841600000001</c:v>
                </c:pt>
                <c:pt idx="1087">
                  <c:v>0.47343344860000003</c:v>
                </c:pt>
                <c:pt idx="1088">
                  <c:v>0.47418741429999994</c:v>
                </c:pt>
                <c:pt idx="1089">
                  <c:v>0.47504974599999999</c:v>
                </c:pt>
                <c:pt idx="1090">
                  <c:v>0.47602334120000006</c:v>
                </c:pt>
                <c:pt idx="1091">
                  <c:v>0.47619764720000002</c:v>
                </c:pt>
                <c:pt idx="1092">
                  <c:v>0.47603537190000006</c:v>
                </c:pt>
                <c:pt idx="1093">
                  <c:v>0.47668434000000004</c:v>
                </c:pt>
                <c:pt idx="1094">
                  <c:v>0.47755946700000002</c:v>
                </c:pt>
                <c:pt idx="1095">
                  <c:v>0.47819305439999998</c:v>
                </c:pt>
                <c:pt idx="1096">
                  <c:v>0.47870442480000003</c:v>
                </c:pt>
                <c:pt idx="1097">
                  <c:v>0.47875590960000003</c:v>
                </c:pt>
                <c:pt idx="1098">
                  <c:v>0.47892105289999998</c:v>
                </c:pt>
                <c:pt idx="1099">
                  <c:v>0.47919739649999998</c:v>
                </c:pt>
                <c:pt idx="1100">
                  <c:v>0.4793646768</c:v>
                </c:pt>
                <c:pt idx="1101">
                  <c:v>0.47964484260000007</c:v>
                </c:pt>
                <c:pt idx="1102">
                  <c:v>0.48015329199999995</c:v>
                </c:pt>
                <c:pt idx="1103">
                  <c:v>0.48099754119999999</c:v>
                </c:pt>
                <c:pt idx="1104">
                  <c:v>0.48137370400000007</c:v>
                </c:pt>
                <c:pt idx="1105">
                  <c:v>0.4822143921</c:v>
                </c:pt>
                <c:pt idx="1106">
                  <c:v>0.48247694750000003</c:v>
                </c:pt>
                <c:pt idx="1107">
                  <c:v>0.48251666700000001</c:v>
                </c:pt>
                <c:pt idx="1108">
                  <c:v>0.48267473040000003</c:v>
                </c:pt>
                <c:pt idx="1109">
                  <c:v>0.48318202660000009</c:v>
                </c:pt>
                <c:pt idx="1110">
                  <c:v>0.48368689600000003</c:v>
                </c:pt>
                <c:pt idx="1111">
                  <c:v>0.48407430260000001</c:v>
                </c:pt>
                <c:pt idx="1112">
                  <c:v>0.48492108</c:v>
                </c:pt>
                <c:pt idx="1113">
                  <c:v>0.48600270750000002</c:v>
                </c:pt>
                <c:pt idx="1114">
                  <c:v>0.48592974080000001</c:v>
                </c:pt>
                <c:pt idx="1115">
                  <c:v>0.48528435780000007</c:v>
                </c:pt>
                <c:pt idx="1116">
                  <c:v>0.48510335999999998</c:v>
                </c:pt>
                <c:pt idx="1117">
                  <c:v>0.48584936039999993</c:v>
                </c:pt>
                <c:pt idx="1118">
                  <c:v>0.48659677559999998</c:v>
                </c:pt>
                <c:pt idx="1119">
                  <c:v>0.48734265840000002</c:v>
                </c:pt>
                <c:pt idx="1120">
                  <c:v>0.48833331699999999</c:v>
                </c:pt>
                <c:pt idx="1121">
                  <c:v>0.48921373620000008</c:v>
                </c:pt>
                <c:pt idx="1122">
                  <c:v>0.48964474679999997</c:v>
                </c:pt>
                <c:pt idx="1123">
                  <c:v>0.48997001299999998</c:v>
                </c:pt>
                <c:pt idx="1124">
                  <c:v>0.48983579039999997</c:v>
                </c:pt>
                <c:pt idx="1125">
                  <c:v>0.4895688849</c:v>
                </c:pt>
                <c:pt idx="1126">
                  <c:v>0.4896349197</c:v>
                </c:pt>
                <c:pt idx="1127">
                  <c:v>0.49039549739999999</c:v>
                </c:pt>
                <c:pt idx="1128">
                  <c:v>0.49092104019999999</c:v>
                </c:pt>
                <c:pt idx="1129">
                  <c:v>0.49109318679999997</c:v>
                </c:pt>
                <c:pt idx="1130">
                  <c:v>0.4914942678</c:v>
                </c:pt>
                <c:pt idx="1131">
                  <c:v>0.49223839230000005</c:v>
                </c:pt>
                <c:pt idx="1132">
                  <c:v>0.49275285840000005</c:v>
                </c:pt>
                <c:pt idx="1133">
                  <c:v>0.4927975569000001</c:v>
                </c:pt>
                <c:pt idx="1134">
                  <c:v>0.49284949230000008</c:v>
                </c:pt>
                <c:pt idx="1135">
                  <c:v>0.49326028799999999</c:v>
                </c:pt>
                <c:pt idx="1136">
                  <c:v>0.49425531320000005</c:v>
                </c:pt>
                <c:pt idx="1137">
                  <c:v>0.49513733999999993</c:v>
                </c:pt>
                <c:pt idx="1138">
                  <c:v>0.49555111380000005</c:v>
                </c:pt>
                <c:pt idx="1139">
                  <c:v>0.49597311449999992</c:v>
                </c:pt>
                <c:pt idx="1140">
                  <c:v>0.49652223249999994</c:v>
                </c:pt>
                <c:pt idx="1141">
                  <c:v>0.49683886410000005</c:v>
                </c:pt>
                <c:pt idx="1142">
                  <c:v>0.4970362304</c:v>
                </c:pt>
                <c:pt idx="1143">
                  <c:v>0.49747236490000002</c:v>
                </c:pt>
                <c:pt idx="1144">
                  <c:v>0.49790518780000004</c:v>
                </c:pt>
                <c:pt idx="1145">
                  <c:v>0.49845023480000006</c:v>
                </c:pt>
                <c:pt idx="1146">
                  <c:v>0.49887858129999996</c:v>
                </c:pt>
                <c:pt idx="1147">
                  <c:v>0.49976461800000005</c:v>
                </c:pt>
                <c:pt idx="1148">
                  <c:v>0.5006392449999999</c:v>
                </c:pt>
                <c:pt idx="1149">
                  <c:v>0.50081008119999992</c:v>
                </c:pt>
                <c:pt idx="1150">
                  <c:v>0.50074625699999997</c:v>
                </c:pt>
                <c:pt idx="1151">
                  <c:v>0.50103447359999997</c:v>
                </c:pt>
                <c:pt idx="1152">
                  <c:v>0.50155402559999995</c:v>
                </c:pt>
                <c:pt idx="1153">
                  <c:v>0.50208146499999995</c:v>
                </c:pt>
                <c:pt idx="1154">
                  <c:v>0.50203196640000003</c:v>
                </c:pt>
                <c:pt idx="1155">
                  <c:v>0.50198157240000008</c:v>
                </c:pt>
                <c:pt idx="1156">
                  <c:v>0.50227825250000002</c:v>
                </c:pt>
                <c:pt idx="1157">
                  <c:v>0.50303222389999991</c:v>
                </c:pt>
                <c:pt idx="1158">
                  <c:v>0.50378852219999992</c:v>
                </c:pt>
                <c:pt idx="1159">
                  <c:v>0.50431784549999992</c:v>
                </c:pt>
                <c:pt idx="1160">
                  <c:v>0.50484468100000002</c:v>
                </c:pt>
                <c:pt idx="1161">
                  <c:v>0.50513748390000002</c:v>
                </c:pt>
                <c:pt idx="1162">
                  <c:v>0.50519790720000002</c:v>
                </c:pt>
                <c:pt idx="1163">
                  <c:v>0.5051364492</c:v>
                </c:pt>
                <c:pt idx="1164">
                  <c:v>0.50565748499999996</c:v>
                </c:pt>
                <c:pt idx="1165">
                  <c:v>0.50675685270000004</c:v>
                </c:pt>
                <c:pt idx="1166">
                  <c:v>0.5075154945</c:v>
                </c:pt>
                <c:pt idx="1167">
                  <c:v>0.50723691479999999</c:v>
                </c:pt>
                <c:pt idx="1168">
                  <c:v>0.50707715600000003</c:v>
                </c:pt>
                <c:pt idx="1169">
                  <c:v>0.50772807000000009</c:v>
                </c:pt>
                <c:pt idx="1170">
                  <c:v>0.5082606246000001</c:v>
                </c:pt>
                <c:pt idx="1171">
                  <c:v>0.50856016770000001</c:v>
                </c:pt>
                <c:pt idx="1172">
                  <c:v>0.5095632108</c:v>
                </c:pt>
                <c:pt idx="1173">
                  <c:v>0.5102300864</c:v>
                </c:pt>
                <c:pt idx="1174">
                  <c:v>0.51103682699999997</c:v>
                </c:pt>
                <c:pt idx="1175">
                  <c:v>0.51126696319999998</c:v>
                </c:pt>
                <c:pt idx="1176">
                  <c:v>0.51113811209999993</c:v>
                </c:pt>
                <c:pt idx="1177">
                  <c:v>0.51134939499999998</c:v>
                </c:pt>
                <c:pt idx="1178">
                  <c:v>0.51189880300000001</c:v>
                </c:pt>
                <c:pt idx="1179">
                  <c:v>0.51243736800000006</c:v>
                </c:pt>
                <c:pt idx="1180">
                  <c:v>0.51262910690000008</c:v>
                </c:pt>
                <c:pt idx="1181">
                  <c:v>0.51236435039999995</c:v>
                </c:pt>
                <c:pt idx="1182">
                  <c:v>0.51256444579999993</c:v>
                </c:pt>
                <c:pt idx="1183">
                  <c:v>0.51322433779999999</c:v>
                </c:pt>
                <c:pt idx="1184">
                  <c:v>0.51410042249999999</c:v>
                </c:pt>
                <c:pt idx="1185">
                  <c:v>0.51427391400000011</c:v>
                </c:pt>
                <c:pt idx="1186">
                  <c:v>0.51444081480000003</c:v>
                </c:pt>
                <c:pt idx="1187">
                  <c:v>0.51495588699999995</c:v>
                </c:pt>
                <c:pt idx="1188">
                  <c:v>0.51582408899999999</c:v>
                </c:pt>
                <c:pt idx="1189">
                  <c:v>0.51633937299999999</c:v>
                </c:pt>
                <c:pt idx="1190">
                  <c:v>0.51650827209999994</c:v>
                </c:pt>
                <c:pt idx="1191">
                  <c:v>0.51692208099999992</c:v>
                </c:pt>
                <c:pt idx="1192">
                  <c:v>0.5176785384</c:v>
                </c:pt>
                <c:pt idx="1193">
                  <c:v>0.51831221869999999</c:v>
                </c:pt>
                <c:pt idx="1194">
                  <c:v>0.51871256799999998</c:v>
                </c:pt>
                <c:pt idx="1195">
                  <c:v>0.51888040749999997</c:v>
                </c:pt>
                <c:pt idx="1196">
                  <c:v>0.51894752700000002</c:v>
                </c:pt>
                <c:pt idx="1197">
                  <c:v>0.51903376000000001</c:v>
                </c:pt>
                <c:pt idx="1198">
                  <c:v>0.51924389400000004</c:v>
                </c:pt>
                <c:pt idx="1199">
                  <c:v>0.51980272000000005</c:v>
                </c:pt>
                <c:pt idx="1200">
                  <c:v>0.52047497700000001</c:v>
                </c:pt>
                <c:pt idx="1201">
                  <c:v>0.5204441098</c:v>
                </c:pt>
                <c:pt idx="1202">
                  <c:v>0.52052873580000003</c:v>
                </c:pt>
                <c:pt idx="1203">
                  <c:v>0.52060489920000008</c:v>
                </c:pt>
                <c:pt idx="1204">
                  <c:v>0.52126601800000005</c:v>
                </c:pt>
                <c:pt idx="1205">
                  <c:v>0.52227493950000003</c:v>
                </c:pt>
                <c:pt idx="1206">
                  <c:v>0.52304757119999989</c:v>
                </c:pt>
                <c:pt idx="1207">
                  <c:v>0.52393152000000009</c:v>
                </c:pt>
                <c:pt idx="1208">
                  <c:v>0.52481387839999993</c:v>
                </c:pt>
                <c:pt idx="1209">
                  <c:v>0.52498963440000002</c:v>
                </c:pt>
                <c:pt idx="1210">
                  <c:v>0.52504304159999993</c:v>
                </c:pt>
                <c:pt idx="1211">
                  <c:v>0.52602345760000002</c:v>
                </c:pt>
                <c:pt idx="1212">
                  <c:v>0.52700087919999994</c:v>
                </c:pt>
                <c:pt idx="1213">
                  <c:v>0.52738795709999997</c:v>
                </c:pt>
                <c:pt idx="1214">
                  <c:v>0.52741995679999998</c:v>
                </c:pt>
                <c:pt idx="1215">
                  <c:v>0.52757214159999999</c:v>
                </c:pt>
                <c:pt idx="1216">
                  <c:v>0.52783867400000006</c:v>
                </c:pt>
                <c:pt idx="1217">
                  <c:v>0.52834022719999996</c:v>
                </c:pt>
                <c:pt idx="1218">
                  <c:v>0.5288413877999999</c:v>
                </c:pt>
                <c:pt idx="1219">
                  <c:v>0.52898736150000003</c:v>
                </c:pt>
                <c:pt idx="1220">
                  <c:v>0.529021254</c:v>
                </c:pt>
                <c:pt idx="1221">
                  <c:v>0.52930330859999997</c:v>
                </c:pt>
                <c:pt idx="1222">
                  <c:v>0.52970792160000002</c:v>
                </c:pt>
                <c:pt idx="1223">
                  <c:v>0.53022381920000006</c:v>
                </c:pt>
                <c:pt idx="1224">
                  <c:v>0.53061770729999991</c:v>
                </c:pt>
                <c:pt idx="1225">
                  <c:v>0.53101346540000005</c:v>
                </c:pt>
                <c:pt idx="1226">
                  <c:v>0.5315236874</c:v>
                </c:pt>
                <c:pt idx="1227">
                  <c:v>0.53191730059999998</c:v>
                </c:pt>
                <c:pt idx="1228">
                  <c:v>0.53254935279999993</c:v>
                </c:pt>
                <c:pt idx="1229">
                  <c:v>0.53272015419999996</c:v>
                </c:pt>
                <c:pt idx="1230">
                  <c:v>0.53278881389999999</c:v>
                </c:pt>
                <c:pt idx="1231">
                  <c:v>0.53321085999999995</c:v>
                </c:pt>
                <c:pt idx="1232">
                  <c:v>0.533983702</c:v>
                </c:pt>
                <c:pt idx="1233">
                  <c:v>0.53441600980000004</c:v>
                </c:pt>
                <c:pt idx="1234">
                  <c:v>0.53496246959999993</c:v>
                </c:pt>
                <c:pt idx="1235">
                  <c:v>0.53537811120000001</c:v>
                </c:pt>
                <c:pt idx="1236">
                  <c:v>0.53567291519999993</c:v>
                </c:pt>
                <c:pt idx="1237">
                  <c:v>0.53561821669999998</c:v>
                </c:pt>
                <c:pt idx="1238">
                  <c:v>0.53579213999999997</c:v>
                </c:pt>
                <c:pt idx="1239">
                  <c:v>0.53620069790000002</c:v>
                </c:pt>
                <c:pt idx="1240">
                  <c:v>0.53661390419999999</c:v>
                </c:pt>
                <c:pt idx="1241">
                  <c:v>0.537037718</c:v>
                </c:pt>
                <c:pt idx="1242">
                  <c:v>0.53722967339999994</c:v>
                </c:pt>
                <c:pt idx="1243">
                  <c:v>0.53753902799999997</c:v>
                </c:pt>
                <c:pt idx="1244">
                  <c:v>0.53832302399999998</c:v>
                </c:pt>
                <c:pt idx="1245">
                  <c:v>0.53911365760000007</c:v>
                </c:pt>
                <c:pt idx="1246">
                  <c:v>0.5396788656</c:v>
                </c:pt>
                <c:pt idx="1247">
                  <c:v>0.54024240000000001</c:v>
                </c:pt>
                <c:pt idx="1248">
                  <c:v>0.54078906279999994</c:v>
                </c:pt>
                <c:pt idx="1249">
                  <c:v>0.54109215300000002</c:v>
                </c:pt>
                <c:pt idx="1250">
                  <c:v>0.54162521200000002</c:v>
                </c:pt>
                <c:pt idx="1251">
                  <c:v>0.54216114900000001</c:v>
                </c:pt>
                <c:pt idx="1252">
                  <c:v>0.542937318</c:v>
                </c:pt>
                <c:pt idx="1253">
                  <c:v>0.54335968199999995</c:v>
                </c:pt>
                <c:pt idx="1254">
                  <c:v>0.543318411</c:v>
                </c:pt>
                <c:pt idx="1255">
                  <c:v>0.54328773529999996</c:v>
                </c:pt>
                <c:pt idx="1256">
                  <c:v>0.54349635799999996</c:v>
                </c:pt>
                <c:pt idx="1257">
                  <c:v>0.54394486249999996</c:v>
                </c:pt>
                <c:pt idx="1258">
                  <c:v>0.54473897280000005</c:v>
                </c:pt>
                <c:pt idx="1259">
                  <c:v>0.54541241919999994</c:v>
                </c:pt>
                <c:pt idx="1260">
                  <c:v>0.54585303789999995</c:v>
                </c:pt>
                <c:pt idx="1261">
                  <c:v>0.54641795519999992</c:v>
                </c:pt>
                <c:pt idx="1262">
                  <c:v>0.54698442899999999</c:v>
                </c:pt>
                <c:pt idx="1263">
                  <c:v>0.54731375279999994</c:v>
                </c:pt>
                <c:pt idx="1264">
                  <c:v>0.54728387280000002</c:v>
                </c:pt>
                <c:pt idx="1265">
                  <c:v>0.54759655500000004</c:v>
                </c:pt>
                <c:pt idx="1266">
                  <c:v>0.54825519350000007</c:v>
                </c:pt>
                <c:pt idx="1267">
                  <c:v>0.54854709859999995</c:v>
                </c:pt>
                <c:pt idx="1268">
                  <c:v>0.54872637400000002</c:v>
                </c:pt>
                <c:pt idx="1269">
                  <c:v>0.54937833949999992</c:v>
                </c:pt>
                <c:pt idx="1270">
                  <c:v>0.55026936900000001</c:v>
                </c:pt>
                <c:pt idx="1271">
                  <c:v>0.55104088200000001</c:v>
                </c:pt>
                <c:pt idx="1272">
                  <c:v>0.55133738499999996</c:v>
                </c:pt>
                <c:pt idx="1273">
                  <c:v>0.55140474820000007</c:v>
                </c:pt>
                <c:pt idx="1274">
                  <c:v>0.55183700470000008</c:v>
                </c:pt>
                <c:pt idx="1275">
                  <c:v>0.55285888949999995</c:v>
                </c:pt>
                <c:pt idx="1276">
                  <c:v>0.55341216969999996</c:v>
                </c:pt>
                <c:pt idx="1277">
                  <c:v>0.5532602928</c:v>
                </c:pt>
                <c:pt idx="1278">
                  <c:v>0.55333675609999999</c:v>
                </c:pt>
                <c:pt idx="1279">
                  <c:v>0.55411918100000002</c:v>
                </c:pt>
                <c:pt idx="1280">
                  <c:v>0.55477205279999997</c:v>
                </c:pt>
                <c:pt idx="1281">
                  <c:v>0.5547118887000001</c:v>
                </c:pt>
                <c:pt idx="1282">
                  <c:v>0.55453509869999995</c:v>
                </c:pt>
                <c:pt idx="1283">
                  <c:v>0.55471702999999994</c:v>
                </c:pt>
                <c:pt idx="1284">
                  <c:v>0.55501514620000003</c:v>
                </c:pt>
                <c:pt idx="1285">
                  <c:v>0.55577798759999997</c:v>
                </c:pt>
                <c:pt idx="1286">
                  <c:v>0.55641960779999999</c:v>
                </c:pt>
                <c:pt idx="1287">
                  <c:v>0.55706558319999999</c:v>
                </c:pt>
                <c:pt idx="1288">
                  <c:v>0.55830824400000001</c:v>
                </c:pt>
                <c:pt idx="1289">
                  <c:v>0.55897155970000001</c:v>
                </c:pt>
                <c:pt idx="1290">
                  <c:v>0.55881058080000001</c:v>
                </c:pt>
                <c:pt idx="1291">
                  <c:v>0.55888012650000007</c:v>
                </c:pt>
                <c:pt idx="1292">
                  <c:v>0.55905977400000006</c:v>
                </c:pt>
                <c:pt idx="1293">
                  <c:v>0.55971255119999996</c:v>
                </c:pt>
                <c:pt idx="1294">
                  <c:v>0.56047793849999994</c:v>
                </c:pt>
                <c:pt idx="1295">
                  <c:v>0.5610094793</c:v>
                </c:pt>
                <c:pt idx="1296">
                  <c:v>0.5614295749999999</c:v>
                </c:pt>
                <c:pt idx="1297">
                  <c:v>0.56162236139999999</c:v>
                </c:pt>
                <c:pt idx="1298">
                  <c:v>0.56193815930000002</c:v>
                </c:pt>
                <c:pt idx="1299">
                  <c:v>0.56249098930000008</c:v>
                </c:pt>
                <c:pt idx="1300">
                  <c:v>0.56292473999999992</c:v>
                </c:pt>
                <c:pt idx="1301">
                  <c:v>0.56323126439999993</c:v>
                </c:pt>
                <c:pt idx="1302">
                  <c:v>0.5637720464</c:v>
                </c:pt>
                <c:pt idx="1303">
                  <c:v>0.5642017909</c:v>
                </c:pt>
                <c:pt idx="1304">
                  <c:v>0.56451617040000002</c:v>
                </c:pt>
                <c:pt idx="1305">
                  <c:v>0.56481963720000006</c:v>
                </c:pt>
                <c:pt idx="1306">
                  <c:v>0.56535556149999999</c:v>
                </c:pt>
                <c:pt idx="1307">
                  <c:v>0.5658892001000001</c:v>
                </c:pt>
                <c:pt idx="1308">
                  <c:v>0.56629978079999999</c:v>
                </c:pt>
                <c:pt idx="1309">
                  <c:v>0.56694528609999995</c:v>
                </c:pt>
                <c:pt idx="1310">
                  <c:v>0.56759905319999993</c:v>
                </c:pt>
                <c:pt idx="1311">
                  <c:v>0.56742024079999998</c:v>
                </c:pt>
                <c:pt idx="1312">
                  <c:v>0.56688515660000005</c:v>
                </c:pt>
                <c:pt idx="1313">
                  <c:v>0.56706055560000002</c:v>
                </c:pt>
                <c:pt idx="1314">
                  <c:v>0.5673572979999999</c:v>
                </c:pt>
                <c:pt idx="1315">
                  <c:v>0.56801282299999989</c:v>
                </c:pt>
                <c:pt idx="1316">
                  <c:v>0.56903110229999998</c:v>
                </c:pt>
                <c:pt idx="1317">
                  <c:v>0.56993786200000007</c:v>
                </c:pt>
                <c:pt idx="1318">
                  <c:v>0.57002059399999994</c:v>
                </c:pt>
                <c:pt idx="1319">
                  <c:v>0.56963066940000007</c:v>
                </c:pt>
                <c:pt idx="1320">
                  <c:v>0.5699456088</c:v>
                </c:pt>
                <c:pt idx="1321">
                  <c:v>0.57072954679999999</c:v>
                </c:pt>
                <c:pt idx="1322">
                  <c:v>0.57163271939999993</c:v>
                </c:pt>
                <c:pt idx="1323">
                  <c:v>0.57240496800000007</c:v>
                </c:pt>
                <c:pt idx="1324">
                  <c:v>0.57305877120000004</c:v>
                </c:pt>
                <c:pt idx="1325">
                  <c:v>0.57253915860000004</c:v>
                </c:pt>
                <c:pt idx="1326">
                  <c:v>0.57166977769999994</c:v>
                </c:pt>
                <c:pt idx="1327">
                  <c:v>0.57117147199999996</c:v>
                </c:pt>
                <c:pt idx="1328">
                  <c:v>0.57187554899999993</c:v>
                </c:pt>
                <c:pt idx="1329">
                  <c:v>0.57317284309999994</c:v>
                </c:pt>
                <c:pt idx="1330">
                  <c:v>0.57457672800000004</c:v>
                </c:pt>
                <c:pt idx="1331">
                  <c:v>0.57525799349999995</c:v>
                </c:pt>
                <c:pt idx="1332">
                  <c:v>0.57592343499999998</c:v>
                </c:pt>
                <c:pt idx="1333">
                  <c:v>0.5765788289999999</c:v>
                </c:pt>
                <c:pt idx="1334">
                  <c:v>0.57746751920000006</c:v>
                </c:pt>
                <c:pt idx="1335">
                  <c:v>0.57789291699999989</c:v>
                </c:pt>
                <c:pt idx="1336">
                  <c:v>0.57772148219999997</c:v>
                </c:pt>
                <c:pt idx="1337">
                  <c:v>0.57755436790000003</c:v>
                </c:pt>
                <c:pt idx="1338">
                  <c:v>0.57785570099999994</c:v>
                </c:pt>
                <c:pt idx="1339">
                  <c:v>0.57840206719999998</c:v>
                </c:pt>
                <c:pt idx="1340">
                  <c:v>0.57883261600000002</c:v>
                </c:pt>
                <c:pt idx="1341">
                  <c:v>0.57903233139999999</c:v>
                </c:pt>
                <c:pt idx="1342">
                  <c:v>0.57935535569999996</c:v>
                </c:pt>
                <c:pt idx="1343">
                  <c:v>0.58003419960000002</c:v>
                </c:pt>
                <c:pt idx="1344">
                  <c:v>0.58046609159999996</c:v>
                </c:pt>
                <c:pt idx="1345">
                  <c:v>0.5807654646</c:v>
                </c:pt>
                <c:pt idx="1346">
                  <c:v>0.58129203419999997</c:v>
                </c:pt>
                <c:pt idx="1347">
                  <c:v>0.58183091449999991</c:v>
                </c:pt>
                <c:pt idx="1348">
                  <c:v>0.58200759960000004</c:v>
                </c:pt>
                <c:pt idx="1349">
                  <c:v>0.58254076799999999</c:v>
                </c:pt>
                <c:pt idx="1350">
                  <c:v>0.58379388539999999</c:v>
                </c:pt>
                <c:pt idx="1351">
                  <c:v>0.58482103680000008</c:v>
                </c:pt>
                <c:pt idx="1352">
                  <c:v>0.58455141899999996</c:v>
                </c:pt>
                <c:pt idx="1353">
                  <c:v>0.58405831880000003</c:v>
                </c:pt>
                <c:pt idx="1354">
                  <c:v>0.58428286910000005</c:v>
                </c:pt>
                <c:pt idx="1355">
                  <c:v>0.5849794128000001</c:v>
                </c:pt>
                <c:pt idx="1356">
                  <c:v>0.58529720340000002</c:v>
                </c:pt>
                <c:pt idx="1357">
                  <c:v>0.58572139889999997</c:v>
                </c:pt>
                <c:pt idx="1358">
                  <c:v>0.58626087449999997</c:v>
                </c:pt>
                <c:pt idx="1359">
                  <c:v>0.58681030249999999</c:v>
                </c:pt>
                <c:pt idx="1360">
                  <c:v>0.58735146960000006</c:v>
                </c:pt>
                <c:pt idx="1361">
                  <c:v>0.58812418349999995</c:v>
                </c:pt>
                <c:pt idx="1362">
                  <c:v>0.58877439399999998</c:v>
                </c:pt>
                <c:pt idx="1363">
                  <c:v>0.58917643629999994</c:v>
                </c:pt>
                <c:pt idx="1364">
                  <c:v>0.58898202299999991</c:v>
                </c:pt>
                <c:pt idx="1365">
                  <c:v>0.58843734240000001</c:v>
                </c:pt>
                <c:pt idx="1366">
                  <c:v>0.58861579980000001</c:v>
                </c:pt>
                <c:pt idx="1367">
                  <c:v>0.58939689410000007</c:v>
                </c:pt>
                <c:pt idx="1368">
                  <c:v>0.59043100989999997</c:v>
                </c:pt>
                <c:pt idx="1369">
                  <c:v>0.59111302320000003</c:v>
                </c:pt>
                <c:pt idx="1370">
                  <c:v>0.59107996799999996</c:v>
                </c:pt>
                <c:pt idx="1371">
                  <c:v>0.59128350959999998</c:v>
                </c:pt>
                <c:pt idx="1372">
                  <c:v>0.59159649280000004</c:v>
                </c:pt>
                <c:pt idx="1373">
                  <c:v>0.59190407999999994</c:v>
                </c:pt>
                <c:pt idx="1374">
                  <c:v>0.59340422240000001</c:v>
                </c:pt>
                <c:pt idx="1375">
                  <c:v>0.59489970960000005</c:v>
                </c:pt>
                <c:pt idx="1376">
                  <c:v>0.59555938050000001</c:v>
                </c:pt>
                <c:pt idx="1377">
                  <c:v>0.59574162900000005</c:v>
                </c:pt>
                <c:pt idx="1378">
                  <c:v>0.59533238879999995</c:v>
                </c:pt>
                <c:pt idx="1379">
                  <c:v>0.59480213020000006</c:v>
                </c:pt>
                <c:pt idx="1380">
                  <c:v>0.59510773080000001</c:v>
                </c:pt>
                <c:pt idx="1381">
                  <c:v>0.59541936699999998</c:v>
                </c:pt>
                <c:pt idx="1382">
                  <c:v>0.59538066560000003</c:v>
                </c:pt>
                <c:pt idx="1383">
                  <c:v>0.59559334350000004</c:v>
                </c:pt>
                <c:pt idx="1384">
                  <c:v>0.59617851540000011</c:v>
                </c:pt>
                <c:pt idx="1385">
                  <c:v>0.5968823806000001</c:v>
                </c:pt>
                <c:pt idx="1386">
                  <c:v>0.59733938120000007</c:v>
                </c:pt>
                <c:pt idx="1387">
                  <c:v>0.59790055620000004</c:v>
                </c:pt>
                <c:pt idx="1388">
                  <c:v>0.59858544160000005</c:v>
                </c:pt>
                <c:pt idx="1389">
                  <c:v>0.59867004300000004</c:v>
                </c:pt>
                <c:pt idx="1390">
                  <c:v>0.59899235679999996</c:v>
                </c:pt>
                <c:pt idx="1391">
                  <c:v>0.59965957169999995</c:v>
                </c:pt>
                <c:pt idx="1392">
                  <c:v>0.60008213760000007</c:v>
                </c:pt>
                <c:pt idx="1393">
                  <c:v>0.60013580880000006</c:v>
                </c:pt>
                <c:pt idx="1394">
                  <c:v>0.60018195600000002</c:v>
                </c:pt>
                <c:pt idx="1395">
                  <c:v>0.60046742860000002</c:v>
                </c:pt>
                <c:pt idx="1396">
                  <c:v>0.60075896200000001</c:v>
                </c:pt>
                <c:pt idx="1397">
                  <c:v>0.60200800500000007</c:v>
                </c:pt>
                <c:pt idx="1398">
                  <c:v>0.60363045809999993</c:v>
                </c:pt>
                <c:pt idx="1399">
                  <c:v>0.60476734199999993</c:v>
                </c:pt>
                <c:pt idx="1400">
                  <c:v>0.60506285839999996</c:v>
                </c:pt>
                <c:pt idx="1401">
                  <c:v>0.60464559000000007</c:v>
                </c:pt>
                <c:pt idx="1402">
                  <c:v>0.60483755110000004</c:v>
                </c:pt>
                <c:pt idx="1403">
                  <c:v>0.60549998720000009</c:v>
                </c:pt>
                <c:pt idx="1404">
                  <c:v>0.60556065920000013</c:v>
                </c:pt>
                <c:pt idx="1405">
                  <c:v>0.60515382000000006</c:v>
                </c:pt>
                <c:pt idx="1406">
                  <c:v>0.60523212599999998</c:v>
                </c:pt>
                <c:pt idx="1407">
                  <c:v>0.60627503199999999</c:v>
                </c:pt>
                <c:pt idx="1408">
                  <c:v>0.60720039810000004</c:v>
                </c:pt>
                <c:pt idx="1409">
                  <c:v>0.60754854330000008</c:v>
                </c:pt>
                <c:pt idx="1410">
                  <c:v>0.60778906500000007</c:v>
                </c:pt>
                <c:pt idx="1411">
                  <c:v>0.60827502119999999</c:v>
                </c:pt>
                <c:pt idx="1412">
                  <c:v>0.60911278829999993</c:v>
                </c:pt>
                <c:pt idx="1413">
                  <c:v>0.60981258159999996</c:v>
                </c:pt>
                <c:pt idx="1414">
                  <c:v>0.61121861799999988</c:v>
                </c:pt>
                <c:pt idx="1415">
                  <c:v>0.61213336819999997</c:v>
                </c:pt>
                <c:pt idx="1416">
                  <c:v>0.61195869000000003</c:v>
                </c:pt>
                <c:pt idx="1417">
                  <c:v>0.61178396060000007</c:v>
                </c:pt>
                <c:pt idx="1418">
                  <c:v>0.61221232809999993</c:v>
                </c:pt>
                <c:pt idx="1419">
                  <c:v>0.61240479459999997</c:v>
                </c:pt>
                <c:pt idx="1420">
                  <c:v>0.61235974699999995</c:v>
                </c:pt>
                <c:pt idx="1421">
                  <c:v>0.61290987349999992</c:v>
                </c:pt>
                <c:pt idx="1422">
                  <c:v>0.61357609600000007</c:v>
                </c:pt>
                <c:pt idx="1423">
                  <c:v>0.61399613889999993</c:v>
                </c:pt>
                <c:pt idx="1424">
                  <c:v>0.61416992119999991</c:v>
                </c:pt>
                <c:pt idx="1425">
                  <c:v>0.61493759999999997</c:v>
                </c:pt>
                <c:pt idx="1426">
                  <c:v>0.61558014999999988</c:v>
                </c:pt>
                <c:pt idx="1427">
                  <c:v>0.61562319999999993</c:v>
                </c:pt>
                <c:pt idx="1428">
                  <c:v>0.61615651510000002</c:v>
                </c:pt>
                <c:pt idx="1429">
                  <c:v>0.61693481849999987</c:v>
                </c:pt>
                <c:pt idx="1430">
                  <c:v>0.61735382100000002</c:v>
                </c:pt>
                <c:pt idx="1431">
                  <c:v>0.61753924080000011</c:v>
                </c:pt>
                <c:pt idx="1432">
                  <c:v>0.61772262999999994</c:v>
                </c:pt>
                <c:pt idx="1433">
                  <c:v>0.61778687999999993</c:v>
                </c:pt>
                <c:pt idx="1434">
                  <c:v>0.61858110519999987</c:v>
                </c:pt>
                <c:pt idx="1435">
                  <c:v>0.61926197670000005</c:v>
                </c:pt>
                <c:pt idx="1436">
                  <c:v>0.61970149799999996</c:v>
                </c:pt>
                <c:pt idx="1437">
                  <c:v>0.61942629360000001</c:v>
                </c:pt>
                <c:pt idx="1438">
                  <c:v>0.61963464639999999</c:v>
                </c:pt>
                <c:pt idx="1439">
                  <c:v>0.62044653560000007</c:v>
                </c:pt>
                <c:pt idx="1440">
                  <c:v>0.62100150499999995</c:v>
                </c:pt>
                <c:pt idx="1441">
                  <c:v>0.62071437120000006</c:v>
                </c:pt>
                <c:pt idx="1442">
                  <c:v>0.62078762900000006</c:v>
                </c:pt>
                <c:pt idx="1443">
                  <c:v>0.62146829319999997</c:v>
                </c:pt>
                <c:pt idx="1444">
                  <c:v>0.62262693569999994</c:v>
                </c:pt>
                <c:pt idx="1445">
                  <c:v>0.62318655200000006</c:v>
                </c:pt>
                <c:pt idx="1446">
                  <c:v>0.62314174559999991</c:v>
                </c:pt>
                <c:pt idx="1447">
                  <c:v>0.62297909179999988</c:v>
                </c:pt>
                <c:pt idx="1448">
                  <c:v>0.62353683120000003</c:v>
                </c:pt>
                <c:pt idx="1449">
                  <c:v>0.62432674560000001</c:v>
                </c:pt>
                <c:pt idx="1450">
                  <c:v>0.62474406540000005</c:v>
                </c:pt>
                <c:pt idx="1451">
                  <c:v>0.62504203280000004</c:v>
                </c:pt>
                <c:pt idx="1452">
                  <c:v>0.62498383359999998</c:v>
                </c:pt>
                <c:pt idx="1453">
                  <c:v>0.62444783999999998</c:v>
                </c:pt>
                <c:pt idx="1454">
                  <c:v>0.62354661750000007</c:v>
                </c:pt>
                <c:pt idx="1455">
                  <c:v>0.62397437220000007</c:v>
                </c:pt>
                <c:pt idx="1456">
                  <c:v>0.6251413896000001</c:v>
                </c:pt>
                <c:pt idx="1457">
                  <c:v>0.62703399419999994</c:v>
                </c:pt>
                <c:pt idx="1458">
                  <c:v>0.62868285199999996</c:v>
                </c:pt>
                <c:pt idx="1459">
                  <c:v>0.62937331200000013</c:v>
                </c:pt>
                <c:pt idx="1460">
                  <c:v>0.62947458000000001</c:v>
                </c:pt>
                <c:pt idx="1461">
                  <c:v>0.62920515390000009</c:v>
                </c:pt>
                <c:pt idx="1462">
                  <c:v>0.62940872680000004</c:v>
                </c:pt>
                <c:pt idx="1463">
                  <c:v>0.63009227400000001</c:v>
                </c:pt>
                <c:pt idx="1464">
                  <c:v>0.63053519099999999</c:v>
                </c:pt>
                <c:pt idx="1465">
                  <c:v>0.63086014600000007</c:v>
                </c:pt>
                <c:pt idx="1466">
                  <c:v>0.63141711839999992</c:v>
                </c:pt>
                <c:pt idx="1467">
                  <c:v>0.63172862139999997</c:v>
                </c:pt>
                <c:pt idx="1468">
                  <c:v>0.63204122519999995</c:v>
                </c:pt>
                <c:pt idx="1469">
                  <c:v>0.63235755000000005</c:v>
                </c:pt>
                <c:pt idx="1470">
                  <c:v>0.6323227118000001</c:v>
                </c:pt>
                <c:pt idx="1471">
                  <c:v>0.63265273370000008</c:v>
                </c:pt>
                <c:pt idx="1472">
                  <c:v>0.63345962999999994</c:v>
                </c:pt>
                <c:pt idx="1473">
                  <c:v>0.63475880699999987</c:v>
                </c:pt>
                <c:pt idx="1474">
                  <c:v>0.63547427600000006</c:v>
                </c:pt>
                <c:pt idx="1475">
                  <c:v>0.63558368400000009</c:v>
                </c:pt>
                <c:pt idx="1476">
                  <c:v>0.63557434140000013</c:v>
                </c:pt>
                <c:pt idx="1477">
                  <c:v>0.63568004730000005</c:v>
                </c:pt>
                <c:pt idx="1478">
                  <c:v>0.63627196389999996</c:v>
                </c:pt>
                <c:pt idx="1479">
                  <c:v>0.63686457199999991</c:v>
                </c:pt>
                <c:pt idx="1480">
                  <c:v>0.63708241920000008</c:v>
                </c:pt>
                <c:pt idx="1481">
                  <c:v>0.63716512680000004</c:v>
                </c:pt>
                <c:pt idx="1482">
                  <c:v>0.63759808139999996</c:v>
                </c:pt>
                <c:pt idx="1483">
                  <c:v>0.63802900619999992</c:v>
                </c:pt>
                <c:pt idx="1484">
                  <c:v>0.63833743639999996</c:v>
                </c:pt>
                <c:pt idx="1485">
                  <c:v>0.63900047190000009</c:v>
                </c:pt>
                <c:pt idx="1486">
                  <c:v>0.6398945344000001</c:v>
                </c:pt>
                <c:pt idx="1487">
                  <c:v>0.64040873399999998</c:v>
                </c:pt>
                <c:pt idx="1488">
                  <c:v>0.64091609439999997</c:v>
                </c:pt>
                <c:pt idx="1489">
                  <c:v>0.64130034710000006</c:v>
                </c:pt>
                <c:pt idx="1490">
                  <c:v>0.64157207850000009</c:v>
                </c:pt>
                <c:pt idx="1491">
                  <c:v>0.64137241349999996</c:v>
                </c:pt>
                <c:pt idx="1492">
                  <c:v>0.64178271079999993</c:v>
                </c:pt>
                <c:pt idx="1493">
                  <c:v>0.64268577309999997</c:v>
                </c:pt>
                <c:pt idx="1494">
                  <c:v>0.64298577480000008</c:v>
                </c:pt>
                <c:pt idx="1495">
                  <c:v>0.6433999896</c:v>
                </c:pt>
                <c:pt idx="1496">
                  <c:v>0.64357474749999999</c:v>
                </c:pt>
                <c:pt idx="1497">
                  <c:v>0.64436299009999998</c:v>
                </c:pt>
                <c:pt idx="1498">
                  <c:v>0.64527994080000006</c:v>
                </c:pt>
                <c:pt idx="1499">
                  <c:v>0.64572163979999997</c:v>
                </c:pt>
                <c:pt idx="1500">
                  <c:v>0.6455667838000001</c:v>
                </c:pt>
                <c:pt idx="1501">
                  <c:v>0.64590182760000003</c:v>
                </c:pt>
                <c:pt idx="1502">
                  <c:v>0.64709372400000009</c:v>
                </c:pt>
                <c:pt idx="1503">
                  <c:v>0.64780544799999995</c:v>
                </c:pt>
                <c:pt idx="1504">
                  <c:v>0.64741519010000004</c:v>
                </c:pt>
                <c:pt idx="1505">
                  <c:v>0.6473965020000001</c:v>
                </c:pt>
                <c:pt idx="1506">
                  <c:v>0.64810797499999995</c:v>
                </c:pt>
                <c:pt idx="1507">
                  <c:v>0.648834625</c:v>
                </c:pt>
                <c:pt idx="1508">
                  <c:v>0.64883744430000001</c:v>
                </c:pt>
                <c:pt idx="1509">
                  <c:v>0.64896207600000011</c:v>
                </c:pt>
                <c:pt idx="1510">
                  <c:v>0.64981639800000002</c:v>
                </c:pt>
                <c:pt idx="1511">
                  <c:v>0.65089765659999999</c:v>
                </c:pt>
                <c:pt idx="1512">
                  <c:v>0.65111450399999993</c:v>
                </c:pt>
                <c:pt idx="1513">
                  <c:v>0.65082915270000008</c:v>
                </c:pt>
                <c:pt idx="1514">
                  <c:v>0.65079940800000002</c:v>
                </c:pt>
                <c:pt idx="1515">
                  <c:v>0.65149823849999988</c:v>
                </c:pt>
                <c:pt idx="1516">
                  <c:v>0.6520677345</c:v>
                </c:pt>
                <c:pt idx="1517">
                  <c:v>0.65214397430000004</c:v>
                </c:pt>
                <c:pt idx="1518">
                  <c:v>0.65246693160000002</c:v>
                </c:pt>
                <c:pt idx="1519">
                  <c:v>0.65388339900000003</c:v>
                </c:pt>
                <c:pt idx="1520">
                  <c:v>0.65505501900000007</c:v>
                </c:pt>
                <c:pt idx="1521">
                  <c:v>0.65512725840000008</c:v>
                </c:pt>
                <c:pt idx="1522">
                  <c:v>0.65471066109999987</c:v>
                </c:pt>
                <c:pt idx="1523">
                  <c:v>0.6545440575</c:v>
                </c:pt>
                <c:pt idx="1524">
                  <c:v>0.65497767239999993</c:v>
                </c:pt>
                <c:pt idx="1525">
                  <c:v>0.6558922694999999</c:v>
                </c:pt>
                <c:pt idx="1526">
                  <c:v>0.65669084690000012</c:v>
                </c:pt>
                <c:pt idx="1527">
                  <c:v>0.65713072319999999</c:v>
                </c:pt>
                <c:pt idx="1528">
                  <c:v>0.65745393359999993</c:v>
                </c:pt>
                <c:pt idx="1529">
                  <c:v>0.6577642239999999</c:v>
                </c:pt>
                <c:pt idx="1530">
                  <c:v>0.65806590800000009</c:v>
                </c:pt>
                <c:pt idx="1531">
                  <c:v>0.65813299200000008</c:v>
                </c:pt>
                <c:pt idx="1532">
                  <c:v>0.65832931500000003</c:v>
                </c:pt>
                <c:pt idx="1533">
                  <c:v>0.65792646349999995</c:v>
                </c:pt>
                <c:pt idx="1534">
                  <c:v>0.65789019780000002</c:v>
                </c:pt>
                <c:pt idx="1535">
                  <c:v>0.65797236899999989</c:v>
                </c:pt>
                <c:pt idx="1536">
                  <c:v>0.65865613940000001</c:v>
                </c:pt>
                <c:pt idx="1537">
                  <c:v>0.65982483800000002</c:v>
                </c:pt>
                <c:pt idx="1538">
                  <c:v>0.66085737160000002</c:v>
                </c:pt>
                <c:pt idx="1539">
                  <c:v>0.66176451299999994</c:v>
                </c:pt>
                <c:pt idx="1540">
                  <c:v>0.66218036579999995</c:v>
                </c:pt>
                <c:pt idx="1541">
                  <c:v>0.66247776000000003</c:v>
                </c:pt>
                <c:pt idx="1542">
                  <c:v>0.66302421560000002</c:v>
                </c:pt>
                <c:pt idx="1543">
                  <c:v>0.66356639999999989</c:v>
                </c:pt>
                <c:pt idx="1544">
                  <c:v>0.66399666690000003</c:v>
                </c:pt>
                <c:pt idx="1545">
                  <c:v>0.66432044980000005</c:v>
                </c:pt>
                <c:pt idx="1546">
                  <c:v>0.66464374599999998</c:v>
                </c:pt>
                <c:pt idx="1547">
                  <c:v>0.66484960959999995</c:v>
                </c:pt>
                <c:pt idx="1548">
                  <c:v>0.66517246379999984</c:v>
                </c:pt>
                <c:pt idx="1549">
                  <c:v>0.66561125450000003</c:v>
                </c:pt>
                <c:pt idx="1550">
                  <c:v>0.66617311649999988</c:v>
                </c:pt>
                <c:pt idx="1551">
                  <c:v>0.666376458</c:v>
                </c:pt>
                <c:pt idx="1552">
                  <c:v>0.66681712230000001</c:v>
                </c:pt>
                <c:pt idx="1553">
                  <c:v>0.66750284439999996</c:v>
                </c:pt>
                <c:pt idx="1554">
                  <c:v>0.66807442019999996</c:v>
                </c:pt>
                <c:pt idx="1555">
                  <c:v>0.66826815100000003</c:v>
                </c:pt>
                <c:pt idx="1556">
                  <c:v>0.66822396959999997</c:v>
                </c:pt>
                <c:pt idx="1557">
                  <c:v>0.66855452000000004</c:v>
                </c:pt>
                <c:pt idx="1558">
                  <c:v>0.66940556019999997</c:v>
                </c:pt>
                <c:pt idx="1559">
                  <c:v>0.66966091500000002</c:v>
                </c:pt>
                <c:pt idx="1560">
                  <c:v>0.67004058330000005</c:v>
                </c:pt>
                <c:pt idx="1561">
                  <c:v>0.67052212440000003</c:v>
                </c:pt>
                <c:pt idx="1562">
                  <c:v>0.67122767599999988</c:v>
                </c:pt>
                <c:pt idx="1563">
                  <c:v>0.67181072520000007</c:v>
                </c:pt>
                <c:pt idx="1564">
                  <c:v>0.67178210000000005</c:v>
                </c:pt>
                <c:pt idx="1565">
                  <c:v>0.67188880000000006</c:v>
                </c:pt>
                <c:pt idx="1566">
                  <c:v>0.67261411199999999</c:v>
                </c:pt>
                <c:pt idx="1567">
                  <c:v>0.67356750240000007</c:v>
                </c:pt>
                <c:pt idx="1568">
                  <c:v>0.67426291349999989</c:v>
                </c:pt>
                <c:pt idx="1569">
                  <c:v>0.67432746239999997</c:v>
                </c:pt>
                <c:pt idx="1570">
                  <c:v>0.67449604079999992</c:v>
                </c:pt>
                <c:pt idx="1571">
                  <c:v>0.67527088440000005</c:v>
                </c:pt>
                <c:pt idx="1572">
                  <c:v>0.67592688479999996</c:v>
                </c:pt>
                <c:pt idx="1573">
                  <c:v>0.67621674139999999</c:v>
                </c:pt>
                <c:pt idx="1574">
                  <c:v>0.6762521398000001</c:v>
                </c:pt>
                <c:pt idx="1575">
                  <c:v>0.67603857059999994</c:v>
                </c:pt>
                <c:pt idx="1576">
                  <c:v>0.67582995329999995</c:v>
                </c:pt>
                <c:pt idx="1577">
                  <c:v>0.6764850456</c:v>
                </c:pt>
                <c:pt idx="1578">
                  <c:v>0.67751374600000014</c:v>
                </c:pt>
                <c:pt idx="1579">
                  <c:v>0.67903791520000001</c:v>
                </c:pt>
                <c:pt idx="1580">
                  <c:v>0.68044112649999999</c:v>
                </c:pt>
                <c:pt idx="1581">
                  <c:v>0.68111450879999991</c:v>
                </c:pt>
                <c:pt idx="1582">
                  <c:v>0.68129419609999986</c:v>
                </c:pt>
                <c:pt idx="1583">
                  <c:v>0.68098284540000009</c:v>
                </c:pt>
                <c:pt idx="1584">
                  <c:v>0.681050194</c:v>
                </c:pt>
                <c:pt idx="1585">
                  <c:v>0.68161092600000006</c:v>
                </c:pt>
                <c:pt idx="1586">
                  <c:v>0.68168779200000007</c:v>
                </c:pt>
                <c:pt idx="1587">
                  <c:v>0.68151039359999999</c:v>
                </c:pt>
                <c:pt idx="1588">
                  <c:v>0.68170407449999992</c:v>
                </c:pt>
                <c:pt idx="1589">
                  <c:v>0.6821448564</c:v>
                </c:pt>
                <c:pt idx="1590">
                  <c:v>0.6827092696</c:v>
                </c:pt>
                <c:pt idx="1591">
                  <c:v>0.68279235199999999</c:v>
                </c:pt>
                <c:pt idx="1592">
                  <c:v>0.68288045279999998</c:v>
                </c:pt>
                <c:pt idx="1593">
                  <c:v>0.68357929730000011</c:v>
                </c:pt>
                <c:pt idx="1594">
                  <c:v>0.68427382799999992</c:v>
                </c:pt>
                <c:pt idx="1595">
                  <c:v>0.68448013100000005</c:v>
                </c:pt>
                <c:pt idx="1596">
                  <c:v>0.68456505339999996</c:v>
                </c:pt>
                <c:pt idx="1597">
                  <c:v>0.68477698959999989</c:v>
                </c:pt>
                <c:pt idx="1598">
                  <c:v>0.68548535090000007</c:v>
                </c:pt>
                <c:pt idx="1599">
                  <c:v>0.68595264360000008</c:v>
                </c:pt>
                <c:pt idx="1600">
                  <c:v>0.68665795560000009</c:v>
                </c:pt>
                <c:pt idx="1601">
                  <c:v>0.68749501589999995</c:v>
                </c:pt>
                <c:pt idx="1602">
                  <c:v>0.68809320190000001</c:v>
                </c:pt>
                <c:pt idx="1603">
                  <c:v>0.68844960509999997</c:v>
                </c:pt>
                <c:pt idx="1604">
                  <c:v>0.68854951649999996</c:v>
                </c:pt>
                <c:pt idx="1605">
                  <c:v>0.68876594079999998</c:v>
                </c:pt>
                <c:pt idx="1606">
                  <c:v>0.68936511700000003</c:v>
                </c:pt>
                <c:pt idx="1607">
                  <c:v>0.69008661110000002</c:v>
                </c:pt>
                <c:pt idx="1608">
                  <c:v>0.69080998559999995</c:v>
                </c:pt>
                <c:pt idx="1609">
                  <c:v>0.6912919674000001</c:v>
                </c:pt>
                <c:pt idx="1610">
                  <c:v>0.69127110499999989</c:v>
                </c:pt>
                <c:pt idx="1611">
                  <c:v>0.69098997299999998</c:v>
                </c:pt>
                <c:pt idx="1612">
                  <c:v>0.69094256239999996</c:v>
                </c:pt>
                <c:pt idx="1613">
                  <c:v>0.69198816239999994</c:v>
                </c:pt>
                <c:pt idx="1614">
                  <c:v>0.69328581960000002</c:v>
                </c:pt>
                <c:pt idx="1615">
                  <c:v>0.69398699369999994</c:v>
                </c:pt>
                <c:pt idx="1616">
                  <c:v>0.6940683393</c:v>
                </c:pt>
                <c:pt idx="1617">
                  <c:v>0.6945154992</c:v>
                </c:pt>
                <c:pt idx="1618">
                  <c:v>0.69521248939999991</c:v>
                </c:pt>
                <c:pt idx="1619">
                  <c:v>0.695419122</c:v>
                </c:pt>
                <c:pt idx="1620">
                  <c:v>0.69476192640000012</c:v>
                </c:pt>
                <c:pt idx="1621">
                  <c:v>0.69421959199999994</c:v>
                </c:pt>
                <c:pt idx="1622">
                  <c:v>0.69465789499999997</c:v>
                </c:pt>
                <c:pt idx="1623">
                  <c:v>0.69533936549999997</c:v>
                </c:pt>
                <c:pt idx="1624">
                  <c:v>0.69589967979999989</c:v>
                </c:pt>
                <c:pt idx="1625">
                  <c:v>0.69708181399999991</c:v>
                </c:pt>
                <c:pt idx="1626">
                  <c:v>0.69751768830000005</c:v>
                </c:pt>
                <c:pt idx="1627">
                  <c:v>0.697709884</c:v>
                </c:pt>
                <c:pt idx="1628">
                  <c:v>0.6982768452</c:v>
                </c:pt>
                <c:pt idx="1629">
                  <c:v>0.69909680220000003</c:v>
                </c:pt>
                <c:pt idx="1630">
                  <c:v>0.69979388050000002</c:v>
                </c:pt>
                <c:pt idx="1631">
                  <c:v>0.70024781599999997</c:v>
                </c:pt>
                <c:pt idx="1632">
                  <c:v>0.7005804672</c:v>
                </c:pt>
                <c:pt idx="1633">
                  <c:v>0.70078780520000006</c:v>
                </c:pt>
                <c:pt idx="1634">
                  <c:v>0.69999777399999996</c:v>
                </c:pt>
                <c:pt idx="1635">
                  <c:v>0.69958374960000003</c:v>
                </c:pt>
                <c:pt idx="1636">
                  <c:v>0.69979382230000009</c:v>
                </c:pt>
                <c:pt idx="1637">
                  <c:v>0.70098687600000009</c:v>
                </c:pt>
                <c:pt idx="1638">
                  <c:v>0.70218646900000004</c:v>
                </c:pt>
                <c:pt idx="1639">
                  <c:v>0.7028947512</c:v>
                </c:pt>
                <c:pt idx="1640">
                  <c:v>0.70348627499999994</c:v>
                </c:pt>
                <c:pt idx="1641">
                  <c:v>0.70419372749999998</c:v>
                </c:pt>
                <c:pt idx="1642">
                  <c:v>0.70452363270000007</c:v>
                </c:pt>
                <c:pt idx="1643">
                  <c:v>0.70459623859999998</c:v>
                </c:pt>
                <c:pt idx="1644">
                  <c:v>0.70515158070000006</c:v>
                </c:pt>
                <c:pt idx="1645">
                  <c:v>0.7056972775</c:v>
                </c:pt>
                <c:pt idx="1646">
                  <c:v>0.70599764310000002</c:v>
                </c:pt>
                <c:pt idx="1647">
                  <c:v>0.70617304319999996</c:v>
                </c:pt>
                <c:pt idx="1648">
                  <c:v>0.70634903439999996</c:v>
                </c:pt>
                <c:pt idx="1649">
                  <c:v>0.70677508880000006</c:v>
                </c:pt>
                <c:pt idx="1650">
                  <c:v>0.7069505625000001</c:v>
                </c:pt>
                <c:pt idx="1651">
                  <c:v>0.70700846579999999</c:v>
                </c:pt>
                <c:pt idx="1652">
                  <c:v>0.70755740509999998</c:v>
                </c:pt>
                <c:pt idx="1653">
                  <c:v>0.70847472480000007</c:v>
                </c:pt>
                <c:pt idx="1654">
                  <c:v>0.70926767499999988</c:v>
                </c:pt>
                <c:pt idx="1655">
                  <c:v>0.71043484719999994</c:v>
                </c:pt>
                <c:pt idx="1656">
                  <c:v>0.711236121</c:v>
                </c:pt>
                <c:pt idx="1657">
                  <c:v>0.71081003909999985</c:v>
                </c:pt>
                <c:pt idx="1658">
                  <c:v>0.71113172430000005</c:v>
                </c:pt>
                <c:pt idx="1659">
                  <c:v>0.71158378979999992</c:v>
                </c:pt>
                <c:pt idx="1660">
                  <c:v>0.71205382439999987</c:v>
                </c:pt>
                <c:pt idx="1661">
                  <c:v>0.71266645860000011</c:v>
                </c:pt>
                <c:pt idx="1662">
                  <c:v>0.71327405830000001</c:v>
                </c:pt>
                <c:pt idx="1663">
                  <c:v>0.71374850199999995</c:v>
                </c:pt>
                <c:pt idx="1664">
                  <c:v>0.71359282260000001</c:v>
                </c:pt>
                <c:pt idx="1665">
                  <c:v>0.7136760258</c:v>
                </c:pt>
                <c:pt idx="1666">
                  <c:v>0.71425450740000007</c:v>
                </c:pt>
                <c:pt idx="1667">
                  <c:v>0.71494623450000006</c:v>
                </c:pt>
                <c:pt idx="1668">
                  <c:v>0.71563693120000016</c:v>
                </c:pt>
                <c:pt idx="1669">
                  <c:v>0.71607424200000003</c:v>
                </c:pt>
                <c:pt idx="1670">
                  <c:v>0.7163892020999999</c:v>
                </c:pt>
                <c:pt idx="1671">
                  <c:v>0.71683244000000002</c:v>
                </c:pt>
                <c:pt idx="1672">
                  <c:v>0.71727459230000001</c:v>
                </c:pt>
                <c:pt idx="1673">
                  <c:v>0.71772262440000012</c:v>
                </c:pt>
                <c:pt idx="1674">
                  <c:v>0.71805117119999995</c:v>
                </c:pt>
                <c:pt idx="1675">
                  <c:v>0.71825612859999988</c:v>
                </c:pt>
                <c:pt idx="1676">
                  <c:v>0.71844775100000002</c:v>
                </c:pt>
                <c:pt idx="1677">
                  <c:v>0.71887917750000008</c:v>
                </c:pt>
                <c:pt idx="1678">
                  <c:v>0.71917884750000005</c:v>
                </c:pt>
                <c:pt idx="1679">
                  <c:v>0.71897567330000012</c:v>
                </c:pt>
                <c:pt idx="1680">
                  <c:v>0.71926607249999996</c:v>
                </c:pt>
                <c:pt idx="1681">
                  <c:v>0.71980215339999987</c:v>
                </c:pt>
                <c:pt idx="1682">
                  <c:v>0.72059385750000005</c:v>
                </c:pt>
                <c:pt idx="1683">
                  <c:v>0.72151521120000006</c:v>
                </c:pt>
                <c:pt idx="1684">
                  <c:v>0.72244604029999993</c:v>
                </c:pt>
                <c:pt idx="1685">
                  <c:v>0.72326965200000004</c:v>
                </c:pt>
                <c:pt idx="1686">
                  <c:v>0.72322831080000005</c:v>
                </c:pt>
                <c:pt idx="1687">
                  <c:v>0.72269302999999996</c:v>
                </c:pt>
                <c:pt idx="1688">
                  <c:v>0.72266500320000004</c:v>
                </c:pt>
                <c:pt idx="1689">
                  <c:v>0.72313215479999993</c:v>
                </c:pt>
                <c:pt idx="1690">
                  <c:v>0.72373257599999996</c:v>
                </c:pt>
                <c:pt idx="1691">
                  <c:v>0.72407727779999986</c:v>
                </c:pt>
                <c:pt idx="1692">
                  <c:v>0.72429526799999999</c:v>
                </c:pt>
                <c:pt idx="1693">
                  <c:v>0.72464651999999996</c:v>
                </c:pt>
                <c:pt idx="1694">
                  <c:v>0.72525498700000002</c:v>
                </c:pt>
                <c:pt idx="1695">
                  <c:v>0.72586009359999992</c:v>
                </c:pt>
                <c:pt idx="1696">
                  <c:v>0.72610294050000002</c:v>
                </c:pt>
                <c:pt idx="1697">
                  <c:v>0.72648501639999996</c:v>
                </c:pt>
                <c:pt idx="1698">
                  <c:v>0.72713214299999995</c:v>
                </c:pt>
                <c:pt idx="1699">
                  <c:v>0.72789232699999995</c:v>
                </c:pt>
                <c:pt idx="1700">
                  <c:v>0.72826716640000011</c:v>
                </c:pt>
                <c:pt idx="1701">
                  <c:v>0.728132997</c:v>
                </c:pt>
                <c:pt idx="1702">
                  <c:v>0.72836858909999991</c:v>
                </c:pt>
                <c:pt idx="1703">
                  <c:v>0.72909819320000002</c:v>
                </c:pt>
                <c:pt idx="1704">
                  <c:v>0.72919926040000005</c:v>
                </c:pt>
                <c:pt idx="1705">
                  <c:v>0.72842800049999989</c:v>
                </c:pt>
                <c:pt idx="1706">
                  <c:v>0.72902195030000005</c:v>
                </c:pt>
                <c:pt idx="1707">
                  <c:v>0.72998377199999998</c:v>
                </c:pt>
                <c:pt idx="1708">
                  <c:v>0.73106350080000004</c:v>
                </c:pt>
                <c:pt idx="1709">
                  <c:v>0.73151963779999984</c:v>
                </c:pt>
                <c:pt idx="1710">
                  <c:v>0.73171864199999992</c:v>
                </c:pt>
                <c:pt idx="1711">
                  <c:v>0.73191001070000006</c:v>
                </c:pt>
                <c:pt idx="1712">
                  <c:v>0.73284725999999989</c:v>
                </c:pt>
                <c:pt idx="1713">
                  <c:v>0.7333007653000001</c:v>
                </c:pt>
                <c:pt idx="1714">
                  <c:v>0.73338222670000008</c:v>
                </c:pt>
                <c:pt idx="1715">
                  <c:v>0.73383644619999999</c:v>
                </c:pt>
                <c:pt idx="1716">
                  <c:v>0.73467241599999988</c:v>
                </c:pt>
                <c:pt idx="1717">
                  <c:v>0.73525349519999994</c:v>
                </c:pt>
                <c:pt idx="1718">
                  <c:v>0.73569441029999993</c:v>
                </c:pt>
                <c:pt idx="1719">
                  <c:v>0.73588856000000002</c:v>
                </c:pt>
                <c:pt idx="1720">
                  <c:v>0.73607977280000003</c:v>
                </c:pt>
                <c:pt idx="1721">
                  <c:v>0.73626804719999994</c:v>
                </c:pt>
                <c:pt idx="1722">
                  <c:v>0.73695014060000008</c:v>
                </c:pt>
                <c:pt idx="1723">
                  <c:v>0.73775015770000008</c:v>
                </c:pt>
                <c:pt idx="1724">
                  <c:v>0.73841702100000006</c:v>
                </c:pt>
                <c:pt idx="1725">
                  <c:v>0.73908871470000004</c:v>
                </c:pt>
                <c:pt idx="1726">
                  <c:v>0.73952720939999994</c:v>
                </c:pt>
                <c:pt idx="1727">
                  <c:v>0.739602129</c:v>
                </c:pt>
                <c:pt idx="1728">
                  <c:v>0.73979966360000005</c:v>
                </c:pt>
                <c:pt idx="1729">
                  <c:v>0.74050081919999999</c:v>
                </c:pt>
                <c:pt idx="1730">
                  <c:v>0.74095087500000012</c:v>
                </c:pt>
                <c:pt idx="1731">
                  <c:v>0.7410265035000001</c:v>
                </c:pt>
                <c:pt idx="1732">
                  <c:v>0.74121883960000001</c:v>
                </c:pt>
                <c:pt idx="1733">
                  <c:v>0.7415451918</c:v>
                </c:pt>
                <c:pt idx="1734">
                  <c:v>0.74187159599999997</c:v>
                </c:pt>
                <c:pt idx="1735">
                  <c:v>0.74219745599999998</c:v>
                </c:pt>
                <c:pt idx="1736">
                  <c:v>0.7426502545</c:v>
                </c:pt>
                <c:pt idx="1737">
                  <c:v>0.7446080719999999</c:v>
                </c:pt>
                <c:pt idx="1738">
                  <c:v>0.74568983160000002</c:v>
                </c:pt>
                <c:pt idx="1739">
                  <c:v>0.74541259800000004</c:v>
                </c:pt>
                <c:pt idx="1740">
                  <c:v>0.74602637289999996</c:v>
                </c:pt>
                <c:pt idx="1741">
                  <c:v>0.74627672899999997</c:v>
                </c:pt>
                <c:pt idx="1742">
                  <c:v>0.74651694239999999</c:v>
                </c:pt>
                <c:pt idx="1743">
                  <c:v>0.74674940479999985</c:v>
                </c:pt>
                <c:pt idx="1744">
                  <c:v>0.74721919800000003</c:v>
                </c:pt>
                <c:pt idx="1745">
                  <c:v>0.74757342630000012</c:v>
                </c:pt>
                <c:pt idx="1746">
                  <c:v>0.74742302800000004</c:v>
                </c:pt>
                <c:pt idx="1747">
                  <c:v>0.74751115450000005</c:v>
                </c:pt>
                <c:pt idx="1748">
                  <c:v>0.74809149730000002</c:v>
                </c:pt>
                <c:pt idx="1749">
                  <c:v>0.74865814199999992</c:v>
                </c:pt>
                <c:pt idx="1750">
                  <c:v>0.74921826940000003</c:v>
                </c:pt>
                <c:pt idx="1751">
                  <c:v>0.74940427519999997</c:v>
                </c:pt>
                <c:pt idx="1752">
                  <c:v>0.749730071</c:v>
                </c:pt>
                <c:pt idx="1753">
                  <c:v>0.75006433439999987</c:v>
                </c:pt>
                <c:pt idx="1754">
                  <c:v>0.75078020050000005</c:v>
                </c:pt>
                <c:pt idx="1755">
                  <c:v>0.7515052525999999</c:v>
                </c:pt>
                <c:pt idx="1756">
                  <c:v>0.75198687750000004</c:v>
                </c:pt>
                <c:pt idx="1757">
                  <c:v>0.75198555840000003</c:v>
                </c:pt>
                <c:pt idx="1758">
                  <c:v>0.75236478060000012</c:v>
                </c:pt>
                <c:pt idx="1759">
                  <c:v>0.75335880899999996</c:v>
                </c:pt>
                <c:pt idx="1760">
                  <c:v>0.75397602250000006</c:v>
                </c:pt>
                <c:pt idx="1761">
                  <c:v>0.75370331960000003</c:v>
                </c:pt>
                <c:pt idx="1762">
                  <c:v>0.75378839900000016</c:v>
                </c:pt>
                <c:pt idx="1763">
                  <c:v>0.75511197520000006</c:v>
                </c:pt>
                <c:pt idx="1764">
                  <c:v>0.75617621800000001</c:v>
                </c:pt>
                <c:pt idx="1765">
                  <c:v>0.7567492816000001</c:v>
                </c:pt>
                <c:pt idx="1766">
                  <c:v>0.75670303800000005</c:v>
                </c:pt>
                <c:pt idx="1767">
                  <c:v>0.75653783679999997</c:v>
                </c:pt>
                <c:pt idx="1768">
                  <c:v>0.7566316582999999</c:v>
                </c:pt>
                <c:pt idx="1769">
                  <c:v>0.75672669039999996</c:v>
                </c:pt>
                <c:pt idx="1770">
                  <c:v>0.75721377680000002</c:v>
                </c:pt>
                <c:pt idx="1771">
                  <c:v>0.75833897760000002</c:v>
                </c:pt>
                <c:pt idx="1772">
                  <c:v>0.76020828119999995</c:v>
                </c:pt>
                <c:pt idx="1773">
                  <c:v>0.76131538939999999</c:v>
                </c:pt>
                <c:pt idx="1774">
                  <c:v>0.76166602719999998</c:v>
                </c:pt>
                <c:pt idx="1775">
                  <c:v>0.76100964179999997</c:v>
                </c:pt>
                <c:pt idx="1776">
                  <c:v>0.76097329950000003</c:v>
                </c:pt>
                <c:pt idx="1777">
                  <c:v>0.76168785260000005</c:v>
                </c:pt>
                <c:pt idx="1778">
                  <c:v>0.76214856090000005</c:v>
                </c:pt>
                <c:pt idx="1779">
                  <c:v>0.76247686189999997</c:v>
                </c:pt>
                <c:pt idx="1780">
                  <c:v>0.76218715999999997</c:v>
                </c:pt>
                <c:pt idx="1781">
                  <c:v>0.76213926989999992</c:v>
                </c:pt>
                <c:pt idx="1782">
                  <c:v>0.76282196399999991</c:v>
                </c:pt>
                <c:pt idx="1783">
                  <c:v>0.76451205600000005</c:v>
                </c:pt>
                <c:pt idx="1784">
                  <c:v>0.76558233919999996</c:v>
                </c:pt>
                <c:pt idx="1785">
                  <c:v>0.76603266959999994</c:v>
                </c:pt>
                <c:pt idx="1786">
                  <c:v>0.7657363868</c:v>
                </c:pt>
                <c:pt idx="1787">
                  <c:v>0.76519497000000003</c:v>
                </c:pt>
                <c:pt idx="1788">
                  <c:v>0.76565024549999994</c:v>
                </c:pt>
                <c:pt idx="1789">
                  <c:v>0.76647049890000007</c:v>
                </c:pt>
                <c:pt idx="1790">
                  <c:v>0.76716251280000003</c:v>
                </c:pt>
                <c:pt idx="1791">
                  <c:v>0.76735885199999987</c:v>
                </c:pt>
                <c:pt idx="1792">
                  <c:v>0.76755215239999997</c:v>
                </c:pt>
                <c:pt idx="1793">
                  <c:v>0.7677583375</c:v>
                </c:pt>
                <c:pt idx="1794">
                  <c:v>0.76808317079999999</c:v>
                </c:pt>
                <c:pt idx="1795">
                  <c:v>0.76854078100000001</c:v>
                </c:pt>
                <c:pt idx="1796">
                  <c:v>0.76913121879999991</c:v>
                </c:pt>
                <c:pt idx="1797">
                  <c:v>0.76909843889999996</c:v>
                </c:pt>
                <c:pt idx="1798">
                  <c:v>0.76954644000000005</c:v>
                </c:pt>
                <c:pt idx="1799">
                  <c:v>0.77037447659999991</c:v>
                </c:pt>
                <c:pt idx="1800">
                  <c:v>0.77145907499999999</c:v>
                </c:pt>
                <c:pt idx="1801">
                  <c:v>0.77166509360000002</c:v>
                </c:pt>
                <c:pt idx="1802">
                  <c:v>0.77136742720000007</c:v>
                </c:pt>
                <c:pt idx="1803">
                  <c:v>0.77144981040000005</c:v>
                </c:pt>
                <c:pt idx="1804">
                  <c:v>0.77190990339999999</c:v>
                </c:pt>
                <c:pt idx="1805">
                  <c:v>0.77261678280000012</c:v>
                </c:pt>
                <c:pt idx="1806">
                  <c:v>0.77370343079999992</c:v>
                </c:pt>
                <c:pt idx="1807">
                  <c:v>0.77429556240000008</c:v>
                </c:pt>
                <c:pt idx="1808">
                  <c:v>0.77438869920000009</c:v>
                </c:pt>
                <c:pt idx="1809">
                  <c:v>0.77396848279999997</c:v>
                </c:pt>
                <c:pt idx="1810">
                  <c:v>0.77365894959999992</c:v>
                </c:pt>
                <c:pt idx="1811">
                  <c:v>0.77410593999999999</c:v>
                </c:pt>
                <c:pt idx="1812">
                  <c:v>0.77481097750000005</c:v>
                </c:pt>
                <c:pt idx="1813">
                  <c:v>0.77563495750000011</c:v>
                </c:pt>
                <c:pt idx="1814">
                  <c:v>0.77582726720000006</c:v>
                </c:pt>
                <c:pt idx="1815">
                  <c:v>0.77576154500000005</c:v>
                </c:pt>
                <c:pt idx="1816">
                  <c:v>0.77608198620000002</c:v>
                </c:pt>
                <c:pt idx="1817">
                  <c:v>0.77691744539999996</c:v>
                </c:pt>
                <c:pt idx="1818">
                  <c:v>0.77825882749999997</c:v>
                </c:pt>
                <c:pt idx="1819">
                  <c:v>0.77872443280000003</c:v>
                </c:pt>
                <c:pt idx="1820">
                  <c:v>0.77894678780000004</c:v>
                </c:pt>
                <c:pt idx="1821">
                  <c:v>0.77892394399999998</c:v>
                </c:pt>
                <c:pt idx="1822">
                  <c:v>0.77903547200000001</c:v>
                </c:pt>
                <c:pt idx="1823">
                  <c:v>0.77890293279999989</c:v>
                </c:pt>
                <c:pt idx="1824">
                  <c:v>0.77953609560000003</c:v>
                </c:pt>
                <c:pt idx="1825">
                  <c:v>0.78054122150000005</c:v>
                </c:pt>
                <c:pt idx="1826">
                  <c:v>0.78141522650000006</c:v>
                </c:pt>
                <c:pt idx="1827">
                  <c:v>0.78180291420000003</c:v>
                </c:pt>
                <c:pt idx="1828">
                  <c:v>0.78206297000000002</c:v>
                </c:pt>
                <c:pt idx="1829">
                  <c:v>0.78268577560000008</c:v>
                </c:pt>
                <c:pt idx="1830">
                  <c:v>0.78342529370000002</c:v>
                </c:pt>
                <c:pt idx="1831">
                  <c:v>0.78402600249999999</c:v>
                </c:pt>
                <c:pt idx="1832">
                  <c:v>0.78410134920000008</c:v>
                </c:pt>
                <c:pt idx="1833">
                  <c:v>0.78442046160000001</c:v>
                </c:pt>
                <c:pt idx="1834">
                  <c:v>0.784632989</c:v>
                </c:pt>
                <c:pt idx="1835">
                  <c:v>0.78511802949999987</c:v>
                </c:pt>
                <c:pt idx="1836">
                  <c:v>0.78549589950000009</c:v>
                </c:pt>
                <c:pt idx="1837">
                  <c:v>0.78549335100000006</c:v>
                </c:pt>
                <c:pt idx="1838">
                  <c:v>0.78534106000000004</c:v>
                </c:pt>
                <c:pt idx="1839">
                  <c:v>0.78542643839999993</c:v>
                </c:pt>
                <c:pt idx="1840">
                  <c:v>0.78626871000000009</c:v>
                </c:pt>
                <c:pt idx="1841">
                  <c:v>0.78736576320000007</c:v>
                </c:pt>
                <c:pt idx="1842">
                  <c:v>0.78844115459999997</c:v>
                </c:pt>
                <c:pt idx="1843">
                  <c:v>0.78951609099999998</c:v>
                </c:pt>
                <c:pt idx="1844">
                  <c:v>0.79022232420000005</c:v>
                </c:pt>
                <c:pt idx="1845">
                  <c:v>0.79030066170000002</c:v>
                </c:pt>
                <c:pt idx="1846">
                  <c:v>0.79025664120000005</c:v>
                </c:pt>
                <c:pt idx="1847">
                  <c:v>0.79071774660000005</c:v>
                </c:pt>
                <c:pt idx="1848">
                  <c:v>0.79130633040000009</c:v>
                </c:pt>
                <c:pt idx="1849">
                  <c:v>0.79151403720000002</c:v>
                </c:pt>
                <c:pt idx="1850">
                  <c:v>0.79134576639999998</c:v>
                </c:pt>
                <c:pt idx="1851">
                  <c:v>0.79156791449999997</c:v>
                </c:pt>
                <c:pt idx="1852">
                  <c:v>0.79254667599999995</c:v>
                </c:pt>
                <c:pt idx="1853">
                  <c:v>0.79326504599999992</c:v>
                </c:pt>
                <c:pt idx="1854">
                  <c:v>0.79372543680000007</c:v>
                </c:pt>
                <c:pt idx="1855">
                  <c:v>0.79381472639999995</c:v>
                </c:pt>
                <c:pt idx="1856">
                  <c:v>0.79417665800000004</c:v>
                </c:pt>
                <c:pt idx="1857">
                  <c:v>0.79467626419999993</c:v>
                </c:pt>
                <c:pt idx="1858">
                  <c:v>0.79492842359999993</c:v>
                </c:pt>
                <c:pt idx="1859">
                  <c:v>0.79566826340000008</c:v>
                </c:pt>
                <c:pt idx="1860">
                  <c:v>0.79626681420000001</c:v>
                </c:pt>
                <c:pt idx="1861">
                  <c:v>0.79698299839999998</c:v>
                </c:pt>
                <c:pt idx="1862">
                  <c:v>0.79756475279999994</c:v>
                </c:pt>
                <c:pt idx="1863">
                  <c:v>0.79915376159999996</c:v>
                </c:pt>
                <c:pt idx="1864">
                  <c:v>0.79948620599999998</c:v>
                </c:pt>
                <c:pt idx="1865">
                  <c:v>0.79943888749999992</c:v>
                </c:pt>
                <c:pt idx="1866">
                  <c:v>0.79964245820000002</c:v>
                </c:pt>
                <c:pt idx="1867">
                  <c:v>0.79971204420000008</c:v>
                </c:pt>
                <c:pt idx="1868">
                  <c:v>0.79978985400000002</c:v>
                </c:pt>
                <c:pt idx="1869">
                  <c:v>0.79975513749999994</c:v>
                </c:pt>
                <c:pt idx="1870">
                  <c:v>0.80011495080000006</c:v>
                </c:pt>
                <c:pt idx="1871">
                  <c:v>0.80110721819999986</c:v>
                </c:pt>
                <c:pt idx="1872">
                  <c:v>0.80121742979999999</c:v>
                </c:pt>
                <c:pt idx="1873">
                  <c:v>0.80120429579999997</c:v>
                </c:pt>
                <c:pt idx="1874">
                  <c:v>0.80171562240000005</c:v>
                </c:pt>
                <c:pt idx="1875">
                  <c:v>0.80209671680000005</c:v>
                </c:pt>
                <c:pt idx="1876">
                  <c:v>0.80235321990000008</c:v>
                </c:pt>
                <c:pt idx="1877">
                  <c:v>0.80273445630000007</c:v>
                </c:pt>
                <c:pt idx="1878">
                  <c:v>0.80386720680000001</c:v>
                </c:pt>
                <c:pt idx="1879">
                  <c:v>0.8048742632</c:v>
                </c:pt>
                <c:pt idx="1880">
                  <c:v>0.8053902423999999</c:v>
                </c:pt>
                <c:pt idx="1881">
                  <c:v>0.80564918400000007</c:v>
                </c:pt>
                <c:pt idx="1882">
                  <c:v>0.80627488839999994</c:v>
                </c:pt>
                <c:pt idx="1883">
                  <c:v>0.80688736960000018</c:v>
                </c:pt>
                <c:pt idx="1884">
                  <c:v>0.80712808440000006</c:v>
                </c:pt>
                <c:pt idx="1885">
                  <c:v>0.80710197120000005</c:v>
                </c:pt>
                <c:pt idx="1886">
                  <c:v>0.80770388759999989</c:v>
                </c:pt>
                <c:pt idx="1887">
                  <c:v>0.8086843291000001</c:v>
                </c:pt>
                <c:pt idx="1888">
                  <c:v>0.80966689079999998</c:v>
                </c:pt>
                <c:pt idx="1889">
                  <c:v>0.81013670020000006</c:v>
                </c:pt>
                <c:pt idx="1890">
                  <c:v>0.81009933040000015</c:v>
                </c:pt>
                <c:pt idx="1891">
                  <c:v>0.81006129390000003</c:v>
                </c:pt>
                <c:pt idx="1892">
                  <c:v>0.81002450679999993</c:v>
                </c:pt>
                <c:pt idx="1893">
                  <c:v>0.8097307842</c:v>
                </c:pt>
                <c:pt idx="1894">
                  <c:v>0.80943123800000005</c:v>
                </c:pt>
                <c:pt idx="1895">
                  <c:v>0.80988716770000002</c:v>
                </c:pt>
                <c:pt idx="1896">
                  <c:v>0.81110261279999996</c:v>
                </c:pt>
                <c:pt idx="1897">
                  <c:v>0.8120663748000001</c:v>
                </c:pt>
                <c:pt idx="1898">
                  <c:v>0.81301300580000002</c:v>
                </c:pt>
                <c:pt idx="1899">
                  <c:v>0.81332194319999995</c:v>
                </c:pt>
                <c:pt idx="1900">
                  <c:v>0.81364245300000004</c:v>
                </c:pt>
                <c:pt idx="1901">
                  <c:v>0.81423164400000003</c:v>
                </c:pt>
                <c:pt idx="1902">
                  <c:v>0.81495559809999996</c:v>
                </c:pt>
                <c:pt idx="1903">
                  <c:v>0.81530519079999997</c:v>
                </c:pt>
                <c:pt idx="1904">
                  <c:v>0.81539444269999994</c:v>
                </c:pt>
                <c:pt idx="1905">
                  <c:v>0.81586855680000003</c:v>
                </c:pt>
                <c:pt idx="1906">
                  <c:v>0.81633568820000013</c:v>
                </c:pt>
                <c:pt idx="1907">
                  <c:v>0.816793255</c:v>
                </c:pt>
                <c:pt idx="1908">
                  <c:v>0.81711870720000002</c:v>
                </c:pt>
                <c:pt idx="1909">
                  <c:v>0.81706112240000006</c:v>
                </c:pt>
                <c:pt idx="1910">
                  <c:v>0.81674360840000004</c:v>
                </c:pt>
                <c:pt idx="1911">
                  <c:v>0.81743745020000003</c:v>
                </c:pt>
                <c:pt idx="1912">
                  <c:v>0.81839713199999997</c:v>
                </c:pt>
                <c:pt idx="1913">
                  <c:v>0.81923696579999994</c:v>
                </c:pt>
                <c:pt idx="1914">
                  <c:v>0.81982725000000001</c:v>
                </c:pt>
                <c:pt idx="1915">
                  <c:v>0.82030019760000006</c:v>
                </c:pt>
                <c:pt idx="1916">
                  <c:v>0.82052477219999986</c:v>
                </c:pt>
                <c:pt idx="1917">
                  <c:v>0.82074614950000002</c:v>
                </c:pt>
                <c:pt idx="1918">
                  <c:v>0.82121671660000006</c:v>
                </c:pt>
                <c:pt idx="1919">
                  <c:v>0.82155954400000009</c:v>
                </c:pt>
                <c:pt idx="1920">
                  <c:v>0.82152150180000005</c:v>
                </c:pt>
                <c:pt idx="1921">
                  <c:v>0.82161580320000005</c:v>
                </c:pt>
                <c:pt idx="1922">
                  <c:v>0.82246113749999994</c:v>
                </c:pt>
                <c:pt idx="1923">
                  <c:v>0.82328721120000004</c:v>
                </c:pt>
                <c:pt idx="1924">
                  <c:v>0.82372715879999991</c:v>
                </c:pt>
                <c:pt idx="1925">
                  <c:v>0.82378283519999995</c:v>
                </c:pt>
                <c:pt idx="1926">
                  <c:v>0.82372420419999992</c:v>
                </c:pt>
                <c:pt idx="1927">
                  <c:v>0.82381288429999999</c:v>
                </c:pt>
                <c:pt idx="1928">
                  <c:v>0.8240379108</c:v>
                </c:pt>
                <c:pt idx="1929">
                  <c:v>0.82490983200000001</c:v>
                </c:pt>
                <c:pt idx="1930">
                  <c:v>0.82603723760000003</c:v>
                </c:pt>
                <c:pt idx="1931">
                  <c:v>0.8266373964</c:v>
                </c:pt>
                <c:pt idx="1932">
                  <c:v>0.8263423539000001</c:v>
                </c:pt>
                <c:pt idx="1933">
                  <c:v>0.8264442312000001</c:v>
                </c:pt>
                <c:pt idx="1934">
                  <c:v>0.82693213320000003</c:v>
                </c:pt>
                <c:pt idx="1935">
                  <c:v>0.82805450000000003</c:v>
                </c:pt>
                <c:pt idx="1936">
                  <c:v>0.82892360459999981</c:v>
                </c:pt>
                <c:pt idx="1937">
                  <c:v>0.82928255080000002</c:v>
                </c:pt>
                <c:pt idx="1938">
                  <c:v>0.83000890440000008</c:v>
                </c:pt>
                <c:pt idx="1939">
                  <c:v>0.83073018060000003</c:v>
                </c:pt>
                <c:pt idx="1940">
                  <c:v>0.82992852159999997</c:v>
                </c:pt>
                <c:pt idx="1941">
                  <c:v>0.82977122539999992</c:v>
                </c:pt>
                <c:pt idx="1942">
                  <c:v>0.83088882519999996</c:v>
                </c:pt>
                <c:pt idx="1943">
                  <c:v>0.83199948749999986</c:v>
                </c:pt>
                <c:pt idx="1944">
                  <c:v>0.8329946064</c:v>
                </c:pt>
                <c:pt idx="1945">
                  <c:v>0.83336530859999991</c:v>
                </c:pt>
                <c:pt idx="1946">
                  <c:v>0.8332402096</c:v>
                </c:pt>
                <c:pt idx="1947">
                  <c:v>0.8333767284000001</c:v>
                </c:pt>
                <c:pt idx="1948">
                  <c:v>0.83414407949999991</c:v>
                </c:pt>
                <c:pt idx="1949">
                  <c:v>0.83477681020000005</c:v>
                </c:pt>
                <c:pt idx="1950">
                  <c:v>0.83475644400000004</c:v>
                </c:pt>
                <c:pt idx="1951">
                  <c:v>0.83510788860000007</c:v>
                </c:pt>
                <c:pt idx="1952">
                  <c:v>0.83596417079999996</c:v>
                </c:pt>
                <c:pt idx="1953">
                  <c:v>0.83693715599999996</c:v>
                </c:pt>
                <c:pt idx="1954">
                  <c:v>0.83727382119999993</c:v>
                </c:pt>
                <c:pt idx="1955">
                  <c:v>0.83786660010000014</c:v>
                </c:pt>
                <c:pt idx="1956">
                  <c:v>0.83832716759999992</c:v>
                </c:pt>
                <c:pt idx="1957">
                  <c:v>0.83828411439999995</c:v>
                </c:pt>
                <c:pt idx="1958">
                  <c:v>0.83874740599999986</c:v>
                </c:pt>
                <c:pt idx="1959">
                  <c:v>0.83908892880000008</c:v>
                </c:pt>
                <c:pt idx="1960">
                  <c:v>0.83956878479999997</c:v>
                </c:pt>
                <c:pt idx="1961">
                  <c:v>0.83953693799999995</c:v>
                </c:pt>
                <c:pt idx="1962">
                  <c:v>0.83962957500000013</c:v>
                </c:pt>
                <c:pt idx="1963">
                  <c:v>0.83997586360000009</c:v>
                </c:pt>
                <c:pt idx="1964">
                  <c:v>0.84070042109999998</c:v>
                </c:pt>
                <c:pt idx="1965">
                  <c:v>0.84180005999999996</c:v>
                </c:pt>
                <c:pt idx="1966">
                  <c:v>0.84290318259999997</c:v>
                </c:pt>
                <c:pt idx="1967">
                  <c:v>0.8428504832</c:v>
                </c:pt>
                <c:pt idx="1968">
                  <c:v>0.8422941813999999</c:v>
                </c:pt>
                <c:pt idx="1969">
                  <c:v>0.84252087360000005</c:v>
                </c:pt>
                <c:pt idx="1970">
                  <c:v>0.84339831659999998</c:v>
                </c:pt>
                <c:pt idx="1971">
                  <c:v>0.84350250179999997</c:v>
                </c:pt>
                <c:pt idx="1972">
                  <c:v>0.84322090320000009</c:v>
                </c:pt>
                <c:pt idx="1973">
                  <c:v>0.84319181799999998</c:v>
                </c:pt>
                <c:pt idx="1974">
                  <c:v>0.84404460759999989</c:v>
                </c:pt>
                <c:pt idx="1975">
                  <c:v>0.84552752149999988</c:v>
                </c:pt>
                <c:pt idx="1976">
                  <c:v>0.8466161445</c:v>
                </c:pt>
                <c:pt idx="1977">
                  <c:v>0.846801688</c:v>
                </c:pt>
                <c:pt idx="1978">
                  <c:v>0.84711127980000012</c:v>
                </c:pt>
                <c:pt idx="1979">
                  <c:v>0.84702695089999991</c:v>
                </c:pt>
                <c:pt idx="1980">
                  <c:v>0.84668724159999997</c:v>
                </c:pt>
                <c:pt idx="1981">
                  <c:v>0.84686817599999997</c:v>
                </c:pt>
                <c:pt idx="1982">
                  <c:v>0.84795262450000009</c:v>
                </c:pt>
                <c:pt idx="1983">
                  <c:v>0.84944389600000003</c:v>
                </c:pt>
                <c:pt idx="1984">
                  <c:v>0.85083263319999991</c:v>
                </c:pt>
                <c:pt idx="1985">
                  <c:v>0.85108096799999988</c:v>
                </c:pt>
                <c:pt idx="1986">
                  <c:v>0.85057404000000003</c:v>
                </c:pt>
                <c:pt idx="1987">
                  <c:v>0.85019768399999995</c:v>
                </c:pt>
                <c:pt idx="1988">
                  <c:v>0.85032708599999995</c:v>
                </c:pt>
                <c:pt idx="1989">
                  <c:v>0.85109462160000005</c:v>
                </c:pt>
                <c:pt idx="1990">
                  <c:v>0.85198387789999996</c:v>
                </c:pt>
                <c:pt idx="1991">
                  <c:v>0.85275047920000002</c:v>
                </c:pt>
                <c:pt idx="1992">
                  <c:v>0.85363749339999984</c:v>
                </c:pt>
                <c:pt idx="1993">
                  <c:v>0.85437983250000005</c:v>
                </c:pt>
                <c:pt idx="1994">
                  <c:v>0.85472893099999991</c:v>
                </c:pt>
                <c:pt idx="1995">
                  <c:v>0.85496049539999996</c:v>
                </c:pt>
                <c:pt idx="1996">
                  <c:v>0.85532769799999986</c:v>
                </c:pt>
                <c:pt idx="1997">
                  <c:v>0.85595221440000002</c:v>
                </c:pt>
                <c:pt idx="1998">
                  <c:v>0.85632225279999996</c:v>
                </c:pt>
                <c:pt idx="1999">
                  <c:v>0.85644705659999998</c:v>
                </c:pt>
                <c:pt idx="2000">
                  <c:v>0.85683055240000006</c:v>
                </c:pt>
                <c:pt idx="2001">
                  <c:v>0.85736452880000003</c:v>
                </c:pt>
                <c:pt idx="2002">
                  <c:v>0.85714966520000002</c:v>
                </c:pt>
                <c:pt idx="2003">
                  <c:v>0.85731990319999996</c:v>
                </c:pt>
                <c:pt idx="2004">
                  <c:v>0.85772031659999992</c:v>
                </c:pt>
                <c:pt idx="2005">
                  <c:v>0.85850352639999994</c:v>
                </c:pt>
                <c:pt idx="2006">
                  <c:v>0.85968845130000004</c:v>
                </c:pt>
                <c:pt idx="2007">
                  <c:v>0.86026468320000005</c:v>
                </c:pt>
                <c:pt idx="2008">
                  <c:v>0.86058199499999999</c:v>
                </c:pt>
                <c:pt idx="2009">
                  <c:v>0.86074200550000002</c:v>
                </c:pt>
                <c:pt idx="2010">
                  <c:v>0.86138153640000004</c:v>
                </c:pt>
                <c:pt idx="2011">
                  <c:v>0.86238556460000004</c:v>
                </c:pt>
                <c:pt idx="2012">
                  <c:v>0.86311446089999999</c:v>
                </c:pt>
                <c:pt idx="2013">
                  <c:v>0.86318693970000004</c:v>
                </c:pt>
                <c:pt idx="2014">
                  <c:v>0.86313749500000014</c:v>
                </c:pt>
                <c:pt idx="2015">
                  <c:v>0.86349611520000003</c:v>
                </c:pt>
                <c:pt idx="2016">
                  <c:v>0.86410675240000001</c:v>
                </c:pt>
                <c:pt idx="2017">
                  <c:v>0.86470070399999999</c:v>
                </c:pt>
                <c:pt idx="2018">
                  <c:v>0.86567206739999991</c:v>
                </c:pt>
                <c:pt idx="2019">
                  <c:v>0.86689558239999998</c:v>
                </c:pt>
                <c:pt idx="2020">
                  <c:v>0.86721159479999987</c:v>
                </c:pt>
                <c:pt idx="2021">
                  <c:v>0.86740027650000007</c:v>
                </c:pt>
                <c:pt idx="2022">
                  <c:v>0.86707812800000006</c:v>
                </c:pt>
                <c:pt idx="2023">
                  <c:v>0.86739688979999985</c:v>
                </c:pt>
                <c:pt idx="2024">
                  <c:v>0.86862024989999997</c:v>
                </c:pt>
                <c:pt idx="2025">
                  <c:v>0.8695930342</c:v>
                </c:pt>
                <c:pt idx="2026">
                  <c:v>0.86992890839999992</c:v>
                </c:pt>
                <c:pt idx="2027">
                  <c:v>0.86987850249999998</c:v>
                </c:pt>
                <c:pt idx="2028">
                  <c:v>0.86957590080000002</c:v>
                </c:pt>
                <c:pt idx="2029">
                  <c:v>0.86979585420000005</c:v>
                </c:pt>
                <c:pt idx="2030">
                  <c:v>0.87039754940000003</c:v>
                </c:pt>
                <c:pt idx="2031">
                  <c:v>0.87048809319999998</c:v>
                </c:pt>
                <c:pt idx="2032">
                  <c:v>0.87032973650000001</c:v>
                </c:pt>
                <c:pt idx="2033">
                  <c:v>0.870805469</c:v>
                </c:pt>
                <c:pt idx="2034">
                  <c:v>0.871656388</c:v>
                </c:pt>
                <c:pt idx="2035">
                  <c:v>0.87249999800000011</c:v>
                </c:pt>
                <c:pt idx="2036">
                  <c:v>0.87295639210000009</c:v>
                </c:pt>
                <c:pt idx="2037">
                  <c:v>0.87341217039999985</c:v>
                </c:pt>
                <c:pt idx="2038">
                  <c:v>0.87386868779999993</c:v>
                </c:pt>
                <c:pt idx="2039">
                  <c:v>0.87383670499999999</c:v>
                </c:pt>
                <c:pt idx="2040">
                  <c:v>0.87406731249999992</c:v>
                </c:pt>
                <c:pt idx="2041">
                  <c:v>0.87455110759999999</c:v>
                </c:pt>
                <c:pt idx="2042">
                  <c:v>0.87489923840000006</c:v>
                </c:pt>
                <c:pt idx="2043">
                  <c:v>0.87523792200000006</c:v>
                </c:pt>
                <c:pt idx="2044">
                  <c:v>0.8757063209999999</c:v>
                </c:pt>
                <c:pt idx="2045">
                  <c:v>0.87630922739999995</c:v>
                </c:pt>
                <c:pt idx="2046">
                  <c:v>0.87627123839999999</c:v>
                </c:pt>
                <c:pt idx="2047">
                  <c:v>0.87547058550000001</c:v>
                </c:pt>
                <c:pt idx="2048">
                  <c:v>0.87570751319999995</c:v>
                </c:pt>
                <c:pt idx="2049">
                  <c:v>0.87567617099999995</c:v>
                </c:pt>
                <c:pt idx="2050">
                  <c:v>0.87577183950000004</c:v>
                </c:pt>
                <c:pt idx="2051">
                  <c:v>0.87652585300000008</c:v>
                </c:pt>
                <c:pt idx="2052">
                  <c:v>0.87765443039999991</c:v>
                </c:pt>
                <c:pt idx="2053">
                  <c:v>0.87890214180000004</c:v>
                </c:pt>
                <c:pt idx="2054">
                  <c:v>0.87962470440000007</c:v>
                </c:pt>
                <c:pt idx="2055">
                  <c:v>0.87996541120000005</c:v>
                </c:pt>
                <c:pt idx="2056">
                  <c:v>0.88031843519999997</c:v>
                </c:pt>
                <c:pt idx="2057">
                  <c:v>0.88106379530000001</c:v>
                </c:pt>
                <c:pt idx="2058">
                  <c:v>0.88195828359999995</c:v>
                </c:pt>
                <c:pt idx="2059">
                  <c:v>0.88247083300000007</c:v>
                </c:pt>
                <c:pt idx="2060">
                  <c:v>0.88311271560000004</c:v>
                </c:pt>
                <c:pt idx="2061">
                  <c:v>0.88363097249999989</c:v>
                </c:pt>
                <c:pt idx="2062">
                  <c:v>0.88413019200000009</c:v>
                </c:pt>
                <c:pt idx="2063">
                  <c:v>0.88475399359999995</c:v>
                </c:pt>
                <c:pt idx="2064">
                  <c:v>0.88510359420000007</c:v>
                </c:pt>
                <c:pt idx="2065">
                  <c:v>0.88568993000000007</c:v>
                </c:pt>
                <c:pt idx="2066">
                  <c:v>0.88562364299999985</c:v>
                </c:pt>
                <c:pt idx="2067">
                  <c:v>0.88544103070000002</c:v>
                </c:pt>
                <c:pt idx="2068">
                  <c:v>0.88566964479999999</c:v>
                </c:pt>
                <c:pt idx="2069">
                  <c:v>0.88578880000000004</c:v>
                </c:pt>
                <c:pt idx="2070">
                  <c:v>0.88629811270000003</c:v>
                </c:pt>
                <c:pt idx="2071">
                  <c:v>0.88719705919999992</c:v>
                </c:pt>
                <c:pt idx="2072">
                  <c:v>0.88808729860000002</c:v>
                </c:pt>
                <c:pt idx="2073">
                  <c:v>0.88897018129999983</c:v>
                </c:pt>
                <c:pt idx="2074">
                  <c:v>0.88971350579999997</c:v>
                </c:pt>
                <c:pt idx="2075">
                  <c:v>0.89031927099999997</c:v>
                </c:pt>
                <c:pt idx="2076">
                  <c:v>0.89041074840000001</c:v>
                </c:pt>
                <c:pt idx="2077">
                  <c:v>0.89026184879999992</c:v>
                </c:pt>
                <c:pt idx="2078">
                  <c:v>0.89037736560000003</c:v>
                </c:pt>
                <c:pt idx="2079">
                  <c:v>0.89074639479999995</c:v>
                </c:pt>
                <c:pt idx="2080">
                  <c:v>0.89136902760000003</c:v>
                </c:pt>
                <c:pt idx="2081">
                  <c:v>0.89225016719999994</c:v>
                </c:pt>
                <c:pt idx="2082">
                  <c:v>0.89286066760000005</c:v>
                </c:pt>
                <c:pt idx="2083">
                  <c:v>0.89280760740000009</c:v>
                </c:pt>
                <c:pt idx="2084">
                  <c:v>0.89248229280000002</c:v>
                </c:pt>
                <c:pt idx="2085">
                  <c:v>0.89282755899999988</c:v>
                </c:pt>
                <c:pt idx="2086">
                  <c:v>0.89344792260000006</c:v>
                </c:pt>
                <c:pt idx="2087">
                  <c:v>0.89433521999999999</c:v>
                </c:pt>
                <c:pt idx="2088">
                  <c:v>0.89522685179999995</c:v>
                </c:pt>
                <c:pt idx="2089">
                  <c:v>0.89624210670000004</c:v>
                </c:pt>
                <c:pt idx="2090">
                  <c:v>0.89661203849999993</c:v>
                </c:pt>
                <c:pt idx="2091">
                  <c:v>0.89672544450000002</c:v>
                </c:pt>
                <c:pt idx="2092">
                  <c:v>0.89670362460000008</c:v>
                </c:pt>
                <c:pt idx="2093">
                  <c:v>0.89719300279999992</c:v>
                </c:pt>
                <c:pt idx="2094">
                  <c:v>0.89807717510000007</c:v>
                </c:pt>
                <c:pt idx="2095">
                  <c:v>0.8984418824999999</c:v>
                </c:pt>
                <c:pt idx="2096">
                  <c:v>0.89840700240000004</c:v>
                </c:pt>
                <c:pt idx="2097">
                  <c:v>0.89901469119999999</c:v>
                </c:pt>
                <c:pt idx="2098">
                  <c:v>0.899344908</c:v>
                </c:pt>
                <c:pt idx="2099">
                  <c:v>0.8995370626000001</c:v>
                </c:pt>
                <c:pt idx="2100">
                  <c:v>0.89895532180000004</c:v>
                </c:pt>
                <c:pt idx="2101">
                  <c:v>0.89875458720000001</c:v>
                </c:pt>
                <c:pt idx="2102">
                  <c:v>0.89921257290000001</c:v>
                </c:pt>
                <c:pt idx="2103">
                  <c:v>0.90022041800000008</c:v>
                </c:pt>
                <c:pt idx="2104">
                  <c:v>0.90134997419999996</c:v>
                </c:pt>
                <c:pt idx="2105">
                  <c:v>0.90248043499999986</c:v>
                </c:pt>
                <c:pt idx="2106">
                  <c:v>0.90309720419999995</c:v>
                </c:pt>
                <c:pt idx="2107">
                  <c:v>0.9030577259</c:v>
                </c:pt>
                <c:pt idx="2108">
                  <c:v>0.90366351389999999</c:v>
                </c:pt>
                <c:pt idx="2109">
                  <c:v>0.90452642610000011</c:v>
                </c:pt>
                <c:pt idx="2110">
                  <c:v>0.90486981550000001</c:v>
                </c:pt>
                <c:pt idx="2111">
                  <c:v>0.90519653210000006</c:v>
                </c:pt>
                <c:pt idx="2112">
                  <c:v>0.90551840880000001</c:v>
                </c:pt>
                <c:pt idx="2113">
                  <c:v>0.90599536440000006</c:v>
                </c:pt>
                <c:pt idx="2114">
                  <c:v>0.90648285750000002</c:v>
                </c:pt>
                <c:pt idx="2115">
                  <c:v>0.90673838720000011</c:v>
                </c:pt>
                <c:pt idx="2116">
                  <c:v>0.90712953299999988</c:v>
                </c:pt>
                <c:pt idx="2117">
                  <c:v>0.90766194090000007</c:v>
                </c:pt>
                <c:pt idx="2118">
                  <c:v>0.90832171650000004</c:v>
                </c:pt>
                <c:pt idx="2119">
                  <c:v>0.90870965640000001</c:v>
                </c:pt>
                <c:pt idx="2120">
                  <c:v>0.90896479879999992</c:v>
                </c:pt>
                <c:pt idx="2121">
                  <c:v>0.90921718139999996</c:v>
                </c:pt>
                <c:pt idx="2122">
                  <c:v>0.91010546000000003</c:v>
                </c:pt>
                <c:pt idx="2123">
                  <c:v>0.91123666270000003</c:v>
                </c:pt>
                <c:pt idx="2124">
                  <c:v>0.91172931300000004</c:v>
                </c:pt>
                <c:pt idx="2125">
                  <c:v>0.91157130040000001</c:v>
                </c:pt>
                <c:pt idx="2126">
                  <c:v>0.91128936559999985</c:v>
                </c:pt>
                <c:pt idx="2127">
                  <c:v>0.91178492240000009</c:v>
                </c:pt>
                <c:pt idx="2128">
                  <c:v>0.91267886699999989</c:v>
                </c:pt>
                <c:pt idx="2129">
                  <c:v>0.91319008069999996</c:v>
                </c:pt>
                <c:pt idx="2130">
                  <c:v>0.91357888300000001</c:v>
                </c:pt>
                <c:pt idx="2131">
                  <c:v>0.91370164549999999</c:v>
                </c:pt>
                <c:pt idx="2132">
                  <c:v>0.91421801679999992</c:v>
                </c:pt>
                <c:pt idx="2133">
                  <c:v>0.91499155500000007</c:v>
                </c:pt>
                <c:pt idx="2134">
                  <c:v>0.91588010580000001</c:v>
                </c:pt>
                <c:pt idx="2135">
                  <c:v>0.91597288859999992</c:v>
                </c:pt>
                <c:pt idx="2136">
                  <c:v>0.91592972240000003</c:v>
                </c:pt>
                <c:pt idx="2137">
                  <c:v>0.91588934219999996</c:v>
                </c:pt>
                <c:pt idx="2138">
                  <c:v>0.91597928780000004</c:v>
                </c:pt>
                <c:pt idx="2139">
                  <c:v>0.91672316399999998</c:v>
                </c:pt>
                <c:pt idx="2140">
                  <c:v>0.91824943680000004</c:v>
                </c:pt>
                <c:pt idx="2141">
                  <c:v>0.91952297360000002</c:v>
                </c:pt>
                <c:pt idx="2142">
                  <c:v>0.92016802079999993</c:v>
                </c:pt>
                <c:pt idx="2143">
                  <c:v>0.92005039839999991</c:v>
                </c:pt>
                <c:pt idx="2144">
                  <c:v>0.91981846219999985</c:v>
                </c:pt>
                <c:pt idx="2145">
                  <c:v>0.92062101600000001</c:v>
                </c:pt>
                <c:pt idx="2146">
                  <c:v>0.9215337978</c:v>
                </c:pt>
                <c:pt idx="2147">
                  <c:v>0.92215892899999996</c:v>
                </c:pt>
                <c:pt idx="2148">
                  <c:v>0.92249768999999993</c:v>
                </c:pt>
                <c:pt idx="2149">
                  <c:v>0.92334446100000001</c:v>
                </c:pt>
                <c:pt idx="2150">
                  <c:v>0.92353017250000013</c:v>
                </c:pt>
                <c:pt idx="2151">
                  <c:v>0.92331720029999997</c:v>
                </c:pt>
                <c:pt idx="2152">
                  <c:v>0.92389385759999998</c:v>
                </c:pt>
                <c:pt idx="2153">
                  <c:v>0.92434285199999988</c:v>
                </c:pt>
                <c:pt idx="2154">
                  <c:v>0.92479543650000007</c:v>
                </c:pt>
                <c:pt idx="2155">
                  <c:v>0.92487122460000015</c:v>
                </c:pt>
                <c:pt idx="2156">
                  <c:v>0.92509035080000002</c:v>
                </c:pt>
                <c:pt idx="2157">
                  <c:v>0.92532508899999999</c:v>
                </c:pt>
                <c:pt idx="2158">
                  <c:v>0.92530287080000007</c:v>
                </c:pt>
                <c:pt idx="2159">
                  <c:v>0.92607080609999992</c:v>
                </c:pt>
                <c:pt idx="2160">
                  <c:v>0.92710162480000002</c:v>
                </c:pt>
                <c:pt idx="2161">
                  <c:v>0.92773285999999988</c:v>
                </c:pt>
                <c:pt idx="2162">
                  <c:v>0.92771648729999989</c:v>
                </c:pt>
                <c:pt idx="2163">
                  <c:v>0.92834789400000006</c:v>
                </c:pt>
                <c:pt idx="2164">
                  <c:v>0.92909734200000005</c:v>
                </c:pt>
                <c:pt idx="2165">
                  <c:v>0.92972544560000014</c:v>
                </c:pt>
                <c:pt idx="2166">
                  <c:v>0.92969498439999998</c:v>
                </c:pt>
                <c:pt idx="2167">
                  <c:v>0.92992458160000002</c:v>
                </c:pt>
                <c:pt idx="2168">
                  <c:v>0.93081303019999995</c:v>
                </c:pt>
                <c:pt idx="2169">
                  <c:v>0.93261428609999997</c:v>
                </c:pt>
                <c:pt idx="2170">
                  <c:v>0.93363326879999997</c:v>
                </c:pt>
                <c:pt idx="2171">
                  <c:v>0.93307985609999999</c:v>
                </c:pt>
                <c:pt idx="2172">
                  <c:v>0.93240973059999999</c:v>
                </c:pt>
                <c:pt idx="2173">
                  <c:v>0.93266886239999991</c:v>
                </c:pt>
                <c:pt idx="2174">
                  <c:v>0.93306317199999989</c:v>
                </c:pt>
                <c:pt idx="2175">
                  <c:v>0.93373715699999993</c:v>
                </c:pt>
                <c:pt idx="2176">
                  <c:v>0.93441131080000006</c:v>
                </c:pt>
                <c:pt idx="2177">
                  <c:v>0.93519941790000005</c:v>
                </c:pt>
                <c:pt idx="2178">
                  <c:v>0.9351870498</c:v>
                </c:pt>
                <c:pt idx="2179">
                  <c:v>0.93502584</c:v>
                </c:pt>
                <c:pt idx="2180">
                  <c:v>0.9351136619999999</c:v>
                </c:pt>
                <c:pt idx="2181">
                  <c:v>0.93558299700000003</c:v>
                </c:pt>
                <c:pt idx="2182">
                  <c:v>0.93643821630000001</c:v>
                </c:pt>
                <c:pt idx="2183">
                  <c:v>0.93756127440000003</c:v>
                </c:pt>
                <c:pt idx="2184">
                  <c:v>0.93830722779999998</c:v>
                </c:pt>
                <c:pt idx="2185">
                  <c:v>0.93839460419999987</c:v>
                </c:pt>
                <c:pt idx="2186">
                  <c:v>0.93912282810000003</c:v>
                </c:pt>
                <c:pt idx="2187">
                  <c:v>0.93959193299999999</c:v>
                </c:pt>
                <c:pt idx="2188">
                  <c:v>0.93980401019999993</c:v>
                </c:pt>
                <c:pt idx="2189">
                  <c:v>0.93949829119999995</c:v>
                </c:pt>
                <c:pt idx="2190">
                  <c:v>0.93983929799999999</c:v>
                </c:pt>
                <c:pt idx="2191">
                  <c:v>0.9404439644</c:v>
                </c:pt>
                <c:pt idx="2192">
                  <c:v>0.94106307639999998</c:v>
                </c:pt>
                <c:pt idx="2193">
                  <c:v>0.94155548560000002</c:v>
                </c:pt>
                <c:pt idx="2194">
                  <c:v>0.94178571479999984</c:v>
                </c:pt>
                <c:pt idx="2195">
                  <c:v>0.94228688400000005</c:v>
                </c:pt>
                <c:pt idx="2196">
                  <c:v>0.94305477999999998</c:v>
                </c:pt>
                <c:pt idx="2197">
                  <c:v>0.94343361439999995</c:v>
                </c:pt>
                <c:pt idx="2198">
                  <c:v>0.94344409889999992</c:v>
                </c:pt>
                <c:pt idx="2199">
                  <c:v>0.94372273279999996</c:v>
                </c:pt>
                <c:pt idx="2200">
                  <c:v>0.94453284059999998</c:v>
                </c:pt>
                <c:pt idx="2201">
                  <c:v>0.94466886389999993</c:v>
                </c:pt>
                <c:pt idx="2202">
                  <c:v>0.94426467150000015</c:v>
                </c:pt>
                <c:pt idx="2203">
                  <c:v>0.94438767180000005</c:v>
                </c:pt>
                <c:pt idx="2204">
                  <c:v>0.94570182199999997</c:v>
                </c:pt>
                <c:pt idx="2205">
                  <c:v>0.94689434699999997</c:v>
                </c:pt>
                <c:pt idx="2206">
                  <c:v>0.94729187279999993</c:v>
                </c:pt>
                <c:pt idx="2207">
                  <c:v>0.94740510119999999</c:v>
                </c:pt>
                <c:pt idx="2208">
                  <c:v>0.94801571039999999</c:v>
                </c:pt>
                <c:pt idx="2209">
                  <c:v>0.94874913749999989</c:v>
                </c:pt>
                <c:pt idx="2210">
                  <c:v>0.94948194799999996</c:v>
                </c:pt>
                <c:pt idx="2211">
                  <c:v>0.94982208359999998</c:v>
                </c:pt>
                <c:pt idx="2212">
                  <c:v>0.95005252959999997</c:v>
                </c:pt>
                <c:pt idx="2213">
                  <c:v>0.95055744639999984</c:v>
                </c:pt>
                <c:pt idx="2214">
                  <c:v>0.95145609019999999</c:v>
                </c:pt>
                <c:pt idx="2215">
                  <c:v>0.95208691080000007</c:v>
                </c:pt>
                <c:pt idx="2216">
                  <c:v>0.95245343480000011</c:v>
                </c:pt>
                <c:pt idx="2217">
                  <c:v>0.95254905560000003</c:v>
                </c:pt>
                <c:pt idx="2218">
                  <c:v>0.95237441820000002</c:v>
                </c:pt>
                <c:pt idx="2219">
                  <c:v>0.95271349440000019</c:v>
                </c:pt>
                <c:pt idx="2220">
                  <c:v>0.95331494400000005</c:v>
                </c:pt>
                <c:pt idx="2221">
                  <c:v>0.95365484999999994</c:v>
                </c:pt>
                <c:pt idx="2222">
                  <c:v>0.95413722709999993</c:v>
                </c:pt>
                <c:pt idx="2223">
                  <c:v>0.95488570559999997</c:v>
                </c:pt>
                <c:pt idx="2224">
                  <c:v>0.95592216149999998</c:v>
                </c:pt>
                <c:pt idx="2225">
                  <c:v>0.95710570829999997</c:v>
                </c:pt>
                <c:pt idx="2226">
                  <c:v>0.95646146570000001</c:v>
                </c:pt>
                <c:pt idx="2227">
                  <c:v>0.95607081539999983</c:v>
                </c:pt>
                <c:pt idx="2228">
                  <c:v>0.95630850560000014</c:v>
                </c:pt>
                <c:pt idx="2229">
                  <c:v>0.95679792780000006</c:v>
                </c:pt>
                <c:pt idx="2230">
                  <c:v>0.95753841839999987</c:v>
                </c:pt>
                <c:pt idx="2231">
                  <c:v>0.95799237000000015</c:v>
                </c:pt>
                <c:pt idx="2232">
                  <c:v>0.95817061920000002</c:v>
                </c:pt>
                <c:pt idx="2233">
                  <c:v>0.9584754821999999</c:v>
                </c:pt>
                <c:pt idx="2234">
                  <c:v>0.95943304299999999</c:v>
                </c:pt>
                <c:pt idx="2235">
                  <c:v>0.96040525639999996</c:v>
                </c:pt>
                <c:pt idx="2236">
                  <c:v>0.96047234279999993</c:v>
                </c:pt>
                <c:pt idx="2237">
                  <c:v>0.96027743700000001</c:v>
                </c:pt>
                <c:pt idx="2238">
                  <c:v>0.96061599519999996</c:v>
                </c:pt>
                <c:pt idx="2239">
                  <c:v>0.96082649519999996</c:v>
                </c:pt>
                <c:pt idx="2240">
                  <c:v>0.9607698563999999</c:v>
                </c:pt>
                <c:pt idx="2241">
                  <c:v>0.96124099450000011</c:v>
                </c:pt>
                <c:pt idx="2242">
                  <c:v>0.96211920909999993</c:v>
                </c:pt>
                <c:pt idx="2243">
                  <c:v>0.96287089079999999</c:v>
                </c:pt>
                <c:pt idx="2244">
                  <c:v>0.96323824800000002</c:v>
                </c:pt>
                <c:pt idx="2245">
                  <c:v>0.96375649079999992</c:v>
                </c:pt>
                <c:pt idx="2246">
                  <c:v>0.96429165660000005</c:v>
                </c:pt>
                <c:pt idx="2247">
                  <c:v>0.96508919520000003</c:v>
                </c:pt>
                <c:pt idx="2248">
                  <c:v>0.96564732599999992</c:v>
                </c:pt>
                <c:pt idx="2249">
                  <c:v>0.96503380679999995</c:v>
                </c:pt>
                <c:pt idx="2250">
                  <c:v>0.96466557919999996</c:v>
                </c:pt>
                <c:pt idx="2251">
                  <c:v>0.96571936110000001</c:v>
                </c:pt>
                <c:pt idx="2252">
                  <c:v>0.96690022799999997</c:v>
                </c:pt>
                <c:pt idx="2253">
                  <c:v>0.96741853099999997</c:v>
                </c:pt>
                <c:pt idx="2254">
                  <c:v>0.96742360259999993</c:v>
                </c:pt>
                <c:pt idx="2255">
                  <c:v>0.96784008620000006</c:v>
                </c:pt>
                <c:pt idx="2256">
                  <c:v>0.96891612419999995</c:v>
                </c:pt>
                <c:pt idx="2257">
                  <c:v>0.9698567184000001</c:v>
                </c:pt>
                <c:pt idx="2258">
                  <c:v>0.97039910700000009</c:v>
                </c:pt>
                <c:pt idx="2259">
                  <c:v>0.97091956499999987</c:v>
                </c:pt>
                <c:pt idx="2260">
                  <c:v>0.97128889439999988</c:v>
                </c:pt>
                <c:pt idx="2261">
                  <c:v>0.97166710580000004</c:v>
                </c:pt>
                <c:pt idx="2262">
                  <c:v>0.97165997910000002</c:v>
                </c:pt>
                <c:pt idx="2263">
                  <c:v>0.97190831700000002</c:v>
                </c:pt>
                <c:pt idx="2264">
                  <c:v>0.97293502230000006</c:v>
                </c:pt>
                <c:pt idx="2265">
                  <c:v>0.97395602640000012</c:v>
                </c:pt>
                <c:pt idx="2266">
                  <c:v>0.97431989600000002</c:v>
                </c:pt>
                <c:pt idx="2267">
                  <c:v>0.97468529399999992</c:v>
                </c:pt>
                <c:pt idx="2268">
                  <c:v>0.97479956000000001</c:v>
                </c:pt>
                <c:pt idx="2269">
                  <c:v>0.97493299319999993</c:v>
                </c:pt>
                <c:pt idx="2270">
                  <c:v>0.97559917920000006</c:v>
                </c:pt>
                <c:pt idx="2271">
                  <c:v>0.97624706399999994</c:v>
                </c:pt>
                <c:pt idx="2272">
                  <c:v>0.97660981020000004</c:v>
                </c:pt>
                <c:pt idx="2273">
                  <c:v>0.9768403001999999</c:v>
                </c:pt>
                <c:pt idx="2274">
                  <c:v>0.97720166249999996</c:v>
                </c:pt>
                <c:pt idx="2275">
                  <c:v>0.9776983680000001</c:v>
                </c:pt>
                <c:pt idx="2276">
                  <c:v>0.97820402369999992</c:v>
                </c:pt>
                <c:pt idx="2277">
                  <c:v>0.97833706170000001</c:v>
                </c:pt>
                <c:pt idx="2278">
                  <c:v>0.97887169620000003</c:v>
                </c:pt>
                <c:pt idx="2279">
                  <c:v>0.97979329999999998</c:v>
                </c:pt>
                <c:pt idx="2280">
                  <c:v>0.98057232150000007</c:v>
                </c:pt>
                <c:pt idx="2281">
                  <c:v>0.98147207950000004</c:v>
                </c:pt>
                <c:pt idx="2282">
                  <c:v>0.98222546880000006</c:v>
                </c:pt>
                <c:pt idx="2283">
                  <c:v>0.98241873499999999</c:v>
                </c:pt>
                <c:pt idx="2284">
                  <c:v>0.98247807100000006</c:v>
                </c:pt>
                <c:pt idx="2285">
                  <c:v>0.98254482400000009</c:v>
                </c:pt>
                <c:pt idx="2286">
                  <c:v>0.98314966410000004</c:v>
                </c:pt>
                <c:pt idx="2287">
                  <c:v>0.98377166250000014</c:v>
                </c:pt>
                <c:pt idx="2288">
                  <c:v>0.98414211489999992</c:v>
                </c:pt>
                <c:pt idx="2289">
                  <c:v>0.98440684199999995</c:v>
                </c:pt>
                <c:pt idx="2290">
                  <c:v>0.98456283</c:v>
                </c:pt>
                <c:pt idx="2291">
                  <c:v>0.98483950009999999</c:v>
                </c:pt>
                <c:pt idx="2292">
                  <c:v>0.98537320640000003</c:v>
                </c:pt>
                <c:pt idx="2293">
                  <c:v>0.98655739199999992</c:v>
                </c:pt>
                <c:pt idx="2294">
                  <c:v>0.98679565599999997</c:v>
                </c:pt>
                <c:pt idx="2295">
                  <c:v>0.98743183900000009</c:v>
                </c:pt>
                <c:pt idx="2296">
                  <c:v>0.98780657030000008</c:v>
                </c:pt>
                <c:pt idx="2297">
                  <c:v>0.9881850848999999</c:v>
                </c:pt>
                <c:pt idx="2298">
                  <c:v>0.98910405300000015</c:v>
                </c:pt>
                <c:pt idx="2299">
                  <c:v>0.98961768179999998</c:v>
                </c:pt>
                <c:pt idx="2300">
                  <c:v>0.98987046379999988</c:v>
                </c:pt>
                <c:pt idx="2301">
                  <c:v>0.98984589660000011</c:v>
                </c:pt>
                <c:pt idx="2302">
                  <c:v>0.99008379120000012</c:v>
                </c:pt>
                <c:pt idx="2303">
                  <c:v>0.99019567620000004</c:v>
                </c:pt>
                <c:pt idx="2304">
                  <c:v>0.9907081002</c:v>
                </c:pt>
                <c:pt idx="2305">
                  <c:v>0.99134817220000004</c:v>
                </c:pt>
                <c:pt idx="2306">
                  <c:v>0.99172351520000002</c:v>
                </c:pt>
                <c:pt idx="2307">
                  <c:v>0.99195938379999993</c:v>
                </c:pt>
                <c:pt idx="2308">
                  <c:v>0.9931183187</c:v>
                </c:pt>
                <c:pt idx="2309">
                  <c:v>0.99506623589999998</c:v>
                </c:pt>
                <c:pt idx="2310">
                  <c:v>0.99554867339999986</c:v>
                </c:pt>
                <c:pt idx="2311">
                  <c:v>0.99563560380000005</c:v>
                </c:pt>
                <c:pt idx="2312">
                  <c:v>0.9959995168000001</c:v>
                </c:pt>
                <c:pt idx="2313">
                  <c:v>0.99651286390000005</c:v>
                </c:pt>
                <c:pt idx="2314">
                  <c:v>0.99651719120000015</c:v>
                </c:pt>
                <c:pt idx="2315">
                  <c:v>0.99600177989999994</c:v>
                </c:pt>
                <c:pt idx="2316">
                  <c:v>0.99614339759999992</c:v>
                </c:pt>
                <c:pt idx="2317">
                  <c:v>0.99694007839999998</c:v>
                </c:pt>
                <c:pt idx="2318">
                  <c:v>0.99773093280000003</c:v>
                </c:pt>
                <c:pt idx="2319">
                  <c:v>0.99810120749999987</c:v>
                </c:pt>
                <c:pt idx="2320">
                  <c:v>0.99819727150000004</c:v>
                </c:pt>
                <c:pt idx="2321">
                  <c:v>0.99841809600000009</c:v>
                </c:pt>
                <c:pt idx="2322">
                  <c:v>0.99903277000000001</c:v>
                </c:pt>
                <c:pt idx="2323">
                  <c:v>0.9995422920999999</c:v>
                </c:pt>
                <c:pt idx="2324">
                  <c:v>0.99993537899999996</c:v>
                </c:pt>
                <c:pt idx="2325">
                  <c:v>1.0003383055999999</c:v>
                </c:pt>
                <c:pt idx="2326">
                  <c:v>1.0012541252</c:v>
                </c:pt>
                <c:pt idx="2327">
                  <c:v>1.0020264848</c:v>
                </c:pt>
                <c:pt idx="2328">
                  <c:v>1.002112304</c:v>
                </c:pt>
                <c:pt idx="2329">
                  <c:v>1.0021868312</c:v>
                </c:pt>
                <c:pt idx="2330">
                  <c:v>1.0025246220000001</c:v>
                </c:pt>
                <c:pt idx="2331">
                  <c:v>1.0029918311999999</c:v>
                </c:pt>
                <c:pt idx="2332">
                  <c:v>1.0031912768</c:v>
                </c:pt>
                <c:pt idx="2333">
                  <c:v>1.0033960145</c:v>
                </c:pt>
                <c:pt idx="2334">
                  <c:v>1.00413573</c:v>
                </c:pt>
                <c:pt idx="2335">
                  <c:v>1.0050026910000001</c:v>
                </c:pt>
                <c:pt idx="2336">
                  <c:v>1.005466408</c:v>
                </c:pt>
                <c:pt idx="2337">
                  <c:v>1.0055305745000001</c:v>
                </c:pt>
                <c:pt idx="2338">
                  <c:v>1.0066777941</c:v>
                </c:pt>
                <c:pt idx="2339">
                  <c:v>1.0081128183000001</c:v>
                </c:pt>
                <c:pt idx="2340">
                  <c:v>1.00860409</c:v>
                </c:pt>
                <c:pt idx="2341">
                  <c:v>1.0081611774000001</c:v>
                </c:pt>
                <c:pt idx="2342">
                  <c:v>1.0080013319999999</c:v>
                </c:pt>
                <c:pt idx="2343">
                  <c:v>1.0083904271999999</c:v>
                </c:pt>
                <c:pt idx="2344">
                  <c:v>1.008635698</c:v>
                </c:pt>
                <c:pt idx="2345">
                  <c:v>1.0088832688</c:v>
                </c:pt>
                <c:pt idx="2346">
                  <c:v>1.0091301129000001</c:v>
                </c:pt>
                <c:pt idx="2347">
                  <c:v>1.009385314</c:v>
                </c:pt>
                <c:pt idx="2348">
                  <c:v>1.0099012015</c:v>
                </c:pt>
                <c:pt idx="2349">
                  <c:v>1.0100079808</c:v>
                </c:pt>
                <c:pt idx="2350">
                  <c:v>1.010517184</c:v>
                </c:pt>
                <c:pt idx="2351">
                  <c:v>1.01249082</c:v>
                </c:pt>
                <c:pt idx="2352">
                  <c:v>1.0133800812000002</c:v>
                </c:pt>
                <c:pt idx="2353">
                  <c:v>1.0136213682999999</c:v>
                </c:pt>
                <c:pt idx="2354">
                  <c:v>1.0133418411999999</c:v>
                </c:pt>
                <c:pt idx="2355">
                  <c:v>1.0131979520000001</c:v>
                </c:pt>
                <c:pt idx="2356">
                  <c:v>1.0135795334</c:v>
                </c:pt>
                <c:pt idx="2357">
                  <c:v>1.0138299675</c:v>
                </c:pt>
                <c:pt idx="2358">
                  <c:v>1.0140682787999999</c:v>
                </c:pt>
                <c:pt idx="2359">
                  <c:v>1.0145637672000001</c:v>
                </c:pt>
                <c:pt idx="2360">
                  <c:v>1.0153164959999998</c:v>
                </c:pt>
                <c:pt idx="2361">
                  <c:v>1.0158098734000001</c:v>
                </c:pt>
                <c:pt idx="2362">
                  <c:v>1.016314739</c:v>
                </c:pt>
                <c:pt idx="2363">
                  <c:v>1.0164311720000001</c:v>
                </c:pt>
                <c:pt idx="2364">
                  <c:v>1.0168140048000001</c:v>
                </c:pt>
                <c:pt idx="2365">
                  <c:v>1.017328971</c:v>
                </c:pt>
                <c:pt idx="2366">
                  <c:v>1.0177127019000001</c:v>
                </c:pt>
                <c:pt idx="2367">
                  <c:v>1.018221738</c:v>
                </c:pt>
                <c:pt idx="2368">
                  <c:v>1.0193845615999999</c:v>
                </c:pt>
                <c:pt idx="2369">
                  <c:v>1.0201435803000001</c:v>
                </c:pt>
                <c:pt idx="2370">
                  <c:v>1.0206437956000001</c:v>
                </c:pt>
                <c:pt idx="2371">
                  <c:v>1.0209049956</c:v>
                </c:pt>
                <c:pt idx="2372">
                  <c:v>1.0210424616000002</c:v>
                </c:pt>
                <c:pt idx="2373">
                  <c:v>1.0214549962000001</c:v>
                </c:pt>
                <c:pt idx="2374">
                  <c:v>1.022564571</c:v>
                </c:pt>
                <c:pt idx="2375">
                  <c:v>1.0242240567000001</c:v>
                </c:pt>
                <c:pt idx="2376">
                  <c:v>1.0245684148</c:v>
                </c:pt>
                <c:pt idx="2377">
                  <c:v>1.0242406758</c:v>
                </c:pt>
                <c:pt idx="2378">
                  <c:v>1.0242767546999998</c:v>
                </c:pt>
                <c:pt idx="2379">
                  <c:v>1.0250906904000001</c:v>
                </c:pt>
                <c:pt idx="2380">
                  <c:v>1.0258902553999998</c:v>
                </c:pt>
                <c:pt idx="2381">
                  <c:v>1.0260205264</c:v>
                </c:pt>
                <c:pt idx="2382">
                  <c:v>1.0261423681000001</c:v>
                </c:pt>
                <c:pt idx="2383">
                  <c:v>1.0263966015999999</c:v>
                </c:pt>
                <c:pt idx="2384">
                  <c:v>1.0263883504</c:v>
                </c:pt>
                <c:pt idx="2385">
                  <c:v>1.0266648415999999</c:v>
                </c:pt>
                <c:pt idx="2386">
                  <c:v>1.0276181630000001</c:v>
                </c:pt>
                <c:pt idx="2387">
                  <c:v>1.0285471552000001</c:v>
                </c:pt>
                <c:pt idx="2388">
                  <c:v>1.0294617472000001</c:v>
                </c:pt>
                <c:pt idx="2389">
                  <c:v>1.029286656</c:v>
                </c:pt>
                <c:pt idx="2390">
                  <c:v>1.0288342375999999</c:v>
                </c:pt>
                <c:pt idx="2391">
                  <c:v>1.0289063919999999</c:v>
                </c:pt>
                <c:pt idx="2392">
                  <c:v>1.0290949407000001</c:v>
                </c:pt>
                <c:pt idx="2393">
                  <c:v>1.0299422600999999</c:v>
                </c:pt>
                <c:pt idx="2394">
                  <c:v>1.03095216</c:v>
                </c:pt>
                <c:pt idx="2395">
                  <c:v>1.031580744</c:v>
                </c:pt>
                <c:pt idx="2396">
                  <c:v>1.0319735712</c:v>
                </c:pt>
                <c:pt idx="2397">
                  <c:v>1.0329005862</c:v>
                </c:pt>
                <c:pt idx="2398">
                  <c:v>1.033685961</c:v>
                </c:pt>
                <c:pt idx="2399">
                  <c:v>1.0344707136</c:v>
                </c:pt>
                <c:pt idx="2400">
                  <c:v>1.0348415854000002</c:v>
                </c:pt>
                <c:pt idx="2401">
                  <c:v>1.0350752599999999</c:v>
                </c:pt>
                <c:pt idx="2402">
                  <c:v>1.0351709259999999</c:v>
                </c:pt>
                <c:pt idx="2403">
                  <c:v>1.0354185276000001</c:v>
                </c:pt>
                <c:pt idx="2404">
                  <c:v>1.0362130191000001</c:v>
                </c:pt>
                <c:pt idx="2405">
                  <c:v>1.036881945</c:v>
                </c:pt>
                <c:pt idx="2406">
                  <c:v>1.0375564180000001</c:v>
                </c:pt>
                <c:pt idx="2407">
                  <c:v>1.0376963129000001</c:v>
                </c:pt>
                <c:pt idx="2408">
                  <c:v>1.0379751240000001</c:v>
                </c:pt>
                <c:pt idx="2409">
                  <c:v>1.0383588884000001</c:v>
                </c:pt>
                <c:pt idx="2410">
                  <c:v>1.039931358</c:v>
                </c:pt>
                <c:pt idx="2411">
                  <c:v>1.0404295518</c:v>
                </c:pt>
                <c:pt idx="2412">
                  <c:v>1.0405341228</c:v>
                </c:pt>
                <c:pt idx="2413">
                  <c:v>1.0409174568000001</c:v>
                </c:pt>
                <c:pt idx="2414">
                  <c:v>1.0411881858000001</c:v>
                </c:pt>
                <c:pt idx="2415">
                  <c:v>1.0414573999999999</c:v>
                </c:pt>
                <c:pt idx="2416">
                  <c:v>1.041568225</c:v>
                </c:pt>
                <c:pt idx="2417">
                  <c:v>1.0418080345</c:v>
                </c:pt>
                <c:pt idx="2418">
                  <c:v>1.0419111228</c:v>
                </c:pt>
                <c:pt idx="2419">
                  <c:v>1.0421470968</c:v>
                </c:pt>
                <c:pt idx="2420">
                  <c:v>1.0430561178000002</c:v>
                </c:pt>
                <c:pt idx="2421">
                  <c:v>1.0441036419999998</c:v>
                </c:pt>
                <c:pt idx="2422">
                  <c:v>1.044871527</c:v>
                </c:pt>
                <c:pt idx="2423">
                  <c:v>1.0453728920999998</c:v>
                </c:pt>
                <c:pt idx="2424">
                  <c:v>1.0454809368</c:v>
                </c:pt>
                <c:pt idx="2425">
                  <c:v>1.0455804311999999</c:v>
                </c:pt>
                <c:pt idx="2426">
                  <c:v>1.0463486726</c:v>
                </c:pt>
                <c:pt idx="2427">
                  <c:v>1.0472515760000001</c:v>
                </c:pt>
                <c:pt idx="2428">
                  <c:v>1.0477455222000001</c:v>
                </c:pt>
                <c:pt idx="2429">
                  <c:v>1.0476896102</c:v>
                </c:pt>
                <c:pt idx="2430">
                  <c:v>1.0484387655</c:v>
                </c:pt>
                <c:pt idx="2431">
                  <c:v>1.0485260247000001</c:v>
                </c:pt>
                <c:pt idx="2432">
                  <c:v>1.0486382151</c:v>
                </c:pt>
                <c:pt idx="2433">
                  <c:v>1.0486134579999999</c:v>
                </c:pt>
                <c:pt idx="2434">
                  <c:v>1.0491427558999999</c:v>
                </c:pt>
                <c:pt idx="2435">
                  <c:v>1.0497974363999998</c:v>
                </c:pt>
                <c:pt idx="2436">
                  <c:v>1.0499112725999999</c:v>
                </c:pt>
                <c:pt idx="2437">
                  <c:v>1.0501636782000001</c:v>
                </c:pt>
                <c:pt idx="2438">
                  <c:v>1.0509595398</c:v>
                </c:pt>
                <c:pt idx="2439">
                  <c:v>1.0518847944</c:v>
                </c:pt>
                <c:pt idx="2440">
                  <c:v>1.0526676984000001</c:v>
                </c:pt>
                <c:pt idx="2441">
                  <c:v>1.0526275200999999</c:v>
                </c:pt>
                <c:pt idx="2442">
                  <c:v>1.0529805959999998</c:v>
                </c:pt>
                <c:pt idx="2443">
                  <c:v>1.0534692456000001</c:v>
                </c:pt>
                <c:pt idx="2444">
                  <c:v>1.0538192900000001</c:v>
                </c:pt>
                <c:pt idx="2445">
                  <c:v>1.0538943620000001</c:v>
                </c:pt>
                <c:pt idx="2446">
                  <c:v>1.0543604710000001</c:v>
                </c:pt>
                <c:pt idx="2447">
                  <c:v>1.0551055908</c:v>
                </c:pt>
                <c:pt idx="2448">
                  <c:v>1.055454246</c:v>
                </c:pt>
                <c:pt idx="2449">
                  <c:v>1.0559471475</c:v>
                </c:pt>
                <c:pt idx="2450">
                  <c:v>1.0565929607</c:v>
                </c:pt>
                <c:pt idx="2451">
                  <c:v>1.0572467237000001</c:v>
                </c:pt>
                <c:pt idx="2452">
                  <c:v>1.0572334080000001</c:v>
                </c:pt>
                <c:pt idx="2453">
                  <c:v>1.0573564960000001</c:v>
                </c:pt>
                <c:pt idx="2454">
                  <c:v>1.0574842880000002</c:v>
                </c:pt>
                <c:pt idx="2455">
                  <c:v>1.0581555999999999</c:v>
                </c:pt>
                <c:pt idx="2456">
                  <c:v>1.0593667136000002</c:v>
                </c:pt>
                <c:pt idx="2457">
                  <c:v>1.0604604522000001</c:v>
                </c:pt>
                <c:pt idx="2458">
                  <c:v>1.0607407980000001</c:v>
                </c:pt>
                <c:pt idx="2459">
                  <c:v>1.0608932820000001</c:v>
                </c:pt>
                <c:pt idx="2460">
                  <c:v>1.0609209896</c:v>
                </c:pt>
                <c:pt idx="2461">
                  <c:v>1.0613513427999999</c:v>
                </c:pt>
                <c:pt idx="2462">
                  <c:v>1.0621908162</c:v>
                </c:pt>
                <c:pt idx="2463">
                  <c:v>1.063164768</c:v>
                </c:pt>
                <c:pt idx="2464">
                  <c:v>1.0638617264000001</c:v>
                </c:pt>
                <c:pt idx="2465">
                  <c:v>1.0641354379999999</c:v>
                </c:pt>
                <c:pt idx="2466">
                  <c:v>1.0645474480000001</c:v>
                </c:pt>
                <c:pt idx="2467">
                  <c:v>1.0651041184000001</c:v>
                </c:pt>
                <c:pt idx="2468">
                  <c:v>1.0657787052000001</c:v>
                </c:pt>
                <c:pt idx="2469">
                  <c:v>1.0661665327999998</c:v>
                </c:pt>
                <c:pt idx="2470">
                  <c:v>1.0668231976</c:v>
                </c:pt>
                <c:pt idx="2471">
                  <c:v>1.0670578272</c:v>
                </c:pt>
                <c:pt idx="2472">
                  <c:v>1.0671422823000001</c:v>
                </c:pt>
                <c:pt idx="2473">
                  <c:v>1.0672267374</c:v>
                </c:pt>
                <c:pt idx="2474">
                  <c:v>1.0678433958</c:v>
                </c:pt>
                <c:pt idx="2475">
                  <c:v>1.0684522300000001</c:v>
                </c:pt>
                <c:pt idx="2476">
                  <c:v>1.0693284474</c:v>
                </c:pt>
                <c:pt idx="2477">
                  <c:v>1.0700608136</c:v>
                </c:pt>
                <c:pt idx="2478">
                  <c:v>1.070508499</c:v>
                </c:pt>
                <c:pt idx="2479">
                  <c:v>1.0705393675000001</c:v>
                </c:pt>
                <c:pt idx="2480">
                  <c:v>1.0711263157000002</c:v>
                </c:pt>
                <c:pt idx="2481">
                  <c:v>1.0715938882</c:v>
                </c:pt>
                <c:pt idx="2482">
                  <c:v>1.0716659784</c:v>
                </c:pt>
                <c:pt idx="2483">
                  <c:v>1.0718789010000001</c:v>
                </c:pt>
                <c:pt idx="2484">
                  <c:v>1.0726219311999998</c:v>
                </c:pt>
                <c:pt idx="2485">
                  <c:v>1.0730793689</c:v>
                </c:pt>
                <c:pt idx="2486">
                  <c:v>1.07314361</c:v>
                </c:pt>
                <c:pt idx="2487">
                  <c:v>1.072820924</c:v>
                </c:pt>
                <c:pt idx="2488">
                  <c:v>1.0727878618</c:v>
                </c:pt>
                <c:pt idx="2489">
                  <c:v>1.0733167770000001</c:v>
                </c:pt>
                <c:pt idx="2490">
                  <c:v>1.0743927986999999</c:v>
                </c:pt>
                <c:pt idx="2491">
                  <c:v>1.0756028395000001</c:v>
                </c:pt>
                <c:pt idx="2492">
                  <c:v>1.0764252299999999</c:v>
                </c:pt>
                <c:pt idx="2493">
                  <c:v>1.0772470080000001</c:v>
                </c:pt>
                <c:pt idx="2494">
                  <c:v>1.0779446747999999</c:v>
                </c:pt>
                <c:pt idx="2495">
                  <c:v>1.0781102220000001</c:v>
                </c:pt>
                <c:pt idx="2496">
                  <c:v>1.0774835742</c:v>
                </c:pt>
                <c:pt idx="2497">
                  <c:v>1.0775492784</c:v>
                </c:pt>
                <c:pt idx="2498">
                  <c:v>1.0785716139999999</c:v>
                </c:pt>
                <c:pt idx="2499">
                  <c:v>1.079020984</c:v>
                </c:pt>
                <c:pt idx="2500">
                  <c:v>1.0794298374</c:v>
                </c:pt>
                <c:pt idx="2501">
                  <c:v>1.0803675743999999</c:v>
                </c:pt>
                <c:pt idx="2502">
                  <c:v>1.0813086882</c:v>
                </c:pt>
                <c:pt idx="2503">
                  <c:v>1.0818495147</c:v>
                </c:pt>
                <c:pt idx="2504">
                  <c:v>1.0821319309999999</c:v>
                </c:pt>
                <c:pt idx="2505">
                  <c:v>1.0821558314999999</c:v>
                </c:pt>
                <c:pt idx="2506">
                  <c:v>1.082036835</c:v>
                </c:pt>
                <c:pt idx="2507">
                  <c:v>1.0819065998999999</c:v>
                </c:pt>
                <c:pt idx="2508">
                  <c:v>1.0824317336</c:v>
                </c:pt>
                <c:pt idx="2509">
                  <c:v>1.0836371824</c:v>
                </c:pt>
                <c:pt idx="2510">
                  <c:v>1.0851207485999999</c:v>
                </c:pt>
                <c:pt idx="2511">
                  <c:v>1.0856519278000001</c:v>
                </c:pt>
                <c:pt idx="2512">
                  <c:v>1.085505135</c:v>
                </c:pt>
                <c:pt idx="2513">
                  <c:v>1.0857792388</c:v>
                </c:pt>
                <c:pt idx="2514">
                  <c:v>1.0868730246</c:v>
                </c:pt>
                <c:pt idx="2515">
                  <c:v>1.087550775</c:v>
                </c:pt>
                <c:pt idx="2516">
                  <c:v>1.0885003434</c:v>
                </c:pt>
                <c:pt idx="2517">
                  <c:v>1.0890505535999999</c:v>
                </c:pt>
                <c:pt idx="2518">
                  <c:v>1.0890501475000001</c:v>
                </c:pt>
                <c:pt idx="2519">
                  <c:v>1.0887731136000001</c:v>
                </c:pt>
                <c:pt idx="2520">
                  <c:v>1.0891755274000001</c:v>
                </c:pt>
                <c:pt idx="2521">
                  <c:v>1.0903911522</c:v>
                </c:pt>
                <c:pt idx="2522">
                  <c:v>1.0910568478</c:v>
                </c:pt>
                <c:pt idx="2523">
                  <c:v>1.0908932912</c:v>
                </c:pt>
                <c:pt idx="2524">
                  <c:v>1.0910080343999999</c:v>
                </c:pt>
                <c:pt idx="2525">
                  <c:v>1.0916651015999999</c:v>
                </c:pt>
                <c:pt idx="2526">
                  <c:v>1.0919046579</c:v>
                </c:pt>
                <c:pt idx="2527">
                  <c:v>1.092150664</c:v>
                </c:pt>
                <c:pt idx="2528">
                  <c:v>1.092239797</c:v>
                </c:pt>
                <c:pt idx="2529">
                  <c:v>1.0927153339</c:v>
                </c:pt>
                <c:pt idx="2530">
                  <c:v>1.093609482</c:v>
                </c:pt>
                <c:pt idx="2531">
                  <c:v>1.0943676988</c:v>
                </c:pt>
                <c:pt idx="2532">
                  <c:v>1.0943072552999999</c:v>
                </c:pt>
                <c:pt idx="2533">
                  <c:v>1.0940930363000001</c:v>
                </c:pt>
                <c:pt idx="2534">
                  <c:v>1.0947064805</c:v>
                </c:pt>
                <c:pt idx="2535">
                  <c:v>1.0956058432</c:v>
                </c:pt>
                <c:pt idx="2536">
                  <c:v>1.0965037180999999</c:v>
                </c:pt>
                <c:pt idx="2537">
                  <c:v>1.097003076</c:v>
                </c:pt>
                <c:pt idx="2538">
                  <c:v>1.0977957024999998</c:v>
                </c:pt>
                <c:pt idx="2539">
                  <c:v>1.0984595976999998</c:v>
                </c:pt>
                <c:pt idx="2540">
                  <c:v>1.0985717568</c:v>
                </c:pt>
                <c:pt idx="2541">
                  <c:v>1.0986782676</c:v>
                </c:pt>
                <c:pt idx="2542">
                  <c:v>1.0991706976</c:v>
                </c:pt>
                <c:pt idx="2543">
                  <c:v>1.0995278162</c:v>
                </c:pt>
                <c:pt idx="2544">
                  <c:v>1.0997560525000001</c:v>
                </c:pt>
                <c:pt idx="2545">
                  <c:v>1.1006548268</c:v>
                </c:pt>
                <c:pt idx="2546">
                  <c:v>1.1011467004</c:v>
                </c:pt>
                <c:pt idx="2547">
                  <c:v>1.1016548098000001</c:v>
                </c:pt>
                <c:pt idx="2548">
                  <c:v>1.1020348442999999</c:v>
                </c:pt>
                <c:pt idx="2549">
                  <c:v>1.1022980959999999</c:v>
                </c:pt>
                <c:pt idx="2550">
                  <c:v>1.1021630832</c:v>
                </c:pt>
                <c:pt idx="2551">
                  <c:v>1.1016191371999999</c:v>
                </c:pt>
                <c:pt idx="2552">
                  <c:v>1.1026993600000001</c:v>
                </c:pt>
                <c:pt idx="2553">
                  <c:v>1.104584754</c:v>
                </c:pt>
                <c:pt idx="2554">
                  <c:v>1.1057847965000001</c:v>
                </c:pt>
                <c:pt idx="2555">
                  <c:v>1.1063057642</c:v>
                </c:pt>
                <c:pt idx="2556">
                  <c:v>1.1066920788000001</c:v>
                </c:pt>
                <c:pt idx="2557">
                  <c:v>1.1068170652</c:v>
                </c:pt>
                <c:pt idx="2558">
                  <c:v>1.1073755788999999</c:v>
                </c:pt>
                <c:pt idx="2559">
                  <c:v>1.1074088519999998</c:v>
                </c:pt>
                <c:pt idx="2560">
                  <c:v>1.1072942860000001</c:v>
                </c:pt>
                <c:pt idx="2561">
                  <c:v>1.1082533976000002</c:v>
                </c:pt>
                <c:pt idx="2562">
                  <c:v>1.1097488308000001</c:v>
                </c:pt>
                <c:pt idx="2563">
                  <c:v>1.1102981535000001</c:v>
                </c:pt>
                <c:pt idx="2564">
                  <c:v>1.1102942536</c:v>
                </c:pt>
                <c:pt idx="2565">
                  <c:v>1.1106803448</c:v>
                </c:pt>
                <c:pt idx="2566">
                  <c:v>1.1110510294</c:v>
                </c:pt>
                <c:pt idx="2567">
                  <c:v>1.1115631849000001</c:v>
                </c:pt>
                <c:pt idx="2568">
                  <c:v>1.1122233705</c:v>
                </c:pt>
                <c:pt idx="2569">
                  <c:v>1.1127601380000001</c:v>
                </c:pt>
                <c:pt idx="2570">
                  <c:v>1.1127604390999999</c:v>
                </c:pt>
                <c:pt idx="2571">
                  <c:v>1.112213484</c:v>
                </c:pt>
                <c:pt idx="2572">
                  <c:v>1.1130170695999999</c:v>
                </c:pt>
                <c:pt idx="2573">
                  <c:v>1.1140875432000001</c:v>
                </c:pt>
                <c:pt idx="2574">
                  <c:v>1.1141959914000001</c:v>
                </c:pt>
                <c:pt idx="2575">
                  <c:v>1.1141743046000001</c:v>
                </c:pt>
                <c:pt idx="2576">
                  <c:v>1.1144406114000001</c:v>
                </c:pt>
                <c:pt idx="2577">
                  <c:v>1.1149827771</c:v>
                </c:pt>
                <c:pt idx="2578">
                  <c:v>1.1159351595</c:v>
                </c:pt>
                <c:pt idx="2579">
                  <c:v>1.1166142908999999</c:v>
                </c:pt>
                <c:pt idx="2580">
                  <c:v>1.1172927348000001</c:v>
                </c:pt>
                <c:pt idx="2581">
                  <c:v>1.1178271959999999</c:v>
                </c:pt>
                <c:pt idx="2582">
                  <c:v>1.1180939325000001</c:v>
                </c:pt>
                <c:pt idx="2583">
                  <c:v>1.1182214625</c:v>
                </c:pt>
                <c:pt idx="2584">
                  <c:v>1.118746311</c:v>
                </c:pt>
                <c:pt idx="2585">
                  <c:v>1.1194088752</c:v>
                </c:pt>
                <c:pt idx="2586">
                  <c:v>1.1193931404000002</c:v>
                </c:pt>
                <c:pt idx="2587">
                  <c:v>1.1191151388</c:v>
                </c:pt>
                <c:pt idx="2588">
                  <c:v>1.1193853010999999</c:v>
                </c:pt>
                <c:pt idx="2589">
                  <c:v>1.1200677642000001</c:v>
                </c:pt>
                <c:pt idx="2590">
                  <c:v>1.121588928</c:v>
                </c:pt>
                <c:pt idx="2591">
                  <c:v>1.1231211276999999</c:v>
                </c:pt>
                <c:pt idx="2592">
                  <c:v>1.1241051612999999</c:v>
                </c:pt>
                <c:pt idx="2593">
                  <c:v>1.1236936215</c:v>
                </c:pt>
                <c:pt idx="2594">
                  <c:v>1.123814235</c:v>
                </c:pt>
                <c:pt idx="2595">
                  <c:v>1.1246025159999999</c:v>
                </c:pt>
                <c:pt idx="2596">
                  <c:v>1.1252613234</c:v>
                </c:pt>
                <c:pt idx="2597">
                  <c:v>1.1260391636</c:v>
                </c:pt>
                <c:pt idx="2598">
                  <c:v>1.1268014912000002</c:v>
                </c:pt>
                <c:pt idx="2599">
                  <c:v>1.1265981728000001</c:v>
                </c:pt>
                <c:pt idx="2600">
                  <c:v>1.1262503919</c:v>
                </c:pt>
                <c:pt idx="2601">
                  <c:v>1.1260346723999999</c:v>
                </c:pt>
                <c:pt idx="2602">
                  <c:v>1.1262374535999999</c:v>
                </c:pt>
                <c:pt idx="2603">
                  <c:v>1.1270065542000001</c:v>
                </c:pt>
                <c:pt idx="2604">
                  <c:v>1.1276518543999998</c:v>
                </c:pt>
                <c:pt idx="2605">
                  <c:v>1.1284326816000001</c:v>
                </c:pt>
                <c:pt idx="2606">
                  <c:v>1.1287974132</c:v>
                </c:pt>
                <c:pt idx="2607">
                  <c:v>1.1287615893</c:v>
                </c:pt>
                <c:pt idx="2608">
                  <c:v>1.1291420250000002</c:v>
                </c:pt>
                <c:pt idx="2609">
                  <c:v>1.1301974372000001</c:v>
                </c:pt>
                <c:pt idx="2610">
                  <c:v>1.1305648476000001</c:v>
                </c:pt>
                <c:pt idx="2611">
                  <c:v>1.1306406924000001</c:v>
                </c:pt>
                <c:pt idx="2612">
                  <c:v>1.1309834284</c:v>
                </c:pt>
                <c:pt idx="2613">
                  <c:v>1.1317467647999999</c:v>
                </c:pt>
                <c:pt idx="2614">
                  <c:v>1.132508544</c:v>
                </c:pt>
                <c:pt idx="2615">
                  <c:v>1.1332753717999999</c:v>
                </c:pt>
                <c:pt idx="2616">
                  <c:v>1.1340778414000001</c:v>
                </c:pt>
                <c:pt idx="2617">
                  <c:v>1.1349416573999997</c:v>
                </c:pt>
                <c:pt idx="2618">
                  <c:v>1.1357040300000001</c:v>
                </c:pt>
                <c:pt idx="2619">
                  <c:v>1.1359257999999999</c:v>
                </c:pt>
                <c:pt idx="2620">
                  <c:v>1.1361566725000001</c:v>
                </c:pt>
                <c:pt idx="2621">
                  <c:v>1.1364917688</c:v>
                </c:pt>
                <c:pt idx="2622">
                  <c:v>1.136516635</c:v>
                </c:pt>
                <c:pt idx="2623">
                  <c:v>1.1362319936</c:v>
                </c:pt>
                <c:pt idx="2624">
                  <c:v>1.1366134458000001</c:v>
                </c:pt>
                <c:pt idx="2625">
                  <c:v>1.1372639242</c:v>
                </c:pt>
                <c:pt idx="2626">
                  <c:v>1.1379161566</c:v>
                </c:pt>
                <c:pt idx="2627">
                  <c:v>1.1384360505</c:v>
                </c:pt>
                <c:pt idx="2628">
                  <c:v>1.1389543648</c:v>
                </c:pt>
                <c:pt idx="2629">
                  <c:v>1.1397368448</c:v>
                </c:pt>
                <c:pt idx="2630">
                  <c:v>1.1402287872000001</c:v>
                </c:pt>
                <c:pt idx="2631">
                  <c:v>1.1409882219</c:v>
                </c:pt>
                <c:pt idx="2632">
                  <c:v>1.1417676780000001</c:v>
                </c:pt>
                <c:pt idx="2633">
                  <c:v>1.1422905767</c:v>
                </c:pt>
                <c:pt idx="2634">
                  <c:v>1.1429585265000002</c:v>
                </c:pt>
                <c:pt idx="2635">
                  <c:v>1.1434932432</c:v>
                </c:pt>
                <c:pt idx="2636">
                  <c:v>1.1439021733999999</c:v>
                </c:pt>
                <c:pt idx="2637">
                  <c:v>1.1436259755</c:v>
                </c:pt>
                <c:pt idx="2638">
                  <c:v>1.144194967</c:v>
                </c:pt>
                <c:pt idx="2639">
                  <c:v>1.1451684732</c:v>
                </c:pt>
                <c:pt idx="2640">
                  <c:v>1.1459846112999998</c:v>
                </c:pt>
                <c:pt idx="2641">
                  <c:v>1.1459694432</c:v>
                </c:pt>
                <c:pt idx="2642">
                  <c:v>1.1458349437999999</c:v>
                </c:pt>
                <c:pt idx="2643">
                  <c:v>1.1462717495999999</c:v>
                </c:pt>
                <c:pt idx="2644">
                  <c:v>1.1468429606999999</c:v>
                </c:pt>
                <c:pt idx="2645">
                  <c:v>1.1473901172000001</c:v>
                </c:pt>
                <c:pt idx="2646">
                  <c:v>1.1476444829999999</c:v>
                </c:pt>
                <c:pt idx="2647">
                  <c:v>1.1476068012</c:v>
                </c:pt>
                <c:pt idx="2648">
                  <c:v>1.1479939072000001</c:v>
                </c:pt>
                <c:pt idx="2649">
                  <c:v>1.1485421445999999</c:v>
                </c:pt>
                <c:pt idx="2650">
                  <c:v>1.1492432442</c:v>
                </c:pt>
                <c:pt idx="2651">
                  <c:v>1.1503435950000001</c:v>
                </c:pt>
                <c:pt idx="2652">
                  <c:v>1.1508930460000002</c:v>
                </c:pt>
                <c:pt idx="2653">
                  <c:v>1.1510258587000002</c:v>
                </c:pt>
                <c:pt idx="2654">
                  <c:v>1.1507126649999999</c:v>
                </c:pt>
                <c:pt idx="2655">
                  <c:v>1.150789485</c:v>
                </c:pt>
                <c:pt idx="2656">
                  <c:v>1.1509924418999999</c:v>
                </c:pt>
                <c:pt idx="2657">
                  <c:v>1.1514727546000001</c:v>
                </c:pt>
                <c:pt idx="2658">
                  <c:v>1.1519489368</c:v>
                </c:pt>
                <c:pt idx="2659">
                  <c:v>1.1525822442</c:v>
                </c:pt>
                <c:pt idx="2660">
                  <c:v>1.1537980432999999</c:v>
                </c:pt>
                <c:pt idx="2661">
                  <c:v>1.155175396</c:v>
                </c:pt>
                <c:pt idx="2662">
                  <c:v>1.1561443776</c:v>
                </c:pt>
                <c:pt idx="2663">
                  <c:v>1.1559716784</c:v>
                </c:pt>
                <c:pt idx="2664">
                  <c:v>1.1560689095999999</c:v>
                </c:pt>
                <c:pt idx="2665">
                  <c:v>1.1563350923</c:v>
                </c:pt>
                <c:pt idx="2666">
                  <c:v>1.1566071743999999</c:v>
                </c:pt>
                <c:pt idx="2667">
                  <c:v>1.1573066195999999</c:v>
                </c:pt>
                <c:pt idx="2668">
                  <c:v>1.1581441949000002</c:v>
                </c:pt>
                <c:pt idx="2669">
                  <c:v>1.1588456187</c:v>
                </c:pt>
                <c:pt idx="2670">
                  <c:v>1.1591247121999999</c:v>
                </c:pt>
                <c:pt idx="2671">
                  <c:v>1.1588374050000001</c:v>
                </c:pt>
                <c:pt idx="2672">
                  <c:v>1.1589683670000002</c:v>
                </c:pt>
                <c:pt idx="2673">
                  <c:v>1.1593586754</c:v>
                </c:pt>
                <c:pt idx="2674">
                  <c:v>1.1602820385000001</c:v>
                </c:pt>
                <c:pt idx="2675">
                  <c:v>1.1610699687999999</c:v>
                </c:pt>
                <c:pt idx="2676">
                  <c:v>1.1617291655999999</c:v>
                </c:pt>
                <c:pt idx="2677">
                  <c:v>1.1621139138000001</c:v>
                </c:pt>
                <c:pt idx="2678">
                  <c:v>1.1626301096</c:v>
                </c:pt>
                <c:pt idx="2679">
                  <c:v>1.1631270119999999</c:v>
                </c:pt>
                <c:pt idx="2680">
                  <c:v>1.1641892073</c:v>
                </c:pt>
                <c:pt idx="2681">
                  <c:v>1.1650055935999999</c:v>
                </c:pt>
                <c:pt idx="2682">
                  <c:v>1.1651430351999998</c:v>
                </c:pt>
                <c:pt idx="2683">
                  <c:v>1.1652922816</c:v>
                </c:pt>
                <c:pt idx="2684">
                  <c:v>1.1655949239000001</c:v>
                </c:pt>
                <c:pt idx="2685">
                  <c:v>1.1659279676000001</c:v>
                </c:pt>
                <c:pt idx="2686">
                  <c:v>1.1666758509999999</c:v>
                </c:pt>
                <c:pt idx="2687">
                  <c:v>1.1671397480000001</c:v>
                </c:pt>
                <c:pt idx="2688">
                  <c:v>1.1675995127999999</c:v>
                </c:pt>
                <c:pt idx="2689">
                  <c:v>1.1681993835</c:v>
                </c:pt>
                <c:pt idx="2690">
                  <c:v>1.1685117014000002</c:v>
                </c:pt>
                <c:pt idx="2691">
                  <c:v>1.1691126321</c:v>
                </c:pt>
                <c:pt idx="2692">
                  <c:v>1.1692934407</c:v>
                </c:pt>
                <c:pt idx="2693">
                  <c:v>1.170156183</c:v>
                </c:pt>
                <c:pt idx="2694">
                  <c:v>1.1711617919999999</c:v>
                </c:pt>
                <c:pt idx="2695">
                  <c:v>1.1723120322</c:v>
                </c:pt>
                <c:pt idx="2696">
                  <c:v>1.173172908</c:v>
                </c:pt>
                <c:pt idx="2697">
                  <c:v>1.1734613566000003</c:v>
                </c:pt>
                <c:pt idx="2698">
                  <c:v>1.1734601087999998</c:v>
                </c:pt>
                <c:pt idx="2699">
                  <c:v>1.1730390148000001</c:v>
                </c:pt>
                <c:pt idx="2700">
                  <c:v>1.1727233235000001</c:v>
                </c:pt>
                <c:pt idx="2701">
                  <c:v>1.1729422884</c:v>
                </c:pt>
                <c:pt idx="2702">
                  <c:v>1.1738498207999999</c:v>
                </c:pt>
                <c:pt idx="2703">
                  <c:v>1.1751646764000001</c:v>
                </c:pt>
                <c:pt idx="2704">
                  <c:v>1.1756541804</c:v>
                </c:pt>
                <c:pt idx="2705">
                  <c:v>1.1753232710999999</c:v>
                </c:pt>
                <c:pt idx="2706">
                  <c:v>1.175558549</c:v>
                </c:pt>
                <c:pt idx="2707">
                  <c:v>1.1760871829999999</c:v>
                </c:pt>
                <c:pt idx="2708">
                  <c:v>1.1769016289999998</c:v>
                </c:pt>
                <c:pt idx="2709">
                  <c:v>1.1774346987000002</c:v>
                </c:pt>
                <c:pt idx="2710">
                  <c:v>1.1776897023999999</c:v>
                </c:pt>
                <c:pt idx="2711">
                  <c:v>1.1779515295</c:v>
                </c:pt>
                <c:pt idx="2712">
                  <c:v>1.1787740499999999</c:v>
                </c:pt>
                <c:pt idx="2713">
                  <c:v>1.1795848155000002</c:v>
                </c:pt>
                <c:pt idx="2714">
                  <c:v>1.1798145228000001</c:v>
                </c:pt>
                <c:pt idx="2715">
                  <c:v>1.179767673</c:v>
                </c:pt>
                <c:pt idx="2716">
                  <c:v>1.1801454848000001</c:v>
                </c:pt>
                <c:pt idx="2717">
                  <c:v>1.1802509716</c:v>
                </c:pt>
                <c:pt idx="2718">
                  <c:v>1.1798065553999999</c:v>
                </c:pt>
                <c:pt idx="2719">
                  <c:v>1.1800499064000001</c:v>
                </c:pt>
                <c:pt idx="2720">
                  <c:v>1.1814060470999999</c:v>
                </c:pt>
                <c:pt idx="2721">
                  <c:v>1.1831685525</c:v>
                </c:pt>
                <c:pt idx="2722">
                  <c:v>1.1838158181</c:v>
                </c:pt>
                <c:pt idx="2723">
                  <c:v>1.184033093</c:v>
                </c:pt>
                <c:pt idx="2724">
                  <c:v>1.1845118081999999</c:v>
                </c:pt>
                <c:pt idx="2725">
                  <c:v>1.1859606174999999</c:v>
                </c:pt>
                <c:pt idx="2726">
                  <c:v>1.186714566</c:v>
                </c:pt>
                <c:pt idx="2727">
                  <c:v>1.1866500954000001</c:v>
                </c:pt>
                <c:pt idx="2728">
                  <c:v>1.1863147488000001</c:v>
                </c:pt>
                <c:pt idx="2729">
                  <c:v>1.1864044607999999</c:v>
                </c:pt>
                <c:pt idx="2730">
                  <c:v>1.186778747</c:v>
                </c:pt>
                <c:pt idx="2731">
                  <c:v>1.18743939</c:v>
                </c:pt>
                <c:pt idx="2732">
                  <c:v>1.188229615</c:v>
                </c:pt>
                <c:pt idx="2733">
                  <c:v>1.1886220647999999</c:v>
                </c:pt>
                <c:pt idx="2734">
                  <c:v>1.18862091</c:v>
                </c:pt>
                <c:pt idx="2735">
                  <c:v>1.1891908835999998</c:v>
                </c:pt>
                <c:pt idx="2736">
                  <c:v>1.1901932565</c:v>
                </c:pt>
                <c:pt idx="2737">
                  <c:v>1.1913365599999999</c:v>
                </c:pt>
                <c:pt idx="2738">
                  <c:v>1.1920657152</c:v>
                </c:pt>
                <c:pt idx="2739">
                  <c:v>1.1926705958999999</c:v>
                </c:pt>
                <c:pt idx="2740">
                  <c:v>1.1931417126000001</c:v>
                </c:pt>
                <c:pt idx="2741">
                  <c:v>1.1931931440000001</c:v>
                </c:pt>
                <c:pt idx="2742">
                  <c:v>1.1930985796</c:v>
                </c:pt>
                <c:pt idx="2743">
                  <c:v>1.1938214232</c:v>
                </c:pt>
                <c:pt idx="2744">
                  <c:v>1.1946663749999999</c:v>
                </c:pt>
                <c:pt idx="2745">
                  <c:v>1.1951945610000001</c:v>
                </c:pt>
                <c:pt idx="2746">
                  <c:v>1.195295064</c:v>
                </c:pt>
                <c:pt idx="2747">
                  <c:v>1.1955304327999998</c:v>
                </c:pt>
                <c:pt idx="2748">
                  <c:v>1.1968749000000001</c:v>
                </c:pt>
                <c:pt idx="2749">
                  <c:v>1.1982049244999999</c:v>
                </c:pt>
                <c:pt idx="2750">
                  <c:v>1.198413846</c:v>
                </c:pt>
                <c:pt idx="2751">
                  <c:v>1.1980625541000001</c:v>
                </c:pt>
                <c:pt idx="2752">
                  <c:v>1.1978547225</c:v>
                </c:pt>
                <c:pt idx="2753">
                  <c:v>1.1984933259999999</c:v>
                </c:pt>
                <c:pt idx="2754">
                  <c:v>1.2005406241999999</c:v>
                </c:pt>
                <c:pt idx="2755">
                  <c:v>1.2008031727999999</c:v>
                </c:pt>
                <c:pt idx="2756">
                  <c:v>1.2007950027000001</c:v>
                </c:pt>
                <c:pt idx="2757">
                  <c:v>1.2011908124999999</c:v>
                </c:pt>
                <c:pt idx="2758">
                  <c:v>1.2017112911999999</c:v>
                </c:pt>
                <c:pt idx="2759">
                  <c:v>1.2012576576</c:v>
                </c:pt>
                <c:pt idx="2760">
                  <c:v>1.2003937701</c:v>
                </c:pt>
                <c:pt idx="2761">
                  <c:v>1.2005247485000001</c:v>
                </c:pt>
                <c:pt idx="2762">
                  <c:v>1.2020542600999999</c:v>
                </c:pt>
                <c:pt idx="2763">
                  <c:v>1.2037156655999999</c:v>
                </c:pt>
                <c:pt idx="2764">
                  <c:v>1.2042667906</c:v>
                </c:pt>
                <c:pt idx="2765">
                  <c:v>1.20426912</c:v>
                </c:pt>
                <c:pt idx="2766">
                  <c:v>1.2046844295999999</c:v>
                </c:pt>
                <c:pt idx="2767">
                  <c:v>1.2053691209999999</c:v>
                </c:pt>
                <c:pt idx="2768">
                  <c:v>1.2059101773000001</c:v>
                </c:pt>
                <c:pt idx="2769">
                  <c:v>1.2060200195999999</c:v>
                </c:pt>
                <c:pt idx="2770">
                  <c:v>1.205998192</c:v>
                </c:pt>
                <c:pt idx="2771">
                  <c:v>1.2064007950000002</c:v>
                </c:pt>
                <c:pt idx="2772">
                  <c:v>1.2075112566000001</c:v>
                </c:pt>
                <c:pt idx="2773">
                  <c:v>1.2086176032</c:v>
                </c:pt>
                <c:pt idx="2774">
                  <c:v>1.2088888100000001</c:v>
                </c:pt>
                <c:pt idx="2775">
                  <c:v>1.2086140571999999</c:v>
                </c:pt>
                <c:pt idx="2776">
                  <c:v>1.2087621773999999</c:v>
                </c:pt>
                <c:pt idx="2777">
                  <c:v>1.2097294835999999</c:v>
                </c:pt>
                <c:pt idx="2778">
                  <c:v>1.2106926327999998</c:v>
                </c:pt>
                <c:pt idx="2779">
                  <c:v>1.2109545275</c:v>
                </c:pt>
                <c:pt idx="2780">
                  <c:v>1.2110707725000001</c:v>
                </c:pt>
                <c:pt idx="2781">
                  <c:v>1.211059543</c:v>
                </c:pt>
                <c:pt idx="2782">
                  <c:v>1.2110274687</c:v>
                </c:pt>
                <c:pt idx="2783">
                  <c:v>1.2118150116000002</c:v>
                </c:pt>
                <c:pt idx="2784">
                  <c:v>1.2131742980000002</c:v>
                </c:pt>
                <c:pt idx="2785">
                  <c:v>1.2136818979999999</c:v>
                </c:pt>
                <c:pt idx="2786">
                  <c:v>1.2137661909999999</c:v>
                </c:pt>
                <c:pt idx="2787">
                  <c:v>1.213578936</c:v>
                </c:pt>
                <c:pt idx="2788">
                  <c:v>1.2142367627999999</c:v>
                </c:pt>
                <c:pt idx="2789">
                  <c:v>1.2151819235999999</c:v>
                </c:pt>
                <c:pt idx="2790">
                  <c:v>1.2165368158000001</c:v>
                </c:pt>
                <c:pt idx="2791">
                  <c:v>1.2176168053999998</c:v>
                </c:pt>
                <c:pt idx="2792">
                  <c:v>1.2180034744000001</c:v>
                </c:pt>
                <c:pt idx="2793">
                  <c:v>1.217983998</c:v>
                </c:pt>
                <c:pt idx="2794">
                  <c:v>1.2182562384</c:v>
                </c:pt>
                <c:pt idx="2795">
                  <c:v>1.2188229067</c:v>
                </c:pt>
                <c:pt idx="2796">
                  <c:v>1.2188356824000002</c:v>
                </c:pt>
                <c:pt idx="2797">
                  <c:v>1.2188336042000001</c:v>
                </c:pt>
                <c:pt idx="2798">
                  <c:v>1.2196809912</c:v>
                </c:pt>
                <c:pt idx="2799">
                  <c:v>1.2202566875000003</c:v>
                </c:pt>
                <c:pt idx="2800">
                  <c:v>1.2211209719999998</c:v>
                </c:pt>
                <c:pt idx="2801">
                  <c:v>1.2212728740000001</c:v>
                </c:pt>
                <c:pt idx="2802">
                  <c:v>1.221702852</c:v>
                </c:pt>
                <c:pt idx="2803">
                  <c:v>1.222281562</c:v>
                </c:pt>
                <c:pt idx="2804">
                  <c:v>1.2229977069</c:v>
                </c:pt>
                <c:pt idx="2805">
                  <c:v>1.2238522111999999</c:v>
                </c:pt>
                <c:pt idx="2806">
                  <c:v>1.2241128570000002</c:v>
                </c:pt>
                <c:pt idx="2807">
                  <c:v>1.2240865503999998</c:v>
                </c:pt>
                <c:pt idx="2808">
                  <c:v>1.2240619663999999</c:v>
                </c:pt>
                <c:pt idx="2809">
                  <c:v>1.2245869328000001</c:v>
                </c:pt>
                <c:pt idx="2810">
                  <c:v>1.225393779</c:v>
                </c:pt>
                <c:pt idx="2811">
                  <c:v>1.2257841248000001</c:v>
                </c:pt>
                <c:pt idx="2812">
                  <c:v>1.2258944126</c:v>
                </c:pt>
                <c:pt idx="2813">
                  <c:v>1.2261535212000001</c:v>
                </c:pt>
                <c:pt idx="2814">
                  <c:v>1.2264257894999999</c:v>
                </c:pt>
                <c:pt idx="2815">
                  <c:v>1.2273977019</c:v>
                </c:pt>
                <c:pt idx="2816">
                  <c:v>1.2283855748999999</c:v>
                </c:pt>
                <c:pt idx="2817">
                  <c:v>1.2285556547000001</c:v>
                </c:pt>
                <c:pt idx="2818">
                  <c:v>1.2287266111999999</c:v>
                </c:pt>
                <c:pt idx="2819">
                  <c:v>1.229304932</c:v>
                </c:pt>
                <c:pt idx="2820">
                  <c:v>1.2305570969999999</c:v>
                </c:pt>
                <c:pt idx="2821">
                  <c:v>1.2308052652000001</c:v>
                </c:pt>
                <c:pt idx="2822">
                  <c:v>1.2304803272</c:v>
                </c:pt>
                <c:pt idx="2823">
                  <c:v>1.2305759856</c:v>
                </c:pt>
                <c:pt idx="2824">
                  <c:v>1.230943329</c:v>
                </c:pt>
                <c:pt idx="2825">
                  <c:v>1.2321486400000001</c:v>
                </c:pt>
                <c:pt idx="2826">
                  <c:v>1.2329456619000001</c:v>
                </c:pt>
                <c:pt idx="2827">
                  <c:v>1.2331791079999999</c:v>
                </c:pt>
                <c:pt idx="2828">
                  <c:v>1.2329900010000001</c:v>
                </c:pt>
                <c:pt idx="2829">
                  <c:v>1.233090207</c:v>
                </c:pt>
                <c:pt idx="2830">
                  <c:v>1.2340313016000002</c:v>
                </c:pt>
                <c:pt idx="2831">
                  <c:v>1.2353996129999998</c:v>
                </c:pt>
                <c:pt idx="2832">
                  <c:v>1.2360691901</c:v>
                </c:pt>
                <c:pt idx="2833">
                  <c:v>1.2361854689</c:v>
                </c:pt>
                <c:pt idx="2834">
                  <c:v>1.2359000850000001</c:v>
                </c:pt>
                <c:pt idx="2835">
                  <c:v>1.236321708</c:v>
                </c:pt>
                <c:pt idx="2836">
                  <c:v>1.2370126984000001</c:v>
                </c:pt>
                <c:pt idx="2837">
                  <c:v>1.2375731099999998</c:v>
                </c:pt>
                <c:pt idx="2838">
                  <c:v>1.2382969555999999</c:v>
                </c:pt>
                <c:pt idx="2839">
                  <c:v>1.2387471436000002</c:v>
                </c:pt>
                <c:pt idx="2840">
                  <c:v>1.2393387415999999</c:v>
                </c:pt>
                <c:pt idx="2841">
                  <c:v>1.2397723332000001</c:v>
                </c:pt>
                <c:pt idx="2842">
                  <c:v>1.2401803927999999</c:v>
                </c:pt>
                <c:pt idx="2843">
                  <c:v>1.2401537785000001</c:v>
                </c:pt>
                <c:pt idx="2844">
                  <c:v>1.2403931476000001</c:v>
                </c:pt>
                <c:pt idx="2845">
                  <c:v>1.2414782969999998</c:v>
                </c:pt>
                <c:pt idx="2846">
                  <c:v>1.2424407597</c:v>
                </c:pt>
                <c:pt idx="2847">
                  <c:v>1.2432814158000001</c:v>
                </c:pt>
                <c:pt idx="2848">
                  <c:v>1.2434096828000001</c:v>
                </c:pt>
                <c:pt idx="2849">
                  <c:v>1.2432373403999999</c:v>
                </c:pt>
                <c:pt idx="2850">
                  <c:v>1.2437528409</c:v>
                </c:pt>
                <c:pt idx="2851">
                  <c:v>1.2445619883999999</c:v>
                </c:pt>
                <c:pt idx="2852">
                  <c:v>1.2452324184000001</c:v>
                </c:pt>
                <c:pt idx="2853">
                  <c:v>1.2453493176000001</c:v>
                </c:pt>
                <c:pt idx="2854">
                  <c:v>1.2452053104</c:v>
                </c:pt>
                <c:pt idx="2855">
                  <c:v>1.2454805439999999</c:v>
                </c:pt>
                <c:pt idx="2856">
                  <c:v>1.2458885047000001</c:v>
                </c:pt>
                <c:pt idx="2857">
                  <c:v>1.2464327740000001</c:v>
                </c:pt>
                <c:pt idx="2858">
                  <c:v>1.2469576275000001</c:v>
                </c:pt>
                <c:pt idx="2859">
                  <c:v>1.2480373840000001</c:v>
                </c:pt>
                <c:pt idx="2860">
                  <c:v>1.2489677003999997</c:v>
                </c:pt>
                <c:pt idx="2861">
                  <c:v>1.2499176735999999</c:v>
                </c:pt>
                <c:pt idx="2862">
                  <c:v>1.2507394947000001</c:v>
                </c:pt>
                <c:pt idx="2863">
                  <c:v>1.2511285278000002</c:v>
                </c:pt>
                <c:pt idx="2864">
                  <c:v>1.2511246528</c:v>
                </c:pt>
                <c:pt idx="2865">
                  <c:v>1.2511367436</c:v>
                </c:pt>
                <c:pt idx="2866">
                  <c:v>1.2515925336</c:v>
                </c:pt>
                <c:pt idx="2867">
                  <c:v>1.2520635167</c:v>
                </c:pt>
                <c:pt idx="2868">
                  <c:v>1.2526816558</c:v>
                </c:pt>
                <c:pt idx="2869">
                  <c:v>1.2531519423999999</c:v>
                </c:pt>
                <c:pt idx="2870">
                  <c:v>1.2531854174999999</c:v>
                </c:pt>
                <c:pt idx="2871">
                  <c:v>1.2535157887999999</c:v>
                </c:pt>
                <c:pt idx="2872">
                  <c:v>1.2538506512000001</c:v>
                </c:pt>
                <c:pt idx="2873">
                  <c:v>1.2564176032000001</c:v>
                </c:pt>
                <c:pt idx="2874">
                  <c:v>1.2585676608</c:v>
                </c:pt>
                <c:pt idx="2875">
                  <c:v>1.2607111192</c:v>
                </c:pt>
                <c:pt idx="2876">
                  <c:v>1.26114872</c:v>
                </c:pt>
                <c:pt idx="2877">
                  <c:v>1.2610035226</c:v>
                </c:pt>
                <c:pt idx="2878">
                  <c:v>1.2604360508999999</c:v>
                </c:pt>
                <c:pt idx="2879">
                  <c:v>1.2602844305000001</c:v>
                </c:pt>
                <c:pt idx="2880">
                  <c:v>1.2601104191999999</c:v>
                </c:pt>
                <c:pt idx="2881">
                  <c:v>1.2596461744</c:v>
                </c:pt>
                <c:pt idx="2882">
                  <c:v>1.259315784</c:v>
                </c:pt>
                <c:pt idx="2883">
                  <c:v>1.2598693993999999</c:v>
                </c:pt>
                <c:pt idx="2884">
                  <c:v>1.2608634185000001</c:v>
                </c:pt>
                <c:pt idx="2885">
                  <c:v>1.2611278503999999</c:v>
                </c:pt>
                <c:pt idx="2886">
                  <c:v>1.2611064505</c:v>
                </c:pt>
                <c:pt idx="2887">
                  <c:v>1.2613852071999998</c:v>
                </c:pt>
                <c:pt idx="2888">
                  <c:v>1.2623671776000001</c:v>
                </c:pt>
                <c:pt idx="2889">
                  <c:v>1.2633484344000001</c:v>
                </c:pt>
                <c:pt idx="2890">
                  <c:v>1.2637632700000001</c:v>
                </c:pt>
                <c:pt idx="2891">
                  <c:v>1.2637545126</c:v>
                </c:pt>
                <c:pt idx="2892">
                  <c:v>1.2641685271000001</c:v>
                </c:pt>
                <c:pt idx="2893">
                  <c:v>1.2651314650000001</c:v>
                </c:pt>
                <c:pt idx="2894">
                  <c:v>1.2656474879999999</c:v>
                </c:pt>
                <c:pt idx="2895">
                  <c:v>1.2654464952</c:v>
                </c:pt>
                <c:pt idx="2896">
                  <c:v>1.2656540562</c:v>
                </c:pt>
                <c:pt idx="2897">
                  <c:v>1.2661388132</c:v>
                </c:pt>
                <c:pt idx="2898">
                  <c:v>1.2664859112</c:v>
                </c:pt>
                <c:pt idx="2899">
                  <c:v>1.2668491768000001</c:v>
                </c:pt>
                <c:pt idx="2900">
                  <c:v>1.2676561260000001</c:v>
                </c:pt>
                <c:pt idx="2901">
                  <c:v>1.2680616681000001</c:v>
                </c:pt>
                <c:pt idx="2902">
                  <c:v>1.2683214446</c:v>
                </c:pt>
                <c:pt idx="2903">
                  <c:v>1.2687109247999999</c:v>
                </c:pt>
                <c:pt idx="2904">
                  <c:v>1.2692328303</c:v>
                </c:pt>
                <c:pt idx="2905">
                  <c:v>1.2698988627000001</c:v>
                </c:pt>
                <c:pt idx="2906">
                  <c:v>1.2707162496</c:v>
                </c:pt>
                <c:pt idx="2907">
                  <c:v>1.2715409539</c:v>
                </c:pt>
                <c:pt idx="2908">
                  <c:v>1.2718091616</c:v>
                </c:pt>
                <c:pt idx="2909">
                  <c:v>1.2716468416</c:v>
                </c:pt>
                <c:pt idx="2910">
                  <c:v>1.2718961773999999</c:v>
                </c:pt>
                <c:pt idx="2911">
                  <c:v>1.2725770662000002</c:v>
                </c:pt>
                <c:pt idx="2912">
                  <c:v>1.2732571573</c:v>
                </c:pt>
                <c:pt idx="2913">
                  <c:v>1.2747699502000001</c:v>
                </c:pt>
                <c:pt idx="2914">
                  <c:v>1.2757242582999999</c:v>
                </c:pt>
                <c:pt idx="2915">
                  <c:v>1.2761199556</c:v>
                </c:pt>
                <c:pt idx="2916">
                  <c:v>1.2760812684</c:v>
                </c:pt>
                <c:pt idx="2917">
                  <c:v>1.2757604295</c:v>
                </c:pt>
                <c:pt idx="2918">
                  <c:v>1.2748797200000002</c:v>
                </c:pt>
                <c:pt idx="2919">
                  <c:v>1.2725798463</c:v>
                </c:pt>
                <c:pt idx="2920">
                  <c:v>1.2726814446000001</c:v>
                </c:pt>
                <c:pt idx="2921">
                  <c:v>1.274884857</c:v>
                </c:pt>
                <c:pt idx="2922">
                  <c:v>1.2768189281000002</c:v>
                </c:pt>
                <c:pt idx="2923">
                  <c:v>1.2777847699999998</c:v>
                </c:pt>
                <c:pt idx="2924">
                  <c:v>1.2782222972999999</c:v>
                </c:pt>
                <c:pt idx="2925">
                  <c:v>1.2788087340000001</c:v>
                </c:pt>
                <c:pt idx="2926">
                  <c:v>1.2796776459999999</c:v>
                </c:pt>
                <c:pt idx="2927">
                  <c:v>1.2801226795</c:v>
                </c:pt>
                <c:pt idx="2928">
                  <c:v>1.280699512</c:v>
                </c:pt>
                <c:pt idx="2929">
                  <c:v>1.2811266204</c:v>
                </c:pt>
                <c:pt idx="2930">
                  <c:v>1.2816792134999999</c:v>
                </c:pt>
                <c:pt idx="2931">
                  <c:v>1.2822255576000001</c:v>
                </c:pt>
                <c:pt idx="2932">
                  <c:v>1.2827864636999999</c:v>
                </c:pt>
                <c:pt idx="2933">
                  <c:v>1.2833637569999998</c:v>
                </c:pt>
                <c:pt idx="2934">
                  <c:v>1.2833831548999999</c:v>
                </c:pt>
                <c:pt idx="2935">
                  <c:v>1.2836878902</c:v>
                </c:pt>
                <c:pt idx="2936">
                  <c:v>1.2845417406999999</c:v>
                </c:pt>
                <c:pt idx="2937">
                  <c:v>1.2852204048</c:v>
                </c:pt>
                <c:pt idx="2938">
                  <c:v>1.2854591992000002</c:v>
                </c:pt>
                <c:pt idx="2939">
                  <c:v>1.2852707096000002</c:v>
                </c:pt>
                <c:pt idx="2940">
                  <c:v>1.2858040754999998</c:v>
                </c:pt>
                <c:pt idx="2941">
                  <c:v>1.286917632</c:v>
                </c:pt>
                <c:pt idx="2942">
                  <c:v>1.2879158316000001</c:v>
                </c:pt>
                <c:pt idx="2943">
                  <c:v>1.2884812956</c:v>
                </c:pt>
                <c:pt idx="2944">
                  <c:v>1.2890196</c:v>
                </c:pt>
                <c:pt idx="2945">
                  <c:v>1.2888574988000001</c:v>
                </c:pt>
                <c:pt idx="2946">
                  <c:v>1.2888336384000001</c:v>
                </c:pt>
                <c:pt idx="2947">
                  <c:v>1.2895249</c:v>
                </c:pt>
                <c:pt idx="2948">
                  <c:v>1.2909460452000001</c:v>
                </c:pt>
                <c:pt idx="2949">
                  <c:v>1.2921008235</c:v>
                </c:pt>
                <c:pt idx="2950">
                  <c:v>1.2922509899999999</c:v>
                </c:pt>
                <c:pt idx="2951">
                  <c:v>1.2922336700000001</c:v>
                </c:pt>
                <c:pt idx="2952">
                  <c:v>1.2922145028000001</c:v>
                </c:pt>
                <c:pt idx="2953">
                  <c:v>1.29248392</c:v>
                </c:pt>
                <c:pt idx="2954">
                  <c:v>1.2930447380000001</c:v>
                </c:pt>
                <c:pt idx="2955">
                  <c:v>1.2937340450999999</c:v>
                </c:pt>
                <c:pt idx="2956">
                  <c:v>1.2938506146999997</c:v>
                </c:pt>
                <c:pt idx="2957">
                  <c:v>1.2938196358</c:v>
                </c:pt>
                <c:pt idx="2958">
                  <c:v>1.294077379</c:v>
                </c:pt>
                <c:pt idx="2959">
                  <c:v>1.2939133709999999</c:v>
                </c:pt>
                <c:pt idx="2960">
                  <c:v>1.294314161</c:v>
                </c:pt>
                <c:pt idx="2961">
                  <c:v>1.2945865284</c:v>
                </c:pt>
                <c:pt idx="2962">
                  <c:v>1.2947113080000001</c:v>
                </c:pt>
                <c:pt idx="2963">
                  <c:v>1.29580663</c:v>
                </c:pt>
                <c:pt idx="2964">
                  <c:v>1.2967581088000002</c:v>
                </c:pt>
                <c:pt idx="2965">
                  <c:v>1.2975739218</c:v>
                </c:pt>
                <c:pt idx="2966">
                  <c:v>1.2985356984</c:v>
                </c:pt>
                <c:pt idx="2967">
                  <c:v>1.2994829969999999</c:v>
                </c:pt>
                <c:pt idx="2968">
                  <c:v>1.3002964311</c:v>
                </c:pt>
                <c:pt idx="2969">
                  <c:v>1.3003915182999999</c:v>
                </c:pt>
                <c:pt idx="2970">
                  <c:v>1.3006306728000001</c:v>
                </c:pt>
                <c:pt idx="2971">
                  <c:v>1.3010212437999999</c:v>
                </c:pt>
                <c:pt idx="2972">
                  <c:v>1.3015614423000001</c:v>
                </c:pt>
                <c:pt idx="2973">
                  <c:v>1.3020971392</c:v>
                </c:pt>
                <c:pt idx="2974">
                  <c:v>1.3026264989999998</c:v>
                </c:pt>
                <c:pt idx="2975">
                  <c:v>1.3030099661999999</c:v>
                </c:pt>
                <c:pt idx="2976">
                  <c:v>1.3030969577</c:v>
                </c:pt>
                <c:pt idx="2977">
                  <c:v>1.3033299279999999</c:v>
                </c:pt>
                <c:pt idx="2978">
                  <c:v>1.304421456</c:v>
                </c:pt>
                <c:pt idx="2979">
                  <c:v>1.305263302</c:v>
                </c:pt>
                <c:pt idx="2980">
                  <c:v>1.3055413734000001</c:v>
                </c:pt>
                <c:pt idx="2981">
                  <c:v>1.3055384020000003</c:v>
                </c:pt>
                <c:pt idx="2982">
                  <c:v>1.3059579716</c:v>
                </c:pt>
                <c:pt idx="2983">
                  <c:v>1.3068112239</c:v>
                </c:pt>
                <c:pt idx="2984">
                  <c:v>1.3076572846000001</c:v>
                </c:pt>
                <c:pt idx="2985">
                  <c:v>1.3083730032000001</c:v>
                </c:pt>
                <c:pt idx="2986">
                  <c:v>1.3080944742</c:v>
                </c:pt>
                <c:pt idx="2987">
                  <c:v>1.3076678770000001</c:v>
                </c:pt>
                <c:pt idx="2988">
                  <c:v>1.3082238140000002</c:v>
                </c:pt>
                <c:pt idx="2989">
                  <c:v>1.3090804349</c:v>
                </c:pt>
                <c:pt idx="2990">
                  <c:v>1.3099565160000002</c:v>
                </c:pt>
                <c:pt idx="2991">
                  <c:v>1.3112511600000001</c:v>
                </c:pt>
                <c:pt idx="2992">
                  <c:v>1.3125654095999999</c:v>
                </c:pt>
                <c:pt idx="2993">
                  <c:v>1.3135966742</c:v>
                </c:pt>
                <c:pt idx="2994">
                  <c:v>1.3136144151</c:v>
                </c:pt>
                <c:pt idx="2995">
                  <c:v>1.3134692569000002</c:v>
                </c:pt>
                <c:pt idx="2996">
                  <c:v>1.3134749400000001</c:v>
                </c:pt>
                <c:pt idx="2997">
                  <c:v>1.3136140110000001</c:v>
                </c:pt>
                <c:pt idx="2998">
                  <c:v>1.3139049372</c:v>
                </c:pt>
                <c:pt idx="2999">
                  <c:v>1.3146404665</c:v>
                </c:pt>
                <c:pt idx="3000">
                  <c:v>1.3152260835999998</c:v>
                </c:pt>
                <c:pt idx="3001">
                  <c:v>1.3156838580000001</c:v>
                </c:pt>
                <c:pt idx="3002">
                  <c:v>1.3161324852</c:v>
                </c:pt>
                <c:pt idx="3003">
                  <c:v>1.3168648065999999</c:v>
                </c:pt>
                <c:pt idx="3004">
                  <c:v>1.3174591309000001</c:v>
                </c:pt>
                <c:pt idx="3005">
                  <c:v>1.317779099</c:v>
                </c:pt>
                <c:pt idx="3006">
                  <c:v>1.3181111058000001</c:v>
                </c:pt>
                <c:pt idx="3007">
                  <c:v>1.3183114185</c:v>
                </c:pt>
                <c:pt idx="3008">
                  <c:v>1.3187992482000002</c:v>
                </c:pt>
                <c:pt idx="3009">
                  <c:v>1.3202538954</c:v>
                </c:pt>
                <c:pt idx="3010">
                  <c:v>1.3210009842000001</c:v>
                </c:pt>
                <c:pt idx="3011">
                  <c:v>1.3211896025999998</c:v>
                </c:pt>
                <c:pt idx="3012">
                  <c:v>1.3209596478000001</c:v>
                </c:pt>
                <c:pt idx="3013">
                  <c:v>1.3209969522</c:v>
                </c:pt>
                <c:pt idx="3014">
                  <c:v>1.3211743986</c:v>
                </c:pt>
                <c:pt idx="3015">
                  <c:v>1.3213472240000002</c:v>
                </c:pt>
                <c:pt idx="3016">
                  <c:v>1.3210596647000001</c:v>
                </c:pt>
                <c:pt idx="3017">
                  <c:v>1.3214509867000002</c:v>
                </c:pt>
                <c:pt idx="3018">
                  <c:v>1.3225583295999999</c:v>
                </c:pt>
                <c:pt idx="3019">
                  <c:v>1.323659355</c:v>
                </c:pt>
                <c:pt idx="3020">
                  <c:v>1.3241930334000001</c:v>
                </c:pt>
                <c:pt idx="3021">
                  <c:v>1.3248661183999999</c:v>
                </c:pt>
                <c:pt idx="3022">
                  <c:v>1.3256999519999999</c:v>
                </c:pt>
                <c:pt idx="3023">
                  <c:v>1.3261009995999997</c:v>
                </c:pt>
                <c:pt idx="3024">
                  <c:v>1.3260821223999999</c:v>
                </c:pt>
                <c:pt idx="3025">
                  <c:v>1.3267907480000001</c:v>
                </c:pt>
                <c:pt idx="3026">
                  <c:v>1.327945527</c:v>
                </c:pt>
                <c:pt idx="3027">
                  <c:v>1.3283709680000002</c:v>
                </c:pt>
                <c:pt idx="3028">
                  <c:v>1.3283651839999999</c:v>
                </c:pt>
                <c:pt idx="3029">
                  <c:v>1.3283454519</c:v>
                </c:pt>
                <c:pt idx="3030">
                  <c:v>1.328876094</c:v>
                </c:pt>
                <c:pt idx="3031">
                  <c:v>1.3295471935999998</c:v>
                </c:pt>
                <c:pt idx="3032">
                  <c:v>1.3305047544000002</c:v>
                </c:pt>
                <c:pt idx="3033">
                  <c:v>1.3310430705</c:v>
                </c:pt>
                <c:pt idx="3034">
                  <c:v>1.3312922448</c:v>
                </c:pt>
                <c:pt idx="3035">
                  <c:v>1.3319897100000002</c:v>
                </c:pt>
                <c:pt idx="3036">
                  <c:v>1.3328184240000001</c:v>
                </c:pt>
                <c:pt idx="3037">
                  <c:v>1.3333467991999999</c:v>
                </c:pt>
                <c:pt idx="3038">
                  <c:v>1.3343161888000001</c:v>
                </c:pt>
                <c:pt idx="3039">
                  <c:v>1.3347415156</c:v>
                </c:pt>
                <c:pt idx="3040">
                  <c:v>1.3353260332999999</c:v>
                </c:pt>
                <c:pt idx="3041">
                  <c:v>1.3354602269</c:v>
                </c:pt>
                <c:pt idx="3042">
                  <c:v>1.334994129</c:v>
                </c:pt>
                <c:pt idx="3043">
                  <c:v>1.334943021</c:v>
                </c:pt>
                <c:pt idx="3044">
                  <c:v>1.3354745558000001</c:v>
                </c:pt>
                <c:pt idx="3045">
                  <c:v>1.3360070880000001</c:v>
                </c:pt>
                <c:pt idx="3046">
                  <c:v>1.3363916658000001</c:v>
                </c:pt>
                <c:pt idx="3047">
                  <c:v>1.3364867502000002</c:v>
                </c:pt>
                <c:pt idx="3048">
                  <c:v>1.3368825792000001</c:v>
                </c:pt>
                <c:pt idx="3049">
                  <c:v>1.3374405014999999</c:v>
                </c:pt>
                <c:pt idx="3050">
                  <c:v>1.3387146134999999</c:v>
                </c:pt>
                <c:pt idx="3051">
                  <c:v>1.3394217935999999</c:v>
                </c:pt>
                <c:pt idx="3052">
                  <c:v>1.339721194</c:v>
                </c:pt>
                <c:pt idx="3053">
                  <c:v>1.339881842</c:v>
                </c:pt>
                <c:pt idx="3054">
                  <c:v>1.3401943704000001</c:v>
                </c:pt>
                <c:pt idx="3055">
                  <c:v>1.3409131155</c:v>
                </c:pt>
                <c:pt idx="3056">
                  <c:v>1.3416263751999999</c:v>
                </c:pt>
                <c:pt idx="3057">
                  <c:v>1.3418961050000002</c:v>
                </c:pt>
                <c:pt idx="3058">
                  <c:v>1.3423215512</c:v>
                </c:pt>
                <c:pt idx="3059">
                  <c:v>1.3433212481999999</c:v>
                </c:pt>
                <c:pt idx="3060">
                  <c:v>1.3444628125</c:v>
                </c:pt>
                <c:pt idx="3061">
                  <c:v>1.3450321463999999</c:v>
                </c:pt>
                <c:pt idx="3062">
                  <c:v>1.3456090659000002</c:v>
                </c:pt>
                <c:pt idx="3063">
                  <c:v>1.3460396585999999</c:v>
                </c:pt>
                <c:pt idx="3064">
                  <c:v>1.3460431908000001</c:v>
                </c:pt>
                <c:pt idx="3065">
                  <c:v>1.3463358454000001</c:v>
                </c:pt>
                <c:pt idx="3066">
                  <c:v>1.3470594989</c:v>
                </c:pt>
                <c:pt idx="3067">
                  <c:v>1.3480734377000001</c:v>
                </c:pt>
                <c:pt idx="3068">
                  <c:v>1.3483541160000001</c:v>
                </c:pt>
                <c:pt idx="3069">
                  <c:v>1.3481924618000001</c:v>
                </c:pt>
                <c:pt idx="3070">
                  <c:v>1.3481500767000001</c:v>
                </c:pt>
                <c:pt idx="3071">
                  <c:v>1.348385731</c:v>
                </c:pt>
                <c:pt idx="3072">
                  <c:v>1.3493541383999998</c:v>
                </c:pt>
                <c:pt idx="3073">
                  <c:v>1.3507614282999998</c:v>
                </c:pt>
                <c:pt idx="3074">
                  <c:v>1.3514642575000002</c:v>
                </c:pt>
                <c:pt idx="3075">
                  <c:v>1.3513167875999998</c:v>
                </c:pt>
                <c:pt idx="3076">
                  <c:v>1.3508901390000001</c:v>
                </c:pt>
                <c:pt idx="3077">
                  <c:v>1.3516025171999999</c:v>
                </c:pt>
                <c:pt idx="3078">
                  <c:v>1.3531882664999999</c:v>
                </c:pt>
                <c:pt idx="3079">
                  <c:v>1.3543418855999998</c:v>
                </c:pt>
                <c:pt idx="3080">
                  <c:v>1.3553405670000001</c:v>
                </c:pt>
                <c:pt idx="3081">
                  <c:v>1.3557620847999998</c:v>
                </c:pt>
                <c:pt idx="3082">
                  <c:v>1.3563218800999999</c:v>
                </c:pt>
                <c:pt idx="3083">
                  <c:v>1.3565836063999999</c:v>
                </c:pt>
                <c:pt idx="3084">
                  <c:v>1.3564051704</c:v>
                </c:pt>
                <c:pt idx="3085">
                  <c:v>1.3565333640000001</c:v>
                </c:pt>
                <c:pt idx="3086">
                  <c:v>1.3569465843999999</c:v>
                </c:pt>
                <c:pt idx="3087">
                  <c:v>1.3569544318</c:v>
                </c:pt>
                <c:pt idx="3088">
                  <c:v>1.3566780975999999</c:v>
                </c:pt>
                <c:pt idx="3089">
                  <c:v>1.35695495</c:v>
                </c:pt>
                <c:pt idx="3090">
                  <c:v>1.3576364507999998</c:v>
                </c:pt>
                <c:pt idx="3091">
                  <c:v>1.3584459998</c:v>
                </c:pt>
                <c:pt idx="3092">
                  <c:v>1.3592528121</c:v>
                </c:pt>
                <c:pt idx="3093">
                  <c:v>1.3599364779000001</c:v>
                </c:pt>
                <c:pt idx="3094">
                  <c:v>1.3603775174999999</c:v>
                </c:pt>
                <c:pt idx="3095">
                  <c:v>1.3607265272</c:v>
                </c:pt>
                <c:pt idx="3096">
                  <c:v>1.3613797934</c:v>
                </c:pt>
                <c:pt idx="3097">
                  <c:v>1.3620029536</c:v>
                </c:pt>
                <c:pt idx="3098">
                  <c:v>1.3622945172000001</c:v>
                </c:pt>
                <c:pt idx="3099">
                  <c:v>1.3629863421999999</c:v>
                </c:pt>
                <c:pt idx="3100">
                  <c:v>1.3641135144000001</c:v>
                </c:pt>
                <c:pt idx="3101">
                  <c:v>1.3652512797000003</c:v>
                </c:pt>
                <c:pt idx="3102">
                  <c:v>1.3656816760999999</c:v>
                </c:pt>
                <c:pt idx="3103">
                  <c:v>1.3662515752</c:v>
                </c:pt>
                <c:pt idx="3104">
                  <c:v>1.3664079292</c:v>
                </c:pt>
                <c:pt idx="3105">
                  <c:v>1.3662635405999999</c:v>
                </c:pt>
                <c:pt idx="3106">
                  <c:v>1.3665328225</c:v>
                </c:pt>
                <c:pt idx="3107">
                  <c:v>1.3672139918999999</c:v>
                </c:pt>
                <c:pt idx="3108">
                  <c:v>1.3678724901000001</c:v>
                </c:pt>
                <c:pt idx="3109">
                  <c:v>1.3683896496000001</c:v>
                </c:pt>
                <c:pt idx="3110">
                  <c:v>1.368642055</c:v>
                </c:pt>
                <c:pt idx="3111">
                  <c:v>1.36878436</c:v>
                </c:pt>
                <c:pt idx="3112">
                  <c:v>1.3686323840000001</c:v>
                </c:pt>
                <c:pt idx="3113">
                  <c:v>1.3691933552</c:v>
                </c:pt>
                <c:pt idx="3114">
                  <c:v>1.3707542094</c:v>
                </c:pt>
                <c:pt idx="3115">
                  <c:v>1.3721709789000001</c:v>
                </c:pt>
                <c:pt idx="3116">
                  <c:v>1.3724322599999998</c:v>
                </c:pt>
                <c:pt idx="3117">
                  <c:v>1.3725549131999999</c:v>
                </c:pt>
                <c:pt idx="3118">
                  <c:v>1.3726690092</c:v>
                </c:pt>
                <c:pt idx="3119">
                  <c:v>1.3724886378000001</c:v>
                </c:pt>
                <c:pt idx="3120">
                  <c:v>1.3727575607999998</c:v>
                </c:pt>
                <c:pt idx="3121">
                  <c:v>1.3736222128</c:v>
                </c:pt>
                <c:pt idx="3122">
                  <c:v>1.3743635256</c:v>
                </c:pt>
                <c:pt idx="3123">
                  <c:v>1.3746792582</c:v>
                </c:pt>
                <c:pt idx="3124">
                  <c:v>1.3749978822</c:v>
                </c:pt>
                <c:pt idx="3125">
                  <c:v>1.375461024</c:v>
                </c:pt>
                <c:pt idx="3126">
                  <c:v>1.376063977</c:v>
                </c:pt>
                <c:pt idx="3127">
                  <c:v>1.3767953577000001</c:v>
                </c:pt>
                <c:pt idx="3128">
                  <c:v>1.3772244642</c:v>
                </c:pt>
                <c:pt idx="3129">
                  <c:v>1.3777743440000001</c:v>
                </c:pt>
                <c:pt idx="3130">
                  <c:v>1.3781711621999999</c:v>
                </c:pt>
                <c:pt idx="3131">
                  <c:v>1.3785546752</c:v>
                </c:pt>
                <c:pt idx="3132">
                  <c:v>1.3789468119999999</c:v>
                </c:pt>
                <c:pt idx="3133">
                  <c:v>1.3796424746000002</c:v>
                </c:pt>
                <c:pt idx="3134">
                  <c:v>1.3800757615999999</c:v>
                </c:pt>
                <c:pt idx="3135">
                  <c:v>1.3798022461999999</c:v>
                </c:pt>
                <c:pt idx="3136">
                  <c:v>1.3801186204000002</c:v>
                </c:pt>
                <c:pt idx="3137">
                  <c:v>1.3808766299999999</c:v>
                </c:pt>
                <c:pt idx="3138">
                  <c:v>1.3817756433999999</c:v>
                </c:pt>
                <c:pt idx="3139">
                  <c:v>1.3819437409999999</c:v>
                </c:pt>
                <c:pt idx="3140">
                  <c:v>1.3820984671999998</c:v>
                </c:pt>
                <c:pt idx="3141">
                  <c:v>1.3829834996000001</c:v>
                </c:pt>
                <c:pt idx="3142">
                  <c:v>1.3840239602000002</c:v>
                </c:pt>
                <c:pt idx="3143">
                  <c:v>1.3850560256</c:v>
                </c:pt>
                <c:pt idx="3144">
                  <c:v>1.3858016152000001</c:v>
                </c:pt>
                <c:pt idx="3145">
                  <c:v>1.3862941371999999</c:v>
                </c:pt>
                <c:pt idx="3146">
                  <c:v>1.3865325298</c:v>
                </c:pt>
                <c:pt idx="3147">
                  <c:v>1.3870481688</c:v>
                </c:pt>
                <c:pt idx="3148">
                  <c:v>1.3876800351</c:v>
                </c:pt>
                <c:pt idx="3149">
                  <c:v>1.388292861</c:v>
                </c:pt>
                <c:pt idx="3150">
                  <c:v>1.3874347350000003</c:v>
                </c:pt>
                <c:pt idx="3151">
                  <c:v>1.3875821899999998</c:v>
                </c:pt>
                <c:pt idx="3152">
                  <c:v>1.3893191105999998</c:v>
                </c:pt>
                <c:pt idx="3153">
                  <c:v>1.3890184763</c:v>
                </c:pt>
                <c:pt idx="3154">
                  <c:v>1.3891277225000001</c:v>
                </c:pt>
                <c:pt idx="3155">
                  <c:v>1.3899368844</c:v>
                </c:pt>
                <c:pt idx="3156">
                  <c:v>1.391023611</c:v>
                </c:pt>
                <c:pt idx="3157">
                  <c:v>1.39182048</c:v>
                </c:pt>
                <c:pt idx="3158">
                  <c:v>1.3923418509000001</c:v>
                </c:pt>
                <c:pt idx="3159">
                  <c:v>1.392723079</c:v>
                </c:pt>
                <c:pt idx="3160">
                  <c:v>1.3932541584</c:v>
                </c:pt>
                <c:pt idx="3161">
                  <c:v>1.3945142431999999</c:v>
                </c:pt>
                <c:pt idx="3162">
                  <c:v>1.3957850808000001</c:v>
                </c:pt>
                <c:pt idx="3163">
                  <c:v>1.3961868058</c:v>
                </c:pt>
                <c:pt idx="3164">
                  <c:v>1.3960064328000001</c:v>
                </c:pt>
                <c:pt idx="3165">
                  <c:v>1.3958308252</c:v>
                </c:pt>
                <c:pt idx="3166">
                  <c:v>1.3962268223999998</c:v>
                </c:pt>
                <c:pt idx="3167">
                  <c:v>1.3967554371000002</c:v>
                </c:pt>
                <c:pt idx="3168">
                  <c:v>1.3974205390999999</c:v>
                </c:pt>
                <c:pt idx="3169">
                  <c:v>1.3978128410999999</c:v>
                </c:pt>
                <c:pt idx="3170">
                  <c:v>1.3982167475</c:v>
                </c:pt>
                <c:pt idx="3171">
                  <c:v>1.3987735418</c:v>
                </c:pt>
                <c:pt idx="3172">
                  <c:v>1.3987854937999999</c:v>
                </c:pt>
                <c:pt idx="3173">
                  <c:v>1.3987916316</c:v>
                </c:pt>
                <c:pt idx="3174">
                  <c:v>1.3995188119999999</c:v>
                </c:pt>
                <c:pt idx="3175">
                  <c:v>1.4005471115999999</c:v>
                </c:pt>
                <c:pt idx="3176">
                  <c:v>1.4011283953</c:v>
                </c:pt>
                <c:pt idx="3177">
                  <c:v>1.4014164249999999</c:v>
                </c:pt>
                <c:pt idx="3178">
                  <c:v>1.4022893034999999</c:v>
                </c:pt>
                <c:pt idx="3179">
                  <c:v>1.4031845519999999</c:v>
                </c:pt>
                <c:pt idx="3180">
                  <c:v>1.403369058</c:v>
                </c:pt>
                <c:pt idx="3181">
                  <c:v>1.4031118836000001</c:v>
                </c:pt>
                <c:pt idx="3182">
                  <c:v>1.4031490871999999</c:v>
                </c:pt>
                <c:pt idx="3183">
                  <c:v>1.4038926300000001</c:v>
                </c:pt>
                <c:pt idx="3184">
                  <c:v>1.4046363072000001</c:v>
                </c:pt>
                <c:pt idx="3185">
                  <c:v>1.406987835</c:v>
                </c:pt>
                <c:pt idx="3186">
                  <c:v>1.4083105905000002</c:v>
                </c:pt>
                <c:pt idx="3187">
                  <c:v>1.408905651</c:v>
                </c:pt>
                <c:pt idx="3188">
                  <c:v>1.4091847847000001</c:v>
                </c:pt>
                <c:pt idx="3189">
                  <c:v>1.4094532848000001</c:v>
                </c:pt>
                <c:pt idx="3190">
                  <c:v>1.4094202759999999</c:v>
                </c:pt>
                <c:pt idx="3191">
                  <c:v>1.4092204805999999</c:v>
                </c:pt>
                <c:pt idx="3192">
                  <c:v>1.4091544767999999</c:v>
                </c:pt>
                <c:pt idx="3193">
                  <c:v>1.4095209659999999</c:v>
                </c:pt>
                <c:pt idx="3194">
                  <c:v>1.4094462343</c:v>
                </c:pt>
                <c:pt idx="3195">
                  <c:v>1.4098195452</c:v>
                </c:pt>
                <c:pt idx="3196">
                  <c:v>1.410651648</c:v>
                </c:pt>
                <c:pt idx="3197">
                  <c:v>1.4117738861000002</c:v>
                </c:pt>
                <c:pt idx="3198">
                  <c:v>1.4126149632</c:v>
                </c:pt>
                <c:pt idx="3199">
                  <c:v>1.4131524888</c:v>
                </c:pt>
                <c:pt idx="3200">
                  <c:v>1.4134145535999998</c:v>
                </c:pt>
                <c:pt idx="3201">
                  <c:v>1.413985219</c:v>
                </c:pt>
                <c:pt idx="3202">
                  <c:v>1.4149848716</c:v>
                </c:pt>
                <c:pt idx="3203">
                  <c:v>1.4156876999999999</c:v>
                </c:pt>
                <c:pt idx="3204">
                  <c:v>1.4161218309000001</c:v>
                </c:pt>
                <c:pt idx="3205">
                  <c:v>1.4165754786</c:v>
                </c:pt>
                <c:pt idx="3206">
                  <c:v>1.4171835719999999</c:v>
                </c:pt>
                <c:pt idx="3207">
                  <c:v>1.4172111627999999</c:v>
                </c:pt>
                <c:pt idx="3208">
                  <c:v>1.417839839</c:v>
                </c:pt>
                <c:pt idx="3209">
                  <c:v>1.4173051536000001</c:v>
                </c:pt>
                <c:pt idx="3210">
                  <c:v>1.4180630612</c:v>
                </c:pt>
                <c:pt idx="3211">
                  <c:v>1.4186598208000001</c:v>
                </c:pt>
                <c:pt idx="3212">
                  <c:v>1.4192323313000001</c:v>
                </c:pt>
                <c:pt idx="3213">
                  <c:v>1.4202324020000001</c:v>
                </c:pt>
                <c:pt idx="3214">
                  <c:v>1.4210751750000001</c:v>
                </c:pt>
                <c:pt idx="3215">
                  <c:v>1.4217576710000002</c:v>
                </c:pt>
                <c:pt idx="3216">
                  <c:v>1.4217016371</c:v>
                </c:pt>
                <c:pt idx="3217">
                  <c:v>1.42136475</c:v>
                </c:pt>
                <c:pt idx="3218">
                  <c:v>1.4214788249999999</c:v>
                </c:pt>
                <c:pt idx="3219">
                  <c:v>1.4220225108</c:v>
                </c:pt>
                <c:pt idx="3220">
                  <c:v>1.4230095609</c:v>
                </c:pt>
                <c:pt idx="3221">
                  <c:v>1.4235641502</c:v>
                </c:pt>
                <c:pt idx="3222">
                  <c:v>1.4241256469999999</c:v>
                </c:pt>
                <c:pt idx="3223">
                  <c:v>1.4249828329999998</c:v>
                </c:pt>
                <c:pt idx="3224">
                  <c:v>1.4256962388000001</c:v>
                </c:pt>
                <c:pt idx="3225">
                  <c:v>1.4267005319999999</c:v>
                </c:pt>
                <c:pt idx="3226">
                  <c:v>1.4272721973</c:v>
                </c:pt>
                <c:pt idx="3227">
                  <c:v>1.4274326385</c:v>
                </c:pt>
                <c:pt idx="3228">
                  <c:v>1.427443241</c:v>
                </c:pt>
                <c:pt idx="3229">
                  <c:v>1.4275801889999999</c:v>
                </c:pt>
                <c:pt idx="3230">
                  <c:v>1.4284498406000001</c:v>
                </c:pt>
                <c:pt idx="3231">
                  <c:v>1.42948421</c:v>
                </c:pt>
                <c:pt idx="3232">
                  <c:v>1.4299524600000002</c:v>
                </c:pt>
                <c:pt idx="3233">
                  <c:v>1.4304207819999999</c:v>
                </c:pt>
                <c:pt idx="3234">
                  <c:v>1.4311861244999999</c:v>
                </c:pt>
                <c:pt idx="3235">
                  <c:v>1.4314713373999999</c:v>
                </c:pt>
                <c:pt idx="3236">
                  <c:v>1.4346452208</c:v>
                </c:pt>
                <c:pt idx="3237">
                  <c:v>1.4360638863999999</c:v>
                </c:pt>
                <c:pt idx="3238">
                  <c:v>1.4355956160000001</c:v>
                </c:pt>
                <c:pt idx="3239">
                  <c:v>1.4348272260000001</c:v>
                </c:pt>
                <c:pt idx="3240">
                  <c:v>1.4343597282</c:v>
                </c:pt>
                <c:pt idx="3241">
                  <c:v>1.4340431495000001</c:v>
                </c:pt>
                <c:pt idx="3242">
                  <c:v>1.4340295312000002</c:v>
                </c:pt>
                <c:pt idx="3243">
                  <c:v>1.43416889</c:v>
                </c:pt>
                <c:pt idx="3244">
                  <c:v>1.4348977546000001</c:v>
                </c:pt>
                <c:pt idx="3245">
                  <c:v>1.4357964764</c:v>
                </c:pt>
                <c:pt idx="3246">
                  <c:v>1.4360958976</c:v>
                </c:pt>
                <c:pt idx="3247">
                  <c:v>1.4363924025000001</c:v>
                </c:pt>
                <c:pt idx="3248">
                  <c:v>1.4368233586000001</c:v>
                </c:pt>
                <c:pt idx="3249">
                  <c:v>1.4376674855999998</c:v>
                </c:pt>
                <c:pt idx="3250">
                  <c:v>1.4385195972</c:v>
                </c:pt>
                <c:pt idx="3251">
                  <c:v>1.438797662</c:v>
                </c:pt>
                <c:pt idx="3252">
                  <c:v>1.4392239840000001</c:v>
                </c:pt>
                <c:pt idx="3253">
                  <c:v>1.4395070365</c:v>
                </c:pt>
                <c:pt idx="3254">
                  <c:v>1.4394876959999998</c:v>
                </c:pt>
                <c:pt idx="3255">
                  <c:v>1.4401899972000001</c:v>
                </c:pt>
                <c:pt idx="3256">
                  <c:v>1.4411820649999998</c:v>
                </c:pt>
                <c:pt idx="3257">
                  <c:v>1.4417461367999997</c:v>
                </c:pt>
                <c:pt idx="3258">
                  <c:v>1.4421757725</c:v>
                </c:pt>
                <c:pt idx="3259">
                  <c:v>1.4424778368000002</c:v>
                </c:pt>
                <c:pt idx="3260">
                  <c:v>1.4429726364</c:v>
                </c:pt>
                <c:pt idx="3261">
                  <c:v>1.4434892100000001</c:v>
                </c:pt>
                <c:pt idx="3262">
                  <c:v>1.4439831917999999</c:v>
                </c:pt>
                <c:pt idx="3263">
                  <c:v>1.4444575272</c:v>
                </c:pt>
                <c:pt idx="3264">
                  <c:v>1.4449033248000001</c:v>
                </c:pt>
                <c:pt idx="3265">
                  <c:v>1.4457747698999999</c:v>
                </c:pt>
                <c:pt idx="3266">
                  <c:v>1.4470877747999999</c:v>
                </c:pt>
                <c:pt idx="3267">
                  <c:v>1.4479644871999999</c:v>
                </c:pt>
                <c:pt idx="3268">
                  <c:v>1.4477881032</c:v>
                </c:pt>
                <c:pt idx="3269">
                  <c:v>1.4471800154000001</c:v>
                </c:pt>
                <c:pt idx="3270">
                  <c:v>1.4471747220000002</c:v>
                </c:pt>
                <c:pt idx="3271">
                  <c:v>1.4480477047</c:v>
                </c:pt>
                <c:pt idx="3272">
                  <c:v>1.4487683355000001</c:v>
                </c:pt>
                <c:pt idx="3273">
                  <c:v>1.4497604667000001</c:v>
                </c:pt>
                <c:pt idx="3274">
                  <c:v>1.4509072382000001</c:v>
                </c:pt>
                <c:pt idx="3275">
                  <c:v>1.4514707583999999</c:v>
                </c:pt>
                <c:pt idx="3276">
                  <c:v>1.4515984813</c:v>
                </c:pt>
                <c:pt idx="3277">
                  <c:v>1.4520283652999999</c:v>
                </c:pt>
                <c:pt idx="3278">
                  <c:v>1.4526049433999999</c:v>
                </c:pt>
                <c:pt idx="3279">
                  <c:v>1.4534729275</c:v>
                </c:pt>
                <c:pt idx="3280">
                  <c:v>1.4540625864000001</c:v>
                </c:pt>
                <c:pt idx="3281">
                  <c:v>1.4542212103999999</c:v>
                </c:pt>
                <c:pt idx="3282">
                  <c:v>1.4548169581000001</c:v>
                </c:pt>
                <c:pt idx="3283">
                  <c:v>1.4548378392000001</c:v>
                </c:pt>
                <c:pt idx="3284">
                  <c:v>1.4541339400000002</c:v>
                </c:pt>
                <c:pt idx="3285">
                  <c:v>1.4549023021999998</c:v>
                </c:pt>
                <c:pt idx="3286">
                  <c:v>1.4578644234</c:v>
                </c:pt>
                <c:pt idx="3287">
                  <c:v>1.4595091067999999</c:v>
                </c:pt>
                <c:pt idx="3288">
                  <c:v>1.4596731662999998</c:v>
                </c:pt>
                <c:pt idx="3289">
                  <c:v>1.4598362315</c:v>
                </c:pt>
                <c:pt idx="3290">
                  <c:v>1.4598355583999998</c:v>
                </c:pt>
                <c:pt idx="3291">
                  <c:v>1.4599757406</c:v>
                </c:pt>
                <c:pt idx="3292">
                  <c:v>1.4596524729000002</c:v>
                </c:pt>
                <c:pt idx="3293">
                  <c:v>1.4600237348999998</c:v>
                </c:pt>
                <c:pt idx="3294">
                  <c:v>1.4606629245000002</c:v>
                </c:pt>
                <c:pt idx="3295">
                  <c:v>1.4608654962000001</c:v>
                </c:pt>
                <c:pt idx="3296">
                  <c:v>1.4613727936000001</c:v>
                </c:pt>
                <c:pt idx="3297">
                  <c:v>1.4617501547999998</c:v>
                </c:pt>
                <c:pt idx="3298">
                  <c:v>1.4621514367999999</c:v>
                </c:pt>
                <c:pt idx="3299">
                  <c:v>1.4624347121999999</c:v>
                </c:pt>
                <c:pt idx="3300">
                  <c:v>1.4631717594</c:v>
                </c:pt>
                <c:pt idx="3301">
                  <c:v>1.4639178924</c:v>
                </c:pt>
                <c:pt idx="3302">
                  <c:v>1.4643542780000001</c:v>
                </c:pt>
                <c:pt idx="3303">
                  <c:v>1.4646327805000001</c:v>
                </c:pt>
                <c:pt idx="3304">
                  <c:v>1.4651983136</c:v>
                </c:pt>
                <c:pt idx="3305">
                  <c:v>1.465638853</c:v>
                </c:pt>
                <c:pt idx="3306">
                  <c:v>1.4662563898000001</c:v>
                </c:pt>
                <c:pt idx="3307">
                  <c:v>1.4671481574</c:v>
                </c:pt>
                <c:pt idx="3308">
                  <c:v>1.467586944</c:v>
                </c:pt>
                <c:pt idx="3309">
                  <c:v>1.4681678644</c:v>
                </c:pt>
                <c:pt idx="3310">
                  <c:v>1.4686067805</c:v>
                </c:pt>
                <c:pt idx="3311">
                  <c:v>1.4696461269999999</c:v>
                </c:pt>
                <c:pt idx="3312">
                  <c:v>1.4702403261999999</c:v>
                </c:pt>
                <c:pt idx="3313">
                  <c:v>1.4706734952</c:v>
                </c:pt>
                <c:pt idx="3314">
                  <c:v>1.4706423110000002</c:v>
                </c:pt>
                <c:pt idx="3315">
                  <c:v>1.4705961126</c:v>
                </c:pt>
                <c:pt idx="3316">
                  <c:v>1.4705548904999999</c:v>
                </c:pt>
                <c:pt idx="3317">
                  <c:v>1.4710863299999999</c:v>
                </c:pt>
                <c:pt idx="3318">
                  <c:v>1.4722085301000001</c:v>
                </c:pt>
                <c:pt idx="3319">
                  <c:v>1.4736382464</c:v>
                </c:pt>
                <c:pt idx="3320">
                  <c:v>1.4750741643</c:v>
                </c:pt>
                <c:pt idx="3321">
                  <c:v>1.475058228</c:v>
                </c:pt>
                <c:pt idx="3322">
                  <c:v>1.4747558301000001</c:v>
                </c:pt>
                <c:pt idx="3323">
                  <c:v>1.4747568416000001</c:v>
                </c:pt>
                <c:pt idx="3324">
                  <c:v>1.4750573418000001</c:v>
                </c:pt>
                <c:pt idx="3325">
                  <c:v>1.47640982</c:v>
                </c:pt>
                <c:pt idx="3326">
                  <c:v>1.4765942799999998</c:v>
                </c:pt>
                <c:pt idx="3327">
                  <c:v>1.4770833861999999</c:v>
                </c:pt>
                <c:pt idx="3328">
                  <c:v>1.4774302539999999</c:v>
                </c:pt>
                <c:pt idx="3329">
                  <c:v>1.4777691383999998</c:v>
                </c:pt>
                <c:pt idx="3330">
                  <c:v>1.4785461539</c:v>
                </c:pt>
                <c:pt idx="3331">
                  <c:v>1.4793072598000001</c:v>
                </c:pt>
                <c:pt idx="3332">
                  <c:v>1.4801958209999999</c:v>
                </c:pt>
                <c:pt idx="3333">
                  <c:v>1.4807836750000001</c:v>
                </c:pt>
                <c:pt idx="3334">
                  <c:v>1.4812432757999998</c:v>
                </c:pt>
                <c:pt idx="3335">
                  <c:v>1.4814050324999999</c:v>
                </c:pt>
                <c:pt idx="3336">
                  <c:v>1.4817102335999999</c:v>
                </c:pt>
                <c:pt idx="3337">
                  <c:v>1.4823104239</c:v>
                </c:pt>
                <c:pt idx="3338">
                  <c:v>1.4832067032</c:v>
                </c:pt>
                <c:pt idx="3339">
                  <c:v>1.4833535208000002</c:v>
                </c:pt>
                <c:pt idx="3340">
                  <c:v>1.4836337825000001</c:v>
                </c:pt>
                <c:pt idx="3341">
                  <c:v>1.4846608057999999</c:v>
                </c:pt>
                <c:pt idx="3342">
                  <c:v>1.4855505156</c:v>
                </c:pt>
                <c:pt idx="3343">
                  <c:v>1.4857156307999999</c:v>
                </c:pt>
                <c:pt idx="3344">
                  <c:v>1.4856057089999999</c:v>
                </c:pt>
                <c:pt idx="3345">
                  <c:v>1.4856352664999999</c:v>
                </c:pt>
                <c:pt idx="3346">
                  <c:v>1.4861157074999998</c:v>
                </c:pt>
                <c:pt idx="3347">
                  <c:v>1.4871908149000002</c:v>
                </c:pt>
                <c:pt idx="3348">
                  <c:v>1.4888467052999999</c:v>
                </c:pt>
                <c:pt idx="3349">
                  <c:v>1.4891506663999998</c:v>
                </c:pt>
                <c:pt idx="3350">
                  <c:v>1.4891391123000002</c:v>
                </c:pt>
                <c:pt idx="3351">
                  <c:v>1.4888170080000001</c:v>
                </c:pt>
                <c:pt idx="3352">
                  <c:v>1.4886596764000002</c:v>
                </c:pt>
                <c:pt idx="3353">
                  <c:v>1.4892278222000002</c:v>
                </c:pt>
                <c:pt idx="3354">
                  <c:v>1.4902261450999998</c:v>
                </c:pt>
                <c:pt idx="3355">
                  <c:v>1.4913773966000001</c:v>
                </c:pt>
                <c:pt idx="3356">
                  <c:v>1.4916472950000002</c:v>
                </c:pt>
                <c:pt idx="3357">
                  <c:v>1.4916337842</c:v>
                </c:pt>
                <c:pt idx="3358">
                  <c:v>1.4913327444000002</c:v>
                </c:pt>
                <c:pt idx="3359">
                  <c:v>1.4917706325000002</c:v>
                </c:pt>
                <c:pt idx="3360">
                  <c:v>1.4938284959999999</c:v>
                </c:pt>
                <c:pt idx="3361">
                  <c:v>1.4966116843999999</c:v>
                </c:pt>
                <c:pt idx="3362">
                  <c:v>1.4973346607999998</c:v>
                </c:pt>
                <c:pt idx="3363">
                  <c:v>1.4971777047999999</c:v>
                </c:pt>
                <c:pt idx="3364">
                  <c:v>1.4970166443999999</c:v>
                </c:pt>
                <c:pt idx="3365">
                  <c:v>1.4967086615</c:v>
                </c:pt>
                <c:pt idx="3366">
                  <c:v>1.4972778436</c:v>
                </c:pt>
                <c:pt idx="3367">
                  <c:v>1.4977002063999998</c:v>
                </c:pt>
                <c:pt idx="3368">
                  <c:v>1.4981276832000001</c:v>
                </c:pt>
                <c:pt idx="3369">
                  <c:v>1.498558251</c:v>
                </c:pt>
                <c:pt idx="3370">
                  <c:v>1.4991692436000001</c:v>
                </c:pt>
                <c:pt idx="3371">
                  <c:v>1.5002262601</c:v>
                </c:pt>
                <c:pt idx="3372">
                  <c:v>1.5011324512000002</c:v>
                </c:pt>
                <c:pt idx="3373">
                  <c:v>1.5011589285</c:v>
                </c:pt>
                <c:pt idx="3374">
                  <c:v>1.5013394738999999</c:v>
                </c:pt>
                <c:pt idx="3375">
                  <c:v>1.5013780693999998</c:v>
                </c:pt>
                <c:pt idx="3376">
                  <c:v>1.5015656963999999</c:v>
                </c:pt>
                <c:pt idx="3377">
                  <c:v>1.5023314097999998</c:v>
                </c:pt>
                <c:pt idx="3378">
                  <c:v>1.5030769599999998</c:v>
                </c:pt>
                <c:pt idx="3379">
                  <c:v>1.5036572694000001</c:v>
                </c:pt>
                <c:pt idx="3380">
                  <c:v>1.5039373712000002</c:v>
                </c:pt>
                <c:pt idx="3381">
                  <c:v>1.5045188291</c:v>
                </c:pt>
                <c:pt idx="3382">
                  <c:v>1.5053966476</c:v>
                </c:pt>
                <c:pt idx="3383">
                  <c:v>1.5056738574999999</c:v>
                </c:pt>
                <c:pt idx="3384">
                  <c:v>1.5057978461000001</c:v>
                </c:pt>
                <c:pt idx="3385">
                  <c:v>1.5063429836</c:v>
                </c:pt>
                <c:pt idx="3386">
                  <c:v>1.5070251779999999</c:v>
                </c:pt>
                <c:pt idx="3387">
                  <c:v>1.5075623025</c:v>
                </c:pt>
                <c:pt idx="3388">
                  <c:v>1.5087045040000002</c:v>
                </c:pt>
                <c:pt idx="3389">
                  <c:v>1.5101493893</c:v>
                </c:pt>
                <c:pt idx="3390">
                  <c:v>1.5108462127000002</c:v>
                </c:pt>
                <c:pt idx="3391">
                  <c:v>1.5106577895</c:v>
                </c:pt>
                <c:pt idx="3392">
                  <c:v>1.5107882343000001</c:v>
                </c:pt>
                <c:pt idx="3393">
                  <c:v>1.5118429095000001</c:v>
                </c:pt>
                <c:pt idx="3394">
                  <c:v>1.5141156707999999</c:v>
                </c:pt>
                <c:pt idx="3395">
                  <c:v>1.514766842</c:v>
                </c:pt>
                <c:pt idx="3396">
                  <c:v>1.5149272018000002</c:v>
                </c:pt>
                <c:pt idx="3397">
                  <c:v>1.5152185305000001</c:v>
                </c:pt>
                <c:pt idx="3398">
                  <c:v>1.5155088656</c:v>
                </c:pt>
                <c:pt idx="3399">
                  <c:v>1.5159588288000001</c:v>
                </c:pt>
                <c:pt idx="3400">
                  <c:v>1.5164139619999999</c:v>
                </c:pt>
                <c:pt idx="3401">
                  <c:v>1.5169950591999999</c:v>
                </c:pt>
                <c:pt idx="3402">
                  <c:v>1.5169897768</c:v>
                </c:pt>
                <c:pt idx="3403">
                  <c:v>1.5171318626000001</c:v>
                </c:pt>
                <c:pt idx="3404">
                  <c:v>1.5174397597</c:v>
                </c:pt>
                <c:pt idx="3405">
                  <c:v>1.5183220527999999</c:v>
                </c:pt>
                <c:pt idx="3406">
                  <c:v>1.5193304294000001</c:v>
                </c:pt>
                <c:pt idx="3407">
                  <c:v>1.5206307642000001</c:v>
                </c:pt>
                <c:pt idx="3408">
                  <c:v>1.5220633545</c:v>
                </c:pt>
                <c:pt idx="3409">
                  <c:v>1.5218647858999999</c:v>
                </c:pt>
                <c:pt idx="3410">
                  <c:v>1.5213937694999999</c:v>
                </c:pt>
                <c:pt idx="3411">
                  <c:v>1.5210773153999999</c:v>
                </c:pt>
                <c:pt idx="3412">
                  <c:v>1.5213692311</c:v>
                </c:pt>
                <c:pt idx="3413">
                  <c:v>1.5219777256</c:v>
                </c:pt>
                <c:pt idx="3414">
                  <c:v>1.5224623512</c:v>
                </c:pt>
                <c:pt idx="3415">
                  <c:v>1.5235444470000001</c:v>
                </c:pt>
                <c:pt idx="3416">
                  <c:v>1.5246195840000001</c:v>
                </c:pt>
                <c:pt idx="3417">
                  <c:v>1.5250902086</c:v>
                </c:pt>
                <c:pt idx="3418">
                  <c:v>1.5249622680000001</c:v>
                </c:pt>
                <c:pt idx="3419">
                  <c:v>1.5252637887</c:v>
                </c:pt>
                <c:pt idx="3420">
                  <c:v>1.5259887409999999</c:v>
                </c:pt>
                <c:pt idx="3421">
                  <c:v>1.5262708584000002</c:v>
                </c:pt>
                <c:pt idx="3422">
                  <c:v>1.526856534</c:v>
                </c:pt>
                <c:pt idx="3423">
                  <c:v>1.5279007200000001</c:v>
                </c:pt>
                <c:pt idx="3424">
                  <c:v>1.5286671825000002</c:v>
                </c:pt>
                <c:pt idx="3425">
                  <c:v>1.5291383664</c:v>
                </c:pt>
                <c:pt idx="3426">
                  <c:v>1.5294660076000002</c:v>
                </c:pt>
                <c:pt idx="3427">
                  <c:v>1.52934532</c:v>
                </c:pt>
                <c:pt idx="3428">
                  <c:v>1.5299438154</c:v>
                </c:pt>
                <c:pt idx="3429">
                  <c:v>1.5308081039999999</c:v>
                </c:pt>
                <c:pt idx="3430">
                  <c:v>1.5313779824999998</c:v>
                </c:pt>
                <c:pt idx="3431">
                  <c:v>1.5315189691999997</c:v>
                </c:pt>
                <c:pt idx="3432">
                  <c:v>1.531219624</c:v>
                </c:pt>
                <c:pt idx="3433">
                  <c:v>1.5313543967999999</c:v>
                </c:pt>
                <c:pt idx="3434">
                  <c:v>1.5323627812000002</c:v>
                </c:pt>
                <c:pt idx="3435">
                  <c:v>1.5333527599999999</c:v>
                </c:pt>
                <c:pt idx="3436">
                  <c:v>1.5335850673</c:v>
                </c:pt>
                <c:pt idx="3437">
                  <c:v>1.5338235720000002</c:v>
                </c:pt>
                <c:pt idx="3438">
                  <c:v>1.5346535500999998</c:v>
                </c:pt>
                <c:pt idx="3439">
                  <c:v>1.5350482432999999</c:v>
                </c:pt>
                <c:pt idx="3440">
                  <c:v>1.5348658742999999</c:v>
                </c:pt>
                <c:pt idx="3441">
                  <c:v>1.535134362</c:v>
                </c:pt>
                <c:pt idx="3442">
                  <c:v>1.5351060273999999</c:v>
                </c:pt>
                <c:pt idx="3443">
                  <c:v>1.5353961852</c:v>
                </c:pt>
                <c:pt idx="3444">
                  <c:v>1.5359812083</c:v>
                </c:pt>
                <c:pt idx="3445">
                  <c:v>1.5368704588000002</c:v>
                </c:pt>
                <c:pt idx="3446">
                  <c:v>1.5377557209000001</c:v>
                </c:pt>
                <c:pt idx="3447">
                  <c:v>1.5383369116000001</c:v>
                </c:pt>
                <c:pt idx="3448">
                  <c:v>1.5390837239999999</c:v>
                </c:pt>
                <c:pt idx="3449">
                  <c:v>1.5401607588000001</c:v>
                </c:pt>
                <c:pt idx="3450">
                  <c:v>1.5405009945000001</c:v>
                </c:pt>
                <c:pt idx="3451">
                  <c:v>1.5408319648</c:v>
                </c:pt>
                <c:pt idx="3452">
                  <c:v>1.5412913861999999</c:v>
                </c:pt>
                <c:pt idx="3453">
                  <c:v>1.5421702604</c:v>
                </c:pt>
                <c:pt idx="3454">
                  <c:v>1.5430627159999999</c:v>
                </c:pt>
                <c:pt idx="3455">
                  <c:v>1.5438072175999999</c:v>
                </c:pt>
                <c:pt idx="3456">
                  <c:v>1.5434943607</c:v>
                </c:pt>
                <c:pt idx="3457">
                  <c:v>1.5433461035999998</c:v>
                </c:pt>
                <c:pt idx="3458">
                  <c:v>1.5437975863999998</c:v>
                </c:pt>
                <c:pt idx="3459">
                  <c:v>1.5448458820000002</c:v>
                </c:pt>
                <c:pt idx="3460">
                  <c:v>1.5461896527000001</c:v>
                </c:pt>
                <c:pt idx="3461">
                  <c:v>1.5464839516</c:v>
                </c:pt>
                <c:pt idx="3462">
                  <c:v>1.5464787804</c:v>
                </c:pt>
                <c:pt idx="3463">
                  <c:v>1.5470664137999999</c:v>
                </c:pt>
                <c:pt idx="3464">
                  <c:v>1.5479526437999998</c:v>
                </c:pt>
                <c:pt idx="3465">
                  <c:v>1.5488597607999999</c:v>
                </c:pt>
                <c:pt idx="3466">
                  <c:v>1.5496312380000001</c:v>
                </c:pt>
                <c:pt idx="3467">
                  <c:v>1.5500865864</c:v>
                </c:pt>
                <c:pt idx="3468">
                  <c:v>1.5509743755999998</c:v>
                </c:pt>
                <c:pt idx="3469">
                  <c:v>1.5516921863999997</c:v>
                </c:pt>
                <c:pt idx="3470">
                  <c:v>1.5521093273999997</c:v>
                </c:pt>
                <c:pt idx="3471">
                  <c:v>1.5522361219999996</c:v>
                </c:pt>
                <c:pt idx="3472">
                  <c:v>1.5519065059999999</c:v>
                </c:pt>
                <c:pt idx="3473">
                  <c:v>1.5520343029999999</c:v>
                </c:pt>
                <c:pt idx="3474">
                  <c:v>1.5531839168999999</c:v>
                </c:pt>
                <c:pt idx="3475">
                  <c:v>1.554482028</c:v>
                </c:pt>
                <c:pt idx="3476">
                  <c:v>1.5556600435999999</c:v>
                </c:pt>
                <c:pt idx="3477">
                  <c:v>1.5558006055999998</c:v>
                </c:pt>
                <c:pt idx="3478">
                  <c:v>1.5552054287999999</c:v>
                </c:pt>
                <c:pt idx="3479">
                  <c:v>1.5549152544</c:v>
                </c:pt>
                <c:pt idx="3480">
                  <c:v>1.5554957841000001</c:v>
                </c:pt>
                <c:pt idx="3481">
                  <c:v>1.5565269095999998</c:v>
                </c:pt>
                <c:pt idx="3482">
                  <c:v>1.5575488128000001</c:v>
                </c:pt>
                <c:pt idx="3483">
                  <c:v>1.5587214058000001</c:v>
                </c:pt>
                <c:pt idx="3484">
                  <c:v>1.5589970757999998</c:v>
                </c:pt>
                <c:pt idx="3485">
                  <c:v>1.5591274132999999</c:v>
                </c:pt>
                <c:pt idx="3486">
                  <c:v>1.5592848610000001</c:v>
                </c:pt>
                <c:pt idx="3487">
                  <c:v>1.5597549825999999</c:v>
                </c:pt>
                <c:pt idx="3488">
                  <c:v>1.5608213860000002</c:v>
                </c:pt>
                <c:pt idx="3489">
                  <c:v>1.5603597296999998</c:v>
                </c:pt>
                <c:pt idx="3490">
                  <c:v>1.5592943499</c:v>
                </c:pt>
                <c:pt idx="3491">
                  <c:v>1.558992468</c:v>
                </c:pt>
                <c:pt idx="3492">
                  <c:v>1.5597618832</c:v>
                </c:pt>
                <c:pt idx="3493">
                  <c:v>1.5611498431999999</c:v>
                </c:pt>
                <c:pt idx="3494">
                  <c:v>1.5619561200000003</c:v>
                </c:pt>
                <c:pt idx="3495">
                  <c:v>1.5627395880000001</c:v>
                </c:pt>
                <c:pt idx="3496">
                  <c:v>1.5632112564</c:v>
                </c:pt>
                <c:pt idx="3497">
                  <c:v>1.5636819464</c:v>
                </c:pt>
                <c:pt idx="3498">
                  <c:v>1.56399252</c:v>
                </c:pt>
                <c:pt idx="3499">
                  <c:v>1.5644351159000001</c:v>
                </c:pt>
                <c:pt idx="3500">
                  <c:v>1.5654580048</c:v>
                </c:pt>
                <c:pt idx="3501">
                  <c:v>1.5664611644000002</c:v>
                </c:pt>
                <c:pt idx="3502">
                  <c:v>1.5668810091000001</c:v>
                </c:pt>
                <c:pt idx="3503">
                  <c:v>1.5671793526</c:v>
                </c:pt>
                <c:pt idx="3504">
                  <c:v>1.5674724930000001</c:v>
                </c:pt>
                <c:pt idx="3505">
                  <c:v>1.568656233</c:v>
                </c:pt>
                <c:pt idx="3506">
                  <c:v>1.5692439483</c:v>
                </c:pt>
                <c:pt idx="3507">
                  <c:v>1.5692271056</c:v>
                </c:pt>
                <c:pt idx="3508">
                  <c:v>1.5693580055999998</c:v>
                </c:pt>
                <c:pt idx="3509">
                  <c:v>1.569775039</c:v>
                </c:pt>
                <c:pt idx="3510">
                  <c:v>1.570788512</c:v>
                </c:pt>
                <c:pt idx="3511">
                  <c:v>1.5724195299999999</c:v>
                </c:pt>
                <c:pt idx="3512">
                  <c:v>1.5733232915000002</c:v>
                </c:pt>
                <c:pt idx="3513">
                  <c:v>1.5738257070000001</c:v>
                </c:pt>
                <c:pt idx="3514">
                  <c:v>1.5737672300000003</c:v>
                </c:pt>
                <c:pt idx="3515">
                  <c:v>1.5738796260000001</c:v>
                </c:pt>
                <c:pt idx="3516">
                  <c:v>1.5745741431000002</c:v>
                </c:pt>
                <c:pt idx="3517">
                  <c:v>1.5755394456</c:v>
                </c:pt>
                <c:pt idx="3518">
                  <c:v>1.575730582</c:v>
                </c:pt>
                <c:pt idx="3519">
                  <c:v>1.5751483290000003</c:v>
                </c:pt>
                <c:pt idx="3520">
                  <c:v>1.5753036846000001</c:v>
                </c:pt>
                <c:pt idx="3521">
                  <c:v>1.5762231257999999</c:v>
                </c:pt>
                <c:pt idx="3522">
                  <c:v>1.577589887</c:v>
                </c:pt>
                <c:pt idx="3523">
                  <c:v>1.5787994196000001</c:v>
                </c:pt>
                <c:pt idx="3524">
                  <c:v>1.579432824</c:v>
                </c:pt>
                <c:pt idx="3525">
                  <c:v>1.5794709779</c:v>
                </c:pt>
                <c:pt idx="3526">
                  <c:v>1.5785912448000001</c:v>
                </c:pt>
                <c:pt idx="3527">
                  <c:v>1.5787604879999999</c:v>
                </c:pt>
                <c:pt idx="3528">
                  <c:v>1.5802805025000002</c:v>
                </c:pt>
                <c:pt idx="3529">
                  <c:v>1.5816316342999999</c:v>
                </c:pt>
                <c:pt idx="3530">
                  <c:v>1.5828243336000003</c:v>
                </c:pt>
                <c:pt idx="3531">
                  <c:v>1.5833941145999999</c:v>
                </c:pt>
                <c:pt idx="3532">
                  <c:v>1.5830666616000002</c:v>
                </c:pt>
                <c:pt idx="3533">
                  <c:v>1.5834957314000002</c:v>
                </c:pt>
                <c:pt idx="3534">
                  <c:v>1.584531232</c:v>
                </c:pt>
                <c:pt idx="3535">
                  <c:v>1.5854376923</c:v>
                </c:pt>
                <c:pt idx="3536">
                  <c:v>1.5854350716000001</c:v>
                </c:pt>
                <c:pt idx="3537">
                  <c:v>1.5852842114000001</c:v>
                </c:pt>
                <c:pt idx="3538">
                  <c:v>1.5854360738</c:v>
                </c:pt>
                <c:pt idx="3539">
                  <c:v>1.5864826479999998</c:v>
                </c:pt>
                <c:pt idx="3540">
                  <c:v>1.587516717</c:v>
                </c:pt>
                <c:pt idx="3541">
                  <c:v>1.5880966457000001</c:v>
                </c:pt>
                <c:pt idx="3542">
                  <c:v>1.5882149289</c:v>
                </c:pt>
                <c:pt idx="3543">
                  <c:v>1.5887780619999998</c:v>
                </c:pt>
                <c:pt idx="3544">
                  <c:v>1.5897998759999998</c:v>
                </c:pt>
                <c:pt idx="3545">
                  <c:v>1.5908070192000001</c:v>
                </c:pt>
                <c:pt idx="3546">
                  <c:v>1.5907507200000002</c:v>
                </c:pt>
                <c:pt idx="3547">
                  <c:v>1.5902526133999999</c:v>
                </c:pt>
                <c:pt idx="3548">
                  <c:v>1.5905161691999998</c:v>
                </c:pt>
                <c:pt idx="3549">
                  <c:v>1.5915404928000003</c:v>
                </c:pt>
                <c:pt idx="3550">
                  <c:v>1.5925596624</c:v>
                </c:pt>
                <c:pt idx="3551">
                  <c:v>1.593276946</c:v>
                </c:pt>
                <c:pt idx="3552">
                  <c:v>1.5936954539999999</c:v>
                </c:pt>
                <c:pt idx="3553">
                  <c:v>1.5942740417999999</c:v>
                </c:pt>
                <c:pt idx="3554">
                  <c:v>1.5942506431999997</c:v>
                </c:pt>
                <c:pt idx="3555">
                  <c:v>1.5945367481999999</c:v>
                </c:pt>
                <c:pt idx="3556">
                  <c:v>1.5958946818999999</c:v>
                </c:pt>
                <c:pt idx="3557">
                  <c:v>1.5972560303000001</c:v>
                </c:pt>
                <c:pt idx="3558">
                  <c:v>1.5977173697999998</c:v>
                </c:pt>
                <c:pt idx="3559">
                  <c:v>1.5971437522</c:v>
                </c:pt>
                <c:pt idx="3560">
                  <c:v>1.5968595134999999</c:v>
                </c:pt>
                <c:pt idx="3561">
                  <c:v>1.5968859624000002</c:v>
                </c:pt>
                <c:pt idx="3562">
                  <c:v>1.596902837</c:v>
                </c:pt>
                <c:pt idx="3563">
                  <c:v>1.5971987214000001</c:v>
                </c:pt>
                <c:pt idx="3564">
                  <c:v>1.5986670542999999</c:v>
                </c:pt>
                <c:pt idx="3565">
                  <c:v>1.5995360752000001</c:v>
                </c:pt>
                <c:pt idx="3566">
                  <c:v>1.6001091483999998</c:v>
                </c:pt>
                <c:pt idx="3567">
                  <c:v>1.6007152182000002</c:v>
                </c:pt>
                <c:pt idx="3568">
                  <c:v>1.601332</c:v>
                </c:pt>
                <c:pt idx="3569">
                  <c:v>1.6020868491</c:v>
                </c:pt>
                <c:pt idx="3570">
                  <c:v>1.6029893646</c:v>
                </c:pt>
                <c:pt idx="3571">
                  <c:v>1.6038686143000003</c:v>
                </c:pt>
                <c:pt idx="3572">
                  <c:v>1.6045801876999999</c:v>
                </c:pt>
                <c:pt idx="3573">
                  <c:v>1.6045252018</c:v>
                </c:pt>
                <c:pt idx="3574">
                  <c:v>1.6047962406000003</c:v>
                </c:pt>
                <c:pt idx="3575">
                  <c:v>1.6049282138000003</c:v>
                </c:pt>
                <c:pt idx="3576">
                  <c:v>1.6055285830000001</c:v>
                </c:pt>
                <c:pt idx="3577">
                  <c:v>1.6056989190000002</c:v>
                </c:pt>
                <c:pt idx="3578">
                  <c:v>1.6058639320000001</c:v>
                </c:pt>
                <c:pt idx="3579">
                  <c:v>1.6061808672000002</c:v>
                </c:pt>
                <c:pt idx="3580">
                  <c:v>1.6066284736999998</c:v>
                </c:pt>
                <c:pt idx="3581">
                  <c:v>1.60764771</c:v>
                </c:pt>
                <c:pt idx="3582">
                  <c:v>1.6088030406000002</c:v>
                </c:pt>
                <c:pt idx="3583">
                  <c:v>1.6093580985</c:v>
                </c:pt>
                <c:pt idx="3584">
                  <c:v>1.6097740372</c:v>
                </c:pt>
                <c:pt idx="3585">
                  <c:v>1.6101804166</c:v>
                </c:pt>
                <c:pt idx="3586">
                  <c:v>1.6108844283999997</c:v>
                </c:pt>
                <c:pt idx="3587">
                  <c:v>1.6114365076000001</c:v>
                </c:pt>
                <c:pt idx="3588">
                  <c:v>1.6115518084000002</c:v>
                </c:pt>
                <c:pt idx="3589">
                  <c:v>1.6118511696</c:v>
                </c:pt>
                <c:pt idx="3590">
                  <c:v>1.6127918604</c:v>
                </c:pt>
                <c:pt idx="3591">
                  <c:v>1.6139072383999999</c:v>
                </c:pt>
                <c:pt idx="3592">
                  <c:v>1.6147357776</c:v>
                </c:pt>
                <c:pt idx="3593">
                  <c:v>1.6148114039999999</c:v>
                </c:pt>
                <c:pt idx="3594">
                  <c:v>1.6145880639999999</c:v>
                </c:pt>
                <c:pt idx="3595">
                  <c:v>1.6129941360000002</c:v>
                </c:pt>
                <c:pt idx="3596">
                  <c:v>1.6127361938999998</c:v>
                </c:pt>
                <c:pt idx="3597">
                  <c:v>1.6138179553000001</c:v>
                </c:pt>
                <c:pt idx="3598">
                  <c:v>1.6152321112999999</c:v>
                </c:pt>
                <c:pt idx="3599">
                  <c:v>1.6164932766</c:v>
                </c:pt>
                <c:pt idx="3600">
                  <c:v>1.6175992500000003</c:v>
                </c:pt>
                <c:pt idx="3601">
                  <c:v>1.6190206884</c:v>
                </c:pt>
                <c:pt idx="3602">
                  <c:v>1.6192252111999998</c:v>
                </c:pt>
                <c:pt idx="3603">
                  <c:v>1.6189588994999999</c:v>
                </c:pt>
                <c:pt idx="3604">
                  <c:v>1.6194112652999999</c:v>
                </c:pt>
                <c:pt idx="3605">
                  <c:v>1.6206017827999999</c:v>
                </c:pt>
                <c:pt idx="3606">
                  <c:v>1.6216347680000003</c:v>
                </c:pt>
                <c:pt idx="3607">
                  <c:v>1.6217569760000001</c:v>
                </c:pt>
                <c:pt idx="3608">
                  <c:v>1.621851312</c:v>
                </c:pt>
                <c:pt idx="3609">
                  <c:v>1.6228513082</c:v>
                </c:pt>
                <c:pt idx="3610">
                  <c:v>1.6238524807999999</c:v>
                </c:pt>
                <c:pt idx="3611">
                  <c:v>1.6248655696000003</c:v>
                </c:pt>
                <c:pt idx="3612">
                  <c:v>1.6255771922</c:v>
                </c:pt>
                <c:pt idx="3613">
                  <c:v>1.6259840671999999</c:v>
                </c:pt>
                <c:pt idx="3614">
                  <c:v>1.6262374835</c:v>
                </c:pt>
                <c:pt idx="3615">
                  <c:v>1.6266766669999999</c:v>
                </c:pt>
                <c:pt idx="3616">
                  <c:v>1.6275807743999999</c:v>
                </c:pt>
                <c:pt idx="3617">
                  <c:v>1.6283390083999998</c:v>
                </c:pt>
                <c:pt idx="3618">
                  <c:v>1.6289341180000001</c:v>
                </c:pt>
                <c:pt idx="3619">
                  <c:v>1.6292060320000001</c:v>
                </c:pt>
                <c:pt idx="3620">
                  <c:v>1.6297905039</c:v>
                </c:pt>
                <c:pt idx="3621">
                  <c:v>1.6302548295000001</c:v>
                </c:pt>
                <c:pt idx="3622">
                  <c:v>1.6304539819999999</c:v>
                </c:pt>
                <c:pt idx="3623">
                  <c:v>1.6309603959000001</c:v>
                </c:pt>
                <c:pt idx="3624">
                  <c:v>1.631593611</c:v>
                </c:pt>
                <c:pt idx="3625">
                  <c:v>1.6322043023999999</c:v>
                </c:pt>
                <c:pt idx="3626">
                  <c:v>1.6329806142000001</c:v>
                </c:pt>
                <c:pt idx="3627">
                  <c:v>1.6337861611</c:v>
                </c:pt>
                <c:pt idx="3628">
                  <c:v>1.633858842</c:v>
                </c:pt>
                <c:pt idx="3629">
                  <c:v>1.6334724167999997</c:v>
                </c:pt>
                <c:pt idx="3630">
                  <c:v>1.6339836008000004</c:v>
                </c:pt>
                <c:pt idx="3631">
                  <c:v>1.6347819348000003</c:v>
                </c:pt>
                <c:pt idx="3632">
                  <c:v>1.6355653108000001</c:v>
                </c:pt>
                <c:pt idx="3633">
                  <c:v>1.636355292</c:v>
                </c:pt>
                <c:pt idx="3634">
                  <c:v>1.6369840237</c:v>
                </c:pt>
                <c:pt idx="3635">
                  <c:v>1.6371642667999997</c:v>
                </c:pt>
                <c:pt idx="3636">
                  <c:v>1.6377909859999997</c:v>
                </c:pt>
                <c:pt idx="3637">
                  <c:v>1.6382531236000002</c:v>
                </c:pt>
                <c:pt idx="3638">
                  <c:v>1.6394480524999999</c:v>
                </c:pt>
                <c:pt idx="3639">
                  <c:v>1.6400545559999999</c:v>
                </c:pt>
                <c:pt idx="3640">
                  <c:v>1.6403760018</c:v>
                </c:pt>
                <c:pt idx="3641">
                  <c:v>1.6405586739</c:v>
                </c:pt>
                <c:pt idx="3642">
                  <c:v>1.6410373663</c:v>
                </c:pt>
                <c:pt idx="3643">
                  <c:v>1.6416787469999996</c:v>
                </c:pt>
                <c:pt idx="3644">
                  <c:v>1.6424828766000001</c:v>
                </c:pt>
                <c:pt idx="3645">
                  <c:v>1.6431331407</c:v>
                </c:pt>
                <c:pt idx="3646">
                  <c:v>1.6433235903000001</c:v>
                </c:pt>
                <c:pt idx="3647">
                  <c:v>1.6435291892999999</c:v>
                </c:pt>
                <c:pt idx="3648">
                  <c:v>1.6434299018000003</c:v>
                </c:pt>
                <c:pt idx="3649">
                  <c:v>1.6440901442</c:v>
                </c:pt>
                <c:pt idx="3650">
                  <c:v>1.6452019888</c:v>
                </c:pt>
                <c:pt idx="3651">
                  <c:v>1.6463183889999999</c:v>
                </c:pt>
                <c:pt idx="3652">
                  <c:v>1.6472656962000001</c:v>
                </c:pt>
                <c:pt idx="3653">
                  <c:v>1.6481838976000001</c:v>
                </c:pt>
                <c:pt idx="3654">
                  <c:v>1.6483357136000001</c:v>
                </c:pt>
                <c:pt idx="3655">
                  <c:v>1.6486026750000002</c:v>
                </c:pt>
                <c:pt idx="3656">
                  <c:v>1.6491661152000001</c:v>
                </c:pt>
                <c:pt idx="3657">
                  <c:v>1.6497122531999999</c:v>
                </c:pt>
                <c:pt idx="3658">
                  <c:v>1.6499554431999999</c:v>
                </c:pt>
                <c:pt idx="3659">
                  <c:v>1.6502236119</c:v>
                </c:pt>
                <c:pt idx="3660">
                  <c:v>1.6503592744</c:v>
                </c:pt>
                <c:pt idx="3661">
                  <c:v>1.6509544255999999</c:v>
                </c:pt>
                <c:pt idx="3662">
                  <c:v>1.6517180340000002</c:v>
                </c:pt>
                <c:pt idx="3663">
                  <c:v>1.6528077011999998</c:v>
                </c:pt>
                <c:pt idx="3664">
                  <c:v>1.6535911410000002</c:v>
                </c:pt>
                <c:pt idx="3665">
                  <c:v>1.6538835011999999</c:v>
                </c:pt>
                <c:pt idx="3666">
                  <c:v>1.6540128660999998</c:v>
                </c:pt>
                <c:pt idx="3667">
                  <c:v>1.6549062987999996</c:v>
                </c:pt>
                <c:pt idx="3668">
                  <c:v>1.6561161717999999</c:v>
                </c:pt>
                <c:pt idx="3669">
                  <c:v>1.6562522093000001</c:v>
                </c:pt>
                <c:pt idx="3670">
                  <c:v>1.6562251652000002</c:v>
                </c:pt>
                <c:pt idx="3671">
                  <c:v>1.6568102040000001</c:v>
                </c:pt>
                <c:pt idx="3672">
                  <c:v>1.6577030249999998</c:v>
                </c:pt>
                <c:pt idx="3673">
                  <c:v>1.6581272819999999</c:v>
                </c:pt>
                <c:pt idx="3674">
                  <c:v>1.6582394695999998</c:v>
                </c:pt>
                <c:pt idx="3675">
                  <c:v>1.6587942559999997</c:v>
                </c:pt>
                <c:pt idx="3676">
                  <c:v>1.6596492600000001</c:v>
                </c:pt>
                <c:pt idx="3677">
                  <c:v>1.6603553512</c:v>
                </c:pt>
                <c:pt idx="3678">
                  <c:v>1.6609092343999998</c:v>
                </c:pt>
                <c:pt idx="3679">
                  <c:v>1.6612857921999999</c:v>
                </c:pt>
                <c:pt idx="3680">
                  <c:v>1.661647101</c:v>
                </c:pt>
                <c:pt idx="3681">
                  <c:v>1.6621901945999997</c:v>
                </c:pt>
                <c:pt idx="3682">
                  <c:v>1.6627595363999998</c:v>
                </c:pt>
                <c:pt idx="3683">
                  <c:v>1.6633409520000002</c:v>
                </c:pt>
                <c:pt idx="3684">
                  <c:v>1.6642347475000001</c:v>
                </c:pt>
                <c:pt idx="3685">
                  <c:v>1.6654300739999999</c:v>
                </c:pt>
                <c:pt idx="3686">
                  <c:v>1.6658779983999996</c:v>
                </c:pt>
                <c:pt idx="3687">
                  <c:v>1.6657449155999999</c:v>
                </c:pt>
                <c:pt idx="3688">
                  <c:v>1.6653354047999998</c:v>
                </c:pt>
                <c:pt idx="3689">
                  <c:v>1.6655364800000001</c:v>
                </c:pt>
                <c:pt idx="3690">
                  <c:v>1.6665040703999998</c:v>
                </c:pt>
                <c:pt idx="3691">
                  <c:v>1.6674663798000002</c:v>
                </c:pt>
                <c:pt idx="3692">
                  <c:v>1.6675162671999999</c:v>
                </c:pt>
                <c:pt idx="3693">
                  <c:v>1.6677065710000001</c:v>
                </c:pt>
                <c:pt idx="3694">
                  <c:v>1.6683423419999999</c:v>
                </c:pt>
                <c:pt idx="3695">
                  <c:v>1.6686808383000002</c:v>
                </c:pt>
                <c:pt idx="3696">
                  <c:v>1.6691598646000001</c:v>
                </c:pt>
                <c:pt idx="3697">
                  <c:v>1.6694973504000001</c:v>
                </c:pt>
                <c:pt idx="3698">
                  <c:v>1.6705944150000001</c:v>
                </c:pt>
                <c:pt idx="3699">
                  <c:v>1.6715380009999998</c:v>
                </c:pt>
                <c:pt idx="3700">
                  <c:v>1.6720261473</c:v>
                </c:pt>
                <c:pt idx="3701">
                  <c:v>1.6722167990999999</c:v>
                </c:pt>
                <c:pt idx="3702">
                  <c:v>1.6730267545000002</c:v>
                </c:pt>
                <c:pt idx="3703">
                  <c:v>1.6739796388000001</c:v>
                </c:pt>
                <c:pt idx="3704">
                  <c:v>1.6746196795999999</c:v>
                </c:pt>
                <c:pt idx="3705">
                  <c:v>1.6749215399999999</c:v>
                </c:pt>
                <c:pt idx="3706">
                  <c:v>1.6753640539999999</c:v>
                </c:pt>
                <c:pt idx="3707">
                  <c:v>1.6756572029000001</c:v>
                </c:pt>
                <c:pt idx="3708">
                  <c:v>1.6760932199999998</c:v>
                </c:pt>
                <c:pt idx="3709">
                  <c:v>1.6769874780000003</c:v>
                </c:pt>
                <c:pt idx="3710">
                  <c:v>1.6774236260000002</c:v>
                </c:pt>
                <c:pt idx="3711">
                  <c:v>1.6780301525000001</c:v>
                </c:pt>
                <c:pt idx="3712">
                  <c:v>1.6788137058000001</c:v>
                </c:pt>
                <c:pt idx="3713">
                  <c:v>1.680056848</c:v>
                </c:pt>
                <c:pt idx="3714">
                  <c:v>1.6803712918999998</c:v>
                </c:pt>
                <c:pt idx="3715">
                  <c:v>1.6805296486999999</c:v>
                </c:pt>
                <c:pt idx="3716">
                  <c:v>1.6810134667000001</c:v>
                </c:pt>
                <c:pt idx="3717">
                  <c:v>1.6816545998000001</c:v>
                </c:pt>
                <c:pt idx="3718">
                  <c:v>1.6820033031000001</c:v>
                </c:pt>
                <c:pt idx="3719">
                  <c:v>1.6828327125</c:v>
                </c:pt>
                <c:pt idx="3720">
                  <c:v>1.6838405152</c:v>
                </c:pt>
                <c:pt idx="3721">
                  <c:v>1.684548183</c:v>
                </c:pt>
                <c:pt idx="3722">
                  <c:v>1.6849368575999999</c:v>
                </c:pt>
                <c:pt idx="3723">
                  <c:v>1.6853123546</c:v>
                </c:pt>
                <c:pt idx="3724">
                  <c:v>1.6864175884000001</c:v>
                </c:pt>
                <c:pt idx="3725">
                  <c:v>1.6873678128</c:v>
                </c:pt>
                <c:pt idx="3726">
                  <c:v>1.6878668530000001</c:v>
                </c:pt>
                <c:pt idx="3727">
                  <c:v>1.6880157579999999</c:v>
                </c:pt>
                <c:pt idx="3728">
                  <c:v>1.6878497364</c:v>
                </c:pt>
                <c:pt idx="3729">
                  <c:v>1.6883047440000001</c:v>
                </c:pt>
                <c:pt idx="3730">
                  <c:v>1.6890560316000001</c:v>
                </c:pt>
                <c:pt idx="3731">
                  <c:v>1.6899218735000001</c:v>
                </c:pt>
                <c:pt idx="3732">
                  <c:v>1.6906269807000003</c:v>
                </c:pt>
                <c:pt idx="3733">
                  <c:v>1.6913266316000002</c:v>
                </c:pt>
                <c:pt idx="3734">
                  <c:v>1.6913840760000001</c:v>
                </c:pt>
                <c:pt idx="3735">
                  <c:v>1.691291721</c:v>
                </c:pt>
                <c:pt idx="3736">
                  <c:v>1.6913723567999999</c:v>
                </c:pt>
                <c:pt idx="3737">
                  <c:v>1.6919388945000002</c:v>
                </c:pt>
                <c:pt idx="3738">
                  <c:v>1.6929837045</c:v>
                </c:pt>
                <c:pt idx="3739">
                  <c:v>1.6938876640000002</c:v>
                </c:pt>
                <c:pt idx="3740">
                  <c:v>1.6949626209999999</c:v>
                </c:pt>
                <c:pt idx="3741">
                  <c:v>1.6952840079</c:v>
                </c:pt>
                <c:pt idx="3742">
                  <c:v>1.6952990274000002</c:v>
                </c:pt>
                <c:pt idx="3743">
                  <c:v>1.6957780859999998</c:v>
                </c:pt>
                <c:pt idx="3744">
                  <c:v>1.6964159726000001</c:v>
                </c:pt>
                <c:pt idx="3745">
                  <c:v>1.6967419263999999</c:v>
                </c:pt>
                <c:pt idx="3746">
                  <c:v>1.6970424435</c:v>
                </c:pt>
                <c:pt idx="3747">
                  <c:v>1.696711077</c:v>
                </c:pt>
                <c:pt idx="3748">
                  <c:v>1.6965307099999998</c:v>
                </c:pt>
                <c:pt idx="3749">
                  <c:v>1.6971378018000001</c:v>
                </c:pt>
                <c:pt idx="3750">
                  <c:v>1.6980704207999997</c:v>
                </c:pt>
                <c:pt idx="3751">
                  <c:v>1.6986943224000004</c:v>
                </c:pt>
                <c:pt idx="3752">
                  <c:v>1.699609476</c:v>
                </c:pt>
                <c:pt idx="3753">
                  <c:v>1.7003680848</c:v>
                </c:pt>
                <c:pt idx="3754">
                  <c:v>1.7015979889999999</c:v>
                </c:pt>
                <c:pt idx="3755">
                  <c:v>1.7023956972000003</c:v>
                </c:pt>
                <c:pt idx="3756">
                  <c:v>1.7029122717</c:v>
                </c:pt>
                <c:pt idx="3757">
                  <c:v>1.7031187503</c:v>
                </c:pt>
                <c:pt idx="3758">
                  <c:v>1.7033318895</c:v>
                </c:pt>
                <c:pt idx="3759">
                  <c:v>1.7041910680000001</c:v>
                </c:pt>
                <c:pt idx="3760">
                  <c:v>1.7056721372000001</c:v>
                </c:pt>
                <c:pt idx="3761">
                  <c:v>1.7066552483999999</c:v>
                </c:pt>
                <c:pt idx="3762">
                  <c:v>1.7071690880000001</c:v>
                </c:pt>
                <c:pt idx="3763">
                  <c:v>1.7072457289000003</c:v>
                </c:pt>
                <c:pt idx="3764">
                  <c:v>1.7076505840000002</c:v>
                </c:pt>
                <c:pt idx="3765">
                  <c:v>1.7086598250000002</c:v>
                </c:pt>
                <c:pt idx="3766">
                  <c:v>1.7094833998000001</c:v>
                </c:pt>
                <c:pt idx="3767">
                  <c:v>1.7099419938</c:v>
                </c:pt>
                <c:pt idx="3768">
                  <c:v>1.7103650166</c:v>
                </c:pt>
                <c:pt idx="3769">
                  <c:v>1.7107736054999998</c:v>
                </c:pt>
                <c:pt idx="3770">
                  <c:v>1.7110296959999998</c:v>
                </c:pt>
                <c:pt idx="3771">
                  <c:v>1.7111143296</c:v>
                </c:pt>
                <c:pt idx="3772">
                  <c:v>1.7122590089000003</c:v>
                </c:pt>
                <c:pt idx="3773">
                  <c:v>1.7137267248000001</c:v>
                </c:pt>
                <c:pt idx="3774">
                  <c:v>1.7136767592000002</c:v>
                </c:pt>
                <c:pt idx="3775">
                  <c:v>1.7134987291999999</c:v>
                </c:pt>
                <c:pt idx="3776">
                  <c:v>1.7136514705000001</c:v>
                </c:pt>
                <c:pt idx="3777">
                  <c:v>1.7136371160000001</c:v>
                </c:pt>
                <c:pt idx="3778">
                  <c:v>1.7139268507999998</c:v>
                </c:pt>
                <c:pt idx="3779">
                  <c:v>1.7143603155</c:v>
                </c:pt>
                <c:pt idx="3780">
                  <c:v>1.7147927101</c:v>
                </c:pt>
                <c:pt idx="3781">
                  <c:v>1.7149109319</c:v>
                </c:pt>
                <c:pt idx="3782">
                  <c:v>1.7153233134999999</c:v>
                </c:pt>
                <c:pt idx="3783">
                  <c:v>1.7162127000000003</c:v>
                </c:pt>
                <c:pt idx="3784">
                  <c:v>1.7171245245</c:v>
                </c:pt>
                <c:pt idx="3785">
                  <c:v>1.7175772860999998</c:v>
                </c:pt>
                <c:pt idx="3786">
                  <c:v>1.7183254542000002</c:v>
                </c:pt>
                <c:pt idx="3787">
                  <c:v>1.7193567922999997</c:v>
                </c:pt>
                <c:pt idx="3788">
                  <c:v>1.7200727409000001</c:v>
                </c:pt>
                <c:pt idx="3789">
                  <c:v>1.7203205086000002</c:v>
                </c:pt>
                <c:pt idx="3790">
                  <c:v>1.7205996054999999</c:v>
                </c:pt>
                <c:pt idx="3791">
                  <c:v>1.7210661495000004</c:v>
                </c:pt>
                <c:pt idx="3792">
                  <c:v>1.7213934052000002</c:v>
                </c:pt>
                <c:pt idx="3793">
                  <c:v>1.7217329976</c:v>
                </c:pt>
                <c:pt idx="3794">
                  <c:v>1.7225433402000001</c:v>
                </c:pt>
                <c:pt idx="3795">
                  <c:v>1.7238324377999996</c:v>
                </c:pt>
                <c:pt idx="3796">
                  <c:v>1.725264554</c:v>
                </c:pt>
                <c:pt idx="3797">
                  <c:v>1.7259012914</c:v>
                </c:pt>
                <c:pt idx="3798">
                  <c:v>1.7260649428000001</c:v>
                </c:pt>
                <c:pt idx="3799">
                  <c:v>1.7262196270000001</c:v>
                </c:pt>
                <c:pt idx="3800">
                  <c:v>1.727314113</c:v>
                </c:pt>
                <c:pt idx="3801">
                  <c:v>1.7282558700000001</c:v>
                </c:pt>
                <c:pt idx="3802">
                  <c:v>1.7285568985999999</c:v>
                </c:pt>
                <c:pt idx="3803">
                  <c:v>1.7283890429</c:v>
                </c:pt>
                <c:pt idx="3804">
                  <c:v>1.7291725020000002</c:v>
                </c:pt>
                <c:pt idx="3805">
                  <c:v>1.729945976</c:v>
                </c:pt>
                <c:pt idx="3806">
                  <c:v>1.7311605234</c:v>
                </c:pt>
                <c:pt idx="3807">
                  <c:v>1.7306833750000001</c:v>
                </c:pt>
                <c:pt idx="3808">
                  <c:v>1.7309711364</c:v>
                </c:pt>
                <c:pt idx="3809">
                  <c:v>1.7311025390999999</c:v>
                </c:pt>
                <c:pt idx="3810">
                  <c:v>1.7312328186999999</c:v>
                </c:pt>
                <c:pt idx="3811">
                  <c:v>1.7319999584999999</c:v>
                </c:pt>
                <c:pt idx="3812">
                  <c:v>1.7326366307999999</c:v>
                </c:pt>
                <c:pt idx="3813">
                  <c:v>1.7338822930000002</c:v>
                </c:pt>
                <c:pt idx="3814">
                  <c:v>1.73479725</c:v>
                </c:pt>
                <c:pt idx="3815">
                  <c:v>1.7351078431</c:v>
                </c:pt>
                <c:pt idx="3816">
                  <c:v>1.7349613925</c:v>
                </c:pt>
                <c:pt idx="3817">
                  <c:v>1.7352866249999999</c:v>
                </c:pt>
                <c:pt idx="3818">
                  <c:v>1.7362491984999999</c:v>
                </c:pt>
                <c:pt idx="3819">
                  <c:v>1.7369281461999999</c:v>
                </c:pt>
                <c:pt idx="3820">
                  <c:v>1.7388292379999999</c:v>
                </c:pt>
                <c:pt idx="3821">
                  <c:v>1.7401078096</c:v>
                </c:pt>
                <c:pt idx="3822">
                  <c:v>1.7401778624999997</c:v>
                </c:pt>
                <c:pt idx="3823">
                  <c:v>1.7400811158999998</c:v>
                </c:pt>
                <c:pt idx="3824">
                  <c:v>1.7399764043999999</c:v>
                </c:pt>
                <c:pt idx="3825">
                  <c:v>1.7398558439</c:v>
                </c:pt>
                <c:pt idx="3826">
                  <c:v>1.7398558224</c:v>
                </c:pt>
                <c:pt idx="3827">
                  <c:v>1.7407766599999999</c:v>
                </c:pt>
                <c:pt idx="3828">
                  <c:v>1.7418689812999999</c:v>
                </c:pt>
                <c:pt idx="3829">
                  <c:v>1.7423560905000002</c:v>
                </c:pt>
                <c:pt idx="3830">
                  <c:v>1.7426696172</c:v>
                </c:pt>
                <c:pt idx="3831">
                  <c:v>1.7434296792000001</c:v>
                </c:pt>
                <c:pt idx="3832">
                  <c:v>1.7438628016</c:v>
                </c:pt>
                <c:pt idx="3833">
                  <c:v>1.7439779391999999</c:v>
                </c:pt>
                <c:pt idx="3834">
                  <c:v>1.7447235324000001</c:v>
                </c:pt>
                <c:pt idx="3835">
                  <c:v>1.7462418210000001</c:v>
                </c:pt>
                <c:pt idx="3836">
                  <c:v>1.7474399404000003</c:v>
                </c:pt>
                <c:pt idx="3837">
                  <c:v>1.7480143821</c:v>
                </c:pt>
                <c:pt idx="3838">
                  <c:v>1.7479718100000001</c:v>
                </c:pt>
                <c:pt idx="3839">
                  <c:v>1.7479122545999999</c:v>
                </c:pt>
                <c:pt idx="3840">
                  <c:v>1.748161818</c:v>
                </c:pt>
                <c:pt idx="3841">
                  <c:v>1.7490455439999999</c:v>
                </c:pt>
                <c:pt idx="3842">
                  <c:v>1.7501145221000001</c:v>
                </c:pt>
                <c:pt idx="3843">
                  <c:v>1.75088124</c:v>
                </c:pt>
                <c:pt idx="3844">
                  <c:v>1.7513569533</c:v>
                </c:pt>
                <c:pt idx="3845">
                  <c:v>1.7515393180000001</c:v>
                </c:pt>
                <c:pt idx="3846">
                  <c:v>1.7520321157999998</c:v>
                </c:pt>
                <c:pt idx="3847">
                  <c:v>1.7529561089999999</c:v>
                </c:pt>
                <c:pt idx="3848">
                  <c:v>1.7540224379999998</c:v>
                </c:pt>
                <c:pt idx="3849">
                  <c:v>1.7543381559000002</c:v>
                </c:pt>
                <c:pt idx="3850">
                  <c:v>1.7543365559999999</c:v>
                </c:pt>
                <c:pt idx="3851">
                  <c:v>1.7546534357000001</c:v>
                </c:pt>
                <c:pt idx="3852">
                  <c:v>1.7548382940000002</c:v>
                </c:pt>
                <c:pt idx="3853">
                  <c:v>1.7536598628</c:v>
                </c:pt>
                <c:pt idx="3854">
                  <c:v>1.7534074564</c:v>
                </c:pt>
                <c:pt idx="3855">
                  <c:v>1.754506111</c:v>
                </c:pt>
                <c:pt idx="3856">
                  <c:v>1.7563539924000002</c:v>
                </c:pt>
                <c:pt idx="3857">
                  <c:v>1.7580484787999999</c:v>
                </c:pt>
                <c:pt idx="3858">
                  <c:v>1.7592832928</c:v>
                </c:pt>
                <c:pt idx="3859">
                  <c:v>1.7597486444999999</c:v>
                </c:pt>
                <c:pt idx="3860">
                  <c:v>1.7602038207000001</c:v>
                </c:pt>
                <c:pt idx="3861">
                  <c:v>1.7605041831999999</c:v>
                </c:pt>
                <c:pt idx="3862">
                  <c:v>1.7608159402999999</c:v>
                </c:pt>
                <c:pt idx="3863">
                  <c:v>1.7611254509999998</c:v>
                </c:pt>
                <c:pt idx="3864">
                  <c:v>1.762039825</c:v>
                </c:pt>
                <c:pt idx="3865">
                  <c:v>1.7631001340999999</c:v>
                </c:pt>
                <c:pt idx="3866">
                  <c:v>1.763850726</c:v>
                </c:pt>
                <c:pt idx="3867">
                  <c:v>1.7641616417999999</c:v>
                </c:pt>
                <c:pt idx="3868">
                  <c:v>1.7646514547999999</c:v>
                </c:pt>
                <c:pt idx="3869">
                  <c:v>1.7648313852000002</c:v>
                </c:pt>
                <c:pt idx="3870">
                  <c:v>1.765300791</c:v>
                </c:pt>
                <c:pt idx="3871">
                  <c:v>1.7662557665</c:v>
                </c:pt>
                <c:pt idx="3872">
                  <c:v>1.7672165999999998</c:v>
                </c:pt>
                <c:pt idx="3873">
                  <c:v>1.7675540349999996</c:v>
                </c:pt>
                <c:pt idx="3874">
                  <c:v>1.7677318905999997</c:v>
                </c:pt>
                <c:pt idx="3875">
                  <c:v>1.7685493995000003</c:v>
                </c:pt>
                <c:pt idx="3876">
                  <c:v>1.7698323023999998</c:v>
                </c:pt>
                <c:pt idx="3877">
                  <c:v>1.7700297300000001</c:v>
                </c:pt>
                <c:pt idx="3878">
                  <c:v>1.7702591111999999</c:v>
                </c:pt>
                <c:pt idx="3879">
                  <c:v>1.7708044848000002</c:v>
                </c:pt>
                <c:pt idx="3880">
                  <c:v>1.7708616233999999</c:v>
                </c:pt>
                <c:pt idx="3881">
                  <c:v>1.7715291719999997</c:v>
                </c:pt>
                <c:pt idx="3882">
                  <c:v>1.7724889475999999</c:v>
                </c:pt>
                <c:pt idx="3883">
                  <c:v>1.7733005275</c:v>
                </c:pt>
                <c:pt idx="3884">
                  <c:v>1.7736648356000002</c:v>
                </c:pt>
                <c:pt idx="3885">
                  <c:v>1.7746467466</c:v>
                </c:pt>
                <c:pt idx="3886">
                  <c:v>1.7754609925</c:v>
                </c:pt>
                <c:pt idx="3887">
                  <c:v>1.7765699209999999</c:v>
                </c:pt>
                <c:pt idx="3888">
                  <c:v>1.7776744567</c:v>
                </c:pt>
                <c:pt idx="3889">
                  <c:v>1.7783109500000001</c:v>
                </c:pt>
                <c:pt idx="3890">
                  <c:v>1.7780190114000003</c:v>
                </c:pt>
                <c:pt idx="3891">
                  <c:v>1.7778594330000002</c:v>
                </c:pt>
                <c:pt idx="3892">
                  <c:v>1.7784674064000001</c:v>
                </c:pt>
                <c:pt idx="3893">
                  <c:v>1.7792273828</c:v>
                </c:pt>
                <c:pt idx="3894">
                  <c:v>1.7803142491999999</c:v>
                </c:pt>
                <c:pt idx="3895">
                  <c:v>1.7818697437000002</c:v>
                </c:pt>
                <c:pt idx="3896">
                  <c:v>1.7823307697999999</c:v>
                </c:pt>
                <c:pt idx="3897">
                  <c:v>1.7817119520000002</c:v>
                </c:pt>
                <c:pt idx="3898">
                  <c:v>1.7814141746999999</c:v>
                </c:pt>
                <c:pt idx="3899">
                  <c:v>1.7817128824000001</c:v>
                </c:pt>
                <c:pt idx="3900">
                  <c:v>1.7823007470000003</c:v>
                </c:pt>
                <c:pt idx="3901">
                  <c:v>1.7828967028</c:v>
                </c:pt>
                <c:pt idx="3902">
                  <c:v>1.7833292190000001</c:v>
                </c:pt>
                <c:pt idx="3903">
                  <c:v>1.7836062893</c:v>
                </c:pt>
                <c:pt idx="3904">
                  <c:v>1.7841783149999999</c:v>
                </c:pt>
                <c:pt idx="3905">
                  <c:v>1.7849127894000001</c:v>
                </c:pt>
                <c:pt idx="3906">
                  <c:v>1.7855274161999999</c:v>
                </c:pt>
                <c:pt idx="3907">
                  <c:v>1.7859957737000003</c:v>
                </c:pt>
                <c:pt idx="3908">
                  <c:v>1.7867913630000001</c:v>
                </c:pt>
                <c:pt idx="3909">
                  <c:v>1.7876054587000001</c:v>
                </c:pt>
                <c:pt idx="3910">
                  <c:v>1.7881154189999997</c:v>
                </c:pt>
                <c:pt idx="3911">
                  <c:v>1.7882889633000001</c:v>
                </c:pt>
                <c:pt idx="3912">
                  <c:v>1.7886112243999999</c:v>
                </c:pt>
                <c:pt idx="3913">
                  <c:v>1.7892516669</c:v>
                </c:pt>
                <c:pt idx="3914">
                  <c:v>1.7899048500000001</c:v>
                </c:pt>
                <c:pt idx="3915">
                  <c:v>1.7905374248999999</c:v>
                </c:pt>
                <c:pt idx="3916">
                  <c:v>1.7914549631999999</c:v>
                </c:pt>
                <c:pt idx="3917">
                  <c:v>1.7925306077999998</c:v>
                </c:pt>
                <c:pt idx="3918">
                  <c:v>1.7934426416999998</c:v>
                </c:pt>
                <c:pt idx="3919">
                  <c:v>1.7941864104</c:v>
                </c:pt>
                <c:pt idx="3920">
                  <c:v>1.7941666651999999</c:v>
                </c:pt>
                <c:pt idx="3921">
                  <c:v>1.7946498060000002</c:v>
                </c:pt>
                <c:pt idx="3922">
                  <c:v>1.7958921356999999</c:v>
                </c:pt>
                <c:pt idx="3923">
                  <c:v>1.7968335167999998</c:v>
                </c:pt>
                <c:pt idx="3924">
                  <c:v>1.7971450250999998</c:v>
                </c:pt>
                <c:pt idx="3925">
                  <c:v>1.7973111578999998</c:v>
                </c:pt>
                <c:pt idx="3926">
                  <c:v>1.7978062013999998</c:v>
                </c:pt>
                <c:pt idx="3927">
                  <c:v>1.7986117912000001</c:v>
                </c:pt>
                <c:pt idx="3928">
                  <c:v>1.7994232808999999</c:v>
                </c:pt>
                <c:pt idx="3929">
                  <c:v>1.7999335931</c:v>
                </c:pt>
                <c:pt idx="3930">
                  <c:v>1.8001287712</c:v>
                </c:pt>
                <c:pt idx="3931">
                  <c:v>1.80047175</c:v>
                </c:pt>
                <c:pt idx="3932">
                  <c:v>1.8015873336000001</c:v>
                </c:pt>
                <c:pt idx="3933">
                  <c:v>1.801909655</c:v>
                </c:pt>
                <c:pt idx="3934">
                  <c:v>1.8020610516999997</c:v>
                </c:pt>
                <c:pt idx="3935">
                  <c:v>1.8006449535</c:v>
                </c:pt>
                <c:pt idx="3936">
                  <c:v>1.8014188784999998</c:v>
                </c:pt>
                <c:pt idx="3937">
                  <c:v>1.8023558075999999</c:v>
                </c:pt>
                <c:pt idx="3938">
                  <c:v>1.8029855348999997</c:v>
                </c:pt>
                <c:pt idx="3939">
                  <c:v>1.8039273363999999</c:v>
                </c:pt>
                <c:pt idx="3940">
                  <c:v>1.805039171</c:v>
                </c:pt>
                <c:pt idx="3941">
                  <c:v>1.806156976</c:v>
                </c:pt>
                <c:pt idx="3942">
                  <c:v>1.8069617279999999</c:v>
                </c:pt>
                <c:pt idx="3943">
                  <c:v>1.8075896982000002</c:v>
                </c:pt>
                <c:pt idx="3944">
                  <c:v>1.8069576195999999</c:v>
                </c:pt>
                <c:pt idx="3945">
                  <c:v>1.8071150804</c:v>
                </c:pt>
                <c:pt idx="3946">
                  <c:v>1.8081836288000002</c:v>
                </c:pt>
                <c:pt idx="3947">
                  <c:v>1.8089018644000001</c:v>
                </c:pt>
                <c:pt idx="3948">
                  <c:v>1.8090038388000003</c:v>
                </c:pt>
                <c:pt idx="3949">
                  <c:v>1.8094319590000001</c:v>
                </c:pt>
                <c:pt idx="3950">
                  <c:v>1.8104962355999998</c:v>
                </c:pt>
                <c:pt idx="3951">
                  <c:v>1.8109546326000001</c:v>
                </c:pt>
                <c:pt idx="3952">
                  <c:v>1.8109678050999998</c:v>
                </c:pt>
                <c:pt idx="3953">
                  <c:v>1.8114564264999999</c:v>
                </c:pt>
                <c:pt idx="3954">
                  <c:v>1.8119520692999997</c:v>
                </c:pt>
                <c:pt idx="3955">
                  <c:v>1.8123112935999999</c:v>
                </c:pt>
                <c:pt idx="3956">
                  <c:v>1.8117192907000002</c:v>
                </c:pt>
                <c:pt idx="3957">
                  <c:v>1.8119199187999999</c:v>
                </c:pt>
                <c:pt idx="3958">
                  <c:v>1.8122721653999998</c:v>
                </c:pt>
                <c:pt idx="3959">
                  <c:v>1.8133849296000002</c:v>
                </c:pt>
                <c:pt idx="3960">
                  <c:v>1.8146309404999998</c:v>
                </c:pt>
                <c:pt idx="3961">
                  <c:v>1.8157045723999996</c:v>
                </c:pt>
                <c:pt idx="3962">
                  <c:v>1.8169381408</c:v>
                </c:pt>
                <c:pt idx="3963">
                  <c:v>1.818019045</c:v>
                </c:pt>
                <c:pt idx="3964">
                  <c:v>1.8184817408</c:v>
                </c:pt>
                <c:pt idx="3965">
                  <c:v>1.8186655264000002</c:v>
                </c:pt>
                <c:pt idx="3966">
                  <c:v>1.8193428434999999</c:v>
                </c:pt>
                <c:pt idx="3967">
                  <c:v>1.8198697004999997</c:v>
                </c:pt>
                <c:pt idx="3968">
                  <c:v>1.8205239359999996</c:v>
                </c:pt>
                <c:pt idx="3969">
                  <c:v>1.8220713455999999</c:v>
                </c:pt>
                <c:pt idx="3970">
                  <c:v>1.8233002903999997</c:v>
                </c:pt>
                <c:pt idx="3971">
                  <c:v>1.8238954853</c:v>
                </c:pt>
                <c:pt idx="3972">
                  <c:v>1.8237679581999997</c:v>
                </c:pt>
                <c:pt idx="3973">
                  <c:v>1.8236718360000002</c:v>
                </c:pt>
                <c:pt idx="3974">
                  <c:v>1.8235791352999999</c:v>
                </c:pt>
                <c:pt idx="3975">
                  <c:v>1.8237667486</c:v>
                </c:pt>
                <c:pt idx="3976">
                  <c:v>1.8245676284000001</c:v>
                </c:pt>
                <c:pt idx="3977">
                  <c:v>1.8258184080000002</c:v>
                </c:pt>
                <c:pt idx="3978">
                  <c:v>1.8267574450999999</c:v>
                </c:pt>
                <c:pt idx="3979">
                  <c:v>1.8272339349</c:v>
                </c:pt>
                <c:pt idx="3980">
                  <c:v>1.82757258</c:v>
                </c:pt>
                <c:pt idx="3981">
                  <c:v>1.8277581647999999</c:v>
                </c:pt>
                <c:pt idx="3982">
                  <c:v>1.8279589232</c:v>
                </c:pt>
                <c:pt idx="3983">
                  <c:v>1.8287698463999997</c:v>
                </c:pt>
                <c:pt idx="3984">
                  <c:v>1.8295680479999998</c:v>
                </c:pt>
                <c:pt idx="3985">
                  <c:v>1.8300448781999998</c:v>
                </c:pt>
                <c:pt idx="3986">
                  <c:v>1.8308351026000003</c:v>
                </c:pt>
                <c:pt idx="3987">
                  <c:v>1.8317984895000001</c:v>
                </c:pt>
                <c:pt idx="3988">
                  <c:v>1.8321434152000002</c:v>
                </c:pt>
                <c:pt idx="3989">
                  <c:v>1.8321667559999999</c:v>
                </c:pt>
                <c:pt idx="3990">
                  <c:v>1.832940977</c:v>
                </c:pt>
                <c:pt idx="3991">
                  <c:v>1.8336989202</c:v>
                </c:pt>
                <c:pt idx="3992">
                  <c:v>1.8341247293999998</c:v>
                </c:pt>
                <c:pt idx="3993">
                  <c:v>1.8346991432000002</c:v>
                </c:pt>
                <c:pt idx="3994">
                  <c:v>1.8359170746000002</c:v>
                </c:pt>
                <c:pt idx="3995">
                  <c:v>1.8367069874999999</c:v>
                </c:pt>
                <c:pt idx="3996">
                  <c:v>1.8365948861000001</c:v>
                </c:pt>
                <c:pt idx="3997">
                  <c:v>1.8366395328</c:v>
                </c:pt>
                <c:pt idx="3998">
                  <c:v>1.8377597196</c:v>
                </c:pt>
                <c:pt idx="3999">
                  <c:v>1.8390029350000001</c:v>
                </c:pt>
                <c:pt idx="4000">
                  <c:v>1.8396048223999999</c:v>
                </c:pt>
                <c:pt idx="4001">
                  <c:v>1.840060467</c:v>
                </c:pt>
                <c:pt idx="4002">
                  <c:v>1.8403440297</c:v>
                </c:pt>
                <c:pt idx="4003">
                  <c:v>1.8404378777000001</c:v>
                </c:pt>
                <c:pt idx="4004">
                  <c:v>1.8412985952000001</c:v>
                </c:pt>
                <c:pt idx="4005">
                  <c:v>1.8428069430000003</c:v>
                </c:pt>
                <c:pt idx="4006">
                  <c:v>1.8435649625000001</c:v>
                </c:pt>
                <c:pt idx="4007">
                  <c:v>1.8426039563999999</c:v>
                </c:pt>
                <c:pt idx="4008">
                  <c:v>1.8419543109000001</c:v>
                </c:pt>
                <c:pt idx="4009">
                  <c:v>1.8420599438999998</c:v>
                </c:pt>
                <c:pt idx="4010">
                  <c:v>1.8424806582</c:v>
                </c:pt>
                <c:pt idx="4011">
                  <c:v>1.8433711232000003</c:v>
                </c:pt>
                <c:pt idx="4012">
                  <c:v>1.8447243671999998</c:v>
                </c:pt>
                <c:pt idx="4013">
                  <c:v>1.8459195886999999</c:v>
                </c:pt>
                <c:pt idx="4014">
                  <c:v>1.8465304943999998</c:v>
                </c:pt>
                <c:pt idx="4015">
                  <c:v>1.8469985851999999</c:v>
                </c:pt>
                <c:pt idx="4016">
                  <c:v>1.8479342499</c:v>
                </c:pt>
                <c:pt idx="4017">
                  <c:v>1.8488806392000001</c:v>
                </c:pt>
                <c:pt idx="4018">
                  <c:v>1.8495507628999999</c:v>
                </c:pt>
                <c:pt idx="4019">
                  <c:v>1.8494462624999999</c:v>
                </c:pt>
                <c:pt idx="4020">
                  <c:v>1.8496476149999999</c:v>
                </c:pt>
                <c:pt idx="4021">
                  <c:v>1.8504809000000002</c:v>
                </c:pt>
                <c:pt idx="4022">
                  <c:v>1.8511489593999999</c:v>
                </c:pt>
                <c:pt idx="4023">
                  <c:v>1.8519565734000001</c:v>
                </c:pt>
                <c:pt idx="4024">
                  <c:v>1.8527937840000002</c:v>
                </c:pt>
                <c:pt idx="4025">
                  <c:v>1.8533663280000001</c:v>
                </c:pt>
                <c:pt idx="4026">
                  <c:v>1.8533396610000001</c:v>
                </c:pt>
                <c:pt idx="4027">
                  <c:v>1.8534712956000001</c:v>
                </c:pt>
                <c:pt idx="4028">
                  <c:v>1.8540710786000001</c:v>
                </c:pt>
                <c:pt idx="4029">
                  <c:v>1.8546461931</c:v>
                </c:pt>
                <c:pt idx="4030">
                  <c:v>1.8555229969</c:v>
                </c:pt>
                <c:pt idx="4031">
                  <c:v>1.8565584575999996</c:v>
                </c:pt>
                <c:pt idx="4032">
                  <c:v>1.8575646118000002</c:v>
                </c:pt>
                <c:pt idx="4033">
                  <c:v>1.8585355160000001</c:v>
                </c:pt>
                <c:pt idx="4034">
                  <c:v>1.8593303120000002</c:v>
                </c:pt>
                <c:pt idx="4035">
                  <c:v>1.8596495619</c:v>
                </c:pt>
                <c:pt idx="4036">
                  <c:v>1.8588730539</c:v>
                </c:pt>
                <c:pt idx="4037">
                  <c:v>1.8588585700000002</c:v>
                </c:pt>
                <c:pt idx="4038">
                  <c:v>1.8600726105000001</c:v>
                </c:pt>
                <c:pt idx="4039">
                  <c:v>1.8614465650000003</c:v>
                </c:pt>
                <c:pt idx="4040">
                  <c:v>1.8628017419</c:v>
                </c:pt>
                <c:pt idx="4041">
                  <c:v>1.8636669941999999</c:v>
                </c:pt>
                <c:pt idx="4042">
                  <c:v>1.8635853200999999</c:v>
                </c:pt>
                <c:pt idx="4043">
                  <c:v>1.8636835672000001</c:v>
                </c:pt>
                <c:pt idx="4044">
                  <c:v>1.8639499224</c:v>
                </c:pt>
                <c:pt idx="4045">
                  <c:v>1.8648651007999999</c:v>
                </c:pt>
                <c:pt idx="4046">
                  <c:v>1.8656193567000001</c:v>
                </c:pt>
                <c:pt idx="4047">
                  <c:v>1.8658621384</c:v>
                </c:pt>
                <c:pt idx="4048">
                  <c:v>1.8657875841</c:v>
                </c:pt>
                <c:pt idx="4049">
                  <c:v>1.8658823601000001</c:v>
                </c:pt>
                <c:pt idx="4050">
                  <c:v>1.8669091355999998</c:v>
                </c:pt>
                <c:pt idx="4051">
                  <c:v>1.8685980723999998</c:v>
                </c:pt>
                <c:pt idx="4052">
                  <c:v>1.8690412440000002</c:v>
                </c:pt>
                <c:pt idx="4053">
                  <c:v>1.8688566858</c:v>
                </c:pt>
                <c:pt idx="4054">
                  <c:v>1.8688462379999997</c:v>
                </c:pt>
                <c:pt idx="4055">
                  <c:v>1.8694731300000003</c:v>
                </c:pt>
                <c:pt idx="4056">
                  <c:v>1.8698134284000001</c:v>
                </c:pt>
                <c:pt idx="4057">
                  <c:v>1.8701774916</c:v>
                </c:pt>
                <c:pt idx="4058">
                  <c:v>1.8711720384000001</c:v>
                </c:pt>
                <c:pt idx="4059">
                  <c:v>1.8716748720000003</c:v>
                </c:pt>
                <c:pt idx="4060">
                  <c:v>1.8700999281999999</c:v>
                </c:pt>
                <c:pt idx="4061">
                  <c:v>1.8705599640000001</c:v>
                </c:pt>
                <c:pt idx="4062">
                  <c:v>1.8716388408000002</c:v>
                </c:pt>
                <c:pt idx="4063">
                  <c:v>1.8722175138000001</c:v>
                </c:pt>
                <c:pt idx="4064">
                  <c:v>1.8737542188</c:v>
                </c:pt>
                <c:pt idx="4065">
                  <c:v>1.87577013</c:v>
                </c:pt>
                <c:pt idx="4066">
                  <c:v>1.8767299599999998</c:v>
                </c:pt>
                <c:pt idx="4067">
                  <c:v>1.8767769143999999</c:v>
                </c:pt>
                <c:pt idx="4068">
                  <c:v>1.8773089637999998</c:v>
                </c:pt>
                <c:pt idx="4069">
                  <c:v>1.8781578004999997</c:v>
                </c:pt>
                <c:pt idx="4070">
                  <c:v>1.878354233</c:v>
                </c:pt>
                <c:pt idx="4071">
                  <c:v>1.8782053178</c:v>
                </c:pt>
                <c:pt idx="4072">
                  <c:v>1.8783755306999999</c:v>
                </c:pt>
                <c:pt idx="4073">
                  <c:v>1.8789906328000001</c:v>
                </c:pt>
                <c:pt idx="4074">
                  <c:v>1.8797600640000001</c:v>
                </c:pt>
                <c:pt idx="4075">
                  <c:v>1.8805021858000002</c:v>
                </c:pt>
                <c:pt idx="4076">
                  <c:v>1.8810758077</c:v>
                </c:pt>
                <c:pt idx="4077">
                  <c:v>1.8814832802000001</c:v>
                </c:pt>
                <c:pt idx="4078">
                  <c:v>1.8820510314000001</c:v>
                </c:pt>
                <c:pt idx="4079">
                  <c:v>1.8823078559999999</c:v>
                </c:pt>
                <c:pt idx="4080">
                  <c:v>1.8830419162000003</c:v>
                </c:pt>
                <c:pt idx="4081">
                  <c:v>1.8845810080000001</c:v>
                </c:pt>
                <c:pt idx="4082">
                  <c:v>1.8855018115</c:v>
                </c:pt>
                <c:pt idx="4083">
                  <c:v>1.8856271920000001</c:v>
                </c:pt>
                <c:pt idx="4084">
                  <c:v>1.8856089779999998</c:v>
                </c:pt>
                <c:pt idx="4085">
                  <c:v>1.8855990978999999</c:v>
                </c:pt>
                <c:pt idx="4086">
                  <c:v>1.8865309119999998</c:v>
                </c:pt>
                <c:pt idx="4087">
                  <c:v>1.8877763747000003</c:v>
                </c:pt>
                <c:pt idx="4088">
                  <c:v>1.8882512690000002</c:v>
                </c:pt>
                <c:pt idx="4089">
                  <c:v>1.8879255300000002</c:v>
                </c:pt>
                <c:pt idx="4090">
                  <c:v>1.8877780259999999</c:v>
                </c:pt>
                <c:pt idx="4091">
                  <c:v>1.8889017468</c:v>
                </c:pt>
                <c:pt idx="4092">
                  <c:v>1.8900268400000002</c:v>
                </c:pt>
                <c:pt idx="4093">
                  <c:v>1.8905043849999998</c:v>
                </c:pt>
                <c:pt idx="4094">
                  <c:v>1.8909592523999998</c:v>
                </c:pt>
                <c:pt idx="4095">
                  <c:v>1.8920679750000002</c:v>
                </c:pt>
                <c:pt idx="4096">
                  <c:v>1.8928774602</c:v>
                </c:pt>
                <c:pt idx="4097">
                  <c:v>1.8929001701999999</c:v>
                </c:pt>
                <c:pt idx="4098">
                  <c:v>1.89261261</c:v>
                </c:pt>
                <c:pt idx="4099">
                  <c:v>1.8937600896</c:v>
                </c:pt>
                <c:pt idx="4100">
                  <c:v>1.8953666265</c:v>
                </c:pt>
                <c:pt idx="4101">
                  <c:v>1.8964845689999998</c:v>
                </c:pt>
                <c:pt idx="4102">
                  <c:v>1.8969472016</c:v>
                </c:pt>
                <c:pt idx="4103">
                  <c:v>1.897264893</c:v>
                </c:pt>
                <c:pt idx="4104">
                  <c:v>1.8977576032000001</c:v>
                </c:pt>
                <c:pt idx="4105">
                  <c:v>1.8987274140999999</c:v>
                </c:pt>
                <c:pt idx="4106">
                  <c:v>1.8998267862</c:v>
                </c:pt>
                <c:pt idx="4107">
                  <c:v>1.8998066285999999</c:v>
                </c:pt>
                <c:pt idx="4108">
                  <c:v>1.8996293987999999</c:v>
                </c:pt>
                <c:pt idx="4109">
                  <c:v>1.9002398270000003</c:v>
                </c:pt>
                <c:pt idx="4110">
                  <c:v>1.9014966275999998</c:v>
                </c:pt>
                <c:pt idx="4111">
                  <c:v>1.9024214054999999</c:v>
                </c:pt>
                <c:pt idx="4112">
                  <c:v>1.9025500088</c:v>
                </c:pt>
                <c:pt idx="4113">
                  <c:v>1.9024890593999999</c:v>
                </c:pt>
                <c:pt idx="4114">
                  <c:v>1.9024304971999999</c:v>
                </c:pt>
                <c:pt idx="4115">
                  <c:v>1.9022364270000001</c:v>
                </c:pt>
                <c:pt idx="4116">
                  <c:v>1.9026960729</c:v>
                </c:pt>
                <c:pt idx="4117">
                  <c:v>1.9036259943999998</c:v>
                </c:pt>
                <c:pt idx="4118">
                  <c:v>1.9044145105999999</c:v>
                </c:pt>
                <c:pt idx="4119">
                  <c:v>1.9047400440000002</c:v>
                </c:pt>
                <c:pt idx="4120">
                  <c:v>1.9057015552000001</c:v>
                </c:pt>
                <c:pt idx="4121">
                  <c:v>1.9068192000000002</c:v>
                </c:pt>
                <c:pt idx="4122">
                  <c:v>1.907308172</c:v>
                </c:pt>
                <c:pt idx="4123">
                  <c:v>1.9073484011999999</c:v>
                </c:pt>
                <c:pt idx="4124">
                  <c:v>1.9080356327999999</c:v>
                </c:pt>
                <c:pt idx="4125">
                  <c:v>1.9087579004999999</c:v>
                </c:pt>
                <c:pt idx="4126">
                  <c:v>1.9098129349999999</c:v>
                </c:pt>
                <c:pt idx="4127">
                  <c:v>1.9111948580999998</c:v>
                </c:pt>
                <c:pt idx="4128">
                  <c:v>1.9122962117999998</c:v>
                </c:pt>
                <c:pt idx="4129">
                  <c:v>1.9129209215999996</c:v>
                </c:pt>
                <c:pt idx="4130">
                  <c:v>1.9128788064000002</c:v>
                </c:pt>
                <c:pt idx="4131">
                  <c:v>1.9126635192000001</c:v>
                </c:pt>
                <c:pt idx="4132">
                  <c:v>1.9133685236</c:v>
                </c:pt>
                <c:pt idx="4133">
                  <c:v>1.9145061375999999</c:v>
                </c:pt>
                <c:pt idx="4134">
                  <c:v>1.9148446089000002</c:v>
                </c:pt>
                <c:pt idx="4135">
                  <c:v>1.9153429900999999</c:v>
                </c:pt>
                <c:pt idx="4136">
                  <c:v>1.915342434</c:v>
                </c:pt>
                <c:pt idx="4137">
                  <c:v>1.9159718197</c:v>
                </c:pt>
                <c:pt idx="4138">
                  <c:v>1.9169356140000002</c:v>
                </c:pt>
                <c:pt idx="4139">
                  <c:v>1.9187052728</c:v>
                </c:pt>
                <c:pt idx="4140">
                  <c:v>1.9204873316</c:v>
                </c:pt>
                <c:pt idx="4141">
                  <c:v>1.9208469191999999</c:v>
                </c:pt>
                <c:pt idx="4142">
                  <c:v>1.9205605440000002</c:v>
                </c:pt>
                <c:pt idx="4143">
                  <c:v>1.9204074694</c:v>
                </c:pt>
                <c:pt idx="4144">
                  <c:v>1.920074982</c:v>
                </c:pt>
                <c:pt idx="4145">
                  <c:v>1.9195824006000002</c:v>
                </c:pt>
                <c:pt idx="4146">
                  <c:v>1.9200342161000001</c:v>
                </c:pt>
                <c:pt idx="4147">
                  <c:v>1.9207964922</c:v>
                </c:pt>
                <c:pt idx="4148">
                  <c:v>1.9214024256000002</c:v>
                </c:pt>
                <c:pt idx="4149">
                  <c:v>1.9216834514000001</c:v>
                </c:pt>
                <c:pt idx="4150">
                  <c:v>1.9224544074000001</c:v>
                </c:pt>
                <c:pt idx="4151">
                  <c:v>1.9237008780000002</c:v>
                </c:pt>
                <c:pt idx="4152">
                  <c:v>1.9244768911999999</c:v>
                </c:pt>
                <c:pt idx="4153">
                  <c:v>1.9252578436000001</c:v>
                </c:pt>
                <c:pt idx="4154">
                  <c:v>1.9255791134999998</c:v>
                </c:pt>
                <c:pt idx="4155">
                  <c:v>1.9257426930000001</c:v>
                </c:pt>
                <c:pt idx="4156">
                  <c:v>1.926548103</c:v>
                </c:pt>
                <c:pt idx="4157">
                  <c:v>1.9273475624999998</c:v>
                </c:pt>
                <c:pt idx="4158">
                  <c:v>1.9281410655</c:v>
                </c:pt>
                <c:pt idx="4159">
                  <c:v>1.9279735012999997</c:v>
                </c:pt>
                <c:pt idx="4160">
                  <c:v>1.9278458999999999</c:v>
                </c:pt>
                <c:pt idx="4161">
                  <c:v>1.9283870319999998</c:v>
                </c:pt>
                <c:pt idx="4162">
                  <c:v>1.9293798636000004</c:v>
                </c:pt>
                <c:pt idx="4163">
                  <c:v>1.9303595075000002</c:v>
                </c:pt>
                <c:pt idx="4164">
                  <c:v>1.9308487623999999</c:v>
                </c:pt>
                <c:pt idx="4165">
                  <c:v>1.9313320032000001</c:v>
                </c:pt>
                <c:pt idx="4166">
                  <c:v>1.9319586</c:v>
                </c:pt>
                <c:pt idx="4167">
                  <c:v>1.9324055225999999</c:v>
                </c:pt>
                <c:pt idx="4168">
                  <c:v>1.9331719200000002</c:v>
                </c:pt>
                <c:pt idx="4169">
                  <c:v>1.9342493484000001</c:v>
                </c:pt>
                <c:pt idx="4170">
                  <c:v>1.9351799299999999</c:v>
                </c:pt>
                <c:pt idx="4171">
                  <c:v>1.9353343746999998</c:v>
                </c:pt>
                <c:pt idx="4172">
                  <c:v>1.935850917</c:v>
                </c:pt>
                <c:pt idx="4173">
                  <c:v>1.9370480341</c:v>
                </c:pt>
                <c:pt idx="4174">
                  <c:v>1.9377629248000001</c:v>
                </c:pt>
                <c:pt idx="4175">
                  <c:v>1.9384548000000001</c:v>
                </c:pt>
                <c:pt idx="4176">
                  <c:v>1.9386666450000003</c:v>
                </c:pt>
                <c:pt idx="4177">
                  <c:v>1.93918725</c:v>
                </c:pt>
                <c:pt idx="4178">
                  <c:v>1.9393528571999998</c:v>
                </c:pt>
                <c:pt idx="4179">
                  <c:v>1.9394904573</c:v>
                </c:pt>
                <c:pt idx="4180">
                  <c:v>1.9404183973999998</c:v>
                </c:pt>
                <c:pt idx="4181">
                  <c:v>1.9411871489999999</c:v>
                </c:pt>
                <c:pt idx="4182">
                  <c:v>1.9424217158999999</c:v>
                </c:pt>
                <c:pt idx="4183">
                  <c:v>1.9428427665000001</c:v>
                </c:pt>
                <c:pt idx="4184">
                  <c:v>1.9426363127000001</c:v>
                </c:pt>
                <c:pt idx="4185">
                  <c:v>1.9427533655000002</c:v>
                </c:pt>
                <c:pt idx="4186">
                  <c:v>1.9427061984000003</c:v>
                </c:pt>
                <c:pt idx="4187">
                  <c:v>1.9434423567999999</c:v>
                </c:pt>
                <c:pt idx="4188">
                  <c:v>1.9451469393999998</c:v>
                </c:pt>
                <c:pt idx="4189">
                  <c:v>1.9461922464000001</c:v>
                </c:pt>
                <c:pt idx="4190">
                  <c:v>1.9465989216000001</c:v>
                </c:pt>
                <c:pt idx="4191">
                  <c:v>1.9470068472000002</c:v>
                </c:pt>
                <c:pt idx="4192">
                  <c:v>1.9474111366</c:v>
                </c:pt>
                <c:pt idx="4193">
                  <c:v>1.9478472260000002</c:v>
                </c:pt>
                <c:pt idx="4194">
                  <c:v>1.9481434995</c:v>
                </c:pt>
                <c:pt idx="4195">
                  <c:v>1.94859066</c:v>
                </c:pt>
                <c:pt idx="4196">
                  <c:v>1.9495198223999999</c:v>
                </c:pt>
                <c:pt idx="4197">
                  <c:v>1.9506244386</c:v>
                </c:pt>
                <c:pt idx="4198">
                  <c:v>1.9512691905000001</c:v>
                </c:pt>
                <c:pt idx="4199">
                  <c:v>1.9516085455999999</c:v>
                </c:pt>
                <c:pt idx="4200">
                  <c:v>1.9517994584</c:v>
                </c:pt>
                <c:pt idx="4201">
                  <c:v>1.9518382109999999</c:v>
                </c:pt>
                <c:pt idx="4202">
                  <c:v>1.9523579365999999</c:v>
                </c:pt>
                <c:pt idx="4203">
                  <c:v>1.9532151638999997</c:v>
                </c:pt>
                <c:pt idx="4204">
                  <c:v>1.9541007024999999</c:v>
                </c:pt>
                <c:pt idx="4205">
                  <c:v>1.9550390820000001</c:v>
                </c:pt>
                <c:pt idx="4206">
                  <c:v>1.9556964288000001</c:v>
                </c:pt>
                <c:pt idx="4207">
                  <c:v>1.9566792889</c:v>
                </c:pt>
                <c:pt idx="4208">
                  <c:v>1.9574965779999998</c:v>
                </c:pt>
                <c:pt idx="4209">
                  <c:v>1.9584590087999998</c:v>
                </c:pt>
                <c:pt idx="4210">
                  <c:v>1.9593787127999998</c:v>
                </c:pt>
                <c:pt idx="4211">
                  <c:v>1.9601032765999999</c:v>
                </c:pt>
                <c:pt idx="4212">
                  <c:v>1.9598228143999998</c:v>
                </c:pt>
                <c:pt idx="4213">
                  <c:v>1.9595115925</c:v>
                </c:pt>
                <c:pt idx="4214">
                  <c:v>1.9583707549000002</c:v>
                </c:pt>
                <c:pt idx="4215">
                  <c:v>1.9588276070999999</c:v>
                </c:pt>
                <c:pt idx="4216">
                  <c:v>1.9593065739000002</c:v>
                </c:pt>
                <c:pt idx="4217">
                  <c:v>1.9607481508000002</c:v>
                </c:pt>
                <c:pt idx="4218">
                  <c:v>1.9618580125</c:v>
                </c:pt>
                <c:pt idx="4219">
                  <c:v>1.962805728</c:v>
                </c:pt>
                <c:pt idx="4220">
                  <c:v>1.9637289944999998</c:v>
                </c:pt>
                <c:pt idx="4221">
                  <c:v>1.9644666973000002</c:v>
                </c:pt>
                <c:pt idx="4222">
                  <c:v>1.9655401750000001</c:v>
                </c:pt>
                <c:pt idx="4223">
                  <c:v>1.9664760300000002</c:v>
                </c:pt>
                <c:pt idx="4224">
                  <c:v>1.9674132264999999</c:v>
                </c:pt>
                <c:pt idx="4225">
                  <c:v>1.9682189472000002</c:v>
                </c:pt>
                <c:pt idx="4226">
                  <c:v>1.9682473587999998</c:v>
                </c:pt>
                <c:pt idx="4227">
                  <c:v>1.9682831240000001</c:v>
                </c:pt>
                <c:pt idx="4228">
                  <c:v>1.9687790067000002</c:v>
                </c:pt>
                <c:pt idx="4229">
                  <c:v>1.9694262888</c:v>
                </c:pt>
                <c:pt idx="4230">
                  <c:v>1.9692614749999999</c:v>
                </c:pt>
                <c:pt idx="4231">
                  <c:v>1.9694165810000004</c:v>
                </c:pt>
                <c:pt idx="4232">
                  <c:v>1.9702264545999999</c:v>
                </c:pt>
                <c:pt idx="4233">
                  <c:v>1.9716949723999999</c:v>
                </c:pt>
                <c:pt idx="4234">
                  <c:v>1.9730295964</c:v>
                </c:pt>
                <c:pt idx="4235">
                  <c:v>1.9737439992000001</c:v>
                </c:pt>
                <c:pt idx="4236">
                  <c:v>1.9741285103999999</c:v>
                </c:pt>
                <c:pt idx="4237">
                  <c:v>1.9743665373000001</c:v>
                </c:pt>
                <c:pt idx="4238">
                  <c:v>1.9750750175999998</c:v>
                </c:pt>
                <c:pt idx="4239">
                  <c:v>1.975932628</c:v>
                </c:pt>
                <c:pt idx="4240">
                  <c:v>1.9764306011999999</c:v>
                </c:pt>
                <c:pt idx="4241">
                  <c:v>1.9770603915</c:v>
                </c:pt>
                <c:pt idx="4242">
                  <c:v>1.9775202139999999</c:v>
                </c:pt>
                <c:pt idx="4243">
                  <c:v>1.9781711300000002</c:v>
                </c:pt>
                <c:pt idx="4244">
                  <c:v>1.9788480701</c:v>
                </c:pt>
                <c:pt idx="4245">
                  <c:v>1.9788706880000002</c:v>
                </c:pt>
                <c:pt idx="4246">
                  <c:v>1.9788611637000002</c:v>
                </c:pt>
                <c:pt idx="4247">
                  <c:v>1.9794875969999999</c:v>
                </c:pt>
                <c:pt idx="4248">
                  <c:v>1.9806022439999997</c:v>
                </c:pt>
                <c:pt idx="4249">
                  <c:v>1.9814113659999999</c:v>
                </c:pt>
                <c:pt idx="4250">
                  <c:v>1.9816927995000002</c:v>
                </c:pt>
                <c:pt idx="4251">
                  <c:v>1.9827607879000002</c:v>
                </c:pt>
                <c:pt idx="4252">
                  <c:v>1.984350584</c:v>
                </c:pt>
                <c:pt idx="4253">
                  <c:v>1.9845226659999997</c:v>
                </c:pt>
                <c:pt idx="4254">
                  <c:v>1.9838869875</c:v>
                </c:pt>
                <c:pt idx="4255">
                  <c:v>1.9843685166999998</c:v>
                </c:pt>
                <c:pt idx="4256">
                  <c:v>1.9854926965999999</c:v>
                </c:pt>
                <c:pt idx="4257">
                  <c:v>1.9872572076000001</c:v>
                </c:pt>
                <c:pt idx="4258">
                  <c:v>1.9882251068000001</c:v>
                </c:pt>
                <c:pt idx="4259">
                  <c:v>1.9882494555000001</c:v>
                </c:pt>
                <c:pt idx="4260">
                  <c:v>1.9881034620000002</c:v>
                </c:pt>
                <c:pt idx="4261">
                  <c:v>1.987468749</c:v>
                </c:pt>
                <c:pt idx="4262">
                  <c:v>1.9877852847000002</c:v>
                </c:pt>
                <c:pt idx="4263">
                  <c:v>1.9885881065</c:v>
                </c:pt>
                <c:pt idx="4264">
                  <c:v>1.9892070283999999</c:v>
                </c:pt>
                <c:pt idx="4265">
                  <c:v>1.9899864738000002</c:v>
                </c:pt>
                <c:pt idx="4266">
                  <c:v>1.9903081697</c:v>
                </c:pt>
                <c:pt idx="4267">
                  <c:v>1.9912805088000001</c:v>
                </c:pt>
                <c:pt idx="4268">
                  <c:v>1.9922294002000001</c:v>
                </c:pt>
                <c:pt idx="4269">
                  <c:v>1.9929918267</c:v>
                </c:pt>
                <c:pt idx="4270">
                  <c:v>1.9934345431</c:v>
                </c:pt>
                <c:pt idx="4271">
                  <c:v>1.9937354040000002</c:v>
                </c:pt>
                <c:pt idx="4272">
                  <c:v>1.9940598874</c:v>
                </c:pt>
                <c:pt idx="4273">
                  <c:v>1.9942337814</c:v>
                </c:pt>
                <c:pt idx="4274">
                  <c:v>1.9940728796999998</c:v>
                </c:pt>
                <c:pt idx="4275">
                  <c:v>1.9948791285</c:v>
                </c:pt>
                <c:pt idx="4276">
                  <c:v>1.9964946624000004</c:v>
                </c:pt>
                <c:pt idx="4277">
                  <c:v>1.9974804523</c:v>
                </c:pt>
                <c:pt idx="4278">
                  <c:v>1.9976757132</c:v>
                </c:pt>
                <c:pt idx="4279">
                  <c:v>1.9981773259000002</c:v>
                </c:pt>
                <c:pt idx="4280">
                  <c:v>1.9994561229999996</c:v>
                </c:pt>
                <c:pt idx="4281">
                  <c:v>2.0002406550000003</c:v>
                </c:pt>
                <c:pt idx="4282">
                  <c:v>1.9997436256000001</c:v>
                </c:pt>
                <c:pt idx="4283">
                  <c:v>1.9995616512000001</c:v>
                </c:pt>
                <c:pt idx="4284">
                  <c:v>2.00065275</c:v>
                </c:pt>
                <c:pt idx="4285">
                  <c:v>2.00239053</c:v>
                </c:pt>
                <c:pt idx="4286">
                  <c:v>2.0038008540000001</c:v>
                </c:pt>
                <c:pt idx="4287">
                  <c:v>2.0036389878</c:v>
                </c:pt>
                <c:pt idx="4288">
                  <c:v>2.0031942204000002</c:v>
                </c:pt>
                <c:pt idx="4289">
                  <c:v>2.0032527897999999</c:v>
                </c:pt>
                <c:pt idx="4290">
                  <c:v>2.0042809868</c:v>
                </c:pt>
                <c:pt idx="4291">
                  <c:v>2.0054452176000002</c:v>
                </c:pt>
                <c:pt idx="4292">
                  <c:v>2.0061446699999999</c:v>
                </c:pt>
                <c:pt idx="4293">
                  <c:v>2.0068467224000002</c:v>
                </c:pt>
                <c:pt idx="4294">
                  <c:v>2.0073955199999998</c:v>
                </c:pt>
                <c:pt idx="4295">
                  <c:v>2.0079194264</c:v>
                </c:pt>
                <c:pt idx="4296">
                  <c:v>2.0082949991999999</c:v>
                </c:pt>
                <c:pt idx="4297">
                  <c:v>2.0086830903999999</c:v>
                </c:pt>
                <c:pt idx="4298">
                  <c:v>2.0095602183999999</c:v>
                </c:pt>
                <c:pt idx="4299">
                  <c:v>2.0113768782000001</c:v>
                </c:pt>
                <c:pt idx="4300">
                  <c:v>2.0133323062999997</c:v>
                </c:pt>
                <c:pt idx="4301">
                  <c:v>2.0139840704000003</c:v>
                </c:pt>
                <c:pt idx="4302">
                  <c:v>2.0147693579999997</c:v>
                </c:pt>
                <c:pt idx="4303">
                  <c:v>2.016516899</c:v>
                </c:pt>
                <c:pt idx="4304">
                  <c:v>2.0171564709999998</c:v>
                </c:pt>
                <c:pt idx="4305">
                  <c:v>2.0166740475</c:v>
                </c:pt>
                <c:pt idx="4306">
                  <c:v>2.0158594560000003</c:v>
                </c:pt>
                <c:pt idx="4307">
                  <c:v>2.0158711804</c:v>
                </c:pt>
                <c:pt idx="4308">
                  <c:v>2.0167006571999999</c:v>
                </c:pt>
                <c:pt idx="4309">
                  <c:v>2.0171905839999997</c:v>
                </c:pt>
                <c:pt idx="4310">
                  <c:v>2.0173709295999998</c:v>
                </c:pt>
                <c:pt idx="4311">
                  <c:v>2.0177148749999998</c:v>
                </c:pt>
                <c:pt idx="4312">
                  <c:v>2.0184111360000001</c:v>
                </c:pt>
                <c:pt idx="4313">
                  <c:v>2.0191137645000001</c:v>
                </c:pt>
                <c:pt idx="4314">
                  <c:v>2.0189894636999997</c:v>
                </c:pt>
                <c:pt idx="4315">
                  <c:v>2.0195172627000004</c:v>
                </c:pt>
                <c:pt idx="4316">
                  <c:v>2.0205086040000002</c:v>
                </c:pt>
                <c:pt idx="4317">
                  <c:v>2.0211626639000002</c:v>
                </c:pt>
                <c:pt idx="4318">
                  <c:v>2.0216405525000001</c:v>
                </c:pt>
                <c:pt idx="4319">
                  <c:v>2.0224045399999997</c:v>
                </c:pt>
                <c:pt idx="4320">
                  <c:v>2.0231573093999997</c:v>
                </c:pt>
                <c:pt idx="4321">
                  <c:v>2.0242213065000003</c:v>
                </c:pt>
                <c:pt idx="4322">
                  <c:v>2.0248192692</c:v>
                </c:pt>
                <c:pt idx="4323">
                  <c:v>2.0247986702</c:v>
                </c:pt>
                <c:pt idx="4324">
                  <c:v>2.0248006495999999</c:v>
                </c:pt>
                <c:pt idx="4325">
                  <c:v>2.025297729</c:v>
                </c:pt>
                <c:pt idx="4326">
                  <c:v>2.0259674582999998</c:v>
                </c:pt>
                <c:pt idx="4327">
                  <c:v>2.0266561223999999</c:v>
                </c:pt>
                <c:pt idx="4328">
                  <c:v>2.0273536812000001</c:v>
                </c:pt>
                <c:pt idx="4329">
                  <c:v>2.0280375149999998</c:v>
                </c:pt>
                <c:pt idx="4330">
                  <c:v>2.0280483707999997</c:v>
                </c:pt>
                <c:pt idx="4331">
                  <c:v>2.0282193091999998</c:v>
                </c:pt>
                <c:pt idx="4332">
                  <c:v>2.0293610449999999</c:v>
                </c:pt>
                <c:pt idx="4333">
                  <c:v>2.0304991720999999</c:v>
                </c:pt>
                <c:pt idx="4334">
                  <c:v>2.0306765642000002</c:v>
                </c:pt>
                <c:pt idx="4335">
                  <c:v>2.0307176940000002</c:v>
                </c:pt>
                <c:pt idx="4336">
                  <c:v>2.0312645022</c:v>
                </c:pt>
                <c:pt idx="4337">
                  <c:v>2.0319564809999999</c:v>
                </c:pt>
                <c:pt idx="4338">
                  <c:v>2.032622124</c:v>
                </c:pt>
                <c:pt idx="4339">
                  <c:v>2.0347248599999999</c:v>
                </c:pt>
                <c:pt idx="4340">
                  <c:v>2.0366449725000004</c:v>
                </c:pt>
                <c:pt idx="4341">
                  <c:v>2.0387230578</c:v>
                </c:pt>
                <c:pt idx="4342">
                  <c:v>2.0396707716</c:v>
                </c:pt>
                <c:pt idx="4343">
                  <c:v>2.0396317337999998</c:v>
                </c:pt>
                <c:pt idx="4344">
                  <c:v>2.0394147249999999</c:v>
                </c:pt>
                <c:pt idx="4345">
                  <c:v>2.0392065186999999</c:v>
                </c:pt>
                <c:pt idx="4346">
                  <c:v>2.0394917807999997</c:v>
                </c:pt>
                <c:pt idx="4347">
                  <c:v>2.0397745375</c:v>
                </c:pt>
                <c:pt idx="4348">
                  <c:v>2.0394274183999999</c:v>
                </c:pt>
                <c:pt idx="4349">
                  <c:v>2.039249394</c:v>
                </c:pt>
                <c:pt idx="4350">
                  <c:v>2.0393995720000002</c:v>
                </c:pt>
                <c:pt idx="4351">
                  <c:v>2.0400194399</c:v>
                </c:pt>
                <c:pt idx="4352">
                  <c:v>2.0404625999999997</c:v>
                </c:pt>
                <c:pt idx="4353">
                  <c:v>2.0408906456999998</c:v>
                </c:pt>
                <c:pt idx="4354">
                  <c:v>2.041486677</c:v>
                </c:pt>
                <c:pt idx="4355">
                  <c:v>2.0427167109000002</c:v>
                </c:pt>
                <c:pt idx="4356">
                  <c:v>2.0434821190999997</c:v>
                </c:pt>
                <c:pt idx="4357">
                  <c:v>2.0436173778</c:v>
                </c:pt>
                <c:pt idx="4358">
                  <c:v>2.0435947520000002</c:v>
                </c:pt>
                <c:pt idx="4359">
                  <c:v>2.0447102417999998</c:v>
                </c:pt>
                <c:pt idx="4360">
                  <c:v>2.0455151199999997</c:v>
                </c:pt>
                <c:pt idx="4361">
                  <c:v>2.0463175674</c:v>
                </c:pt>
                <c:pt idx="4362">
                  <c:v>2.0466463264999999</c:v>
                </c:pt>
                <c:pt idx="4363">
                  <c:v>2.0476410600000001</c:v>
                </c:pt>
                <c:pt idx="4364">
                  <c:v>2.048644806</c:v>
                </c:pt>
                <c:pt idx="4365">
                  <c:v>2.0490028854000002</c:v>
                </c:pt>
                <c:pt idx="4366">
                  <c:v>2.0493407285999998</c:v>
                </c:pt>
                <c:pt idx="4367">
                  <c:v>2.0506278520000003</c:v>
                </c:pt>
                <c:pt idx="4368">
                  <c:v>2.0520820292000002</c:v>
                </c:pt>
                <c:pt idx="4369">
                  <c:v>2.0530560132</c:v>
                </c:pt>
                <c:pt idx="4370">
                  <c:v>2.0528960024999998</c:v>
                </c:pt>
                <c:pt idx="4371">
                  <c:v>2.0516460928</c:v>
                </c:pt>
                <c:pt idx="4372">
                  <c:v>2.0507310299999997</c:v>
                </c:pt>
                <c:pt idx="4373">
                  <c:v>2.0517672446000002</c:v>
                </c:pt>
                <c:pt idx="4374">
                  <c:v>2.0533121832000001</c:v>
                </c:pt>
                <c:pt idx="4375">
                  <c:v>2.0545120128000001</c:v>
                </c:pt>
                <c:pt idx="4376">
                  <c:v>2.0555310753000002</c:v>
                </c:pt>
                <c:pt idx="4377">
                  <c:v>2.0563743775000001</c:v>
                </c:pt>
                <c:pt idx="4378">
                  <c:v>2.0570558299999999</c:v>
                </c:pt>
                <c:pt idx="4379">
                  <c:v>2.0572437900000002</c:v>
                </c:pt>
                <c:pt idx="4380">
                  <c:v>2.0579253792999999</c:v>
                </c:pt>
                <c:pt idx="4381">
                  <c:v>2.0589349103999997</c:v>
                </c:pt>
                <c:pt idx="4382">
                  <c:v>2.0596078184999995</c:v>
                </c:pt>
                <c:pt idx="4383">
                  <c:v>2.0601149527000002</c:v>
                </c:pt>
                <c:pt idx="4384">
                  <c:v>2.059816917</c:v>
                </c:pt>
                <c:pt idx="4385">
                  <c:v>2.0598505728999998</c:v>
                </c:pt>
                <c:pt idx="4386">
                  <c:v>2.0605096904</c:v>
                </c:pt>
                <c:pt idx="4387">
                  <c:v>2.0614816548000001</c:v>
                </c:pt>
                <c:pt idx="4388">
                  <c:v>2.0621066160000003</c:v>
                </c:pt>
                <c:pt idx="4389">
                  <c:v>2.0625529777999998</c:v>
                </c:pt>
                <c:pt idx="4390">
                  <c:v>2.0628525111</c:v>
                </c:pt>
                <c:pt idx="4391">
                  <c:v>2.0638121072</c:v>
                </c:pt>
                <c:pt idx="4392">
                  <c:v>2.0644729641000001</c:v>
                </c:pt>
                <c:pt idx="4393">
                  <c:v>2.0649755483000005</c:v>
                </c:pt>
                <c:pt idx="4394">
                  <c:v>2.0651219778000001</c:v>
                </c:pt>
                <c:pt idx="4395">
                  <c:v>2.0660730288</c:v>
                </c:pt>
                <c:pt idx="4396">
                  <c:v>2.066841594</c:v>
                </c:pt>
                <c:pt idx="4397">
                  <c:v>2.0674250769999998</c:v>
                </c:pt>
                <c:pt idx="4398">
                  <c:v>2.0681848516999999</c:v>
                </c:pt>
                <c:pt idx="4399">
                  <c:v>2.0689434207000001</c:v>
                </c:pt>
                <c:pt idx="4400">
                  <c:v>2.0700737478</c:v>
                </c:pt>
                <c:pt idx="4401">
                  <c:v>2.0707736057999999</c:v>
                </c:pt>
                <c:pt idx="4402">
                  <c:v>2.0708206253000001</c:v>
                </c:pt>
                <c:pt idx="4403">
                  <c:v>2.0710069358999998</c:v>
                </c:pt>
                <c:pt idx="4404">
                  <c:v>2.0713466195999999</c:v>
                </c:pt>
                <c:pt idx="4405">
                  <c:v>2.0718358868000002</c:v>
                </c:pt>
                <c:pt idx="4406">
                  <c:v>2.0733017495999997</c:v>
                </c:pt>
                <c:pt idx="4407">
                  <c:v>2.0746195340000004</c:v>
                </c:pt>
                <c:pt idx="4408">
                  <c:v>2.07528552</c:v>
                </c:pt>
                <c:pt idx="4409">
                  <c:v>2.0754593552</c:v>
                </c:pt>
                <c:pt idx="4410">
                  <c:v>2.0759835328</c:v>
                </c:pt>
                <c:pt idx="4411">
                  <c:v>2.0766625053999999</c:v>
                </c:pt>
                <c:pt idx="4412">
                  <c:v>2.0770192872000002</c:v>
                </c:pt>
                <c:pt idx="4413">
                  <c:v>2.0772341256</c:v>
                </c:pt>
                <c:pt idx="4414">
                  <c:v>2.0786270790000003</c:v>
                </c:pt>
                <c:pt idx="4415">
                  <c:v>2.0807175993999998</c:v>
                </c:pt>
                <c:pt idx="4416">
                  <c:v>2.0813320199999996</c:v>
                </c:pt>
                <c:pt idx="4417">
                  <c:v>2.0812464871999996</c:v>
                </c:pt>
                <c:pt idx="4418">
                  <c:v>2.0814769952000001</c:v>
                </c:pt>
                <c:pt idx="4419">
                  <c:v>2.0823500459999997</c:v>
                </c:pt>
                <c:pt idx="4420">
                  <c:v>2.0822260184000001</c:v>
                </c:pt>
                <c:pt idx="4421">
                  <c:v>2.0820852801999998</c:v>
                </c:pt>
                <c:pt idx="4422">
                  <c:v>2.0832516991999999</c:v>
                </c:pt>
                <c:pt idx="4423">
                  <c:v>2.0835924015000002</c:v>
                </c:pt>
                <c:pt idx="4424">
                  <c:v>2.0836014667999998</c:v>
                </c:pt>
                <c:pt idx="4425">
                  <c:v>2.0839242582000002</c:v>
                </c:pt>
                <c:pt idx="4426">
                  <c:v>2.0852217159999999</c:v>
                </c:pt>
                <c:pt idx="4427">
                  <c:v>2.0868472455999996</c:v>
                </c:pt>
                <c:pt idx="4428">
                  <c:v>2.0874917952000001</c:v>
                </c:pt>
                <c:pt idx="4429">
                  <c:v>2.0879955450000001</c:v>
                </c:pt>
                <c:pt idx="4430">
                  <c:v>2.0883212420000001</c:v>
                </c:pt>
                <c:pt idx="4431">
                  <c:v>2.0886636512000001</c:v>
                </c:pt>
                <c:pt idx="4432">
                  <c:v>2.0894930039999999</c:v>
                </c:pt>
                <c:pt idx="4433">
                  <c:v>2.0904993445</c:v>
                </c:pt>
                <c:pt idx="4434">
                  <c:v>2.0915071199999997</c:v>
                </c:pt>
                <c:pt idx="4435">
                  <c:v>2.0918408015000001</c:v>
                </c:pt>
                <c:pt idx="4436">
                  <c:v>2.0924730958000004</c:v>
                </c:pt>
                <c:pt idx="4437">
                  <c:v>2.0929452296000002</c:v>
                </c:pt>
                <c:pt idx="4438">
                  <c:v>2.0932751697000005</c:v>
                </c:pt>
                <c:pt idx="4439">
                  <c:v>2.0936205654000002</c:v>
                </c:pt>
                <c:pt idx="4440">
                  <c:v>2.0939672754000003</c:v>
                </c:pt>
                <c:pt idx="4441">
                  <c:v>2.0938023067000002</c:v>
                </c:pt>
                <c:pt idx="4442">
                  <c:v>2.0936462865000003</c:v>
                </c:pt>
                <c:pt idx="4443">
                  <c:v>2.0949522703999999</c:v>
                </c:pt>
                <c:pt idx="4444">
                  <c:v>2.0962507134999999</c:v>
                </c:pt>
                <c:pt idx="4445">
                  <c:v>2.0965616099999997</c:v>
                </c:pt>
                <c:pt idx="4446">
                  <c:v>2.0964223899999999</c:v>
                </c:pt>
                <c:pt idx="4447">
                  <c:v>2.09664758</c:v>
                </c:pt>
                <c:pt idx="4448">
                  <c:v>2.0975142823999997</c:v>
                </c:pt>
                <c:pt idx="4449">
                  <c:v>2.0985234836000002</c:v>
                </c:pt>
                <c:pt idx="4450">
                  <c:v>2.0995367003999998</c:v>
                </c:pt>
                <c:pt idx="4451">
                  <c:v>2.1003613016</c:v>
                </c:pt>
                <c:pt idx="4452">
                  <c:v>2.1003374639999999</c:v>
                </c:pt>
                <c:pt idx="4453">
                  <c:v>2.1002749528</c:v>
                </c:pt>
                <c:pt idx="4454">
                  <c:v>2.1008529157</c:v>
                </c:pt>
                <c:pt idx="4455">
                  <c:v>2.102289903</c:v>
                </c:pt>
                <c:pt idx="4456">
                  <c:v>2.1035846566000003</c:v>
                </c:pt>
                <c:pt idx="4457">
                  <c:v>2.1042325179999999</c:v>
                </c:pt>
                <c:pt idx="4458">
                  <c:v>2.1056893361999998</c:v>
                </c:pt>
                <c:pt idx="4459">
                  <c:v>2.1056502240000001</c:v>
                </c:pt>
                <c:pt idx="4460">
                  <c:v>2.1052875011999999</c:v>
                </c:pt>
                <c:pt idx="4461">
                  <c:v>2.1052754379999996</c:v>
                </c:pt>
                <c:pt idx="4462">
                  <c:v>2.1060943968000001</c:v>
                </c:pt>
                <c:pt idx="4463">
                  <c:v>2.1072319566000002</c:v>
                </c:pt>
                <c:pt idx="4464">
                  <c:v>2.1078686271000002</c:v>
                </c:pt>
                <c:pt idx="4465">
                  <c:v>2.1083357580000004</c:v>
                </c:pt>
                <c:pt idx="4466">
                  <c:v>2.1092924032</c:v>
                </c:pt>
                <c:pt idx="4467">
                  <c:v>2.1102659703</c:v>
                </c:pt>
                <c:pt idx="4468">
                  <c:v>2.1107656375000001</c:v>
                </c:pt>
                <c:pt idx="4469">
                  <c:v>2.1111008688000004</c:v>
                </c:pt>
                <c:pt idx="4470">
                  <c:v>2.1116135676000005</c:v>
                </c:pt>
                <c:pt idx="4471">
                  <c:v>2.1124475964000005</c:v>
                </c:pt>
                <c:pt idx="4472">
                  <c:v>2.1129410223999998</c:v>
                </c:pt>
                <c:pt idx="4473">
                  <c:v>2.1137558208000002</c:v>
                </c:pt>
                <c:pt idx="4474">
                  <c:v>2.1155658414</c:v>
                </c:pt>
                <c:pt idx="4475">
                  <c:v>2.1164055473999999</c:v>
                </c:pt>
                <c:pt idx="4476">
                  <c:v>2.1159273696000005</c:v>
                </c:pt>
                <c:pt idx="4477">
                  <c:v>2.1164172479999999</c:v>
                </c:pt>
                <c:pt idx="4478">
                  <c:v>2.1172221419999997</c:v>
                </c:pt>
                <c:pt idx="4479">
                  <c:v>2.1180426912000003</c:v>
                </c:pt>
                <c:pt idx="4480">
                  <c:v>2.1185600069999997</c:v>
                </c:pt>
                <c:pt idx="4481">
                  <c:v>2.1189399658000001</c:v>
                </c:pt>
                <c:pt idx="4482">
                  <c:v>2.119010066</c:v>
                </c:pt>
                <c:pt idx="4483">
                  <c:v>2.1195638315999998</c:v>
                </c:pt>
                <c:pt idx="4484">
                  <c:v>2.1204444928000004</c:v>
                </c:pt>
                <c:pt idx="4485">
                  <c:v>2.1219712248000002</c:v>
                </c:pt>
                <c:pt idx="4486">
                  <c:v>2.1228236599999999</c:v>
                </c:pt>
                <c:pt idx="4487">
                  <c:v>2.1229782172</c:v>
                </c:pt>
                <c:pt idx="4488">
                  <c:v>2.1229693056000003</c:v>
                </c:pt>
                <c:pt idx="4489">
                  <c:v>2.1232509652</c:v>
                </c:pt>
                <c:pt idx="4490">
                  <c:v>2.1236987279999999</c:v>
                </c:pt>
                <c:pt idx="4491">
                  <c:v>2.1247797204000003</c:v>
                </c:pt>
                <c:pt idx="4492">
                  <c:v>2.1251963964000002</c:v>
                </c:pt>
                <c:pt idx="4493">
                  <c:v>2.1249889560000002</c:v>
                </c:pt>
                <c:pt idx="4494">
                  <c:v>2.1239521877</c:v>
                </c:pt>
                <c:pt idx="4495">
                  <c:v>2.1250346645000002</c:v>
                </c:pt>
                <c:pt idx="4496">
                  <c:v>2.1259901000000001</c:v>
                </c:pt>
                <c:pt idx="4497">
                  <c:v>2.1268133028</c:v>
                </c:pt>
                <c:pt idx="4498">
                  <c:v>2.1274730459</c:v>
                </c:pt>
                <c:pt idx="4499">
                  <c:v>2.1284704299999997</c:v>
                </c:pt>
                <c:pt idx="4500">
                  <c:v>2.1292861383999999</c:v>
                </c:pt>
                <c:pt idx="4501">
                  <c:v>2.1302447146999999</c:v>
                </c:pt>
                <c:pt idx="4502">
                  <c:v>2.1308918048000001</c:v>
                </c:pt>
                <c:pt idx="4503">
                  <c:v>2.1313779473999999</c:v>
                </c:pt>
                <c:pt idx="4504">
                  <c:v>2.1320512280999999</c:v>
                </c:pt>
                <c:pt idx="4505">
                  <c:v>2.1328947621999998</c:v>
                </c:pt>
                <c:pt idx="4506">
                  <c:v>2.1335864768000001</c:v>
                </c:pt>
                <c:pt idx="4507">
                  <c:v>2.1339652561000002</c:v>
                </c:pt>
                <c:pt idx="4508">
                  <c:v>2.1341907962000004</c:v>
                </c:pt>
                <c:pt idx="4509">
                  <c:v>2.1352336316000002</c:v>
                </c:pt>
                <c:pt idx="4510">
                  <c:v>2.1369315869999999</c:v>
                </c:pt>
                <c:pt idx="4511">
                  <c:v>2.1382827566000002</c:v>
                </c:pt>
                <c:pt idx="4512">
                  <c:v>2.1384851555999997</c:v>
                </c:pt>
                <c:pt idx="4513">
                  <c:v>2.1384989625999999</c:v>
                </c:pt>
                <c:pt idx="4514">
                  <c:v>2.1388468621999999</c:v>
                </c:pt>
                <c:pt idx="4515">
                  <c:v>2.1395602869000001</c:v>
                </c:pt>
                <c:pt idx="4516">
                  <c:v>2.1402803455999999</c:v>
                </c:pt>
                <c:pt idx="4517">
                  <c:v>2.1408431943999999</c:v>
                </c:pt>
                <c:pt idx="4518">
                  <c:v>2.1415464574</c:v>
                </c:pt>
                <c:pt idx="4519">
                  <c:v>2.1420977006999999</c:v>
                </c:pt>
                <c:pt idx="4520">
                  <c:v>2.1421795349999999</c:v>
                </c:pt>
                <c:pt idx="4521">
                  <c:v>2.1425787134999998</c:v>
                </c:pt>
                <c:pt idx="4522">
                  <c:v>2.1436022916000002</c:v>
                </c:pt>
                <c:pt idx="4523">
                  <c:v>2.1436096400000002</c:v>
                </c:pt>
                <c:pt idx="4524">
                  <c:v>2.1435855845999998</c:v>
                </c:pt>
                <c:pt idx="4525">
                  <c:v>2.1440507983999999</c:v>
                </c:pt>
                <c:pt idx="4526">
                  <c:v>2.1443795370000003</c:v>
                </c:pt>
                <c:pt idx="4527">
                  <c:v>2.1455426601000003</c:v>
                </c:pt>
                <c:pt idx="4528">
                  <c:v>2.1467124921000003</c:v>
                </c:pt>
                <c:pt idx="4529">
                  <c:v>2.1480163968000001</c:v>
                </c:pt>
                <c:pt idx="4530">
                  <c:v>2.149468776</c:v>
                </c:pt>
                <c:pt idx="4531">
                  <c:v>2.1502599143999999</c:v>
                </c:pt>
                <c:pt idx="4532">
                  <c:v>2.1507295859999997</c:v>
                </c:pt>
                <c:pt idx="4533">
                  <c:v>2.1512111016</c:v>
                </c:pt>
                <c:pt idx="4534">
                  <c:v>2.1518436250000006</c:v>
                </c:pt>
                <c:pt idx="4535">
                  <c:v>2.1521755848000002</c:v>
                </c:pt>
                <c:pt idx="4536">
                  <c:v>2.1520310051999996</c:v>
                </c:pt>
                <c:pt idx="4537">
                  <c:v>2.1523695365000002</c:v>
                </c:pt>
                <c:pt idx="4538">
                  <c:v>2.1533632960000002</c:v>
                </c:pt>
                <c:pt idx="4539">
                  <c:v>2.1541851716</c:v>
                </c:pt>
                <c:pt idx="4540">
                  <c:v>2.1548311802</c:v>
                </c:pt>
                <c:pt idx="4541">
                  <c:v>2.1553104688999998</c:v>
                </c:pt>
                <c:pt idx="4542">
                  <c:v>2.1557740463999999</c:v>
                </c:pt>
                <c:pt idx="4543">
                  <c:v>2.1552604331</c:v>
                </c:pt>
                <c:pt idx="4544">
                  <c:v>2.1549188031999997</c:v>
                </c:pt>
                <c:pt idx="4545">
                  <c:v>2.1565554836999996</c:v>
                </c:pt>
                <c:pt idx="4546">
                  <c:v>2.1573476304000003</c:v>
                </c:pt>
                <c:pt idx="4547">
                  <c:v>2.157978258</c:v>
                </c:pt>
                <c:pt idx="4548">
                  <c:v>2.1589663480000003</c:v>
                </c:pt>
                <c:pt idx="4549">
                  <c:v>2.1597863652</c:v>
                </c:pt>
                <c:pt idx="4550">
                  <c:v>2.1607733795999997</c:v>
                </c:pt>
                <c:pt idx="4551">
                  <c:v>2.1616001873999999</c:v>
                </c:pt>
                <c:pt idx="4552">
                  <c:v>2.1624402604000004</c:v>
                </c:pt>
                <c:pt idx="4553">
                  <c:v>2.1626205798000004</c:v>
                </c:pt>
                <c:pt idx="4554">
                  <c:v>2.1629362622000001</c:v>
                </c:pt>
                <c:pt idx="4555">
                  <c:v>2.1638882223999998</c:v>
                </c:pt>
                <c:pt idx="4556">
                  <c:v>2.1646667219999998</c:v>
                </c:pt>
                <c:pt idx="4557">
                  <c:v>2.1649706943</c:v>
                </c:pt>
                <c:pt idx="4558">
                  <c:v>2.1652760052</c:v>
                </c:pt>
                <c:pt idx="4559">
                  <c:v>2.1656090049999999</c:v>
                </c:pt>
                <c:pt idx="4560">
                  <c:v>2.1661156397000001</c:v>
                </c:pt>
                <c:pt idx="4561">
                  <c:v>2.1669498094999997</c:v>
                </c:pt>
                <c:pt idx="4562">
                  <c:v>2.1681260992999998</c:v>
                </c:pt>
                <c:pt idx="4563">
                  <c:v>2.1686369352999999</c:v>
                </c:pt>
                <c:pt idx="4564">
                  <c:v>2.1686690087999998</c:v>
                </c:pt>
                <c:pt idx="4565">
                  <c:v>2.1692023389999999</c:v>
                </c:pt>
                <c:pt idx="4566">
                  <c:v>2.1705712962000003</c:v>
                </c:pt>
                <c:pt idx="4567">
                  <c:v>2.1717469466999999</c:v>
                </c:pt>
                <c:pt idx="4568">
                  <c:v>2.1720778059999999</c:v>
                </c:pt>
                <c:pt idx="4569">
                  <c:v>2.172229652</c:v>
                </c:pt>
                <c:pt idx="4570">
                  <c:v>2.1725354585000001</c:v>
                </c:pt>
                <c:pt idx="4571">
                  <c:v>2.1730097828999999</c:v>
                </c:pt>
                <c:pt idx="4572">
                  <c:v>2.1738251325999998</c:v>
                </c:pt>
                <c:pt idx="4573">
                  <c:v>2.1746815439999998</c:v>
                </c:pt>
                <c:pt idx="4574">
                  <c:v>2.1755764105000002</c:v>
                </c:pt>
                <c:pt idx="4575">
                  <c:v>2.1763187226</c:v>
                </c:pt>
                <c:pt idx="4576">
                  <c:v>2.1770585025</c:v>
                </c:pt>
                <c:pt idx="4577">
                  <c:v>2.17877959</c:v>
                </c:pt>
                <c:pt idx="4578">
                  <c:v>2.18000572</c:v>
                </c:pt>
                <c:pt idx="4579">
                  <c:v>2.1800727495000003</c:v>
                </c:pt>
                <c:pt idx="4580">
                  <c:v>2.1799565242000001</c:v>
                </c:pt>
                <c:pt idx="4581">
                  <c:v>2.1801418422000003</c:v>
                </c:pt>
                <c:pt idx="4582">
                  <c:v>2.1803324549999998</c:v>
                </c:pt>
                <c:pt idx="4583">
                  <c:v>2.1805310100000002</c:v>
                </c:pt>
                <c:pt idx="4584">
                  <c:v>2.1810511116000004</c:v>
                </c:pt>
                <c:pt idx="4585">
                  <c:v>2.1822051405000003</c:v>
                </c:pt>
                <c:pt idx="4586">
                  <c:v>2.1833738954999999</c:v>
                </c:pt>
                <c:pt idx="4587">
                  <c:v>2.1837096167999999</c:v>
                </c:pt>
                <c:pt idx="4588">
                  <c:v>2.1838805676000002</c:v>
                </c:pt>
                <c:pt idx="4589">
                  <c:v>2.1840687459999999</c:v>
                </c:pt>
                <c:pt idx="4590">
                  <c:v>2.1851981438000001</c:v>
                </c:pt>
                <c:pt idx="4591">
                  <c:v>2.1859728076000002</c:v>
                </c:pt>
                <c:pt idx="4592">
                  <c:v>2.1867528473999998</c:v>
                </c:pt>
                <c:pt idx="4593">
                  <c:v>2.1877084247999998</c:v>
                </c:pt>
                <c:pt idx="4594">
                  <c:v>2.1881854527</c:v>
                </c:pt>
                <c:pt idx="4595">
                  <c:v>2.1881838384000001</c:v>
                </c:pt>
                <c:pt idx="4596">
                  <c:v>2.1881782182</c:v>
                </c:pt>
                <c:pt idx="4597">
                  <c:v>2.1886579714999996</c:v>
                </c:pt>
                <c:pt idx="4598">
                  <c:v>2.1894715667</c:v>
                </c:pt>
                <c:pt idx="4599">
                  <c:v>2.1904568144000001</c:v>
                </c:pt>
                <c:pt idx="4600">
                  <c:v>2.1912812376000002</c:v>
                </c:pt>
                <c:pt idx="4601">
                  <c:v>2.1916228863000002</c:v>
                </c:pt>
                <c:pt idx="4602">
                  <c:v>2.1921388221</c:v>
                </c:pt>
                <c:pt idx="4603">
                  <c:v>2.1928011779999999</c:v>
                </c:pt>
                <c:pt idx="4604">
                  <c:v>2.1929659988000001</c:v>
                </c:pt>
                <c:pt idx="4605">
                  <c:v>2.1927755759999998</c:v>
                </c:pt>
                <c:pt idx="4606">
                  <c:v>2.1934021599000002</c:v>
                </c:pt>
                <c:pt idx="4607">
                  <c:v>2.1946835400000002</c:v>
                </c:pt>
                <c:pt idx="4608">
                  <c:v>2.1959530768</c:v>
                </c:pt>
                <c:pt idx="4609">
                  <c:v>2.1968979968000002</c:v>
                </c:pt>
                <c:pt idx="4610">
                  <c:v>2.1972081398999999</c:v>
                </c:pt>
                <c:pt idx="4611">
                  <c:v>2.1972307968</c:v>
                </c:pt>
                <c:pt idx="4612">
                  <c:v>2.1977619509999999</c:v>
                </c:pt>
                <c:pt idx="4613">
                  <c:v>2.198960172</c:v>
                </c:pt>
                <c:pt idx="4614">
                  <c:v>2.199997475</c:v>
                </c:pt>
                <c:pt idx="4615">
                  <c:v>2.2007100303999998</c:v>
                </c:pt>
                <c:pt idx="4616">
                  <c:v>2.2009685936000003</c:v>
                </c:pt>
                <c:pt idx="4617">
                  <c:v>2.2012764703999999</c:v>
                </c:pt>
                <c:pt idx="4618">
                  <c:v>2.2021132293999996</c:v>
                </c:pt>
                <c:pt idx="4619">
                  <c:v>2.2031166884999998</c:v>
                </c:pt>
                <c:pt idx="4620">
                  <c:v>2.2036246367999999</c:v>
                </c:pt>
                <c:pt idx="4621">
                  <c:v>2.2046017500000001</c:v>
                </c:pt>
                <c:pt idx="4622">
                  <c:v>2.2053950864000003</c:v>
                </c:pt>
                <c:pt idx="4623">
                  <c:v>2.2058379263999996</c:v>
                </c:pt>
                <c:pt idx="4624">
                  <c:v>2.2057888314</c:v>
                </c:pt>
                <c:pt idx="4625">
                  <c:v>2.2075758341</c:v>
                </c:pt>
                <c:pt idx="4626">
                  <c:v>2.2095032256000002</c:v>
                </c:pt>
                <c:pt idx="4627">
                  <c:v>2.2103985915000002</c:v>
                </c:pt>
                <c:pt idx="4628">
                  <c:v>2.2107537757999998</c:v>
                </c:pt>
                <c:pt idx="4629">
                  <c:v>2.2110622040000001</c:v>
                </c:pt>
                <c:pt idx="4630">
                  <c:v>2.2115481084000002</c:v>
                </c:pt>
                <c:pt idx="4631">
                  <c:v>2.2120447560000001</c:v>
                </c:pt>
                <c:pt idx="4632">
                  <c:v>2.2122052079999999</c:v>
                </c:pt>
                <c:pt idx="4633">
                  <c:v>2.2125271083999998</c:v>
                </c:pt>
                <c:pt idx="4634">
                  <c:v>2.2132013749999997</c:v>
                </c:pt>
                <c:pt idx="4635">
                  <c:v>2.2133752499999999</c:v>
                </c:pt>
                <c:pt idx="4636">
                  <c:v>2.2136918847999998</c:v>
                </c:pt>
                <c:pt idx="4637">
                  <c:v>2.2147865717999999</c:v>
                </c:pt>
                <c:pt idx="4638">
                  <c:v>2.2152085928000003</c:v>
                </c:pt>
                <c:pt idx="4639">
                  <c:v>2.2153009424000003</c:v>
                </c:pt>
                <c:pt idx="4640">
                  <c:v>2.2155427555</c:v>
                </c:pt>
                <c:pt idx="4641">
                  <c:v>2.2161089459999999</c:v>
                </c:pt>
                <c:pt idx="4642">
                  <c:v>2.2168460591999999</c:v>
                </c:pt>
                <c:pt idx="4643">
                  <c:v>2.2172655297999997</c:v>
                </c:pt>
                <c:pt idx="4644">
                  <c:v>2.2180402398000005</c:v>
                </c:pt>
                <c:pt idx="4645">
                  <c:v>2.2191581976000001</c:v>
                </c:pt>
                <c:pt idx="4646">
                  <c:v>2.2197902865000003</c:v>
                </c:pt>
                <c:pt idx="4647">
                  <c:v>2.2204385279999999</c:v>
                </c:pt>
                <c:pt idx="4648">
                  <c:v>2.2206088349999997</c:v>
                </c:pt>
                <c:pt idx="4649">
                  <c:v>2.2212880322999999</c:v>
                </c:pt>
                <c:pt idx="4650">
                  <c:v>2.2221490322999999</c:v>
                </c:pt>
                <c:pt idx="4651">
                  <c:v>2.2225360512000001</c:v>
                </c:pt>
                <c:pt idx="4652">
                  <c:v>2.2225689843999996</c:v>
                </c:pt>
                <c:pt idx="4653">
                  <c:v>2.2231015758000003</c:v>
                </c:pt>
                <c:pt idx="4654">
                  <c:v>2.2242902474999999</c:v>
                </c:pt>
                <c:pt idx="4655">
                  <c:v>2.2251557561999999</c:v>
                </c:pt>
                <c:pt idx="4656">
                  <c:v>2.2263622159999996</c:v>
                </c:pt>
                <c:pt idx="4657">
                  <c:v>2.2269301343999999</c:v>
                </c:pt>
                <c:pt idx="4658">
                  <c:v>2.227661184</c:v>
                </c:pt>
                <c:pt idx="4659">
                  <c:v>2.2278721920000004</c:v>
                </c:pt>
                <c:pt idx="4660">
                  <c:v>2.2283838434000001</c:v>
                </c:pt>
                <c:pt idx="4661">
                  <c:v>2.2290398274999998</c:v>
                </c:pt>
                <c:pt idx="4662">
                  <c:v>2.2298482346999999</c:v>
                </c:pt>
                <c:pt idx="4663">
                  <c:v>2.2308198485999999</c:v>
                </c:pt>
                <c:pt idx="4664">
                  <c:v>2.2321339803</c:v>
                </c:pt>
                <c:pt idx="4665">
                  <c:v>2.2327957080000003</c:v>
                </c:pt>
                <c:pt idx="4666">
                  <c:v>2.2324651209000006</c:v>
                </c:pt>
                <c:pt idx="4667">
                  <c:v>2.234112648</c:v>
                </c:pt>
                <c:pt idx="4668">
                  <c:v>2.2349121689999998</c:v>
                </c:pt>
                <c:pt idx="4669">
                  <c:v>2.2348918089000001</c:v>
                </c:pt>
                <c:pt idx="4670">
                  <c:v>2.2351937756</c:v>
                </c:pt>
                <c:pt idx="4671">
                  <c:v>2.2351545323999997</c:v>
                </c:pt>
                <c:pt idx="4672">
                  <c:v>2.2352663582999996</c:v>
                </c:pt>
                <c:pt idx="4673">
                  <c:v>2.23620237</c:v>
                </c:pt>
                <c:pt idx="4674">
                  <c:v>2.2369806270000003</c:v>
                </c:pt>
                <c:pt idx="4675">
                  <c:v>2.2374270880000005</c:v>
                </c:pt>
                <c:pt idx="4676">
                  <c:v>2.2378722343999997</c:v>
                </c:pt>
                <c:pt idx="4677">
                  <c:v>2.2383376463999998</c:v>
                </c:pt>
                <c:pt idx="4678">
                  <c:v>2.2388138899999999</c:v>
                </c:pt>
                <c:pt idx="4679">
                  <c:v>2.2392766844000001</c:v>
                </c:pt>
                <c:pt idx="4680">
                  <c:v>2.2395924273999999</c:v>
                </c:pt>
                <c:pt idx="4681">
                  <c:v>2.2402563735999999</c:v>
                </c:pt>
                <c:pt idx="4682">
                  <c:v>2.2409379423</c:v>
                </c:pt>
                <c:pt idx="4683">
                  <c:v>2.2417856138999999</c:v>
                </c:pt>
                <c:pt idx="4684">
                  <c:v>2.242281067</c:v>
                </c:pt>
                <c:pt idx="4685">
                  <c:v>2.2432611950000001</c:v>
                </c:pt>
                <c:pt idx="4686">
                  <c:v>2.2434111560000001</c:v>
                </c:pt>
                <c:pt idx="4687">
                  <c:v>2.2432289836000003</c:v>
                </c:pt>
                <c:pt idx="4688">
                  <c:v>2.2435585092000001</c:v>
                </c:pt>
                <c:pt idx="4689">
                  <c:v>2.2448940655999996</c:v>
                </c:pt>
                <c:pt idx="4690">
                  <c:v>2.2467375826000002</c:v>
                </c:pt>
                <c:pt idx="4691">
                  <c:v>2.24776972</c:v>
                </c:pt>
                <c:pt idx="4692">
                  <c:v>2.2486602345</c:v>
                </c:pt>
                <c:pt idx="4693">
                  <c:v>2.2499224583000004</c:v>
                </c:pt>
                <c:pt idx="4694">
                  <c:v>2.2491948669999999</c:v>
                </c:pt>
                <c:pt idx="4695">
                  <c:v>2.2494425574999997</c:v>
                </c:pt>
                <c:pt idx="4696">
                  <c:v>2.2500145514000001</c:v>
                </c:pt>
                <c:pt idx="4697">
                  <c:v>2.2514150568</c:v>
                </c:pt>
                <c:pt idx="4698">
                  <c:v>2.2530037376000003</c:v>
                </c:pt>
                <c:pt idx="4699">
                  <c:v>2.2534424016999997</c:v>
                </c:pt>
                <c:pt idx="4700">
                  <c:v>2.2530564355</c:v>
                </c:pt>
                <c:pt idx="4701">
                  <c:v>2.2532989625999997</c:v>
                </c:pt>
                <c:pt idx="4702">
                  <c:v>2.2541512236000001</c:v>
                </c:pt>
                <c:pt idx="4703">
                  <c:v>2.2551373907999999</c:v>
                </c:pt>
                <c:pt idx="4704">
                  <c:v>2.2562696700000004</c:v>
                </c:pt>
                <c:pt idx="4705">
                  <c:v>2.2567366583999999</c:v>
                </c:pt>
                <c:pt idx="4706">
                  <c:v>2.2573768331999999</c:v>
                </c:pt>
                <c:pt idx="4707">
                  <c:v>2.2580089272000001</c:v>
                </c:pt>
                <c:pt idx="4708">
                  <c:v>2.2591483739999996</c:v>
                </c:pt>
                <c:pt idx="4709">
                  <c:v>2.2596142239999999</c:v>
                </c:pt>
                <c:pt idx="4710">
                  <c:v>2.2604034096000003</c:v>
                </c:pt>
                <c:pt idx="4711">
                  <c:v>2.2608421841999999</c:v>
                </c:pt>
                <c:pt idx="4712">
                  <c:v>2.2616111069999998</c:v>
                </c:pt>
                <c:pt idx="4713">
                  <c:v>2.2640783496000001</c:v>
                </c:pt>
                <c:pt idx="4714">
                  <c:v>2.2649168808</c:v>
                </c:pt>
                <c:pt idx="4715">
                  <c:v>2.2650951455999997</c:v>
                </c:pt>
                <c:pt idx="4716">
                  <c:v>2.2651042226999998</c:v>
                </c:pt>
                <c:pt idx="4717">
                  <c:v>2.2650833408</c:v>
                </c:pt>
                <c:pt idx="4718">
                  <c:v>2.2657106957999997</c:v>
                </c:pt>
                <c:pt idx="4719">
                  <c:v>2.2659724519999997</c:v>
                </c:pt>
                <c:pt idx="4720">
                  <c:v>2.2659338834000002</c:v>
                </c:pt>
                <c:pt idx="4721">
                  <c:v>2.2660767778999999</c:v>
                </c:pt>
                <c:pt idx="4722">
                  <c:v>2.2664066109999998</c:v>
                </c:pt>
                <c:pt idx="4723">
                  <c:v>2.2671280781999998</c:v>
                </c:pt>
                <c:pt idx="4724">
                  <c:v>2.2682195271999999</c:v>
                </c:pt>
                <c:pt idx="4725">
                  <c:v>2.2691364136000001</c:v>
                </c:pt>
                <c:pt idx="4726">
                  <c:v>2.2697134407999999</c:v>
                </c:pt>
                <c:pt idx="4727">
                  <c:v>2.2702619250000002</c:v>
                </c:pt>
                <c:pt idx="4728">
                  <c:v>2.2704431508000003</c:v>
                </c:pt>
                <c:pt idx="4729">
                  <c:v>2.2704686375000001</c:v>
                </c:pt>
                <c:pt idx="4730">
                  <c:v>2.2708492055999998</c:v>
                </c:pt>
                <c:pt idx="4731">
                  <c:v>2.2720836096000001</c:v>
                </c:pt>
                <c:pt idx="4732">
                  <c:v>2.2733073095999998</c:v>
                </c:pt>
                <c:pt idx="4733">
                  <c:v>2.2742237150000002</c:v>
                </c:pt>
                <c:pt idx="4734">
                  <c:v>2.2754914608000001</c:v>
                </c:pt>
                <c:pt idx="4735">
                  <c:v>2.2765940603999999</c:v>
                </c:pt>
                <c:pt idx="4736">
                  <c:v>2.2768452755999999</c:v>
                </c:pt>
                <c:pt idx="4737">
                  <c:v>2.2772386972000001</c:v>
                </c:pt>
                <c:pt idx="4738">
                  <c:v>2.2777648104000003</c:v>
                </c:pt>
                <c:pt idx="4739">
                  <c:v>2.2784878397999995</c:v>
                </c:pt>
                <c:pt idx="4740">
                  <c:v>2.2788636499999999</c:v>
                </c:pt>
                <c:pt idx="4741">
                  <c:v>2.2793954040000002</c:v>
                </c:pt>
                <c:pt idx="4742">
                  <c:v>2.2802445298</c:v>
                </c:pt>
                <c:pt idx="4743">
                  <c:v>2.2807518239999998</c:v>
                </c:pt>
                <c:pt idx="4744">
                  <c:v>2.2815983992</c:v>
                </c:pt>
                <c:pt idx="4745">
                  <c:v>2.2822453650000001</c:v>
                </c:pt>
                <c:pt idx="4746">
                  <c:v>2.2822152131999998</c:v>
                </c:pt>
                <c:pt idx="4747">
                  <c:v>2.2815378976999998</c:v>
                </c:pt>
                <c:pt idx="4748">
                  <c:v>2.281156052</c:v>
                </c:pt>
                <c:pt idx="4749">
                  <c:v>2.2807673226</c:v>
                </c:pt>
                <c:pt idx="4750">
                  <c:v>2.2820520289999999</c:v>
                </c:pt>
                <c:pt idx="4751">
                  <c:v>2.2841674857999998</c:v>
                </c:pt>
                <c:pt idx="4752">
                  <c:v>2.2859574443999997</c:v>
                </c:pt>
                <c:pt idx="4753">
                  <c:v>2.2869004292000001</c:v>
                </c:pt>
                <c:pt idx="4754">
                  <c:v>2.2871701277999996</c:v>
                </c:pt>
                <c:pt idx="4755">
                  <c:v>2.2877916099000002</c:v>
                </c:pt>
                <c:pt idx="4756">
                  <c:v>2.2881175330000003</c:v>
                </c:pt>
                <c:pt idx="4757">
                  <c:v>2.2886159639999999</c:v>
                </c:pt>
                <c:pt idx="4758">
                  <c:v>2.2894553280000003</c:v>
                </c:pt>
                <c:pt idx="4759">
                  <c:v>2.2901305057000001</c:v>
                </c:pt>
                <c:pt idx="4760">
                  <c:v>2.2911727607999999</c:v>
                </c:pt>
                <c:pt idx="4761">
                  <c:v>2.292072804</c:v>
                </c:pt>
                <c:pt idx="4762">
                  <c:v>2.2927853203000002</c:v>
                </c:pt>
                <c:pt idx="4763">
                  <c:v>2.2931390428</c:v>
                </c:pt>
                <c:pt idx="4764">
                  <c:v>2.2931530967000002</c:v>
                </c:pt>
                <c:pt idx="4765">
                  <c:v>2.2934848876000005</c:v>
                </c:pt>
                <c:pt idx="4766">
                  <c:v>2.2939893198000001</c:v>
                </c:pt>
                <c:pt idx="4767">
                  <c:v>2.2945034112</c:v>
                </c:pt>
                <c:pt idx="4768">
                  <c:v>2.2955107757</c:v>
                </c:pt>
                <c:pt idx="4769">
                  <c:v>2.2961743191999999</c:v>
                </c:pt>
                <c:pt idx="4770">
                  <c:v>2.2963130528</c:v>
                </c:pt>
                <c:pt idx="4771">
                  <c:v>2.2957775539999998</c:v>
                </c:pt>
                <c:pt idx="4772">
                  <c:v>2.2963944814999997</c:v>
                </c:pt>
                <c:pt idx="4773">
                  <c:v>2.2973747160000002</c:v>
                </c:pt>
                <c:pt idx="4774">
                  <c:v>2.2986867338999999</c:v>
                </c:pt>
                <c:pt idx="4775">
                  <c:v>2.2991655257999999</c:v>
                </c:pt>
                <c:pt idx="4776">
                  <c:v>2.2996402343999995</c:v>
                </c:pt>
                <c:pt idx="4777">
                  <c:v>2.3006070884000001</c:v>
                </c:pt>
                <c:pt idx="4778">
                  <c:v>2.3022664515</c:v>
                </c:pt>
                <c:pt idx="4779">
                  <c:v>2.3036162732000003</c:v>
                </c:pt>
                <c:pt idx="4780">
                  <c:v>2.3038173444000001</c:v>
                </c:pt>
                <c:pt idx="4781">
                  <c:v>2.3038442327999999</c:v>
                </c:pt>
                <c:pt idx="4782">
                  <c:v>2.3043537435000001</c:v>
                </c:pt>
                <c:pt idx="4783">
                  <c:v>2.3048495299999998</c:v>
                </c:pt>
                <c:pt idx="4784">
                  <c:v>2.3065442616</c:v>
                </c:pt>
                <c:pt idx="4785">
                  <c:v>2.3074300728000003</c:v>
                </c:pt>
                <c:pt idx="4786">
                  <c:v>2.3081665715999997</c:v>
                </c:pt>
                <c:pt idx="4787">
                  <c:v>2.3088990342</c:v>
                </c:pt>
                <c:pt idx="4788">
                  <c:v>2.3096343564000001</c:v>
                </c:pt>
                <c:pt idx="4789">
                  <c:v>2.3098716647999997</c:v>
                </c:pt>
                <c:pt idx="4790">
                  <c:v>2.3095804578000001</c:v>
                </c:pt>
                <c:pt idx="4791">
                  <c:v>2.3094414368000002</c:v>
                </c:pt>
                <c:pt idx="4792">
                  <c:v>2.3103016132</c:v>
                </c:pt>
                <c:pt idx="4793">
                  <c:v>2.3114968510000002</c:v>
                </c:pt>
                <c:pt idx="4794">
                  <c:v>2.3123462310000003</c:v>
                </c:pt>
                <c:pt idx="4795">
                  <c:v>2.3123250755</c:v>
                </c:pt>
                <c:pt idx="4796">
                  <c:v>2.3126375376000001</c:v>
                </c:pt>
                <c:pt idx="4797">
                  <c:v>2.3136339120999998</c:v>
                </c:pt>
                <c:pt idx="4798">
                  <c:v>2.3149944845999997</c:v>
                </c:pt>
                <c:pt idx="4799">
                  <c:v>2.3158871576000002</c:v>
                </c:pt>
                <c:pt idx="4800">
                  <c:v>2.3161027808000001</c:v>
                </c:pt>
                <c:pt idx="4801">
                  <c:v>2.3168418874999999</c:v>
                </c:pt>
                <c:pt idx="4802">
                  <c:v>2.3176129012000004</c:v>
                </c:pt>
                <c:pt idx="4803">
                  <c:v>2.3183992454000002</c:v>
                </c:pt>
                <c:pt idx="4804">
                  <c:v>2.3190042357</c:v>
                </c:pt>
                <c:pt idx="4805">
                  <c:v>2.3197147043999995</c:v>
                </c:pt>
                <c:pt idx="4806">
                  <c:v>2.3202409845999998</c:v>
                </c:pt>
                <c:pt idx="4807">
                  <c:v>2.3207424079999996</c:v>
                </c:pt>
                <c:pt idx="4808">
                  <c:v>2.3210581904000001</c:v>
                </c:pt>
                <c:pt idx="4809">
                  <c:v>2.3216927916000003</c:v>
                </c:pt>
                <c:pt idx="4810">
                  <c:v>2.3218160032000004</c:v>
                </c:pt>
                <c:pt idx="4811">
                  <c:v>2.3221249350000002</c:v>
                </c:pt>
                <c:pt idx="4812">
                  <c:v>2.3226002357</c:v>
                </c:pt>
                <c:pt idx="4813">
                  <c:v>2.32324609</c:v>
                </c:pt>
                <c:pt idx="4814">
                  <c:v>2.324228899</c:v>
                </c:pt>
                <c:pt idx="4815">
                  <c:v>2.3253851206</c:v>
                </c:pt>
                <c:pt idx="4816">
                  <c:v>2.3268742487999998</c:v>
                </c:pt>
                <c:pt idx="4817">
                  <c:v>2.3273790254</c:v>
                </c:pt>
                <c:pt idx="4818">
                  <c:v>2.327401257</c:v>
                </c:pt>
                <c:pt idx="4819">
                  <c:v>2.3277618650000003</c:v>
                </c:pt>
                <c:pt idx="4820">
                  <c:v>2.3288035296</c:v>
                </c:pt>
                <c:pt idx="4821">
                  <c:v>2.3293723391999999</c:v>
                </c:pt>
                <c:pt idx="4822">
                  <c:v>2.3297636374999997</c:v>
                </c:pt>
                <c:pt idx="4823">
                  <c:v>2.3301508039999996</c:v>
                </c:pt>
                <c:pt idx="4824">
                  <c:v>2.3305546592999997</c:v>
                </c:pt>
                <c:pt idx="4825">
                  <c:v>2.3312943732000004</c:v>
                </c:pt>
                <c:pt idx="4826">
                  <c:v>2.3320383551999999</c:v>
                </c:pt>
                <c:pt idx="4827">
                  <c:v>2.3326436610000001</c:v>
                </c:pt>
                <c:pt idx="4828">
                  <c:v>2.3325868917000001</c:v>
                </c:pt>
                <c:pt idx="4829">
                  <c:v>2.3328382464000001</c:v>
                </c:pt>
                <c:pt idx="4830">
                  <c:v>2.3327174895000002</c:v>
                </c:pt>
                <c:pt idx="4831">
                  <c:v>2.3325938939999999</c:v>
                </c:pt>
                <c:pt idx="4832">
                  <c:v>2.3339644800000001</c:v>
                </c:pt>
                <c:pt idx="4833">
                  <c:v>2.3363254641000002</c:v>
                </c:pt>
                <c:pt idx="4834">
                  <c:v>2.338510372</c:v>
                </c:pt>
                <c:pt idx="4835">
                  <c:v>2.3400302561999999</c:v>
                </c:pt>
                <c:pt idx="4836">
                  <c:v>2.3406973986000001</c:v>
                </c:pt>
                <c:pt idx="4837">
                  <c:v>2.3410242475</c:v>
                </c:pt>
                <c:pt idx="4838">
                  <c:v>2.3411844079999997</c:v>
                </c:pt>
                <c:pt idx="4839">
                  <c:v>2.3416682633999999</c:v>
                </c:pt>
                <c:pt idx="4840">
                  <c:v>2.3422938156000002</c:v>
                </c:pt>
                <c:pt idx="4841">
                  <c:v>2.3425817627000001</c:v>
                </c:pt>
                <c:pt idx="4842">
                  <c:v>2.3430183585000002</c:v>
                </c:pt>
                <c:pt idx="4843">
                  <c:v>2.3437745488999999</c:v>
                </c:pt>
                <c:pt idx="4844">
                  <c:v>2.3447379815999998</c:v>
                </c:pt>
                <c:pt idx="4845">
                  <c:v>2.3454042285000001</c:v>
                </c:pt>
                <c:pt idx="4846">
                  <c:v>2.3457369804000003</c:v>
                </c:pt>
                <c:pt idx="4847">
                  <c:v>2.346054412</c:v>
                </c:pt>
                <c:pt idx="4848">
                  <c:v>2.3470321011999999</c:v>
                </c:pt>
                <c:pt idx="4849">
                  <c:v>2.3478388892000002</c:v>
                </c:pt>
                <c:pt idx="4850">
                  <c:v>2.3483149039999995</c:v>
                </c:pt>
                <c:pt idx="4851">
                  <c:v>2.3492774865000001</c:v>
                </c:pt>
                <c:pt idx="4852">
                  <c:v>2.3492377292</c:v>
                </c:pt>
                <c:pt idx="4853">
                  <c:v>2.3493913332000003</c:v>
                </c:pt>
                <c:pt idx="4854">
                  <c:v>2.349742521</c:v>
                </c:pt>
                <c:pt idx="4855">
                  <c:v>2.3507752069999999</c:v>
                </c:pt>
                <c:pt idx="4856">
                  <c:v>2.3520014735999997</c:v>
                </c:pt>
                <c:pt idx="4857">
                  <c:v>2.3528885219999998</c:v>
                </c:pt>
                <c:pt idx="4858">
                  <c:v>2.3532525598999996</c:v>
                </c:pt>
                <c:pt idx="4859">
                  <c:v>2.3537919492000001</c:v>
                </c:pt>
                <c:pt idx="4860">
                  <c:v>2.3540114823000002</c:v>
                </c:pt>
                <c:pt idx="4861">
                  <c:v>2.3545621490000004</c:v>
                </c:pt>
                <c:pt idx="4862">
                  <c:v>2.3551030860000002</c:v>
                </c:pt>
                <c:pt idx="4863">
                  <c:v>2.3561590536000003</c:v>
                </c:pt>
                <c:pt idx="4864">
                  <c:v>2.3563647360000002</c:v>
                </c:pt>
                <c:pt idx="4865">
                  <c:v>2.3562069919999997</c:v>
                </c:pt>
                <c:pt idx="4866">
                  <c:v>2.3568913648000001</c:v>
                </c:pt>
                <c:pt idx="4867">
                  <c:v>2.3582369999999995</c:v>
                </c:pt>
                <c:pt idx="4868">
                  <c:v>2.3595785997000003</c:v>
                </c:pt>
                <c:pt idx="4869">
                  <c:v>2.3611112544999999</c:v>
                </c:pt>
                <c:pt idx="4870">
                  <c:v>2.3629993200000001</c:v>
                </c:pt>
                <c:pt idx="4871">
                  <c:v>2.3637222084</c:v>
                </c:pt>
                <c:pt idx="4872">
                  <c:v>2.3654478623999999</c:v>
                </c:pt>
                <c:pt idx="4873">
                  <c:v>2.3670024455000003</c:v>
                </c:pt>
                <c:pt idx="4874">
                  <c:v>2.3673774515999999</c:v>
                </c:pt>
                <c:pt idx="4875">
                  <c:v>2.3672187212</c:v>
                </c:pt>
                <c:pt idx="4876">
                  <c:v>2.3673605656000003</c:v>
                </c:pt>
                <c:pt idx="4877">
                  <c:v>2.3673450669</c:v>
                </c:pt>
                <c:pt idx="4878">
                  <c:v>2.3671637654</c:v>
                </c:pt>
                <c:pt idx="4879">
                  <c:v>2.3676680559000003</c:v>
                </c:pt>
                <c:pt idx="4880">
                  <c:v>2.3685110251000001</c:v>
                </c:pt>
                <c:pt idx="4881">
                  <c:v>2.3688496192000001</c:v>
                </c:pt>
                <c:pt idx="4882">
                  <c:v>2.3688495577999999</c:v>
                </c:pt>
                <c:pt idx="4883">
                  <c:v>2.3690476205</c:v>
                </c:pt>
                <c:pt idx="4884">
                  <c:v>2.3699147252000001</c:v>
                </c:pt>
                <c:pt idx="4885">
                  <c:v>2.371625334</c:v>
                </c:pt>
                <c:pt idx="4886">
                  <c:v>2.3730016175999999</c:v>
                </c:pt>
                <c:pt idx="4887">
                  <c:v>2.3725293536000005</c:v>
                </c:pt>
                <c:pt idx="4888">
                  <c:v>2.3724267578999996</c:v>
                </c:pt>
                <c:pt idx="4889">
                  <c:v>2.3730032767</c:v>
                </c:pt>
                <c:pt idx="4890">
                  <c:v>2.3741016120000005</c:v>
                </c:pt>
                <c:pt idx="4891">
                  <c:v>2.3750524592</c:v>
                </c:pt>
                <c:pt idx="4892">
                  <c:v>2.3753240488</c:v>
                </c:pt>
                <c:pt idx="4893">
                  <c:v>2.3761189800000002</c:v>
                </c:pt>
                <c:pt idx="4894">
                  <c:v>2.3770969521</c:v>
                </c:pt>
                <c:pt idx="4895">
                  <c:v>2.3777176600000001</c:v>
                </c:pt>
                <c:pt idx="4896">
                  <c:v>2.3780020961999999</c:v>
                </c:pt>
                <c:pt idx="4897">
                  <c:v>2.3784272687999999</c:v>
                </c:pt>
                <c:pt idx="4898">
                  <c:v>2.3794816570999999</c:v>
                </c:pt>
                <c:pt idx="4899">
                  <c:v>2.3798618904000004</c:v>
                </c:pt>
                <c:pt idx="4900">
                  <c:v>2.3802210202</c:v>
                </c:pt>
                <c:pt idx="4901">
                  <c:v>2.381258817</c:v>
                </c:pt>
                <c:pt idx="4902">
                  <c:v>2.3826375093999994</c:v>
                </c:pt>
                <c:pt idx="4903">
                  <c:v>2.38351932</c:v>
                </c:pt>
                <c:pt idx="4904">
                  <c:v>2.3845787120000002</c:v>
                </c:pt>
                <c:pt idx="4905">
                  <c:v>2.3847818959999998</c:v>
                </c:pt>
                <c:pt idx="4906">
                  <c:v>2.38495686</c:v>
                </c:pt>
                <c:pt idx="4907">
                  <c:v>2.3854501440000004</c:v>
                </c:pt>
                <c:pt idx="4908">
                  <c:v>2.3863069767999998</c:v>
                </c:pt>
                <c:pt idx="4909">
                  <c:v>2.3871921519999999</c:v>
                </c:pt>
                <c:pt idx="4910">
                  <c:v>2.3880647340000003</c:v>
                </c:pt>
                <c:pt idx="4911">
                  <c:v>2.3884188500000003</c:v>
                </c:pt>
                <c:pt idx="4912">
                  <c:v>2.3887461528</c:v>
                </c:pt>
                <c:pt idx="4913">
                  <c:v>2.3883927851000002</c:v>
                </c:pt>
                <c:pt idx="4914">
                  <c:v>2.3885213044000002</c:v>
                </c:pt>
                <c:pt idx="4915">
                  <c:v>2.3898323339999998</c:v>
                </c:pt>
                <c:pt idx="4916">
                  <c:v>2.3911505581000001</c:v>
                </c:pt>
                <c:pt idx="4917">
                  <c:v>2.3914596655999998</c:v>
                </c:pt>
                <c:pt idx="4918">
                  <c:v>2.3917631372999999</c:v>
                </c:pt>
                <c:pt idx="4919">
                  <c:v>2.3920736979999999</c:v>
                </c:pt>
                <c:pt idx="4920">
                  <c:v>2.3929172800000003</c:v>
                </c:pt>
                <c:pt idx="4921">
                  <c:v>2.3933042955000001</c:v>
                </c:pt>
                <c:pt idx="4922">
                  <c:v>2.3943653649999996</c:v>
                </c:pt>
                <c:pt idx="4923">
                  <c:v>2.3950739769</c:v>
                </c:pt>
                <c:pt idx="4924">
                  <c:v>2.3955808759999999</c:v>
                </c:pt>
                <c:pt idx="4925">
                  <c:v>2.3957365810000004</c:v>
                </c:pt>
                <c:pt idx="4926">
                  <c:v>2.3960672096</c:v>
                </c:pt>
                <c:pt idx="4927">
                  <c:v>2.39688444</c:v>
                </c:pt>
                <c:pt idx="4928">
                  <c:v>2.3981855099000002</c:v>
                </c:pt>
                <c:pt idx="4929">
                  <c:v>2.3990043386999997</c:v>
                </c:pt>
                <c:pt idx="4930">
                  <c:v>2.3994860654000001</c:v>
                </c:pt>
                <c:pt idx="4931">
                  <c:v>2.3996277953999998</c:v>
                </c:pt>
                <c:pt idx="4932">
                  <c:v>2.4002987488</c:v>
                </c:pt>
                <c:pt idx="4933">
                  <c:v>2.4015047153999998</c:v>
                </c:pt>
                <c:pt idx="4934">
                  <c:v>2.4020447976000003</c:v>
                </c:pt>
                <c:pt idx="4935">
                  <c:v>2.4023914590000004</c:v>
                </c:pt>
                <c:pt idx="4936">
                  <c:v>2.4025630975000003</c:v>
                </c:pt>
                <c:pt idx="4937">
                  <c:v>2.403220192</c:v>
                </c:pt>
                <c:pt idx="4938">
                  <c:v>2.403720726</c:v>
                </c:pt>
                <c:pt idx="4939">
                  <c:v>2.4042198864</c:v>
                </c:pt>
                <c:pt idx="4940">
                  <c:v>2.4052287657</c:v>
                </c:pt>
                <c:pt idx="4941">
                  <c:v>2.4062249771999999</c:v>
                </c:pt>
                <c:pt idx="4942">
                  <c:v>2.4070589576000003</c:v>
                </c:pt>
                <c:pt idx="4943">
                  <c:v>2.4080440023</c:v>
                </c:pt>
                <c:pt idx="4944">
                  <c:v>2.408868214</c:v>
                </c:pt>
                <c:pt idx="4945">
                  <c:v>2.4098833079999999</c:v>
                </c:pt>
                <c:pt idx="4946">
                  <c:v>2.4104156699999999</c:v>
                </c:pt>
                <c:pt idx="4947">
                  <c:v>2.4112828158000004</c:v>
                </c:pt>
                <c:pt idx="4948">
                  <c:v>2.4121557600000001</c:v>
                </c:pt>
                <c:pt idx="4949">
                  <c:v>2.4125458525000001</c:v>
                </c:pt>
                <c:pt idx="4950">
                  <c:v>2.4129630168</c:v>
                </c:pt>
                <c:pt idx="4951">
                  <c:v>2.4132092304000001</c:v>
                </c:pt>
                <c:pt idx="4952">
                  <c:v>2.4137832158000001</c:v>
                </c:pt>
                <c:pt idx="4953">
                  <c:v>2.4145026595000001</c:v>
                </c:pt>
                <c:pt idx="4954">
                  <c:v>2.4150625509999997</c:v>
                </c:pt>
                <c:pt idx="4955">
                  <c:v>2.4157921289999997</c:v>
                </c:pt>
                <c:pt idx="4956">
                  <c:v>2.4176950280000002</c:v>
                </c:pt>
                <c:pt idx="4957">
                  <c:v>2.418432025</c:v>
                </c:pt>
                <c:pt idx="4958">
                  <c:v>2.4193416407999999</c:v>
                </c:pt>
                <c:pt idx="4959">
                  <c:v>2.4203925455999999</c:v>
                </c:pt>
                <c:pt idx="4960">
                  <c:v>2.4207462495000001</c:v>
                </c:pt>
                <c:pt idx="4961">
                  <c:v>2.4214108656</c:v>
                </c:pt>
                <c:pt idx="4962">
                  <c:v>2.4220641302999999</c:v>
                </c:pt>
                <c:pt idx="4963">
                  <c:v>2.4223694336000001</c:v>
                </c:pt>
                <c:pt idx="4964">
                  <c:v>2.4225092992000001</c:v>
                </c:pt>
                <c:pt idx="4965">
                  <c:v>2.4228132040000001</c:v>
                </c:pt>
                <c:pt idx="4966">
                  <c:v>2.4236164058999998</c:v>
                </c:pt>
                <c:pt idx="4967">
                  <c:v>2.4245837299999997</c:v>
                </c:pt>
                <c:pt idx="4968">
                  <c:v>2.4257280543999999</c:v>
                </c:pt>
                <c:pt idx="4969">
                  <c:v>2.4263902895</c:v>
                </c:pt>
                <c:pt idx="4970">
                  <c:v>2.4265532069</c:v>
                </c:pt>
                <c:pt idx="4971">
                  <c:v>2.4270428752000002</c:v>
                </c:pt>
                <c:pt idx="4972">
                  <c:v>2.4278550629</c:v>
                </c:pt>
                <c:pt idx="4973">
                  <c:v>2.4283562729999999</c:v>
                </c:pt>
                <c:pt idx="4974">
                  <c:v>2.4288489476999997</c:v>
                </c:pt>
                <c:pt idx="4975">
                  <c:v>2.4301823224000003</c:v>
                </c:pt>
                <c:pt idx="4976">
                  <c:v>2.4305052764999999</c:v>
                </c:pt>
                <c:pt idx="4977">
                  <c:v>2.4303186444000002</c:v>
                </c:pt>
                <c:pt idx="4978">
                  <c:v>2.4306387475999998</c:v>
                </c:pt>
                <c:pt idx="4979">
                  <c:v>2.4316098066</c:v>
                </c:pt>
                <c:pt idx="4980">
                  <c:v>2.4325852459999999</c:v>
                </c:pt>
                <c:pt idx="4981">
                  <c:v>2.4327026535999998</c:v>
                </c:pt>
                <c:pt idx="4982">
                  <c:v>2.4335040113999997</c:v>
                </c:pt>
                <c:pt idx="4983">
                  <c:v>2.4342954090000002</c:v>
                </c:pt>
                <c:pt idx="4984">
                  <c:v>2.4347584728</c:v>
                </c:pt>
                <c:pt idx="4985">
                  <c:v>2.4355628816000001</c:v>
                </c:pt>
                <c:pt idx="4986">
                  <c:v>2.4370471500000002</c:v>
                </c:pt>
                <c:pt idx="4987">
                  <c:v>2.4378789863999999</c:v>
                </c:pt>
                <c:pt idx="4988">
                  <c:v>2.4385768064</c:v>
                </c:pt>
                <c:pt idx="4989">
                  <c:v>2.4384133075000003</c:v>
                </c:pt>
                <c:pt idx="4990">
                  <c:v>2.4380797635999998</c:v>
                </c:pt>
                <c:pt idx="4991">
                  <c:v>2.4384462585</c:v>
                </c:pt>
                <c:pt idx="4992">
                  <c:v>2.4394986128</c:v>
                </c:pt>
                <c:pt idx="4993">
                  <c:v>2.4400409949999999</c:v>
                </c:pt>
                <c:pt idx="4994">
                  <c:v>2.4407821913999999</c:v>
                </c:pt>
                <c:pt idx="4995">
                  <c:v>2.4415435828000001</c:v>
                </c:pt>
                <c:pt idx="4996">
                  <c:v>2.4417962484000002</c:v>
                </c:pt>
                <c:pt idx="4997">
                  <c:v>2.4427408279999998</c:v>
                </c:pt>
                <c:pt idx="4998">
                  <c:v>2.4443732415999997</c:v>
                </c:pt>
                <c:pt idx="4999">
                  <c:v>2.4465034518</c:v>
                </c:pt>
                <c:pt idx="5000">
                  <c:v>2.4472569402</c:v>
                </c:pt>
                <c:pt idx="5001">
                  <c:v>2.4473125607999999</c:v>
                </c:pt>
                <c:pt idx="5002">
                  <c:v>2.4475469711</c:v>
                </c:pt>
                <c:pt idx="5003">
                  <c:v>2.4480915958999998</c:v>
                </c:pt>
                <c:pt idx="5004">
                  <c:v>2.4487820428000004</c:v>
                </c:pt>
                <c:pt idx="5005">
                  <c:v>2.4491148357000001</c:v>
                </c:pt>
                <c:pt idx="5006">
                  <c:v>2.4499655739000001</c:v>
                </c:pt>
                <c:pt idx="5007">
                  <c:v>2.4506159244000001</c:v>
                </c:pt>
                <c:pt idx="5008">
                  <c:v>2.4510903123999999</c:v>
                </c:pt>
                <c:pt idx="5009">
                  <c:v>2.4519167999999998</c:v>
                </c:pt>
                <c:pt idx="5010">
                  <c:v>2.4524143258</c:v>
                </c:pt>
                <c:pt idx="5011">
                  <c:v>2.4527199969</c:v>
                </c:pt>
                <c:pt idx="5012">
                  <c:v>2.4531787024999998</c:v>
                </c:pt>
                <c:pt idx="5013">
                  <c:v>2.4536561700000004</c:v>
                </c:pt>
                <c:pt idx="5014">
                  <c:v>2.454348666</c:v>
                </c:pt>
                <c:pt idx="5015">
                  <c:v>2.4556041407999998</c:v>
                </c:pt>
                <c:pt idx="5016">
                  <c:v>2.4565681279999998</c:v>
                </c:pt>
                <c:pt idx="5017">
                  <c:v>2.4570009485999997</c:v>
                </c:pt>
                <c:pt idx="5018">
                  <c:v>2.4568721547000001</c:v>
                </c:pt>
                <c:pt idx="5019">
                  <c:v>2.4574061786999999</c:v>
                </c:pt>
                <c:pt idx="5020">
                  <c:v>2.4588125459999999</c:v>
                </c:pt>
                <c:pt idx="5021">
                  <c:v>2.4603808932</c:v>
                </c:pt>
                <c:pt idx="5022">
                  <c:v>2.4610611306000001</c:v>
                </c:pt>
                <c:pt idx="5023">
                  <c:v>2.4610668287999999</c:v>
                </c:pt>
                <c:pt idx="5024">
                  <c:v>2.4607878594999999</c:v>
                </c:pt>
                <c:pt idx="5025">
                  <c:v>2.4612239556</c:v>
                </c:pt>
                <c:pt idx="5026">
                  <c:v>2.4628551063999997</c:v>
                </c:pt>
                <c:pt idx="5027">
                  <c:v>2.4644836628000002</c:v>
                </c:pt>
                <c:pt idx="5028">
                  <c:v>2.4652698945</c:v>
                </c:pt>
                <c:pt idx="5029">
                  <c:v>2.4656963136000001</c:v>
                </c:pt>
                <c:pt idx="5030">
                  <c:v>2.465751246</c:v>
                </c:pt>
                <c:pt idx="5031">
                  <c:v>2.4659536159999997</c:v>
                </c:pt>
                <c:pt idx="5032">
                  <c:v>2.4663367144000001</c:v>
                </c:pt>
                <c:pt idx="5033">
                  <c:v>2.4677276804999999</c:v>
                </c:pt>
                <c:pt idx="5034">
                  <c:v>2.4687775628000002</c:v>
                </c:pt>
                <c:pt idx="5035">
                  <c:v>2.4692837949999999</c:v>
                </c:pt>
                <c:pt idx="5036">
                  <c:v>2.4697625759999999</c:v>
                </c:pt>
                <c:pt idx="5037">
                  <c:v>2.4700548071999999</c:v>
                </c:pt>
                <c:pt idx="5038">
                  <c:v>2.4708663181000001</c:v>
                </c:pt>
                <c:pt idx="5039">
                  <c:v>2.4718413433999999</c:v>
                </c:pt>
                <c:pt idx="5040">
                  <c:v>2.4721293393999999</c:v>
                </c:pt>
                <c:pt idx="5041">
                  <c:v>2.4727645458</c:v>
                </c:pt>
                <c:pt idx="5042">
                  <c:v>2.47375861</c:v>
                </c:pt>
                <c:pt idx="5043">
                  <c:v>2.4746023445000001</c:v>
                </c:pt>
                <c:pt idx="5044">
                  <c:v>2.4749441184000003</c:v>
                </c:pt>
                <c:pt idx="5045">
                  <c:v>2.4754523111999998</c:v>
                </c:pt>
                <c:pt idx="5046">
                  <c:v>2.4764786188999999</c:v>
                </c:pt>
                <c:pt idx="5047">
                  <c:v>2.4771548055999997</c:v>
                </c:pt>
                <c:pt idx="5048">
                  <c:v>2.4774735446</c:v>
                </c:pt>
                <c:pt idx="5049">
                  <c:v>2.4779877573000002</c:v>
                </c:pt>
                <c:pt idx="5050">
                  <c:v>2.4791808694999999</c:v>
                </c:pt>
                <c:pt idx="5051">
                  <c:v>2.4801931439999998</c:v>
                </c:pt>
                <c:pt idx="5052">
                  <c:v>2.4807177455999998</c:v>
                </c:pt>
                <c:pt idx="5053">
                  <c:v>2.4814234024999999</c:v>
                </c:pt>
                <c:pt idx="5054">
                  <c:v>2.4819858891000002</c:v>
                </c:pt>
                <c:pt idx="5055">
                  <c:v>2.4823920960000003</c:v>
                </c:pt>
                <c:pt idx="5056">
                  <c:v>2.4833124456000002</c:v>
                </c:pt>
                <c:pt idx="5057">
                  <c:v>2.4845747297999998</c:v>
                </c:pt>
                <c:pt idx="5058">
                  <c:v>2.4853375412999998</c:v>
                </c:pt>
                <c:pt idx="5059">
                  <c:v>2.4857513120000001</c:v>
                </c:pt>
                <c:pt idx="5060">
                  <c:v>2.4863069807999998</c:v>
                </c:pt>
                <c:pt idx="5061">
                  <c:v>2.4870424020000002</c:v>
                </c:pt>
                <c:pt idx="5062">
                  <c:v>2.4874155851999999</c:v>
                </c:pt>
                <c:pt idx="5063">
                  <c:v>2.4877684276000003</c:v>
                </c:pt>
                <c:pt idx="5064">
                  <c:v>2.4882704734000001</c:v>
                </c:pt>
                <c:pt idx="5065">
                  <c:v>2.4884218038000006</c:v>
                </c:pt>
                <c:pt idx="5066">
                  <c:v>2.4890963946000002</c:v>
                </c:pt>
                <c:pt idx="5067">
                  <c:v>2.4901320507000002</c:v>
                </c:pt>
                <c:pt idx="5068">
                  <c:v>2.4916766098000003</c:v>
                </c:pt>
                <c:pt idx="5069">
                  <c:v>2.4930444714000002</c:v>
                </c:pt>
                <c:pt idx="5070">
                  <c:v>2.4932251890000003</c:v>
                </c:pt>
                <c:pt idx="5071">
                  <c:v>2.4921777145999999</c:v>
                </c:pt>
                <c:pt idx="5072">
                  <c:v>2.4917868007999999</c:v>
                </c:pt>
                <c:pt idx="5073">
                  <c:v>2.4919237023999998</c:v>
                </c:pt>
                <c:pt idx="5074">
                  <c:v>2.4929292711000004</c:v>
                </c:pt>
                <c:pt idx="5075">
                  <c:v>2.4937915093000003</c:v>
                </c:pt>
                <c:pt idx="5076">
                  <c:v>2.4949990335000001</c:v>
                </c:pt>
                <c:pt idx="5077">
                  <c:v>2.4962329594999999</c:v>
                </c:pt>
                <c:pt idx="5078">
                  <c:v>2.4971451507000002</c:v>
                </c:pt>
                <c:pt idx="5079">
                  <c:v>2.4976946755</c:v>
                </c:pt>
                <c:pt idx="5080">
                  <c:v>2.4988983822000002</c:v>
                </c:pt>
                <c:pt idx="5081">
                  <c:v>2.4998916039999997</c:v>
                </c:pt>
                <c:pt idx="5082">
                  <c:v>2.5005527205</c:v>
                </c:pt>
                <c:pt idx="5083">
                  <c:v>2.500708994</c:v>
                </c:pt>
                <c:pt idx="5084">
                  <c:v>2.5007100983999999</c:v>
                </c:pt>
                <c:pt idx="5085">
                  <c:v>2.5015790976000001</c:v>
                </c:pt>
                <c:pt idx="5086">
                  <c:v>2.5033059582999999</c:v>
                </c:pt>
                <c:pt idx="5087">
                  <c:v>2.5048383749999998</c:v>
                </c:pt>
                <c:pt idx="5088">
                  <c:v>2.5053491274999997</c:v>
                </c:pt>
                <c:pt idx="5089">
                  <c:v>2.5060443870000002</c:v>
                </c:pt>
                <c:pt idx="5090">
                  <c:v>2.5069359060000003</c:v>
                </c:pt>
                <c:pt idx="5091">
                  <c:v>2.5074644012000005</c:v>
                </c:pt>
                <c:pt idx="5092">
                  <c:v>2.5071304220000004</c:v>
                </c:pt>
                <c:pt idx="5093">
                  <c:v>2.5073089445999996</c:v>
                </c:pt>
                <c:pt idx="5094">
                  <c:v>2.5092039797999997</c:v>
                </c:pt>
                <c:pt idx="5095">
                  <c:v>2.5102306896000002</c:v>
                </c:pt>
                <c:pt idx="5096">
                  <c:v>2.5104108599999999</c:v>
                </c:pt>
                <c:pt idx="5097">
                  <c:v>2.5107697497000001</c:v>
                </c:pt>
                <c:pt idx="5098">
                  <c:v>2.5119959639999996</c:v>
                </c:pt>
                <c:pt idx="5099">
                  <c:v>2.5122128580000003</c:v>
                </c:pt>
                <c:pt idx="5100">
                  <c:v>2.5119242279999998</c:v>
                </c:pt>
                <c:pt idx="5101">
                  <c:v>2.5121527991999999</c:v>
                </c:pt>
                <c:pt idx="5102">
                  <c:v>2.5127169838000003</c:v>
                </c:pt>
                <c:pt idx="5103">
                  <c:v>2.5139422459999996</c:v>
                </c:pt>
                <c:pt idx="5104">
                  <c:v>2.5150225695000001</c:v>
                </c:pt>
                <c:pt idx="5105">
                  <c:v>2.5154477895999996</c:v>
                </c:pt>
                <c:pt idx="5106">
                  <c:v>2.5153907063999998</c:v>
                </c:pt>
                <c:pt idx="5107">
                  <c:v>2.5156605239999998</c:v>
                </c:pt>
                <c:pt idx="5108">
                  <c:v>2.5164157232999997</c:v>
                </c:pt>
                <c:pt idx="5109">
                  <c:v>2.5178603010000002</c:v>
                </c:pt>
                <c:pt idx="5110">
                  <c:v>2.5196365708999995</c:v>
                </c:pt>
                <c:pt idx="5111">
                  <c:v>2.5210787030000001</c:v>
                </c:pt>
                <c:pt idx="5112">
                  <c:v>2.5220355474000002</c:v>
                </c:pt>
                <c:pt idx="5113">
                  <c:v>2.5219420372000001</c:v>
                </c:pt>
                <c:pt idx="5114">
                  <c:v>2.5219951554</c:v>
                </c:pt>
                <c:pt idx="5115">
                  <c:v>2.5222287423000003</c:v>
                </c:pt>
                <c:pt idx="5116">
                  <c:v>2.5229671469999997</c:v>
                </c:pt>
                <c:pt idx="5117">
                  <c:v>2.5247726945999998</c:v>
                </c:pt>
                <c:pt idx="5118">
                  <c:v>2.5266491784000005</c:v>
                </c:pt>
                <c:pt idx="5119">
                  <c:v>2.5269610728000003</c:v>
                </c:pt>
                <c:pt idx="5120">
                  <c:v>2.5270717621000003</c:v>
                </c:pt>
                <c:pt idx="5121">
                  <c:v>2.5273409734000003</c:v>
                </c:pt>
                <c:pt idx="5122">
                  <c:v>2.5274030630000004</c:v>
                </c:pt>
                <c:pt idx="5123">
                  <c:v>2.5278073121000002</c:v>
                </c:pt>
                <c:pt idx="5124">
                  <c:v>2.5289048668</c:v>
                </c:pt>
                <c:pt idx="5125">
                  <c:v>2.5298189440000001</c:v>
                </c:pt>
                <c:pt idx="5126">
                  <c:v>2.530387916</c:v>
                </c:pt>
                <c:pt idx="5127">
                  <c:v>2.5312977906</c:v>
                </c:pt>
                <c:pt idx="5128">
                  <c:v>2.5323900059</c:v>
                </c:pt>
                <c:pt idx="5129">
                  <c:v>2.5336395669000003</c:v>
                </c:pt>
                <c:pt idx="5130">
                  <c:v>2.5346849346</c:v>
                </c:pt>
                <c:pt idx="5131">
                  <c:v>2.5353599894999999</c:v>
                </c:pt>
                <c:pt idx="5132">
                  <c:v>2.5359893904000002</c:v>
                </c:pt>
                <c:pt idx="5133">
                  <c:v>2.5371539052000003</c:v>
                </c:pt>
                <c:pt idx="5134">
                  <c:v>2.5378144152000002</c:v>
                </c:pt>
                <c:pt idx="5135">
                  <c:v>2.5376150670000004</c:v>
                </c:pt>
                <c:pt idx="5136">
                  <c:v>2.5372569631999999</c:v>
                </c:pt>
                <c:pt idx="5137">
                  <c:v>2.5382807364</c:v>
                </c:pt>
                <c:pt idx="5138">
                  <c:v>2.5401706089</c:v>
                </c:pt>
                <c:pt idx="5139">
                  <c:v>2.5412168196000002</c:v>
                </c:pt>
                <c:pt idx="5140">
                  <c:v>2.5414280591999998</c:v>
                </c:pt>
                <c:pt idx="5141">
                  <c:v>2.5418320389</c:v>
                </c:pt>
                <c:pt idx="5142">
                  <c:v>2.5428010391</c:v>
                </c:pt>
                <c:pt idx="5143">
                  <c:v>2.5432804998000003</c:v>
                </c:pt>
                <c:pt idx="5144">
                  <c:v>2.5437555683999999</c:v>
                </c:pt>
                <c:pt idx="5145">
                  <c:v>2.5441937280000002</c:v>
                </c:pt>
                <c:pt idx="5146">
                  <c:v>2.5456633784999996</c:v>
                </c:pt>
                <c:pt idx="5147">
                  <c:v>2.5467697032000003</c:v>
                </c:pt>
                <c:pt idx="5148">
                  <c:v>2.54752146</c:v>
                </c:pt>
                <c:pt idx="5149">
                  <c:v>2.5477374670000001</c:v>
                </c:pt>
                <c:pt idx="5150">
                  <c:v>2.54774871</c:v>
                </c:pt>
                <c:pt idx="5151">
                  <c:v>2.5480807110000003</c:v>
                </c:pt>
                <c:pt idx="5152">
                  <c:v>2.5492383942000001</c:v>
                </c:pt>
                <c:pt idx="5153">
                  <c:v>2.5499060975999996</c:v>
                </c:pt>
                <c:pt idx="5154">
                  <c:v>2.5502337945</c:v>
                </c:pt>
                <c:pt idx="5155">
                  <c:v>2.5503966495000001</c:v>
                </c:pt>
                <c:pt idx="5156">
                  <c:v>2.5514134840000002</c:v>
                </c:pt>
                <c:pt idx="5157">
                  <c:v>2.5527646254</c:v>
                </c:pt>
                <c:pt idx="5158">
                  <c:v>2.5541396224000001</c:v>
                </c:pt>
                <c:pt idx="5159">
                  <c:v>2.5550037832000001</c:v>
                </c:pt>
                <c:pt idx="5160">
                  <c:v>2.5558813872000004</c:v>
                </c:pt>
                <c:pt idx="5161">
                  <c:v>2.5579357504</c:v>
                </c:pt>
                <c:pt idx="5162">
                  <c:v>2.5589458943999999</c:v>
                </c:pt>
                <c:pt idx="5163">
                  <c:v>2.5581984714999999</c:v>
                </c:pt>
                <c:pt idx="5164">
                  <c:v>2.5576025552000003</c:v>
                </c:pt>
                <c:pt idx="5165">
                  <c:v>2.5578639519999999</c:v>
                </c:pt>
                <c:pt idx="5166">
                  <c:v>2.5584908785999998</c:v>
                </c:pt>
                <c:pt idx="5167">
                  <c:v>2.5592545944</c:v>
                </c:pt>
                <c:pt idx="5168">
                  <c:v>2.5603720224000002</c:v>
                </c:pt>
                <c:pt idx="5169">
                  <c:v>2.5616856800000001</c:v>
                </c:pt>
                <c:pt idx="5170">
                  <c:v>2.5618119900000003</c:v>
                </c:pt>
                <c:pt idx="5171">
                  <c:v>2.5617733244999998</c:v>
                </c:pt>
                <c:pt idx="5172">
                  <c:v>2.5620660960000001</c:v>
                </c:pt>
                <c:pt idx="5173">
                  <c:v>2.5627111586</c:v>
                </c:pt>
                <c:pt idx="5174">
                  <c:v>2.5633815449999995</c:v>
                </c:pt>
                <c:pt idx="5175">
                  <c:v>2.5638736031999998</c:v>
                </c:pt>
                <c:pt idx="5176">
                  <c:v>2.5640282303999995</c:v>
                </c:pt>
                <c:pt idx="5177">
                  <c:v>2.5636743870000003</c:v>
                </c:pt>
                <c:pt idx="5178">
                  <c:v>2.5640371356</c:v>
                </c:pt>
                <c:pt idx="5179">
                  <c:v>2.5654140239999998</c:v>
                </c:pt>
                <c:pt idx="5180">
                  <c:v>2.5673175000000001</c:v>
                </c:pt>
                <c:pt idx="5181">
                  <c:v>2.5678827979999999</c:v>
                </c:pt>
                <c:pt idx="5182">
                  <c:v>2.5686430167999998</c:v>
                </c:pt>
                <c:pt idx="5183">
                  <c:v>2.5695743916000002</c:v>
                </c:pt>
                <c:pt idx="5184">
                  <c:v>2.5706650522000003</c:v>
                </c:pt>
                <c:pt idx="5185">
                  <c:v>2.5717424539999998</c:v>
                </c:pt>
                <c:pt idx="5186">
                  <c:v>2.5726325023999999</c:v>
                </c:pt>
                <c:pt idx="5187">
                  <c:v>2.5726715630000001</c:v>
                </c:pt>
                <c:pt idx="5188">
                  <c:v>2.5725394666999999</c:v>
                </c:pt>
                <c:pt idx="5189">
                  <c:v>2.5727615213999999</c:v>
                </c:pt>
                <c:pt idx="5190">
                  <c:v>2.5736831151000001</c:v>
                </c:pt>
                <c:pt idx="5191">
                  <c:v>2.5745943951000001</c:v>
                </c:pt>
                <c:pt idx="5192">
                  <c:v>2.5758496596000002</c:v>
                </c:pt>
                <c:pt idx="5193">
                  <c:v>2.5777809475</c:v>
                </c:pt>
                <c:pt idx="5194">
                  <c:v>2.5800385011000002</c:v>
                </c:pt>
                <c:pt idx="5195">
                  <c:v>2.5796921504000001</c:v>
                </c:pt>
                <c:pt idx="5196">
                  <c:v>2.5769514105</c:v>
                </c:pt>
                <c:pt idx="5197">
                  <c:v>2.5754298596999998</c:v>
                </c:pt>
                <c:pt idx="5198">
                  <c:v>2.5768419203999997</c:v>
                </c:pt>
                <c:pt idx="5199">
                  <c:v>2.5792698938999998</c:v>
                </c:pt>
                <c:pt idx="5200">
                  <c:v>2.5809756896000002</c:v>
                </c:pt>
                <c:pt idx="5201">
                  <c:v>2.5822748139999998</c:v>
                </c:pt>
                <c:pt idx="5202">
                  <c:v>2.5834221626000002</c:v>
                </c:pt>
                <c:pt idx="5203">
                  <c:v>2.5842524145000003</c:v>
                </c:pt>
                <c:pt idx="5204">
                  <c:v>2.5849308708000001</c:v>
                </c:pt>
                <c:pt idx="5205">
                  <c:v>2.5852667364999999</c:v>
                </c:pt>
                <c:pt idx="5206">
                  <c:v>2.5860941938000002</c:v>
                </c:pt>
                <c:pt idx="5207">
                  <c:v>2.5867309229999997</c:v>
                </c:pt>
                <c:pt idx="5208">
                  <c:v>2.5873676995999997</c:v>
                </c:pt>
                <c:pt idx="5209">
                  <c:v>2.5881878610000002</c:v>
                </c:pt>
                <c:pt idx="5210">
                  <c:v>2.5886713449999998</c:v>
                </c:pt>
                <c:pt idx="5211">
                  <c:v>2.5893307368000005</c:v>
                </c:pt>
                <c:pt idx="5212">
                  <c:v>2.5896788667000004</c:v>
                </c:pt>
                <c:pt idx="5213">
                  <c:v>2.5900629719999997</c:v>
                </c:pt>
                <c:pt idx="5214">
                  <c:v>2.5906394976000002</c:v>
                </c:pt>
                <c:pt idx="5215">
                  <c:v>2.5915619491999995</c:v>
                </c:pt>
                <c:pt idx="5216">
                  <c:v>2.5922935896000001</c:v>
                </c:pt>
                <c:pt idx="5217">
                  <c:v>2.5925514003999997</c:v>
                </c:pt>
                <c:pt idx="5218">
                  <c:v>2.5924647482999998</c:v>
                </c:pt>
                <c:pt idx="5219">
                  <c:v>2.5930490352</c:v>
                </c:pt>
                <c:pt idx="5220">
                  <c:v>2.5944939504</c:v>
                </c:pt>
                <c:pt idx="5221">
                  <c:v>2.5957510539999999</c:v>
                </c:pt>
                <c:pt idx="5222">
                  <c:v>2.5964757034999999</c:v>
                </c:pt>
                <c:pt idx="5223">
                  <c:v>2.5968633300000001</c:v>
                </c:pt>
                <c:pt idx="5224">
                  <c:v>2.5970674115999999</c:v>
                </c:pt>
                <c:pt idx="5225">
                  <c:v>2.5976641824</c:v>
                </c:pt>
                <c:pt idx="5226">
                  <c:v>2.5990209910000002</c:v>
                </c:pt>
                <c:pt idx="5227">
                  <c:v>2.6006037551999999</c:v>
                </c:pt>
                <c:pt idx="5228">
                  <c:v>2.601641855</c:v>
                </c:pt>
                <c:pt idx="5229">
                  <c:v>2.602315752</c:v>
                </c:pt>
                <c:pt idx="5230">
                  <c:v>2.6026388324999998</c:v>
                </c:pt>
                <c:pt idx="5231">
                  <c:v>2.6029784426999996</c:v>
                </c:pt>
                <c:pt idx="5232">
                  <c:v>2.6036344802999998</c:v>
                </c:pt>
                <c:pt idx="5233">
                  <c:v>2.6042650476000002</c:v>
                </c:pt>
                <c:pt idx="5234">
                  <c:v>2.6050193568000002</c:v>
                </c:pt>
                <c:pt idx="5235">
                  <c:v>2.604493089</c:v>
                </c:pt>
                <c:pt idx="5236">
                  <c:v>2.6046704429999998</c:v>
                </c:pt>
                <c:pt idx="5237">
                  <c:v>2.6057444164999999</c:v>
                </c:pt>
                <c:pt idx="5238">
                  <c:v>2.6072012802</c:v>
                </c:pt>
                <c:pt idx="5239">
                  <c:v>2.6086538559999997</c:v>
                </c:pt>
                <c:pt idx="5240">
                  <c:v>2.6093816056000003</c:v>
                </c:pt>
                <c:pt idx="5241">
                  <c:v>2.6100898665000001</c:v>
                </c:pt>
                <c:pt idx="5242">
                  <c:v>2.6104348752000002</c:v>
                </c:pt>
                <c:pt idx="5243">
                  <c:v>2.6109277012000001</c:v>
                </c:pt>
                <c:pt idx="5244">
                  <c:v>2.6116045097999998</c:v>
                </c:pt>
                <c:pt idx="5245">
                  <c:v>2.6128136709999996</c:v>
                </c:pt>
                <c:pt idx="5246">
                  <c:v>2.6140048790000003</c:v>
                </c:pt>
                <c:pt idx="5247">
                  <c:v>2.6143064310000002</c:v>
                </c:pt>
                <c:pt idx="5248">
                  <c:v>2.6140726079999999</c:v>
                </c:pt>
                <c:pt idx="5249">
                  <c:v>2.6143696455999996</c:v>
                </c:pt>
                <c:pt idx="5250">
                  <c:v>2.6151885734999998</c:v>
                </c:pt>
                <c:pt idx="5251">
                  <c:v>2.6154645593999999</c:v>
                </c:pt>
                <c:pt idx="5252">
                  <c:v>2.6155776444000001</c:v>
                </c:pt>
                <c:pt idx="5253">
                  <c:v>2.6160527640000004</c:v>
                </c:pt>
                <c:pt idx="5254">
                  <c:v>2.6167119624999997</c:v>
                </c:pt>
                <c:pt idx="5255">
                  <c:v>2.6171992279999996</c:v>
                </c:pt>
                <c:pt idx="5256">
                  <c:v>2.6183745187000005</c:v>
                </c:pt>
                <c:pt idx="5257">
                  <c:v>2.6202213231</c:v>
                </c:pt>
                <c:pt idx="5258">
                  <c:v>2.6211734821999997</c:v>
                </c:pt>
                <c:pt idx="5259">
                  <c:v>2.6212686500000002</c:v>
                </c:pt>
                <c:pt idx="5260">
                  <c:v>2.6213910085999999</c:v>
                </c:pt>
                <c:pt idx="5261">
                  <c:v>2.6222573949999997</c:v>
                </c:pt>
                <c:pt idx="5262">
                  <c:v>2.6229654297000002</c:v>
                </c:pt>
                <c:pt idx="5263">
                  <c:v>2.6236931896</c:v>
                </c:pt>
                <c:pt idx="5264">
                  <c:v>2.6239199296</c:v>
                </c:pt>
                <c:pt idx="5265">
                  <c:v>2.6241406232000002</c:v>
                </c:pt>
                <c:pt idx="5266">
                  <c:v>2.6241922365000003</c:v>
                </c:pt>
                <c:pt idx="5267">
                  <c:v>2.6249413636000001</c:v>
                </c:pt>
                <c:pt idx="5268">
                  <c:v>2.626222104</c:v>
                </c:pt>
                <c:pt idx="5269">
                  <c:v>2.6274924429999995</c:v>
                </c:pt>
                <c:pt idx="5270">
                  <c:v>2.6280364812000001</c:v>
                </c:pt>
                <c:pt idx="5271">
                  <c:v>2.6280428659999999</c:v>
                </c:pt>
                <c:pt idx="5272">
                  <c:v>2.6283860304000002</c:v>
                </c:pt>
                <c:pt idx="5273">
                  <c:v>2.6296174386</c:v>
                </c:pt>
                <c:pt idx="5274">
                  <c:v>2.6308626263999999</c:v>
                </c:pt>
                <c:pt idx="5275">
                  <c:v>2.6316003977999998</c:v>
                </c:pt>
                <c:pt idx="5276">
                  <c:v>2.6318382057000003</c:v>
                </c:pt>
                <c:pt idx="5277">
                  <c:v>2.6324538492</c:v>
                </c:pt>
                <c:pt idx="5278">
                  <c:v>2.6325648607999996</c:v>
                </c:pt>
                <c:pt idx="5279">
                  <c:v>2.6333377361999997</c:v>
                </c:pt>
                <c:pt idx="5280">
                  <c:v>2.6342739255000001</c:v>
                </c:pt>
                <c:pt idx="5281">
                  <c:v>2.6367732672000002</c:v>
                </c:pt>
                <c:pt idx="5282">
                  <c:v>2.638219275</c:v>
                </c:pt>
                <c:pt idx="5283">
                  <c:v>2.6391241572000004</c:v>
                </c:pt>
                <c:pt idx="5284">
                  <c:v>2.6398476782000002</c:v>
                </c:pt>
                <c:pt idx="5285">
                  <c:v>2.6403730911999999</c:v>
                </c:pt>
                <c:pt idx="5286">
                  <c:v>2.6403555843000004</c:v>
                </c:pt>
                <c:pt idx="5287">
                  <c:v>2.6408689049999996</c:v>
                </c:pt>
                <c:pt idx="5288">
                  <c:v>2.6418964460000001</c:v>
                </c:pt>
                <c:pt idx="5289">
                  <c:v>2.6429149740000004</c:v>
                </c:pt>
                <c:pt idx="5290">
                  <c:v>2.6440862615999996</c:v>
                </c:pt>
                <c:pt idx="5291">
                  <c:v>2.6448747784999997</c:v>
                </c:pt>
                <c:pt idx="5292">
                  <c:v>2.6448224628000001</c:v>
                </c:pt>
                <c:pt idx="5293">
                  <c:v>2.6454994413000001</c:v>
                </c:pt>
                <c:pt idx="5294">
                  <c:v>2.6463839213</c:v>
                </c:pt>
                <c:pt idx="5295">
                  <c:v>2.6469174765000001</c:v>
                </c:pt>
                <c:pt idx="5296">
                  <c:v>2.6467352953999996</c:v>
                </c:pt>
                <c:pt idx="5297">
                  <c:v>2.646727083</c:v>
                </c:pt>
                <c:pt idx="5298">
                  <c:v>2.6482728832000002</c:v>
                </c:pt>
                <c:pt idx="5299">
                  <c:v>2.6491409813999995</c:v>
                </c:pt>
                <c:pt idx="5300">
                  <c:v>2.6500167829999999</c:v>
                </c:pt>
                <c:pt idx="5301">
                  <c:v>2.6501949271999994</c:v>
                </c:pt>
                <c:pt idx="5302">
                  <c:v>2.6502020475000001</c:v>
                </c:pt>
                <c:pt idx="5303">
                  <c:v>2.6507405231999996</c:v>
                </c:pt>
                <c:pt idx="5304">
                  <c:v>2.6516043905999997</c:v>
                </c:pt>
                <c:pt idx="5305">
                  <c:v>2.6526409260000001</c:v>
                </c:pt>
                <c:pt idx="5306">
                  <c:v>2.6533552479</c:v>
                </c:pt>
                <c:pt idx="5307">
                  <c:v>2.6540772664000003</c:v>
                </c:pt>
                <c:pt idx="5308">
                  <c:v>2.6546297944000004</c:v>
                </c:pt>
                <c:pt idx="5309">
                  <c:v>2.6553519578999998</c:v>
                </c:pt>
                <c:pt idx="5310">
                  <c:v>2.6558863070999998</c:v>
                </c:pt>
                <c:pt idx="5311">
                  <c:v>2.6562465249999998</c:v>
                </c:pt>
                <c:pt idx="5312">
                  <c:v>2.6567702831999993</c:v>
                </c:pt>
                <c:pt idx="5313">
                  <c:v>2.6574438825</c:v>
                </c:pt>
                <c:pt idx="5314">
                  <c:v>2.6582902266999997</c:v>
                </c:pt>
                <c:pt idx="5315">
                  <c:v>2.6596898445999999</c:v>
                </c:pt>
                <c:pt idx="5316">
                  <c:v>2.6609108111999999</c:v>
                </c:pt>
                <c:pt idx="5317">
                  <c:v>2.6615908475000003</c:v>
                </c:pt>
                <c:pt idx="5318">
                  <c:v>2.6622770568000003</c:v>
                </c:pt>
                <c:pt idx="5319">
                  <c:v>2.6622800144000003</c:v>
                </c:pt>
                <c:pt idx="5320">
                  <c:v>2.6624465336999998</c:v>
                </c:pt>
                <c:pt idx="5321">
                  <c:v>2.6617614615999998</c:v>
                </c:pt>
                <c:pt idx="5322">
                  <c:v>2.6619584703999997</c:v>
                </c:pt>
                <c:pt idx="5323">
                  <c:v>2.6634077778000003</c:v>
                </c:pt>
                <c:pt idx="5324">
                  <c:v>2.6648848099999998</c:v>
                </c:pt>
                <c:pt idx="5325">
                  <c:v>2.6663620774000001</c:v>
                </c:pt>
                <c:pt idx="5326">
                  <c:v>2.6671023360000001</c:v>
                </c:pt>
                <c:pt idx="5327">
                  <c:v>2.6678335004000004</c:v>
                </c:pt>
                <c:pt idx="5328">
                  <c:v>2.6692806864</c:v>
                </c:pt>
                <c:pt idx="5329">
                  <c:v>2.6696923392999996</c:v>
                </c:pt>
                <c:pt idx="5330">
                  <c:v>2.6699204135999999</c:v>
                </c:pt>
                <c:pt idx="5331">
                  <c:v>2.6708370600999993</c:v>
                </c:pt>
                <c:pt idx="5332">
                  <c:v>2.6721073229000001</c:v>
                </c:pt>
                <c:pt idx="5333">
                  <c:v>2.6732078892</c:v>
                </c:pt>
                <c:pt idx="5334">
                  <c:v>2.6739856899999999</c:v>
                </c:pt>
                <c:pt idx="5335">
                  <c:v>2.6746120790999997</c:v>
                </c:pt>
                <c:pt idx="5336">
                  <c:v>2.6748772362</c:v>
                </c:pt>
                <c:pt idx="5337">
                  <c:v>2.6754776730000001</c:v>
                </c:pt>
                <c:pt idx="5338">
                  <c:v>2.676711982</c:v>
                </c:pt>
                <c:pt idx="5339">
                  <c:v>2.6775727722</c:v>
                </c:pt>
                <c:pt idx="5340">
                  <c:v>2.6784351815000003</c:v>
                </c:pt>
                <c:pt idx="5341">
                  <c:v>2.678963859</c:v>
                </c:pt>
                <c:pt idx="5342">
                  <c:v>2.6793256623999997</c:v>
                </c:pt>
                <c:pt idx="5343">
                  <c:v>2.6800566570999997</c:v>
                </c:pt>
                <c:pt idx="5344">
                  <c:v>2.6811139446000003</c:v>
                </c:pt>
                <c:pt idx="5345">
                  <c:v>2.6816597412000003</c:v>
                </c:pt>
                <c:pt idx="5346">
                  <c:v>2.6815162194000002</c:v>
                </c:pt>
                <c:pt idx="5347">
                  <c:v>2.6813972071999999</c:v>
                </c:pt>
                <c:pt idx="5348">
                  <c:v>2.6814343898999997</c:v>
                </c:pt>
                <c:pt idx="5349">
                  <c:v>2.6827143300000005</c:v>
                </c:pt>
                <c:pt idx="5350">
                  <c:v>2.6848418511999999</c:v>
                </c:pt>
                <c:pt idx="5351">
                  <c:v>2.6865618009999999</c:v>
                </c:pt>
                <c:pt idx="5352">
                  <c:v>2.6873806248000003</c:v>
                </c:pt>
                <c:pt idx="5353">
                  <c:v>2.6876676342000003</c:v>
                </c:pt>
                <c:pt idx="5354">
                  <c:v>2.6876005731000001</c:v>
                </c:pt>
                <c:pt idx="5355">
                  <c:v>2.6880884903000002</c:v>
                </c:pt>
                <c:pt idx="5356">
                  <c:v>2.6882315522</c:v>
                </c:pt>
                <c:pt idx="5357">
                  <c:v>2.6890952066999998</c:v>
                </c:pt>
                <c:pt idx="5358">
                  <c:v>2.6904801924000004</c:v>
                </c:pt>
                <c:pt idx="5359">
                  <c:v>2.6919022875</c:v>
                </c:pt>
                <c:pt idx="5360">
                  <c:v>2.6919200000000001</c:v>
                </c:pt>
                <c:pt idx="5361">
                  <c:v>2.6921124999999999</c:v>
                </c:pt>
                <c:pt idx="5362">
                  <c:v>2.6923127</c:v>
                </c:pt>
                <c:pt idx="5363">
                  <c:v>2.6931891480000001</c:v>
                </c:pt>
                <c:pt idx="5364">
                  <c:v>2.6939000837</c:v>
                </c:pt>
                <c:pt idx="5365">
                  <c:v>2.6944762942000002</c:v>
                </c:pt>
                <c:pt idx="5366">
                  <c:v>2.6951003376</c:v>
                </c:pt>
                <c:pt idx="5367">
                  <c:v>2.6960696265000004</c:v>
                </c:pt>
                <c:pt idx="5368">
                  <c:v>2.6972340180000001</c:v>
                </c:pt>
                <c:pt idx="5369">
                  <c:v>2.6980425549000002</c:v>
                </c:pt>
                <c:pt idx="5370">
                  <c:v>2.6986453975</c:v>
                </c:pt>
                <c:pt idx="5371">
                  <c:v>2.6990208882000002</c:v>
                </c:pt>
                <c:pt idx="5372">
                  <c:v>2.7004215842999999</c:v>
                </c:pt>
                <c:pt idx="5373">
                  <c:v>2.7016366441999997</c:v>
                </c:pt>
                <c:pt idx="5374">
                  <c:v>2.7019505920000002</c:v>
                </c:pt>
                <c:pt idx="5375">
                  <c:v>2.7020617600000003</c:v>
                </c:pt>
                <c:pt idx="5376">
                  <c:v>2.7023525715000001</c:v>
                </c:pt>
                <c:pt idx="5377">
                  <c:v>2.7028276827999997</c:v>
                </c:pt>
                <c:pt idx="5378">
                  <c:v>2.7033043709999998</c:v>
                </c:pt>
                <c:pt idx="5379">
                  <c:v>2.7041450680999999</c:v>
                </c:pt>
                <c:pt idx="5380">
                  <c:v>2.7051454300000004</c:v>
                </c:pt>
                <c:pt idx="5381">
                  <c:v>2.7058019495000001</c:v>
                </c:pt>
                <c:pt idx="5382">
                  <c:v>2.7057629088000001</c:v>
                </c:pt>
                <c:pt idx="5383">
                  <c:v>2.7057640334999999</c:v>
                </c:pt>
                <c:pt idx="5384">
                  <c:v>2.7064747506</c:v>
                </c:pt>
                <c:pt idx="5385">
                  <c:v>2.7070351779999999</c:v>
                </c:pt>
                <c:pt idx="5386">
                  <c:v>2.7074081781000001</c:v>
                </c:pt>
                <c:pt idx="5387">
                  <c:v>2.7084677839999998</c:v>
                </c:pt>
                <c:pt idx="5388">
                  <c:v>2.7098978955999997</c:v>
                </c:pt>
                <c:pt idx="5389">
                  <c:v>2.7101129703</c:v>
                </c:pt>
                <c:pt idx="5390">
                  <c:v>2.7106799224999998</c:v>
                </c:pt>
                <c:pt idx="5391">
                  <c:v>2.7115740704000002</c:v>
                </c:pt>
                <c:pt idx="5392">
                  <c:v>2.7128217955</c:v>
                </c:pt>
                <c:pt idx="5393">
                  <c:v>2.7137455983000001</c:v>
                </c:pt>
                <c:pt idx="5394">
                  <c:v>2.7146772628</c:v>
                </c:pt>
                <c:pt idx="5395">
                  <c:v>2.7154074688000001</c:v>
                </c:pt>
                <c:pt idx="5396">
                  <c:v>2.7168449391999996</c:v>
                </c:pt>
                <c:pt idx="5397">
                  <c:v>2.716927026</c:v>
                </c:pt>
                <c:pt idx="5398">
                  <c:v>2.7163265576</c:v>
                </c:pt>
                <c:pt idx="5399">
                  <c:v>2.7170880000000004</c:v>
                </c:pt>
                <c:pt idx="5400">
                  <c:v>2.7185430248999998</c:v>
                </c:pt>
                <c:pt idx="5401">
                  <c:v>2.7196460535999996</c:v>
                </c:pt>
                <c:pt idx="5402">
                  <c:v>2.7205692336</c:v>
                </c:pt>
                <c:pt idx="5403">
                  <c:v>2.7216694340000003</c:v>
                </c:pt>
                <c:pt idx="5404">
                  <c:v>2.7227620153999998</c:v>
                </c:pt>
                <c:pt idx="5405">
                  <c:v>2.7238764791999999</c:v>
                </c:pt>
                <c:pt idx="5406">
                  <c:v>2.7243003743999994</c:v>
                </c:pt>
                <c:pt idx="5407">
                  <c:v>2.7249105906</c:v>
                </c:pt>
                <c:pt idx="5408">
                  <c:v>2.7256823229</c:v>
                </c:pt>
                <c:pt idx="5409">
                  <c:v>2.726416854</c:v>
                </c:pt>
                <c:pt idx="5410">
                  <c:v>2.7271545741000001</c:v>
                </c:pt>
                <c:pt idx="5411">
                  <c:v>2.7280896138999999</c:v>
                </c:pt>
                <c:pt idx="5412">
                  <c:v>2.7293928593999999</c:v>
                </c:pt>
                <c:pt idx="5413">
                  <c:v>2.7303452863</c:v>
                </c:pt>
                <c:pt idx="5414">
                  <c:v>2.7306097553000002</c:v>
                </c:pt>
                <c:pt idx="5415">
                  <c:v>2.7305122560000004</c:v>
                </c:pt>
                <c:pt idx="5416">
                  <c:v>2.7311262477000002</c:v>
                </c:pt>
                <c:pt idx="5417">
                  <c:v>2.7318894280000001</c:v>
                </c:pt>
                <c:pt idx="5418">
                  <c:v>2.7322812972000001</c:v>
                </c:pt>
                <c:pt idx="5419">
                  <c:v>2.7325084878000001</c:v>
                </c:pt>
                <c:pt idx="5420">
                  <c:v>2.7326998881</c:v>
                </c:pt>
                <c:pt idx="5421">
                  <c:v>2.7335610994999997</c:v>
                </c:pt>
                <c:pt idx="5422">
                  <c:v>2.7351031203000002</c:v>
                </c:pt>
                <c:pt idx="5423">
                  <c:v>2.7359240299000005</c:v>
                </c:pt>
                <c:pt idx="5424">
                  <c:v>2.7363921497999999</c:v>
                </c:pt>
                <c:pt idx="5425">
                  <c:v>2.7371882325999999</c:v>
                </c:pt>
                <c:pt idx="5426">
                  <c:v>2.7383637399999996</c:v>
                </c:pt>
                <c:pt idx="5427">
                  <c:v>2.7395861260000003</c:v>
                </c:pt>
                <c:pt idx="5428">
                  <c:v>2.7402769174000001</c:v>
                </c:pt>
                <c:pt idx="5429">
                  <c:v>2.7404469356000001</c:v>
                </c:pt>
                <c:pt idx="5430">
                  <c:v>2.7406325518000001</c:v>
                </c:pt>
                <c:pt idx="5431">
                  <c:v>2.7413141140000001</c:v>
                </c:pt>
                <c:pt idx="5432">
                  <c:v>2.7425322715</c:v>
                </c:pt>
                <c:pt idx="5433">
                  <c:v>2.7437568001999995</c:v>
                </c:pt>
                <c:pt idx="5434">
                  <c:v>2.7444354816000005</c:v>
                </c:pt>
                <c:pt idx="5435">
                  <c:v>2.7445963264</c:v>
                </c:pt>
                <c:pt idx="5436">
                  <c:v>2.7440494248</c:v>
                </c:pt>
                <c:pt idx="5437">
                  <c:v>2.7434774703999998</c:v>
                </c:pt>
                <c:pt idx="5438">
                  <c:v>2.7446382883999996</c:v>
                </c:pt>
                <c:pt idx="5439">
                  <c:v>2.7463109272000001</c:v>
                </c:pt>
                <c:pt idx="5440">
                  <c:v>2.7467437500000003</c:v>
                </c:pt>
                <c:pt idx="5441">
                  <c:v>2.7463257291999996</c:v>
                </c:pt>
                <c:pt idx="5442">
                  <c:v>2.7462748985999998</c:v>
                </c:pt>
                <c:pt idx="5443">
                  <c:v>2.7475063232999997</c:v>
                </c:pt>
                <c:pt idx="5444">
                  <c:v>2.7483846620999994</c:v>
                </c:pt>
                <c:pt idx="5445">
                  <c:v>2.7487558911999996</c:v>
                </c:pt>
                <c:pt idx="5446">
                  <c:v>2.7494976154999997</c:v>
                </c:pt>
                <c:pt idx="5447">
                  <c:v>2.7507998750999998</c:v>
                </c:pt>
                <c:pt idx="5448">
                  <c:v>2.7515903075999999</c:v>
                </c:pt>
                <c:pt idx="5449">
                  <c:v>2.7518546912000001</c:v>
                </c:pt>
                <c:pt idx="5450">
                  <c:v>2.7524568368</c:v>
                </c:pt>
                <c:pt idx="5451">
                  <c:v>2.7532036851999999</c:v>
                </c:pt>
                <c:pt idx="5452">
                  <c:v>2.7539506176000002</c:v>
                </c:pt>
                <c:pt idx="5453">
                  <c:v>2.7543582307999999</c:v>
                </c:pt>
                <c:pt idx="5454">
                  <c:v>2.7553313856000003</c:v>
                </c:pt>
                <c:pt idx="5455">
                  <c:v>2.7566770359000001</c:v>
                </c:pt>
                <c:pt idx="5456">
                  <c:v>2.757873526</c:v>
                </c:pt>
                <c:pt idx="5457">
                  <c:v>2.7590670834999997</c:v>
                </c:pt>
                <c:pt idx="5458">
                  <c:v>2.7602059680000002</c:v>
                </c:pt>
                <c:pt idx="5459">
                  <c:v>2.7606375917000001</c:v>
                </c:pt>
                <c:pt idx="5460">
                  <c:v>2.7610472960000001</c:v>
                </c:pt>
                <c:pt idx="5461">
                  <c:v>2.7610969864000001</c:v>
                </c:pt>
                <c:pt idx="5462">
                  <c:v>2.7612976776</c:v>
                </c:pt>
                <c:pt idx="5463">
                  <c:v>2.7621840580000003</c:v>
                </c:pt>
                <c:pt idx="5464">
                  <c:v>2.7630752372999998</c:v>
                </c:pt>
                <c:pt idx="5465">
                  <c:v>2.7641238312</c:v>
                </c:pt>
                <c:pt idx="5466">
                  <c:v>2.7644773106999998</c:v>
                </c:pt>
                <c:pt idx="5467">
                  <c:v>2.7652380912000005</c:v>
                </c:pt>
                <c:pt idx="5468">
                  <c:v>2.76671157</c:v>
                </c:pt>
                <c:pt idx="5469">
                  <c:v>2.76778887</c:v>
                </c:pt>
                <c:pt idx="5470">
                  <c:v>2.768284236</c:v>
                </c:pt>
                <c:pt idx="5471">
                  <c:v>2.7684271969999998</c:v>
                </c:pt>
                <c:pt idx="5472">
                  <c:v>2.7689289023999999</c:v>
                </c:pt>
                <c:pt idx="5473">
                  <c:v>2.7697972696000002</c:v>
                </c:pt>
                <c:pt idx="5474">
                  <c:v>2.7705146194000001</c:v>
                </c:pt>
                <c:pt idx="5475">
                  <c:v>2.7715751360000001</c:v>
                </c:pt>
                <c:pt idx="5476">
                  <c:v>2.7724862288000001</c:v>
                </c:pt>
                <c:pt idx="5477">
                  <c:v>2.7715716364</c:v>
                </c:pt>
                <c:pt idx="5478">
                  <c:v>2.7711826769000005</c:v>
                </c:pt>
                <c:pt idx="5479">
                  <c:v>2.7724149950000001</c:v>
                </c:pt>
                <c:pt idx="5480">
                  <c:v>2.7745337536000001</c:v>
                </c:pt>
                <c:pt idx="5481">
                  <c:v>2.7752248181000003</c:v>
                </c:pt>
                <c:pt idx="5482">
                  <c:v>2.7757317357</c:v>
                </c:pt>
                <c:pt idx="5483">
                  <c:v>2.7771125559999996</c:v>
                </c:pt>
                <c:pt idx="5484">
                  <c:v>2.7782966699999996</c:v>
                </c:pt>
                <c:pt idx="5485">
                  <c:v>2.7789549424000004</c:v>
                </c:pt>
                <c:pt idx="5486">
                  <c:v>2.7792873097999999</c:v>
                </c:pt>
                <c:pt idx="5487">
                  <c:v>2.7796196970000002</c:v>
                </c:pt>
                <c:pt idx="5488">
                  <c:v>2.7795882876000002</c:v>
                </c:pt>
                <c:pt idx="5489">
                  <c:v>2.7800986720000003</c:v>
                </c:pt>
                <c:pt idx="5490">
                  <c:v>2.7804468690999999</c:v>
                </c:pt>
                <c:pt idx="5491">
                  <c:v>2.7811305955999996</c:v>
                </c:pt>
                <c:pt idx="5492">
                  <c:v>2.7830257487999996</c:v>
                </c:pt>
                <c:pt idx="5493">
                  <c:v>2.7845776581999999</c:v>
                </c:pt>
                <c:pt idx="5494">
                  <c:v>2.7857894424</c:v>
                </c:pt>
                <c:pt idx="5495">
                  <c:v>2.7866515823999998</c:v>
                </c:pt>
                <c:pt idx="5496">
                  <c:v>2.78716718</c:v>
                </c:pt>
                <c:pt idx="5497">
                  <c:v>2.7871770674</c:v>
                </c:pt>
                <c:pt idx="5498">
                  <c:v>2.7870151749000001</c:v>
                </c:pt>
                <c:pt idx="5499">
                  <c:v>2.7875624165999997</c:v>
                </c:pt>
                <c:pt idx="5500">
                  <c:v>2.7884580053999999</c:v>
                </c:pt>
                <c:pt idx="5501">
                  <c:v>2.7893758115999998</c:v>
                </c:pt>
                <c:pt idx="5502">
                  <c:v>2.790262115</c:v>
                </c:pt>
                <c:pt idx="5503">
                  <c:v>2.7913187399999999</c:v>
                </c:pt>
                <c:pt idx="5504">
                  <c:v>2.7920618774999997</c:v>
                </c:pt>
                <c:pt idx="5505">
                  <c:v>2.7928446359999999</c:v>
                </c:pt>
                <c:pt idx="5506">
                  <c:v>2.7934714544000001</c:v>
                </c:pt>
                <c:pt idx="5507">
                  <c:v>2.7941236540000003</c:v>
                </c:pt>
                <c:pt idx="5508">
                  <c:v>2.7953042625000002</c:v>
                </c:pt>
                <c:pt idx="5509">
                  <c:v>2.7967877111999999</c:v>
                </c:pt>
                <c:pt idx="5510">
                  <c:v>2.7984306240000003</c:v>
                </c:pt>
                <c:pt idx="5511">
                  <c:v>2.7991824318000003</c:v>
                </c:pt>
                <c:pt idx="5512">
                  <c:v>2.7988852320000004</c:v>
                </c:pt>
                <c:pt idx="5513">
                  <c:v>2.7990721440000006</c:v>
                </c:pt>
                <c:pt idx="5514">
                  <c:v>2.7999564331999998</c:v>
                </c:pt>
                <c:pt idx="5515">
                  <c:v>2.8013773468999998</c:v>
                </c:pt>
                <c:pt idx="5516">
                  <c:v>2.8024766479999998</c:v>
                </c:pt>
                <c:pt idx="5517">
                  <c:v>2.8032717298000001</c:v>
                </c:pt>
                <c:pt idx="5518">
                  <c:v>2.8037101820000001</c:v>
                </c:pt>
                <c:pt idx="5519">
                  <c:v>2.8041248756999999</c:v>
                </c:pt>
                <c:pt idx="5520">
                  <c:v>2.8047354436999998</c:v>
                </c:pt>
                <c:pt idx="5521">
                  <c:v>2.8055102098</c:v>
                </c:pt>
                <c:pt idx="5522">
                  <c:v>2.8069511612999998</c:v>
                </c:pt>
                <c:pt idx="5523">
                  <c:v>2.8067847629</c:v>
                </c:pt>
                <c:pt idx="5524">
                  <c:v>2.8069561696999998</c:v>
                </c:pt>
                <c:pt idx="5525">
                  <c:v>2.8069554659999998</c:v>
                </c:pt>
                <c:pt idx="5526">
                  <c:v>2.807463168</c:v>
                </c:pt>
                <c:pt idx="5527">
                  <c:v>2.8086514810000005</c:v>
                </c:pt>
                <c:pt idx="5528">
                  <c:v>2.8098398900000001</c:v>
                </c:pt>
                <c:pt idx="5529">
                  <c:v>2.8107047711999997</c:v>
                </c:pt>
                <c:pt idx="5530">
                  <c:v>2.8114055271000002</c:v>
                </c:pt>
                <c:pt idx="5531">
                  <c:v>2.8122785074999999</c:v>
                </c:pt>
                <c:pt idx="5532">
                  <c:v>2.8129746322</c:v>
                </c:pt>
                <c:pt idx="5533">
                  <c:v>2.8131542796</c:v>
                </c:pt>
                <c:pt idx="5534">
                  <c:v>2.8133148494000002</c:v>
                </c:pt>
                <c:pt idx="5535">
                  <c:v>2.8138659300000004</c:v>
                </c:pt>
                <c:pt idx="5536">
                  <c:v>2.814431372</c:v>
                </c:pt>
                <c:pt idx="5537">
                  <c:v>2.8149730112000002</c:v>
                </c:pt>
                <c:pt idx="5538">
                  <c:v>2.8160377719</c:v>
                </c:pt>
                <c:pt idx="5539">
                  <c:v>2.8174312208000001</c:v>
                </c:pt>
                <c:pt idx="5540">
                  <c:v>2.8180816697000002</c:v>
                </c:pt>
                <c:pt idx="5541">
                  <c:v>2.8178788285999996</c:v>
                </c:pt>
                <c:pt idx="5542">
                  <c:v>2.8181720657999998</c:v>
                </c:pt>
                <c:pt idx="5543">
                  <c:v>2.8191528192999997</c:v>
                </c:pt>
                <c:pt idx="5544">
                  <c:v>2.8208386667999998</c:v>
                </c:pt>
                <c:pt idx="5545">
                  <c:v>2.8220269064000001</c:v>
                </c:pt>
                <c:pt idx="5546">
                  <c:v>2.8227111283999999</c:v>
                </c:pt>
                <c:pt idx="5547">
                  <c:v>2.8228992322000002</c:v>
                </c:pt>
                <c:pt idx="5548">
                  <c:v>2.8225672046000003</c:v>
                </c:pt>
                <c:pt idx="5549">
                  <c:v>2.8228158374000003</c:v>
                </c:pt>
                <c:pt idx="5550">
                  <c:v>2.8239772128</c:v>
                </c:pt>
                <c:pt idx="5551">
                  <c:v>2.8256781773999999</c:v>
                </c:pt>
                <c:pt idx="5552">
                  <c:v>2.8263180309</c:v>
                </c:pt>
                <c:pt idx="5553">
                  <c:v>2.8264375727999997</c:v>
                </c:pt>
                <c:pt idx="5554">
                  <c:v>2.8265267705999997</c:v>
                </c:pt>
                <c:pt idx="5555">
                  <c:v>2.827320018</c:v>
                </c:pt>
                <c:pt idx="5556">
                  <c:v>2.8289899535999998</c:v>
                </c:pt>
                <c:pt idx="5557">
                  <c:v>2.8294018425000003</c:v>
                </c:pt>
                <c:pt idx="5558">
                  <c:v>2.8301666885999999</c:v>
                </c:pt>
                <c:pt idx="5559">
                  <c:v>2.8312574279000002</c:v>
                </c:pt>
                <c:pt idx="5560">
                  <c:v>2.8326916860000004</c:v>
                </c:pt>
                <c:pt idx="5561">
                  <c:v>2.8335926180000004</c:v>
                </c:pt>
                <c:pt idx="5562">
                  <c:v>2.8346677596000003</c:v>
                </c:pt>
                <c:pt idx="5563">
                  <c:v>2.8359331362</c:v>
                </c:pt>
                <c:pt idx="5564">
                  <c:v>2.8366714547999994</c:v>
                </c:pt>
                <c:pt idx="5565">
                  <c:v>2.8370471538999995</c:v>
                </c:pt>
                <c:pt idx="5566">
                  <c:v>2.8369355804999996</c:v>
                </c:pt>
                <c:pt idx="5567">
                  <c:v>2.8369613403999998</c:v>
                </c:pt>
                <c:pt idx="5568">
                  <c:v>2.8380226125000001</c:v>
                </c:pt>
                <c:pt idx="5569">
                  <c:v>2.8392757964999999</c:v>
                </c:pt>
                <c:pt idx="5570">
                  <c:v>2.8403453070000002</c:v>
                </c:pt>
                <c:pt idx="5571">
                  <c:v>2.8411065249999998</c:v>
                </c:pt>
                <c:pt idx="5572">
                  <c:v>2.8415497824</c:v>
                </c:pt>
                <c:pt idx="5573">
                  <c:v>2.8421641248</c:v>
                </c:pt>
                <c:pt idx="5574">
                  <c:v>2.8427529031999996</c:v>
                </c:pt>
                <c:pt idx="5575">
                  <c:v>2.8434983997000001</c:v>
                </c:pt>
                <c:pt idx="5576">
                  <c:v>2.8445893583999999</c:v>
                </c:pt>
                <c:pt idx="5577">
                  <c:v>2.8452805407000001</c:v>
                </c:pt>
                <c:pt idx="5578">
                  <c:v>2.8456055249999999</c:v>
                </c:pt>
                <c:pt idx="5579">
                  <c:v>2.8462839777999998</c:v>
                </c:pt>
                <c:pt idx="5580">
                  <c:v>2.8475175468999998</c:v>
                </c:pt>
                <c:pt idx="5581">
                  <c:v>2.8485881340000003</c:v>
                </c:pt>
                <c:pt idx="5582">
                  <c:v>2.8491357830000004</c:v>
                </c:pt>
                <c:pt idx="5583">
                  <c:v>2.8491812479999998</c:v>
                </c:pt>
                <c:pt idx="5584">
                  <c:v>2.8501419100000001</c:v>
                </c:pt>
                <c:pt idx="5585">
                  <c:v>2.8507699569999998</c:v>
                </c:pt>
                <c:pt idx="5586">
                  <c:v>2.8517613474999997</c:v>
                </c:pt>
                <c:pt idx="5587">
                  <c:v>2.8529048239999999</c:v>
                </c:pt>
                <c:pt idx="5588">
                  <c:v>2.8536867216999999</c:v>
                </c:pt>
                <c:pt idx="5589">
                  <c:v>2.8539212415000006</c:v>
                </c:pt>
                <c:pt idx="5590">
                  <c:v>2.8548729285000003</c:v>
                </c:pt>
                <c:pt idx="5591">
                  <c:v>2.8561721000000002</c:v>
                </c:pt>
                <c:pt idx="5592">
                  <c:v>2.8574505428000001</c:v>
                </c:pt>
                <c:pt idx="5593">
                  <c:v>2.857837296</c:v>
                </c:pt>
                <c:pt idx="5594">
                  <c:v>2.8574664950999997</c:v>
                </c:pt>
                <c:pt idx="5595">
                  <c:v>2.8574430883999997</c:v>
                </c:pt>
                <c:pt idx="5596">
                  <c:v>2.8577735657999996</c:v>
                </c:pt>
                <c:pt idx="5597">
                  <c:v>2.8587829578000004</c:v>
                </c:pt>
                <c:pt idx="5598">
                  <c:v>2.8601447478000002</c:v>
                </c:pt>
                <c:pt idx="5599">
                  <c:v>2.8605920069000002</c:v>
                </c:pt>
                <c:pt idx="5600">
                  <c:v>2.8612218985999998</c:v>
                </c:pt>
                <c:pt idx="5601">
                  <c:v>2.8622074021000001</c:v>
                </c:pt>
                <c:pt idx="5602">
                  <c:v>2.8626499233000002</c:v>
                </c:pt>
                <c:pt idx="5603">
                  <c:v>2.8631085691</c:v>
                </c:pt>
                <c:pt idx="5604">
                  <c:v>2.8633974863999998</c:v>
                </c:pt>
                <c:pt idx="5605">
                  <c:v>2.8642343552000002</c:v>
                </c:pt>
                <c:pt idx="5606">
                  <c:v>2.8659765143999998</c:v>
                </c:pt>
                <c:pt idx="5607">
                  <c:v>2.8670365235999999</c:v>
                </c:pt>
                <c:pt idx="5608">
                  <c:v>2.8675598808</c:v>
                </c:pt>
                <c:pt idx="5609">
                  <c:v>2.8670064800000001</c:v>
                </c:pt>
                <c:pt idx="5610">
                  <c:v>2.8671660680000004</c:v>
                </c:pt>
                <c:pt idx="5611">
                  <c:v>2.8681908374999998</c:v>
                </c:pt>
                <c:pt idx="5612">
                  <c:v>2.8690410360999996</c:v>
                </c:pt>
                <c:pt idx="5613">
                  <c:v>2.8697359988</c:v>
                </c:pt>
                <c:pt idx="5614">
                  <c:v>2.8706331264</c:v>
                </c:pt>
                <c:pt idx="5615">
                  <c:v>2.871887788</c:v>
                </c:pt>
                <c:pt idx="5616">
                  <c:v>2.8726088120000002</c:v>
                </c:pt>
                <c:pt idx="5617">
                  <c:v>2.8733105280000002</c:v>
                </c:pt>
                <c:pt idx="5618">
                  <c:v>2.8736661029999997</c:v>
                </c:pt>
                <c:pt idx="5619">
                  <c:v>2.8740281599999995</c:v>
                </c:pt>
                <c:pt idx="5620">
                  <c:v>2.8747542559000001</c:v>
                </c:pt>
                <c:pt idx="5621">
                  <c:v>2.8760531513999998</c:v>
                </c:pt>
                <c:pt idx="5622">
                  <c:v>2.8771580556000003</c:v>
                </c:pt>
                <c:pt idx="5623">
                  <c:v>2.8777339089999998</c:v>
                </c:pt>
                <c:pt idx="5624">
                  <c:v>2.8783421527999997</c:v>
                </c:pt>
                <c:pt idx="5625">
                  <c:v>2.8791721633999998</c:v>
                </c:pt>
                <c:pt idx="5626">
                  <c:v>2.8796477736000003</c:v>
                </c:pt>
                <c:pt idx="5627">
                  <c:v>2.8808195724000001</c:v>
                </c:pt>
                <c:pt idx="5628">
                  <c:v>2.8825533555000002</c:v>
                </c:pt>
                <c:pt idx="5629">
                  <c:v>2.8835976311999998</c:v>
                </c:pt>
                <c:pt idx="5630">
                  <c:v>2.8837238448</c:v>
                </c:pt>
                <c:pt idx="5631">
                  <c:v>2.8834564784999999</c:v>
                </c:pt>
                <c:pt idx="5632">
                  <c:v>2.8847601845999997</c:v>
                </c:pt>
                <c:pt idx="5633">
                  <c:v>2.8869063842000005</c:v>
                </c:pt>
                <c:pt idx="5634">
                  <c:v>2.8886672698</c:v>
                </c:pt>
                <c:pt idx="5635">
                  <c:v>2.8888099266</c:v>
                </c:pt>
                <c:pt idx="5636">
                  <c:v>2.8882429871999999</c:v>
                </c:pt>
                <c:pt idx="5637">
                  <c:v>2.8878752595999999</c:v>
                </c:pt>
                <c:pt idx="5638">
                  <c:v>2.8889446581000002</c:v>
                </c:pt>
                <c:pt idx="5639">
                  <c:v>2.8905813263</c:v>
                </c:pt>
                <c:pt idx="5640">
                  <c:v>2.8917142536000005</c:v>
                </c:pt>
                <c:pt idx="5641">
                  <c:v>2.8917776877000003</c:v>
                </c:pt>
                <c:pt idx="5642">
                  <c:v>2.8916887538</c:v>
                </c:pt>
                <c:pt idx="5643">
                  <c:v>2.8924929096000005</c:v>
                </c:pt>
                <c:pt idx="5644">
                  <c:v>2.8930766592000001</c:v>
                </c:pt>
                <c:pt idx="5645">
                  <c:v>2.8932535007999998</c:v>
                </c:pt>
                <c:pt idx="5646">
                  <c:v>2.8934222304000006</c:v>
                </c:pt>
                <c:pt idx="5647">
                  <c:v>2.8946464680000004</c:v>
                </c:pt>
                <c:pt idx="5648">
                  <c:v>2.895677847</c:v>
                </c:pt>
                <c:pt idx="5649">
                  <c:v>2.8959893424000001</c:v>
                </c:pt>
                <c:pt idx="5650">
                  <c:v>2.8968489760000002</c:v>
                </c:pt>
                <c:pt idx="5651">
                  <c:v>2.8984563479999998</c:v>
                </c:pt>
                <c:pt idx="5652">
                  <c:v>2.8993633007999997</c:v>
                </c:pt>
                <c:pt idx="5653">
                  <c:v>2.8992648750000001</c:v>
                </c:pt>
                <c:pt idx="5654">
                  <c:v>2.8995898749999998</c:v>
                </c:pt>
                <c:pt idx="5655">
                  <c:v>2.9008315390000003</c:v>
                </c:pt>
                <c:pt idx="5656">
                  <c:v>2.9020766699999996</c:v>
                </c:pt>
                <c:pt idx="5657">
                  <c:v>2.9027523641999999</c:v>
                </c:pt>
                <c:pt idx="5658">
                  <c:v>2.9039230254000001</c:v>
                </c:pt>
                <c:pt idx="5659">
                  <c:v>2.9049104429999999</c:v>
                </c:pt>
                <c:pt idx="5660">
                  <c:v>2.9053802447999999</c:v>
                </c:pt>
                <c:pt idx="5661">
                  <c:v>2.906056317</c:v>
                </c:pt>
                <c:pt idx="5662">
                  <c:v>2.9070863922000001</c:v>
                </c:pt>
                <c:pt idx="5663">
                  <c:v>2.9082936036000002</c:v>
                </c:pt>
                <c:pt idx="5664">
                  <c:v>2.9089146390000002</c:v>
                </c:pt>
                <c:pt idx="5665">
                  <c:v>2.9098816200999997</c:v>
                </c:pt>
                <c:pt idx="5666">
                  <c:v>2.9106456307999999</c:v>
                </c:pt>
                <c:pt idx="5667">
                  <c:v>2.9115280991999999</c:v>
                </c:pt>
                <c:pt idx="5668">
                  <c:v>2.9118518076999997</c:v>
                </c:pt>
                <c:pt idx="5669">
                  <c:v>2.9123346581999994</c:v>
                </c:pt>
                <c:pt idx="5670">
                  <c:v>2.9133487167999998</c:v>
                </c:pt>
                <c:pt idx="5671">
                  <c:v>2.9142020915999995</c:v>
                </c:pt>
                <c:pt idx="5672">
                  <c:v>2.9146850739999999</c:v>
                </c:pt>
                <c:pt idx="5673">
                  <c:v>2.9153484316</c:v>
                </c:pt>
                <c:pt idx="5674">
                  <c:v>2.9159987832000001</c:v>
                </c:pt>
                <c:pt idx="5675">
                  <c:v>2.9170098954000001</c:v>
                </c:pt>
                <c:pt idx="5676">
                  <c:v>2.9181932833999999</c:v>
                </c:pt>
                <c:pt idx="5677">
                  <c:v>2.9182945108</c:v>
                </c:pt>
                <c:pt idx="5678">
                  <c:v>2.9180562024999999</c:v>
                </c:pt>
                <c:pt idx="5679">
                  <c:v>2.9187344992000002</c:v>
                </c:pt>
                <c:pt idx="5680">
                  <c:v>2.9197524120000002</c:v>
                </c:pt>
                <c:pt idx="5681">
                  <c:v>2.9204340944</c:v>
                </c:pt>
                <c:pt idx="5682">
                  <c:v>2.9209599215999997</c:v>
                </c:pt>
                <c:pt idx="5683">
                  <c:v>2.9209837171999995</c:v>
                </c:pt>
                <c:pt idx="5684">
                  <c:v>2.9220836044</c:v>
                </c:pt>
                <c:pt idx="5685">
                  <c:v>2.9235281799999995</c:v>
                </c:pt>
                <c:pt idx="5686">
                  <c:v>2.9240427895999996</c:v>
                </c:pt>
                <c:pt idx="5687">
                  <c:v>2.9245558023</c:v>
                </c:pt>
                <c:pt idx="5688">
                  <c:v>2.9256004913999996</c:v>
                </c:pt>
                <c:pt idx="5689">
                  <c:v>2.9261446919999998</c:v>
                </c:pt>
                <c:pt idx="5690">
                  <c:v>2.9259930833999999</c:v>
                </c:pt>
                <c:pt idx="5691">
                  <c:v>2.9259696025999999</c:v>
                </c:pt>
                <c:pt idx="5692">
                  <c:v>2.9264795048999996</c:v>
                </c:pt>
                <c:pt idx="5693">
                  <c:v>2.9280972175000004</c:v>
                </c:pt>
                <c:pt idx="5694">
                  <c:v>2.9292045660000001</c:v>
                </c:pt>
                <c:pt idx="5695">
                  <c:v>2.9303316968999997</c:v>
                </c:pt>
                <c:pt idx="5696">
                  <c:v>2.9307186271999996</c:v>
                </c:pt>
                <c:pt idx="5697">
                  <c:v>2.9314749597999996</c:v>
                </c:pt>
                <c:pt idx="5698">
                  <c:v>2.9323906800000006</c:v>
                </c:pt>
                <c:pt idx="5699">
                  <c:v>2.9330963803999999</c:v>
                </c:pt>
                <c:pt idx="5700">
                  <c:v>2.9330943816999997</c:v>
                </c:pt>
                <c:pt idx="5701">
                  <c:v>2.9325455319000002</c:v>
                </c:pt>
                <c:pt idx="5702">
                  <c:v>2.9334303152000003</c:v>
                </c:pt>
                <c:pt idx="5703">
                  <c:v>2.9353991384999998</c:v>
                </c:pt>
                <c:pt idx="5704">
                  <c:v>2.9368589724000005</c:v>
                </c:pt>
                <c:pt idx="5705">
                  <c:v>2.9376405360000004</c:v>
                </c:pt>
                <c:pt idx="5706">
                  <c:v>2.9386143806999998</c:v>
                </c:pt>
                <c:pt idx="5707">
                  <c:v>2.9393961404</c:v>
                </c:pt>
                <c:pt idx="5708">
                  <c:v>2.9400071039999998</c:v>
                </c:pt>
                <c:pt idx="5709">
                  <c:v>2.9407890290999998</c:v>
                </c:pt>
                <c:pt idx="5710">
                  <c:v>2.9418931584000001</c:v>
                </c:pt>
                <c:pt idx="5711">
                  <c:v>2.9435233152000002</c:v>
                </c:pt>
                <c:pt idx="5712">
                  <c:v>2.9424861900000003</c:v>
                </c:pt>
                <c:pt idx="5713">
                  <c:v>2.9419962125999999</c:v>
                </c:pt>
                <c:pt idx="5714">
                  <c:v>2.9427439216</c:v>
                </c:pt>
                <c:pt idx="5715">
                  <c:v>2.9442117383999999</c:v>
                </c:pt>
                <c:pt idx="5716">
                  <c:v>2.9457109693999999</c:v>
                </c:pt>
                <c:pt idx="5717">
                  <c:v>2.946694135</c:v>
                </c:pt>
                <c:pt idx="5718">
                  <c:v>2.9473123852000001</c:v>
                </c:pt>
                <c:pt idx="5719">
                  <c:v>2.9480737643000001</c:v>
                </c:pt>
                <c:pt idx="5720">
                  <c:v>2.9493614893999998</c:v>
                </c:pt>
                <c:pt idx="5721">
                  <c:v>2.9506872249999998</c:v>
                </c:pt>
                <c:pt idx="5722">
                  <c:v>2.951996678</c:v>
                </c:pt>
                <c:pt idx="5723">
                  <c:v>2.9521959044999999</c:v>
                </c:pt>
                <c:pt idx="5724">
                  <c:v>2.9522191104000002</c:v>
                </c:pt>
                <c:pt idx="5725">
                  <c:v>2.9529760623000003</c:v>
                </c:pt>
                <c:pt idx="5726">
                  <c:v>2.9537512110000002</c:v>
                </c:pt>
                <c:pt idx="5727">
                  <c:v>2.9543470903999998</c:v>
                </c:pt>
                <c:pt idx="5728">
                  <c:v>2.9549397326000002</c:v>
                </c:pt>
                <c:pt idx="5729">
                  <c:v>2.9556986341</c:v>
                </c:pt>
                <c:pt idx="5730">
                  <c:v>2.9569677850000002</c:v>
                </c:pt>
                <c:pt idx="5731">
                  <c:v>2.9573252072000002</c:v>
                </c:pt>
                <c:pt idx="5732">
                  <c:v>2.9575032344000003</c:v>
                </c:pt>
                <c:pt idx="5733">
                  <c:v>2.9583973224000002</c:v>
                </c:pt>
                <c:pt idx="5734">
                  <c:v>2.9596619178000001</c:v>
                </c:pt>
                <c:pt idx="5735">
                  <c:v>2.9610978495999998</c:v>
                </c:pt>
                <c:pt idx="5736">
                  <c:v>2.9616415824000004</c:v>
                </c:pt>
                <c:pt idx="5737">
                  <c:v>2.9621853599999999</c:v>
                </c:pt>
                <c:pt idx="5738">
                  <c:v>2.962913618</c:v>
                </c:pt>
                <c:pt idx="5739">
                  <c:v>2.9643368039999998</c:v>
                </c:pt>
                <c:pt idx="5740">
                  <c:v>2.9655492377999999</c:v>
                </c:pt>
                <c:pt idx="5741">
                  <c:v>2.9660519915000001</c:v>
                </c:pt>
                <c:pt idx="5742">
                  <c:v>2.9663967420000001</c:v>
                </c:pt>
                <c:pt idx="5743">
                  <c:v>2.9671253639999997</c:v>
                </c:pt>
                <c:pt idx="5744">
                  <c:v>2.9678325659999998</c:v>
                </c:pt>
                <c:pt idx="5745">
                  <c:v>2.9683354788000003</c:v>
                </c:pt>
                <c:pt idx="5746">
                  <c:v>2.9688152788000002</c:v>
                </c:pt>
                <c:pt idx="5747">
                  <c:v>2.9694415995000001</c:v>
                </c:pt>
                <c:pt idx="5748">
                  <c:v>2.9700927619999997</c:v>
                </c:pt>
                <c:pt idx="5749">
                  <c:v>2.9711180100000005</c:v>
                </c:pt>
                <c:pt idx="5750">
                  <c:v>2.9721433350000002</c:v>
                </c:pt>
                <c:pt idx="5751">
                  <c:v>2.9730205962</c:v>
                </c:pt>
                <c:pt idx="5752">
                  <c:v>2.9735370687999998</c:v>
                </c:pt>
                <c:pt idx="5753">
                  <c:v>2.9738805878999997</c:v>
                </c:pt>
                <c:pt idx="5754">
                  <c:v>2.9743838806</c:v>
                </c:pt>
                <c:pt idx="5755">
                  <c:v>2.9754211352</c:v>
                </c:pt>
                <c:pt idx="5756">
                  <c:v>2.9768144400000001</c:v>
                </c:pt>
                <c:pt idx="5757">
                  <c:v>2.9778502208000002</c:v>
                </c:pt>
                <c:pt idx="5758">
                  <c:v>2.9781923237000001</c:v>
                </c:pt>
                <c:pt idx="5759">
                  <c:v>2.9780783175000001</c:v>
                </c:pt>
                <c:pt idx="5760">
                  <c:v>2.977416904</c:v>
                </c:pt>
                <c:pt idx="5761">
                  <c:v>2.9778335565000003</c:v>
                </c:pt>
                <c:pt idx="5762">
                  <c:v>2.9787462899999997</c:v>
                </c:pt>
                <c:pt idx="5763">
                  <c:v>2.9798587379999999</c:v>
                </c:pt>
                <c:pt idx="5764">
                  <c:v>2.9809530714999997</c:v>
                </c:pt>
                <c:pt idx="5765">
                  <c:v>2.9811570670000003</c:v>
                </c:pt>
                <c:pt idx="5766">
                  <c:v>2.9817272223000004</c:v>
                </c:pt>
                <c:pt idx="5767">
                  <c:v>2.9831929876000003</c:v>
                </c:pt>
                <c:pt idx="5768">
                  <c:v>2.9840614712</c:v>
                </c:pt>
                <c:pt idx="5769">
                  <c:v>2.9845654599999998</c:v>
                </c:pt>
                <c:pt idx="5770">
                  <c:v>2.9856088889999999</c:v>
                </c:pt>
                <c:pt idx="5771">
                  <c:v>2.9862844800000001</c:v>
                </c:pt>
                <c:pt idx="5772">
                  <c:v>2.9866187536999997</c:v>
                </c:pt>
                <c:pt idx="5773">
                  <c:v>2.9871544689</c:v>
                </c:pt>
                <c:pt idx="5774">
                  <c:v>2.9878650827999995</c:v>
                </c:pt>
                <c:pt idx="5775">
                  <c:v>2.9884025543999999</c:v>
                </c:pt>
                <c:pt idx="5776">
                  <c:v>2.9889832755999999</c:v>
                </c:pt>
                <c:pt idx="5777">
                  <c:v>2.9897040370999997</c:v>
                </c:pt>
                <c:pt idx="5778">
                  <c:v>2.9911826524</c:v>
                </c:pt>
                <c:pt idx="5779">
                  <c:v>2.9917602820000004</c:v>
                </c:pt>
                <c:pt idx="5780">
                  <c:v>2.9921380923000003</c:v>
                </c:pt>
                <c:pt idx="5781">
                  <c:v>2.9928641329999999</c:v>
                </c:pt>
                <c:pt idx="5782">
                  <c:v>2.9937618575999996</c:v>
                </c:pt>
                <c:pt idx="5783">
                  <c:v>2.9946496826</c:v>
                </c:pt>
                <c:pt idx="5784">
                  <c:v>2.9957092202999998</c:v>
                </c:pt>
                <c:pt idx="5785">
                  <c:v>2.9967788452000002</c:v>
                </c:pt>
                <c:pt idx="5786">
                  <c:v>2.9976735935999996</c:v>
                </c:pt>
                <c:pt idx="5787">
                  <c:v>2.9985517659999998</c:v>
                </c:pt>
                <c:pt idx="5788">
                  <c:v>2.9988717034999999</c:v>
                </c:pt>
                <c:pt idx="5789">
                  <c:v>2.9988499799999997</c:v>
                </c:pt>
                <c:pt idx="5790">
                  <c:v>2.9993732735999998</c:v>
                </c:pt>
                <c:pt idx="5791">
                  <c:v>3.0008067208</c:v>
                </c:pt>
                <c:pt idx="5792">
                  <c:v>3.0019019226000001</c:v>
                </c:pt>
                <c:pt idx="5793">
                  <c:v>3.0023104049999998</c:v>
                </c:pt>
                <c:pt idx="5794">
                  <c:v>3.0030923818000002</c:v>
                </c:pt>
                <c:pt idx="5795">
                  <c:v>3.0042312642</c:v>
                </c:pt>
                <c:pt idx="5796">
                  <c:v>3.0046432492000004</c:v>
                </c:pt>
                <c:pt idx="5797">
                  <c:v>3.0050686100000004</c:v>
                </c:pt>
                <c:pt idx="5798">
                  <c:v>3.0061961240000001</c:v>
                </c:pt>
                <c:pt idx="5799">
                  <c:v>3.0078424661999996</c:v>
                </c:pt>
                <c:pt idx="5800">
                  <c:v>3.0091404096000005</c:v>
                </c:pt>
                <c:pt idx="5801">
                  <c:v>3.0091890957999996</c:v>
                </c:pt>
                <c:pt idx="5802">
                  <c:v>3.0105206824000001</c:v>
                </c:pt>
                <c:pt idx="5803">
                  <c:v>3.0113235816000001</c:v>
                </c:pt>
                <c:pt idx="5804">
                  <c:v>3.0121081885000001</c:v>
                </c:pt>
                <c:pt idx="5805">
                  <c:v>3.0134101290999999</c:v>
                </c:pt>
                <c:pt idx="5806">
                  <c:v>3.0134288799999998</c:v>
                </c:pt>
                <c:pt idx="5807">
                  <c:v>3.013652928</c:v>
                </c:pt>
                <c:pt idx="5808">
                  <c:v>3.0144344663999996</c:v>
                </c:pt>
                <c:pt idx="5809">
                  <c:v>3.0148455144000006</c:v>
                </c:pt>
                <c:pt idx="5810">
                  <c:v>3.0154803619999999</c:v>
                </c:pt>
                <c:pt idx="5811">
                  <c:v>3.0166963398000002</c:v>
                </c:pt>
                <c:pt idx="5812">
                  <c:v>3.0170209212000003</c:v>
                </c:pt>
                <c:pt idx="5813">
                  <c:v>3.0169563740999998</c:v>
                </c:pt>
                <c:pt idx="5814">
                  <c:v>3.0168633203000002</c:v>
                </c:pt>
                <c:pt idx="5815">
                  <c:v>3.0172661616000003</c:v>
                </c:pt>
                <c:pt idx="5816">
                  <c:v>3.0178594529999998</c:v>
                </c:pt>
                <c:pt idx="5817">
                  <c:v>3.0190492254999999</c:v>
                </c:pt>
                <c:pt idx="5818">
                  <c:v>3.0210010376</c:v>
                </c:pt>
                <c:pt idx="5819">
                  <c:v>3.0221677862999998</c:v>
                </c:pt>
                <c:pt idx="5820">
                  <c:v>3.0227313508</c:v>
                </c:pt>
                <c:pt idx="5821">
                  <c:v>3.0234100860000002</c:v>
                </c:pt>
                <c:pt idx="5822">
                  <c:v>3.0249677395999996</c:v>
                </c:pt>
                <c:pt idx="5823">
                  <c:v>3.0261444352000004</c:v>
                </c:pt>
                <c:pt idx="5824">
                  <c:v>3.0260394153000001</c:v>
                </c:pt>
                <c:pt idx="5825">
                  <c:v>3.0254013266999999</c:v>
                </c:pt>
                <c:pt idx="5826">
                  <c:v>3.0263942784000002</c:v>
                </c:pt>
                <c:pt idx="5827">
                  <c:v>3.0283199430000001</c:v>
                </c:pt>
                <c:pt idx="5828">
                  <c:v>3.0298998576000002</c:v>
                </c:pt>
                <c:pt idx="5829">
                  <c:v>3.0305807111000003</c:v>
                </c:pt>
                <c:pt idx="5830">
                  <c:v>3.0307351699000002</c:v>
                </c:pt>
                <c:pt idx="5831">
                  <c:v>3.0312574017</c:v>
                </c:pt>
                <c:pt idx="5832">
                  <c:v>3.0319686072000001</c:v>
                </c:pt>
                <c:pt idx="5833">
                  <c:v>3.0327101078999998</c:v>
                </c:pt>
                <c:pt idx="5834">
                  <c:v>3.0334449600000002</c:v>
                </c:pt>
                <c:pt idx="5835">
                  <c:v>3.0352834941000002</c:v>
                </c:pt>
                <c:pt idx="5836">
                  <c:v>3.0367947136000004</c:v>
                </c:pt>
                <c:pt idx="5837">
                  <c:v>3.0374249807999996</c:v>
                </c:pt>
                <c:pt idx="5838">
                  <c:v>3.038063722</c:v>
                </c:pt>
                <c:pt idx="5839">
                  <c:v>3.0385286189999996</c:v>
                </c:pt>
                <c:pt idx="5840">
                  <c:v>3.0389935497999998</c:v>
                </c:pt>
                <c:pt idx="5841">
                  <c:v>3.0390887583000001</c:v>
                </c:pt>
                <c:pt idx="5842">
                  <c:v>3.0391452480000001</c:v>
                </c:pt>
                <c:pt idx="5843">
                  <c:v>3.0395395610999998</c:v>
                </c:pt>
                <c:pt idx="5844">
                  <c:v>3.0402835463999995</c:v>
                </c:pt>
                <c:pt idx="5845">
                  <c:v>3.0424818060000001</c:v>
                </c:pt>
                <c:pt idx="5846">
                  <c:v>3.0434337108</c:v>
                </c:pt>
                <c:pt idx="5847">
                  <c:v>3.0447185895</c:v>
                </c:pt>
                <c:pt idx="5848">
                  <c:v>3.0457891500000001</c:v>
                </c:pt>
                <c:pt idx="5849">
                  <c:v>3.0464679363</c:v>
                </c:pt>
                <c:pt idx="5850">
                  <c:v>3.0468037602</c:v>
                </c:pt>
                <c:pt idx="5851">
                  <c:v>3.0476785874000001</c:v>
                </c:pt>
                <c:pt idx="5852">
                  <c:v>3.0485518004000003</c:v>
                </c:pt>
                <c:pt idx="5853">
                  <c:v>3.0491241888</c:v>
                </c:pt>
                <c:pt idx="5854">
                  <c:v>3.0497522850000003</c:v>
                </c:pt>
                <c:pt idx="5855">
                  <c:v>3.0502012927999997</c:v>
                </c:pt>
                <c:pt idx="5856">
                  <c:v>3.0508649246999999</c:v>
                </c:pt>
                <c:pt idx="5857">
                  <c:v>3.0514982604000003</c:v>
                </c:pt>
                <c:pt idx="5858">
                  <c:v>3.0515738120000004</c:v>
                </c:pt>
                <c:pt idx="5859">
                  <c:v>3.0525167244000002</c:v>
                </c:pt>
                <c:pt idx="5860">
                  <c:v>3.0536119600999996</c:v>
                </c:pt>
                <c:pt idx="5861">
                  <c:v>3.0548764125000001</c:v>
                </c:pt>
                <c:pt idx="5862">
                  <c:v>3.0563134792</c:v>
                </c:pt>
                <c:pt idx="5863">
                  <c:v>3.0574056988999998</c:v>
                </c:pt>
                <c:pt idx="5864">
                  <c:v>3.0578012472</c:v>
                </c:pt>
                <c:pt idx="5865">
                  <c:v>3.0583913099999998</c:v>
                </c:pt>
                <c:pt idx="5866">
                  <c:v>3.0591860743999999</c:v>
                </c:pt>
                <c:pt idx="5867">
                  <c:v>3.059615548</c:v>
                </c:pt>
                <c:pt idx="5868">
                  <c:v>3.0596813322999998</c:v>
                </c:pt>
                <c:pt idx="5869">
                  <c:v>3.0601378815999998</c:v>
                </c:pt>
                <c:pt idx="5870">
                  <c:v>3.0611054784</c:v>
                </c:pt>
                <c:pt idx="5871">
                  <c:v>3.0620309104000003</c:v>
                </c:pt>
                <c:pt idx="5872">
                  <c:v>3.0627686029999999</c:v>
                </c:pt>
                <c:pt idx="5873">
                  <c:v>3.0638922120000003</c:v>
                </c:pt>
                <c:pt idx="5874">
                  <c:v>3.0655880095999999</c:v>
                </c:pt>
                <c:pt idx="5875">
                  <c:v>3.0667728826000005</c:v>
                </c:pt>
                <c:pt idx="5876">
                  <c:v>3.0672401794000002</c:v>
                </c:pt>
                <c:pt idx="5877">
                  <c:v>3.0676973489999999</c:v>
                </c:pt>
                <c:pt idx="5878">
                  <c:v>3.0686810972999998</c:v>
                </c:pt>
                <c:pt idx="5879">
                  <c:v>3.0701932446000004</c:v>
                </c:pt>
                <c:pt idx="5880">
                  <c:v>3.0709757507999997</c:v>
                </c:pt>
                <c:pt idx="5881">
                  <c:v>3.0702951599999997</c:v>
                </c:pt>
                <c:pt idx="5882">
                  <c:v>3.0710404368000002</c:v>
                </c:pt>
                <c:pt idx="5883">
                  <c:v>3.0723159015000001</c:v>
                </c:pt>
                <c:pt idx="5884">
                  <c:v>3.0731951122000001</c:v>
                </c:pt>
                <c:pt idx="5885">
                  <c:v>3.0727599139999997</c:v>
                </c:pt>
                <c:pt idx="5886">
                  <c:v>3.0730377985000001</c:v>
                </c:pt>
                <c:pt idx="5887">
                  <c:v>3.0740305280000002</c:v>
                </c:pt>
                <c:pt idx="5888">
                  <c:v>3.0755450208000004</c:v>
                </c:pt>
                <c:pt idx="5889">
                  <c:v>3.0768851050000001</c:v>
                </c:pt>
                <c:pt idx="5890">
                  <c:v>3.0771461519999996</c:v>
                </c:pt>
                <c:pt idx="5891">
                  <c:v>3.0774292784999999</c:v>
                </c:pt>
                <c:pt idx="5892">
                  <c:v>3.0781208159999998</c:v>
                </c:pt>
                <c:pt idx="5893">
                  <c:v>3.0788327852999999</c:v>
                </c:pt>
                <c:pt idx="5894">
                  <c:v>3.0791771207999998</c:v>
                </c:pt>
                <c:pt idx="5895">
                  <c:v>3.0795146815000001</c:v>
                </c:pt>
                <c:pt idx="5896">
                  <c:v>3.0807469524000002</c:v>
                </c:pt>
                <c:pt idx="5897">
                  <c:v>3.0825232999999996</c:v>
                </c:pt>
                <c:pt idx="5898">
                  <c:v>3.0832220020000003</c:v>
                </c:pt>
                <c:pt idx="5899">
                  <c:v>3.0839173573999998</c:v>
                </c:pt>
                <c:pt idx="5900">
                  <c:v>3.0844212096000003</c:v>
                </c:pt>
                <c:pt idx="5901">
                  <c:v>3.0850826390999999</c:v>
                </c:pt>
                <c:pt idx="5902">
                  <c:v>3.0853898860000002</c:v>
                </c:pt>
                <c:pt idx="5903">
                  <c:v>3.0857022515999999</c:v>
                </c:pt>
                <c:pt idx="5904">
                  <c:v>3.0865383549000001</c:v>
                </c:pt>
                <c:pt idx="5905">
                  <c:v>3.0879322880000002</c:v>
                </c:pt>
                <c:pt idx="5906">
                  <c:v>3.0884278647999994</c:v>
                </c:pt>
                <c:pt idx="5907">
                  <c:v>3.0882097792000001</c:v>
                </c:pt>
                <c:pt idx="5908">
                  <c:v>3.0878204604000001</c:v>
                </c:pt>
                <c:pt idx="5909">
                  <c:v>3.0883671335999998</c:v>
                </c:pt>
                <c:pt idx="5910">
                  <c:v>3.0898533770000003</c:v>
                </c:pt>
                <c:pt idx="5911">
                  <c:v>3.0909615695000001</c:v>
                </c:pt>
                <c:pt idx="5912">
                  <c:v>3.0913747067999999</c:v>
                </c:pt>
                <c:pt idx="5913">
                  <c:v>3.0916200252000001</c:v>
                </c:pt>
                <c:pt idx="5914">
                  <c:v>3.0923978866000001</c:v>
                </c:pt>
                <c:pt idx="5915">
                  <c:v>3.0938933195999998</c:v>
                </c:pt>
                <c:pt idx="5916">
                  <c:v>3.0957639074999999</c:v>
                </c:pt>
                <c:pt idx="5917">
                  <c:v>3.0969325080000001</c:v>
                </c:pt>
                <c:pt idx="5918">
                  <c:v>3.0968509013999999</c:v>
                </c:pt>
                <c:pt idx="5919">
                  <c:v>3.0971135945999997</c:v>
                </c:pt>
                <c:pt idx="5920">
                  <c:v>3.0975356902</c:v>
                </c:pt>
                <c:pt idx="5921">
                  <c:v>3.0988299369999996</c:v>
                </c:pt>
                <c:pt idx="5922">
                  <c:v>3.1004499708000002</c:v>
                </c:pt>
                <c:pt idx="5923">
                  <c:v>3.1011484535999996</c:v>
                </c:pt>
                <c:pt idx="5924">
                  <c:v>3.1009132914000004</c:v>
                </c:pt>
                <c:pt idx="5925">
                  <c:v>3.1008785031000006</c:v>
                </c:pt>
                <c:pt idx="5926">
                  <c:v>3.1021356255000003</c:v>
                </c:pt>
                <c:pt idx="5927">
                  <c:v>3.1034577884999996</c:v>
                </c:pt>
                <c:pt idx="5928">
                  <c:v>3.1042505087999999</c:v>
                </c:pt>
                <c:pt idx="5929">
                  <c:v>3.1052079012</c:v>
                </c:pt>
                <c:pt idx="5930">
                  <c:v>3.1056288793000002</c:v>
                </c:pt>
                <c:pt idx="5931">
                  <c:v>3.1056898955999999</c:v>
                </c:pt>
                <c:pt idx="5932">
                  <c:v>3.1057491744000005</c:v>
                </c:pt>
                <c:pt idx="5933">
                  <c:v>3.1073187084000002</c:v>
                </c:pt>
                <c:pt idx="5934">
                  <c:v>3.1129076088000001</c:v>
                </c:pt>
                <c:pt idx="5935">
                  <c:v>3.1175664267000003</c:v>
                </c:pt>
                <c:pt idx="5936">
                  <c:v>3.1174635480999999</c:v>
                </c:pt>
                <c:pt idx="5937">
                  <c:v>3.1155066000000002</c:v>
                </c:pt>
                <c:pt idx="5938">
                  <c:v>3.1131634514000002</c:v>
                </c:pt>
                <c:pt idx="5939">
                  <c:v>3.1121132768000002</c:v>
                </c:pt>
                <c:pt idx="5940">
                  <c:v>3.1126909014000002</c:v>
                </c:pt>
                <c:pt idx="5941">
                  <c:v>3.1142018</c:v>
                </c:pt>
                <c:pt idx="5942">
                  <c:v>3.1152118333000005</c:v>
                </c:pt>
                <c:pt idx="5943">
                  <c:v>3.1162014390000001</c:v>
                </c:pt>
                <c:pt idx="5944">
                  <c:v>3.1169904192</c:v>
                </c:pt>
                <c:pt idx="5945">
                  <c:v>3.1173916699999999</c:v>
                </c:pt>
                <c:pt idx="5946">
                  <c:v>3.1179423051000001</c:v>
                </c:pt>
                <c:pt idx="5947">
                  <c:v>3.1184758427999997</c:v>
                </c:pt>
                <c:pt idx="5948">
                  <c:v>3.1195621006000001</c:v>
                </c:pt>
                <c:pt idx="5949">
                  <c:v>3.1208355584</c:v>
                </c:pt>
                <c:pt idx="5950">
                  <c:v>3.1221228698000001</c:v>
                </c:pt>
                <c:pt idx="5951">
                  <c:v>3.1230360718000001</c:v>
                </c:pt>
                <c:pt idx="5952">
                  <c:v>3.1234119875999999</c:v>
                </c:pt>
                <c:pt idx="5953">
                  <c:v>3.1243321987999995</c:v>
                </c:pt>
                <c:pt idx="5954">
                  <c:v>3.1244952853000001</c:v>
                </c:pt>
                <c:pt idx="5955">
                  <c:v>3.1242857584999997</c:v>
                </c:pt>
                <c:pt idx="5956">
                  <c:v>3.1247991411999996</c:v>
                </c:pt>
                <c:pt idx="5957">
                  <c:v>3.1265936552000002</c:v>
                </c:pt>
                <c:pt idx="5958">
                  <c:v>3.1277185811999999</c:v>
                </c:pt>
                <c:pt idx="5959">
                  <c:v>3.12866673</c:v>
                </c:pt>
                <c:pt idx="5960">
                  <c:v>3.1290653315999997</c:v>
                </c:pt>
                <c:pt idx="5961">
                  <c:v>3.1291427545000001</c:v>
                </c:pt>
                <c:pt idx="5962">
                  <c:v>3.1301615913999998</c:v>
                </c:pt>
                <c:pt idx="5963">
                  <c:v>3.1311822828000002</c:v>
                </c:pt>
                <c:pt idx="5964">
                  <c:v>3.1327512399999997</c:v>
                </c:pt>
                <c:pt idx="5965">
                  <c:v>3.1337567711999998</c:v>
                </c:pt>
                <c:pt idx="5966">
                  <c:v>3.134176353</c:v>
                </c:pt>
                <c:pt idx="5967">
                  <c:v>3.1351080856000002</c:v>
                </c:pt>
                <c:pt idx="5968">
                  <c:v>3.1354778530000003</c:v>
                </c:pt>
                <c:pt idx="5969">
                  <c:v>3.1356533950000003</c:v>
                </c:pt>
                <c:pt idx="5970">
                  <c:v>3.1362157320000001</c:v>
                </c:pt>
                <c:pt idx="5971">
                  <c:v>3.1371477248000001</c:v>
                </c:pt>
                <c:pt idx="5972">
                  <c:v>3.1382809896999997</c:v>
                </c:pt>
                <c:pt idx="5973">
                  <c:v>3.1396069683999999</c:v>
                </c:pt>
                <c:pt idx="5974">
                  <c:v>3.1407439536000004</c:v>
                </c:pt>
                <c:pt idx="5975">
                  <c:v>3.1414975605</c:v>
                </c:pt>
                <c:pt idx="5976">
                  <c:v>3.1422098682000001</c:v>
                </c:pt>
                <c:pt idx="5977">
                  <c:v>3.1425438553</c:v>
                </c:pt>
                <c:pt idx="5978">
                  <c:v>3.1432183242000002</c:v>
                </c:pt>
                <c:pt idx="5979">
                  <c:v>3.1437329471999997</c:v>
                </c:pt>
                <c:pt idx="5980">
                  <c:v>3.1440842570000003</c:v>
                </c:pt>
                <c:pt idx="5981">
                  <c:v>3.1451493749999999</c:v>
                </c:pt>
                <c:pt idx="5982">
                  <c:v>3.1456848248</c:v>
                </c:pt>
                <c:pt idx="5983">
                  <c:v>3.1462306665999997</c:v>
                </c:pt>
                <c:pt idx="5984">
                  <c:v>3.1469882457000002</c:v>
                </c:pt>
                <c:pt idx="5985">
                  <c:v>3.1481417141999999</c:v>
                </c:pt>
                <c:pt idx="5986">
                  <c:v>3.1496272878000005</c:v>
                </c:pt>
                <c:pt idx="5987">
                  <c:v>3.1505243806999998</c:v>
                </c:pt>
                <c:pt idx="5988">
                  <c:v>3.1512754252000001</c:v>
                </c:pt>
                <c:pt idx="5989">
                  <c:v>3.1516547906999999</c:v>
                </c:pt>
                <c:pt idx="5990">
                  <c:v>3.1518586592999998</c:v>
                </c:pt>
                <c:pt idx="5991">
                  <c:v>3.1520953542000001</c:v>
                </c:pt>
                <c:pt idx="5992">
                  <c:v>3.1530929880999996</c:v>
                </c:pt>
                <c:pt idx="5993">
                  <c:v>3.1548154617000002</c:v>
                </c:pt>
                <c:pt idx="5994">
                  <c:v>3.1559786012000002</c:v>
                </c:pt>
                <c:pt idx="5995">
                  <c:v>3.1563824670000002</c:v>
                </c:pt>
                <c:pt idx="5996">
                  <c:v>3.1567880880000003</c:v>
                </c:pt>
                <c:pt idx="5997">
                  <c:v>3.1577568899999999</c:v>
                </c:pt>
                <c:pt idx="5998">
                  <c:v>3.1592734317</c:v>
                </c:pt>
                <c:pt idx="5999">
                  <c:v>3.1600408980000001</c:v>
                </c:pt>
                <c:pt idx="6000">
                  <c:v>3.1611510680000001</c:v>
                </c:pt>
                <c:pt idx="6001">
                  <c:v>3.1617205429999999</c:v>
                </c:pt>
                <c:pt idx="6002">
                  <c:v>3.1616972712</c:v>
                </c:pt>
                <c:pt idx="6003">
                  <c:v>3.1625471319999998</c:v>
                </c:pt>
                <c:pt idx="6004">
                  <c:v>3.1647255219000003</c:v>
                </c:pt>
                <c:pt idx="6005">
                  <c:v>3.1665440999999999</c:v>
                </c:pt>
                <c:pt idx="6006">
                  <c:v>3.1663661203999998</c:v>
                </c:pt>
                <c:pt idx="6007">
                  <c:v>3.1662123680000001</c:v>
                </c:pt>
                <c:pt idx="6008">
                  <c:v>3.1675648576000004</c:v>
                </c:pt>
                <c:pt idx="6009">
                  <c:v>3.1685868816</c:v>
                </c:pt>
                <c:pt idx="6010">
                  <c:v>3.1690366949999995</c:v>
                </c:pt>
                <c:pt idx="6011">
                  <c:v>3.1694501084</c:v>
                </c:pt>
                <c:pt idx="6012">
                  <c:v>3.1706169537000002</c:v>
                </c:pt>
                <c:pt idx="6013">
                  <c:v>3.1722136320000001</c:v>
                </c:pt>
                <c:pt idx="6014">
                  <c:v>3.1729002914000004</c:v>
                </c:pt>
                <c:pt idx="6015">
                  <c:v>3.1730144147999999</c:v>
                </c:pt>
                <c:pt idx="6016">
                  <c:v>3.1734680288000003</c:v>
                </c:pt>
                <c:pt idx="6017">
                  <c:v>3.1746511292999999</c:v>
                </c:pt>
                <c:pt idx="6018">
                  <c:v>3.1762086986000004</c:v>
                </c:pt>
                <c:pt idx="6019">
                  <c:v>3.1770455984999999</c:v>
                </c:pt>
                <c:pt idx="6020">
                  <c:v>3.1778721700000001</c:v>
                </c:pt>
                <c:pt idx="6021">
                  <c:v>3.1792004827999998</c:v>
                </c:pt>
                <c:pt idx="6022">
                  <c:v>3.1805237376000002</c:v>
                </c:pt>
                <c:pt idx="6023">
                  <c:v>3.1808874976000001</c:v>
                </c:pt>
                <c:pt idx="6024">
                  <c:v>3.1812025751999999</c:v>
                </c:pt>
                <c:pt idx="6025">
                  <c:v>3.1822440418999998</c:v>
                </c:pt>
                <c:pt idx="6026">
                  <c:v>3.1829145502000005</c:v>
                </c:pt>
                <c:pt idx="6027">
                  <c:v>3.1835833600000001</c:v>
                </c:pt>
                <c:pt idx="6028">
                  <c:v>3.1844386118999997</c:v>
                </c:pt>
                <c:pt idx="6029">
                  <c:v>3.1853061097000004</c:v>
                </c:pt>
                <c:pt idx="6030">
                  <c:v>3.1859768024000004</c:v>
                </c:pt>
                <c:pt idx="6031">
                  <c:v>3.1861109056000001</c:v>
                </c:pt>
                <c:pt idx="6032">
                  <c:v>3.1867903729</c:v>
                </c:pt>
                <c:pt idx="6033">
                  <c:v>3.1880048149999998</c:v>
                </c:pt>
                <c:pt idx="6034">
                  <c:v>3.1894511096000002</c:v>
                </c:pt>
                <c:pt idx="6035">
                  <c:v>3.1903294332000001</c:v>
                </c:pt>
                <c:pt idx="6036">
                  <c:v>3.1900942408000001</c:v>
                </c:pt>
                <c:pt idx="6037">
                  <c:v>3.1903069356000002</c:v>
                </c:pt>
                <c:pt idx="6038">
                  <c:v>3.1907113535000002</c:v>
                </c:pt>
                <c:pt idx="6039">
                  <c:v>3.1907236082000003</c:v>
                </c:pt>
                <c:pt idx="6040">
                  <c:v>3.1912587720000003</c:v>
                </c:pt>
                <c:pt idx="6041">
                  <c:v>3.1942083537000001</c:v>
                </c:pt>
                <c:pt idx="6042">
                  <c:v>3.1964662474000001</c:v>
                </c:pt>
                <c:pt idx="6043">
                  <c:v>3.1963760099999998</c:v>
                </c:pt>
                <c:pt idx="6044">
                  <c:v>3.1957329655</c:v>
                </c:pt>
                <c:pt idx="6045">
                  <c:v>3.1967376622999999</c:v>
                </c:pt>
                <c:pt idx="6046">
                  <c:v>3.1979308384</c:v>
                </c:pt>
                <c:pt idx="6047">
                  <c:v>3.1991241735</c:v>
                </c:pt>
                <c:pt idx="6048">
                  <c:v>3.2001380147999998</c:v>
                </c:pt>
                <c:pt idx="6049">
                  <c:v>3.2005902620000004</c:v>
                </c:pt>
                <c:pt idx="6050">
                  <c:v>3.2011925140000002</c:v>
                </c:pt>
                <c:pt idx="6051">
                  <c:v>3.2014004784000001</c:v>
                </c:pt>
                <c:pt idx="6052">
                  <c:v>3.2017898953999997</c:v>
                </c:pt>
                <c:pt idx="6053">
                  <c:v>3.2025317759999998</c:v>
                </c:pt>
                <c:pt idx="6054">
                  <c:v>3.2034184799999994</c:v>
                </c:pt>
                <c:pt idx="6055">
                  <c:v>3.204650724</c:v>
                </c:pt>
                <c:pt idx="6056">
                  <c:v>3.205724317</c:v>
                </c:pt>
                <c:pt idx="6057">
                  <c:v>3.2057265168000004</c:v>
                </c:pt>
                <c:pt idx="6058">
                  <c:v>3.2059102038000002</c:v>
                </c:pt>
                <c:pt idx="6059">
                  <c:v>3.2064901704000004</c:v>
                </c:pt>
                <c:pt idx="6060">
                  <c:v>3.2072814663</c:v>
                </c:pt>
                <c:pt idx="6061">
                  <c:v>3.2082631437</c:v>
                </c:pt>
                <c:pt idx="6062">
                  <c:v>3.2088538034999998</c:v>
                </c:pt>
                <c:pt idx="6063">
                  <c:v>3.2099892319999999</c:v>
                </c:pt>
                <c:pt idx="6064">
                  <c:v>3.2114476644000001</c:v>
                </c:pt>
                <c:pt idx="6065">
                  <c:v>3.2127404166</c:v>
                </c:pt>
                <c:pt idx="6066">
                  <c:v>3.2136736012</c:v>
                </c:pt>
                <c:pt idx="6067">
                  <c:v>3.2142699423000001</c:v>
                </c:pt>
                <c:pt idx="6068">
                  <c:v>3.2150742624000004</c:v>
                </c:pt>
                <c:pt idx="6069">
                  <c:v>3.2162542333999999</c:v>
                </c:pt>
                <c:pt idx="6070">
                  <c:v>3.2168928843000004</c:v>
                </c:pt>
                <c:pt idx="6071">
                  <c:v>3.2176764339999999</c:v>
                </c:pt>
                <c:pt idx="6072">
                  <c:v>3.2163720842000005</c:v>
                </c:pt>
                <c:pt idx="6073">
                  <c:v>3.2156091578999999</c:v>
                </c:pt>
                <c:pt idx="6074">
                  <c:v>3.2165059952000004</c:v>
                </c:pt>
                <c:pt idx="6075">
                  <c:v>3.2181332535</c:v>
                </c:pt>
                <c:pt idx="6076">
                  <c:v>3.2194445984999995</c:v>
                </c:pt>
                <c:pt idx="6077">
                  <c:v>3.2203750717000004</c:v>
                </c:pt>
                <c:pt idx="6078">
                  <c:v>3.2221932720000002</c:v>
                </c:pt>
                <c:pt idx="6079">
                  <c:v>3.2234628827999998</c:v>
                </c:pt>
                <c:pt idx="6080">
                  <c:v>3.2241680073999999</c:v>
                </c:pt>
                <c:pt idx="6081">
                  <c:v>3.2252138706000002</c:v>
                </c:pt>
                <c:pt idx="6082">
                  <c:v>3.2257285528000001</c:v>
                </c:pt>
                <c:pt idx="6083">
                  <c:v>3.2264865759000005</c:v>
                </c:pt>
                <c:pt idx="6084">
                  <c:v>3.226872288</c:v>
                </c:pt>
                <c:pt idx="6085">
                  <c:v>3.2276532860999998</c:v>
                </c:pt>
                <c:pt idx="6086">
                  <c:v>3.2286372882999999</c:v>
                </c:pt>
                <c:pt idx="6087">
                  <c:v>3.2296231632000003</c:v>
                </c:pt>
                <c:pt idx="6088">
                  <c:v>3.2305810005</c:v>
                </c:pt>
                <c:pt idx="6089">
                  <c:v>3.2309581644000001</c:v>
                </c:pt>
                <c:pt idx="6090">
                  <c:v>3.2309434575000004</c:v>
                </c:pt>
                <c:pt idx="6091">
                  <c:v>3.2316192887999997</c:v>
                </c:pt>
                <c:pt idx="6092">
                  <c:v>3.2326606877999997</c:v>
                </c:pt>
                <c:pt idx="6093">
                  <c:v>3.2335396356000001</c:v>
                </c:pt>
                <c:pt idx="6094">
                  <c:v>3.2337069021000002</c:v>
                </c:pt>
                <c:pt idx="6095">
                  <c:v>3.2342784870999997</c:v>
                </c:pt>
                <c:pt idx="6096">
                  <c:v>3.2352227694000004</c:v>
                </c:pt>
                <c:pt idx="6097">
                  <c:v>3.2365133955000003</c:v>
                </c:pt>
                <c:pt idx="6098">
                  <c:v>3.2372565588</c:v>
                </c:pt>
                <c:pt idx="6099">
                  <c:v>3.2381887915999998</c:v>
                </c:pt>
                <c:pt idx="6100">
                  <c:v>3.2393136572999999</c:v>
                </c:pt>
                <c:pt idx="6101">
                  <c:v>3.2407690801999998</c:v>
                </c:pt>
                <c:pt idx="6102">
                  <c:v>3.2416486962</c:v>
                </c:pt>
                <c:pt idx="6103">
                  <c:v>3.2417845395999998</c:v>
                </c:pt>
                <c:pt idx="6104">
                  <c:v>3.2418974484</c:v>
                </c:pt>
                <c:pt idx="6105">
                  <c:v>3.2425775374999999</c:v>
                </c:pt>
                <c:pt idx="6106">
                  <c:v>3.2433017903999994</c:v>
                </c:pt>
                <c:pt idx="6107">
                  <c:v>3.2442504888000001</c:v>
                </c:pt>
                <c:pt idx="6108">
                  <c:v>3.2448581619999999</c:v>
                </c:pt>
                <c:pt idx="6109">
                  <c:v>3.2458476491999999</c:v>
                </c:pt>
                <c:pt idx="6110">
                  <c:v>3.2474046455000001</c:v>
                </c:pt>
                <c:pt idx="6111">
                  <c:v>3.2485923929999996</c:v>
                </c:pt>
                <c:pt idx="6112">
                  <c:v>3.2499128952</c:v>
                </c:pt>
                <c:pt idx="6113">
                  <c:v>3.2504573956000002</c:v>
                </c:pt>
                <c:pt idx="6114">
                  <c:v>3.2508215916000003</c:v>
                </c:pt>
                <c:pt idx="6115">
                  <c:v>3.2515447481999997</c:v>
                </c:pt>
                <c:pt idx="6116">
                  <c:v>3.2526852862000002</c:v>
                </c:pt>
                <c:pt idx="6117">
                  <c:v>3.2536880306999993</c:v>
                </c:pt>
                <c:pt idx="6118">
                  <c:v>3.2541461744000002</c:v>
                </c:pt>
                <c:pt idx="6119">
                  <c:v>3.2543920932000003</c:v>
                </c:pt>
                <c:pt idx="6120">
                  <c:v>3.2542240959999997</c:v>
                </c:pt>
                <c:pt idx="6121">
                  <c:v>3.2542453299999998</c:v>
                </c:pt>
                <c:pt idx="6122">
                  <c:v>3.2538755857999995</c:v>
                </c:pt>
                <c:pt idx="6123">
                  <c:v>3.2551917716000003</c:v>
                </c:pt>
                <c:pt idx="6124">
                  <c:v>3.2572689014000002</c:v>
                </c:pt>
                <c:pt idx="6125">
                  <c:v>3.2593657824000002</c:v>
                </c:pt>
                <c:pt idx="6126">
                  <c:v>3.2607374453999998</c:v>
                </c:pt>
                <c:pt idx="6127">
                  <c:v>3.261164231</c:v>
                </c:pt>
                <c:pt idx="6128">
                  <c:v>3.2611768518000002</c:v>
                </c:pt>
                <c:pt idx="6129">
                  <c:v>3.2613558035999999</c:v>
                </c:pt>
                <c:pt idx="6130">
                  <c:v>3.2613152411000002</c:v>
                </c:pt>
                <c:pt idx="6131">
                  <c:v>3.2618269215999995</c:v>
                </c:pt>
                <c:pt idx="6132">
                  <c:v>3.2627121404000001</c:v>
                </c:pt>
                <c:pt idx="6133">
                  <c:v>3.2636045171999997</c:v>
                </c:pt>
                <c:pt idx="6134">
                  <c:v>3.2641198750999996</c:v>
                </c:pt>
                <c:pt idx="6135">
                  <c:v>3.2646423586000002</c:v>
                </c:pt>
                <c:pt idx="6136">
                  <c:v>3.2657509632000004</c:v>
                </c:pt>
                <c:pt idx="6137">
                  <c:v>3.2676122114999999</c:v>
                </c:pt>
                <c:pt idx="6138">
                  <c:v>3.2689691318999996</c:v>
                </c:pt>
                <c:pt idx="6139">
                  <c:v>3.2690973749999999</c:v>
                </c:pt>
                <c:pt idx="6140">
                  <c:v>3.2694523749999997</c:v>
                </c:pt>
                <c:pt idx="6141">
                  <c:v>3.2703866479999997</c:v>
                </c:pt>
                <c:pt idx="6142">
                  <c:v>3.2712500260000001</c:v>
                </c:pt>
                <c:pt idx="6143">
                  <c:v>3.2717236986000002</c:v>
                </c:pt>
                <c:pt idx="6144">
                  <c:v>3.2727075756999997</c:v>
                </c:pt>
                <c:pt idx="6145">
                  <c:v>3.2744144592</c:v>
                </c:pt>
                <c:pt idx="6146">
                  <c:v>3.2762489526</c:v>
                </c:pt>
                <c:pt idx="6147">
                  <c:v>3.2771034605999998</c:v>
                </c:pt>
                <c:pt idx="6148">
                  <c:v>3.2768948940000002</c:v>
                </c:pt>
                <c:pt idx="6149">
                  <c:v>3.2756141903999998</c:v>
                </c:pt>
                <c:pt idx="6150">
                  <c:v>3.2758327860000001</c:v>
                </c:pt>
                <c:pt idx="6151">
                  <c:v>3.2773488578000003</c:v>
                </c:pt>
                <c:pt idx="6152">
                  <c:v>3.2795953949999999</c:v>
                </c:pt>
                <c:pt idx="6153">
                  <c:v>3.2814699173999999</c:v>
                </c:pt>
                <c:pt idx="6154">
                  <c:v>3.2826142804000003</c:v>
                </c:pt>
                <c:pt idx="6155">
                  <c:v>3.2826827078999998</c:v>
                </c:pt>
                <c:pt idx="6156">
                  <c:v>3.2827333050000003</c:v>
                </c:pt>
                <c:pt idx="6157">
                  <c:v>3.2836685615999999</c:v>
                </c:pt>
                <c:pt idx="6158">
                  <c:v>3.2849905684</c:v>
                </c:pt>
                <c:pt idx="6159">
                  <c:v>3.2863269748000001</c:v>
                </c:pt>
                <c:pt idx="6160">
                  <c:v>3.2876724479999999</c:v>
                </c:pt>
                <c:pt idx="6161">
                  <c:v>3.2884753819999997</c:v>
                </c:pt>
                <c:pt idx="6162">
                  <c:v>3.2887213946</c:v>
                </c:pt>
                <c:pt idx="6163">
                  <c:v>3.2893488746999999</c:v>
                </c:pt>
                <c:pt idx="6164">
                  <c:v>3.2908989568000004</c:v>
                </c:pt>
                <c:pt idx="6165">
                  <c:v>3.2922147609999999</c:v>
                </c:pt>
                <c:pt idx="6166">
                  <c:v>3.2927372604</c:v>
                </c:pt>
                <c:pt idx="6167">
                  <c:v>3.2923299692999999</c:v>
                </c:pt>
                <c:pt idx="6168">
                  <c:v>3.2924673449999999</c:v>
                </c:pt>
                <c:pt idx="6169">
                  <c:v>3.2935417609999997</c:v>
                </c:pt>
                <c:pt idx="6170">
                  <c:v>3.2948026091999996</c:v>
                </c:pt>
                <c:pt idx="6171">
                  <c:v>3.2975383395999995</c:v>
                </c:pt>
                <c:pt idx="6172">
                  <c:v>3.2995449296000001</c:v>
                </c:pt>
                <c:pt idx="6173">
                  <c:v>3.3002667310000002</c:v>
                </c:pt>
                <c:pt idx="6174">
                  <c:v>3.3002716487999999</c:v>
                </c:pt>
                <c:pt idx="6175">
                  <c:v>3.3002568807000001</c:v>
                </c:pt>
                <c:pt idx="6176">
                  <c:v>3.300415986</c:v>
                </c:pt>
                <c:pt idx="6177">
                  <c:v>3.3011128800000002</c:v>
                </c:pt>
                <c:pt idx="6178">
                  <c:v>3.302186244</c:v>
                </c:pt>
                <c:pt idx="6179">
                  <c:v>3.3027290166999999</c:v>
                </c:pt>
                <c:pt idx="6180">
                  <c:v>3.3032503613999999</c:v>
                </c:pt>
                <c:pt idx="6181">
                  <c:v>3.3035870789999997</c:v>
                </c:pt>
                <c:pt idx="6182">
                  <c:v>3.3044760330000003</c:v>
                </c:pt>
                <c:pt idx="6183">
                  <c:v>3.3051929042000001</c:v>
                </c:pt>
                <c:pt idx="6184">
                  <c:v>3.3055547729999999</c:v>
                </c:pt>
                <c:pt idx="6185">
                  <c:v>3.3061532700000003</c:v>
                </c:pt>
                <c:pt idx="6186">
                  <c:v>3.3071087135999999</c:v>
                </c:pt>
                <c:pt idx="6187">
                  <c:v>3.308064254</c:v>
                </c:pt>
                <c:pt idx="6188">
                  <c:v>3.3092243330999995</c:v>
                </c:pt>
                <c:pt idx="6189">
                  <c:v>3.3100222068000003</c:v>
                </c:pt>
                <c:pt idx="6190">
                  <c:v>3.3110103040000003</c:v>
                </c:pt>
                <c:pt idx="6191">
                  <c:v>3.3120003047999997</c:v>
                </c:pt>
                <c:pt idx="6192">
                  <c:v>3.3124019775</c:v>
                </c:pt>
                <c:pt idx="6193">
                  <c:v>3.3131983824</c:v>
                </c:pt>
                <c:pt idx="6194">
                  <c:v>3.314061213</c:v>
                </c:pt>
                <c:pt idx="6195">
                  <c:v>3.3145598459999999</c:v>
                </c:pt>
                <c:pt idx="6196">
                  <c:v>3.3150746537</c:v>
                </c:pt>
                <c:pt idx="6197">
                  <c:v>3.3154333136999998</c:v>
                </c:pt>
                <c:pt idx="6198">
                  <c:v>3.3161815000000003</c:v>
                </c:pt>
                <c:pt idx="6199">
                  <c:v>3.3180285315</c:v>
                </c:pt>
                <c:pt idx="6200">
                  <c:v>3.3196424849999997</c:v>
                </c:pt>
                <c:pt idx="6201">
                  <c:v>3.3201684922999997</c:v>
                </c:pt>
                <c:pt idx="6202">
                  <c:v>3.3201324290999996</c:v>
                </c:pt>
                <c:pt idx="6203">
                  <c:v>3.3204483314999997</c:v>
                </c:pt>
                <c:pt idx="6204">
                  <c:v>3.3214881206000002</c:v>
                </c:pt>
                <c:pt idx="6205">
                  <c:v>3.3230202640000002</c:v>
                </c:pt>
                <c:pt idx="6206">
                  <c:v>3.3241322169999998</c:v>
                </c:pt>
                <c:pt idx="6207">
                  <c:v>3.3255838099999999</c:v>
                </c:pt>
                <c:pt idx="6208">
                  <c:v>3.3271684340000003</c:v>
                </c:pt>
                <c:pt idx="6209">
                  <c:v>3.3272529400000002</c:v>
                </c:pt>
                <c:pt idx="6210">
                  <c:v>3.3268074407000001</c:v>
                </c:pt>
                <c:pt idx="6211">
                  <c:v>3.3267643920000003</c:v>
                </c:pt>
                <c:pt idx="6212">
                  <c:v>3.3278641427000002</c:v>
                </c:pt>
                <c:pt idx="6213">
                  <c:v>3.3299415962999999</c:v>
                </c:pt>
                <c:pt idx="6214">
                  <c:v>3.3308637030000003</c:v>
                </c:pt>
                <c:pt idx="6215">
                  <c:v>3.3308567442000006</c:v>
                </c:pt>
                <c:pt idx="6216">
                  <c:v>3.3315470496000001</c:v>
                </c:pt>
                <c:pt idx="6217">
                  <c:v>3.3322356000000002</c:v>
                </c:pt>
                <c:pt idx="6218">
                  <c:v>3.3329241948000004</c:v>
                </c:pt>
                <c:pt idx="6219">
                  <c:v>3.3335750214000002</c:v>
                </c:pt>
                <c:pt idx="6220">
                  <c:v>3.334759692</c:v>
                </c:pt>
                <c:pt idx="6221">
                  <c:v>3.3357862922000003</c:v>
                </c:pt>
                <c:pt idx="6222">
                  <c:v>3.3363385772999998</c:v>
                </c:pt>
                <c:pt idx="6223">
                  <c:v>3.3367670039999999</c:v>
                </c:pt>
                <c:pt idx="6224">
                  <c:v>3.3372008640000002</c:v>
                </c:pt>
                <c:pt idx="6225">
                  <c:v>3.3378181471000001</c:v>
                </c:pt>
                <c:pt idx="6226">
                  <c:v>3.3384535099999999</c:v>
                </c:pt>
                <c:pt idx="6227">
                  <c:v>3.3388946916000002</c:v>
                </c:pt>
                <c:pt idx="6228">
                  <c:v>3.3395319591999999</c:v>
                </c:pt>
                <c:pt idx="6229">
                  <c:v>3.340151256</c:v>
                </c:pt>
                <c:pt idx="6230">
                  <c:v>3.3413408430000007</c:v>
                </c:pt>
                <c:pt idx="6231">
                  <c:v>3.3424926920000004</c:v>
                </c:pt>
                <c:pt idx="6232">
                  <c:v>3.3434503492000003</c:v>
                </c:pt>
                <c:pt idx="6233">
                  <c:v>3.3442083585</c:v>
                </c:pt>
                <c:pt idx="6234">
                  <c:v>3.3459219065000001</c:v>
                </c:pt>
                <c:pt idx="6235">
                  <c:v>3.3476374655999996</c:v>
                </c:pt>
                <c:pt idx="6236">
                  <c:v>3.3484463832000002</c:v>
                </c:pt>
                <c:pt idx="6237">
                  <c:v>3.3485338195000001</c:v>
                </c:pt>
                <c:pt idx="6238">
                  <c:v>3.3488409244999997</c:v>
                </c:pt>
                <c:pt idx="6239">
                  <c:v>3.3491697075000002</c:v>
                </c:pt>
                <c:pt idx="6240">
                  <c:v>3.3500673792</c:v>
                </c:pt>
                <c:pt idx="6241">
                  <c:v>3.3516671325000003</c:v>
                </c:pt>
                <c:pt idx="6242">
                  <c:v>3.3534796919000001</c:v>
                </c:pt>
                <c:pt idx="6243">
                  <c:v>3.3545163071999995</c:v>
                </c:pt>
                <c:pt idx="6244">
                  <c:v>3.3545786197999998</c:v>
                </c:pt>
                <c:pt idx="6245">
                  <c:v>3.3546101604999996</c:v>
                </c:pt>
                <c:pt idx="6246">
                  <c:v>3.3552126567</c:v>
                </c:pt>
                <c:pt idx="6247">
                  <c:v>3.3569138294999998</c:v>
                </c:pt>
                <c:pt idx="6248">
                  <c:v>3.3586314870000002</c:v>
                </c:pt>
                <c:pt idx="6249">
                  <c:v>3.3596470186999996</c:v>
                </c:pt>
                <c:pt idx="6250">
                  <c:v>3.3601005611999999</c:v>
                </c:pt>
                <c:pt idx="6251">
                  <c:v>3.3605541333</c:v>
                </c:pt>
                <c:pt idx="6252">
                  <c:v>3.360987814</c:v>
                </c:pt>
                <c:pt idx="6253">
                  <c:v>3.3612395429999999</c:v>
                </c:pt>
                <c:pt idx="6254">
                  <c:v>3.3614785950000003</c:v>
                </c:pt>
                <c:pt idx="6255">
                  <c:v>3.3613282835999998</c:v>
                </c:pt>
                <c:pt idx="6256">
                  <c:v>3.3631963992</c:v>
                </c:pt>
                <c:pt idx="6257">
                  <c:v>3.3645041409000003</c:v>
                </c:pt>
                <c:pt idx="6258">
                  <c:v>3.3652387205999998</c:v>
                </c:pt>
                <c:pt idx="6259">
                  <c:v>3.3663555734999999</c:v>
                </c:pt>
                <c:pt idx="6260">
                  <c:v>3.3682098040000001</c:v>
                </c:pt>
                <c:pt idx="6261">
                  <c:v>3.3691557312000002</c:v>
                </c:pt>
                <c:pt idx="6262">
                  <c:v>3.3691423998999999</c:v>
                </c:pt>
                <c:pt idx="6263">
                  <c:v>3.3692821009999996</c:v>
                </c:pt>
                <c:pt idx="6264">
                  <c:v>3.3705524243999996</c:v>
                </c:pt>
                <c:pt idx="6265">
                  <c:v>3.3718101424999998</c:v>
                </c:pt>
                <c:pt idx="6266">
                  <c:v>3.3723486339000002</c:v>
                </c:pt>
                <c:pt idx="6267">
                  <c:v>3.3729162165000002</c:v>
                </c:pt>
                <c:pt idx="6268">
                  <c:v>3.3737990455999998</c:v>
                </c:pt>
                <c:pt idx="6269">
                  <c:v>3.3748513440000001</c:v>
                </c:pt>
                <c:pt idx="6270">
                  <c:v>3.3751915384999998</c:v>
                </c:pt>
                <c:pt idx="6271">
                  <c:v>3.3757375130999998</c:v>
                </c:pt>
                <c:pt idx="6272">
                  <c:v>3.3769903149</c:v>
                </c:pt>
                <c:pt idx="6273">
                  <c:v>3.377669472</c:v>
                </c:pt>
                <c:pt idx="6274">
                  <c:v>3.3778349099999998</c:v>
                </c:pt>
                <c:pt idx="6275">
                  <c:v>3.3784228748</c:v>
                </c:pt>
                <c:pt idx="6276">
                  <c:v>3.3786883320000003</c:v>
                </c:pt>
                <c:pt idx="6277">
                  <c:v>3.3797371608</c:v>
                </c:pt>
                <c:pt idx="6278">
                  <c:v>3.3826155999999998</c:v>
                </c:pt>
                <c:pt idx="6279">
                  <c:v>3.3834480392999997</c:v>
                </c:pt>
                <c:pt idx="6280">
                  <c:v>3.3829720722000003</c:v>
                </c:pt>
                <c:pt idx="6281">
                  <c:v>3.3826891684000002</c:v>
                </c:pt>
                <c:pt idx="6282">
                  <c:v>3.3833230254000002</c:v>
                </c:pt>
                <c:pt idx="6283">
                  <c:v>3.3843033206000004</c:v>
                </c:pt>
                <c:pt idx="6284">
                  <c:v>3.3850759304999998</c:v>
                </c:pt>
                <c:pt idx="6285">
                  <c:v>3.3863864408</c:v>
                </c:pt>
                <c:pt idx="6286">
                  <c:v>3.3877007229</c:v>
                </c:pt>
                <c:pt idx="6287">
                  <c:v>3.3893925525000004</c:v>
                </c:pt>
                <c:pt idx="6288">
                  <c:v>3.3907308200999999</c:v>
                </c:pt>
                <c:pt idx="6289">
                  <c:v>3.3913398233000001</c:v>
                </c:pt>
                <c:pt idx="6290">
                  <c:v>3.392337318</c:v>
                </c:pt>
                <c:pt idx="6291">
                  <c:v>3.3932893214000002</c:v>
                </c:pt>
                <c:pt idx="6292">
                  <c:v>3.3940298376000002</c:v>
                </c:pt>
                <c:pt idx="6293">
                  <c:v>3.3947612903</c:v>
                </c:pt>
                <c:pt idx="6294">
                  <c:v>3.3949638320000002</c:v>
                </c:pt>
                <c:pt idx="6295">
                  <c:v>3.3959507942999996</c:v>
                </c:pt>
                <c:pt idx="6296">
                  <c:v>3.3975362784000001</c:v>
                </c:pt>
                <c:pt idx="6297">
                  <c:v>3.3980254626000002</c:v>
                </c:pt>
                <c:pt idx="6298">
                  <c:v>3.39776108</c:v>
                </c:pt>
                <c:pt idx="6299">
                  <c:v>3.3986042728999997</c:v>
                </c:pt>
                <c:pt idx="6300">
                  <c:v>3.4001757148</c:v>
                </c:pt>
                <c:pt idx="6301">
                  <c:v>3.4017108164999996</c:v>
                </c:pt>
                <c:pt idx="6302">
                  <c:v>3.4028116044000005</c:v>
                </c:pt>
                <c:pt idx="6303">
                  <c:v>3.4035163618000004</c:v>
                </c:pt>
                <c:pt idx="6304">
                  <c:v>3.4042083684000004</c:v>
                </c:pt>
                <c:pt idx="6305">
                  <c:v>3.4051122143999999</c:v>
                </c:pt>
                <c:pt idx="6306">
                  <c:v>3.4058226110999996</c:v>
                </c:pt>
                <c:pt idx="6307">
                  <c:v>3.4065257399999997</c:v>
                </c:pt>
                <c:pt idx="6308">
                  <c:v>3.4074242832000001</c:v>
                </c:pt>
                <c:pt idx="6309">
                  <c:v>3.4079376300000006</c:v>
                </c:pt>
                <c:pt idx="6310">
                  <c:v>3.4084857813999996</c:v>
                </c:pt>
                <c:pt idx="6311">
                  <c:v>3.4090486144000005</c:v>
                </c:pt>
                <c:pt idx="6312">
                  <c:v>3.4101336404999998</c:v>
                </c:pt>
                <c:pt idx="6313">
                  <c:v>3.4115729604</c:v>
                </c:pt>
                <c:pt idx="6314">
                  <c:v>3.4124554080000005</c:v>
                </c:pt>
                <c:pt idx="6315">
                  <c:v>3.4131662971000001</c:v>
                </c:pt>
                <c:pt idx="6316">
                  <c:v>3.4133476948000001</c:v>
                </c:pt>
                <c:pt idx="6317">
                  <c:v>3.4142632863000002</c:v>
                </c:pt>
                <c:pt idx="6318">
                  <c:v>3.4155423980999999</c:v>
                </c:pt>
                <c:pt idx="6319">
                  <c:v>3.4166481376000002</c:v>
                </c:pt>
                <c:pt idx="6320">
                  <c:v>3.417235346</c:v>
                </c:pt>
                <c:pt idx="6321">
                  <c:v>3.4172415786000001</c:v>
                </c:pt>
                <c:pt idx="6322">
                  <c:v>3.4174488093000002</c:v>
                </c:pt>
                <c:pt idx="6323">
                  <c:v>3.4187797034999998</c:v>
                </c:pt>
                <c:pt idx="6324">
                  <c:v>3.4201235826000005</c:v>
                </c:pt>
                <c:pt idx="6325">
                  <c:v>3.4210856619999994</c:v>
                </c:pt>
                <c:pt idx="6326">
                  <c:v>3.4216787148000001</c:v>
                </c:pt>
                <c:pt idx="6327">
                  <c:v>3.4222736515000003</c:v>
                </c:pt>
                <c:pt idx="6328">
                  <c:v>3.4230642382000003</c:v>
                </c:pt>
                <c:pt idx="6329">
                  <c:v>3.4236831580000002</c:v>
                </c:pt>
                <c:pt idx="6330">
                  <c:v>3.4247136</c:v>
                </c:pt>
                <c:pt idx="6331">
                  <c:v>3.4261501701999997</c:v>
                </c:pt>
                <c:pt idx="6332">
                  <c:v>3.4270495465999997</c:v>
                </c:pt>
                <c:pt idx="6333">
                  <c:v>3.4279269780000003</c:v>
                </c:pt>
                <c:pt idx="6334">
                  <c:v>3.4286235074000002</c:v>
                </c:pt>
                <c:pt idx="6335">
                  <c:v>3.4293145920000003</c:v>
                </c:pt>
                <c:pt idx="6336">
                  <c:v>3.4299910370000002</c:v>
                </c:pt>
                <c:pt idx="6337">
                  <c:v>3.4310186220000003</c:v>
                </c:pt>
                <c:pt idx="6338">
                  <c:v>3.4316584455999997</c:v>
                </c:pt>
                <c:pt idx="6339">
                  <c:v>3.4324849259999999</c:v>
                </c:pt>
                <c:pt idx="6340">
                  <c:v>3.4332562994</c:v>
                </c:pt>
                <c:pt idx="6341">
                  <c:v>3.4334513182000004</c:v>
                </c:pt>
                <c:pt idx="6342">
                  <c:v>3.4334118732999999</c:v>
                </c:pt>
                <c:pt idx="6343">
                  <c:v>3.4342835157000002</c:v>
                </c:pt>
                <c:pt idx="6344">
                  <c:v>3.4354990462999999</c:v>
                </c:pt>
                <c:pt idx="6345">
                  <c:v>3.4363560758999996</c:v>
                </c:pt>
                <c:pt idx="6346">
                  <c:v>3.4374108559999996</c:v>
                </c:pt>
                <c:pt idx="6347">
                  <c:v>3.4381292199</c:v>
                </c:pt>
                <c:pt idx="6348">
                  <c:v>3.4394131750000003</c:v>
                </c:pt>
                <c:pt idx="6349">
                  <c:v>3.4409060351999998</c:v>
                </c:pt>
                <c:pt idx="6350">
                  <c:v>3.4427853279000002</c:v>
                </c:pt>
                <c:pt idx="6351">
                  <c:v>3.4437276125</c:v>
                </c:pt>
                <c:pt idx="6352">
                  <c:v>3.4441079979999998</c:v>
                </c:pt>
                <c:pt idx="6353">
                  <c:v>3.4446474560000002</c:v>
                </c:pt>
                <c:pt idx="6354">
                  <c:v>3.4449909944999999</c:v>
                </c:pt>
                <c:pt idx="6355">
                  <c:v>3.4458966122999999</c:v>
                </c:pt>
                <c:pt idx="6356">
                  <c:v>3.4466321615999997</c:v>
                </c:pt>
                <c:pt idx="6357">
                  <c:v>3.4475526799999998</c:v>
                </c:pt>
                <c:pt idx="6358">
                  <c:v>3.4486988175</c:v>
                </c:pt>
                <c:pt idx="6359">
                  <c:v>3.4498284470000002</c:v>
                </c:pt>
                <c:pt idx="6360">
                  <c:v>3.4503922687999999</c:v>
                </c:pt>
                <c:pt idx="6361">
                  <c:v>3.4509505895999997</c:v>
                </c:pt>
                <c:pt idx="6362">
                  <c:v>3.4514590651999999</c:v>
                </c:pt>
                <c:pt idx="6363">
                  <c:v>3.4512055307999998</c:v>
                </c:pt>
                <c:pt idx="6364">
                  <c:v>3.4513736441999998</c:v>
                </c:pt>
                <c:pt idx="6365">
                  <c:v>3.4523223476</c:v>
                </c:pt>
                <c:pt idx="6366">
                  <c:v>3.4536448283999999</c:v>
                </c:pt>
                <c:pt idx="6367">
                  <c:v>3.4547565482999998</c:v>
                </c:pt>
                <c:pt idx="6368">
                  <c:v>3.4551042660000002</c:v>
                </c:pt>
                <c:pt idx="6369">
                  <c:v>3.4552410920000001</c:v>
                </c:pt>
                <c:pt idx="6370">
                  <c:v>3.4555962308999999</c:v>
                </c:pt>
                <c:pt idx="6371">
                  <c:v>3.4570912200000001</c:v>
                </c:pt>
                <c:pt idx="6372">
                  <c:v>3.4587899059999998</c:v>
                </c:pt>
                <c:pt idx="6373">
                  <c:v>3.4591711305000001</c:v>
                </c:pt>
                <c:pt idx="6374">
                  <c:v>3.4592173946</c:v>
                </c:pt>
                <c:pt idx="6375">
                  <c:v>3.4600687581999998</c:v>
                </c:pt>
                <c:pt idx="6376">
                  <c:v>3.4618864723999998</c:v>
                </c:pt>
                <c:pt idx="6377">
                  <c:v>3.4620439128</c:v>
                </c:pt>
                <c:pt idx="6378">
                  <c:v>3.4635250944000004</c:v>
                </c:pt>
                <c:pt idx="6379">
                  <c:v>3.4655601402</c:v>
                </c:pt>
                <c:pt idx="6380">
                  <c:v>3.4668158839999998</c:v>
                </c:pt>
                <c:pt idx="6381">
                  <c:v>3.466867954</c:v>
                </c:pt>
                <c:pt idx="6382">
                  <c:v>3.4674162905999997</c:v>
                </c:pt>
                <c:pt idx="6383">
                  <c:v>3.4692258875999999</c:v>
                </c:pt>
                <c:pt idx="6384">
                  <c:v>3.4707041440999995</c:v>
                </c:pt>
                <c:pt idx="6385">
                  <c:v>3.4714601911999998</c:v>
                </c:pt>
                <c:pt idx="6386">
                  <c:v>3.4718272742999998</c:v>
                </c:pt>
                <c:pt idx="6387">
                  <c:v>3.4723629174000004</c:v>
                </c:pt>
                <c:pt idx="6388">
                  <c:v>3.472735616</c:v>
                </c:pt>
                <c:pt idx="6389">
                  <c:v>3.4731565932000001</c:v>
                </c:pt>
                <c:pt idx="6390">
                  <c:v>3.4743317006000005</c:v>
                </c:pt>
                <c:pt idx="6391">
                  <c:v>3.475293792</c:v>
                </c:pt>
                <c:pt idx="6392">
                  <c:v>3.4760539599000002</c:v>
                </c:pt>
                <c:pt idx="6393">
                  <c:v>3.4769512010999999</c:v>
                </c:pt>
                <c:pt idx="6394">
                  <c:v>3.4776539020000001</c:v>
                </c:pt>
                <c:pt idx="6395">
                  <c:v>3.4776488043000002</c:v>
                </c:pt>
                <c:pt idx="6396">
                  <c:v>3.4789874804999998</c:v>
                </c:pt>
                <c:pt idx="6397">
                  <c:v>3.4805376703999999</c:v>
                </c:pt>
                <c:pt idx="6398">
                  <c:v>3.4817173220999997</c:v>
                </c:pt>
                <c:pt idx="6399">
                  <c:v>3.4823540066000001</c:v>
                </c:pt>
                <c:pt idx="6400">
                  <c:v>3.4828630199999999</c:v>
                </c:pt>
                <c:pt idx="6401">
                  <c:v>3.4847629584000002</c:v>
                </c:pt>
                <c:pt idx="6402">
                  <c:v>3.4860808863999999</c:v>
                </c:pt>
                <c:pt idx="6403">
                  <c:v>3.4868184645000002</c:v>
                </c:pt>
                <c:pt idx="6404">
                  <c:v>3.4869568972000002</c:v>
                </c:pt>
                <c:pt idx="6405">
                  <c:v>3.4878577159999997</c:v>
                </c:pt>
                <c:pt idx="6406">
                  <c:v>3.4890700616000001</c:v>
                </c:pt>
                <c:pt idx="6407">
                  <c:v>3.4896850368000001</c:v>
                </c:pt>
                <c:pt idx="6408">
                  <c:v>3.4901294375000003</c:v>
                </c:pt>
                <c:pt idx="6409">
                  <c:v>3.4909523979999997</c:v>
                </c:pt>
                <c:pt idx="6410">
                  <c:v>3.4921521407999996</c:v>
                </c:pt>
                <c:pt idx="6411">
                  <c:v>3.4927766849999999</c:v>
                </c:pt>
                <c:pt idx="6412">
                  <c:v>3.4935626339999994</c:v>
                </c:pt>
                <c:pt idx="6413">
                  <c:v>3.495091017</c:v>
                </c:pt>
                <c:pt idx="6414">
                  <c:v>3.4967753185000001</c:v>
                </c:pt>
                <c:pt idx="6415">
                  <c:v>3.4984373852000004</c:v>
                </c:pt>
                <c:pt idx="6416">
                  <c:v>3.498779753</c:v>
                </c:pt>
                <c:pt idx="6417">
                  <c:v>3.5002638782999997</c:v>
                </c:pt>
                <c:pt idx="6418">
                  <c:v>3.5010093360000001</c:v>
                </c:pt>
                <c:pt idx="6419">
                  <c:v>3.5023136477999994</c:v>
                </c:pt>
                <c:pt idx="6420">
                  <c:v>3.5043849728000001</c:v>
                </c:pt>
                <c:pt idx="6421">
                  <c:v>3.5049562590000001</c:v>
                </c:pt>
                <c:pt idx="6422">
                  <c:v>3.5041848999999998</c:v>
                </c:pt>
                <c:pt idx="6423">
                  <c:v>3.5036122095</c:v>
                </c:pt>
                <c:pt idx="6424">
                  <c:v>3.5034220325999996</c:v>
                </c:pt>
                <c:pt idx="6425">
                  <c:v>3.5039652804000005</c:v>
                </c:pt>
                <c:pt idx="6426">
                  <c:v>3.5047166940000003</c:v>
                </c:pt>
                <c:pt idx="6427">
                  <c:v>3.5052712366000005</c:v>
                </c:pt>
                <c:pt idx="6428">
                  <c:v>3.5061879299999998</c:v>
                </c:pt>
                <c:pt idx="6429">
                  <c:v>3.507350255</c:v>
                </c:pt>
                <c:pt idx="6430">
                  <c:v>3.5083419080999994</c:v>
                </c:pt>
                <c:pt idx="6431">
                  <c:v>3.5095194288</c:v>
                </c:pt>
                <c:pt idx="6432">
                  <c:v>3.5101360055999997</c:v>
                </c:pt>
                <c:pt idx="6433">
                  <c:v>3.5107507631999999</c:v>
                </c:pt>
                <c:pt idx="6434">
                  <c:v>3.511373056</c:v>
                </c:pt>
                <c:pt idx="6435">
                  <c:v>3.5121774745000001</c:v>
                </c:pt>
                <c:pt idx="6436">
                  <c:v>3.5127942709999997</c:v>
                </c:pt>
                <c:pt idx="6437">
                  <c:v>3.5138033907999997</c:v>
                </c:pt>
                <c:pt idx="6438">
                  <c:v>3.5152011824999998</c:v>
                </c:pt>
                <c:pt idx="6439">
                  <c:v>3.5160452855999997</c:v>
                </c:pt>
                <c:pt idx="6440">
                  <c:v>3.5163056048000003</c:v>
                </c:pt>
                <c:pt idx="6441">
                  <c:v>3.5169508299999999</c:v>
                </c:pt>
                <c:pt idx="6442">
                  <c:v>3.5185387871999998</c:v>
                </c:pt>
                <c:pt idx="6443">
                  <c:v>3.5201082048000001</c:v>
                </c:pt>
                <c:pt idx="6444">
                  <c:v>3.5210881272000001</c:v>
                </c:pt>
                <c:pt idx="6445">
                  <c:v>3.5214671784</c:v>
                </c:pt>
                <c:pt idx="6446">
                  <c:v>3.5222162880000001</c:v>
                </c:pt>
                <c:pt idx="6447">
                  <c:v>3.5231645519999999</c:v>
                </c:pt>
                <c:pt idx="6448">
                  <c:v>3.5235362126000003</c:v>
                </c:pt>
                <c:pt idx="6449">
                  <c:v>3.5244264512000001</c:v>
                </c:pt>
                <c:pt idx="6450">
                  <c:v>3.5251457700000004</c:v>
                </c:pt>
                <c:pt idx="6451">
                  <c:v>3.5254612395000002</c:v>
                </c:pt>
                <c:pt idx="6452">
                  <c:v>3.5259796173</c:v>
                </c:pt>
                <c:pt idx="6453">
                  <c:v>3.5267121930000003</c:v>
                </c:pt>
                <c:pt idx="6454">
                  <c:v>3.5280310535999999</c:v>
                </c:pt>
                <c:pt idx="6455">
                  <c:v>3.5289103619999995</c:v>
                </c:pt>
                <c:pt idx="6456">
                  <c:v>3.5295717573000003</c:v>
                </c:pt>
                <c:pt idx="6457">
                  <c:v>3.5298272928000003</c:v>
                </c:pt>
                <c:pt idx="6458">
                  <c:v>3.5302763916000002</c:v>
                </c:pt>
                <c:pt idx="6459">
                  <c:v>3.5307348999999997</c:v>
                </c:pt>
                <c:pt idx="6460">
                  <c:v>3.5315504927999997</c:v>
                </c:pt>
                <c:pt idx="6461">
                  <c:v>3.53317236</c:v>
                </c:pt>
                <c:pt idx="6462">
                  <c:v>3.5339185531999999</c:v>
                </c:pt>
                <c:pt idx="6463">
                  <c:v>3.5343227436000002</c:v>
                </c:pt>
                <c:pt idx="6464">
                  <c:v>3.535283336</c:v>
                </c:pt>
                <c:pt idx="6465">
                  <c:v>3.5356669166000003</c:v>
                </c:pt>
                <c:pt idx="6466">
                  <c:v>3.5362366246999999</c:v>
                </c:pt>
                <c:pt idx="6467">
                  <c:v>3.5368026113999997</c:v>
                </c:pt>
                <c:pt idx="6468">
                  <c:v>3.5377502993999999</c:v>
                </c:pt>
                <c:pt idx="6469">
                  <c:v>3.5388955002000002</c:v>
                </c:pt>
                <c:pt idx="6470">
                  <c:v>3.5404375818999996</c:v>
                </c:pt>
                <c:pt idx="6471">
                  <c:v>3.5419986676000002</c:v>
                </c:pt>
                <c:pt idx="6472">
                  <c:v>3.5431593278000006</c:v>
                </c:pt>
                <c:pt idx="6473">
                  <c:v>3.5437464809999999</c:v>
                </c:pt>
                <c:pt idx="6474">
                  <c:v>3.5444991420000003</c:v>
                </c:pt>
                <c:pt idx="6475">
                  <c:v>3.5452952156999999</c:v>
                </c:pt>
                <c:pt idx="6476">
                  <c:v>3.545773595</c:v>
                </c:pt>
                <c:pt idx="6477">
                  <c:v>3.5462614306</c:v>
                </c:pt>
                <c:pt idx="6478">
                  <c:v>3.5467549535999998</c:v>
                </c:pt>
                <c:pt idx="6479">
                  <c:v>3.5474762553999999</c:v>
                </c:pt>
                <c:pt idx="6480">
                  <c:v>3.5485683197999998</c:v>
                </c:pt>
                <c:pt idx="6481">
                  <c:v>3.5494346151</c:v>
                </c:pt>
                <c:pt idx="6482">
                  <c:v>3.5504571410000003</c:v>
                </c:pt>
                <c:pt idx="6483">
                  <c:v>3.5516264849999999</c:v>
                </c:pt>
                <c:pt idx="6484">
                  <c:v>3.5529634139999997</c:v>
                </c:pt>
                <c:pt idx="6485">
                  <c:v>3.5550420934000004</c:v>
                </c:pt>
                <c:pt idx="6486">
                  <c:v>3.5571228703999997</c:v>
                </c:pt>
                <c:pt idx="6487">
                  <c:v>3.5582909194000001</c:v>
                </c:pt>
                <c:pt idx="6488">
                  <c:v>3.5594912286000002</c:v>
                </c:pt>
                <c:pt idx="6489">
                  <c:v>3.5603018649000004</c:v>
                </c:pt>
                <c:pt idx="6490">
                  <c:v>3.560717071</c:v>
                </c:pt>
                <c:pt idx="6491">
                  <c:v>3.5611285189000004</c:v>
                </c:pt>
                <c:pt idx="6492">
                  <c:v>3.5610033888000001</c:v>
                </c:pt>
                <c:pt idx="6493">
                  <c:v>3.5606804160000003</c:v>
                </c:pt>
                <c:pt idx="6494">
                  <c:v>3.5605419344000002</c:v>
                </c:pt>
                <c:pt idx="6495">
                  <c:v>3.5609590335000001</c:v>
                </c:pt>
                <c:pt idx="6496">
                  <c:v>3.5619318206999999</c:v>
                </c:pt>
                <c:pt idx="6497">
                  <c:v>3.5629217224</c:v>
                </c:pt>
                <c:pt idx="6498">
                  <c:v>3.5643225728999997</c:v>
                </c:pt>
                <c:pt idx="6499">
                  <c:v>3.5651867378000004</c:v>
                </c:pt>
                <c:pt idx="6500">
                  <c:v>3.5664373224000001</c:v>
                </c:pt>
                <c:pt idx="6501">
                  <c:v>3.5680573914</c:v>
                </c:pt>
                <c:pt idx="6502">
                  <c:v>3.5685506919999996</c:v>
                </c:pt>
                <c:pt idx="6503">
                  <c:v>3.5694626469999999</c:v>
                </c:pt>
                <c:pt idx="6504">
                  <c:v>3.5709080063999998</c:v>
                </c:pt>
                <c:pt idx="6505">
                  <c:v>3.5717766527000001</c:v>
                </c:pt>
                <c:pt idx="6506">
                  <c:v>3.5722437024000002</c:v>
                </c:pt>
                <c:pt idx="6507">
                  <c:v>3.5723033793000001</c:v>
                </c:pt>
                <c:pt idx="6508">
                  <c:v>3.5732660079</c:v>
                </c:pt>
                <c:pt idx="6509">
                  <c:v>3.5749791882999999</c:v>
                </c:pt>
                <c:pt idx="6510">
                  <c:v>3.5759192805</c:v>
                </c:pt>
                <c:pt idx="6511">
                  <c:v>3.5762747372000003</c:v>
                </c:pt>
                <c:pt idx="6512">
                  <c:v>3.577005497</c:v>
                </c:pt>
                <c:pt idx="6513">
                  <c:v>3.5783040054000002</c:v>
                </c:pt>
                <c:pt idx="6514">
                  <c:v>3.5794348865999996</c:v>
                </c:pt>
                <c:pt idx="6515">
                  <c:v>3.5799810279999997</c:v>
                </c:pt>
                <c:pt idx="6516">
                  <c:v>3.5807196291000007</c:v>
                </c:pt>
                <c:pt idx="6517">
                  <c:v>3.5818317608000001</c:v>
                </c:pt>
                <c:pt idx="6518">
                  <c:v>3.5834738256000005</c:v>
                </c:pt>
                <c:pt idx="6519">
                  <c:v>3.5845633512999999</c:v>
                </c:pt>
                <c:pt idx="6520">
                  <c:v>3.585464295</c:v>
                </c:pt>
                <c:pt idx="6521">
                  <c:v>3.5855726235000001</c:v>
                </c:pt>
                <c:pt idx="6522">
                  <c:v>3.5854637756000001</c:v>
                </c:pt>
                <c:pt idx="6523">
                  <c:v>3.5853454178000002</c:v>
                </c:pt>
                <c:pt idx="6524">
                  <c:v>3.5856101063999999</c:v>
                </c:pt>
                <c:pt idx="6525">
                  <c:v>3.5866333271999999</c:v>
                </c:pt>
                <c:pt idx="6526">
                  <c:v>3.5880605824000003</c:v>
                </c:pt>
                <c:pt idx="6527">
                  <c:v>3.5891257487999999</c:v>
                </c:pt>
                <c:pt idx="6528">
                  <c:v>3.5897660208000004</c:v>
                </c:pt>
                <c:pt idx="6529">
                  <c:v>3.5898364096000006</c:v>
                </c:pt>
                <c:pt idx="6530">
                  <c:v>3.5899448464000003</c:v>
                </c:pt>
                <c:pt idx="6531">
                  <c:v>3.5913971029999998</c:v>
                </c:pt>
                <c:pt idx="6532">
                  <c:v>3.5933946708</c:v>
                </c:pt>
                <c:pt idx="6533">
                  <c:v>3.5940865176000001</c:v>
                </c:pt>
                <c:pt idx="6534">
                  <c:v>3.594374277</c:v>
                </c:pt>
                <c:pt idx="6535">
                  <c:v>3.5952473031999999</c:v>
                </c:pt>
                <c:pt idx="6536">
                  <c:v>3.5959335411999995</c:v>
                </c:pt>
                <c:pt idx="6537">
                  <c:v>3.5965072836000003</c:v>
                </c:pt>
                <c:pt idx="6538">
                  <c:v>3.5975272033999999</c:v>
                </c:pt>
                <c:pt idx="6539">
                  <c:v>3.5978035444000001</c:v>
                </c:pt>
                <c:pt idx="6540">
                  <c:v>3.5984612899999995</c:v>
                </c:pt>
                <c:pt idx="6541">
                  <c:v>3.5998762458000004</c:v>
                </c:pt>
                <c:pt idx="6542">
                  <c:v>3.6010796679000001</c:v>
                </c:pt>
                <c:pt idx="6543">
                  <c:v>3.6015450367999997</c:v>
                </c:pt>
                <c:pt idx="6544">
                  <c:v>3.6018540031999997</c:v>
                </c:pt>
                <c:pt idx="6545">
                  <c:v>3.603700656</c:v>
                </c:pt>
                <c:pt idx="6546">
                  <c:v>3.6047996607999999</c:v>
                </c:pt>
                <c:pt idx="6547">
                  <c:v>3.6052748270000001</c:v>
                </c:pt>
                <c:pt idx="6548">
                  <c:v>3.6057175770000001</c:v>
                </c:pt>
                <c:pt idx="6549">
                  <c:v>3.6065687615999997</c:v>
                </c:pt>
                <c:pt idx="6550">
                  <c:v>3.6083819693999994</c:v>
                </c:pt>
                <c:pt idx="6551">
                  <c:v>3.6097926641000004</c:v>
                </c:pt>
                <c:pt idx="6552">
                  <c:v>3.6105964726000002</c:v>
                </c:pt>
                <c:pt idx="6553">
                  <c:v>3.6116084549999998</c:v>
                </c:pt>
                <c:pt idx="6554">
                  <c:v>3.6120458885000004</c:v>
                </c:pt>
                <c:pt idx="6555">
                  <c:v>3.6126589854</c:v>
                </c:pt>
                <c:pt idx="6556">
                  <c:v>3.613243459</c:v>
                </c:pt>
                <c:pt idx="6557">
                  <c:v>3.6137878301000002</c:v>
                </c:pt>
                <c:pt idx="6558">
                  <c:v>3.6148993679999997</c:v>
                </c:pt>
                <c:pt idx="6559">
                  <c:v>3.6160071674999998</c:v>
                </c:pt>
                <c:pt idx="6560">
                  <c:v>3.6171169651999997</c:v>
                </c:pt>
                <c:pt idx="6561">
                  <c:v>3.6180894464</c:v>
                </c:pt>
                <c:pt idx="6562">
                  <c:v>3.6187144713999997</c:v>
                </c:pt>
                <c:pt idx="6563">
                  <c:v>3.6187550301</c:v>
                </c:pt>
                <c:pt idx="6564">
                  <c:v>3.6188070464000002</c:v>
                </c:pt>
                <c:pt idx="6565">
                  <c:v>3.6200129134999997</c:v>
                </c:pt>
                <c:pt idx="6566">
                  <c:v>3.6221473662000001</c:v>
                </c:pt>
                <c:pt idx="6567">
                  <c:v>3.6238788683999998</c:v>
                </c:pt>
                <c:pt idx="6568">
                  <c:v>3.6250181628000004</c:v>
                </c:pt>
                <c:pt idx="6569">
                  <c:v>3.6256149706</c:v>
                </c:pt>
                <c:pt idx="6570">
                  <c:v>3.6264527607999999</c:v>
                </c:pt>
                <c:pt idx="6571">
                  <c:v>3.6276901216000002</c:v>
                </c:pt>
                <c:pt idx="6572">
                  <c:v>3.6287211605999996</c:v>
                </c:pt>
                <c:pt idx="6573">
                  <c:v>3.6293681059999998</c:v>
                </c:pt>
                <c:pt idx="6574">
                  <c:v>3.62959443</c:v>
                </c:pt>
                <c:pt idx="6575">
                  <c:v>3.6300157585999999</c:v>
                </c:pt>
                <c:pt idx="6576">
                  <c:v>3.6309857145</c:v>
                </c:pt>
                <c:pt idx="6577">
                  <c:v>3.6315522704999998</c:v>
                </c:pt>
                <c:pt idx="6578">
                  <c:v>3.6324955092</c:v>
                </c:pt>
                <c:pt idx="6579">
                  <c:v>3.6328229728000001</c:v>
                </c:pt>
                <c:pt idx="6580">
                  <c:v>3.6329266096000001</c:v>
                </c:pt>
                <c:pt idx="6581">
                  <c:v>3.6322634556</c:v>
                </c:pt>
                <c:pt idx="6582">
                  <c:v>3.6327591119999996</c:v>
                </c:pt>
                <c:pt idx="6583">
                  <c:v>3.6338419205000001</c:v>
                </c:pt>
                <c:pt idx="6584">
                  <c:v>3.6353245601999995</c:v>
                </c:pt>
                <c:pt idx="6585">
                  <c:v>3.6371974978999999</c:v>
                </c:pt>
                <c:pt idx="6586">
                  <c:v>3.6387265109999998</c:v>
                </c:pt>
                <c:pt idx="6587">
                  <c:v>3.6400297968000004</c:v>
                </c:pt>
                <c:pt idx="6588">
                  <c:v>3.640956396</c:v>
                </c:pt>
                <c:pt idx="6589">
                  <c:v>3.6415062570000001</c:v>
                </c:pt>
                <c:pt idx="6590">
                  <c:v>3.6424502904000002</c:v>
                </c:pt>
                <c:pt idx="6591">
                  <c:v>3.6433867061999998</c:v>
                </c:pt>
                <c:pt idx="6592">
                  <c:v>3.6443116511999998</c:v>
                </c:pt>
                <c:pt idx="6593">
                  <c:v>3.6448751808000002</c:v>
                </c:pt>
                <c:pt idx="6594">
                  <c:v>3.6456512580000004</c:v>
                </c:pt>
                <c:pt idx="6595">
                  <c:v>3.6469879731999999</c:v>
                </c:pt>
                <c:pt idx="6596">
                  <c:v>3.6483094060000001</c:v>
                </c:pt>
                <c:pt idx="6597">
                  <c:v>3.6489386669999999</c:v>
                </c:pt>
                <c:pt idx="6598">
                  <c:v>3.649053528</c:v>
                </c:pt>
                <c:pt idx="6599">
                  <c:v>3.6497464242</c:v>
                </c:pt>
                <c:pt idx="6600">
                  <c:v>3.6509693377999999</c:v>
                </c:pt>
                <c:pt idx="6601">
                  <c:v>3.6521577047999996</c:v>
                </c:pt>
                <c:pt idx="6602">
                  <c:v>3.6531470403999999</c:v>
                </c:pt>
                <c:pt idx="6603">
                  <c:v>3.6537921125999997</c:v>
                </c:pt>
                <c:pt idx="6604">
                  <c:v>3.6544430239999999</c:v>
                </c:pt>
                <c:pt idx="6605">
                  <c:v>3.6551402685999999</c:v>
                </c:pt>
                <c:pt idx="6606">
                  <c:v>3.656069585</c:v>
                </c:pt>
                <c:pt idx="6607">
                  <c:v>3.6567804834000004</c:v>
                </c:pt>
                <c:pt idx="6608">
                  <c:v>3.6572401136000003</c:v>
                </c:pt>
                <c:pt idx="6609">
                  <c:v>3.6576920562000002</c:v>
                </c:pt>
                <c:pt idx="6610">
                  <c:v>3.6587052269999996</c:v>
                </c:pt>
                <c:pt idx="6611">
                  <c:v>3.6595384991999995</c:v>
                </c:pt>
                <c:pt idx="6612">
                  <c:v>3.6613626543999995</c:v>
                </c:pt>
                <c:pt idx="6613">
                  <c:v>3.6630166905000001</c:v>
                </c:pt>
                <c:pt idx="6614">
                  <c:v>3.6633642885</c:v>
                </c:pt>
                <c:pt idx="6615">
                  <c:v>3.6635434059999996</c:v>
                </c:pt>
                <c:pt idx="6616">
                  <c:v>3.6642414991999996</c:v>
                </c:pt>
                <c:pt idx="6617">
                  <c:v>3.6650811265000001</c:v>
                </c:pt>
                <c:pt idx="6618">
                  <c:v>3.6653341529999999</c:v>
                </c:pt>
                <c:pt idx="6619">
                  <c:v>3.6657537795999997</c:v>
                </c:pt>
                <c:pt idx="6620">
                  <c:v>3.6682765824000003</c:v>
                </c:pt>
                <c:pt idx="6621">
                  <c:v>3.6698661404999999</c:v>
                </c:pt>
                <c:pt idx="6622">
                  <c:v>3.6702783087999999</c:v>
                </c:pt>
                <c:pt idx="6623">
                  <c:v>3.6708493866</c:v>
                </c:pt>
                <c:pt idx="6624">
                  <c:v>3.6713914939999999</c:v>
                </c:pt>
                <c:pt idx="6625">
                  <c:v>3.6722920415999996</c:v>
                </c:pt>
                <c:pt idx="6626">
                  <c:v>3.6739365608000001</c:v>
                </c:pt>
                <c:pt idx="6627">
                  <c:v>3.6750271064</c:v>
                </c:pt>
                <c:pt idx="6628">
                  <c:v>3.6761022353999997</c:v>
                </c:pt>
                <c:pt idx="6629">
                  <c:v>3.6769759416000003</c:v>
                </c:pt>
                <c:pt idx="6630">
                  <c:v>3.6774699480000002</c:v>
                </c:pt>
                <c:pt idx="6631">
                  <c:v>3.6781751654999999</c:v>
                </c:pt>
                <c:pt idx="6632">
                  <c:v>3.6791090624999998</c:v>
                </c:pt>
                <c:pt idx="6633">
                  <c:v>3.6802038599999998</c:v>
                </c:pt>
                <c:pt idx="6634">
                  <c:v>3.6799597119999996</c:v>
                </c:pt>
                <c:pt idx="6635">
                  <c:v>3.6801050470000001</c:v>
                </c:pt>
                <c:pt idx="6636">
                  <c:v>3.680566266</c:v>
                </c:pt>
                <c:pt idx="6637">
                  <c:v>3.6814364176000001</c:v>
                </c:pt>
                <c:pt idx="6638">
                  <c:v>3.6827194319999998</c:v>
                </c:pt>
                <c:pt idx="6639">
                  <c:v>3.6841944111</c:v>
                </c:pt>
                <c:pt idx="6640">
                  <c:v>3.6856462103999998</c:v>
                </c:pt>
                <c:pt idx="6641">
                  <c:v>3.6869217360000004</c:v>
                </c:pt>
                <c:pt idx="6642">
                  <c:v>3.6874646959999997</c:v>
                </c:pt>
                <c:pt idx="6643">
                  <c:v>3.6878293709999999</c:v>
                </c:pt>
                <c:pt idx="6644">
                  <c:v>3.6879788511</c:v>
                </c:pt>
                <c:pt idx="6645">
                  <c:v>3.6881147421000002</c:v>
                </c:pt>
                <c:pt idx="6646">
                  <c:v>3.6884542116000003</c:v>
                </c:pt>
                <c:pt idx="6647">
                  <c:v>3.6897475659999999</c:v>
                </c:pt>
                <c:pt idx="6648">
                  <c:v>3.6904923648999994</c:v>
                </c:pt>
                <c:pt idx="6649">
                  <c:v>3.6914369466000001</c:v>
                </c:pt>
                <c:pt idx="6650">
                  <c:v>3.6929847179999999</c:v>
                </c:pt>
                <c:pt idx="6651">
                  <c:v>3.6941642332</c:v>
                </c:pt>
                <c:pt idx="6652">
                  <c:v>3.6948106524999997</c:v>
                </c:pt>
                <c:pt idx="6653">
                  <c:v>3.6956608036</c:v>
                </c:pt>
                <c:pt idx="6654">
                  <c:v>3.6965421563</c:v>
                </c:pt>
                <c:pt idx="6655">
                  <c:v>3.6980269718000001</c:v>
                </c:pt>
                <c:pt idx="6656">
                  <c:v>3.6991726227999999</c:v>
                </c:pt>
                <c:pt idx="6657">
                  <c:v>3.6996045682000003</c:v>
                </c:pt>
                <c:pt idx="6658">
                  <c:v>3.7002578111999997</c:v>
                </c:pt>
                <c:pt idx="6659">
                  <c:v>3.7012817516999998</c:v>
                </c:pt>
                <c:pt idx="6660">
                  <c:v>3.7020708541</c:v>
                </c:pt>
                <c:pt idx="6661">
                  <c:v>3.7039410706000004</c:v>
                </c:pt>
                <c:pt idx="6662">
                  <c:v>3.7061803778999995</c:v>
                </c:pt>
                <c:pt idx="6663">
                  <c:v>3.7088025069000001</c:v>
                </c:pt>
                <c:pt idx="6664">
                  <c:v>3.7096832832</c:v>
                </c:pt>
                <c:pt idx="6665">
                  <c:v>3.7086573061000001</c:v>
                </c:pt>
                <c:pt idx="6666">
                  <c:v>3.7077921952999997</c:v>
                </c:pt>
                <c:pt idx="6667">
                  <c:v>3.708253332</c:v>
                </c:pt>
                <c:pt idx="6668">
                  <c:v>3.7096174560000006</c:v>
                </c:pt>
                <c:pt idx="6669">
                  <c:v>3.7101871971999998</c:v>
                </c:pt>
                <c:pt idx="6670">
                  <c:v>3.7113455859000002</c:v>
                </c:pt>
                <c:pt idx="6671">
                  <c:v>3.7123098150999998</c:v>
                </c:pt>
                <c:pt idx="6672">
                  <c:v>3.7130642479999998</c:v>
                </c:pt>
                <c:pt idx="6673">
                  <c:v>3.7138031316999998</c:v>
                </c:pt>
                <c:pt idx="6674">
                  <c:v>3.7149130944000004</c:v>
                </c:pt>
                <c:pt idx="6675">
                  <c:v>3.7158581095999996</c:v>
                </c:pt>
                <c:pt idx="6676">
                  <c:v>3.7166654912999997</c:v>
                </c:pt>
                <c:pt idx="6677">
                  <c:v>3.7177297486000001</c:v>
                </c:pt>
                <c:pt idx="6678">
                  <c:v>3.7188136569000001</c:v>
                </c:pt>
                <c:pt idx="6679">
                  <c:v>3.7193477944</c:v>
                </c:pt>
                <c:pt idx="6680">
                  <c:v>3.7202297242000002</c:v>
                </c:pt>
                <c:pt idx="6681">
                  <c:v>3.7204543307000004</c:v>
                </c:pt>
                <c:pt idx="6682">
                  <c:v>3.7212230931999999</c:v>
                </c:pt>
                <c:pt idx="6683">
                  <c:v>3.7231017526000003</c:v>
                </c:pt>
                <c:pt idx="6684">
                  <c:v>3.7257426296</c:v>
                </c:pt>
                <c:pt idx="6685">
                  <c:v>3.7268223591000003</c:v>
                </c:pt>
                <c:pt idx="6686">
                  <c:v>3.7265469314999997</c:v>
                </c:pt>
                <c:pt idx="6687">
                  <c:v>3.7258884590000001</c:v>
                </c:pt>
                <c:pt idx="6688">
                  <c:v>3.7261924176000001</c:v>
                </c:pt>
                <c:pt idx="6689">
                  <c:v>3.7274745453999998</c:v>
                </c:pt>
                <c:pt idx="6690">
                  <c:v>3.7291652640000006</c:v>
                </c:pt>
                <c:pt idx="6691">
                  <c:v>3.7304495424000002</c:v>
                </c:pt>
                <c:pt idx="6692">
                  <c:v>3.7317162833999995</c:v>
                </c:pt>
                <c:pt idx="6693">
                  <c:v>3.7326372048000001</c:v>
                </c:pt>
                <c:pt idx="6694">
                  <c:v>3.7333695650000003</c:v>
                </c:pt>
                <c:pt idx="6695">
                  <c:v>3.7346855109999999</c:v>
                </c:pt>
                <c:pt idx="6696">
                  <c:v>3.7352234746000001</c:v>
                </c:pt>
                <c:pt idx="6697">
                  <c:v>3.7351955196</c:v>
                </c:pt>
                <c:pt idx="6698">
                  <c:v>3.7359221819999999</c:v>
                </c:pt>
                <c:pt idx="6699">
                  <c:v>3.7362735199999997</c:v>
                </c:pt>
                <c:pt idx="6700">
                  <c:v>3.7369017576000001</c:v>
                </c:pt>
                <c:pt idx="6701">
                  <c:v>3.7375712139999995</c:v>
                </c:pt>
                <c:pt idx="6702">
                  <c:v>3.7383941441000004</c:v>
                </c:pt>
                <c:pt idx="6703">
                  <c:v>3.7395730136000003</c:v>
                </c:pt>
                <c:pt idx="6704">
                  <c:v>3.7405985791999998</c:v>
                </c:pt>
                <c:pt idx="6705">
                  <c:v>3.7404996384000002</c:v>
                </c:pt>
                <c:pt idx="6706">
                  <c:v>3.7408016940000004</c:v>
                </c:pt>
                <c:pt idx="6707">
                  <c:v>3.7420260411999999</c:v>
                </c:pt>
                <c:pt idx="6708">
                  <c:v>3.7436065097999998</c:v>
                </c:pt>
                <c:pt idx="6709">
                  <c:v>3.7449767616000003</c:v>
                </c:pt>
                <c:pt idx="6710">
                  <c:v>3.7463196582</c:v>
                </c:pt>
                <c:pt idx="6711">
                  <c:v>3.7472771896000001</c:v>
                </c:pt>
                <c:pt idx="6712">
                  <c:v>3.7474637885999997</c:v>
                </c:pt>
                <c:pt idx="6713">
                  <c:v>3.7480162679999998</c:v>
                </c:pt>
                <c:pt idx="6714">
                  <c:v>3.7493300400000003</c:v>
                </c:pt>
                <c:pt idx="6715">
                  <c:v>3.7502917678000003</c:v>
                </c:pt>
                <c:pt idx="6716">
                  <c:v>3.750673237</c:v>
                </c:pt>
                <c:pt idx="6717">
                  <c:v>3.7514462248</c:v>
                </c:pt>
                <c:pt idx="6718">
                  <c:v>3.7529767574999999</c:v>
                </c:pt>
                <c:pt idx="6719">
                  <c:v>3.7540745760000003</c:v>
                </c:pt>
                <c:pt idx="6720">
                  <c:v>3.7547828780999999</c:v>
                </c:pt>
                <c:pt idx="6721">
                  <c:v>3.7552787125</c:v>
                </c:pt>
                <c:pt idx="6722">
                  <c:v>3.7561976385999998</c:v>
                </c:pt>
                <c:pt idx="6723">
                  <c:v>3.7573744348</c:v>
                </c:pt>
                <c:pt idx="6724">
                  <c:v>3.7583978552000001</c:v>
                </c:pt>
                <c:pt idx="6725">
                  <c:v>3.7597736623999998</c:v>
                </c:pt>
                <c:pt idx="6726">
                  <c:v>3.7609665682999998</c:v>
                </c:pt>
                <c:pt idx="6727">
                  <c:v>3.7623367354999995</c:v>
                </c:pt>
                <c:pt idx="6728">
                  <c:v>3.7629570563999994</c:v>
                </c:pt>
                <c:pt idx="6729">
                  <c:v>3.7631994524999994</c:v>
                </c:pt>
                <c:pt idx="6730">
                  <c:v>3.7636308476</c:v>
                </c:pt>
                <c:pt idx="6731">
                  <c:v>3.7650073196</c:v>
                </c:pt>
                <c:pt idx="6732">
                  <c:v>3.766368156</c:v>
                </c:pt>
                <c:pt idx="6733">
                  <c:v>3.7672918896000001</c:v>
                </c:pt>
                <c:pt idx="6734">
                  <c:v>3.7670775257999995</c:v>
                </c:pt>
                <c:pt idx="6735">
                  <c:v>3.7676548111999999</c:v>
                </c:pt>
                <c:pt idx="6736">
                  <c:v>3.7686497040000004</c:v>
                </c:pt>
                <c:pt idx="6737">
                  <c:v>3.7698396792</c:v>
                </c:pt>
                <c:pt idx="6738">
                  <c:v>3.7705943775999997</c:v>
                </c:pt>
                <c:pt idx="6739">
                  <c:v>3.7719223135999997</c:v>
                </c:pt>
                <c:pt idx="6740">
                  <c:v>3.7720999915999998</c:v>
                </c:pt>
                <c:pt idx="6741">
                  <c:v>3.7739894784000003</c:v>
                </c:pt>
                <c:pt idx="6742">
                  <c:v>3.7747187702000002</c:v>
                </c:pt>
                <c:pt idx="6743">
                  <c:v>3.7752392347999999</c:v>
                </c:pt>
                <c:pt idx="6744">
                  <c:v>3.7761241440000002</c:v>
                </c:pt>
                <c:pt idx="6745">
                  <c:v>3.7781379420000003</c:v>
                </c:pt>
                <c:pt idx="6746">
                  <c:v>3.7797636909999999</c:v>
                </c:pt>
                <c:pt idx="6747">
                  <c:v>3.7798665366000002</c:v>
                </c:pt>
                <c:pt idx="6748">
                  <c:v>3.7796148288000002</c:v>
                </c:pt>
                <c:pt idx="6749">
                  <c:v>3.7797334847999999</c:v>
                </c:pt>
                <c:pt idx="6750">
                  <c:v>3.7803741153000003</c:v>
                </c:pt>
                <c:pt idx="6751">
                  <c:v>3.7814267103999999</c:v>
                </c:pt>
                <c:pt idx="6752">
                  <c:v>3.7819276976</c:v>
                </c:pt>
                <c:pt idx="6753">
                  <c:v>3.7822494333999996</c:v>
                </c:pt>
                <c:pt idx="6754">
                  <c:v>3.7833595520000003</c:v>
                </c:pt>
                <c:pt idx="6755">
                  <c:v>3.7852304436000002</c:v>
                </c:pt>
                <c:pt idx="6756">
                  <c:v>3.7859762292000001</c:v>
                </c:pt>
                <c:pt idx="6757">
                  <c:v>3.7859613036000002</c:v>
                </c:pt>
                <c:pt idx="6758">
                  <c:v>3.7863505248</c:v>
                </c:pt>
                <c:pt idx="6759">
                  <c:v>3.7875085326000004</c:v>
                </c:pt>
                <c:pt idx="6760">
                  <c:v>3.7883020500000004</c:v>
                </c:pt>
                <c:pt idx="6761">
                  <c:v>3.7889083732</c:v>
                </c:pt>
                <c:pt idx="6762">
                  <c:v>3.7895068152000002</c:v>
                </c:pt>
                <c:pt idx="6763">
                  <c:v>3.7899437807000003</c:v>
                </c:pt>
                <c:pt idx="6764">
                  <c:v>3.7905938313999994</c:v>
                </c:pt>
                <c:pt idx="6765">
                  <c:v>3.7922201326000002</c:v>
                </c:pt>
                <c:pt idx="6766">
                  <c:v>3.7944284400000003</c:v>
                </c:pt>
                <c:pt idx="6767">
                  <c:v>3.7952899754999998</c:v>
                </c:pt>
                <c:pt idx="6768">
                  <c:v>3.7953922734000005</c:v>
                </c:pt>
                <c:pt idx="6769">
                  <c:v>3.7960268799999999</c:v>
                </c:pt>
                <c:pt idx="6770">
                  <c:v>3.7970164451999997</c:v>
                </c:pt>
                <c:pt idx="6771">
                  <c:v>3.7983868250000001</c:v>
                </c:pt>
                <c:pt idx="6772">
                  <c:v>3.8001797865999998</c:v>
                </c:pt>
                <c:pt idx="6773">
                  <c:v>3.8010458464000001</c:v>
                </c:pt>
                <c:pt idx="6774">
                  <c:v>3.8013338309</c:v>
                </c:pt>
                <c:pt idx="6775">
                  <c:v>3.8015781212000004</c:v>
                </c:pt>
                <c:pt idx="6776">
                  <c:v>3.8021695011000003</c:v>
                </c:pt>
                <c:pt idx="6777">
                  <c:v>3.8035147223999997</c:v>
                </c:pt>
                <c:pt idx="6778">
                  <c:v>3.804668623</c:v>
                </c:pt>
                <c:pt idx="6779">
                  <c:v>3.8056490633999998</c:v>
                </c:pt>
                <c:pt idx="6780">
                  <c:v>3.8067733321000001</c:v>
                </c:pt>
                <c:pt idx="6781">
                  <c:v>3.8090226145999999</c:v>
                </c:pt>
                <c:pt idx="6782">
                  <c:v>3.8112780269999997</c:v>
                </c:pt>
                <c:pt idx="6783">
                  <c:v>3.8118222204999999</c:v>
                </c:pt>
                <c:pt idx="6784">
                  <c:v>3.8123744099999994</c:v>
                </c:pt>
                <c:pt idx="6785">
                  <c:v>3.8122084162999998</c:v>
                </c:pt>
                <c:pt idx="6786">
                  <c:v>3.8122358813999999</c:v>
                </c:pt>
                <c:pt idx="6787">
                  <c:v>3.8120678207999998</c:v>
                </c:pt>
                <c:pt idx="6788">
                  <c:v>3.8124504315000003</c:v>
                </c:pt>
                <c:pt idx="6789">
                  <c:v>3.8132201268000001</c:v>
                </c:pt>
                <c:pt idx="6790">
                  <c:v>3.8143530717000003</c:v>
                </c:pt>
                <c:pt idx="6791">
                  <c:v>3.8153005200000001</c:v>
                </c:pt>
                <c:pt idx="6792">
                  <c:v>3.8162819068</c:v>
                </c:pt>
                <c:pt idx="6793">
                  <c:v>3.8174489837999999</c:v>
                </c:pt>
                <c:pt idx="6794">
                  <c:v>3.8180254479999993</c:v>
                </c:pt>
                <c:pt idx="6795">
                  <c:v>3.8177976887999998</c:v>
                </c:pt>
                <c:pt idx="6796">
                  <c:v>3.8177495499999998</c:v>
                </c:pt>
                <c:pt idx="6797">
                  <c:v>3.8196673638000003</c:v>
                </c:pt>
                <c:pt idx="6798">
                  <c:v>3.8219825644999998</c:v>
                </c:pt>
                <c:pt idx="6799">
                  <c:v>3.8229645180999996</c:v>
                </c:pt>
                <c:pt idx="6800">
                  <c:v>3.8233696199999998</c:v>
                </c:pt>
                <c:pt idx="6801">
                  <c:v>3.8241460881000005</c:v>
                </c:pt>
                <c:pt idx="6802">
                  <c:v>3.8253199229999999</c:v>
                </c:pt>
                <c:pt idx="6803">
                  <c:v>3.8263401144000002</c:v>
                </c:pt>
                <c:pt idx="6804">
                  <c:v>3.8265736698000001</c:v>
                </c:pt>
                <c:pt idx="6805">
                  <c:v>3.827138728</c:v>
                </c:pt>
                <c:pt idx="6806">
                  <c:v>3.8284846460000002</c:v>
                </c:pt>
                <c:pt idx="6807">
                  <c:v>3.8292794844000007</c:v>
                </c:pt>
                <c:pt idx="6808">
                  <c:v>3.8289159979999998</c:v>
                </c:pt>
                <c:pt idx="6809">
                  <c:v>3.8295231512000001</c:v>
                </c:pt>
                <c:pt idx="6810">
                  <c:v>3.8308494251999998</c:v>
                </c:pt>
                <c:pt idx="6811">
                  <c:v>3.8313667979999999</c:v>
                </c:pt>
                <c:pt idx="6812">
                  <c:v>3.8321259218999995</c:v>
                </c:pt>
                <c:pt idx="6813">
                  <c:v>3.83349042</c:v>
                </c:pt>
                <c:pt idx="6814">
                  <c:v>3.8348790405000002</c:v>
                </c:pt>
                <c:pt idx="6815">
                  <c:v>3.8353267812</c:v>
                </c:pt>
                <c:pt idx="6816">
                  <c:v>3.8354249039999999</c:v>
                </c:pt>
                <c:pt idx="6817">
                  <c:v>3.8359126640000003</c:v>
                </c:pt>
                <c:pt idx="6818">
                  <c:v>3.8367681519999999</c:v>
                </c:pt>
                <c:pt idx="6819">
                  <c:v>3.8370481380000001</c:v>
                </c:pt>
                <c:pt idx="6820">
                  <c:v>3.8371142502</c:v>
                </c:pt>
                <c:pt idx="6821">
                  <c:v>3.8381277743999997</c:v>
                </c:pt>
                <c:pt idx="6822">
                  <c:v>3.8395492056</c:v>
                </c:pt>
                <c:pt idx="6823">
                  <c:v>3.8411587100000002</c:v>
                </c:pt>
                <c:pt idx="6824">
                  <c:v>3.8421886149</c:v>
                </c:pt>
                <c:pt idx="6825">
                  <c:v>3.8435924925</c:v>
                </c:pt>
                <c:pt idx="6826">
                  <c:v>3.8457663339999999</c:v>
                </c:pt>
                <c:pt idx="6827">
                  <c:v>3.8479684925000002</c:v>
                </c:pt>
                <c:pt idx="6828">
                  <c:v>3.8496250691999996</c:v>
                </c:pt>
                <c:pt idx="6829">
                  <c:v>3.8503058325999997</c:v>
                </c:pt>
                <c:pt idx="6830">
                  <c:v>3.8509826439999997</c:v>
                </c:pt>
                <c:pt idx="6831">
                  <c:v>3.8512453775999997</c:v>
                </c:pt>
                <c:pt idx="6832">
                  <c:v>3.8520842243</c:v>
                </c:pt>
                <c:pt idx="6833">
                  <c:v>3.8531131941000005</c:v>
                </c:pt>
                <c:pt idx="6834">
                  <c:v>3.8538659270000006</c:v>
                </c:pt>
                <c:pt idx="6835">
                  <c:v>3.8543945356</c:v>
                </c:pt>
                <c:pt idx="6836">
                  <c:v>3.8555154530999998</c:v>
                </c:pt>
                <c:pt idx="6837">
                  <c:v>3.8564764911</c:v>
                </c:pt>
                <c:pt idx="6838">
                  <c:v>3.8570514101999995</c:v>
                </c:pt>
                <c:pt idx="6839">
                  <c:v>3.8575821891000004</c:v>
                </c:pt>
                <c:pt idx="6840">
                  <c:v>3.8585152905000002</c:v>
                </c:pt>
                <c:pt idx="6841">
                  <c:v>3.8594524753000004</c:v>
                </c:pt>
                <c:pt idx="6842">
                  <c:v>3.8605939097999995</c:v>
                </c:pt>
                <c:pt idx="6843">
                  <c:v>3.8634385152000004</c:v>
                </c:pt>
                <c:pt idx="6844">
                  <c:v>3.8651948548000004</c:v>
                </c:pt>
                <c:pt idx="6845">
                  <c:v>3.8642471050000005</c:v>
                </c:pt>
                <c:pt idx="6846">
                  <c:v>3.8652510608000004</c:v>
                </c:pt>
                <c:pt idx="6847">
                  <c:v>3.8656946654999995</c:v>
                </c:pt>
                <c:pt idx="6848">
                  <c:v>3.8659159304999999</c:v>
                </c:pt>
                <c:pt idx="6849">
                  <c:v>3.8659007430000001</c:v>
                </c:pt>
                <c:pt idx="6850">
                  <c:v>3.8666503476999994</c:v>
                </c:pt>
                <c:pt idx="6851">
                  <c:v>3.8675881965000007</c:v>
                </c:pt>
                <c:pt idx="6852">
                  <c:v>3.8685120250000002</c:v>
                </c:pt>
                <c:pt idx="6853">
                  <c:v>3.8694520183000001</c:v>
                </c:pt>
                <c:pt idx="6854">
                  <c:v>3.8706427093999998</c:v>
                </c:pt>
                <c:pt idx="6855">
                  <c:v>3.8712829247999996</c:v>
                </c:pt>
                <c:pt idx="6856">
                  <c:v>3.8718788873999999</c:v>
                </c:pt>
                <c:pt idx="6857">
                  <c:v>3.8732540752000002</c:v>
                </c:pt>
                <c:pt idx="6858">
                  <c:v>3.8746435000000004</c:v>
                </c:pt>
                <c:pt idx="6859">
                  <c:v>3.8758165774999993</c:v>
                </c:pt>
                <c:pt idx="6860">
                  <c:v>3.8775767745</c:v>
                </c:pt>
                <c:pt idx="6861">
                  <c:v>3.8795173667999996</c:v>
                </c:pt>
                <c:pt idx="6862">
                  <c:v>3.8803404675000004</c:v>
                </c:pt>
                <c:pt idx="6863">
                  <c:v>3.8799994776000002</c:v>
                </c:pt>
                <c:pt idx="6864">
                  <c:v>3.8802576791999992</c:v>
                </c:pt>
                <c:pt idx="6865">
                  <c:v>3.8810909775</c:v>
                </c:pt>
                <c:pt idx="6866">
                  <c:v>3.8822869219999996</c:v>
                </c:pt>
                <c:pt idx="6867">
                  <c:v>3.8833006800000005</c:v>
                </c:pt>
                <c:pt idx="6868">
                  <c:v>3.8850720480000001</c:v>
                </c:pt>
                <c:pt idx="6869">
                  <c:v>3.88680724</c:v>
                </c:pt>
                <c:pt idx="6870">
                  <c:v>3.8873456075999999</c:v>
                </c:pt>
                <c:pt idx="6871">
                  <c:v>3.8874991427999999</c:v>
                </c:pt>
                <c:pt idx="6872">
                  <c:v>3.8878855230000005</c:v>
                </c:pt>
                <c:pt idx="6873">
                  <c:v>3.8888310879000008</c:v>
                </c:pt>
                <c:pt idx="6874">
                  <c:v>3.8901677030999999</c:v>
                </c:pt>
                <c:pt idx="6875">
                  <c:v>3.8905441091999999</c:v>
                </c:pt>
                <c:pt idx="6876">
                  <c:v>3.8908841465000004</c:v>
                </c:pt>
                <c:pt idx="6877">
                  <c:v>3.8915929887999994</c:v>
                </c:pt>
                <c:pt idx="6878">
                  <c:v>3.8921275799999995</c:v>
                </c:pt>
                <c:pt idx="6879">
                  <c:v>3.8932619374999997</c:v>
                </c:pt>
                <c:pt idx="6880">
                  <c:v>3.8949617581999996</c:v>
                </c:pt>
                <c:pt idx="6881">
                  <c:v>3.8966859944999999</c:v>
                </c:pt>
                <c:pt idx="6882">
                  <c:v>3.897644331</c:v>
                </c:pt>
                <c:pt idx="6883">
                  <c:v>3.8976684180000003</c:v>
                </c:pt>
                <c:pt idx="6884">
                  <c:v>3.8984970843000006</c:v>
                </c:pt>
                <c:pt idx="6885">
                  <c:v>3.8995143341000005</c:v>
                </c:pt>
                <c:pt idx="6886">
                  <c:v>3.8991330623999998</c:v>
                </c:pt>
                <c:pt idx="6887">
                  <c:v>3.8987335120000002</c:v>
                </c:pt>
                <c:pt idx="6888">
                  <c:v>3.899896875</c:v>
                </c:pt>
                <c:pt idx="6889">
                  <c:v>3.9024348593999996</c:v>
                </c:pt>
                <c:pt idx="6890">
                  <c:v>3.9043912286999998</c:v>
                </c:pt>
                <c:pt idx="6891">
                  <c:v>3.9050116149000003</c:v>
                </c:pt>
                <c:pt idx="6892">
                  <c:v>3.9048615158999995</c:v>
                </c:pt>
                <c:pt idx="6893">
                  <c:v>3.9051108491999997</c:v>
                </c:pt>
                <c:pt idx="6894">
                  <c:v>3.905958429</c:v>
                </c:pt>
                <c:pt idx="6895">
                  <c:v>3.9081750752</c:v>
                </c:pt>
                <c:pt idx="6896">
                  <c:v>3.9090168246000001</c:v>
                </c:pt>
                <c:pt idx="6897">
                  <c:v>3.9103981917000006</c:v>
                </c:pt>
                <c:pt idx="6898">
                  <c:v>3.9115666859999996</c:v>
                </c:pt>
                <c:pt idx="6899">
                  <c:v>3.9117554574</c:v>
                </c:pt>
                <c:pt idx="6900">
                  <c:v>3.9118103645</c:v>
                </c:pt>
                <c:pt idx="6901">
                  <c:v>3.9122852351999997</c:v>
                </c:pt>
                <c:pt idx="6902">
                  <c:v>3.9133485535999997</c:v>
                </c:pt>
                <c:pt idx="6903">
                  <c:v>3.9142456124999998</c:v>
                </c:pt>
                <c:pt idx="6904">
                  <c:v>3.9149581001999998</c:v>
                </c:pt>
                <c:pt idx="6905">
                  <c:v>3.9160501683999995</c:v>
                </c:pt>
                <c:pt idx="6906">
                  <c:v>3.9171829929999995</c:v>
                </c:pt>
                <c:pt idx="6907">
                  <c:v>3.9180865476000002</c:v>
                </c:pt>
                <c:pt idx="6908">
                  <c:v>3.9189414277999997</c:v>
                </c:pt>
                <c:pt idx="6909">
                  <c:v>3.9193293708000003</c:v>
                </c:pt>
                <c:pt idx="6910">
                  <c:v>3.9200807175000003</c:v>
                </c:pt>
                <c:pt idx="6911">
                  <c:v>3.9210107633000009</c:v>
                </c:pt>
                <c:pt idx="6912">
                  <c:v>3.9215632329000005</c:v>
                </c:pt>
                <c:pt idx="6913">
                  <c:v>3.9228405365999999</c:v>
                </c:pt>
                <c:pt idx="6914">
                  <c:v>3.9241158768000002</c:v>
                </c:pt>
                <c:pt idx="6915">
                  <c:v>3.9248064726000003</c:v>
                </c:pt>
                <c:pt idx="6916">
                  <c:v>3.9255154154999996</c:v>
                </c:pt>
                <c:pt idx="6917">
                  <c:v>3.9270021672000004</c:v>
                </c:pt>
                <c:pt idx="6918">
                  <c:v>3.9279306039999997</c:v>
                </c:pt>
                <c:pt idx="6919">
                  <c:v>3.9279127674999996</c:v>
                </c:pt>
                <c:pt idx="6920">
                  <c:v>3.9282217519999998</c:v>
                </c:pt>
                <c:pt idx="6921">
                  <c:v>3.9294710282</c:v>
                </c:pt>
                <c:pt idx="6922">
                  <c:v>3.9303039089999996</c:v>
                </c:pt>
                <c:pt idx="6923">
                  <c:v>3.9313542125000001</c:v>
                </c:pt>
                <c:pt idx="6924">
                  <c:v>3.9330119565000001</c:v>
                </c:pt>
                <c:pt idx="6925">
                  <c:v>3.9354436740000001</c:v>
                </c:pt>
                <c:pt idx="6926">
                  <c:v>3.9367238471999997</c:v>
                </c:pt>
                <c:pt idx="6927">
                  <c:v>3.9362999704000003</c:v>
                </c:pt>
                <c:pt idx="6928">
                  <c:v>3.9360873868000001</c:v>
                </c:pt>
                <c:pt idx="6929">
                  <c:v>3.9362913468000005</c:v>
                </c:pt>
                <c:pt idx="6930">
                  <c:v>3.9369139502000001</c:v>
                </c:pt>
                <c:pt idx="6931">
                  <c:v>3.9384873990000004</c:v>
                </c:pt>
                <c:pt idx="6932">
                  <c:v>3.9398965491000002</c:v>
                </c:pt>
                <c:pt idx="6933">
                  <c:v>3.9410821823999997</c:v>
                </c:pt>
                <c:pt idx="6934">
                  <c:v>3.9414610159999999</c:v>
                </c:pt>
                <c:pt idx="6935">
                  <c:v>3.9416590609000002</c:v>
                </c:pt>
                <c:pt idx="6936">
                  <c:v>3.9422248635000003</c:v>
                </c:pt>
                <c:pt idx="6937">
                  <c:v>3.9429919453999993</c:v>
                </c:pt>
                <c:pt idx="6938">
                  <c:v>3.9436129728000004</c:v>
                </c:pt>
                <c:pt idx="6939">
                  <c:v>3.9438723576000001</c:v>
                </c:pt>
                <c:pt idx="6940">
                  <c:v>3.9444852859999999</c:v>
                </c:pt>
                <c:pt idx="6941">
                  <c:v>3.9458911792000002</c:v>
                </c:pt>
                <c:pt idx="6942">
                  <c:v>3.9478970641999998</c:v>
                </c:pt>
                <c:pt idx="6943">
                  <c:v>3.9489537945000004</c:v>
                </c:pt>
                <c:pt idx="6944">
                  <c:v>3.9497827104000001</c:v>
                </c:pt>
                <c:pt idx="6945">
                  <c:v>3.9495844890000003</c:v>
                </c:pt>
                <c:pt idx="6946">
                  <c:v>3.9493432984000001</c:v>
                </c:pt>
                <c:pt idx="6947">
                  <c:v>3.9498380194</c:v>
                </c:pt>
                <c:pt idx="6948">
                  <c:v>3.9511136992</c:v>
                </c:pt>
                <c:pt idx="6949">
                  <c:v>3.9532215683999996</c:v>
                </c:pt>
                <c:pt idx="6950">
                  <c:v>3.9544229298999998</c:v>
                </c:pt>
                <c:pt idx="6951">
                  <c:v>3.9556633032000001</c:v>
                </c:pt>
                <c:pt idx="6952">
                  <c:v>3.9563138640000002</c:v>
                </c:pt>
                <c:pt idx="6953">
                  <c:v>3.9565615994000001</c:v>
                </c:pt>
                <c:pt idx="6954">
                  <c:v>3.9574177831999995</c:v>
                </c:pt>
                <c:pt idx="6955">
                  <c:v>3.9590758259999999</c:v>
                </c:pt>
                <c:pt idx="6956">
                  <c:v>3.9607586666000003</c:v>
                </c:pt>
                <c:pt idx="6957">
                  <c:v>3.9618741035</c:v>
                </c:pt>
                <c:pt idx="6958">
                  <c:v>3.9630183726000001</c:v>
                </c:pt>
                <c:pt idx="6959">
                  <c:v>3.9647202664000001</c:v>
                </c:pt>
                <c:pt idx="6960">
                  <c:v>3.9657992430000006</c:v>
                </c:pt>
                <c:pt idx="6961">
                  <c:v>3.9666357333999995</c:v>
                </c:pt>
                <c:pt idx="6962">
                  <c:v>3.9673799767999998</c:v>
                </c:pt>
                <c:pt idx="6963">
                  <c:v>3.9684576891999996</c:v>
                </c:pt>
                <c:pt idx="6964">
                  <c:v>3.9689717021999997</c:v>
                </c:pt>
                <c:pt idx="6965">
                  <c:v>3.9693169711999996</c:v>
                </c:pt>
                <c:pt idx="6966">
                  <c:v>3.9702547903999998</c:v>
                </c:pt>
                <c:pt idx="6967">
                  <c:v>3.9715795031999996</c:v>
                </c:pt>
                <c:pt idx="6968">
                  <c:v>3.9735010147999996</c:v>
                </c:pt>
                <c:pt idx="6969">
                  <c:v>3.9750543150000004</c:v>
                </c:pt>
                <c:pt idx="6970">
                  <c:v>3.9754614786999998</c:v>
                </c:pt>
                <c:pt idx="6971">
                  <c:v>3.9757101457999999</c:v>
                </c:pt>
                <c:pt idx="6972">
                  <c:v>3.9765782692000005</c:v>
                </c:pt>
                <c:pt idx="6973">
                  <c:v>3.9778087734000001</c:v>
                </c:pt>
                <c:pt idx="6974">
                  <c:v>3.9778763774000003</c:v>
                </c:pt>
                <c:pt idx="6975">
                  <c:v>3.9775672174999999</c:v>
                </c:pt>
                <c:pt idx="6976">
                  <c:v>3.9780073979999999</c:v>
                </c:pt>
                <c:pt idx="6977">
                  <c:v>3.9797776532000002</c:v>
                </c:pt>
                <c:pt idx="6978">
                  <c:v>3.9811651110000001</c:v>
                </c:pt>
                <c:pt idx="6979">
                  <c:v>3.9823694350000003</c:v>
                </c:pt>
                <c:pt idx="6980">
                  <c:v>3.9830116974000003</c:v>
                </c:pt>
                <c:pt idx="6981">
                  <c:v>3.983827008</c:v>
                </c:pt>
                <c:pt idx="6982">
                  <c:v>3.9836620951999997</c:v>
                </c:pt>
                <c:pt idx="6983">
                  <c:v>3.9832726775000005</c:v>
                </c:pt>
                <c:pt idx="6984">
                  <c:v>3.9834331625000003</c:v>
                </c:pt>
                <c:pt idx="6985">
                  <c:v>3.9876554076000001</c:v>
                </c:pt>
                <c:pt idx="6986">
                  <c:v>3.9901786623999995</c:v>
                </c:pt>
                <c:pt idx="6987">
                  <c:v>3.9904403839999998</c:v>
                </c:pt>
                <c:pt idx="6988">
                  <c:v>3.9905187609000006</c:v>
                </c:pt>
                <c:pt idx="6989">
                  <c:v>3.990599172</c:v>
                </c:pt>
                <c:pt idx="6990">
                  <c:v>3.9914274660000002</c:v>
                </c:pt>
                <c:pt idx="6991">
                  <c:v>3.9920168018000006</c:v>
                </c:pt>
                <c:pt idx="6992">
                  <c:v>3.9924413399999996</c:v>
                </c:pt>
                <c:pt idx="6993">
                  <c:v>3.9938550496</c:v>
                </c:pt>
                <c:pt idx="6994">
                  <c:v>3.9952214703999998</c:v>
                </c:pt>
                <c:pt idx="6995">
                  <c:v>3.9969321368000004</c:v>
                </c:pt>
                <c:pt idx="6996">
                  <c:v>3.99865944</c:v>
                </c:pt>
                <c:pt idx="6997">
                  <c:v>3.9995974616000001</c:v>
                </c:pt>
                <c:pt idx="6998">
                  <c:v>4.0006900626000004</c:v>
                </c:pt>
                <c:pt idx="6999">
                  <c:v>4.0014138036000002</c:v>
                </c:pt>
                <c:pt idx="7000">
                  <c:v>4.0023995119999993</c:v>
                </c:pt>
                <c:pt idx="7001">
                  <c:v>4.0036637867999998</c:v>
                </c:pt>
                <c:pt idx="7002">
                  <c:v>4.0045550831999996</c:v>
                </c:pt>
                <c:pt idx="7003">
                  <c:v>4.0054237359</c:v>
                </c:pt>
                <c:pt idx="7004">
                  <c:v>4.0062387300000006</c:v>
                </c:pt>
                <c:pt idx="7005">
                  <c:v>4.0066578629</c:v>
                </c:pt>
                <c:pt idx="7006">
                  <c:v>4.0073122043999998</c:v>
                </c:pt>
                <c:pt idx="7007">
                  <c:v>4.0081253040000009</c:v>
                </c:pt>
                <c:pt idx="7008">
                  <c:v>4.0091013159999997</c:v>
                </c:pt>
                <c:pt idx="7009">
                  <c:v>4.0100649952000005</c:v>
                </c:pt>
                <c:pt idx="7010">
                  <c:v>4.0110390911999998</c:v>
                </c:pt>
                <c:pt idx="7011">
                  <c:v>4.0120153331999999</c:v>
                </c:pt>
                <c:pt idx="7012">
                  <c:v>4.0124202939</c:v>
                </c:pt>
                <c:pt idx="7013">
                  <c:v>4.0136112739999996</c:v>
                </c:pt>
                <c:pt idx="7014">
                  <c:v>4.0150480447999994</c:v>
                </c:pt>
                <c:pt idx="7015">
                  <c:v>4.0163365944000002</c:v>
                </c:pt>
                <c:pt idx="7016">
                  <c:v>4.0174044140999996</c:v>
                </c:pt>
                <c:pt idx="7017">
                  <c:v>4.0180450484999994</c:v>
                </c:pt>
                <c:pt idx="7018">
                  <c:v>4.0184917516000001</c:v>
                </c:pt>
                <c:pt idx="7019">
                  <c:v>4.0198960073999999</c:v>
                </c:pt>
                <c:pt idx="7020">
                  <c:v>4.0216738979999995</c:v>
                </c:pt>
                <c:pt idx="7021">
                  <c:v>4.0230618623999996</c:v>
                </c:pt>
                <c:pt idx="7022">
                  <c:v>4.0233086208</c:v>
                </c:pt>
                <c:pt idx="7023">
                  <c:v>4.0232066994000002</c:v>
                </c:pt>
                <c:pt idx="7024">
                  <c:v>4.0229044506000005</c:v>
                </c:pt>
                <c:pt idx="7025">
                  <c:v>4.0239896125000003</c:v>
                </c:pt>
                <c:pt idx="7026">
                  <c:v>4.0251225932999999</c:v>
                </c:pt>
                <c:pt idx="7027">
                  <c:v>4.0256257039999994</c:v>
                </c:pt>
                <c:pt idx="7028">
                  <c:v>4.0274710475999997</c:v>
                </c:pt>
                <c:pt idx="7029">
                  <c:v>4.0297069482000003</c:v>
                </c:pt>
                <c:pt idx="7030">
                  <c:v>4.0311977103999999</c:v>
                </c:pt>
                <c:pt idx="7031">
                  <c:v>4.0310731005999996</c:v>
                </c:pt>
                <c:pt idx="7032">
                  <c:v>4.0316877407999998</c:v>
                </c:pt>
                <c:pt idx="7033">
                  <c:v>4.0330189040000004</c:v>
                </c:pt>
                <c:pt idx="7034">
                  <c:v>4.0331642939999996</c:v>
                </c:pt>
                <c:pt idx="7035">
                  <c:v>4.0329379200000002</c:v>
                </c:pt>
                <c:pt idx="7036">
                  <c:v>4.0340750540000005</c:v>
                </c:pt>
                <c:pt idx="7037">
                  <c:v>4.0359620753999996</c:v>
                </c:pt>
                <c:pt idx="7038">
                  <c:v>4.0378471383000001</c:v>
                </c:pt>
                <c:pt idx="7039">
                  <c:v>4.0389679260000007</c:v>
                </c:pt>
                <c:pt idx="7040">
                  <c:v>4.0393181220000001</c:v>
                </c:pt>
                <c:pt idx="7041">
                  <c:v>4.0400859200000001</c:v>
                </c:pt>
                <c:pt idx="7042">
                  <c:v>4.0406678484000009</c:v>
                </c:pt>
                <c:pt idx="7043">
                  <c:v>4.0408509060000002</c:v>
                </c:pt>
                <c:pt idx="7044">
                  <c:v>4.0416042659999993</c:v>
                </c:pt>
                <c:pt idx="7045">
                  <c:v>4.0425498637000006</c:v>
                </c:pt>
                <c:pt idx="7046">
                  <c:v>4.043879918</c:v>
                </c:pt>
                <c:pt idx="7047">
                  <c:v>4.0450324379999998</c:v>
                </c:pt>
                <c:pt idx="7048">
                  <c:v>4.0458068673000005</c:v>
                </c:pt>
                <c:pt idx="7049">
                  <c:v>4.0463745524999997</c:v>
                </c:pt>
                <c:pt idx="7050">
                  <c:v>4.0478971680000004</c:v>
                </c:pt>
                <c:pt idx="7051">
                  <c:v>4.0496079600000003</c:v>
                </c:pt>
                <c:pt idx="7052">
                  <c:v>4.0509719109999995</c:v>
                </c:pt>
                <c:pt idx="7053">
                  <c:v>4.0515669632</c:v>
                </c:pt>
                <c:pt idx="7054">
                  <c:v>4.0519531124000006</c:v>
                </c:pt>
                <c:pt idx="7055">
                  <c:v>4.0525398921000004</c:v>
                </c:pt>
                <c:pt idx="7056">
                  <c:v>4.0530954303</c:v>
                </c:pt>
                <c:pt idx="7057">
                  <c:v>4.0534253464000001</c:v>
                </c:pt>
                <c:pt idx="7058">
                  <c:v>4.0541690600999996</c:v>
                </c:pt>
                <c:pt idx="7059">
                  <c:v>4.0545052738000003</c:v>
                </c:pt>
                <c:pt idx="7060">
                  <c:v>4.0550275500000001</c:v>
                </c:pt>
                <c:pt idx="7061">
                  <c:v>4.0559699455999993</c:v>
                </c:pt>
                <c:pt idx="7062">
                  <c:v>4.0571297686000003</c:v>
                </c:pt>
                <c:pt idx="7063">
                  <c:v>4.0581140489000003</c:v>
                </c:pt>
                <c:pt idx="7064">
                  <c:v>4.0586824124999996</c:v>
                </c:pt>
                <c:pt idx="7065">
                  <c:v>4.0588828124999994</c:v>
                </c:pt>
                <c:pt idx="7066">
                  <c:v>4.0592943604</c:v>
                </c:pt>
                <c:pt idx="7067">
                  <c:v>4.0604754098999996</c:v>
                </c:pt>
                <c:pt idx="7068">
                  <c:v>4.0628484371999996</c:v>
                </c:pt>
                <c:pt idx="7069">
                  <c:v>4.0642367705999991</c:v>
                </c:pt>
                <c:pt idx="7070">
                  <c:v>4.0648765299999994</c:v>
                </c:pt>
                <c:pt idx="7071">
                  <c:v>4.0659283391999992</c:v>
                </c:pt>
                <c:pt idx="7072">
                  <c:v>4.0677625072000003</c:v>
                </c:pt>
                <c:pt idx="7073">
                  <c:v>4.0693751619</c:v>
                </c:pt>
                <c:pt idx="7074">
                  <c:v>4.0704085428999992</c:v>
                </c:pt>
                <c:pt idx="7075">
                  <c:v>4.0708897439999996</c:v>
                </c:pt>
                <c:pt idx="7076">
                  <c:v>4.0711826799999997</c:v>
                </c:pt>
                <c:pt idx="7077">
                  <c:v>4.0717455299999994</c:v>
                </c:pt>
                <c:pt idx="7078">
                  <c:v>4.0723356189999995</c:v>
                </c:pt>
                <c:pt idx="7079">
                  <c:v>4.0732794173000002</c:v>
                </c:pt>
                <c:pt idx="7080">
                  <c:v>4.0749348871999995</c:v>
                </c:pt>
                <c:pt idx="7081">
                  <c:v>4.0769714785</c:v>
                </c:pt>
                <c:pt idx="7082">
                  <c:v>4.0780056614999998</c:v>
                </c:pt>
                <c:pt idx="7083">
                  <c:v>4.0784328700000003</c:v>
                </c:pt>
                <c:pt idx="7084">
                  <c:v>4.0800177363999994</c:v>
                </c:pt>
                <c:pt idx="7085">
                  <c:v>4.0815880764000001</c:v>
                </c:pt>
                <c:pt idx="7086">
                  <c:v>4.0824153788999995</c:v>
                </c:pt>
                <c:pt idx="7087">
                  <c:v>4.0828742823999997</c:v>
                </c:pt>
                <c:pt idx="7088">
                  <c:v>4.0839195039999998</c:v>
                </c:pt>
                <c:pt idx="7089">
                  <c:v>4.0853690012000001</c:v>
                </c:pt>
                <c:pt idx="7090">
                  <c:v>4.0866113106000004</c:v>
                </c:pt>
                <c:pt idx="7091">
                  <c:v>4.0868882861999998</c:v>
                </c:pt>
                <c:pt idx="7092">
                  <c:v>4.0875296489999995</c:v>
                </c:pt>
                <c:pt idx="7093">
                  <c:v>4.0877625824999999</c:v>
                </c:pt>
                <c:pt idx="7094">
                  <c:v>4.0877650375999997</c:v>
                </c:pt>
                <c:pt idx="7095">
                  <c:v>4.0877380977</c:v>
                </c:pt>
                <c:pt idx="7096">
                  <c:v>4.0890769799999998</c:v>
                </c:pt>
                <c:pt idx="7097">
                  <c:v>4.0913712000000002</c:v>
                </c:pt>
                <c:pt idx="7098">
                  <c:v>4.0932717077999996</c:v>
                </c:pt>
                <c:pt idx="7099">
                  <c:v>4.0937895432999998</c:v>
                </c:pt>
                <c:pt idx="7100">
                  <c:v>4.0937417729999996</c:v>
                </c:pt>
                <c:pt idx="7101">
                  <c:v>4.0939014489999996</c:v>
                </c:pt>
                <c:pt idx="7102">
                  <c:v>4.0946646242</c:v>
                </c:pt>
                <c:pt idx="7103">
                  <c:v>4.0962031339999996</c:v>
                </c:pt>
                <c:pt idx="7104">
                  <c:v>4.0971634271999999</c:v>
                </c:pt>
                <c:pt idx="7105">
                  <c:v>4.0977403191999997</c:v>
                </c:pt>
                <c:pt idx="7106">
                  <c:v>4.0985415855000005</c:v>
                </c:pt>
                <c:pt idx="7107">
                  <c:v>4.0997726978000006</c:v>
                </c:pt>
                <c:pt idx="7108">
                  <c:v>4.1008132158000006</c:v>
                </c:pt>
                <c:pt idx="7109">
                  <c:v>4.1014702720000003</c:v>
                </c:pt>
                <c:pt idx="7110">
                  <c:v>4.1029176999999999</c:v>
                </c:pt>
                <c:pt idx="7111">
                  <c:v>4.1047867937999998</c:v>
                </c:pt>
                <c:pt idx="7112">
                  <c:v>4.1056327947</c:v>
                </c:pt>
                <c:pt idx="7113">
                  <c:v>4.1058286248</c:v>
                </c:pt>
                <c:pt idx="7114">
                  <c:v>4.1073578287999997</c:v>
                </c:pt>
                <c:pt idx="7115">
                  <c:v>4.1089356053000001</c:v>
                </c:pt>
                <c:pt idx="7116">
                  <c:v>4.1101129564000001</c:v>
                </c:pt>
                <c:pt idx="7117">
                  <c:v>4.1102942100000002</c:v>
                </c:pt>
                <c:pt idx="7118">
                  <c:v>4.1104838939999997</c:v>
                </c:pt>
                <c:pt idx="7119">
                  <c:v>4.1109065570999999</c:v>
                </c:pt>
                <c:pt idx="7120">
                  <c:v>4.1117657240000005</c:v>
                </c:pt>
                <c:pt idx="7121">
                  <c:v>4.1124847137999998</c:v>
                </c:pt>
                <c:pt idx="7122">
                  <c:v>4.1132290667999998</c:v>
                </c:pt>
                <c:pt idx="7123">
                  <c:v>4.1141601566999997</c:v>
                </c:pt>
                <c:pt idx="7124">
                  <c:v>4.1152295198000006</c:v>
                </c:pt>
                <c:pt idx="7125">
                  <c:v>4.1170541997000001</c:v>
                </c:pt>
                <c:pt idx="7126">
                  <c:v>4.1186332824000003</c:v>
                </c:pt>
                <c:pt idx="7127">
                  <c:v>4.1191776516000003</c:v>
                </c:pt>
                <c:pt idx="7128">
                  <c:v>4.1195606694000002</c:v>
                </c:pt>
                <c:pt idx="7129">
                  <c:v>4.1201663147999996</c:v>
                </c:pt>
                <c:pt idx="7130">
                  <c:v>4.1213427508000002</c:v>
                </c:pt>
                <c:pt idx="7131">
                  <c:v>4.1230879399999996</c:v>
                </c:pt>
                <c:pt idx="7132">
                  <c:v>4.1246169437000004</c:v>
                </c:pt>
                <c:pt idx="7133">
                  <c:v>4.1255562269999997</c:v>
                </c:pt>
                <c:pt idx="7134">
                  <c:v>4.1264765452000001</c:v>
                </c:pt>
                <c:pt idx="7135">
                  <c:v>4.1277873430000005</c:v>
                </c:pt>
                <c:pt idx="7136">
                  <c:v>4.1293336288000004</c:v>
                </c:pt>
                <c:pt idx="7137">
                  <c:v>4.1305255396999998</c:v>
                </c:pt>
                <c:pt idx="7138">
                  <c:v>4.1315498196</c:v>
                </c:pt>
                <c:pt idx="7139">
                  <c:v>4.1323683543999996</c:v>
                </c:pt>
                <c:pt idx="7140">
                  <c:v>4.1328048900000001</c:v>
                </c:pt>
                <c:pt idx="7141">
                  <c:v>4.1330461709999993</c:v>
                </c:pt>
                <c:pt idx="7142">
                  <c:v>4.1336505124999992</c:v>
                </c:pt>
                <c:pt idx="7143">
                  <c:v>4.1352356171999993</c:v>
                </c:pt>
                <c:pt idx="7144">
                  <c:v>4.1364366036</c:v>
                </c:pt>
                <c:pt idx="7145">
                  <c:v>4.1363916590000001</c:v>
                </c:pt>
                <c:pt idx="7146">
                  <c:v>4.1359221750000001</c:v>
                </c:pt>
                <c:pt idx="7147">
                  <c:v>4.1356670402000004</c:v>
                </c:pt>
                <c:pt idx="7148">
                  <c:v>4.1365796472000005</c:v>
                </c:pt>
                <c:pt idx="7149">
                  <c:v>4.1357363628000003</c:v>
                </c:pt>
                <c:pt idx="7150">
                  <c:v>4.1360735618</c:v>
                </c:pt>
                <c:pt idx="7151">
                  <c:v>4.1377803654000003</c:v>
                </c:pt>
                <c:pt idx="7152">
                  <c:v>4.1398991892000003</c:v>
                </c:pt>
                <c:pt idx="7153">
                  <c:v>4.1416634693000001</c:v>
                </c:pt>
                <c:pt idx="7154">
                  <c:v>4.1430731894999999</c:v>
                </c:pt>
                <c:pt idx="7155">
                  <c:v>4.1441155878</c:v>
                </c:pt>
                <c:pt idx="7156">
                  <c:v>4.1455552620000002</c:v>
                </c:pt>
                <c:pt idx="7157">
                  <c:v>4.1470354072999998</c:v>
                </c:pt>
                <c:pt idx="7158">
                  <c:v>4.1484966223000006</c:v>
                </c:pt>
                <c:pt idx="7159">
                  <c:v>4.1499452607</c:v>
                </c:pt>
                <c:pt idx="7160">
                  <c:v>4.1510052569999996</c:v>
                </c:pt>
                <c:pt idx="7161">
                  <c:v>4.1511219652000007</c:v>
                </c:pt>
                <c:pt idx="7162">
                  <c:v>4.1518909529999997</c:v>
                </c:pt>
                <c:pt idx="7163">
                  <c:v>4.1528555233000004</c:v>
                </c:pt>
                <c:pt idx="7164">
                  <c:v>4.1531890069999999</c:v>
                </c:pt>
                <c:pt idx="7165">
                  <c:v>4.1536967914000007</c:v>
                </c:pt>
                <c:pt idx="7166">
                  <c:v>4.1553651941999998</c:v>
                </c:pt>
                <c:pt idx="7167">
                  <c:v>4.1572399928000001</c:v>
                </c:pt>
                <c:pt idx="7168">
                  <c:v>4.1583114239999999</c:v>
                </c:pt>
                <c:pt idx="7169">
                  <c:v>4.1587664043999997</c:v>
                </c:pt>
                <c:pt idx="7170">
                  <c:v>4.1597954747999992</c:v>
                </c:pt>
                <c:pt idx="7171">
                  <c:v>4.1616198799999999</c:v>
                </c:pt>
                <c:pt idx="7172">
                  <c:v>4.1630489600000002</c:v>
                </c:pt>
                <c:pt idx="7173">
                  <c:v>4.1640549699999996</c:v>
                </c:pt>
                <c:pt idx="7174">
                  <c:v>4.1640679009000001</c:v>
                </c:pt>
                <c:pt idx="7175">
                  <c:v>4.1638404599999994</c:v>
                </c:pt>
                <c:pt idx="7176">
                  <c:v>4.1647699664999998</c:v>
                </c:pt>
                <c:pt idx="7177">
                  <c:v>4.1660823594000007</c:v>
                </c:pt>
                <c:pt idx="7178">
                  <c:v>4.1675926399999996</c:v>
                </c:pt>
                <c:pt idx="7179">
                  <c:v>4.1687393337000005</c:v>
                </c:pt>
                <c:pt idx="7180">
                  <c:v>4.1695288043999996</c:v>
                </c:pt>
                <c:pt idx="7181">
                  <c:v>4.1703822591000002</c:v>
                </c:pt>
                <c:pt idx="7182">
                  <c:v>4.1710507218999995</c:v>
                </c:pt>
                <c:pt idx="7183">
                  <c:v>4.171908578400001</c:v>
                </c:pt>
                <c:pt idx="7184">
                  <c:v>4.1733089840000002</c:v>
                </c:pt>
                <c:pt idx="7185">
                  <c:v>4.1752264014999998</c:v>
                </c:pt>
                <c:pt idx="7186">
                  <c:v>4.1765331994999997</c:v>
                </c:pt>
                <c:pt idx="7187">
                  <c:v>4.1762867445000005</c:v>
                </c:pt>
                <c:pt idx="7188">
                  <c:v>4.1762893656000006</c:v>
                </c:pt>
                <c:pt idx="7189">
                  <c:v>4.1770665745000004</c:v>
                </c:pt>
                <c:pt idx="7190">
                  <c:v>4.1782311559999998</c:v>
                </c:pt>
                <c:pt idx="7191">
                  <c:v>4.1800024439999994</c:v>
                </c:pt>
                <c:pt idx="7192">
                  <c:v>4.1814185622000011</c:v>
                </c:pt>
                <c:pt idx="7193">
                  <c:v>4.1822516105999998</c:v>
                </c:pt>
                <c:pt idx="7194">
                  <c:v>4.1826268436000005</c:v>
                </c:pt>
                <c:pt idx="7195">
                  <c:v>4.1839471240000004</c:v>
                </c:pt>
                <c:pt idx="7196">
                  <c:v>4.1854547854000002</c:v>
                </c:pt>
                <c:pt idx="7197">
                  <c:v>4.1863749750000006</c:v>
                </c:pt>
                <c:pt idx="7198">
                  <c:v>4.1859583895999997</c:v>
                </c:pt>
                <c:pt idx="7199">
                  <c:v>4.1857931879999999</c:v>
                </c:pt>
                <c:pt idx="7200">
                  <c:v>4.1869905750000003</c:v>
                </c:pt>
                <c:pt idx="7201">
                  <c:v>4.1879707922000007</c:v>
                </c:pt>
                <c:pt idx="7202">
                  <c:v>4.1885400381000002</c:v>
                </c:pt>
                <c:pt idx="7203">
                  <c:v>4.1900674711999999</c:v>
                </c:pt>
                <c:pt idx="7204">
                  <c:v>4.1914589950000005</c:v>
                </c:pt>
                <c:pt idx="7205">
                  <c:v>4.1920990236</c:v>
                </c:pt>
                <c:pt idx="7206">
                  <c:v>4.1925752534000003</c:v>
                </c:pt>
                <c:pt idx="7207">
                  <c:v>4.1934220200000007</c:v>
                </c:pt>
                <c:pt idx="7208">
                  <c:v>4.1948653208000009</c:v>
                </c:pt>
                <c:pt idx="7209">
                  <c:v>4.1962916420000003</c:v>
                </c:pt>
                <c:pt idx="7210">
                  <c:v>4.1972854328000002</c:v>
                </c:pt>
                <c:pt idx="7211">
                  <c:v>4.1978316190000005</c:v>
                </c:pt>
                <c:pt idx="7212">
                  <c:v>4.1981454190000003</c:v>
                </c:pt>
                <c:pt idx="7213">
                  <c:v>4.1984335259999996</c:v>
                </c:pt>
                <c:pt idx="7214">
                  <c:v>4.1991072339000004</c:v>
                </c:pt>
                <c:pt idx="7215">
                  <c:v>4.1997916787999996</c:v>
                </c:pt>
                <c:pt idx="7216">
                  <c:v>4.2008681873000002</c:v>
                </c:pt>
                <c:pt idx="7217">
                  <c:v>4.2019747512000007</c:v>
                </c:pt>
                <c:pt idx="7218">
                  <c:v>4.2033481628000002</c:v>
                </c:pt>
                <c:pt idx="7219">
                  <c:v>4.2045492338999999</c:v>
                </c:pt>
                <c:pt idx="7220">
                  <c:v>4.2051729705000005</c:v>
                </c:pt>
                <c:pt idx="7221">
                  <c:v>4.2052235680000001</c:v>
                </c:pt>
                <c:pt idx="7222">
                  <c:v>4.2062545299999998</c:v>
                </c:pt>
                <c:pt idx="7223">
                  <c:v>4.2078545379000003</c:v>
                </c:pt>
                <c:pt idx="7224">
                  <c:v>4.2094096155999994</c:v>
                </c:pt>
                <c:pt idx="7225">
                  <c:v>4.2109905798999998</c:v>
                </c:pt>
                <c:pt idx="7226">
                  <c:v>4.2112375194</c:v>
                </c:pt>
                <c:pt idx="7227">
                  <c:v>4.2119282574999994</c:v>
                </c:pt>
                <c:pt idx="7228">
                  <c:v>4.2139619927999998</c:v>
                </c:pt>
                <c:pt idx="7229">
                  <c:v>4.2147781875999994</c:v>
                </c:pt>
                <c:pt idx="7230">
                  <c:v>4.2161507027000003</c:v>
                </c:pt>
                <c:pt idx="7231">
                  <c:v>4.2169477056</c:v>
                </c:pt>
                <c:pt idx="7232">
                  <c:v>4.2179366500000004</c:v>
                </c:pt>
                <c:pt idx="7233">
                  <c:v>4.2186972233000004</c:v>
                </c:pt>
                <c:pt idx="7234">
                  <c:v>4.2188391431000003</c:v>
                </c:pt>
                <c:pt idx="7235">
                  <c:v>4.2196105371999995</c:v>
                </c:pt>
                <c:pt idx="7236">
                  <c:v>4.2209964407999996</c:v>
                </c:pt>
                <c:pt idx="7237">
                  <c:v>4.2224082824</c:v>
                </c:pt>
                <c:pt idx="7238">
                  <c:v>4.2230611280000003</c:v>
                </c:pt>
                <c:pt idx="7239">
                  <c:v>4.2237463049999997</c:v>
                </c:pt>
                <c:pt idx="7240">
                  <c:v>4.2254042553</c:v>
                </c:pt>
                <c:pt idx="7241">
                  <c:v>4.2272780526</c:v>
                </c:pt>
                <c:pt idx="7242">
                  <c:v>4.2277801720000001</c:v>
                </c:pt>
                <c:pt idx="7243">
                  <c:v>4.2276847807999998</c:v>
                </c:pt>
                <c:pt idx="7244">
                  <c:v>4.2277339720000002</c:v>
                </c:pt>
                <c:pt idx="7245">
                  <c:v>4.2287755629000001</c:v>
                </c:pt>
                <c:pt idx="7246">
                  <c:v>4.2302120895000002</c:v>
                </c:pt>
                <c:pt idx="7247">
                  <c:v>4.2322378254000004</c:v>
                </c:pt>
                <c:pt idx="7248">
                  <c:v>4.2340911284000002</c:v>
                </c:pt>
                <c:pt idx="7249">
                  <c:v>4.2352195006000004</c:v>
                </c:pt>
                <c:pt idx="7250">
                  <c:v>4.2357652700999999</c:v>
                </c:pt>
                <c:pt idx="7251">
                  <c:v>4.2362700927999999</c:v>
                </c:pt>
                <c:pt idx="7252">
                  <c:v>4.2371527021999995</c:v>
                </c:pt>
                <c:pt idx="7253">
                  <c:v>4.2382037875000007</c:v>
                </c:pt>
                <c:pt idx="7254">
                  <c:v>4.2396565092000005</c:v>
                </c:pt>
                <c:pt idx="7255">
                  <c:v>4.2411072246000003</c:v>
                </c:pt>
                <c:pt idx="7256">
                  <c:v>4.2421694526000007</c:v>
                </c:pt>
                <c:pt idx="7257">
                  <c:v>4.2432253045000001</c:v>
                </c:pt>
                <c:pt idx="7258">
                  <c:v>4.2444842400000002</c:v>
                </c:pt>
                <c:pt idx="7259">
                  <c:v>4.2455467868000003</c:v>
                </c:pt>
                <c:pt idx="7260">
                  <c:v>4.2462250193999997</c:v>
                </c:pt>
                <c:pt idx="7261">
                  <c:v>4.2466743511999994</c:v>
                </c:pt>
                <c:pt idx="7262">
                  <c:v>4.2477241717999998</c:v>
                </c:pt>
                <c:pt idx="7263">
                  <c:v>4.2491434433000004</c:v>
                </c:pt>
                <c:pt idx="7264">
                  <c:v>4.2501134814000006</c:v>
                </c:pt>
                <c:pt idx="7265">
                  <c:v>4.2506839367999998</c:v>
                </c:pt>
                <c:pt idx="7266">
                  <c:v>4.2514402017999995</c:v>
                </c:pt>
                <c:pt idx="7267">
                  <c:v>4.2523758059999999</c:v>
                </c:pt>
                <c:pt idx="7268">
                  <c:v>4.2531083723999998</c:v>
                </c:pt>
                <c:pt idx="7269">
                  <c:v>4.253443432800001</c:v>
                </c:pt>
                <c:pt idx="7270">
                  <c:v>4.2543510424000006</c:v>
                </c:pt>
                <c:pt idx="7271">
                  <c:v>4.2556800747999999</c:v>
                </c:pt>
                <c:pt idx="7272">
                  <c:v>4.2562854489999999</c:v>
                </c:pt>
                <c:pt idx="7273">
                  <c:v>4.2571026579999991</c:v>
                </c:pt>
                <c:pt idx="7274">
                  <c:v>4.2580602847</c:v>
                </c:pt>
                <c:pt idx="7275">
                  <c:v>4.2587866671999999</c:v>
                </c:pt>
                <c:pt idx="7276">
                  <c:v>4.2588559664000005</c:v>
                </c:pt>
                <c:pt idx="7277">
                  <c:v>4.2593359171999996</c:v>
                </c:pt>
                <c:pt idx="7278">
                  <c:v>4.2604492122000002</c:v>
                </c:pt>
                <c:pt idx="7279">
                  <c:v>4.2620339299999994</c:v>
                </c:pt>
                <c:pt idx="7280">
                  <c:v>4.2632492475000001</c:v>
                </c:pt>
                <c:pt idx="7281">
                  <c:v>4.2641449764000008</c:v>
                </c:pt>
                <c:pt idx="7282">
                  <c:v>4.2650776476000001</c:v>
                </c:pt>
                <c:pt idx="7283">
                  <c:v>4.2661876324999994</c:v>
                </c:pt>
                <c:pt idx="7284">
                  <c:v>4.2674814720000001</c:v>
                </c:pt>
                <c:pt idx="7285">
                  <c:v>4.2685851995999995</c:v>
                </c:pt>
                <c:pt idx="7286">
                  <c:v>4.2698380841999999</c:v>
                </c:pt>
                <c:pt idx="7287">
                  <c:v>4.2708660907000002</c:v>
                </c:pt>
                <c:pt idx="7288">
                  <c:v>4.2718768204000002</c:v>
                </c:pt>
                <c:pt idx="7289">
                  <c:v>4.2728832903000002</c:v>
                </c:pt>
                <c:pt idx="7290">
                  <c:v>4.2737125662000004</c:v>
                </c:pt>
                <c:pt idx="7291">
                  <c:v>4.274355936800001</c:v>
                </c:pt>
                <c:pt idx="7292">
                  <c:v>4.2756463518999999</c:v>
                </c:pt>
                <c:pt idx="7293">
                  <c:v>4.2773284512000007</c:v>
                </c:pt>
                <c:pt idx="7294">
                  <c:v>4.2789759705000003</c:v>
                </c:pt>
                <c:pt idx="7295">
                  <c:v>4.2802516380000002</c:v>
                </c:pt>
                <c:pt idx="7296">
                  <c:v>4.2807137619000004</c:v>
                </c:pt>
                <c:pt idx="7297">
                  <c:v>4.2807842679999997</c:v>
                </c:pt>
                <c:pt idx="7298">
                  <c:v>4.2809994939999996</c:v>
                </c:pt>
                <c:pt idx="7299">
                  <c:v>4.2819980831999995</c:v>
                </c:pt>
                <c:pt idx="7300">
                  <c:v>4.2837692735999999</c:v>
                </c:pt>
                <c:pt idx="7301">
                  <c:v>4.2853349586</c:v>
                </c:pt>
                <c:pt idx="7302">
                  <c:v>4.2856689920000006</c:v>
                </c:pt>
                <c:pt idx="7303">
                  <c:v>4.2854273946000001</c:v>
                </c:pt>
                <c:pt idx="7304">
                  <c:v>4.2851835936000002</c:v>
                </c:pt>
                <c:pt idx="7305">
                  <c:v>4.2863229246999994</c:v>
                </c:pt>
                <c:pt idx="7306">
                  <c:v>4.2881098656000001</c:v>
                </c:pt>
                <c:pt idx="7307">
                  <c:v>4.2893430011999998</c:v>
                </c:pt>
                <c:pt idx="7308">
                  <c:v>4.2909789736000006</c:v>
                </c:pt>
                <c:pt idx="7309">
                  <c:v>4.2918161495999998</c:v>
                </c:pt>
                <c:pt idx="7310">
                  <c:v>4.2912502379999999</c:v>
                </c:pt>
                <c:pt idx="7311">
                  <c:v>4.2918359737999996</c:v>
                </c:pt>
                <c:pt idx="7312">
                  <c:v>4.2924304584000001</c:v>
                </c:pt>
                <c:pt idx="7313">
                  <c:v>4.2934343400000001</c:v>
                </c:pt>
                <c:pt idx="7314">
                  <c:v>4.2950730855000003</c:v>
                </c:pt>
                <c:pt idx="7315">
                  <c:v>4.2967294391999999</c:v>
                </c:pt>
                <c:pt idx="7316">
                  <c:v>4.2973874268000003</c:v>
                </c:pt>
                <c:pt idx="7317">
                  <c:v>4.2976425336000004</c:v>
                </c:pt>
                <c:pt idx="7318">
                  <c:v>4.2984344682</c:v>
                </c:pt>
                <c:pt idx="7319">
                  <c:v>4.3001837075000005</c:v>
                </c:pt>
                <c:pt idx="7320">
                  <c:v>4.3009190677999998</c:v>
                </c:pt>
                <c:pt idx="7321">
                  <c:v>4.3014529699999997</c:v>
                </c:pt>
                <c:pt idx="7322">
                  <c:v>4.3023724479999998</c:v>
                </c:pt>
                <c:pt idx="7323">
                  <c:v>4.3041089375999997</c:v>
                </c:pt>
                <c:pt idx="7324">
                  <c:v>4.305838992</c:v>
                </c:pt>
                <c:pt idx="7325">
                  <c:v>4.3071704675999998</c:v>
                </c:pt>
                <c:pt idx="7326">
                  <c:v>4.3079170773</c:v>
                </c:pt>
                <c:pt idx="7327">
                  <c:v>4.3080569108999995</c:v>
                </c:pt>
                <c:pt idx="7328">
                  <c:v>4.3089570575999998</c:v>
                </c:pt>
                <c:pt idx="7329">
                  <c:v>4.310288774</c:v>
                </c:pt>
                <c:pt idx="7330">
                  <c:v>4.3116577425000004</c:v>
                </c:pt>
                <c:pt idx="7331">
                  <c:v>4.3118676464999997</c:v>
                </c:pt>
                <c:pt idx="7332">
                  <c:v>4.3119109464000003</c:v>
                </c:pt>
                <c:pt idx="7333">
                  <c:v>4.3129337944000001</c:v>
                </c:pt>
                <c:pt idx="7334">
                  <c:v>4.3141583390999996</c:v>
                </c:pt>
                <c:pt idx="7335">
                  <c:v>4.3155649250999994</c:v>
                </c:pt>
                <c:pt idx="7336">
                  <c:v>4.3168072024000006</c:v>
                </c:pt>
                <c:pt idx="7337">
                  <c:v>4.3178698367999999</c:v>
                </c:pt>
                <c:pt idx="7338">
                  <c:v>4.3187330984999992</c:v>
                </c:pt>
                <c:pt idx="7339">
                  <c:v>4.3190089250999995</c:v>
                </c:pt>
                <c:pt idx="7340">
                  <c:v>4.3198657308000001</c:v>
                </c:pt>
                <c:pt idx="7341">
                  <c:v>4.3221301360000002</c:v>
                </c:pt>
                <c:pt idx="7342">
                  <c:v>4.3238028028000004</c:v>
                </c:pt>
                <c:pt idx="7343">
                  <c:v>4.3252300902999998</c:v>
                </c:pt>
                <c:pt idx="7344">
                  <c:v>4.3264250788000007</c:v>
                </c:pt>
                <c:pt idx="7345">
                  <c:v>4.3276179696000003</c:v>
                </c:pt>
                <c:pt idx="7346">
                  <c:v>4.3290083285999996</c:v>
                </c:pt>
                <c:pt idx="7347">
                  <c:v>4.3298483279999997</c:v>
                </c:pt>
                <c:pt idx="7348">
                  <c:v>4.3307322731999998</c:v>
                </c:pt>
                <c:pt idx="7349">
                  <c:v>4.3310087046000003</c:v>
                </c:pt>
                <c:pt idx="7350">
                  <c:v>4.3314496500000006</c:v>
                </c:pt>
                <c:pt idx="7351">
                  <c:v>4.3318950057999999</c:v>
                </c:pt>
                <c:pt idx="7352">
                  <c:v>4.3325290521000008</c:v>
                </c:pt>
                <c:pt idx="7353">
                  <c:v>4.3345672831999993</c:v>
                </c:pt>
                <c:pt idx="7354">
                  <c:v>4.3362700807999994</c:v>
                </c:pt>
                <c:pt idx="7355">
                  <c:v>4.3379972454000004</c:v>
                </c:pt>
                <c:pt idx="7356">
                  <c:v>4.3383289320000005</c:v>
                </c:pt>
                <c:pt idx="7357">
                  <c:v>4.3378661578000006</c:v>
                </c:pt>
                <c:pt idx="7358">
                  <c:v>4.3383953159999997</c:v>
                </c:pt>
                <c:pt idx="7359">
                  <c:v>4.3394490479999996</c:v>
                </c:pt>
                <c:pt idx="7360">
                  <c:v>4.3406564880000005</c:v>
                </c:pt>
                <c:pt idx="7361">
                  <c:v>4.3416400927999996</c:v>
                </c:pt>
                <c:pt idx="7362">
                  <c:v>4.3424196026999997</c:v>
                </c:pt>
                <c:pt idx="7363">
                  <c:v>4.3434077349000004</c:v>
                </c:pt>
                <c:pt idx="7364">
                  <c:v>4.3445957271999998</c:v>
                </c:pt>
                <c:pt idx="7365">
                  <c:v>4.3452020099999995</c:v>
                </c:pt>
                <c:pt idx="7366">
                  <c:v>4.3458787055999997</c:v>
                </c:pt>
                <c:pt idx="7367">
                  <c:v>4.3469331048000006</c:v>
                </c:pt>
                <c:pt idx="7368">
                  <c:v>4.3481390336999999</c:v>
                </c:pt>
                <c:pt idx="7369">
                  <c:v>4.3491936284999992</c:v>
                </c:pt>
                <c:pt idx="7370">
                  <c:v>4.3510257422999992</c:v>
                </c:pt>
                <c:pt idx="7371">
                  <c:v>4.3518983167999998</c:v>
                </c:pt>
                <c:pt idx="7372">
                  <c:v>4.3521360896000001</c:v>
                </c:pt>
                <c:pt idx="7373">
                  <c:v>4.3519454586000004</c:v>
                </c:pt>
                <c:pt idx="7374">
                  <c:v>4.3529277748000004</c:v>
                </c:pt>
                <c:pt idx="7375">
                  <c:v>4.3548480349999998</c:v>
                </c:pt>
                <c:pt idx="7376">
                  <c:v>4.3561796828000006</c:v>
                </c:pt>
                <c:pt idx="7377">
                  <c:v>4.3569072371999997</c:v>
                </c:pt>
                <c:pt idx="7378">
                  <c:v>4.3579052840000001</c:v>
                </c:pt>
                <c:pt idx="7379">
                  <c:v>4.3587762070999991</c:v>
                </c:pt>
                <c:pt idx="7380">
                  <c:v>4.3596427966000002</c:v>
                </c:pt>
                <c:pt idx="7381">
                  <c:v>4.3616960474999997</c:v>
                </c:pt>
                <c:pt idx="7382">
                  <c:v>4.3635274754000006</c:v>
                </c:pt>
                <c:pt idx="7383">
                  <c:v>4.3645436620000009</c:v>
                </c:pt>
                <c:pt idx="7384">
                  <c:v>4.3645422633999997</c:v>
                </c:pt>
                <c:pt idx="7385">
                  <c:v>4.364549673</c:v>
                </c:pt>
                <c:pt idx="7386">
                  <c:v>4.3649460711999994</c:v>
                </c:pt>
                <c:pt idx="7387">
                  <c:v>4.3659205050000001</c:v>
                </c:pt>
                <c:pt idx="7388">
                  <c:v>4.3666795169999997</c:v>
                </c:pt>
                <c:pt idx="7389">
                  <c:v>4.3670671823999996</c:v>
                </c:pt>
                <c:pt idx="7390">
                  <c:v>4.3676659567999989</c:v>
                </c:pt>
                <c:pt idx="7391">
                  <c:v>4.3674446477999993</c:v>
                </c:pt>
                <c:pt idx="7392">
                  <c:v>4.3676565581999993</c:v>
                </c:pt>
                <c:pt idx="7393">
                  <c:v>4.3688666697</c:v>
                </c:pt>
                <c:pt idx="7394">
                  <c:v>4.3702438465000002</c:v>
                </c:pt>
                <c:pt idx="7395">
                  <c:v>4.3718234364000006</c:v>
                </c:pt>
                <c:pt idx="7396">
                  <c:v>4.3739747490000003</c:v>
                </c:pt>
                <c:pt idx="7397">
                  <c:v>4.3755767137000001</c:v>
                </c:pt>
                <c:pt idx="7398">
                  <c:v>4.3775481122000004</c:v>
                </c:pt>
                <c:pt idx="7399">
                  <c:v>4.3785189720000002</c:v>
                </c:pt>
                <c:pt idx="7400">
                  <c:v>4.3788673343999998</c:v>
                </c:pt>
                <c:pt idx="7401">
                  <c:v>4.3787932848000004</c:v>
                </c:pt>
                <c:pt idx="7402">
                  <c:v>4.3793373924000001</c:v>
                </c:pt>
                <c:pt idx="7403">
                  <c:v>4.3804975111999997</c:v>
                </c:pt>
                <c:pt idx="7404">
                  <c:v>4.3815128656999995</c:v>
                </c:pt>
                <c:pt idx="7405">
                  <c:v>4.3825637201999994</c:v>
                </c:pt>
                <c:pt idx="7406">
                  <c:v>4.3838259398000003</c:v>
                </c:pt>
                <c:pt idx="7407">
                  <c:v>4.3854709914000001</c:v>
                </c:pt>
                <c:pt idx="7408">
                  <c:v>4.3867157553999991</c:v>
                </c:pt>
                <c:pt idx="7409">
                  <c:v>4.3870015419999993</c:v>
                </c:pt>
                <c:pt idx="7410">
                  <c:v>4.3879035932999999</c:v>
                </c:pt>
                <c:pt idx="7411">
                  <c:v>4.3897893324999995</c:v>
                </c:pt>
                <c:pt idx="7412">
                  <c:v>4.3916597681999994</c:v>
                </c:pt>
                <c:pt idx="7413">
                  <c:v>4.3939088165000006</c:v>
                </c:pt>
                <c:pt idx="7414">
                  <c:v>4.3937677470000001</c:v>
                </c:pt>
                <c:pt idx="7415">
                  <c:v>4.3937914600000001</c:v>
                </c:pt>
                <c:pt idx="7416">
                  <c:v>4.3945720882000003</c:v>
                </c:pt>
                <c:pt idx="7417">
                  <c:v>4.3954954131000008</c:v>
                </c:pt>
                <c:pt idx="7418">
                  <c:v>4.3964409762000001</c:v>
                </c:pt>
                <c:pt idx="7419">
                  <c:v>4.3973910334999999</c:v>
                </c:pt>
                <c:pt idx="7420">
                  <c:v>4.3983478072999995</c:v>
                </c:pt>
                <c:pt idx="7421">
                  <c:v>4.3999035017999999</c:v>
                </c:pt>
                <c:pt idx="7422">
                  <c:v>4.4010941022999992</c:v>
                </c:pt>
                <c:pt idx="7423">
                  <c:v>4.4019106902000003</c:v>
                </c:pt>
                <c:pt idx="7424">
                  <c:v>4.4025047311999996</c:v>
                </c:pt>
                <c:pt idx="7425">
                  <c:v>4.4034929399999996</c:v>
                </c:pt>
                <c:pt idx="7426">
                  <c:v>4.4048353614</c:v>
                </c:pt>
                <c:pt idx="7427">
                  <c:v>4.4053584287999996</c:v>
                </c:pt>
                <c:pt idx="7428">
                  <c:v>4.4060952760000003</c:v>
                </c:pt>
                <c:pt idx="7429">
                  <c:v>4.4068366083999999</c:v>
                </c:pt>
                <c:pt idx="7430">
                  <c:v>4.4079877422000004</c:v>
                </c:pt>
                <c:pt idx="7431">
                  <c:v>4.4087536350000001</c:v>
                </c:pt>
                <c:pt idx="7432">
                  <c:v>4.4093213487999998</c:v>
                </c:pt>
                <c:pt idx="7433">
                  <c:v>4.4110740404</c:v>
                </c:pt>
                <c:pt idx="7434">
                  <c:v>4.4134237989000003</c:v>
                </c:pt>
                <c:pt idx="7435">
                  <c:v>4.4145731031999995</c:v>
                </c:pt>
                <c:pt idx="7436">
                  <c:v>4.4153304236999995</c:v>
                </c:pt>
                <c:pt idx="7437">
                  <c:v>4.4158917533000004</c:v>
                </c:pt>
                <c:pt idx="7438">
                  <c:v>4.4170635155999998</c:v>
                </c:pt>
                <c:pt idx="7439">
                  <c:v>4.4180482216000003</c:v>
                </c:pt>
                <c:pt idx="7440">
                  <c:v>4.4186096808000004</c:v>
                </c:pt>
                <c:pt idx="7441">
                  <c:v>4.4199754889999996</c:v>
                </c:pt>
                <c:pt idx="7442">
                  <c:v>4.4215976661999994</c:v>
                </c:pt>
                <c:pt idx="7443">
                  <c:v>4.4230595904000003</c:v>
                </c:pt>
                <c:pt idx="7444">
                  <c:v>4.4237194230000005</c:v>
                </c:pt>
                <c:pt idx="7445">
                  <c:v>4.4239937745000004</c:v>
                </c:pt>
                <c:pt idx="7446">
                  <c:v>4.4244798628000002</c:v>
                </c:pt>
                <c:pt idx="7447">
                  <c:v>4.4250951888000003</c:v>
                </c:pt>
                <c:pt idx="7448">
                  <c:v>4.4254385609</c:v>
                </c:pt>
                <c:pt idx="7449">
                  <c:v>4.4263703819000009</c:v>
                </c:pt>
                <c:pt idx="7450">
                  <c:v>4.4277436555000005</c:v>
                </c:pt>
                <c:pt idx="7451">
                  <c:v>4.4295852592999996</c:v>
                </c:pt>
                <c:pt idx="7452">
                  <c:v>4.4311307293999995</c:v>
                </c:pt>
                <c:pt idx="7453">
                  <c:v>4.4319295829999996</c:v>
                </c:pt>
                <c:pt idx="7454">
                  <c:v>4.4319347173999999</c:v>
                </c:pt>
                <c:pt idx="7455">
                  <c:v>4.4321337792</c:v>
                </c:pt>
                <c:pt idx="7456">
                  <c:v>4.4337199554</c:v>
                </c:pt>
                <c:pt idx="7457">
                  <c:v>4.4360735303999999</c:v>
                </c:pt>
                <c:pt idx="7458">
                  <c:v>4.4382579831999998</c:v>
                </c:pt>
                <c:pt idx="7459">
                  <c:v>4.4394053574000001</c:v>
                </c:pt>
                <c:pt idx="7460">
                  <c:v>4.4395221000000005</c:v>
                </c:pt>
                <c:pt idx="7461">
                  <c:v>4.43977924</c:v>
                </c:pt>
                <c:pt idx="7462">
                  <c:v>4.4409733199999994</c:v>
                </c:pt>
                <c:pt idx="7463">
                  <c:v>4.4413575258</c:v>
                </c:pt>
                <c:pt idx="7464">
                  <c:v>4.4429489168999998</c:v>
                </c:pt>
                <c:pt idx="7465">
                  <c:v>4.4441566722000001</c:v>
                </c:pt>
                <c:pt idx="7466">
                  <c:v>4.4449471716</c:v>
                </c:pt>
                <c:pt idx="7467">
                  <c:v>4.4455323960000008</c:v>
                </c:pt>
                <c:pt idx="7468">
                  <c:v>4.4465350430999999</c:v>
                </c:pt>
                <c:pt idx="7469">
                  <c:v>4.4475892639000003</c:v>
                </c:pt>
                <c:pt idx="7470">
                  <c:v>4.4488287843999998</c:v>
                </c:pt>
                <c:pt idx="7471">
                  <c:v>4.4496688651999996</c:v>
                </c:pt>
                <c:pt idx="7472">
                  <c:v>4.4504373250000002</c:v>
                </c:pt>
                <c:pt idx="7473">
                  <c:v>4.4514470726000006</c:v>
                </c:pt>
                <c:pt idx="7474">
                  <c:v>4.4520595336</c:v>
                </c:pt>
                <c:pt idx="7475">
                  <c:v>4.4530626920000005</c:v>
                </c:pt>
                <c:pt idx="7476">
                  <c:v>4.4536976624000006</c:v>
                </c:pt>
                <c:pt idx="7477">
                  <c:v>4.4543730240000006</c:v>
                </c:pt>
                <c:pt idx="7478">
                  <c:v>4.4560174019000005</c:v>
                </c:pt>
                <c:pt idx="7479">
                  <c:v>4.457000689900001</c:v>
                </c:pt>
                <c:pt idx="7480">
                  <c:v>4.4577740879999999</c:v>
                </c:pt>
                <c:pt idx="7481">
                  <c:v>4.4593470189</c:v>
                </c:pt>
                <c:pt idx="7482">
                  <c:v>4.4607145724999997</c:v>
                </c:pt>
                <c:pt idx="7483">
                  <c:v>4.4616936678999997</c:v>
                </c:pt>
                <c:pt idx="7484">
                  <c:v>4.4620832416000002</c:v>
                </c:pt>
                <c:pt idx="7485">
                  <c:v>4.4626603899999999</c:v>
                </c:pt>
                <c:pt idx="7486">
                  <c:v>4.4638563959999997</c:v>
                </c:pt>
                <c:pt idx="7487">
                  <c:v>4.4648604294999998</c:v>
                </c:pt>
                <c:pt idx="7488">
                  <c:v>4.4652793380000002</c:v>
                </c:pt>
                <c:pt idx="7489">
                  <c:v>4.4663239295999997</c:v>
                </c:pt>
                <c:pt idx="7490">
                  <c:v>4.4681392207999995</c:v>
                </c:pt>
                <c:pt idx="7491">
                  <c:v>4.4693424138999998</c:v>
                </c:pt>
                <c:pt idx="7492">
                  <c:v>4.4701659840000003</c:v>
                </c:pt>
                <c:pt idx="7493">
                  <c:v>4.4707660236000004</c:v>
                </c:pt>
                <c:pt idx="7494">
                  <c:v>4.4717705826000005</c:v>
                </c:pt>
                <c:pt idx="7495">
                  <c:v>4.4729628489</c:v>
                </c:pt>
                <c:pt idx="7496">
                  <c:v>4.4731922570999991</c:v>
                </c:pt>
                <c:pt idx="7497">
                  <c:v>4.4736183144000004</c:v>
                </c:pt>
                <c:pt idx="7498">
                  <c:v>4.4745758783999996</c:v>
                </c:pt>
                <c:pt idx="7499">
                  <c:v>4.4755965</c:v>
                </c:pt>
                <c:pt idx="7500">
                  <c:v>4.4770308066000002</c:v>
                </c:pt>
                <c:pt idx="7501">
                  <c:v>4.4786776862000002</c:v>
                </c:pt>
                <c:pt idx="7502">
                  <c:v>4.4801077601000001</c:v>
                </c:pt>
                <c:pt idx="7503">
                  <c:v>4.4815176874999993</c:v>
                </c:pt>
                <c:pt idx="7504">
                  <c:v>4.4825072668999999</c:v>
                </c:pt>
                <c:pt idx="7505">
                  <c:v>4.4834721287999999</c:v>
                </c:pt>
                <c:pt idx="7506">
                  <c:v>4.4842448303999998</c:v>
                </c:pt>
                <c:pt idx="7507">
                  <c:v>4.4850153249</c:v>
                </c:pt>
                <c:pt idx="7508">
                  <c:v>4.4863580565000003</c:v>
                </c:pt>
                <c:pt idx="7509">
                  <c:v>4.4875311799999995</c:v>
                </c:pt>
                <c:pt idx="7510">
                  <c:v>4.4883649972999997</c:v>
                </c:pt>
                <c:pt idx="7511">
                  <c:v>4.4888211269999996</c:v>
                </c:pt>
                <c:pt idx="7512">
                  <c:v>4.4896144494000003</c:v>
                </c:pt>
                <c:pt idx="7513">
                  <c:v>4.4894374199999998</c:v>
                </c:pt>
                <c:pt idx="7514">
                  <c:v>4.4898913467999995</c:v>
                </c:pt>
                <c:pt idx="7515">
                  <c:v>4.4905105258000004</c:v>
                </c:pt>
                <c:pt idx="7516">
                  <c:v>4.4911184639999995</c:v>
                </c:pt>
                <c:pt idx="7517">
                  <c:v>4.4925092346</c:v>
                </c:pt>
                <c:pt idx="7518">
                  <c:v>4.4945018999999995</c:v>
                </c:pt>
                <c:pt idx="7519">
                  <c:v>4.4956825159999996</c:v>
                </c:pt>
                <c:pt idx="7520">
                  <c:v>4.4969083840000001</c:v>
                </c:pt>
                <c:pt idx="7521">
                  <c:v>4.4981637210000001</c:v>
                </c:pt>
                <c:pt idx="7522">
                  <c:v>4.4994395085000001</c:v>
                </c:pt>
                <c:pt idx="7523">
                  <c:v>4.5005072336999996</c:v>
                </c:pt>
                <c:pt idx="7524">
                  <c:v>4.5009707999999993</c:v>
                </c:pt>
                <c:pt idx="7525">
                  <c:v>4.5012352199999999</c:v>
                </c:pt>
                <c:pt idx="7526">
                  <c:v>4.5024910259999995</c:v>
                </c:pt>
                <c:pt idx="7527">
                  <c:v>4.5045821616000001</c:v>
                </c:pt>
                <c:pt idx="7528">
                  <c:v>4.5060917460000001</c:v>
                </c:pt>
                <c:pt idx="7529">
                  <c:v>4.5072053152000002</c:v>
                </c:pt>
                <c:pt idx="7530">
                  <c:v>4.5081514379000005</c:v>
                </c:pt>
                <c:pt idx="7531">
                  <c:v>4.5087127235999995</c:v>
                </c:pt>
                <c:pt idx="7532">
                  <c:v>4.5094506809999997</c:v>
                </c:pt>
                <c:pt idx="7533">
                  <c:v>4.5107820224999999</c:v>
                </c:pt>
                <c:pt idx="7534">
                  <c:v>4.5122856411000001</c:v>
                </c:pt>
                <c:pt idx="7535">
                  <c:v>4.5127407928000007</c:v>
                </c:pt>
                <c:pt idx="7536">
                  <c:v>4.5125957439999995</c:v>
                </c:pt>
                <c:pt idx="7537">
                  <c:v>4.5132298600000009</c:v>
                </c:pt>
                <c:pt idx="7538">
                  <c:v>4.5148516599999997</c:v>
                </c:pt>
                <c:pt idx="7539">
                  <c:v>4.5164645376000001</c:v>
                </c:pt>
                <c:pt idx="7540">
                  <c:v>4.5176720328999993</c:v>
                </c:pt>
                <c:pt idx="7541">
                  <c:v>4.5181025442000005</c:v>
                </c:pt>
                <c:pt idx="7542">
                  <c:v>4.5185194781</c:v>
                </c:pt>
                <c:pt idx="7543">
                  <c:v>4.5194779285999997</c:v>
                </c:pt>
                <c:pt idx="7544">
                  <c:v>4.5208284197999999</c:v>
                </c:pt>
                <c:pt idx="7545">
                  <c:v>4.5221994037000002</c:v>
                </c:pt>
                <c:pt idx="7546">
                  <c:v>4.5234028296000002</c:v>
                </c:pt>
                <c:pt idx="7547">
                  <c:v>4.5240262398000004</c:v>
                </c:pt>
                <c:pt idx="7548">
                  <c:v>4.5252797445999997</c:v>
                </c:pt>
                <c:pt idx="7549">
                  <c:v>4.5265764847999996</c:v>
                </c:pt>
                <c:pt idx="7550">
                  <c:v>4.5274948720999992</c:v>
                </c:pt>
                <c:pt idx="7551">
                  <c:v>4.5293811849000001</c:v>
                </c:pt>
                <c:pt idx="7552">
                  <c:v>4.5304039066000001</c:v>
                </c:pt>
                <c:pt idx="7553">
                  <c:v>4.5306310166000001</c:v>
                </c:pt>
                <c:pt idx="7554">
                  <c:v>4.5322296409999989</c:v>
                </c:pt>
                <c:pt idx="7555">
                  <c:v>4.5328490239999999</c:v>
                </c:pt>
                <c:pt idx="7556">
                  <c:v>4.5338788456000003</c:v>
                </c:pt>
                <c:pt idx="7557">
                  <c:v>4.535323719</c:v>
                </c:pt>
                <c:pt idx="7558">
                  <c:v>4.5367800912000007</c:v>
                </c:pt>
                <c:pt idx="7559">
                  <c:v>4.5372433820999998</c:v>
                </c:pt>
                <c:pt idx="7560">
                  <c:v>4.5372552736000005</c:v>
                </c:pt>
                <c:pt idx="7561">
                  <c:v>4.5374530767999994</c:v>
                </c:pt>
                <c:pt idx="7562">
                  <c:v>4.53847194</c:v>
                </c:pt>
                <c:pt idx="7563">
                  <c:v>4.5399219066000001</c:v>
                </c:pt>
                <c:pt idx="7564">
                  <c:v>4.5413833824000003</c:v>
                </c:pt>
                <c:pt idx="7565">
                  <c:v>4.5430628199000003</c:v>
                </c:pt>
                <c:pt idx="7566">
                  <c:v>4.5442976460000004</c:v>
                </c:pt>
                <c:pt idx="7567">
                  <c:v>4.5453215552000001</c:v>
                </c:pt>
                <c:pt idx="7568">
                  <c:v>4.5461367889000002</c:v>
                </c:pt>
                <c:pt idx="7569">
                  <c:v>4.5469794084000004</c:v>
                </c:pt>
                <c:pt idx="7570">
                  <c:v>4.5481986476999996</c:v>
                </c:pt>
                <c:pt idx="7571">
                  <c:v>4.5487733939999995</c:v>
                </c:pt>
                <c:pt idx="7572">
                  <c:v>4.5493595626000003</c:v>
                </c:pt>
                <c:pt idx="7573">
                  <c:v>4.5503497022000001</c:v>
                </c:pt>
                <c:pt idx="7574">
                  <c:v>4.5525267045</c:v>
                </c:pt>
                <c:pt idx="7575">
                  <c:v>4.5548739208000004</c:v>
                </c:pt>
                <c:pt idx="7576">
                  <c:v>4.5554330009999999</c:v>
                </c:pt>
                <c:pt idx="7577">
                  <c:v>4.5552183216000008</c:v>
                </c:pt>
                <c:pt idx="7578">
                  <c:v>4.5558116470000005</c:v>
                </c:pt>
                <c:pt idx="7579">
                  <c:v>4.5570156255000001</c:v>
                </c:pt>
                <c:pt idx="7580">
                  <c:v>4.5581991559999997</c:v>
                </c:pt>
                <c:pt idx="7581">
                  <c:v>4.5593325525000008</c:v>
                </c:pt>
                <c:pt idx="7582">
                  <c:v>4.5606543501000001</c:v>
                </c:pt>
                <c:pt idx="7583">
                  <c:v>4.5619990494999998</c:v>
                </c:pt>
                <c:pt idx="7584">
                  <c:v>4.5633392571</c:v>
                </c:pt>
                <c:pt idx="7585">
                  <c:v>4.5640870652000007</c:v>
                </c:pt>
                <c:pt idx="7586">
                  <c:v>4.5644581939000002</c:v>
                </c:pt>
                <c:pt idx="7587">
                  <c:v>4.5648613248000007</c:v>
                </c:pt>
                <c:pt idx="7588">
                  <c:v>4.5659095820000006</c:v>
                </c:pt>
                <c:pt idx="7589">
                  <c:v>4.5667558264999997</c:v>
                </c:pt>
                <c:pt idx="7590">
                  <c:v>4.5679789260000003</c:v>
                </c:pt>
                <c:pt idx="7591">
                  <c:v>4.5699557211000004</c:v>
                </c:pt>
                <c:pt idx="7592">
                  <c:v>4.5719326565999996</c:v>
                </c:pt>
                <c:pt idx="7593">
                  <c:v>4.5737419254000002</c:v>
                </c:pt>
                <c:pt idx="7594">
                  <c:v>4.5746390291000001</c:v>
                </c:pt>
                <c:pt idx="7595">
                  <c:v>4.5762228364999995</c:v>
                </c:pt>
                <c:pt idx="7596">
                  <c:v>4.5772895918000005</c:v>
                </c:pt>
                <c:pt idx="7597">
                  <c:v>4.5777658702000004</c:v>
                </c:pt>
                <c:pt idx="7598">
                  <c:v>4.5780330491000001</c:v>
                </c:pt>
                <c:pt idx="7599">
                  <c:v>4.5786703412000005</c:v>
                </c:pt>
                <c:pt idx="7600">
                  <c:v>4.5792733229999998</c:v>
                </c:pt>
                <c:pt idx="7601">
                  <c:v>4.5802419762</c:v>
                </c:pt>
                <c:pt idx="7602">
                  <c:v>4.5807900948999993</c:v>
                </c:pt>
                <c:pt idx="7603">
                  <c:v>4.5817428722000004</c:v>
                </c:pt>
                <c:pt idx="7604">
                  <c:v>4.5824430143999999</c:v>
                </c:pt>
                <c:pt idx="7605">
                  <c:v>4.5846908967999997</c:v>
                </c:pt>
                <c:pt idx="7606">
                  <c:v>4.5859272417000003</c:v>
                </c:pt>
                <c:pt idx="7607">
                  <c:v>4.5865726549999994</c:v>
                </c:pt>
                <c:pt idx="7608">
                  <c:v>4.5878481579999999</c:v>
                </c:pt>
                <c:pt idx="7609">
                  <c:v>4.5889535025999999</c:v>
                </c:pt>
                <c:pt idx="7610">
                  <c:v>4.5898886644999992</c:v>
                </c:pt>
                <c:pt idx="7611">
                  <c:v>4.5909988019999997</c:v>
                </c:pt>
                <c:pt idx="7612">
                  <c:v>4.5918446687999994</c:v>
                </c:pt>
                <c:pt idx="7613">
                  <c:v>4.5926584740000003</c:v>
                </c:pt>
                <c:pt idx="7614">
                  <c:v>4.5934884</c:v>
                </c:pt>
                <c:pt idx="7615">
                  <c:v>4.5950639372000008</c:v>
                </c:pt>
                <c:pt idx="7616">
                  <c:v>4.5964577840000009</c:v>
                </c:pt>
                <c:pt idx="7617">
                  <c:v>4.5970716945000003</c:v>
                </c:pt>
                <c:pt idx="7618">
                  <c:v>4.5979478424</c:v>
                </c:pt>
                <c:pt idx="7619">
                  <c:v>4.598416769</c:v>
                </c:pt>
                <c:pt idx="7620">
                  <c:v>4.598448544800001</c:v>
                </c:pt>
                <c:pt idx="7621">
                  <c:v>4.5992674025999998</c:v>
                </c:pt>
                <c:pt idx="7622">
                  <c:v>4.6006180766999991</c:v>
                </c:pt>
                <c:pt idx="7623">
                  <c:v>4.6017456132000003</c:v>
                </c:pt>
                <c:pt idx="7624">
                  <c:v>4.6032782787000004</c:v>
                </c:pt>
                <c:pt idx="7625">
                  <c:v>4.6042539787000001</c:v>
                </c:pt>
                <c:pt idx="7626">
                  <c:v>4.6054414919999989</c:v>
                </c:pt>
                <c:pt idx="7627">
                  <c:v>4.6064472257999993</c:v>
                </c:pt>
                <c:pt idx="7628">
                  <c:v>4.6076671067999992</c:v>
                </c:pt>
                <c:pt idx="7629">
                  <c:v>4.6085164320000001</c:v>
                </c:pt>
                <c:pt idx="7630">
                  <c:v>4.6093451103000005</c:v>
                </c:pt>
                <c:pt idx="7631">
                  <c:v>4.610371849299999</c:v>
                </c:pt>
                <c:pt idx="7632">
                  <c:v>4.6120272336000001</c:v>
                </c:pt>
                <c:pt idx="7633">
                  <c:v>4.6132660018000005</c:v>
                </c:pt>
                <c:pt idx="7634">
                  <c:v>4.6143206615999999</c:v>
                </c:pt>
                <c:pt idx="7635">
                  <c:v>4.6161445368000003</c:v>
                </c:pt>
                <c:pt idx="7636">
                  <c:v>4.6181527850000004</c:v>
                </c:pt>
                <c:pt idx="7637">
                  <c:v>4.6195393552000006</c:v>
                </c:pt>
                <c:pt idx="7638">
                  <c:v>4.6221282395999994</c:v>
                </c:pt>
                <c:pt idx="7639">
                  <c:v>4.6241623369000004</c:v>
                </c:pt>
                <c:pt idx="7640">
                  <c:v>4.6238796190000002</c:v>
                </c:pt>
                <c:pt idx="7641">
                  <c:v>4.6232167658000005</c:v>
                </c:pt>
                <c:pt idx="7642">
                  <c:v>4.6231296606000001</c:v>
                </c:pt>
                <c:pt idx="7643">
                  <c:v>4.6229871450000015</c:v>
                </c:pt>
                <c:pt idx="7644">
                  <c:v>4.6236163743000001</c:v>
                </c:pt>
                <c:pt idx="7645">
                  <c:v>4.6254022099999998</c:v>
                </c:pt>
                <c:pt idx="7646">
                  <c:v>4.6272066385000006</c:v>
                </c:pt>
                <c:pt idx="7647">
                  <c:v>4.6282555073999996</c:v>
                </c:pt>
                <c:pt idx="7648">
                  <c:v>4.6291109080000012</c:v>
                </c:pt>
                <c:pt idx="7649">
                  <c:v>4.6305447551999999</c:v>
                </c:pt>
                <c:pt idx="7650">
                  <c:v>4.6315938899999995</c:v>
                </c:pt>
                <c:pt idx="7651">
                  <c:v>4.6320600533999992</c:v>
                </c:pt>
                <c:pt idx="7652">
                  <c:v>4.6326944204999991</c:v>
                </c:pt>
                <c:pt idx="7653">
                  <c:v>4.6339165639999997</c:v>
                </c:pt>
                <c:pt idx="7654">
                  <c:v>4.6349243927999995</c:v>
                </c:pt>
                <c:pt idx="7655">
                  <c:v>4.6353445082000002</c:v>
                </c:pt>
                <c:pt idx="7656">
                  <c:v>4.6357461513999993</c:v>
                </c:pt>
                <c:pt idx="7657">
                  <c:v>4.636530456</c:v>
                </c:pt>
                <c:pt idx="7658">
                  <c:v>4.6365078812</c:v>
                </c:pt>
                <c:pt idx="7659">
                  <c:v>4.6373130554999999</c:v>
                </c:pt>
                <c:pt idx="7660">
                  <c:v>4.6387108125000003</c:v>
                </c:pt>
                <c:pt idx="7661">
                  <c:v>4.6404751733999996</c:v>
                </c:pt>
                <c:pt idx="7662">
                  <c:v>4.6422188178000008</c:v>
                </c:pt>
                <c:pt idx="7663">
                  <c:v>4.6427519445000005</c:v>
                </c:pt>
                <c:pt idx="7664">
                  <c:v>4.6428884881999997</c:v>
                </c:pt>
                <c:pt idx="7665">
                  <c:v>4.6430597464000005</c:v>
                </c:pt>
                <c:pt idx="7666">
                  <c:v>4.6434293223999994</c:v>
                </c:pt>
                <c:pt idx="7667">
                  <c:v>4.6452450623999999</c:v>
                </c:pt>
                <c:pt idx="7668">
                  <c:v>4.6466503841999991</c:v>
                </c:pt>
                <c:pt idx="7669">
                  <c:v>4.6482379370000002</c:v>
                </c:pt>
                <c:pt idx="7670">
                  <c:v>4.6499984584999989</c:v>
                </c:pt>
                <c:pt idx="7671">
                  <c:v>4.6499391432000001</c:v>
                </c:pt>
                <c:pt idx="7672">
                  <c:v>4.6506732525000007</c:v>
                </c:pt>
                <c:pt idx="7673">
                  <c:v>4.6518018059999999</c:v>
                </c:pt>
                <c:pt idx="7674">
                  <c:v>4.6525359941999991</c:v>
                </c:pt>
                <c:pt idx="7675">
                  <c:v>4.6532771724000002</c:v>
                </c:pt>
                <c:pt idx="7676">
                  <c:v>4.6546367191999991</c:v>
                </c:pt>
                <c:pt idx="7677">
                  <c:v>4.6561947333000004</c:v>
                </c:pt>
                <c:pt idx="7678">
                  <c:v>4.6567469531999999</c:v>
                </c:pt>
                <c:pt idx="7679">
                  <c:v>4.6577424074999998</c:v>
                </c:pt>
                <c:pt idx="7680">
                  <c:v>4.6591602776999999</c:v>
                </c:pt>
                <c:pt idx="7681">
                  <c:v>4.6605991535999998</c:v>
                </c:pt>
                <c:pt idx="7682">
                  <c:v>4.6613685600000005</c:v>
                </c:pt>
                <c:pt idx="7683">
                  <c:v>4.6617202444999997</c:v>
                </c:pt>
                <c:pt idx="7684">
                  <c:v>4.6620765863999996</c:v>
                </c:pt>
                <c:pt idx="7685">
                  <c:v>4.6626290648000008</c:v>
                </c:pt>
                <c:pt idx="7686">
                  <c:v>4.6638210581999999</c:v>
                </c:pt>
                <c:pt idx="7687">
                  <c:v>4.6648123486999999</c:v>
                </c:pt>
                <c:pt idx="7688">
                  <c:v>4.6656563548000003</c:v>
                </c:pt>
                <c:pt idx="7689">
                  <c:v>4.6671795359999999</c:v>
                </c:pt>
                <c:pt idx="7690">
                  <c:v>4.6691231250000014</c:v>
                </c:pt>
                <c:pt idx="7691">
                  <c:v>4.6706559696000003</c:v>
                </c:pt>
                <c:pt idx="7692">
                  <c:v>4.6709862048000002</c:v>
                </c:pt>
                <c:pt idx="7693">
                  <c:v>4.6707347726999995</c:v>
                </c:pt>
                <c:pt idx="7694">
                  <c:v>4.6712984010000005</c:v>
                </c:pt>
                <c:pt idx="7695">
                  <c:v>4.6724787065999998</c:v>
                </c:pt>
                <c:pt idx="7696">
                  <c:v>4.6741897619999992</c:v>
                </c:pt>
                <c:pt idx="7697">
                  <c:v>4.6762772472000007</c:v>
                </c:pt>
                <c:pt idx="7698">
                  <c:v>4.6779770474000006</c:v>
                </c:pt>
                <c:pt idx="7699">
                  <c:v>4.6790602090000002</c:v>
                </c:pt>
                <c:pt idx="7700">
                  <c:v>4.679708945999999</c:v>
                </c:pt>
                <c:pt idx="7701">
                  <c:v>4.6801777160000002</c:v>
                </c:pt>
                <c:pt idx="7702">
                  <c:v>4.6816444258000001</c:v>
                </c:pt>
                <c:pt idx="7703">
                  <c:v>4.6830809799999997</c:v>
                </c:pt>
                <c:pt idx="7704">
                  <c:v>4.6842816950000001</c:v>
                </c:pt>
                <c:pt idx="7705">
                  <c:v>4.6852418612999998</c:v>
                </c:pt>
                <c:pt idx="7706">
                  <c:v>4.6856013750000001</c:v>
                </c:pt>
                <c:pt idx="7707">
                  <c:v>4.6861432719999998</c:v>
                </c:pt>
                <c:pt idx="7708">
                  <c:v>4.687493954599999</c:v>
                </c:pt>
                <c:pt idx="7709">
                  <c:v>4.6882486152</c:v>
                </c:pt>
                <c:pt idx="7710">
                  <c:v>4.6886268935999995</c:v>
                </c:pt>
                <c:pt idx="7711">
                  <c:v>4.6895663395999998</c:v>
                </c:pt>
                <c:pt idx="7712">
                  <c:v>4.6906695528000002</c:v>
                </c:pt>
                <c:pt idx="7713">
                  <c:v>4.6916137579999999</c:v>
                </c:pt>
                <c:pt idx="7714">
                  <c:v>4.6909705226999998</c:v>
                </c:pt>
                <c:pt idx="7715">
                  <c:v>4.6915173106999992</c:v>
                </c:pt>
                <c:pt idx="7716">
                  <c:v>4.695084904999999</c:v>
                </c:pt>
                <c:pt idx="7717">
                  <c:v>4.6972428160000002</c:v>
                </c:pt>
                <c:pt idx="7718">
                  <c:v>4.6977571147999999</c:v>
                </c:pt>
                <c:pt idx="7719">
                  <c:v>4.6983088151999999</c:v>
                </c:pt>
                <c:pt idx="7720">
                  <c:v>4.6994428036999993</c:v>
                </c:pt>
                <c:pt idx="7721">
                  <c:v>4.7005815220000002</c:v>
                </c:pt>
                <c:pt idx="7722">
                  <c:v>4.7005463673000003</c:v>
                </c:pt>
                <c:pt idx="7723">
                  <c:v>4.7011379249999994</c:v>
                </c:pt>
                <c:pt idx="7724">
                  <c:v>4.7027585286000004</c:v>
                </c:pt>
                <c:pt idx="7725">
                  <c:v>4.704012067299999</c:v>
                </c:pt>
                <c:pt idx="7726">
                  <c:v>4.7048751100000006</c:v>
                </c:pt>
                <c:pt idx="7727">
                  <c:v>4.7058341064000002</c:v>
                </c:pt>
                <c:pt idx="7728">
                  <c:v>4.7066060315999998</c:v>
                </c:pt>
                <c:pt idx="7729">
                  <c:v>4.7078248038000003</c:v>
                </c:pt>
                <c:pt idx="7730">
                  <c:v>4.7088729137999987</c:v>
                </c:pt>
                <c:pt idx="7731">
                  <c:v>4.7099609039999999</c:v>
                </c:pt>
                <c:pt idx="7732">
                  <c:v>4.7106255072000014</c:v>
                </c:pt>
                <c:pt idx="7733">
                  <c:v>4.7120809715999998</c:v>
                </c:pt>
                <c:pt idx="7734">
                  <c:v>4.7133447056</c:v>
                </c:pt>
                <c:pt idx="7735">
                  <c:v>4.7142107584000001</c:v>
                </c:pt>
                <c:pt idx="7736">
                  <c:v>4.7152429830000004</c:v>
                </c:pt>
                <c:pt idx="7737">
                  <c:v>4.7168392156999994</c:v>
                </c:pt>
                <c:pt idx="7738">
                  <c:v>4.7185946235000005</c:v>
                </c:pt>
                <c:pt idx="7739">
                  <c:v>4.7195450565000003</c:v>
                </c:pt>
                <c:pt idx="7740">
                  <c:v>4.7197326485</c:v>
                </c:pt>
                <c:pt idx="7741">
                  <c:v>4.7199554139999993</c:v>
                </c:pt>
                <c:pt idx="7742">
                  <c:v>4.721011505099999</c:v>
                </c:pt>
                <c:pt idx="7743">
                  <c:v>4.7228729113999997</c:v>
                </c:pt>
                <c:pt idx="7744">
                  <c:v>4.7233487242000001</c:v>
                </c:pt>
                <c:pt idx="7745">
                  <c:v>4.7231877240000006</c:v>
                </c:pt>
                <c:pt idx="7746">
                  <c:v>4.7228065773000001</c:v>
                </c:pt>
                <c:pt idx="7747">
                  <c:v>4.7242750499999984</c:v>
                </c:pt>
                <c:pt idx="7748">
                  <c:v>4.725996651</c:v>
                </c:pt>
                <c:pt idx="7749">
                  <c:v>4.727952683999999</c:v>
                </c:pt>
                <c:pt idx="7750">
                  <c:v>4.7303704575999994</c:v>
                </c:pt>
                <c:pt idx="7751">
                  <c:v>4.7317603695000008</c:v>
                </c:pt>
                <c:pt idx="7752">
                  <c:v>4.7327123447999995</c:v>
                </c:pt>
                <c:pt idx="7753">
                  <c:v>4.7326689503999999</c:v>
                </c:pt>
                <c:pt idx="7754">
                  <c:v>4.7328222531000002</c:v>
                </c:pt>
                <c:pt idx="7755">
                  <c:v>4.7345567500000003</c:v>
                </c:pt>
                <c:pt idx="7756">
                  <c:v>4.7360946570000007</c:v>
                </c:pt>
                <c:pt idx="7757">
                  <c:v>4.7348141027999997</c:v>
                </c:pt>
                <c:pt idx="7758">
                  <c:v>4.7349251142999993</c:v>
                </c:pt>
                <c:pt idx="7759">
                  <c:v>4.7362875540000005</c:v>
                </c:pt>
                <c:pt idx="7760">
                  <c:v>4.7385896703999997</c:v>
                </c:pt>
                <c:pt idx="7761">
                  <c:v>4.741269257199999</c:v>
                </c:pt>
                <c:pt idx="7762">
                  <c:v>4.7426997410000009</c:v>
                </c:pt>
                <c:pt idx="7763">
                  <c:v>4.7437177857999995</c:v>
                </c:pt>
                <c:pt idx="7764">
                  <c:v>4.7453359275000002</c:v>
                </c:pt>
                <c:pt idx="7765">
                  <c:v>4.7469612567999997</c:v>
                </c:pt>
                <c:pt idx="7766">
                  <c:v>4.7477614899000002</c:v>
                </c:pt>
                <c:pt idx="7767">
                  <c:v>4.748592393</c:v>
                </c:pt>
                <c:pt idx="7768">
                  <c:v>4.7500258400000002</c:v>
                </c:pt>
                <c:pt idx="7769">
                  <c:v>4.7514429047999993</c:v>
                </c:pt>
                <c:pt idx="7770">
                  <c:v>4.7522245406999994</c:v>
                </c:pt>
                <c:pt idx="7771">
                  <c:v>4.7527880841000005</c:v>
                </c:pt>
                <c:pt idx="7772">
                  <c:v>4.7539518712</c:v>
                </c:pt>
                <c:pt idx="7773">
                  <c:v>4.7553055836000002</c:v>
                </c:pt>
                <c:pt idx="7774">
                  <c:v>4.7576936009999997</c:v>
                </c:pt>
                <c:pt idx="7775">
                  <c:v>4.7588953895999992</c:v>
                </c:pt>
                <c:pt idx="7776">
                  <c:v>4.7591148510000005</c:v>
                </c:pt>
                <c:pt idx="7777">
                  <c:v>4.7595123972000009</c:v>
                </c:pt>
                <c:pt idx="7778">
                  <c:v>4.7604159007</c:v>
                </c:pt>
                <c:pt idx="7779">
                  <c:v>4.7604654670000004</c:v>
                </c:pt>
                <c:pt idx="7780">
                  <c:v>4.7605480774999993</c:v>
                </c:pt>
                <c:pt idx="7781">
                  <c:v>4.7612829880000005</c:v>
                </c:pt>
                <c:pt idx="7782">
                  <c:v>4.7622432450000005</c:v>
                </c:pt>
                <c:pt idx="7783">
                  <c:v>4.7632106382000003</c:v>
                </c:pt>
                <c:pt idx="7784">
                  <c:v>4.7639669209000006</c:v>
                </c:pt>
                <c:pt idx="7785">
                  <c:v>4.7647397759999999</c:v>
                </c:pt>
                <c:pt idx="7786">
                  <c:v>4.7664858912000003</c:v>
                </c:pt>
                <c:pt idx="7787">
                  <c:v>4.7676292513000007</c:v>
                </c:pt>
                <c:pt idx="7788">
                  <c:v>4.7683904571999998</c:v>
                </c:pt>
                <c:pt idx="7789">
                  <c:v>4.7701486272000002</c:v>
                </c:pt>
                <c:pt idx="7790">
                  <c:v>4.7719494683999999</c:v>
                </c:pt>
                <c:pt idx="7791">
                  <c:v>4.7735392077999999</c:v>
                </c:pt>
                <c:pt idx="7792">
                  <c:v>4.7735219759999996</c:v>
                </c:pt>
                <c:pt idx="7793">
                  <c:v>4.7731082654999994</c:v>
                </c:pt>
                <c:pt idx="7794">
                  <c:v>4.7739028698000006</c:v>
                </c:pt>
                <c:pt idx="7795">
                  <c:v>4.7761266623999994</c:v>
                </c:pt>
                <c:pt idx="7796">
                  <c:v>4.7770829831999988</c:v>
                </c:pt>
                <c:pt idx="7797">
                  <c:v>4.7782411638000006</c:v>
                </c:pt>
                <c:pt idx="7798">
                  <c:v>4.7798267228000002</c:v>
                </c:pt>
                <c:pt idx="7799">
                  <c:v>4.7806311437000009</c:v>
                </c:pt>
                <c:pt idx="7800">
                  <c:v>4.7823116616000005</c:v>
                </c:pt>
                <c:pt idx="7801">
                  <c:v>4.7829878384000004</c:v>
                </c:pt>
                <c:pt idx="7802">
                  <c:v>4.7842483084999996</c:v>
                </c:pt>
                <c:pt idx="7803">
                  <c:v>4.7861026373999991</c:v>
                </c:pt>
                <c:pt idx="7804">
                  <c:v>4.7873609774000006</c:v>
                </c:pt>
                <c:pt idx="7805">
                  <c:v>4.7872299072000004</c:v>
                </c:pt>
                <c:pt idx="7806">
                  <c:v>4.7860987625</c:v>
                </c:pt>
                <c:pt idx="7807">
                  <c:v>4.7862073823999998</c:v>
                </c:pt>
                <c:pt idx="7808">
                  <c:v>4.7880693120000002</c:v>
                </c:pt>
                <c:pt idx="7809">
                  <c:v>4.7903091865999992</c:v>
                </c:pt>
                <c:pt idx="7810">
                  <c:v>4.7913091083999992</c:v>
                </c:pt>
                <c:pt idx="7811">
                  <c:v>4.7923185870000005</c:v>
                </c:pt>
                <c:pt idx="7812">
                  <c:v>4.7939696203000004</c:v>
                </c:pt>
                <c:pt idx="7813">
                  <c:v>4.7956089216000004</c:v>
                </c:pt>
                <c:pt idx="7814">
                  <c:v>4.7966424131999998</c:v>
                </c:pt>
                <c:pt idx="7815">
                  <c:v>4.7978803465000004</c:v>
                </c:pt>
                <c:pt idx="7816">
                  <c:v>4.7987381316000004</c:v>
                </c:pt>
                <c:pt idx="7817">
                  <c:v>4.7996054839000006</c:v>
                </c:pt>
                <c:pt idx="7818">
                  <c:v>4.8010742185000002</c:v>
                </c:pt>
                <c:pt idx="7819">
                  <c:v>4.8023125249999987</c:v>
                </c:pt>
                <c:pt idx="7820">
                  <c:v>4.8038076543999999</c:v>
                </c:pt>
                <c:pt idx="7821">
                  <c:v>4.805093735999999</c:v>
                </c:pt>
                <c:pt idx="7822">
                  <c:v>4.8055692849999998</c:v>
                </c:pt>
                <c:pt idx="7823">
                  <c:v>4.8060615050999997</c:v>
                </c:pt>
                <c:pt idx="7824">
                  <c:v>4.8078186389999988</c:v>
                </c:pt>
                <c:pt idx="7825">
                  <c:v>4.8100801472999999</c:v>
                </c:pt>
                <c:pt idx="7826">
                  <c:v>4.812739109999999</c:v>
                </c:pt>
                <c:pt idx="7827">
                  <c:v>4.8169942236000001</c:v>
                </c:pt>
                <c:pt idx="7828">
                  <c:v>4.8165620649999994</c:v>
                </c:pt>
                <c:pt idx="7829">
                  <c:v>4.8159180720000005</c:v>
                </c:pt>
                <c:pt idx="7830">
                  <c:v>4.8158447830000002</c:v>
                </c:pt>
                <c:pt idx="7831">
                  <c:v>4.8163756786999992</c:v>
                </c:pt>
                <c:pt idx="7832">
                  <c:v>4.8168708720000009</c:v>
                </c:pt>
                <c:pt idx="7833">
                  <c:v>4.8169401890000003</c:v>
                </c:pt>
                <c:pt idx="7834">
                  <c:v>4.8178351282000005</c:v>
                </c:pt>
                <c:pt idx="7835">
                  <c:v>4.8194915027999992</c:v>
                </c:pt>
                <c:pt idx="7836">
                  <c:v>4.8207244249999999</c:v>
                </c:pt>
                <c:pt idx="7837">
                  <c:v>4.8217694712000005</c:v>
                </c:pt>
                <c:pt idx="7838">
                  <c:v>4.8234405195000001</c:v>
                </c:pt>
                <c:pt idx="7839">
                  <c:v>4.8251212584000003</c:v>
                </c:pt>
                <c:pt idx="7840">
                  <c:v>4.8257834700000002</c:v>
                </c:pt>
                <c:pt idx="7841">
                  <c:v>4.8256483876000011</c:v>
                </c:pt>
                <c:pt idx="7842">
                  <c:v>4.8267343824000006</c:v>
                </c:pt>
                <c:pt idx="7843">
                  <c:v>4.8286369872000003</c:v>
                </c:pt>
                <c:pt idx="7844">
                  <c:v>4.8295041568999997</c:v>
                </c:pt>
                <c:pt idx="7845">
                  <c:v>4.8297929475999997</c:v>
                </c:pt>
                <c:pt idx="7846">
                  <c:v>4.8310840639999997</c:v>
                </c:pt>
                <c:pt idx="7847">
                  <c:v>4.8323991743999999</c:v>
                </c:pt>
                <c:pt idx="7848">
                  <c:v>4.8339287532000004</c:v>
                </c:pt>
                <c:pt idx="7849">
                  <c:v>4.8350560519000005</c:v>
                </c:pt>
                <c:pt idx="7850">
                  <c:v>4.8357618806999998</c:v>
                </c:pt>
                <c:pt idx="7851">
                  <c:v>4.8364056433</c:v>
                </c:pt>
                <c:pt idx="7852">
                  <c:v>4.837015995699999</c:v>
                </c:pt>
                <c:pt idx="7853">
                  <c:v>4.8381596592000014</c:v>
                </c:pt>
                <c:pt idx="7854">
                  <c:v>4.8395082240000002</c:v>
                </c:pt>
                <c:pt idx="7855">
                  <c:v>4.8410617086999999</c:v>
                </c:pt>
                <c:pt idx="7856">
                  <c:v>4.842017437</c:v>
                </c:pt>
                <c:pt idx="7857">
                  <c:v>4.8421896250000005</c:v>
                </c:pt>
                <c:pt idx="7858">
                  <c:v>4.8429883939999998</c:v>
                </c:pt>
                <c:pt idx="7859">
                  <c:v>4.8442017622</c:v>
                </c:pt>
                <c:pt idx="7860">
                  <c:v>4.8453793223999995</c:v>
                </c:pt>
                <c:pt idx="7861">
                  <c:v>4.8463472668000005</c:v>
                </c:pt>
                <c:pt idx="7862">
                  <c:v>4.8471103589999993</c:v>
                </c:pt>
                <c:pt idx="7863">
                  <c:v>4.8483168300000008</c:v>
                </c:pt>
                <c:pt idx="7864">
                  <c:v>4.8494635194999995</c:v>
                </c:pt>
                <c:pt idx="7865">
                  <c:v>4.8511699511000002</c:v>
                </c:pt>
                <c:pt idx="7866">
                  <c:v>4.8524737715999997</c:v>
                </c:pt>
                <c:pt idx="7867">
                  <c:v>4.8529674921000003</c:v>
                </c:pt>
                <c:pt idx="7868">
                  <c:v>4.8527181534000006</c:v>
                </c:pt>
                <c:pt idx="7869">
                  <c:v>4.8539609207999996</c:v>
                </c:pt>
                <c:pt idx="7870">
                  <c:v>4.8552301500999997</c:v>
                </c:pt>
                <c:pt idx="7871">
                  <c:v>4.8566828800000001</c:v>
                </c:pt>
                <c:pt idx="7872">
                  <c:v>4.8581021553000001</c:v>
                </c:pt>
                <c:pt idx="7873">
                  <c:v>4.8586919869999994</c:v>
                </c:pt>
                <c:pt idx="7874">
                  <c:v>4.8592650599999994</c:v>
                </c:pt>
                <c:pt idx="7875">
                  <c:v>4.8602985416999998</c:v>
                </c:pt>
                <c:pt idx="7876">
                  <c:v>4.8611222856000005</c:v>
                </c:pt>
                <c:pt idx="7877">
                  <c:v>4.8613430119999999</c:v>
                </c:pt>
                <c:pt idx="7878">
                  <c:v>4.8628275305999997</c:v>
                </c:pt>
                <c:pt idx="7879">
                  <c:v>4.864362592</c:v>
                </c:pt>
                <c:pt idx="7880">
                  <c:v>4.8656999535000001</c:v>
                </c:pt>
                <c:pt idx="7881">
                  <c:v>4.8664390293999995</c:v>
                </c:pt>
                <c:pt idx="7882">
                  <c:v>4.8669514595999992</c:v>
                </c:pt>
                <c:pt idx="7883">
                  <c:v>4.8680335936000008</c:v>
                </c:pt>
                <c:pt idx="7884">
                  <c:v>4.8690581700000006</c:v>
                </c:pt>
                <c:pt idx="7885">
                  <c:v>4.8702543024999994</c:v>
                </c:pt>
                <c:pt idx="7886">
                  <c:v>4.8718896031999996</c:v>
                </c:pt>
                <c:pt idx="7887">
                  <c:v>4.873594743</c:v>
                </c:pt>
                <c:pt idx="7888">
                  <c:v>4.8748681031999999</c:v>
                </c:pt>
                <c:pt idx="7889">
                  <c:v>4.8756903648999996</c:v>
                </c:pt>
                <c:pt idx="7890">
                  <c:v>4.8765174899999986</c:v>
                </c:pt>
                <c:pt idx="7891">
                  <c:v>4.8777742744999992</c:v>
                </c:pt>
                <c:pt idx="7892">
                  <c:v>4.8787874736999992</c:v>
                </c:pt>
                <c:pt idx="7893">
                  <c:v>4.8800083456000012</c:v>
                </c:pt>
                <c:pt idx="7894">
                  <c:v>4.8817047123999995</c:v>
                </c:pt>
                <c:pt idx="7895">
                  <c:v>4.8830509832000004</c:v>
                </c:pt>
                <c:pt idx="7896">
                  <c:v>4.8838298285999988</c:v>
                </c:pt>
                <c:pt idx="7897">
                  <c:v>4.8840531578000004</c:v>
                </c:pt>
                <c:pt idx="7898">
                  <c:v>4.8838081210000004</c:v>
                </c:pt>
                <c:pt idx="7899">
                  <c:v>4.8849301931999998</c:v>
                </c:pt>
                <c:pt idx="7900">
                  <c:v>4.8872456344000001</c:v>
                </c:pt>
                <c:pt idx="7901">
                  <c:v>4.8886966940000001</c:v>
                </c:pt>
                <c:pt idx="7902">
                  <c:v>4.8890851264999995</c:v>
                </c:pt>
                <c:pt idx="7903">
                  <c:v>4.8902707799999998</c:v>
                </c:pt>
                <c:pt idx="7904">
                  <c:v>4.8916401425999991</c:v>
                </c:pt>
                <c:pt idx="7905">
                  <c:v>4.8931980414000007</c:v>
                </c:pt>
                <c:pt idx="7906">
                  <c:v>4.8943477411999998</c:v>
                </c:pt>
                <c:pt idx="7907">
                  <c:v>4.8952752604000001</c:v>
                </c:pt>
                <c:pt idx="7908">
                  <c:v>4.8964009356000009</c:v>
                </c:pt>
                <c:pt idx="7909">
                  <c:v>4.8971617829999996</c:v>
                </c:pt>
                <c:pt idx="7910">
                  <c:v>4.8978840554000005</c:v>
                </c:pt>
                <c:pt idx="7911">
                  <c:v>4.8982052658000006</c:v>
                </c:pt>
                <c:pt idx="7912">
                  <c:v>4.8991257216000008</c:v>
                </c:pt>
                <c:pt idx="7913">
                  <c:v>4.9006889194999994</c:v>
                </c:pt>
                <c:pt idx="7914">
                  <c:v>4.9012807895999995</c:v>
                </c:pt>
                <c:pt idx="7915">
                  <c:v>4.9019258183000005</c:v>
                </c:pt>
                <c:pt idx="7916">
                  <c:v>4.9029623879999997</c:v>
                </c:pt>
                <c:pt idx="7917">
                  <c:v>4.9047675635000001</c:v>
                </c:pt>
                <c:pt idx="7918">
                  <c:v>4.9065656083000002</c:v>
                </c:pt>
                <c:pt idx="7919">
                  <c:v>4.9077160362000001</c:v>
                </c:pt>
                <c:pt idx="7920">
                  <c:v>4.9086876762000013</c:v>
                </c:pt>
                <c:pt idx="7921">
                  <c:v>4.9086708162000008</c:v>
                </c:pt>
                <c:pt idx="7922">
                  <c:v>4.909514454</c:v>
                </c:pt>
                <c:pt idx="7923">
                  <c:v>4.9103363852999999</c:v>
                </c:pt>
                <c:pt idx="7924">
                  <c:v>4.9113396589999994</c:v>
                </c:pt>
                <c:pt idx="7925">
                  <c:v>4.9125315456000003</c:v>
                </c:pt>
                <c:pt idx="7926">
                  <c:v>4.9133730104999991</c:v>
                </c:pt>
                <c:pt idx="7927">
                  <c:v>4.9142701884000006</c:v>
                </c:pt>
                <c:pt idx="7928">
                  <c:v>4.9158106163999999</c:v>
                </c:pt>
                <c:pt idx="7929">
                  <c:v>4.9169401375999993</c:v>
                </c:pt>
                <c:pt idx="7930">
                  <c:v>4.9184082150000004</c:v>
                </c:pt>
                <c:pt idx="7931">
                  <c:v>4.9200504836000007</c:v>
                </c:pt>
                <c:pt idx="7932">
                  <c:v>4.92110526</c:v>
                </c:pt>
                <c:pt idx="7933">
                  <c:v>4.9217416997000001</c:v>
                </c:pt>
                <c:pt idx="7934">
                  <c:v>4.9225716460000006</c:v>
                </c:pt>
                <c:pt idx="7935">
                  <c:v>4.9239893424000005</c:v>
                </c:pt>
                <c:pt idx="7936">
                  <c:v>4.9258450076000004</c:v>
                </c:pt>
                <c:pt idx="7937">
                  <c:v>4.9269050488000001</c:v>
                </c:pt>
                <c:pt idx="7938">
                  <c:v>4.9273119285</c:v>
                </c:pt>
                <c:pt idx="7939">
                  <c:v>4.9283187385000007</c:v>
                </c:pt>
                <c:pt idx="7940">
                  <c:v>4.9301408885999995</c:v>
                </c:pt>
                <c:pt idx="7941">
                  <c:v>4.9316944240000007</c:v>
                </c:pt>
                <c:pt idx="7942">
                  <c:v>4.9328318790000001</c:v>
                </c:pt>
                <c:pt idx="7943">
                  <c:v>4.9335556451999993</c:v>
                </c:pt>
                <c:pt idx="7944">
                  <c:v>4.9338608363000009</c:v>
                </c:pt>
                <c:pt idx="7945">
                  <c:v>4.9347806003000008</c:v>
                </c:pt>
                <c:pt idx="7946">
                  <c:v>4.9359157831999996</c:v>
                </c:pt>
                <c:pt idx="7947">
                  <c:v>4.9368307659999999</c:v>
                </c:pt>
                <c:pt idx="7948">
                  <c:v>4.9377749351999993</c:v>
                </c:pt>
                <c:pt idx="7949">
                  <c:v>4.9374923227999998</c:v>
                </c:pt>
                <c:pt idx="7950">
                  <c:v>4.9378000385999998</c:v>
                </c:pt>
                <c:pt idx="7951">
                  <c:v>4.9381150511999996</c:v>
                </c:pt>
                <c:pt idx="7952">
                  <c:v>4.9389192216</c:v>
                </c:pt>
                <c:pt idx="7953">
                  <c:v>4.9412412029000006</c:v>
                </c:pt>
                <c:pt idx="7954">
                  <c:v>4.9436363731999995</c:v>
                </c:pt>
                <c:pt idx="7955">
                  <c:v>4.9450590486000001</c:v>
                </c:pt>
                <c:pt idx="7956">
                  <c:v>4.9450634240000007</c:v>
                </c:pt>
                <c:pt idx="7957">
                  <c:v>4.9452297396000002</c:v>
                </c:pt>
                <c:pt idx="7958">
                  <c:v>4.9465602611999993</c:v>
                </c:pt>
                <c:pt idx="7959">
                  <c:v>4.9472126763999995</c:v>
                </c:pt>
                <c:pt idx="7960">
                  <c:v>4.945855635</c:v>
                </c:pt>
                <c:pt idx="7961">
                  <c:v>4.9477697417999993</c:v>
                </c:pt>
                <c:pt idx="7962">
                  <c:v>4.9503331948999998</c:v>
                </c:pt>
                <c:pt idx="7963">
                  <c:v>4.9526837828999994</c:v>
                </c:pt>
                <c:pt idx="7964">
                  <c:v>4.954056425600001</c:v>
                </c:pt>
                <c:pt idx="7965">
                  <c:v>4.9554365214000002</c:v>
                </c:pt>
                <c:pt idx="7966">
                  <c:v>4.9567704784000002</c:v>
                </c:pt>
                <c:pt idx="7967">
                  <c:v>4.9586467580000004</c:v>
                </c:pt>
                <c:pt idx="7968">
                  <c:v>4.9600747943999997</c:v>
                </c:pt>
                <c:pt idx="7969">
                  <c:v>4.9601004374999995</c:v>
                </c:pt>
                <c:pt idx="7970">
                  <c:v>4.9605257503999995</c:v>
                </c:pt>
                <c:pt idx="7971">
                  <c:v>4.9619881346000012</c:v>
                </c:pt>
                <c:pt idx="7972">
                  <c:v>4.963433566</c:v>
                </c:pt>
                <c:pt idx="7973">
                  <c:v>4.9640406029999999</c:v>
                </c:pt>
                <c:pt idx="7974">
                  <c:v>4.9646452335999998</c:v>
                </c:pt>
                <c:pt idx="7975">
                  <c:v>4.9662554166000001</c:v>
                </c:pt>
                <c:pt idx="7976">
                  <c:v>4.9678949932000007</c:v>
                </c:pt>
                <c:pt idx="7977">
                  <c:v>4.9685437367999992</c:v>
                </c:pt>
                <c:pt idx="7978">
                  <c:v>4.9691803149999991</c:v>
                </c:pt>
                <c:pt idx="7979">
                  <c:v>4.9698096071999993</c:v>
                </c:pt>
                <c:pt idx="7980">
                  <c:v>4.9714446747999999</c:v>
                </c:pt>
                <c:pt idx="7981">
                  <c:v>4.9722215120000008</c:v>
                </c:pt>
                <c:pt idx="7982">
                  <c:v>4.9723656018</c:v>
                </c:pt>
                <c:pt idx="7983">
                  <c:v>4.9734642203999995</c:v>
                </c:pt>
                <c:pt idx="7984">
                  <c:v>4.9749652021999999</c:v>
                </c:pt>
                <c:pt idx="7985">
                  <c:v>4.9756884372999997</c:v>
                </c:pt>
                <c:pt idx="7986">
                  <c:v>4.9760362344000004</c:v>
                </c:pt>
                <c:pt idx="7987">
                  <c:v>4.9769998057999993</c:v>
                </c:pt>
                <c:pt idx="7988">
                  <c:v>4.9788244050000001</c:v>
                </c:pt>
                <c:pt idx="7989">
                  <c:v>4.9798296777999989</c:v>
                </c:pt>
                <c:pt idx="7990">
                  <c:v>4.9808472419999994</c:v>
                </c:pt>
                <c:pt idx="7991">
                  <c:v>4.9818917807999998</c:v>
                </c:pt>
                <c:pt idx="7992">
                  <c:v>4.9822642339000005</c:v>
                </c:pt>
                <c:pt idx="7993">
                  <c:v>4.9828697310000001</c:v>
                </c:pt>
                <c:pt idx="7994">
                  <c:v>4.9838728358999997</c:v>
                </c:pt>
                <c:pt idx="7995">
                  <c:v>4.9852784849999994</c:v>
                </c:pt>
                <c:pt idx="7996">
                  <c:v>4.9859110506000004</c:v>
                </c:pt>
                <c:pt idx="7997">
                  <c:v>4.9866983999999999</c:v>
                </c:pt>
                <c:pt idx="7998">
                  <c:v>4.9884749680000002</c:v>
                </c:pt>
                <c:pt idx="7999">
                  <c:v>4.9904969939000008</c:v>
                </c:pt>
                <c:pt idx="8000">
                  <c:v>4.9917973604000005</c:v>
                </c:pt>
                <c:pt idx="8001">
                  <c:v>4.9925576784000008</c:v>
                </c:pt>
                <c:pt idx="8002">
                  <c:v>4.9939464872999997</c:v>
                </c:pt>
                <c:pt idx="8003">
                  <c:v>4.9950801950999999</c:v>
                </c:pt>
                <c:pt idx="8004">
                  <c:v>4.9959906083999996</c:v>
                </c:pt>
                <c:pt idx="8005">
                  <c:v>4.9965204694000001</c:v>
                </c:pt>
                <c:pt idx="8006">
                  <c:v>4.9982634163999995</c:v>
                </c:pt>
                <c:pt idx="8007">
                  <c:v>4.9998100789999995</c:v>
                </c:pt>
                <c:pt idx="8008">
                  <c:v>5.0011039925</c:v>
                </c:pt>
                <c:pt idx="8009">
                  <c:v>5.0020099550000001</c:v>
                </c:pt>
                <c:pt idx="8010">
                  <c:v>5.0026826820000005</c:v>
                </c:pt>
                <c:pt idx="8011">
                  <c:v>5.0027364831999988</c:v>
                </c:pt>
                <c:pt idx="8012">
                  <c:v>5.0035763302000005</c:v>
                </c:pt>
                <c:pt idx="8013">
                  <c:v>5.0048387359999991</c:v>
                </c:pt>
                <c:pt idx="8014">
                  <c:v>5.0067104789999997</c:v>
                </c:pt>
                <c:pt idx="8015">
                  <c:v>5.0083932083999994</c:v>
                </c:pt>
                <c:pt idx="8016">
                  <c:v>5.0094643275999999</c:v>
                </c:pt>
                <c:pt idx="8017">
                  <c:v>5.0103709113999999</c:v>
                </c:pt>
                <c:pt idx="8018">
                  <c:v>5.0117173985999992</c:v>
                </c:pt>
                <c:pt idx="8019">
                  <c:v>5.0130984293999994</c:v>
                </c:pt>
                <c:pt idx="8020">
                  <c:v>5.0139242235999992</c:v>
                </c:pt>
                <c:pt idx="8021">
                  <c:v>5.0150671648000005</c:v>
                </c:pt>
                <c:pt idx="8022">
                  <c:v>5.0162028594999999</c:v>
                </c:pt>
                <c:pt idx="8023">
                  <c:v>5.0174222258999999</c:v>
                </c:pt>
                <c:pt idx="8024">
                  <c:v>5.0189637366000008</c:v>
                </c:pt>
                <c:pt idx="8025">
                  <c:v>5.0196079826000011</c:v>
                </c:pt>
                <c:pt idx="8026">
                  <c:v>5.0198023146999997</c:v>
                </c:pt>
                <c:pt idx="8027">
                  <c:v>5.0207809557000012</c:v>
                </c:pt>
                <c:pt idx="8028">
                  <c:v>5.0225685802000006</c:v>
                </c:pt>
                <c:pt idx="8029">
                  <c:v>5.0247620123999992</c:v>
                </c:pt>
                <c:pt idx="8030">
                  <c:v>5.0261810721000009</c:v>
                </c:pt>
                <c:pt idx="8031">
                  <c:v>5.0266289816</c:v>
                </c:pt>
                <c:pt idx="8032">
                  <c:v>5.0276966368</c:v>
                </c:pt>
                <c:pt idx="8033">
                  <c:v>5.0287766915999992</c:v>
                </c:pt>
                <c:pt idx="8034">
                  <c:v>5.0296798011000012</c:v>
                </c:pt>
                <c:pt idx="8035">
                  <c:v>5.0313601345999999</c:v>
                </c:pt>
                <c:pt idx="8036">
                  <c:v>5.0324133550000001</c:v>
                </c:pt>
                <c:pt idx="8037">
                  <c:v>5.0330755799999993</c:v>
                </c:pt>
                <c:pt idx="8038">
                  <c:v>5.0335262749999998</c:v>
                </c:pt>
                <c:pt idx="8039">
                  <c:v>5.0344272751999997</c:v>
                </c:pt>
                <c:pt idx="8040">
                  <c:v>5.0350185767999998</c:v>
                </c:pt>
                <c:pt idx="8041">
                  <c:v>5.0364588428000001</c:v>
                </c:pt>
                <c:pt idx="8042">
                  <c:v>5.0399268365999994</c:v>
                </c:pt>
                <c:pt idx="8043">
                  <c:v>5.0439710364999994</c:v>
                </c:pt>
                <c:pt idx="8044">
                  <c:v>5.0447302352999994</c:v>
                </c:pt>
                <c:pt idx="8045">
                  <c:v>5.0445125445999999</c:v>
                </c:pt>
                <c:pt idx="8046">
                  <c:v>5.0445286852000004</c:v>
                </c:pt>
                <c:pt idx="8047">
                  <c:v>5.0448941268</c:v>
                </c:pt>
                <c:pt idx="8048">
                  <c:v>5.0462688584000004</c:v>
                </c:pt>
                <c:pt idx="8049">
                  <c:v>5.0471955300000007</c:v>
                </c:pt>
                <c:pt idx="8050">
                  <c:v>5.0488655672</c:v>
                </c:pt>
                <c:pt idx="8051">
                  <c:v>5.0505134975999999</c:v>
                </c:pt>
                <c:pt idx="8052">
                  <c:v>5.0515163161999999</c:v>
                </c:pt>
                <c:pt idx="8053">
                  <c:v>5.0518714680000008</c:v>
                </c:pt>
                <c:pt idx="8054">
                  <c:v>5.0523939285999999</c:v>
                </c:pt>
                <c:pt idx="8055">
                  <c:v>5.0535196607999993</c:v>
                </c:pt>
                <c:pt idx="8056">
                  <c:v>5.0540545352000006</c:v>
                </c:pt>
                <c:pt idx="8057">
                  <c:v>5.0546240519999985</c:v>
                </c:pt>
                <c:pt idx="8058">
                  <c:v>5.0559666655999997</c:v>
                </c:pt>
                <c:pt idx="8059">
                  <c:v>5.0574964173000003</c:v>
                </c:pt>
                <c:pt idx="8060">
                  <c:v>5.0580388424999994</c:v>
                </c:pt>
                <c:pt idx="8061">
                  <c:v>5.0584139963999997</c:v>
                </c:pt>
                <c:pt idx="8062">
                  <c:v>5.0592103792000005</c:v>
                </c:pt>
                <c:pt idx="8063">
                  <c:v>5.0603859580000004</c:v>
                </c:pt>
                <c:pt idx="8064">
                  <c:v>5.0621724221999989</c:v>
                </c:pt>
                <c:pt idx="8065">
                  <c:v>5.0637941752</c:v>
                </c:pt>
                <c:pt idx="8066">
                  <c:v>5.0654754983999997</c:v>
                </c:pt>
                <c:pt idx="8067">
                  <c:v>5.0659401078000004</c:v>
                </c:pt>
                <c:pt idx="8068">
                  <c:v>5.0660081823999992</c:v>
                </c:pt>
                <c:pt idx="8069">
                  <c:v>5.0648072273000002</c:v>
                </c:pt>
                <c:pt idx="8070">
                  <c:v>5.0656337116000003</c:v>
                </c:pt>
                <c:pt idx="8071">
                  <c:v>5.0675025659999999</c:v>
                </c:pt>
                <c:pt idx="8072">
                  <c:v>5.0695612065000004</c:v>
                </c:pt>
                <c:pt idx="8073">
                  <c:v>5.0711861748000002</c:v>
                </c:pt>
                <c:pt idx="8074">
                  <c:v>5.0729835311999993</c:v>
                </c:pt>
                <c:pt idx="8075">
                  <c:v>5.0743744140000002</c:v>
                </c:pt>
                <c:pt idx="8076">
                  <c:v>5.0747972802000003</c:v>
                </c:pt>
                <c:pt idx="8077">
                  <c:v>5.0754197483999999</c:v>
                </c:pt>
                <c:pt idx="8078">
                  <c:v>5.0770476540000002</c:v>
                </c:pt>
                <c:pt idx="8079">
                  <c:v>5.0787079452999997</c:v>
                </c:pt>
                <c:pt idx="8080">
                  <c:v>5.0796022160000005</c:v>
                </c:pt>
                <c:pt idx="8081">
                  <c:v>5.0798678970000006</c:v>
                </c:pt>
                <c:pt idx="8082">
                  <c:v>5.0809469976000008</c:v>
                </c:pt>
                <c:pt idx="8083">
                  <c:v>5.0822382408000006</c:v>
                </c:pt>
                <c:pt idx="8084">
                  <c:v>5.0836919735000006</c:v>
                </c:pt>
                <c:pt idx="8085">
                  <c:v>5.0847365646000009</c:v>
                </c:pt>
                <c:pt idx="8086">
                  <c:v>5.0855194343999992</c:v>
                </c:pt>
                <c:pt idx="8087">
                  <c:v>5.0864647287999993</c:v>
                </c:pt>
                <c:pt idx="8088">
                  <c:v>5.0877820558</c:v>
                </c:pt>
                <c:pt idx="8089">
                  <c:v>5.0890969392000009</c:v>
                </c:pt>
                <c:pt idx="8090">
                  <c:v>5.089585812000001</c:v>
                </c:pt>
                <c:pt idx="8091">
                  <c:v>5.0901319031999996</c:v>
                </c:pt>
                <c:pt idx="8092">
                  <c:v>5.0909199874999995</c:v>
                </c:pt>
                <c:pt idx="8093">
                  <c:v>5.0925516642000002</c:v>
                </c:pt>
                <c:pt idx="8094">
                  <c:v>5.0945878268999998</c:v>
                </c:pt>
                <c:pt idx="8095">
                  <c:v>5.0962297013999995</c:v>
                </c:pt>
                <c:pt idx="8096">
                  <c:v>5.0966136585000008</c:v>
                </c:pt>
                <c:pt idx="8097">
                  <c:v>5.0964009617999997</c:v>
                </c:pt>
                <c:pt idx="8098">
                  <c:v>5.0970070627000004</c:v>
                </c:pt>
                <c:pt idx="8099">
                  <c:v>5.0984544705000001</c:v>
                </c:pt>
                <c:pt idx="8100">
                  <c:v>5.0994950249999995</c:v>
                </c:pt>
                <c:pt idx="8101">
                  <c:v>5.1003408816000002</c:v>
                </c:pt>
                <c:pt idx="8102">
                  <c:v>5.1015962812</c:v>
                </c:pt>
                <c:pt idx="8103">
                  <c:v>5.1030490498000001</c:v>
                </c:pt>
                <c:pt idx="8104">
                  <c:v>5.1045044192999995</c:v>
                </c:pt>
                <c:pt idx="8105">
                  <c:v>5.1057850479999995</c:v>
                </c:pt>
                <c:pt idx="8106">
                  <c:v>5.1068684787999992</c:v>
                </c:pt>
                <c:pt idx="8107">
                  <c:v>5.1077472012000005</c:v>
                </c:pt>
                <c:pt idx="8108">
                  <c:v>5.1079866347999996</c:v>
                </c:pt>
                <c:pt idx="8109">
                  <c:v>5.1090228675000002</c:v>
                </c:pt>
                <c:pt idx="8110">
                  <c:v>5.1104214032999993</c:v>
                </c:pt>
                <c:pt idx="8111">
                  <c:v>5.1118524648000001</c:v>
                </c:pt>
                <c:pt idx="8112">
                  <c:v>5.1125067157999995</c:v>
                </c:pt>
                <c:pt idx="8113">
                  <c:v>5.1133608596000002</c:v>
                </c:pt>
                <c:pt idx="8114">
                  <c:v>5.1133507096000006</c:v>
                </c:pt>
                <c:pt idx="8115">
                  <c:v>5.1139601208000007</c:v>
                </c:pt>
                <c:pt idx="8116">
                  <c:v>5.1160560923999991</c:v>
                </c:pt>
                <c:pt idx="8117">
                  <c:v>5.1191866492000004</c:v>
                </c:pt>
                <c:pt idx="8118">
                  <c:v>5.1210806456000002</c:v>
                </c:pt>
                <c:pt idx="8119">
                  <c:v>5.1213255868000003</c:v>
                </c:pt>
                <c:pt idx="8120">
                  <c:v>5.1210032749000005</c:v>
                </c:pt>
                <c:pt idx="8121">
                  <c:v>5.1213356552000002</c:v>
                </c:pt>
                <c:pt idx="8122">
                  <c:v>5.1231526150000004</c:v>
                </c:pt>
                <c:pt idx="8123">
                  <c:v>5.1249722895000005</c:v>
                </c:pt>
                <c:pt idx="8124">
                  <c:v>5.1279719833999984</c:v>
                </c:pt>
                <c:pt idx="8125">
                  <c:v>5.130731999</c:v>
                </c:pt>
                <c:pt idx="8126">
                  <c:v>5.1326623061999994</c:v>
                </c:pt>
                <c:pt idx="8127">
                  <c:v>5.1329352204000003</c:v>
                </c:pt>
                <c:pt idx="8128">
                  <c:v>5.1324356324</c:v>
                </c:pt>
                <c:pt idx="8129">
                  <c:v>5.1330136724999997</c:v>
                </c:pt>
                <c:pt idx="8130">
                  <c:v>5.1341868563999986</c:v>
                </c:pt>
                <c:pt idx="8131">
                  <c:v>5.1355677192</c:v>
                </c:pt>
                <c:pt idx="8132">
                  <c:v>5.1362733855999991</c:v>
                </c:pt>
                <c:pt idx="8133">
                  <c:v>5.1371215621000008</c:v>
                </c:pt>
                <c:pt idx="8134">
                  <c:v>5.138519928</c:v>
                </c:pt>
                <c:pt idx="8135">
                  <c:v>5.1395332406999996</c:v>
                </c:pt>
                <c:pt idx="8136">
                  <c:v>5.1401213684</c:v>
                </c:pt>
                <c:pt idx="8137">
                  <c:v>5.1413298722000009</c:v>
                </c:pt>
                <c:pt idx="8138">
                  <c:v>5.1429386577999994</c:v>
                </c:pt>
                <c:pt idx="8139">
                  <c:v>5.1445600800000006</c:v>
                </c:pt>
                <c:pt idx="8140">
                  <c:v>5.1457437455000008</c:v>
                </c:pt>
                <c:pt idx="8141">
                  <c:v>5.1467273532000011</c:v>
                </c:pt>
                <c:pt idx="8142">
                  <c:v>5.1471181579999996</c:v>
                </c:pt>
                <c:pt idx="8143">
                  <c:v>5.1472988060000002</c:v>
                </c:pt>
                <c:pt idx="8144">
                  <c:v>5.1479424683999992</c:v>
                </c:pt>
                <c:pt idx="8145">
                  <c:v>5.1494269343999992</c:v>
                </c:pt>
                <c:pt idx="8146">
                  <c:v>5.1513394616000001</c:v>
                </c:pt>
                <c:pt idx="8147">
                  <c:v>5.1530168315999996</c:v>
                </c:pt>
                <c:pt idx="8148">
                  <c:v>5.1548869783000004</c:v>
                </c:pt>
                <c:pt idx="8149">
                  <c:v>5.1557035771999997</c:v>
                </c:pt>
                <c:pt idx="8150">
                  <c:v>5.1560922000000007</c:v>
                </c:pt>
                <c:pt idx="8151">
                  <c:v>5.1565009381999998</c:v>
                </c:pt>
                <c:pt idx="8152">
                  <c:v>5.1577557588000014</c:v>
                </c:pt>
                <c:pt idx="8153">
                  <c:v>5.1596163465</c:v>
                </c:pt>
                <c:pt idx="8154">
                  <c:v>5.1610891995000001</c:v>
                </c:pt>
                <c:pt idx="8155">
                  <c:v>5.1619488944</c:v>
                </c:pt>
                <c:pt idx="8156">
                  <c:v>5.1625757100000005</c:v>
                </c:pt>
                <c:pt idx="8157">
                  <c:v>5.163793244999999</c:v>
                </c:pt>
                <c:pt idx="8158">
                  <c:v>5.1655965202000003</c:v>
                </c:pt>
                <c:pt idx="8159">
                  <c:v>5.1663231067999993</c:v>
                </c:pt>
                <c:pt idx="8160">
                  <c:v>5.1670648211999994</c:v>
                </c:pt>
                <c:pt idx="8161">
                  <c:v>5.1680370384000005</c:v>
                </c:pt>
                <c:pt idx="8162">
                  <c:v>5.1686062425000001</c:v>
                </c:pt>
                <c:pt idx="8163">
                  <c:v>5.1700496055000009</c:v>
                </c:pt>
                <c:pt idx="8164">
                  <c:v>5.1712701152000005</c:v>
                </c:pt>
                <c:pt idx="8165">
                  <c:v>5.1727237440000007</c:v>
                </c:pt>
                <c:pt idx="8166">
                  <c:v>5.1740074134</c:v>
                </c:pt>
                <c:pt idx="8167">
                  <c:v>5.1745327702000008</c:v>
                </c:pt>
                <c:pt idx="8168">
                  <c:v>5.1746121413999999</c:v>
                </c:pt>
                <c:pt idx="8169">
                  <c:v>5.1754928399999995</c:v>
                </c:pt>
                <c:pt idx="8170">
                  <c:v>5.1772178366999997</c:v>
                </c:pt>
                <c:pt idx="8171">
                  <c:v>5.1783318367</c:v>
                </c:pt>
                <c:pt idx="8172">
                  <c:v>5.1794333220000004</c:v>
                </c:pt>
                <c:pt idx="8173">
                  <c:v>5.1803118215999993</c:v>
                </c:pt>
                <c:pt idx="8174">
                  <c:v>5.1820650825000003</c:v>
                </c:pt>
                <c:pt idx="8175">
                  <c:v>5.1833849190000008</c:v>
                </c:pt>
                <c:pt idx="8176">
                  <c:v>5.1840203744000002</c:v>
                </c:pt>
                <c:pt idx="8177">
                  <c:v>5.1847755295000004</c:v>
                </c:pt>
                <c:pt idx="8178">
                  <c:v>5.1851298816</c:v>
                </c:pt>
                <c:pt idx="8179">
                  <c:v>5.185266156</c:v>
                </c:pt>
                <c:pt idx="8180">
                  <c:v>5.1866504339999997</c:v>
                </c:pt>
                <c:pt idx="8181">
                  <c:v>5.1884432249999994</c:v>
                </c:pt>
                <c:pt idx="8182">
                  <c:v>5.1900306216000001</c:v>
                </c:pt>
                <c:pt idx="8183">
                  <c:v>5.1909864601000013</c:v>
                </c:pt>
                <c:pt idx="8184">
                  <c:v>5.1912904759999998</c:v>
                </c:pt>
                <c:pt idx="8185">
                  <c:v>5.1920282420000001</c:v>
                </c:pt>
                <c:pt idx="8186">
                  <c:v>5.1933825595999989</c:v>
                </c:pt>
                <c:pt idx="8187">
                  <c:v>5.1947369347999999</c:v>
                </c:pt>
                <c:pt idx="8188">
                  <c:v>5.1959111324</c:v>
                </c:pt>
                <c:pt idx="8189">
                  <c:v>5.1971030889000005</c:v>
                </c:pt>
                <c:pt idx="8190">
                  <c:v>5.198302698</c:v>
                </c:pt>
                <c:pt idx="8191">
                  <c:v>5.2002891068999997</c:v>
                </c:pt>
                <c:pt idx="8192">
                  <c:v>5.2018544051999998</c:v>
                </c:pt>
                <c:pt idx="8193">
                  <c:v>5.2023869770000006</c:v>
                </c:pt>
                <c:pt idx="8194">
                  <c:v>5.2035564745</c:v>
                </c:pt>
                <c:pt idx="8195">
                  <c:v>5.2043706118000008</c:v>
                </c:pt>
                <c:pt idx="8196">
                  <c:v>5.2041012611999999</c:v>
                </c:pt>
                <c:pt idx="8197">
                  <c:v>5.2032050499000002</c:v>
                </c:pt>
                <c:pt idx="8198">
                  <c:v>5.2048136767999997</c:v>
                </c:pt>
                <c:pt idx="8199">
                  <c:v>5.2074427199999995</c:v>
                </c:pt>
                <c:pt idx="8200">
                  <c:v>5.2098409853999996</c:v>
                </c:pt>
                <c:pt idx="8201">
                  <c:v>5.2116175154000004</c:v>
                </c:pt>
                <c:pt idx="8202">
                  <c:v>5.2126122942000004</c:v>
                </c:pt>
                <c:pt idx="8203">
                  <c:v>5.2116194823000006</c:v>
                </c:pt>
                <c:pt idx="8204">
                  <c:v>5.2105020240000002</c:v>
                </c:pt>
                <c:pt idx="8205">
                  <c:v>5.2116818688000004</c:v>
                </c:pt>
                <c:pt idx="8206">
                  <c:v>5.2141363036000001</c:v>
                </c:pt>
                <c:pt idx="8207">
                  <c:v>5.2165682247999996</c:v>
                </c:pt>
                <c:pt idx="8208">
                  <c:v>5.2187719233000012</c:v>
                </c:pt>
                <c:pt idx="8209">
                  <c:v>5.2199600804999999</c:v>
                </c:pt>
                <c:pt idx="8210">
                  <c:v>5.2207572342999997</c:v>
                </c:pt>
                <c:pt idx="8211">
                  <c:v>5.2217525612000006</c:v>
                </c:pt>
                <c:pt idx="8212">
                  <c:v>5.2231264573999994</c:v>
                </c:pt>
                <c:pt idx="8213">
                  <c:v>5.2238781503999991</c:v>
                </c:pt>
                <c:pt idx="8214">
                  <c:v>5.2250033414999999</c:v>
                </c:pt>
                <c:pt idx="8215">
                  <c:v>5.2263293256000001</c:v>
                </c:pt>
                <c:pt idx="8216">
                  <c:v>5.2278231096000001</c:v>
                </c:pt>
                <c:pt idx="8217">
                  <c:v>5.2299293261999997</c:v>
                </c:pt>
                <c:pt idx="8218">
                  <c:v>5.2320713135999997</c:v>
                </c:pt>
                <c:pt idx="8219">
                  <c:v>5.2323738354000007</c:v>
                </c:pt>
                <c:pt idx="8220">
                  <c:v>5.2330931072000011</c:v>
                </c:pt>
                <c:pt idx="8221">
                  <c:v>5.2342266599999991</c:v>
                </c:pt>
                <c:pt idx="8222">
                  <c:v>5.2357694813999993</c:v>
                </c:pt>
                <c:pt idx="8223">
                  <c:v>5.2369337789999992</c:v>
                </c:pt>
                <c:pt idx="8224">
                  <c:v>5.2372848234000005</c:v>
                </c:pt>
                <c:pt idx="8225">
                  <c:v>5.2380756479999997</c:v>
                </c:pt>
                <c:pt idx="8226">
                  <c:v>5.2390622690999988</c:v>
                </c:pt>
                <c:pt idx="8227">
                  <c:v>5.2405675107</c:v>
                </c:pt>
                <c:pt idx="8228">
                  <c:v>5.2418084004000001</c:v>
                </c:pt>
                <c:pt idx="8229">
                  <c:v>5.2430519189999991</c:v>
                </c:pt>
                <c:pt idx="8230">
                  <c:v>5.2434717239999991</c:v>
                </c:pt>
                <c:pt idx="8231">
                  <c:v>5.2438813613999997</c:v>
                </c:pt>
                <c:pt idx="8232">
                  <c:v>5.2451046900000007</c:v>
                </c:pt>
                <c:pt idx="8233">
                  <c:v>5.2465722752000001</c:v>
                </c:pt>
                <c:pt idx="8234">
                  <c:v>5.2482434048999993</c:v>
                </c:pt>
                <c:pt idx="8235">
                  <c:v>5.2500798734999998</c:v>
                </c:pt>
                <c:pt idx="8236">
                  <c:v>5.2523284563000008</c:v>
                </c:pt>
                <c:pt idx="8237">
                  <c:v>5.2521331679999994</c:v>
                </c:pt>
                <c:pt idx="8238">
                  <c:v>5.2496946156000002</c:v>
                </c:pt>
                <c:pt idx="8239">
                  <c:v>5.2487158283999999</c:v>
                </c:pt>
                <c:pt idx="8240">
                  <c:v>5.2498405959999994</c:v>
                </c:pt>
                <c:pt idx="8241">
                  <c:v>5.2519600209000012</c:v>
                </c:pt>
                <c:pt idx="8242">
                  <c:v>5.2542958911000008</c:v>
                </c:pt>
                <c:pt idx="8243">
                  <c:v>5.2566192227999995</c:v>
                </c:pt>
                <c:pt idx="8244">
                  <c:v>5.2581235455000002</c:v>
                </c:pt>
                <c:pt idx="8245">
                  <c:v>5.2602207407999995</c:v>
                </c:pt>
                <c:pt idx="8246">
                  <c:v>5.2608677583999999</c:v>
                </c:pt>
                <c:pt idx="8247">
                  <c:v>5.2617362378000001</c:v>
                </c:pt>
                <c:pt idx="8248">
                  <c:v>5.263223130000001</c:v>
                </c:pt>
                <c:pt idx="8249">
                  <c:v>5.2642723452000002</c:v>
                </c:pt>
                <c:pt idx="8250">
                  <c:v>5.2649425629</c:v>
                </c:pt>
                <c:pt idx="8251">
                  <c:v>5.2653581441999995</c:v>
                </c:pt>
                <c:pt idx="8252">
                  <c:v>5.2661911575000007</c:v>
                </c:pt>
                <c:pt idx="8253">
                  <c:v>5.2680115905999987</c:v>
                </c:pt>
                <c:pt idx="8254">
                  <c:v>5.2696438560000001</c:v>
                </c:pt>
                <c:pt idx="8255">
                  <c:v>5.2704694190999994</c:v>
                </c:pt>
                <c:pt idx="8256">
                  <c:v>5.2707250490999993</c:v>
                </c:pt>
                <c:pt idx="8257">
                  <c:v>5.2718412557000001</c:v>
                </c:pt>
                <c:pt idx="8258">
                  <c:v>5.2733316109999997</c:v>
                </c:pt>
                <c:pt idx="8259">
                  <c:v>5.2746491195999994</c:v>
                </c:pt>
                <c:pt idx="8260">
                  <c:v>5.2759718568</c:v>
                </c:pt>
                <c:pt idx="8261">
                  <c:v>5.2776995130000008</c:v>
                </c:pt>
                <c:pt idx="8262">
                  <c:v>5.2796335764000002</c:v>
                </c:pt>
                <c:pt idx="8263">
                  <c:v>5.2809285462999993</c:v>
                </c:pt>
                <c:pt idx="8264">
                  <c:v>5.2811820159999998</c:v>
                </c:pt>
                <c:pt idx="8265">
                  <c:v>5.2818301260000009</c:v>
                </c:pt>
                <c:pt idx="8266">
                  <c:v>5.282526926100001</c:v>
                </c:pt>
                <c:pt idx="8267">
                  <c:v>5.283213527</c:v>
                </c:pt>
                <c:pt idx="8268">
                  <c:v>5.2847151794999991</c:v>
                </c:pt>
                <c:pt idx="8269">
                  <c:v>5.2866834111000003</c:v>
                </c:pt>
                <c:pt idx="8270">
                  <c:v>5.2882647939000007</c:v>
                </c:pt>
                <c:pt idx="8271">
                  <c:v>5.2889901703</c:v>
                </c:pt>
                <c:pt idx="8272">
                  <c:v>5.2886222708000004</c:v>
                </c:pt>
                <c:pt idx="8273">
                  <c:v>5.2888349832000001</c:v>
                </c:pt>
                <c:pt idx="8274">
                  <c:v>5.2898527008</c:v>
                </c:pt>
                <c:pt idx="8275">
                  <c:v>5.2921626329999993</c:v>
                </c:pt>
                <c:pt idx="8276">
                  <c:v>5.2936548671999999</c:v>
                </c:pt>
                <c:pt idx="8277">
                  <c:v>5.2944843946000013</c:v>
                </c:pt>
                <c:pt idx="8278">
                  <c:v>5.2952626631999999</c:v>
                </c:pt>
                <c:pt idx="8279">
                  <c:v>5.2964281440000009</c:v>
                </c:pt>
                <c:pt idx="8280">
                  <c:v>5.2980116523999996</c:v>
                </c:pt>
                <c:pt idx="8281">
                  <c:v>5.2994298847999994</c:v>
                </c:pt>
                <c:pt idx="8282">
                  <c:v>5.3012970240000001</c:v>
                </c:pt>
                <c:pt idx="8283">
                  <c:v>5.3021012519999999</c:v>
                </c:pt>
                <c:pt idx="8284">
                  <c:v>5.3027042089999998</c:v>
                </c:pt>
                <c:pt idx="8285">
                  <c:v>5.3034776912000012</c:v>
                </c:pt>
                <c:pt idx="8286">
                  <c:v>5.3034330619000007</c:v>
                </c:pt>
                <c:pt idx="8287">
                  <c:v>5.3050144859999993</c:v>
                </c:pt>
                <c:pt idx="8288">
                  <c:v>5.3069832299000002</c:v>
                </c:pt>
                <c:pt idx="8289">
                  <c:v>5.3083377601999997</c:v>
                </c:pt>
                <c:pt idx="8290">
                  <c:v>5.3097257739999986</c:v>
                </c:pt>
                <c:pt idx="8291">
                  <c:v>5.3107291695000001</c:v>
                </c:pt>
                <c:pt idx="8292">
                  <c:v>5.3117712046999985</c:v>
                </c:pt>
                <c:pt idx="8293">
                  <c:v>5.3120258624000005</c:v>
                </c:pt>
                <c:pt idx="8294">
                  <c:v>5.3127167100000001</c:v>
                </c:pt>
                <c:pt idx="8295">
                  <c:v>5.3139963160000008</c:v>
                </c:pt>
                <c:pt idx="8296">
                  <c:v>5.3154799832000004</c:v>
                </c:pt>
                <c:pt idx="8297">
                  <c:v>5.3165043359999995</c:v>
                </c:pt>
                <c:pt idx="8298">
                  <c:v>5.3174515183999995</c:v>
                </c:pt>
                <c:pt idx="8299">
                  <c:v>5.3192558640000005</c:v>
                </c:pt>
                <c:pt idx="8300">
                  <c:v>5.3208614687999995</c:v>
                </c:pt>
                <c:pt idx="8301">
                  <c:v>5.3220514451999996</c:v>
                </c:pt>
                <c:pt idx="8302">
                  <c:v>5.3224460989999995</c:v>
                </c:pt>
                <c:pt idx="8303">
                  <c:v>5.3228381908000006</c:v>
                </c:pt>
                <c:pt idx="8304">
                  <c:v>5.3244904613999999</c:v>
                </c:pt>
                <c:pt idx="8305">
                  <c:v>5.3271938924999995</c:v>
                </c:pt>
                <c:pt idx="8306">
                  <c:v>5.3286604562999997</c:v>
                </c:pt>
                <c:pt idx="8307">
                  <c:v>5.3288538888000003</c:v>
                </c:pt>
                <c:pt idx="8308">
                  <c:v>5.3282130879999992</c:v>
                </c:pt>
                <c:pt idx="8309">
                  <c:v>5.3286492252000004</c:v>
                </c:pt>
                <c:pt idx="8310">
                  <c:v>5.3309425766</c:v>
                </c:pt>
                <c:pt idx="8311">
                  <c:v>5.3330165500000009</c:v>
                </c:pt>
                <c:pt idx="8312">
                  <c:v>5.3346463793999988</c:v>
                </c:pt>
                <c:pt idx="8313">
                  <c:v>5.3362608156000002</c:v>
                </c:pt>
                <c:pt idx="8314">
                  <c:v>5.3374645852000002</c:v>
                </c:pt>
                <c:pt idx="8315">
                  <c:v>5.3384669100000002</c:v>
                </c:pt>
                <c:pt idx="8316">
                  <c:v>5.3395235406000001</c:v>
                </c:pt>
                <c:pt idx="8317">
                  <c:v>5.3406241669999996</c:v>
                </c:pt>
                <c:pt idx="8318">
                  <c:v>5.3417352149999999</c:v>
                </c:pt>
                <c:pt idx="8319">
                  <c:v>5.3424535891999998</c:v>
                </c:pt>
                <c:pt idx="8320">
                  <c:v>5.3431590875999992</c:v>
                </c:pt>
                <c:pt idx="8321">
                  <c:v>5.3442419249999995</c:v>
                </c:pt>
                <c:pt idx="8322">
                  <c:v>5.3458726932000005</c:v>
                </c:pt>
                <c:pt idx="8323">
                  <c:v>5.3464491001000001</c:v>
                </c:pt>
                <c:pt idx="8324">
                  <c:v>5.3468084280000001</c:v>
                </c:pt>
                <c:pt idx="8325">
                  <c:v>5.3473978091999994</c:v>
                </c:pt>
                <c:pt idx="8326">
                  <c:v>5.3478709647000002</c:v>
                </c:pt>
                <c:pt idx="8327">
                  <c:v>5.3491816368000009</c:v>
                </c:pt>
                <c:pt idx="8328">
                  <c:v>5.3504846539999997</c:v>
                </c:pt>
                <c:pt idx="8329">
                  <c:v>5.3520359900000001</c:v>
                </c:pt>
                <c:pt idx="8330">
                  <c:v>5.3539933478999986</c:v>
                </c:pt>
                <c:pt idx="8331">
                  <c:v>5.3557673642000001</c:v>
                </c:pt>
                <c:pt idx="8332">
                  <c:v>5.3568743997999997</c:v>
                </c:pt>
                <c:pt idx="8333">
                  <c:v>5.3575160099999994</c:v>
                </c:pt>
                <c:pt idx="8334">
                  <c:v>5.3579119412000002</c:v>
                </c:pt>
                <c:pt idx="8335">
                  <c:v>5.3591146362000002</c:v>
                </c:pt>
                <c:pt idx="8336">
                  <c:v>5.3605657296000002</c:v>
                </c:pt>
                <c:pt idx="8337">
                  <c:v>5.3620480218000006</c:v>
                </c:pt>
                <c:pt idx="8338">
                  <c:v>5.3627261760000007</c:v>
                </c:pt>
                <c:pt idx="8339">
                  <c:v>5.3638259592000006</c:v>
                </c:pt>
                <c:pt idx="8340">
                  <c:v>5.3655491683999994</c:v>
                </c:pt>
                <c:pt idx="8341">
                  <c:v>5.3668534848</c:v>
                </c:pt>
                <c:pt idx="8342">
                  <c:v>5.3677103100999997</c:v>
                </c:pt>
                <c:pt idx="8343">
                  <c:v>5.3685620016</c:v>
                </c:pt>
                <c:pt idx="8344">
                  <c:v>5.3696232948000002</c:v>
                </c:pt>
                <c:pt idx="8345">
                  <c:v>5.3702837084000006</c:v>
                </c:pt>
                <c:pt idx="8346">
                  <c:v>5.3709337800000005</c:v>
                </c:pt>
                <c:pt idx="8347">
                  <c:v>5.372016018800001</c:v>
                </c:pt>
                <c:pt idx="8348">
                  <c:v>5.3734967439999997</c:v>
                </c:pt>
                <c:pt idx="8349">
                  <c:v>5.3747783684999986</c:v>
                </c:pt>
                <c:pt idx="8350">
                  <c:v>5.3762670983999996</c:v>
                </c:pt>
                <c:pt idx="8351">
                  <c:v>5.3775099584000001</c:v>
                </c:pt>
                <c:pt idx="8352">
                  <c:v>5.3791799426999996</c:v>
                </c:pt>
                <c:pt idx="8353">
                  <c:v>5.3806482084000011</c:v>
                </c:pt>
                <c:pt idx="8354">
                  <c:v>5.3812780048999995</c:v>
                </c:pt>
                <c:pt idx="8355">
                  <c:v>5.3816929848000008</c:v>
                </c:pt>
                <c:pt idx="8356">
                  <c:v>5.3829336205999994</c:v>
                </c:pt>
                <c:pt idx="8357">
                  <c:v>5.3850312127999995</c:v>
                </c:pt>
                <c:pt idx="8358">
                  <c:v>5.3871549820000011</c:v>
                </c:pt>
                <c:pt idx="8359">
                  <c:v>5.3886550626999998</c:v>
                </c:pt>
                <c:pt idx="8360">
                  <c:v>5.3888970580000004</c:v>
                </c:pt>
                <c:pt idx="8361">
                  <c:v>5.388874701999999</c:v>
                </c:pt>
                <c:pt idx="8362">
                  <c:v>5.3892691583000003</c:v>
                </c:pt>
                <c:pt idx="8363">
                  <c:v>5.3913023640000013</c:v>
                </c:pt>
                <c:pt idx="8364">
                  <c:v>5.3941355405999989</c:v>
                </c:pt>
                <c:pt idx="8365">
                  <c:v>5.3955397896000008</c:v>
                </c:pt>
                <c:pt idx="8366">
                  <c:v>5.3954628992000009</c:v>
                </c:pt>
                <c:pt idx="8367">
                  <c:v>5.3949691135000002</c:v>
                </c:pt>
                <c:pt idx="8368">
                  <c:v>5.3955318619999995</c:v>
                </c:pt>
                <c:pt idx="8369">
                  <c:v>5.3971538403999997</c:v>
                </c:pt>
                <c:pt idx="8370">
                  <c:v>5.3985505099999989</c:v>
                </c:pt>
                <c:pt idx="8371">
                  <c:v>5.3991446547999997</c:v>
                </c:pt>
                <c:pt idx="8372">
                  <c:v>5.3999642450000005</c:v>
                </c:pt>
                <c:pt idx="8373">
                  <c:v>5.4018458568000005</c:v>
                </c:pt>
                <c:pt idx="8374">
                  <c:v>5.4032975783999992</c:v>
                </c:pt>
                <c:pt idx="8375">
                  <c:v>5.4041356277999997</c:v>
                </c:pt>
                <c:pt idx="8376">
                  <c:v>5.4050337224999998</c:v>
                </c:pt>
                <c:pt idx="8377">
                  <c:v>5.4063567549999991</c:v>
                </c:pt>
                <c:pt idx="8378">
                  <c:v>5.4078662511999998</c:v>
                </c:pt>
                <c:pt idx="8379">
                  <c:v>5.4087489303000007</c:v>
                </c:pt>
                <c:pt idx="8380">
                  <c:v>5.4100592208</c:v>
                </c:pt>
                <c:pt idx="8381">
                  <c:v>5.410532742</c:v>
                </c:pt>
                <c:pt idx="8382">
                  <c:v>5.4110376107999993</c:v>
                </c:pt>
                <c:pt idx="8383">
                  <c:v>5.4121565190000007</c:v>
                </c:pt>
                <c:pt idx="8384">
                  <c:v>5.4142440765999993</c:v>
                </c:pt>
                <c:pt idx="8385">
                  <c:v>5.4157177249999995</c:v>
                </c:pt>
                <c:pt idx="8386">
                  <c:v>5.4159711374999997</c:v>
                </c:pt>
                <c:pt idx="8387">
                  <c:v>5.4166052241000004</c:v>
                </c:pt>
                <c:pt idx="8388">
                  <c:v>5.4183021118000001</c:v>
                </c:pt>
                <c:pt idx="8389">
                  <c:v>5.4189911952000003</c:v>
                </c:pt>
                <c:pt idx="8390">
                  <c:v>5.4192421008</c:v>
                </c:pt>
                <c:pt idx="8391">
                  <c:v>5.4186661899999997</c:v>
                </c:pt>
                <c:pt idx="8392">
                  <c:v>5.4210247127999995</c:v>
                </c:pt>
                <c:pt idx="8393">
                  <c:v>5.4243968087999992</c:v>
                </c:pt>
                <c:pt idx="8394">
                  <c:v>5.4265719731999997</c:v>
                </c:pt>
                <c:pt idx="8395">
                  <c:v>5.4277626799999998</c:v>
                </c:pt>
                <c:pt idx="8396">
                  <c:v>5.4287015853000007</c:v>
                </c:pt>
                <c:pt idx="8397">
                  <c:v>5.4296196223999997</c:v>
                </c:pt>
                <c:pt idx="8398">
                  <c:v>5.4303119640000004</c:v>
                </c:pt>
                <c:pt idx="8399">
                  <c:v>5.4314428089999991</c:v>
                </c:pt>
                <c:pt idx="8400">
                  <c:v>5.4333590670000005</c:v>
                </c:pt>
                <c:pt idx="8401">
                  <c:v>5.4350103793000004</c:v>
                </c:pt>
                <c:pt idx="8402">
                  <c:v>5.4356427647999999</c:v>
                </c:pt>
                <c:pt idx="8403">
                  <c:v>5.4361253399999994</c:v>
                </c:pt>
                <c:pt idx="8404">
                  <c:v>5.4374143364999989</c:v>
                </c:pt>
                <c:pt idx="8405">
                  <c:v>5.4386798399999998</c:v>
                </c:pt>
                <c:pt idx="8406">
                  <c:v>5.4402132399999994</c:v>
                </c:pt>
                <c:pt idx="8407">
                  <c:v>5.4413290979999998</c:v>
                </c:pt>
                <c:pt idx="8408">
                  <c:v>5.4423847279999995</c:v>
                </c:pt>
                <c:pt idx="8409">
                  <c:v>5.4430069823999991</c:v>
                </c:pt>
                <c:pt idx="8410">
                  <c:v>5.4446224237999994</c:v>
                </c:pt>
                <c:pt idx="8411">
                  <c:v>5.4463851524999995</c:v>
                </c:pt>
                <c:pt idx="8412">
                  <c:v>5.4477590777999998</c:v>
                </c:pt>
                <c:pt idx="8413">
                  <c:v>5.4485471250000002</c:v>
                </c:pt>
                <c:pt idx="8414">
                  <c:v>5.4493194582000006</c:v>
                </c:pt>
                <c:pt idx="8415">
                  <c:v>5.4500865744000002</c:v>
                </c:pt>
                <c:pt idx="8416">
                  <c:v>5.450414931500001</c:v>
                </c:pt>
                <c:pt idx="8417">
                  <c:v>5.4511768479999994</c:v>
                </c:pt>
                <c:pt idx="8418">
                  <c:v>5.4527717834000002</c:v>
                </c:pt>
                <c:pt idx="8419">
                  <c:v>5.4537623972999993</c:v>
                </c:pt>
                <c:pt idx="8420">
                  <c:v>5.4547609424999992</c:v>
                </c:pt>
                <c:pt idx="8421">
                  <c:v>5.4553600868999998</c:v>
                </c:pt>
                <c:pt idx="8422">
                  <c:v>5.4555519090000004</c:v>
                </c:pt>
                <c:pt idx="8423">
                  <c:v>5.4559224496000001</c:v>
                </c:pt>
                <c:pt idx="8424">
                  <c:v>5.4573521768000006</c:v>
                </c:pt>
                <c:pt idx="8425">
                  <c:v>5.4588030200000013</c:v>
                </c:pt>
                <c:pt idx="8426">
                  <c:v>5.4600068685000007</c:v>
                </c:pt>
                <c:pt idx="8427">
                  <c:v>5.4616655341999998</c:v>
                </c:pt>
                <c:pt idx="8428">
                  <c:v>5.463786988699999</c:v>
                </c:pt>
                <c:pt idx="8429">
                  <c:v>5.4655301186000003</c:v>
                </c:pt>
                <c:pt idx="8430">
                  <c:v>5.4664374034999996</c:v>
                </c:pt>
                <c:pt idx="8431">
                  <c:v>5.466529768</c:v>
                </c:pt>
                <c:pt idx="8432">
                  <c:v>5.4674713609999994</c:v>
                </c:pt>
                <c:pt idx="8433">
                  <c:v>5.4692886639999996</c:v>
                </c:pt>
                <c:pt idx="8434">
                  <c:v>5.4707301934999997</c:v>
                </c:pt>
                <c:pt idx="8435">
                  <c:v>5.4718011477999999</c:v>
                </c:pt>
                <c:pt idx="8436">
                  <c:v>5.4728326925999999</c:v>
                </c:pt>
                <c:pt idx="8437">
                  <c:v>5.4736828893</c:v>
                </c:pt>
                <c:pt idx="8438">
                  <c:v>5.4751539219999987</c:v>
                </c:pt>
                <c:pt idx="8439">
                  <c:v>5.4774115833999995</c:v>
                </c:pt>
                <c:pt idx="8440">
                  <c:v>5.4797718722999988</c:v>
                </c:pt>
                <c:pt idx="8441">
                  <c:v>5.4820717081000003</c:v>
                </c:pt>
                <c:pt idx="8442">
                  <c:v>5.4839164469999995</c:v>
                </c:pt>
                <c:pt idx="8443">
                  <c:v>5.4846824688</c:v>
                </c:pt>
                <c:pt idx="8444">
                  <c:v>5.4871087071</c:v>
                </c:pt>
                <c:pt idx="8445">
                  <c:v>5.4876643381999992</c:v>
                </c:pt>
                <c:pt idx="8446">
                  <c:v>5.4881988680999996</c:v>
                </c:pt>
                <c:pt idx="8447">
                  <c:v>5.488530829600001</c:v>
                </c:pt>
                <c:pt idx="8448">
                  <c:v>5.4890653914000005</c:v>
                </c:pt>
                <c:pt idx="8449">
                  <c:v>5.4891921402000001</c:v>
                </c:pt>
                <c:pt idx="8450">
                  <c:v>5.4889321704000009</c:v>
                </c:pt>
                <c:pt idx="8451">
                  <c:v>5.4890747519999996</c:v>
                </c:pt>
                <c:pt idx="8452">
                  <c:v>5.4906540997000004</c:v>
                </c:pt>
                <c:pt idx="8453">
                  <c:v>5.4922335132000004</c:v>
                </c:pt>
                <c:pt idx="8454">
                  <c:v>5.4930236577000002</c:v>
                </c:pt>
                <c:pt idx="8455">
                  <c:v>5.4938244096000002</c:v>
                </c:pt>
                <c:pt idx="8456">
                  <c:v>5.4947934768</c:v>
                </c:pt>
                <c:pt idx="8457">
                  <c:v>5.4961863574000001</c:v>
                </c:pt>
                <c:pt idx="8458">
                  <c:v>5.4979819361999995</c:v>
                </c:pt>
                <c:pt idx="8459">
                  <c:v>5.4989511597999998</c:v>
                </c:pt>
                <c:pt idx="8460">
                  <c:v>5.4997283578999996</c:v>
                </c:pt>
                <c:pt idx="8461">
                  <c:v>5.5007346961000003</c:v>
                </c:pt>
                <c:pt idx="8462">
                  <c:v>5.5021675713000002</c:v>
                </c:pt>
                <c:pt idx="8463">
                  <c:v>5.5039820388000003</c:v>
                </c:pt>
                <c:pt idx="8464">
                  <c:v>5.5051991832000002</c:v>
                </c:pt>
                <c:pt idx="8465">
                  <c:v>5.505768658600001</c:v>
                </c:pt>
                <c:pt idx="8466">
                  <c:v>5.5065302457000005</c:v>
                </c:pt>
                <c:pt idx="8467">
                  <c:v>5.5074495293999997</c:v>
                </c:pt>
                <c:pt idx="8468">
                  <c:v>5.5083900275</c:v>
                </c:pt>
                <c:pt idx="8469">
                  <c:v>5.5093676429999991</c:v>
                </c:pt>
                <c:pt idx="8470">
                  <c:v>5.5120277932000015</c:v>
                </c:pt>
                <c:pt idx="8471">
                  <c:v>5.5149411653999998</c:v>
                </c:pt>
                <c:pt idx="8472">
                  <c:v>5.5160197872000003</c:v>
                </c:pt>
                <c:pt idx="8473">
                  <c:v>5.5151891878999999</c:v>
                </c:pt>
                <c:pt idx="8474">
                  <c:v>5.5157696175000002</c:v>
                </c:pt>
                <c:pt idx="8475">
                  <c:v>5.5172246282999993</c:v>
                </c:pt>
                <c:pt idx="8476">
                  <c:v>5.5182954825000001</c:v>
                </c:pt>
                <c:pt idx="8477">
                  <c:v>5.5189635715999996</c:v>
                </c:pt>
                <c:pt idx="8478">
                  <c:v>5.5190340438000005</c:v>
                </c:pt>
                <c:pt idx="8479">
                  <c:v>5.5197499327999999</c:v>
                </c:pt>
                <c:pt idx="8480">
                  <c:v>5.5217117167999996</c:v>
                </c:pt>
                <c:pt idx="8481">
                  <c:v>5.5243085838000008</c:v>
                </c:pt>
                <c:pt idx="8482">
                  <c:v>5.5258704815999993</c:v>
                </c:pt>
                <c:pt idx="8483">
                  <c:v>5.5261492881000009</c:v>
                </c:pt>
                <c:pt idx="8484">
                  <c:v>5.5263962309999997</c:v>
                </c:pt>
                <c:pt idx="8485">
                  <c:v>5.5283082642999997</c:v>
                </c:pt>
                <c:pt idx="8486">
                  <c:v>5.529798841799999</c:v>
                </c:pt>
                <c:pt idx="8487">
                  <c:v>5.5306863210000001</c:v>
                </c:pt>
                <c:pt idx="8488">
                  <c:v>5.5315844888000001</c:v>
                </c:pt>
                <c:pt idx="8489">
                  <c:v>5.5314099536999999</c:v>
                </c:pt>
                <c:pt idx="8490">
                  <c:v>5.5314568510000006</c:v>
                </c:pt>
                <c:pt idx="8491">
                  <c:v>5.5329956352000007</c:v>
                </c:pt>
                <c:pt idx="8492">
                  <c:v>5.5350094471999993</c:v>
                </c:pt>
                <c:pt idx="8493">
                  <c:v>5.5366814779999993</c:v>
                </c:pt>
                <c:pt idx="8494">
                  <c:v>5.5389890595000004</c:v>
                </c:pt>
                <c:pt idx="8495">
                  <c:v>5.541649584</c:v>
                </c:pt>
                <c:pt idx="8496">
                  <c:v>5.5427593871999994</c:v>
                </c:pt>
                <c:pt idx="8497">
                  <c:v>5.5427320908000004</c:v>
                </c:pt>
                <c:pt idx="8498">
                  <c:v>5.5438905680000001</c:v>
                </c:pt>
                <c:pt idx="8499">
                  <c:v>5.5459354648000003</c:v>
                </c:pt>
                <c:pt idx="8500">
                  <c:v>5.5473928965999999</c:v>
                </c:pt>
                <c:pt idx="8501">
                  <c:v>5.5481988920000003</c:v>
                </c:pt>
                <c:pt idx="8502">
                  <c:v>5.5487912968000002</c:v>
                </c:pt>
                <c:pt idx="8503">
                  <c:v>5.5497710422000006</c:v>
                </c:pt>
                <c:pt idx="8504">
                  <c:v>5.5508951934000006</c:v>
                </c:pt>
                <c:pt idx="8505">
                  <c:v>5.5520406971999998</c:v>
                </c:pt>
                <c:pt idx="8506">
                  <c:v>5.5532528825000007</c:v>
                </c:pt>
                <c:pt idx="8507">
                  <c:v>5.5543527824999996</c:v>
                </c:pt>
                <c:pt idx="8508">
                  <c:v>5.5555220915000003</c:v>
                </c:pt>
                <c:pt idx="8509">
                  <c:v>5.5571028824999997</c:v>
                </c:pt>
                <c:pt idx="8510">
                  <c:v>5.5584167651999996</c:v>
                </c:pt>
                <c:pt idx="8511">
                  <c:v>5.5595543879999996</c:v>
                </c:pt>
                <c:pt idx="8512">
                  <c:v>5.5603073394000004</c:v>
                </c:pt>
                <c:pt idx="8513">
                  <c:v>5.5608546051999994</c:v>
                </c:pt>
                <c:pt idx="8514">
                  <c:v>5.5611801377999992</c:v>
                </c:pt>
                <c:pt idx="8515">
                  <c:v>5.5633334840000002</c:v>
                </c:pt>
                <c:pt idx="8516">
                  <c:v>5.5655110483000003</c:v>
                </c:pt>
                <c:pt idx="8517">
                  <c:v>5.5670981862999991</c:v>
                </c:pt>
                <c:pt idx="8518">
                  <c:v>5.5684529712000002</c:v>
                </c:pt>
                <c:pt idx="8519">
                  <c:v>5.5689579480999987</c:v>
                </c:pt>
                <c:pt idx="8520">
                  <c:v>5.5692491197999994</c:v>
                </c:pt>
                <c:pt idx="8521">
                  <c:v>5.570799280200001</c:v>
                </c:pt>
                <c:pt idx="8522">
                  <c:v>5.5737770456</c:v>
                </c:pt>
                <c:pt idx="8523">
                  <c:v>5.5755066501000003</c:v>
                </c:pt>
                <c:pt idx="8524">
                  <c:v>5.575995936</c:v>
                </c:pt>
                <c:pt idx="8525">
                  <c:v>5.5768809223</c:v>
                </c:pt>
                <c:pt idx="8526">
                  <c:v>5.5787712443999995</c:v>
                </c:pt>
                <c:pt idx="8527">
                  <c:v>5.5800547704000003</c:v>
                </c:pt>
                <c:pt idx="8528">
                  <c:v>5.5792821884999997</c:v>
                </c:pt>
                <c:pt idx="8529">
                  <c:v>5.5804187739999991</c:v>
                </c:pt>
                <c:pt idx="8530">
                  <c:v>5.5840343891999993</c:v>
                </c:pt>
                <c:pt idx="8531">
                  <c:v>5.5862035580000002</c:v>
                </c:pt>
                <c:pt idx="8532">
                  <c:v>5.5869715943999996</c:v>
                </c:pt>
                <c:pt idx="8533">
                  <c:v>5.5870736448000002</c:v>
                </c:pt>
                <c:pt idx="8534">
                  <c:v>5.5873682357999996</c:v>
                </c:pt>
                <c:pt idx="8535">
                  <c:v>5.5884384710000008</c:v>
                </c:pt>
                <c:pt idx="8536">
                  <c:v>5.5901400832000006</c:v>
                </c:pt>
                <c:pt idx="8537">
                  <c:v>5.5912131660000011</c:v>
                </c:pt>
                <c:pt idx="8538">
                  <c:v>5.59230508</c:v>
                </c:pt>
                <c:pt idx="8539">
                  <c:v>5.5937795784000004</c:v>
                </c:pt>
                <c:pt idx="8540">
                  <c:v>5.5948260830000001</c:v>
                </c:pt>
                <c:pt idx="8541">
                  <c:v>5.5956425082000001</c:v>
                </c:pt>
                <c:pt idx="8542">
                  <c:v>5.5968307823999988</c:v>
                </c:pt>
                <c:pt idx="8543">
                  <c:v>5.5986049781999991</c:v>
                </c:pt>
                <c:pt idx="8544">
                  <c:v>5.6004033870000001</c:v>
                </c:pt>
                <c:pt idx="8545">
                  <c:v>5.6013992369999999</c:v>
                </c:pt>
                <c:pt idx="8546">
                  <c:v>5.6017770341999995</c:v>
                </c:pt>
                <c:pt idx="8547">
                  <c:v>5.6025615554000003</c:v>
                </c:pt>
                <c:pt idx="8548">
                  <c:v>5.6034132245000006</c:v>
                </c:pt>
                <c:pt idx="8549">
                  <c:v>5.6044924788000001</c:v>
                </c:pt>
                <c:pt idx="8550">
                  <c:v>5.6050952330999992</c:v>
                </c:pt>
                <c:pt idx="8551">
                  <c:v>5.6063215944000007</c:v>
                </c:pt>
                <c:pt idx="8552">
                  <c:v>5.6092449863000002</c:v>
                </c:pt>
                <c:pt idx="8553">
                  <c:v>5.6113308112000002</c:v>
                </c:pt>
                <c:pt idx="8554">
                  <c:v>5.6117519257000001</c:v>
                </c:pt>
                <c:pt idx="8555">
                  <c:v>5.6115225081000002</c:v>
                </c:pt>
                <c:pt idx="8556">
                  <c:v>5.6124015360000001</c:v>
                </c:pt>
                <c:pt idx="8557">
                  <c:v>5.6136820974999999</c:v>
                </c:pt>
                <c:pt idx="8558">
                  <c:v>5.615195761199999</c:v>
                </c:pt>
                <c:pt idx="8559">
                  <c:v>5.6171702254999998</c:v>
                </c:pt>
                <c:pt idx="8560">
                  <c:v>5.6185102919999999</c:v>
                </c:pt>
                <c:pt idx="8561">
                  <c:v>5.6190635115000003</c:v>
                </c:pt>
                <c:pt idx="8562">
                  <c:v>5.6206314600000002</c:v>
                </c:pt>
                <c:pt idx="8563">
                  <c:v>5.6217764224999991</c:v>
                </c:pt>
                <c:pt idx="8564">
                  <c:v>5.6223217440000015</c:v>
                </c:pt>
                <c:pt idx="8565">
                  <c:v>5.6230221509999998</c:v>
                </c:pt>
                <c:pt idx="8566">
                  <c:v>5.6234329380000005</c:v>
                </c:pt>
                <c:pt idx="8567">
                  <c:v>5.6242723278000009</c:v>
                </c:pt>
                <c:pt idx="8568">
                  <c:v>5.62513869</c:v>
                </c:pt>
                <c:pt idx="8569">
                  <c:v>5.6283329432000002</c:v>
                </c:pt>
                <c:pt idx="8570">
                  <c:v>5.6338177140000001</c:v>
                </c:pt>
                <c:pt idx="8571">
                  <c:v>5.635113218199999</c:v>
                </c:pt>
                <c:pt idx="8572">
                  <c:v>5.6340320945999993</c:v>
                </c:pt>
                <c:pt idx="8573">
                  <c:v>5.6333553359000001</c:v>
                </c:pt>
                <c:pt idx="8574">
                  <c:v>5.6339673752999992</c:v>
                </c:pt>
                <c:pt idx="8575">
                  <c:v>5.6347938108000006</c:v>
                </c:pt>
                <c:pt idx="8576">
                  <c:v>5.6354490610000001</c:v>
                </c:pt>
                <c:pt idx="8577">
                  <c:v>5.6367016551999995</c:v>
                </c:pt>
                <c:pt idx="8578">
                  <c:v>5.6385354588000016</c:v>
                </c:pt>
                <c:pt idx="8579">
                  <c:v>5.6399648444999997</c:v>
                </c:pt>
                <c:pt idx="8580">
                  <c:v>5.6403357641999996</c:v>
                </c:pt>
                <c:pt idx="8581">
                  <c:v>5.6406608179999997</c:v>
                </c:pt>
                <c:pt idx="8582">
                  <c:v>5.6416183335000003</c:v>
                </c:pt>
                <c:pt idx="8583">
                  <c:v>5.6428362004000006</c:v>
                </c:pt>
                <c:pt idx="8584">
                  <c:v>5.6438775000000003</c:v>
                </c:pt>
                <c:pt idx="8585">
                  <c:v>5.6453612460000002</c:v>
                </c:pt>
                <c:pt idx="8586">
                  <c:v>5.6464567060000004</c:v>
                </c:pt>
                <c:pt idx="8587">
                  <c:v>5.647391805999999</c:v>
                </c:pt>
                <c:pt idx="8588">
                  <c:v>5.6483242728</c:v>
                </c:pt>
                <c:pt idx="8589">
                  <c:v>5.6486268519999996</c:v>
                </c:pt>
                <c:pt idx="8590">
                  <c:v>5.6495242955000009</c:v>
                </c:pt>
                <c:pt idx="8591">
                  <c:v>5.6512095701999998</c:v>
                </c:pt>
                <c:pt idx="8592">
                  <c:v>5.6535439211999989</c:v>
                </c:pt>
                <c:pt idx="8593">
                  <c:v>5.6554791415999999</c:v>
                </c:pt>
                <c:pt idx="8594">
                  <c:v>5.6565969264000007</c:v>
                </c:pt>
                <c:pt idx="8595">
                  <c:v>5.6577120892000003</c:v>
                </c:pt>
                <c:pt idx="8596">
                  <c:v>5.6586344149999999</c:v>
                </c:pt>
                <c:pt idx="8597">
                  <c:v>5.6598200881</c:v>
                </c:pt>
                <c:pt idx="8598">
                  <c:v>5.6608183352000001</c:v>
                </c:pt>
                <c:pt idx="8599">
                  <c:v>5.6643161532999997</c:v>
                </c:pt>
                <c:pt idx="8600">
                  <c:v>5.6669640015999994</c:v>
                </c:pt>
                <c:pt idx="8601">
                  <c:v>5.6674901485999998</c:v>
                </c:pt>
                <c:pt idx="8602">
                  <c:v>5.6669810074999996</c:v>
                </c:pt>
                <c:pt idx="8603">
                  <c:v>5.6673087359999998</c:v>
                </c:pt>
                <c:pt idx="8604">
                  <c:v>5.6682886047999999</c:v>
                </c:pt>
                <c:pt idx="8605">
                  <c:v>5.6692875152999997</c:v>
                </c:pt>
                <c:pt idx="8606">
                  <c:v>5.6704876615000002</c:v>
                </c:pt>
                <c:pt idx="8607">
                  <c:v>5.6721254758000015</c:v>
                </c:pt>
                <c:pt idx="8608">
                  <c:v>5.6729180888000004</c:v>
                </c:pt>
                <c:pt idx="8609">
                  <c:v>5.6739065273999998</c:v>
                </c:pt>
                <c:pt idx="8610">
                  <c:v>5.6754878087999998</c:v>
                </c:pt>
                <c:pt idx="8611">
                  <c:v>5.6772514621000001</c:v>
                </c:pt>
                <c:pt idx="8612">
                  <c:v>5.6785992679999993</c:v>
                </c:pt>
                <c:pt idx="8613">
                  <c:v>5.6805644364000001</c:v>
                </c:pt>
                <c:pt idx="8614">
                  <c:v>5.6827310120999996</c:v>
                </c:pt>
                <c:pt idx="8615">
                  <c:v>5.6830322772000015</c:v>
                </c:pt>
                <c:pt idx="8616">
                  <c:v>5.6833226859000012</c:v>
                </c:pt>
                <c:pt idx="8617">
                  <c:v>5.684418163000001</c:v>
                </c:pt>
                <c:pt idx="8618">
                  <c:v>5.6861202511999993</c:v>
                </c:pt>
                <c:pt idx="8619">
                  <c:v>5.6869630300000003</c:v>
                </c:pt>
                <c:pt idx="8620">
                  <c:v>5.6884151452000005</c:v>
                </c:pt>
                <c:pt idx="8621">
                  <c:v>5.6898646300999989</c:v>
                </c:pt>
                <c:pt idx="8622">
                  <c:v>5.6919588479999996</c:v>
                </c:pt>
                <c:pt idx="8623">
                  <c:v>5.6936669127000004</c:v>
                </c:pt>
                <c:pt idx="8624">
                  <c:v>5.6941346175999996</c:v>
                </c:pt>
                <c:pt idx="8625">
                  <c:v>5.694814536</c:v>
                </c:pt>
                <c:pt idx="8626">
                  <c:v>5.6960930395000009</c:v>
                </c:pt>
                <c:pt idx="8627">
                  <c:v>5.6977552565999998</c:v>
                </c:pt>
                <c:pt idx="8628">
                  <c:v>5.6992924079999998</c:v>
                </c:pt>
                <c:pt idx="8629">
                  <c:v>5.6999780308000005</c:v>
                </c:pt>
                <c:pt idx="8630">
                  <c:v>5.70082968</c:v>
                </c:pt>
                <c:pt idx="8631">
                  <c:v>5.7016786571999996</c:v>
                </c:pt>
                <c:pt idx="8632">
                  <c:v>5.702309982600001</c:v>
                </c:pt>
                <c:pt idx="8633">
                  <c:v>5.7037849579999991</c:v>
                </c:pt>
                <c:pt idx="8634">
                  <c:v>5.7052191904000003</c:v>
                </c:pt>
                <c:pt idx="8635">
                  <c:v>5.7058261643999995</c:v>
                </c:pt>
                <c:pt idx="8636">
                  <c:v>5.7062236017999997</c:v>
                </c:pt>
                <c:pt idx="8637">
                  <c:v>5.7075328691999996</c:v>
                </c:pt>
                <c:pt idx="8638">
                  <c:v>5.7092940885999992</c:v>
                </c:pt>
                <c:pt idx="8639">
                  <c:v>5.7114474000000008</c:v>
                </c:pt>
                <c:pt idx="8640">
                  <c:v>5.7134945777000006</c:v>
                </c:pt>
                <c:pt idx="8641">
                  <c:v>5.7152886282000015</c:v>
                </c:pt>
                <c:pt idx="8642">
                  <c:v>5.7156018512000006</c:v>
                </c:pt>
                <c:pt idx="8643">
                  <c:v>5.7157300107999989</c:v>
                </c:pt>
                <c:pt idx="8644">
                  <c:v>5.7167293679999993</c:v>
                </c:pt>
                <c:pt idx="8645">
                  <c:v>5.7182244005999987</c:v>
                </c:pt>
                <c:pt idx="8646">
                  <c:v>5.7195099011999995</c:v>
                </c:pt>
                <c:pt idx="8647">
                  <c:v>5.7203516411999997</c:v>
                </c:pt>
                <c:pt idx="8648">
                  <c:v>5.7219801792999991</c:v>
                </c:pt>
                <c:pt idx="8649">
                  <c:v>5.7231758389999996</c:v>
                </c:pt>
                <c:pt idx="8650">
                  <c:v>5.7247854135000003</c:v>
                </c:pt>
                <c:pt idx="8651">
                  <c:v>5.7259456879999995</c:v>
                </c:pt>
                <c:pt idx="8652">
                  <c:v>5.7264906528000008</c:v>
                </c:pt>
                <c:pt idx="8653">
                  <c:v>5.7267904550999997</c:v>
                </c:pt>
                <c:pt idx="8654">
                  <c:v>5.7275369320000005</c:v>
                </c:pt>
                <c:pt idx="8655">
                  <c:v>5.7287355824999997</c:v>
                </c:pt>
                <c:pt idx="8656">
                  <c:v>5.7297164025000002</c:v>
                </c:pt>
                <c:pt idx="8657">
                  <c:v>5.7304957696000001</c:v>
                </c:pt>
                <c:pt idx="8658">
                  <c:v>5.7317082336</c:v>
                </c:pt>
                <c:pt idx="8659">
                  <c:v>5.7327110524</c:v>
                </c:pt>
                <c:pt idx="8660">
                  <c:v>5.7339728459999995</c:v>
                </c:pt>
                <c:pt idx="8661">
                  <c:v>5.7352073706000004</c:v>
                </c:pt>
                <c:pt idx="8662">
                  <c:v>5.7364282871999999</c:v>
                </c:pt>
                <c:pt idx="8663">
                  <c:v>5.7374504767999994</c:v>
                </c:pt>
                <c:pt idx="8664">
                  <c:v>5.7384809280000004</c:v>
                </c:pt>
                <c:pt idx="8665">
                  <c:v>5.7399309288000007</c:v>
                </c:pt>
                <c:pt idx="8666">
                  <c:v>5.740923188</c:v>
                </c:pt>
                <c:pt idx="8667">
                  <c:v>5.7416838356</c:v>
                </c:pt>
                <c:pt idx="8668">
                  <c:v>5.7426542739999995</c:v>
                </c:pt>
                <c:pt idx="8669">
                  <c:v>5.7440415461000001</c:v>
                </c:pt>
                <c:pt idx="8670">
                  <c:v>5.7460801023999997</c:v>
                </c:pt>
                <c:pt idx="8671">
                  <c:v>5.7473070439000011</c:v>
                </c:pt>
                <c:pt idx="8672">
                  <c:v>5.7475152611000011</c:v>
                </c:pt>
                <c:pt idx="8673">
                  <c:v>5.7483556</c:v>
                </c:pt>
                <c:pt idx="8674">
                  <c:v>5.7506317049999991</c:v>
                </c:pt>
                <c:pt idx="8675">
                  <c:v>5.7524828424000001</c:v>
                </c:pt>
                <c:pt idx="8676">
                  <c:v>5.7526638011999998</c:v>
                </c:pt>
                <c:pt idx="8677">
                  <c:v>5.7520438596000005</c:v>
                </c:pt>
                <c:pt idx="8678">
                  <c:v>5.7524867084999993</c:v>
                </c:pt>
                <c:pt idx="8679">
                  <c:v>5.7533465094</c:v>
                </c:pt>
                <c:pt idx="8680">
                  <c:v>5.7548194464000009</c:v>
                </c:pt>
                <c:pt idx="8681">
                  <c:v>5.7571483529999998</c:v>
                </c:pt>
                <c:pt idx="8682">
                  <c:v>5.7592812861999994</c:v>
                </c:pt>
                <c:pt idx="8683">
                  <c:v>5.7601524012</c:v>
                </c:pt>
                <c:pt idx="8684">
                  <c:v>5.7607807504000004</c:v>
                </c:pt>
                <c:pt idx="8685">
                  <c:v>5.7620580092999996</c:v>
                </c:pt>
                <c:pt idx="8686">
                  <c:v>5.7637578899999991</c:v>
                </c:pt>
                <c:pt idx="8687">
                  <c:v>5.7652342503999998</c:v>
                </c:pt>
                <c:pt idx="8688">
                  <c:v>5.7665584823999998</c:v>
                </c:pt>
                <c:pt idx="8689">
                  <c:v>5.7678938047999999</c:v>
                </c:pt>
                <c:pt idx="8690">
                  <c:v>5.7685966777999997</c:v>
                </c:pt>
                <c:pt idx="8691">
                  <c:v>5.7695012931000003</c:v>
                </c:pt>
                <c:pt idx="8692">
                  <c:v>5.7708368730000004</c:v>
                </c:pt>
                <c:pt idx="8693">
                  <c:v>5.7723797736</c:v>
                </c:pt>
                <c:pt idx="8694">
                  <c:v>5.7747792033999996</c:v>
                </c:pt>
                <c:pt idx="8695">
                  <c:v>5.7777978079999999</c:v>
                </c:pt>
                <c:pt idx="8696">
                  <c:v>5.777674974</c:v>
                </c:pt>
                <c:pt idx="8697">
                  <c:v>5.7781821231999997</c:v>
                </c:pt>
                <c:pt idx="8698">
                  <c:v>5.7786810395000003</c:v>
                </c:pt>
                <c:pt idx="8699">
                  <c:v>5.7797990586000001</c:v>
                </c:pt>
                <c:pt idx="8700">
                  <c:v>5.7817380475999993</c:v>
                </c:pt>
                <c:pt idx="8701">
                  <c:v>5.7835918284999996</c:v>
                </c:pt>
                <c:pt idx="8702">
                  <c:v>5.7845559343999984</c:v>
                </c:pt>
                <c:pt idx="8703">
                  <c:v>5.7840827408000006</c:v>
                </c:pt>
                <c:pt idx="8704">
                  <c:v>5.7842754927999991</c:v>
                </c:pt>
                <c:pt idx="8705">
                  <c:v>5.7855378699999997</c:v>
                </c:pt>
                <c:pt idx="8706">
                  <c:v>5.7870654959000003</c:v>
                </c:pt>
                <c:pt idx="8707">
                  <c:v>5.7879795000000005</c:v>
                </c:pt>
                <c:pt idx="8708">
                  <c:v>5.7890347811999998</c:v>
                </c:pt>
                <c:pt idx="8709">
                  <c:v>5.791157190599999</c:v>
                </c:pt>
                <c:pt idx="8710">
                  <c:v>5.7935091668999998</c:v>
                </c:pt>
                <c:pt idx="8711">
                  <c:v>5.7950208275999993</c:v>
                </c:pt>
                <c:pt idx="8712">
                  <c:v>5.7955481219999996</c:v>
                </c:pt>
                <c:pt idx="8713">
                  <c:v>5.7953534309000005</c:v>
                </c:pt>
                <c:pt idx="8714">
                  <c:v>5.7960655022000003</c:v>
                </c:pt>
                <c:pt idx="8715">
                  <c:v>5.7986555087999996</c:v>
                </c:pt>
                <c:pt idx="8716">
                  <c:v>5.8014257157999998</c:v>
                </c:pt>
                <c:pt idx="8717">
                  <c:v>5.8022960205</c:v>
                </c:pt>
                <c:pt idx="8718">
                  <c:v>5.8023088838000012</c:v>
                </c:pt>
                <c:pt idx="8719">
                  <c:v>5.8031350908999997</c:v>
                </c:pt>
                <c:pt idx="8720">
                  <c:v>5.8037262494000013</c:v>
                </c:pt>
                <c:pt idx="8721">
                  <c:v>5.8046800219999986</c:v>
                </c:pt>
                <c:pt idx="8722">
                  <c:v>5.8062150293000006</c:v>
                </c:pt>
                <c:pt idx="8723">
                  <c:v>5.8085664813000015</c:v>
                </c:pt>
                <c:pt idx="8724">
                  <c:v>5.8122020486999997</c:v>
                </c:pt>
                <c:pt idx="8725">
                  <c:v>5.8141664684999999</c:v>
                </c:pt>
                <c:pt idx="8726">
                  <c:v>5.8153008091</c:v>
                </c:pt>
                <c:pt idx="8727">
                  <c:v>5.8159841454000007</c:v>
                </c:pt>
                <c:pt idx="8728">
                  <c:v>5.8164101663999999</c:v>
                </c:pt>
                <c:pt idx="8729">
                  <c:v>5.8167919581999996</c:v>
                </c:pt>
                <c:pt idx="8730">
                  <c:v>5.8173951799999992</c:v>
                </c:pt>
                <c:pt idx="8731">
                  <c:v>5.8180067252999992</c:v>
                </c:pt>
                <c:pt idx="8732">
                  <c:v>5.8194293480999999</c:v>
                </c:pt>
                <c:pt idx="8733">
                  <c:v>5.8212534197999997</c:v>
                </c:pt>
                <c:pt idx="8734">
                  <c:v>5.8226678861000005</c:v>
                </c:pt>
                <c:pt idx="8735">
                  <c:v>5.8245004194999996</c:v>
                </c:pt>
                <c:pt idx="8736">
                  <c:v>5.8263081155999998</c:v>
                </c:pt>
                <c:pt idx="8737">
                  <c:v>5.8274902421999997</c:v>
                </c:pt>
                <c:pt idx="8738">
                  <c:v>5.8280412199999994</c:v>
                </c:pt>
                <c:pt idx="8739">
                  <c:v>5.8290379567999988</c:v>
                </c:pt>
                <c:pt idx="8740">
                  <c:v>5.8304389319999999</c:v>
                </c:pt>
                <c:pt idx="8741">
                  <c:v>5.8324462627000004</c:v>
                </c:pt>
                <c:pt idx="8742">
                  <c:v>5.8334320755000002</c:v>
                </c:pt>
                <c:pt idx="8743">
                  <c:v>5.8338310172000005</c:v>
                </c:pt>
                <c:pt idx="8744">
                  <c:v>5.8346674728999997</c:v>
                </c:pt>
                <c:pt idx="8745">
                  <c:v>5.8359193068000002</c:v>
                </c:pt>
                <c:pt idx="8746">
                  <c:v>5.8371989496999994</c:v>
                </c:pt>
                <c:pt idx="8747">
                  <c:v>5.8380882760000015</c:v>
                </c:pt>
                <c:pt idx="8748">
                  <c:v>5.8389693351999998</c:v>
                </c:pt>
                <c:pt idx="8749">
                  <c:v>5.8402991472000005</c:v>
                </c:pt>
                <c:pt idx="8750">
                  <c:v>5.8407871136000002</c:v>
                </c:pt>
                <c:pt idx="8751">
                  <c:v>5.8414661706999995</c:v>
                </c:pt>
                <c:pt idx="8752">
                  <c:v>5.8442419861000001</c:v>
                </c:pt>
                <c:pt idx="8753">
                  <c:v>5.8472007552000003</c:v>
                </c:pt>
                <c:pt idx="8754">
                  <c:v>5.8493065355000011</c:v>
                </c:pt>
                <c:pt idx="8755">
                  <c:v>5.8482989804999992</c:v>
                </c:pt>
                <c:pt idx="8756">
                  <c:v>5.8478979328000005</c:v>
                </c:pt>
                <c:pt idx="8757">
                  <c:v>5.8483723520999993</c:v>
                </c:pt>
                <c:pt idx="8758">
                  <c:v>5.8494784607999994</c:v>
                </c:pt>
                <c:pt idx="8759">
                  <c:v>5.8501218384000007</c:v>
                </c:pt>
                <c:pt idx="8760">
                  <c:v>5.8507596909999995</c:v>
                </c:pt>
                <c:pt idx="8761">
                  <c:v>5.8518604191000012</c:v>
                </c:pt>
                <c:pt idx="8762">
                  <c:v>5.8540419755999995</c:v>
                </c:pt>
                <c:pt idx="8763">
                  <c:v>5.8568944590000003</c:v>
                </c:pt>
                <c:pt idx="8764">
                  <c:v>5.8580261402000007</c:v>
                </c:pt>
                <c:pt idx="8765">
                  <c:v>5.858470400499999</c:v>
                </c:pt>
                <c:pt idx="8766">
                  <c:v>5.8595187519000005</c:v>
                </c:pt>
                <c:pt idx="8767">
                  <c:v>5.8612185531999996</c:v>
                </c:pt>
                <c:pt idx="8768">
                  <c:v>5.8631513813999998</c:v>
                </c:pt>
                <c:pt idx="8769">
                  <c:v>5.8638064979999998</c:v>
                </c:pt>
                <c:pt idx="8770">
                  <c:v>5.8680763605000008</c:v>
                </c:pt>
                <c:pt idx="8771">
                  <c:v>5.8717117766000007</c:v>
                </c:pt>
                <c:pt idx="8772">
                  <c:v>5.8725612175999995</c:v>
                </c:pt>
                <c:pt idx="8773">
                  <c:v>5.8758636874999999</c:v>
                </c:pt>
                <c:pt idx="8774">
                  <c:v>5.8757924400000006</c:v>
                </c:pt>
                <c:pt idx="8775">
                  <c:v>5.8746872123999996</c:v>
                </c:pt>
                <c:pt idx="8776">
                  <c:v>5.8737786818000002</c:v>
                </c:pt>
                <c:pt idx="8777">
                  <c:v>5.8734632000000007</c:v>
                </c:pt>
                <c:pt idx="8778">
                  <c:v>5.8731309792000008</c:v>
                </c:pt>
                <c:pt idx="8779">
                  <c:v>5.8736527500000006</c:v>
                </c:pt>
                <c:pt idx="8780">
                  <c:v>5.8752671579999998</c:v>
                </c:pt>
                <c:pt idx="8781">
                  <c:v>5.8770812040000013</c:v>
                </c:pt>
                <c:pt idx="8782">
                  <c:v>5.8782464019999985</c:v>
                </c:pt>
                <c:pt idx="8783">
                  <c:v>5.8790459728000002</c:v>
                </c:pt>
                <c:pt idx="8784">
                  <c:v>5.8796711099999994</c:v>
                </c:pt>
                <c:pt idx="8785">
                  <c:v>5.8807373056000003</c:v>
                </c:pt>
                <c:pt idx="8786">
                  <c:v>5.8818286824000001</c:v>
                </c:pt>
                <c:pt idx="8787">
                  <c:v>5.8825097609999997</c:v>
                </c:pt>
                <c:pt idx="8788">
                  <c:v>5.8829828914999993</c:v>
                </c:pt>
                <c:pt idx="8789">
                  <c:v>5.8851060319999995</c:v>
                </c:pt>
                <c:pt idx="8790">
                  <c:v>5.8891180711999995</c:v>
                </c:pt>
                <c:pt idx="8791">
                  <c:v>5.8913908884000001</c:v>
                </c:pt>
                <c:pt idx="8792">
                  <c:v>5.8924101791999997</c:v>
                </c:pt>
                <c:pt idx="8793">
                  <c:v>5.892156270000001</c:v>
                </c:pt>
                <c:pt idx="8794">
                  <c:v>5.8925431719000008</c:v>
                </c:pt>
                <c:pt idx="8795">
                  <c:v>5.8925028499999996</c:v>
                </c:pt>
                <c:pt idx="8796">
                  <c:v>5.893539024599999</c:v>
                </c:pt>
                <c:pt idx="8797">
                  <c:v>5.8956378272999999</c:v>
                </c:pt>
                <c:pt idx="8798">
                  <c:v>5.8983748874999993</c:v>
                </c:pt>
                <c:pt idx="8799">
                  <c:v>5.9000746550000009</c:v>
                </c:pt>
                <c:pt idx="8800">
                  <c:v>5.9011783348</c:v>
                </c:pt>
                <c:pt idx="8801">
                  <c:v>5.9019275180000008</c:v>
                </c:pt>
                <c:pt idx="8802">
                  <c:v>5.9023277463999992</c:v>
                </c:pt>
                <c:pt idx="8803">
                  <c:v>5.903343886500001</c:v>
                </c:pt>
                <c:pt idx="8804">
                  <c:v>5.9041883838000002</c:v>
                </c:pt>
                <c:pt idx="8805">
                  <c:v>5.9052270755999992</c:v>
                </c:pt>
                <c:pt idx="8806">
                  <c:v>5.9066289435000003</c:v>
                </c:pt>
                <c:pt idx="8807">
                  <c:v>5.9075922211999998</c:v>
                </c:pt>
                <c:pt idx="8808">
                  <c:v>5.9087329272</c:v>
                </c:pt>
                <c:pt idx="8809">
                  <c:v>5.9104954414999993</c:v>
                </c:pt>
                <c:pt idx="8810">
                  <c:v>5.9122524941999997</c:v>
                </c:pt>
                <c:pt idx="8811">
                  <c:v>5.9138743664</c:v>
                </c:pt>
                <c:pt idx="8812">
                  <c:v>5.9150967935999992</c:v>
                </c:pt>
                <c:pt idx="8813">
                  <c:v>5.915877653399999</c:v>
                </c:pt>
                <c:pt idx="8814">
                  <c:v>5.9185046200000002</c:v>
                </c:pt>
                <c:pt idx="8815">
                  <c:v>5.9200485408999999</c:v>
                </c:pt>
                <c:pt idx="8816">
                  <c:v>5.9211564415000009</c:v>
                </c:pt>
                <c:pt idx="8817">
                  <c:v>5.9220589642000006</c:v>
                </c:pt>
                <c:pt idx="8818">
                  <c:v>5.9218584767999998</c:v>
                </c:pt>
                <c:pt idx="8819">
                  <c:v>5.9225247270000008</c:v>
                </c:pt>
                <c:pt idx="8820">
                  <c:v>5.9238439267000009</c:v>
                </c:pt>
                <c:pt idx="8821">
                  <c:v>5.9258189781000006</c:v>
                </c:pt>
                <c:pt idx="8822">
                  <c:v>5.9270058974999991</c:v>
                </c:pt>
                <c:pt idx="8823">
                  <c:v>5.9284208879999989</c:v>
                </c:pt>
                <c:pt idx="8824">
                  <c:v>5.9294305784999999</c:v>
                </c:pt>
                <c:pt idx="8825">
                  <c:v>5.9300517443999992</c:v>
                </c:pt>
                <c:pt idx="8826">
                  <c:v>5.930819510400001</c:v>
                </c:pt>
                <c:pt idx="8827">
                  <c:v>5.9321534432999998</c:v>
                </c:pt>
                <c:pt idx="8828">
                  <c:v>5.9334453312000006</c:v>
                </c:pt>
                <c:pt idx="8829">
                  <c:v>5.9346979616999995</c:v>
                </c:pt>
                <c:pt idx="8830">
                  <c:v>5.9364461404000002</c:v>
                </c:pt>
                <c:pt idx="8831">
                  <c:v>5.9377692204000008</c:v>
                </c:pt>
                <c:pt idx="8832">
                  <c:v>5.9390839599999996</c:v>
                </c:pt>
                <c:pt idx="8833">
                  <c:v>5.9403791054999999</c:v>
                </c:pt>
                <c:pt idx="8834">
                  <c:v>5.9414687243999991</c:v>
                </c:pt>
                <c:pt idx="8835">
                  <c:v>5.9427640324000004</c:v>
                </c:pt>
                <c:pt idx="8836">
                  <c:v>5.9433975288000003</c:v>
                </c:pt>
                <c:pt idx="8837">
                  <c:v>5.944476087</c:v>
                </c:pt>
                <c:pt idx="8838">
                  <c:v>5.9465941724000002</c:v>
                </c:pt>
                <c:pt idx="8839">
                  <c:v>5.9480278903000015</c:v>
                </c:pt>
                <c:pt idx="8840">
                  <c:v>5.9492729243999989</c:v>
                </c:pt>
                <c:pt idx="8841">
                  <c:v>5.9507293139999993</c:v>
                </c:pt>
                <c:pt idx="8842">
                  <c:v>5.9515687985999994</c:v>
                </c:pt>
                <c:pt idx="8843">
                  <c:v>5.9517800510999992</c:v>
                </c:pt>
                <c:pt idx="8844">
                  <c:v>5.9536451625</c:v>
                </c:pt>
                <c:pt idx="8845">
                  <c:v>5.9557301439999994</c:v>
                </c:pt>
                <c:pt idx="8846">
                  <c:v>5.9567896367999991</c:v>
                </c:pt>
                <c:pt idx="8847">
                  <c:v>5.9563839644999996</c:v>
                </c:pt>
                <c:pt idx="8848">
                  <c:v>5.9561839467999995</c:v>
                </c:pt>
                <c:pt idx="8849">
                  <c:v>5.9572068832999996</c:v>
                </c:pt>
                <c:pt idx="8850">
                  <c:v>5.9595064425000004</c:v>
                </c:pt>
                <c:pt idx="8851">
                  <c:v>5.9611579543999991</c:v>
                </c:pt>
                <c:pt idx="8852">
                  <c:v>5.9625699769999994</c:v>
                </c:pt>
                <c:pt idx="8853">
                  <c:v>5.9663381673</c:v>
                </c:pt>
                <c:pt idx="8854">
                  <c:v>5.9702953484999997</c:v>
                </c:pt>
                <c:pt idx="8855">
                  <c:v>5.9706677260000003</c:v>
                </c:pt>
                <c:pt idx="8856">
                  <c:v>5.9693942037000003</c:v>
                </c:pt>
                <c:pt idx="8857">
                  <c:v>5.9692170890000007</c:v>
                </c:pt>
                <c:pt idx="8858">
                  <c:v>5.9697165135999999</c:v>
                </c:pt>
                <c:pt idx="8859">
                  <c:v>5.9710842226</c:v>
                </c:pt>
                <c:pt idx="8860">
                  <c:v>5.9728833750000012</c:v>
                </c:pt>
                <c:pt idx="8861">
                  <c:v>5.9744627680000004</c:v>
                </c:pt>
                <c:pt idx="8862">
                  <c:v>5.9751851838000007</c:v>
                </c:pt>
                <c:pt idx="8863">
                  <c:v>5.9761643212999997</c:v>
                </c:pt>
                <c:pt idx="8864">
                  <c:v>5.9775184308</c:v>
                </c:pt>
                <c:pt idx="8865">
                  <c:v>5.9786328910000002</c:v>
                </c:pt>
                <c:pt idx="8866">
                  <c:v>5.9791101216999998</c:v>
                </c:pt>
                <c:pt idx="8867">
                  <c:v>5.9804107588000006</c:v>
                </c:pt>
                <c:pt idx="8868">
                  <c:v>5.9827577170000001</c:v>
                </c:pt>
                <c:pt idx="8869">
                  <c:v>5.9839963269000007</c:v>
                </c:pt>
                <c:pt idx="8870">
                  <c:v>5.9843549612000002</c:v>
                </c:pt>
                <c:pt idx="8871">
                  <c:v>5.9855851784</c:v>
                </c:pt>
                <c:pt idx="8872">
                  <c:v>5.98639805</c:v>
                </c:pt>
                <c:pt idx="8873">
                  <c:v>5.9876453609999993</c:v>
                </c:pt>
                <c:pt idx="8874">
                  <c:v>5.9890788060000011</c:v>
                </c:pt>
                <c:pt idx="8875">
                  <c:v>5.991110159999999</c:v>
                </c:pt>
                <c:pt idx="8876">
                  <c:v>5.9928677184000012</c:v>
                </c:pt>
                <c:pt idx="8877">
                  <c:v>5.9939509820999994</c:v>
                </c:pt>
                <c:pt idx="8878">
                  <c:v>5.995054091400001</c:v>
                </c:pt>
                <c:pt idx="8879">
                  <c:v>5.9961770567999997</c:v>
                </c:pt>
                <c:pt idx="8880">
                  <c:v>5.9988461810000002</c:v>
                </c:pt>
                <c:pt idx="8881">
                  <c:v>6.0013435611999997</c:v>
                </c:pt>
                <c:pt idx="8882">
                  <c:v>6.0025602798000008</c:v>
                </c:pt>
                <c:pt idx="8883">
                  <c:v>6.0025047410000001</c:v>
                </c:pt>
                <c:pt idx="8884">
                  <c:v>6.0020628986999993</c:v>
                </c:pt>
                <c:pt idx="8885">
                  <c:v>6.0024503664000006</c:v>
                </c:pt>
                <c:pt idx="8886">
                  <c:v>6.0043076856000006</c:v>
                </c:pt>
                <c:pt idx="8887">
                  <c:v>6.0059563319999993</c:v>
                </c:pt>
                <c:pt idx="8888">
                  <c:v>6.0074331957</c:v>
                </c:pt>
                <c:pt idx="8889">
                  <c:v>6.0074231391999993</c:v>
                </c:pt>
                <c:pt idx="8890">
                  <c:v>6.0072468606000005</c:v>
                </c:pt>
                <c:pt idx="8891">
                  <c:v>6.0083006159999996</c:v>
                </c:pt>
                <c:pt idx="8892">
                  <c:v>6.0101583995999999</c:v>
                </c:pt>
                <c:pt idx="8893">
                  <c:v>6.0119793481999997</c:v>
                </c:pt>
                <c:pt idx="8894">
                  <c:v>6.0146412819999995</c:v>
                </c:pt>
                <c:pt idx="8895">
                  <c:v>6.016507872600001</c:v>
                </c:pt>
                <c:pt idx="8896">
                  <c:v>6.0163460631999994</c:v>
                </c:pt>
                <c:pt idx="8897">
                  <c:v>6.0166501999999991</c:v>
                </c:pt>
                <c:pt idx="8898">
                  <c:v>6.0173862360000001</c:v>
                </c:pt>
                <c:pt idx="8899">
                  <c:v>6.0182799979000015</c:v>
                </c:pt>
                <c:pt idx="8900">
                  <c:v>6.0197293090000006</c:v>
                </c:pt>
                <c:pt idx="8901">
                  <c:v>6.0224290290000004</c:v>
                </c:pt>
                <c:pt idx="8902">
                  <c:v>6.0241357646000004</c:v>
                </c:pt>
                <c:pt idx="8903">
                  <c:v>6.0250127937999993</c:v>
                </c:pt>
                <c:pt idx="8904">
                  <c:v>6.0258671059999998</c:v>
                </c:pt>
                <c:pt idx="8905">
                  <c:v>6.0277858520000009</c:v>
                </c:pt>
                <c:pt idx="8906">
                  <c:v>6.0288207231999991</c:v>
                </c:pt>
                <c:pt idx="8907">
                  <c:v>6.0294947855999999</c:v>
                </c:pt>
                <c:pt idx="8908">
                  <c:v>6.0297453567999995</c:v>
                </c:pt>
                <c:pt idx="8909">
                  <c:v>6.0304280147999991</c:v>
                </c:pt>
                <c:pt idx="8910">
                  <c:v>6.0314602239999999</c:v>
                </c:pt>
                <c:pt idx="8911">
                  <c:v>6.0335143760000003</c:v>
                </c:pt>
                <c:pt idx="8912">
                  <c:v>6.0351535919999995</c:v>
                </c:pt>
                <c:pt idx="8913">
                  <c:v>6.0359713541</c:v>
                </c:pt>
                <c:pt idx="8914">
                  <c:v>6.0365574015999997</c:v>
                </c:pt>
                <c:pt idx="8915">
                  <c:v>6.0377361348000003</c:v>
                </c:pt>
                <c:pt idx="8916">
                  <c:v>6.0389320166000005</c:v>
                </c:pt>
                <c:pt idx="8917">
                  <c:v>6.0393063456</c:v>
                </c:pt>
                <c:pt idx="8918">
                  <c:v>6.0394774175999997</c:v>
                </c:pt>
                <c:pt idx="8919">
                  <c:v>6.0405556864000003</c:v>
                </c:pt>
                <c:pt idx="8920">
                  <c:v>6.0424842264</c:v>
                </c:pt>
                <c:pt idx="8921">
                  <c:v>6.0448879523999999</c:v>
                </c:pt>
                <c:pt idx="8922">
                  <c:v>6.0473518207999994</c:v>
                </c:pt>
                <c:pt idx="8923">
                  <c:v>6.0489541650000005</c:v>
                </c:pt>
                <c:pt idx="8924">
                  <c:v>6.0498353376999994</c:v>
                </c:pt>
                <c:pt idx="8925">
                  <c:v>6.0504589844999996</c:v>
                </c:pt>
                <c:pt idx="8926">
                  <c:v>6.0521649834</c:v>
                </c:pt>
                <c:pt idx="8927">
                  <c:v>6.0539510846999995</c:v>
                </c:pt>
                <c:pt idx="8928">
                  <c:v>6.055851638400001</c:v>
                </c:pt>
                <c:pt idx="8929">
                  <c:v>6.056887507099999</c:v>
                </c:pt>
                <c:pt idx="8930">
                  <c:v>6.0574595499999999</c:v>
                </c:pt>
                <c:pt idx="8931">
                  <c:v>6.0573414396000009</c:v>
                </c:pt>
                <c:pt idx="8932">
                  <c:v>6.0582859889999989</c:v>
                </c:pt>
                <c:pt idx="8933">
                  <c:v>6.0603276679000002</c:v>
                </c:pt>
                <c:pt idx="8934">
                  <c:v>6.0625786738</c:v>
                </c:pt>
                <c:pt idx="8935">
                  <c:v>6.0633630199999997</c:v>
                </c:pt>
                <c:pt idx="8936">
                  <c:v>6.0645657324000002</c:v>
                </c:pt>
                <c:pt idx="8937">
                  <c:v>6.0661983270000004</c:v>
                </c:pt>
                <c:pt idx="8938">
                  <c:v>6.0690861594000012</c:v>
                </c:pt>
                <c:pt idx="8939">
                  <c:v>6.0723697532000003</c:v>
                </c:pt>
                <c:pt idx="8940">
                  <c:v>6.0745188545</c:v>
                </c:pt>
                <c:pt idx="8941">
                  <c:v>6.0751979369999995</c:v>
                </c:pt>
                <c:pt idx="8942">
                  <c:v>6.0760404300000008</c:v>
                </c:pt>
                <c:pt idx="8943">
                  <c:v>6.0762180600000004</c:v>
                </c:pt>
                <c:pt idx="8944">
                  <c:v>6.0759686439999996</c:v>
                </c:pt>
                <c:pt idx="8945">
                  <c:v>6.0759513531000007</c:v>
                </c:pt>
                <c:pt idx="8946">
                  <c:v>6.0767681400000004</c:v>
                </c:pt>
                <c:pt idx="8947">
                  <c:v>6.0782212944000005</c:v>
                </c:pt>
                <c:pt idx="8948">
                  <c:v>6.0799840948000003</c:v>
                </c:pt>
                <c:pt idx="8949">
                  <c:v>6.0817642330000004</c:v>
                </c:pt>
                <c:pt idx="8950">
                  <c:v>6.0827303622000004</c:v>
                </c:pt>
                <c:pt idx="8951">
                  <c:v>6.0837567799999999</c:v>
                </c:pt>
                <c:pt idx="8952">
                  <c:v>6.0851588588999999</c:v>
                </c:pt>
                <c:pt idx="8953">
                  <c:v>6.086486473199999</c:v>
                </c:pt>
                <c:pt idx="8954">
                  <c:v>6.086893721</c:v>
                </c:pt>
                <c:pt idx="8955">
                  <c:v>6.0881382648000013</c:v>
                </c:pt>
                <c:pt idx="8956">
                  <c:v>6.0908337983999994</c:v>
                </c:pt>
                <c:pt idx="8957">
                  <c:v>6.0933431005000003</c:v>
                </c:pt>
                <c:pt idx="8958">
                  <c:v>6.0948144796000001</c:v>
                </c:pt>
                <c:pt idx="8959">
                  <c:v>6.0952392299999998</c:v>
                </c:pt>
                <c:pt idx="8960">
                  <c:v>6.0954661337999996</c:v>
                </c:pt>
                <c:pt idx="8961">
                  <c:v>6.0956241047999988</c:v>
                </c:pt>
                <c:pt idx="8962">
                  <c:v>6.0959799482000001</c:v>
                </c:pt>
                <c:pt idx="8963">
                  <c:v>6.0969581533000001</c:v>
                </c:pt>
                <c:pt idx="8964">
                  <c:v>6.0988054784999992</c:v>
                </c:pt>
                <c:pt idx="8965">
                  <c:v>6.1004550095999992</c:v>
                </c:pt>
                <c:pt idx="8966">
                  <c:v>6.1014822300000002</c:v>
                </c:pt>
                <c:pt idx="8967">
                  <c:v>6.1025554999999994</c:v>
                </c:pt>
                <c:pt idx="8968">
                  <c:v>6.1038756090000001</c:v>
                </c:pt>
                <c:pt idx="8969">
                  <c:v>6.1049921549000006</c:v>
                </c:pt>
                <c:pt idx="8970">
                  <c:v>6.1062836724</c:v>
                </c:pt>
                <c:pt idx="8971">
                  <c:v>6.107770304999999</c:v>
                </c:pt>
                <c:pt idx="8972">
                  <c:v>6.1082731886000001</c:v>
                </c:pt>
                <c:pt idx="8973">
                  <c:v>6.1088365136</c:v>
                </c:pt>
                <c:pt idx="8974">
                  <c:v>6.1096035617999993</c:v>
                </c:pt>
                <c:pt idx="8975">
                  <c:v>6.1112056380000004</c:v>
                </c:pt>
                <c:pt idx="8976">
                  <c:v>6.1137177239999998</c:v>
                </c:pt>
                <c:pt idx="8977">
                  <c:v>6.1166087349999998</c:v>
                </c:pt>
                <c:pt idx="8978">
                  <c:v>6.1175338875000005</c:v>
                </c:pt>
                <c:pt idx="8979">
                  <c:v>6.1186570830000004</c:v>
                </c:pt>
                <c:pt idx="8980">
                  <c:v>6.1204290703999993</c:v>
                </c:pt>
                <c:pt idx="8981">
                  <c:v>6.1215207459999998</c:v>
                </c:pt>
                <c:pt idx="8982">
                  <c:v>6.1224144865999994</c:v>
                </c:pt>
                <c:pt idx="8983">
                  <c:v>6.1226940697000005</c:v>
                </c:pt>
                <c:pt idx="8984">
                  <c:v>6.1236426622000009</c:v>
                </c:pt>
                <c:pt idx="8985">
                  <c:v>6.1248354779999996</c:v>
                </c:pt>
                <c:pt idx="8986">
                  <c:v>6.1264042847999995</c:v>
                </c:pt>
                <c:pt idx="8987">
                  <c:v>6.1275050199999992</c:v>
                </c:pt>
                <c:pt idx="8988">
                  <c:v>6.1281837605999998</c:v>
                </c:pt>
                <c:pt idx="8989">
                  <c:v>6.1292961563999997</c:v>
                </c:pt>
                <c:pt idx="8990">
                  <c:v>6.1305749558999993</c:v>
                </c:pt>
                <c:pt idx="8991">
                  <c:v>6.1318394023999998</c:v>
                </c:pt>
                <c:pt idx="8992">
                  <c:v>6.1333221962</c:v>
                </c:pt>
                <c:pt idx="8993">
                  <c:v>6.1346531847999985</c:v>
                </c:pt>
                <c:pt idx="8994">
                  <c:v>6.1364757239999994</c:v>
                </c:pt>
                <c:pt idx="8995">
                  <c:v>6.1409037735000007</c:v>
                </c:pt>
                <c:pt idx="8996">
                  <c:v>6.1432501589999999</c:v>
                </c:pt>
                <c:pt idx="8997">
                  <c:v>6.1443156165000001</c:v>
                </c:pt>
                <c:pt idx="8998">
                  <c:v>6.1442864489999991</c:v>
                </c:pt>
                <c:pt idx="8999">
                  <c:v>6.1448256472000011</c:v>
                </c:pt>
                <c:pt idx="9000">
                  <c:v>6.1455572394000004</c:v>
                </c:pt>
                <c:pt idx="9001">
                  <c:v>6.1462194948000004</c:v>
                </c:pt>
                <c:pt idx="9002">
                  <c:v>6.1473041343999997</c:v>
                </c:pt>
                <c:pt idx="9003">
                  <c:v>6.1487880712000003</c:v>
                </c:pt>
                <c:pt idx="9004">
                  <c:v>6.1500276434999996</c:v>
                </c:pt>
                <c:pt idx="9005">
                  <c:v>6.1510372800000006</c:v>
                </c:pt>
                <c:pt idx="9006">
                  <c:v>6.1516882062000002</c:v>
                </c:pt>
                <c:pt idx="9007">
                  <c:v>6.1526472948000004</c:v>
                </c:pt>
                <c:pt idx="9008">
                  <c:v>6.1542733980000008</c:v>
                </c:pt>
                <c:pt idx="9009">
                  <c:v>6.155672491799999</c:v>
                </c:pt>
                <c:pt idx="9010">
                  <c:v>6.1568040080999999</c:v>
                </c:pt>
                <c:pt idx="9011">
                  <c:v>6.1578921754999998</c:v>
                </c:pt>
                <c:pt idx="9012">
                  <c:v>6.159362390400001</c:v>
                </c:pt>
                <c:pt idx="9013">
                  <c:v>6.160366712500001</c:v>
                </c:pt>
                <c:pt idx="9014">
                  <c:v>6.1606634148000001</c:v>
                </c:pt>
                <c:pt idx="9015">
                  <c:v>6.1617849258000001</c:v>
                </c:pt>
                <c:pt idx="9016">
                  <c:v>6.1633261008</c:v>
                </c:pt>
                <c:pt idx="9017">
                  <c:v>6.1648267276000004</c:v>
                </c:pt>
                <c:pt idx="9018">
                  <c:v>6.1666386425999997</c:v>
                </c:pt>
                <c:pt idx="9019">
                  <c:v>6.1672090443999998</c:v>
                </c:pt>
                <c:pt idx="9020">
                  <c:v>6.1666723171999998</c:v>
                </c:pt>
                <c:pt idx="9021">
                  <c:v>6.1673974858999987</c:v>
                </c:pt>
                <c:pt idx="9022">
                  <c:v>6.1681226726</c:v>
                </c:pt>
                <c:pt idx="9023">
                  <c:v>6.1699608851999992</c:v>
                </c:pt>
                <c:pt idx="9024">
                  <c:v>6.1718339850000001</c:v>
                </c:pt>
                <c:pt idx="9025">
                  <c:v>6.1728097391999999</c:v>
                </c:pt>
                <c:pt idx="9026">
                  <c:v>6.1737478043999996</c:v>
                </c:pt>
                <c:pt idx="9027">
                  <c:v>6.1753444875000003</c:v>
                </c:pt>
                <c:pt idx="9028">
                  <c:v>6.1765418229999991</c:v>
                </c:pt>
                <c:pt idx="9029">
                  <c:v>6.1775264357999999</c:v>
                </c:pt>
                <c:pt idx="9030">
                  <c:v>6.1791842545</c:v>
                </c:pt>
                <c:pt idx="9031">
                  <c:v>6.1796206523999997</c:v>
                </c:pt>
                <c:pt idx="9032">
                  <c:v>6.1794332159999996</c:v>
                </c:pt>
                <c:pt idx="9033">
                  <c:v>6.1805109208000006</c:v>
                </c:pt>
                <c:pt idx="9034">
                  <c:v>6.1826410967999994</c:v>
                </c:pt>
                <c:pt idx="9035">
                  <c:v>6.1852144704000001</c:v>
                </c:pt>
                <c:pt idx="9036">
                  <c:v>6.1866744929999999</c:v>
                </c:pt>
                <c:pt idx="9037">
                  <c:v>6.1877176609999998</c:v>
                </c:pt>
                <c:pt idx="9038">
                  <c:v>6.1893906567999997</c:v>
                </c:pt>
                <c:pt idx="9039">
                  <c:v>6.1906322453999989</c:v>
                </c:pt>
                <c:pt idx="9040">
                  <c:v>6.1916814129999995</c:v>
                </c:pt>
                <c:pt idx="9041">
                  <c:v>6.1924974173999994</c:v>
                </c:pt>
                <c:pt idx="9042">
                  <c:v>6.1929022896000001</c:v>
                </c:pt>
                <c:pt idx="9043">
                  <c:v>6.1942575715999997</c:v>
                </c:pt>
                <c:pt idx="9044">
                  <c:v>6.1955984015999999</c:v>
                </c:pt>
                <c:pt idx="9045">
                  <c:v>6.196726439199999</c:v>
                </c:pt>
                <c:pt idx="9046">
                  <c:v>6.1985048895000014</c:v>
                </c:pt>
                <c:pt idx="9047">
                  <c:v>6.1992218541000002</c:v>
                </c:pt>
                <c:pt idx="9048">
                  <c:v>6.2005717862000012</c:v>
                </c:pt>
                <c:pt idx="9049">
                  <c:v>6.2019742449000006</c:v>
                </c:pt>
                <c:pt idx="9050">
                  <c:v>6.2033651668000003</c:v>
                </c:pt>
                <c:pt idx="9051">
                  <c:v>6.2053484299999999</c:v>
                </c:pt>
                <c:pt idx="9052">
                  <c:v>6.2070809965999993</c:v>
                </c:pt>
                <c:pt idx="9053">
                  <c:v>6.2077867425999997</c:v>
                </c:pt>
                <c:pt idx="9054">
                  <c:v>6.2087229951999987</c:v>
                </c:pt>
                <c:pt idx="9055">
                  <c:v>6.2105666622999998</c:v>
                </c:pt>
                <c:pt idx="9056">
                  <c:v>6.2113075804999998</c:v>
                </c:pt>
                <c:pt idx="9057">
                  <c:v>6.2122673859999997</c:v>
                </c:pt>
                <c:pt idx="9058">
                  <c:v>6.2114822549000008</c:v>
                </c:pt>
                <c:pt idx="9059">
                  <c:v>6.2102301536000004</c:v>
                </c:pt>
                <c:pt idx="9060">
                  <c:v>6.2117328460000003</c:v>
                </c:pt>
                <c:pt idx="9061">
                  <c:v>6.2145284839999997</c:v>
                </c:pt>
                <c:pt idx="9062">
                  <c:v>6.217347664400001</c:v>
                </c:pt>
                <c:pt idx="9063">
                  <c:v>6.2206428204000002</c:v>
                </c:pt>
                <c:pt idx="9064">
                  <c:v>6.2224788701000007</c:v>
                </c:pt>
                <c:pt idx="9065">
                  <c:v>6.2239122743999991</c:v>
                </c:pt>
                <c:pt idx="9066">
                  <c:v>6.2246977359999986</c:v>
                </c:pt>
                <c:pt idx="9067">
                  <c:v>6.2263094079999997</c:v>
                </c:pt>
                <c:pt idx="9068">
                  <c:v>6.2278393952000011</c:v>
                </c:pt>
                <c:pt idx="9069">
                  <c:v>6.2292905699999999</c:v>
                </c:pt>
                <c:pt idx="9070">
                  <c:v>6.2308207474000001</c:v>
                </c:pt>
                <c:pt idx="9071">
                  <c:v>6.2321934374000003</c:v>
                </c:pt>
                <c:pt idx="9072">
                  <c:v>6.2335633079999999</c:v>
                </c:pt>
                <c:pt idx="9073">
                  <c:v>6.2345508182999998</c:v>
                </c:pt>
                <c:pt idx="9074">
                  <c:v>6.2357018540999993</c:v>
                </c:pt>
                <c:pt idx="9075">
                  <c:v>6.2364324435</c:v>
                </c:pt>
                <c:pt idx="9076">
                  <c:v>6.2373616463999992</c:v>
                </c:pt>
                <c:pt idx="9077">
                  <c:v>6.2384485240000007</c:v>
                </c:pt>
                <c:pt idx="9078">
                  <c:v>6.2405927619000003</c:v>
                </c:pt>
                <c:pt idx="9079">
                  <c:v>6.2433797348999995</c:v>
                </c:pt>
                <c:pt idx="9080">
                  <c:v>6.2448728674000007</c:v>
                </c:pt>
                <c:pt idx="9081">
                  <c:v>6.2450368746000002</c:v>
                </c:pt>
                <c:pt idx="9082">
                  <c:v>6.245606862299999</c:v>
                </c:pt>
                <c:pt idx="9083">
                  <c:v>6.2463754691999984</c:v>
                </c:pt>
                <c:pt idx="9084">
                  <c:v>6.2471382435000002</c:v>
                </c:pt>
                <c:pt idx="9085">
                  <c:v>6.2485173627000004</c:v>
                </c:pt>
                <c:pt idx="9086">
                  <c:v>6.2507202361000003</c:v>
                </c:pt>
                <c:pt idx="9087">
                  <c:v>6.2525259615</c:v>
                </c:pt>
                <c:pt idx="9088">
                  <c:v>6.2522167125000001</c:v>
                </c:pt>
                <c:pt idx="9089">
                  <c:v>6.2517176322000001</c:v>
                </c:pt>
                <c:pt idx="9090">
                  <c:v>6.2525186776000012</c:v>
                </c:pt>
                <c:pt idx="9091">
                  <c:v>6.2550553104000004</c:v>
                </c:pt>
                <c:pt idx="9092">
                  <c:v>6.2571596472000008</c:v>
                </c:pt>
                <c:pt idx="9093">
                  <c:v>6.2581360217999995</c:v>
                </c:pt>
                <c:pt idx="9094">
                  <c:v>6.2586653018999998</c:v>
                </c:pt>
                <c:pt idx="9095">
                  <c:v>6.2604743767999995</c:v>
                </c:pt>
                <c:pt idx="9096">
                  <c:v>6.2616436067999999</c:v>
                </c:pt>
                <c:pt idx="9097">
                  <c:v>6.2607091847999996</c:v>
                </c:pt>
                <c:pt idx="9098">
                  <c:v>6.2604263853000006</c:v>
                </c:pt>
                <c:pt idx="9099">
                  <c:v>6.261891180000001</c:v>
                </c:pt>
                <c:pt idx="9100">
                  <c:v>6.2636046069999995</c:v>
                </c:pt>
                <c:pt idx="9101">
                  <c:v>6.2650959975999996</c:v>
                </c:pt>
                <c:pt idx="9102">
                  <c:v>6.2655736493000003</c:v>
                </c:pt>
                <c:pt idx="9103">
                  <c:v>6.2674077887999999</c:v>
                </c:pt>
                <c:pt idx="9104">
                  <c:v>6.2694378232000005</c:v>
                </c:pt>
                <c:pt idx="9105">
                  <c:v>6.2712634775999989</c:v>
                </c:pt>
                <c:pt idx="9106">
                  <c:v>6.2730892902000006</c:v>
                </c:pt>
                <c:pt idx="9107">
                  <c:v>6.2747106859999997</c:v>
                </c:pt>
                <c:pt idx="9108">
                  <c:v>6.2763145749999998</c:v>
                </c:pt>
                <c:pt idx="9109">
                  <c:v>6.2780584720000006</c:v>
                </c:pt>
                <c:pt idx="9110">
                  <c:v>6.2789076019999994</c:v>
                </c:pt>
                <c:pt idx="9111">
                  <c:v>6.2795639398</c:v>
                </c:pt>
                <c:pt idx="9112">
                  <c:v>6.2804572875</c:v>
                </c:pt>
                <c:pt idx="9113">
                  <c:v>6.2818511580000003</c:v>
                </c:pt>
                <c:pt idx="9114">
                  <c:v>6.2835763451999993</c:v>
                </c:pt>
                <c:pt idx="9115">
                  <c:v>6.2857875631999987</c:v>
                </c:pt>
                <c:pt idx="9116">
                  <c:v>6.2872731530000001</c:v>
                </c:pt>
                <c:pt idx="9117">
                  <c:v>6.2883200815999993</c:v>
                </c:pt>
                <c:pt idx="9118">
                  <c:v>6.2891093873999999</c:v>
                </c:pt>
                <c:pt idx="9119">
                  <c:v>6.2897441170000006</c:v>
                </c:pt>
                <c:pt idx="9120">
                  <c:v>6.2918884685999998</c:v>
                </c:pt>
                <c:pt idx="9121">
                  <c:v>6.2940360040999996</c:v>
                </c:pt>
                <c:pt idx="9122">
                  <c:v>6.2955548224000015</c:v>
                </c:pt>
                <c:pt idx="9123">
                  <c:v>6.2968719880000004</c:v>
                </c:pt>
                <c:pt idx="9124">
                  <c:v>6.2981568468000004</c:v>
                </c:pt>
                <c:pt idx="9125">
                  <c:v>6.2995935227999995</c:v>
                </c:pt>
                <c:pt idx="9126">
                  <c:v>6.3010067286</c:v>
                </c:pt>
                <c:pt idx="9127">
                  <c:v>6.3019485087000007</c:v>
                </c:pt>
                <c:pt idx="9128">
                  <c:v>6.3028667500000006</c:v>
                </c:pt>
                <c:pt idx="9129">
                  <c:v>6.3032928137000006</c:v>
                </c:pt>
                <c:pt idx="9130">
                  <c:v>6.3036569376000013</c:v>
                </c:pt>
                <c:pt idx="9131">
                  <c:v>6.3050805888000001</c:v>
                </c:pt>
                <c:pt idx="9132">
                  <c:v>6.3075638339000006</c:v>
                </c:pt>
                <c:pt idx="9133">
                  <c:v>6.3096611520000003</c:v>
                </c:pt>
                <c:pt idx="9134">
                  <c:v>6.3104232810999994</c:v>
                </c:pt>
                <c:pt idx="9135">
                  <c:v>6.3109776491999998</c:v>
                </c:pt>
                <c:pt idx="9136">
                  <c:v>6.3117664063999994</c:v>
                </c:pt>
                <c:pt idx="9137">
                  <c:v>6.314071792600001</c:v>
                </c:pt>
                <c:pt idx="9138">
                  <c:v>6.316110385</c:v>
                </c:pt>
                <c:pt idx="9139">
                  <c:v>6.3172971599999999</c:v>
                </c:pt>
                <c:pt idx="9140">
                  <c:v>6.3174538280000005</c:v>
                </c:pt>
                <c:pt idx="9141">
                  <c:v>6.3182250541000009</c:v>
                </c:pt>
                <c:pt idx="9142">
                  <c:v>6.3209523649999992</c:v>
                </c:pt>
                <c:pt idx="9143">
                  <c:v>6.3236679730999992</c:v>
                </c:pt>
                <c:pt idx="9144">
                  <c:v>6.3261166908000002</c:v>
                </c:pt>
                <c:pt idx="9145">
                  <c:v>6.3276838849999999</c:v>
                </c:pt>
                <c:pt idx="9146">
                  <c:v>6.3286306208999994</c:v>
                </c:pt>
                <c:pt idx="9147">
                  <c:v>6.3289657620000002</c:v>
                </c:pt>
                <c:pt idx="9148">
                  <c:v>6.327819475200001</c:v>
                </c:pt>
                <c:pt idx="9149">
                  <c:v>6.3277685429000003</c:v>
                </c:pt>
                <c:pt idx="9150">
                  <c:v>6.3294365609999996</c:v>
                </c:pt>
                <c:pt idx="9151">
                  <c:v>6.3315292302000001</c:v>
                </c:pt>
                <c:pt idx="9152">
                  <c:v>6.3332003841999995</c:v>
                </c:pt>
                <c:pt idx="9153">
                  <c:v>6.3340520651999999</c:v>
                </c:pt>
                <c:pt idx="9154">
                  <c:v>6.3355984894999997</c:v>
                </c:pt>
                <c:pt idx="9155">
                  <c:v>6.3369045480000006</c:v>
                </c:pt>
                <c:pt idx="9156">
                  <c:v>6.3373673281000009</c:v>
                </c:pt>
                <c:pt idx="9157">
                  <c:v>6.3374321400000007</c:v>
                </c:pt>
                <c:pt idx="9158">
                  <c:v>6.3377344680000007</c:v>
                </c:pt>
                <c:pt idx="9159">
                  <c:v>6.3388328435999997</c:v>
                </c:pt>
                <c:pt idx="9160">
                  <c:v>6.3405401890000013</c:v>
                </c:pt>
                <c:pt idx="9161">
                  <c:v>6.3429069686999995</c:v>
                </c:pt>
                <c:pt idx="9162">
                  <c:v>6.3448521273999994</c:v>
                </c:pt>
                <c:pt idx="9163">
                  <c:v>6.3457221655999998</c:v>
                </c:pt>
                <c:pt idx="9164">
                  <c:v>6.3474506979000012</c:v>
                </c:pt>
                <c:pt idx="9165">
                  <c:v>6.3487248679999997</c:v>
                </c:pt>
                <c:pt idx="9166">
                  <c:v>6.3486801841</c:v>
                </c:pt>
                <c:pt idx="9167">
                  <c:v>6.3497168056000008</c:v>
                </c:pt>
                <c:pt idx="9168">
                  <c:v>6.351704079500001</c:v>
                </c:pt>
                <c:pt idx="9169">
                  <c:v>6.3542084319999992</c:v>
                </c:pt>
                <c:pt idx="9170">
                  <c:v>6.3556850110000003</c:v>
                </c:pt>
                <c:pt idx="9171">
                  <c:v>6.3566952244999992</c:v>
                </c:pt>
                <c:pt idx="9172">
                  <c:v>6.3576371655999999</c:v>
                </c:pt>
                <c:pt idx="9173">
                  <c:v>6.3583176618000001</c:v>
                </c:pt>
                <c:pt idx="9174">
                  <c:v>6.3593904527999996</c:v>
                </c:pt>
                <c:pt idx="9175">
                  <c:v>6.3610784552000004</c:v>
                </c:pt>
                <c:pt idx="9176">
                  <c:v>6.362344543599999</c:v>
                </c:pt>
                <c:pt idx="9177">
                  <c:v>6.3634442968</c:v>
                </c:pt>
                <c:pt idx="9178">
                  <c:v>6.3649750736000001</c:v>
                </c:pt>
                <c:pt idx="9179">
                  <c:v>6.3664999999999994</c:v>
                </c:pt>
                <c:pt idx="9180">
                  <c:v>6.3679893164000001</c:v>
                </c:pt>
                <c:pt idx="9181">
                  <c:v>6.3693953819999996</c:v>
                </c:pt>
                <c:pt idx="9182">
                  <c:v>6.3701356395000008</c:v>
                </c:pt>
                <c:pt idx="9183">
                  <c:v>6.3704836008000001</c:v>
                </c:pt>
                <c:pt idx="9184">
                  <c:v>6.3710515479999987</c:v>
                </c:pt>
                <c:pt idx="9185">
                  <c:v>6.3724756268</c:v>
                </c:pt>
                <c:pt idx="9186">
                  <c:v>6.3749371629999994</c:v>
                </c:pt>
                <c:pt idx="9187">
                  <c:v>6.3766290335999996</c:v>
                </c:pt>
                <c:pt idx="9188">
                  <c:v>6.3770426849999993</c:v>
                </c:pt>
                <c:pt idx="9189">
                  <c:v>6.3770073920000003</c:v>
                </c:pt>
                <c:pt idx="9190">
                  <c:v>6.3775814845999994</c:v>
                </c:pt>
                <c:pt idx="9191">
                  <c:v>6.3792914629999995</c:v>
                </c:pt>
                <c:pt idx="9192">
                  <c:v>6.3812156109</c:v>
                </c:pt>
                <c:pt idx="9193">
                  <c:v>6.3822448067000002</c:v>
                </c:pt>
                <c:pt idx="9194">
                  <c:v>6.3832979024999998</c:v>
                </c:pt>
                <c:pt idx="9195">
                  <c:v>6.3850559488000007</c:v>
                </c:pt>
                <c:pt idx="9196">
                  <c:v>6.3868290323999988</c:v>
                </c:pt>
                <c:pt idx="9197">
                  <c:v>6.3888640967999999</c:v>
                </c:pt>
                <c:pt idx="9198">
                  <c:v>6.3904800435000002</c:v>
                </c:pt>
                <c:pt idx="9199">
                  <c:v>6.390787447000001</c:v>
                </c:pt>
                <c:pt idx="9200">
                  <c:v>6.391106788500001</c:v>
                </c:pt>
                <c:pt idx="9201">
                  <c:v>6.3911343815999997</c:v>
                </c:pt>
                <c:pt idx="9202">
                  <c:v>6.3928513537000002</c:v>
                </c:pt>
                <c:pt idx="9203">
                  <c:v>6.3949997460000008</c:v>
                </c:pt>
                <c:pt idx="9204">
                  <c:v>6.3962975504999999</c:v>
                </c:pt>
                <c:pt idx="9205">
                  <c:v>6.3978514317000004</c:v>
                </c:pt>
                <c:pt idx="9206">
                  <c:v>6.3996435149999993</c:v>
                </c:pt>
                <c:pt idx="9207">
                  <c:v>6.4018760948999995</c:v>
                </c:pt>
                <c:pt idx="9208">
                  <c:v>6.4036595067999986</c:v>
                </c:pt>
                <c:pt idx="9209">
                  <c:v>6.4050803860999999</c:v>
                </c:pt>
                <c:pt idx="9210">
                  <c:v>6.4058616656999989</c:v>
                </c:pt>
                <c:pt idx="9211">
                  <c:v>6.4059434400000006</c:v>
                </c:pt>
                <c:pt idx="9212">
                  <c:v>6.4066530100000003</c:v>
                </c:pt>
                <c:pt idx="9213">
                  <c:v>6.4091455304000009</c:v>
                </c:pt>
                <c:pt idx="9214">
                  <c:v>6.4121087351999995</c:v>
                </c:pt>
                <c:pt idx="9215">
                  <c:v>6.4141851507999998</c:v>
                </c:pt>
                <c:pt idx="9216">
                  <c:v>6.414764625300001</c:v>
                </c:pt>
                <c:pt idx="9217">
                  <c:v>6.4146143754000002</c:v>
                </c:pt>
                <c:pt idx="9218">
                  <c:v>6.4150801175999996</c:v>
                </c:pt>
                <c:pt idx="9219">
                  <c:v>6.4167659919999993</c:v>
                </c:pt>
                <c:pt idx="9220">
                  <c:v>6.4210359468000009</c:v>
                </c:pt>
                <c:pt idx="9221">
                  <c:v>6.4237817880000003</c:v>
                </c:pt>
                <c:pt idx="9222">
                  <c:v>6.4244022895999997</c:v>
                </c:pt>
                <c:pt idx="9223">
                  <c:v>6.4244007368999991</c:v>
                </c:pt>
                <c:pt idx="9224">
                  <c:v>6.4244051640000004</c:v>
                </c:pt>
                <c:pt idx="9225">
                  <c:v>6.4250646708000003</c:v>
                </c:pt>
                <c:pt idx="9226">
                  <c:v>6.425887627499999</c:v>
                </c:pt>
                <c:pt idx="9227">
                  <c:v>6.4262249039999997</c:v>
                </c:pt>
                <c:pt idx="9228">
                  <c:v>6.4272203280000015</c:v>
                </c:pt>
                <c:pt idx="9229">
                  <c:v>6.4278649655999995</c:v>
                </c:pt>
                <c:pt idx="9230">
                  <c:v>6.4285426143999995</c:v>
                </c:pt>
                <c:pt idx="9231">
                  <c:v>6.4296281195999994</c:v>
                </c:pt>
                <c:pt idx="9232">
                  <c:v>6.430853117399999</c:v>
                </c:pt>
                <c:pt idx="9233">
                  <c:v>6.4322955829999993</c:v>
                </c:pt>
                <c:pt idx="9234">
                  <c:v>6.4337891195000001</c:v>
                </c:pt>
                <c:pt idx="9235">
                  <c:v>6.4357326094999996</c:v>
                </c:pt>
                <c:pt idx="9236">
                  <c:v>6.4372713581000003</c:v>
                </c:pt>
                <c:pt idx="9237">
                  <c:v>6.4384413569000003</c:v>
                </c:pt>
                <c:pt idx="9238">
                  <c:v>6.4395934226999989</c:v>
                </c:pt>
                <c:pt idx="9239">
                  <c:v>6.4403466560999991</c:v>
                </c:pt>
                <c:pt idx="9240">
                  <c:v>6.4410668985999999</c:v>
                </c:pt>
                <c:pt idx="9241">
                  <c:v>6.4421921324999998</c:v>
                </c:pt>
                <c:pt idx="9242">
                  <c:v>6.4443478679999995</c:v>
                </c:pt>
                <c:pt idx="9243">
                  <c:v>6.4467122322000003</c:v>
                </c:pt>
                <c:pt idx="9244">
                  <c:v>6.4480703142000007</c:v>
                </c:pt>
                <c:pt idx="9245">
                  <c:v>6.4484340281000012</c:v>
                </c:pt>
                <c:pt idx="9246">
                  <c:v>6.4492869399999995</c:v>
                </c:pt>
                <c:pt idx="9247">
                  <c:v>6.4496897573999998</c:v>
                </c:pt>
                <c:pt idx="9248">
                  <c:v>6.4521299871999993</c:v>
                </c:pt>
                <c:pt idx="9249">
                  <c:v>6.4549213432000014</c:v>
                </c:pt>
                <c:pt idx="9250">
                  <c:v>6.4568665980000013</c:v>
                </c:pt>
                <c:pt idx="9251">
                  <c:v>6.4581621983999993</c:v>
                </c:pt>
                <c:pt idx="9252">
                  <c:v>6.458859241399999</c:v>
                </c:pt>
                <c:pt idx="9253">
                  <c:v>6.4604749408000002</c:v>
                </c:pt>
                <c:pt idx="9254">
                  <c:v>6.4625260256000008</c:v>
                </c:pt>
                <c:pt idx="9255">
                  <c:v>6.4639243707</c:v>
                </c:pt>
                <c:pt idx="9256">
                  <c:v>6.4666016127999999</c:v>
                </c:pt>
                <c:pt idx="9257">
                  <c:v>6.4686200735999995</c:v>
                </c:pt>
                <c:pt idx="9258">
                  <c:v>6.4697710219999998</c:v>
                </c:pt>
                <c:pt idx="9259">
                  <c:v>6.4702388637000006</c:v>
                </c:pt>
                <c:pt idx="9260">
                  <c:v>6.4734884389999996</c:v>
                </c:pt>
                <c:pt idx="9261">
                  <c:v>6.4761997764000006</c:v>
                </c:pt>
                <c:pt idx="9262">
                  <c:v>6.4778318496000002</c:v>
                </c:pt>
                <c:pt idx="9263">
                  <c:v>6.477952050899999</c:v>
                </c:pt>
                <c:pt idx="9264">
                  <c:v>6.4774129895000012</c:v>
                </c:pt>
                <c:pt idx="9265">
                  <c:v>6.477303301500001</c:v>
                </c:pt>
                <c:pt idx="9266">
                  <c:v>6.4788601980000005</c:v>
                </c:pt>
                <c:pt idx="9267">
                  <c:v>6.4797367518</c:v>
                </c:pt>
                <c:pt idx="9268">
                  <c:v>6.4803382463999997</c:v>
                </c:pt>
                <c:pt idx="9269">
                  <c:v>6.4811243419000002</c:v>
                </c:pt>
                <c:pt idx="9270">
                  <c:v>6.4823248952000005</c:v>
                </c:pt>
                <c:pt idx="9271">
                  <c:v>6.4832895943999995</c:v>
                </c:pt>
                <c:pt idx="9272">
                  <c:v>6.4846959337999994</c:v>
                </c:pt>
                <c:pt idx="9273">
                  <c:v>6.486770797200001</c:v>
                </c:pt>
                <c:pt idx="9274">
                  <c:v>6.4882165184000016</c:v>
                </c:pt>
                <c:pt idx="9275">
                  <c:v>6.4890270171999997</c:v>
                </c:pt>
                <c:pt idx="9276">
                  <c:v>6.4902218006999997</c:v>
                </c:pt>
                <c:pt idx="9277">
                  <c:v>6.4916374598999997</c:v>
                </c:pt>
                <c:pt idx="9278">
                  <c:v>6.4924299411999993</c:v>
                </c:pt>
                <c:pt idx="9279">
                  <c:v>6.4936520541000009</c:v>
                </c:pt>
                <c:pt idx="9280">
                  <c:v>6.4952887090000013</c:v>
                </c:pt>
                <c:pt idx="9281">
                  <c:v>6.4963324071999997</c:v>
                </c:pt>
                <c:pt idx="9282">
                  <c:v>6.4973822033999991</c:v>
                </c:pt>
                <c:pt idx="9283">
                  <c:v>6.4982474748000012</c:v>
                </c:pt>
                <c:pt idx="9284">
                  <c:v>6.4989100578999999</c:v>
                </c:pt>
                <c:pt idx="9285">
                  <c:v>6.5000326080000006</c:v>
                </c:pt>
                <c:pt idx="9286">
                  <c:v>6.5013488959999988</c:v>
                </c:pt>
                <c:pt idx="9287">
                  <c:v>6.5028740684000006</c:v>
                </c:pt>
                <c:pt idx="9288">
                  <c:v>6.5052466848000003</c:v>
                </c:pt>
                <c:pt idx="9289">
                  <c:v>6.5073864060000011</c:v>
                </c:pt>
                <c:pt idx="9290">
                  <c:v>6.5090843759999997</c:v>
                </c:pt>
                <c:pt idx="9291">
                  <c:v>6.5094961585000002</c:v>
                </c:pt>
                <c:pt idx="9292">
                  <c:v>6.5107614583999993</c:v>
                </c:pt>
                <c:pt idx="9293">
                  <c:v>6.5128651948000007</c:v>
                </c:pt>
                <c:pt idx="9294">
                  <c:v>6.5156531527000006</c:v>
                </c:pt>
                <c:pt idx="9295">
                  <c:v>6.5174182793999993</c:v>
                </c:pt>
                <c:pt idx="9296">
                  <c:v>6.5181695799999995</c:v>
                </c:pt>
                <c:pt idx="9297">
                  <c:v>6.5184849911999994</c:v>
                </c:pt>
                <c:pt idx="9298">
                  <c:v>6.5182977333999998</c:v>
                </c:pt>
                <c:pt idx="9299">
                  <c:v>6.5185373087999992</c:v>
                </c:pt>
                <c:pt idx="9300">
                  <c:v>6.5196063809999991</c:v>
                </c:pt>
                <c:pt idx="9301">
                  <c:v>6.5210932991999995</c:v>
                </c:pt>
                <c:pt idx="9302">
                  <c:v>6.5210451794999988</c:v>
                </c:pt>
                <c:pt idx="9303">
                  <c:v>6.5222899219999997</c:v>
                </c:pt>
                <c:pt idx="9304">
                  <c:v>6.5243824965000004</c:v>
                </c:pt>
                <c:pt idx="9305">
                  <c:v>6.5262723236999998</c:v>
                </c:pt>
                <c:pt idx="9306">
                  <c:v>6.5278172775000005</c:v>
                </c:pt>
                <c:pt idx="9307">
                  <c:v>6.5289110733999998</c:v>
                </c:pt>
                <c:pt idx="9308">
                  <c:v>6.5306286927999988</c:v>
                </c:pt>
                <c:pt idx="9309">
                  <c:v>6.5323919817</c:v>
                </c:pt>
                <c:pt idx="9310">
                  <c:v>6.5333044080000002</c:v>
                </c:pt>
                <c:pt idx="9311">
                  <c:v>6.534238158</c:v>
                </c:pt>
                <c:pt idx="9312">
                  <c:v>6.5358322919999985</c:v>
                </c:pt>
                <c:pt idx="9313">
                  <c:v>6.5374235061000006</c:v>
                </c:pt>
                <c:pt idx="9314">
                  <c:v>6.5385907919999999</c:v>
                </c:pt>
                <c:pt idx="9315">
                  <c:v>6.5390612496000005</c:v>
                </c:pt>
                <c:pt idx="9316">
                  <c:v>6.5401617623999995</c:v>
                </c:pt>
                <c:pt idx="9317">
                  <c:v>6.5423043207000005</c:v>
                </c:pt>
                <c:pt idx="9318">
                  <c:v>6.5442592900000003</c:v>
                </c:pt>
                <c:pt idx="9319">
                  <c:v>6.5451510412000014</c:v>
                </c:pt>
                <c:pt idx="9320">
                  <c:v>6.5457851280000003</c:v>
                </c:pt>
                <c:pt idx="9321">
                  <c:v>6.5457495495</c:v>
                </c:pt>
                <c:pt idx="9322">
                  <c:v>6.5466170495999991</c:v>
                </c:pt>
                <c:pt idx="9323">
                  <c:v>6.5479270284999993</c:v>
                </c:pt>
                <c:pt idx="9324">
                  <c:v>6.5492583937999997</c:v>
                </c:pt>
                <c:pt idx="9325">
                  <c:v>6.5506385582999993</c:v>
                </c:pt>
                <c:pt idx="9326">
                  <c:v>6.552249208200001</c:v>
                </c:pt>
                <c:pt idx="9327">
                  <c:v>6.5542994622000004</c:v>
                </c:pt>
                <c:pt idx="9328">
                  <c:v>6.5558707797999993</c:v>
                </c:pt>
                <c:pt idx="9329">
                  <c:v>6.5570209718999992</c:v>
                </c:pt>
                <c:pt idx="9330">
                  <c:v>6.5581499074999998</c:v>
                </c:pt>
                <c:pt idx="9331">
                  <c:v>6.5603305588000005</c:v>
                </c:pt>
                <c:pt idx="9332">
                  <c:v>6.5622900419999999</c:v>
                </c:pt>
                <c:pt idx="9333">
                  <c:v>6.5627339530000004</c:v>
                </c:pt>
                <c:pt idx="9334">
                  <c:v>6.5634022559999998</c:v>
                </c:pt>
                <c:pt idx="9335">
                  <c:v>6.565374211</c:v>
                </c:pt>
                <c:pt idx="9336">
                  <c:v>6.567431727999999</c:v>
                </c:pt>
                <c:pt idx="9337">
                  <c:v>6.5688711083999998</c:v>
                </c:pt>
                <c:pt idx="9338">
                  <c:v>6.5703350245999994</c:v>
                </c:pt>
                <c:pt idx="9339">
                  <c:v>6.5709135090000004</c:v>
                </c:pt>
                <c:pt idx="9340">
                  <c:v>6.5723470974000007</c:v>
                </c:pt>
                <c:pt idx="9341">
                  <c:v>6.5739197782000005</c:v>
                </c:pt>
                <c:pt idx="9342">
                  <c:v>6.5750161347000002</c:v>
                </c:pt>
                <c:pt idx="9343">
                  <c:v>6.5756544260999998</c:v>
                </c:pt>
                <c:pt idx="9344">
                  <c:v>6.5762835824000003</c:v>
                </c:pt>
                <c:pt idx="9345">
                  <c:v>6.5775770910000011</c:v>
                </c:pt>
                <c:pt idx="9346">
                  <c:v>6.5784338796000004</c:v>
                </c:pt>
                <c:pt idx="9347">
                  <c:v>6.5795060568999997</c:v>
                </c:pt>
                <c:pt idx="9348">
                  <c:v>6.5820888251999996</c:v>
                </c:pt>
                <c:pt idx="9349">
                  <c:v>6.5844319269999989</c:v>
                </c:pt>
                <c:pt idx="9350">
                  <c:v>6.5853042783000015</c:v>
                </c:pt>
                <c:pt idx="9351">
                  <c:v>6.5850692225000005</c:v>
                </c:pt>
                <c:pt idx="9352">
                  <c:v>6.5854619375999999</c:v>
                </c:pt>
                <c:pt idx="9353">
                  <c:v>6.5873103727999993</c:v>
                </c:pt>
                <c:pt idx="9354">
                  <c:v>6.5899898307999996</c:v>
                </c:pt>
                <c:pt idx="9355">
                  <c:v>6.5918628888000006</c:v>
                </c:pt>
                <c:pt idx="9356">
                  <c:v>6.5926651610999993</c:v>
                </c:pt>
                <c:pt idx="9357">
                  <c:v>6.5934215489999994</c:v>
                </c:pt>
                <c:pt idx="9358">
                  <c:v>6.5943841787999995</c:v>
                </c:pt>
                <c:pt idx="9359">
                  <c:v>6.5953958238000006</c:v>
                </c:pt>
                <c:pt idx="9360">
                  <c:v>6.5966443580999998</c:v>
                </c:pt>
                <c:pt idx="9361">
                  <c:v>6.5976652773000009</c:v>
                </c:pt>
                <c:pt idx="9362">
                  <c:v>6.5989169792000011</c:v>
                </c:pt>
                <c:pt idx="9363">
                  <c:v>6.6003382123999996</c:v>
                </c:pt>
                <c:pt idx="9364">
                  <c:v>6.6020423489999995</c:v>
                </c:pt>
                <c:pt idx="9365">
                  <c:v>6.6039681484000008</c:v>
                </c:pt>
                <c:pt idx="9366">
                  <c:v>6.6037242338999995</c:v>
                </c:pt>
                <c:pt idx="9367">
                  <c:v>6.6037049449999996</c:v>
                </c:pt>
                <c:pt idx="9368">
                  <c:v>6.6051080384</c:v>
                </c:pt>
                <c:pt idx="9369">
                  <c:v>6.6074251572000007</c:v>
                </c:pt>
                <c:pt idx="9370">
                  <c:v>6.6098558832000007</c:v>
                </c:pt>
                <c:pt idx="9371">
                  <c:v>6.6114494060000002</c:v>
                </c:pt>
                <c:pt idx="9372">
                  <c:v>6.6123505404999987</c:v>
                </c:pt>
                <c:pt idx="9373">
                  <c:v>6.6129717825000016</c:v>
                </c:pt>
                <c:pt idx="9374">
                  <c:v>6.6138269669999996</c:v>
                </c:pt>
                <c:pt idx="9375">
                  <c:v>6.6155411669999991</c:v>
                </c:pt>
                <c:pt idx="9376">
                  <c:v>6.6187671558000005</c:v>
                </c:pt>
                <c:pt idx="9377">
                  <c:v>6.6206909716999993</c:v>
                </c:pt>
                <c:pt idx="9378">
                  <c:v>6.6213401393999991</c:v>
                </c:pt>
                <c:pt idx="9379">
                  <c:v>6.6215582584999995</c:v>
                </c:pt>
                <c:pt idx="9380">
                  <c:v>6.6226754299999993</c:v>
                </c:pt>
                <c:pt idx="9381">
                  <c:v>6.6238295427000002</c:v>
                </c:pt>
                <c:pt idx="9382">
                  <c:v>6.6249714382000011</c:v>
                </c:pt>
                <c:pt idx="9383">
                  <c:v>6.6269541858000016</c:v>
                </c:pt>
                <c:pt idx="9384">
                  <c:v>6.6291311250000007</c:v>
                </c:pt>
                <c:pt idx="9385">
                  <c:v>6.6297990784000005</c:v>
                </c:pt>
                <c:pt idx="9386">
                  <c:v>6.6295677749999999</c:v>
                </c:pt>
                <c:pt idx="9387">
                  <c:v>6.6299586513999991</c:v>
                </c:pt>
                <c:pt idx="9388">
                  <c:v>6.6314491045999997</c:v>
                </c:pt>
                <c:pt idx="9389">
                  <c:v>6.6333493274999995</c:v>
                </c:pt>
                <c:pt idx="9390">
                  <c:v>6.6341838527999997</c:v>
                </c:pt>
                <c:pt idx="9391">
                  <c:v>6.6354188931000007</c:v>
                </c:pt>
                <c:pt idx="9392">
                  <c:v>6.6379477631999997</c:v>
                </c:pt>
                <c:pt idx="9393">
                  <c:v>6.640048554999999</c:v>
                </c:pt>
                <c:pt idx="9394">
                  <c:v>6.6408186440000003</c:v>
                </c:pt>
                <c:pt idx="9395">
                  <c:v>6.6420262031999986</c:v>
                </c:pt>
                <c:pt idx="9396">
                  <c:v>6.6430181570000002</c:v>
                </c:pt>
                <c:pt idx="9397">
                  <c:v>6.6438129775999997</c:v>
                </c:pt>
                <c:pt idx="9398">
                  <c:v>6.6450545475000009</c:v>
                </c:pt>
                <c:pt idx="9399">
                  <c:v>6.6461421415999995</c:v>
                </c:pt>
                <c:pt idx="9400">
                  <c:v>6.6470480239999992</c:v>
                </c:pt>
                <c:pt idx="9401">
                  <c:v>6.6487981870000006</c:v>
                </c:pt>
                <c:pt idx="9402">
                  <c:v>6.6500985824000001</c:v>
                </c:pt>
                <c:pt idx="9403">
                  <c:v>6.6501017943000003</c:v>
                </c:pt>
                <c:pt idx="9404">
                  <c:v>6.6503237774999997</c:v>
                </c:pt>
                <c:pt idx="9405">
                  <c:v>6.6522436831999991</c:v>
                </c:pt>
                <c:pt idx="9406">
                  <c:v>6.6549895288999998</c:v>
                </c:pt>
                <c:pt idx="9407">
                  <c:v>6.6564751256999992</c:v>
                </c:pt>
                <c:pt idx="9408">
                  <c:v>6.6575694635999998</c:v>
                </c:pt>
                <c:pt idx="9409">
                  <c:v>6.6589721945999996</c:v>
                </c:pt>
                <c:pt idx="9410">
                  <c:v>6.6617034869000005</c:v>
                </c:pt>
                <c:pt idx="9411">
                  <c:v>6.6629710267999993</c:v>
                </c:pt>
                <c:pt idx="9412">
                  <c:v>6.6625526044000001</c:v>
                </c:pt>
                <c:pt idx="9413">
                  <c:v>6.6630589872000003</c:v>
                </c:pt>
                <c:pt idx="9414">
                  <c:v>6.6650822168000001</c:v>
                </c:pt>
                <c:pt idx="9415">
                  <c:v>6.6683357559000012</c:v>
                </c:pt>
                <c:pt idx="9416">
                  <c:v>6.6711085407999997</c:v>
                </c:pt>
                <c:pt idx="9417">
                  <c:v>6.6726019629999991</c:v>
                </c:pt>
                <c:pt idx="9418">
                  <c:v>6.6736328744000009</c:v>
                </c:pt>
                <c:pt idx="9419">
                  <c:v>6.6750399539999989</c:v>
                </c:pt>
                <c:pt idx="9420">
                  <c:v>6.6765918920999994</c:v>
                </c:pt>
                <c:pt idx="9421">
                  <c:v>6.6792543208000001</c:v>
                </c:pt>
                <c:pt idx="9422">
                  <c:v>6.6811616579999988</c:v>
                </c:pt>
                <c:pt idx="9423">
                  <c:v>6.6826806700000008</c:v>
                </c:pt>
                <c:pt idx="9424">
                  <c:v>6.6856556220000005</c:v>
                </c:pt>
                <c:pt idx="9425">
                  <c:v>6.6863909312000001</c:v>
                </c:pt>
                <c:pt idx="9426">
                  <c:v>6.6846981994999988</c:v>
                </c:pt>
                <c:pt idx="9427">
                  <c:v>6.6818976901000005</c:v>
                </c:pt>
                <c:pt idx="9428">
                  <c:v>6.6823116750000002</c:v>
                </c:pt>
                <c:pt idx="9429">
                  <c:v>6.6853668274999993</c:v>
                </c:pt>
                <c:pt idx="9430">
                  <c:v>6.6878052174999993</c:v>
                </c:pt>
                <c:pt idx="9431">
                  <c:v>6.6898334916000008</c:v>
                </c:pt>
                <c:pt idx="9432">
                  <c:v>6.6916242360000009</c:v>
                </c:pt>
                <c:pt idx="9433">
                  <c:v>6.6929180235000008</c:v>
                </c:pt>
                <c:pt idx="9434">
                  <c:v>6.6937271764000013</c:v>
                </c:pt>
                <c:pt idx="9435">
                  <c:v>6.6947461776000008</c:v>
                </c:pt>
                <c:pt idx="9436">
                  <c:v>6.6971047434000006</c:v>
                </c:pt>
                <c:pt idx="9437">
                  <c:v>6.6997042756999994</c:v>
                </c:pt>
                <c:pt idx="9438">
                  <c:v>6.7010573785999998</c:v>
                </c:pt>
                <c:pt idx="9439">
                  <c:v>6.7017686339999987</c:v>
                </c:pt>
                <c:pt idx="9440">
                  <c:v>6.7026711627000006</c:v>
                </c:pt>
                <c:pt idx="9441">
                  <c:v>6.7037898037000003</c:v>
                </c:pt>
                <c:pt idx="9442">
                  <c:v>6.7053096198999995</c:v>
                </c:pt>
                <c:pt idx="9443">
                  <c:v>6.7063042564999993</c:v>
                </c:pt>
                <c:pt idx="9444">
                  <c:v>6.7079316408000009</c:v>
                </c:pt>
                <c:pt idx="9445">
                  <c:v>6.7098155263999999</c:v>
                </c:pt>
                <c:pt idx="9446">
                  <c:v>6.7115144628000003</c:v>
                </c:pt>
                <c:pt idx="9447">
                  <c:v>6.7121174767000005</c:v>
                </c:pt>
                <c:pt idx="9448">
                  <c:v>6.7122821000000004</c:v>
                </c:pt>
                <c:pt idx="9449">
                  <c:v>6.7133173575000002</c:v>
                </c:pt>
                <c:pt idx="9450">
                  <c:v>6.7151922445999999</c:v>
                </c:pt>
                <c:pt idx="9451">
                  <c:v>6.7175740358999994</c:v>
                </c:pt>
                <c:pt idx="9452">
                  <c:v>6.7186001574999992</c:v>
                </c:pt>
                <c:pt idx="9453">
                  <c:v>6.7186965271999988</c:v>
                </c:pt>
                <c:pt idx="9454">
                  <c:v>6.7185954197999989</c:v>
                </c:pt>
                <c:pt idx="9455">
                  <c:v>6.7192235328000001</c:v>
                </c:pt>
                <c:pt idx="9456">
                  <c:v>6.7209883515000008</c:v>
                </c:pt>
                <c:pt idx="9457">
                  <c:v>6.7226273247000004</c:v>
                </c:pt>
                <c:pt idx="9458">
                  <c:v>6.7231296177999997</c:v>
                </c:pt>
                <c:pt idx="9459">
                  <c:v>6.7235386202999994</c:v>
                </c:pt>
                <c:pt idx="9460">
                  <c:v>6.7247812323999998</c:v>
                </c:pt>
                <c:pt idx="9461">
                  <c:v>6.7269104004000004</c:v>
                </c:pt>
                <c:pt idx="9462">
                  <c:v>6.7295031768000007</c:v>
                </c:pt>
                <c:pt idx="9463">
                  <c:v>6.7307833685000009</c:v>
                </c:pt>
                <c:pt idx="9464">
                  <c:v>6.7311925938000003</c:v>
                </c:pt>
                <c:pt idx="9465">
                  <c:v>6.7323158420000002</c:v>
                </c:pt>
                <c:pt idx="9466">
                  <c:v>6.7335263541999995</c:v>
                </c:pt>
                <c:pt idx="9467">
                  <c:v>6.7345020370000004</c:v>
                </c:pt>
                <c:pt idx="9468">
                  <c:v>6.7360891248999994</c:v>
                </c:pt>
                <c:pt idx="9469">
                  <c:v>6.738058968399999</c:v>
                </c:pt>
                <c:pt idx="9470">
                  <c:v>6.7398376126000006</c:v>
                </c:pt>
                <c:pt idx="9471">
                  <c:v>6.7411963150000007</c:v>
                </c:pt>
                <c:pt idx="9472">
                  <c:v>6.7422827175000002</c:v>
                </c:pt>
                <c:pt idx="9473">
                  <c:v>6.7437830265999992</c:v>
                </c:pt>
                <c:pt idx="9474">
                  <c:v>6.7449069764999994</c:v>
                </c:pt>
                <c:pt idx="9475">
                  <c:v>6.7458365291999991</c:v>
                </c:pt>
                <c:pt idx="9476">
                  <c:v>6.7473807372000012</c:v>
                </c:pt>
                <c:pt idx="9477">
                  <c:v>6.7493545431999999</c:v>
                </c:pt>
                <c:pt idx="9478">
                  <c:v>6.7510622202000006</c:v>
                </c:pt>
                <c:pt idx="9479">
                  <c:v>6.7528199295999984</c:v>
                </c:pt>
                <c:pt idx="9480">
                  <c:v>6.7548377951999994</c:v>
                </c:pt>
                <c:pt idx="9481">
                  <c:v>6.7563950130000006</c:v>
                </c:pt>
                <c:pt idx="9482">
                  <c:v>6.7566760830000012</c:v>
                </c:pt>
                <c:pt idx="9483">
                  <c:v>6.7575968664000001</c:v>
                </c:pt>
                <c:pt idx="9484">
                  <c:v>6.7595839289999997</c:v>
                </c:pt>
                <c:pt idx="9485">
                  <c:v>6.7615586232</c:v>
                </c:pt>
                <c:pt idx="9486">
                  <c:v>6.7628624106000004</c:v>
                </c:pt>
                <c:pt idx="9487">
                  <c:v>6.7637209841999999</c:v>
                </c:pt>
                <c:pt idx="9488">
                  <c:v>6.7646077319999991</c:v>
                </c:pt>
                <c:pt idx="9489">
                  <c:v>6.7661593758</c:v>
                </c:pt>
                <c:pt idx="9490">
                  <c:v>6.7686580919999999</c:v>
                </c:pt>
                <c:pt idx="9491">
                  <c:v>6.7709093094999986</c:v>
                </c:pt>
                <c:pt idx="9492">
                  <c:v>6.7724675849999993</c:v>
                </c:pt>
                <c:pt idx="9493">
                  <c:v>6.7724733089999996</c:v>
                </c:pt>
                <c:pt idx="9494">
                  <c:v>6.7727079839999993</c:v>
                </c:pt>
                <c:pt idx="9495">
                  <c:v>6.773582642400001</c:v>
                </c:pt>
                <c:pt idx="9496">
                  <c:v>6.7738267278000013</c:v>
                </c:pt>
                <c:pt idx="9497">
                  <c:v>6.7740520373999997</c:v>
                </c:pt>
                <c:pt idx="9498">
                  <c:v>6.7768124849999998</c:v>
                </c:pt>
                <c:pt idx="9499">
                  <c:v>6.7795918475999999</c:v>
                </c:pt>
                <c:pt idx="9500">
                  <c:v>6.7806958183999999</c:v>
                </c:pt>
                <c:pt idx="9501">
                  <c:v>6.7813543248000006</c:v>
                </c:pt>
                <c:pt idx="9502">
                  <c:v>6.7824834619999992</c:v>
                </c:pt>
                <c:pt idx="9503">
                  <c:v>6.7844505225000011</c:v>
                </c:pt>
                <c:pt idx="9504">
                  <c:v>6.7859345154000001</c:v>
                </c:pt>
                <c:pt idx="9505">
                  <c:v>6.7869761250000016</c:v>
                </c:pt>
                <c:pt idx="9506">
                  <c:v>6.7878482707999996</c:v>
                </c:pt>
                <c:pt idx="9507">
                  <c:v>6.7895740739999999</c:v>
                </c:pt>
                <c:pt idx="9508">
                  <c:v>6.7906252473000013</c:v>
                </c:pt>
                <c:pt idx="9509">
                  <c:v>6.7910613120000001</c:v>
                </c:pt>
                <c:pt idx="9510">
                  <c:v>6.7923385334999997</c:v>
                </c:pt>
                <c:pt idx="9511">
                  <c:v>6.7938198327000014</c:v>
                </c:pt>
                <c:pt idx="9512">
                  <c:v>6.7951160079999999</c:v>
                </c:pt>
                <c:pt idx="9513">
                  <c:v>6.7966131375999996</c:v>
                </c:pt>
                <c:pt idx="9514">
                  <c:v>6.7988009003999998</c:v>
                </c:pt>
                <c:pt idx="9515">
                  <c:v>6.8010735800000006</c:v>
                </c:pt>
                <c:pt idx="9516">
                  <c:v>6.8022382968000006</c:v>
                </c:pt>
                <c:pt idx="9517">
                  <c:v>6.8029258937999995</c:v>
                </c:pt>
                <c:pt idx="9518">
                  <c:v>6.8037924527999998</c:v>
                </c:pt>
                <c:pt idx="9519">
                  <c:v>6.8044675558999987</c:v>
                </c:pt>
                <c:pt idx="9520">
                  <c:v>6.8057768856000003</c:v>
                </c:pt>
                <c:pt idx="9521">
                  <c:v>6.8080031324999997</c:v>
                </c:pt>
                <c:pt idx="9522">
                  <c:v>6.8089076279999983</c:v>
                </c:pt>
                <c:pt idx="9523">
                  <c:v>6.8097430239000003</c:v>
                </c:pt>
                <c:pt idx="9524">
                  <c:v>6.8108296964999999</c:v>
                </c:pt>
                <c:pt idx="9525">
                  <c:v>6.8116871790000015</c:v>
                </c:pt>
                <c:pt idx="9526">
                  <c:v>6.8125384128999995</c:v>
                </c:pt>
                <c:pt idx="9527">
                  <c:v>6.8125009439999999</c:v>
                </c:pt>
                <c:pt idx="9528">
                  <c:v>6.8129314254000004</c:v>
                </c:pt>
                <c:pt idx="9529">
                  <c:v>6.8144139544</c:v>
                </c:pt>
                <c:pt idx="9530">
                  <c:v>6.8167161715000004</c:v>
                </c:pt>
                <c:pt idx="9531">
                  <c:v>6.8190688218000011</c:v>
                </c:pt>
                <c:pt idx="9532">
                  <c:v>6.8212678307999992</c:v>
                </c:pt>
                <c:pt idx="9533">
                  <c:v>6.8228640413999999</c:v>
                </c:pt>
                <c:pt idx="9534">
                  <c:v>6.8244509183999993</c:v>
                </c:pt>
                <c:pt idx="9535">
                  <c:v>6.8262105525000001</c:v>
                </c:pt>
                <c:pt idx="9536">
                  <c:v>6.8270938561999985</c:v>
                </c:pt>
                <c:pt idx="9537">
                  <c:v>6.8277415500000007</c:v>
                </c:pt>
                <c:pt idx="9538">
                  <c:v>6.8286028812000001</c:v>
                </c:pt>
                <c:pt idx="9539">
                  <c:v>6.8303502270000003</c:v>
                </c:pt>
                <c:pt idx="9540">
                  <c:v>6.8336623860000003</c:v>
                </c:pt>
                <c:pt idx="9541">
                  <c:v>6.8350520997999995</c:v>
                </c:pt>
                <c:pt idx="9542">
                  <c:v>6.8360587700000011</c:v>
                </c:pt>
                <c:pt idx="9543">
                  <c:v>6.8379358971000004</c:v>
                </c:pt>
                <c:pt idx="9544">
                  <c:v>6.8395837454999997</c:v>
                </c:pt>
                <c:pt idx="9545">
                  <c:v>6.8401128707999996</c:v>
                </c:pt>
                <c:pt idx="9546">
                  <c:v>6.8397494226999997</c:v>
                </c:pt>
                <c:pt idx="9547">
                  <c:v>6.8404796235000003</c:v>
                </c:pt>
                <c:pt idx="9548">
                  <c:v>6.8427120888000008</c:v>
                </c:pt>
                <c:pt idx="9549">
                  <c:v>6.8442688680000003</c:v>
                </c:pt>
                <c:pt idx="9550">
                  <c:v>6.8440718223999992</c:v>
                </c:pt>
                <c:pt idx="9551">
                  <c:v>6.8445316994999992</c:v>
                </c:pt>
                <c:pt idx="9552">
                  <c:v>6.8460602504999999</c:v>
                </c:pt>
                <c:pt idx="9553">
                  <c:v>6.8478215688000006</c:v>
                </c:pt>
                <c:pt idx="9554">
                  <c:v>6.8493597762</c:v>
                </c:pt>
                <c:pt idx="9555">
                  <c:v>6.8516277722999996</c:v>
                </c:pt>
                <c:pt idx="9556">
                  <c:v>6.8534810590000008</c:v>
                </c:pt>
                <c:pt idx="9557">
                  <c:v>6.8553186935999992</c:v>
                </c:pt>
                <c:pt idx="9558">
                  <c:v>6.857335482499999</c:v>
                </c:pt>
                <c:pt idx="9559">
                  <c:v>6.8588963805000009</c:v>
                </c:pt>
                <c:pt idx="9560">
                  <c:v>6.8600392686000005</c:v>
                </c:pt>
                <c:pt idx="9561">
                  <c:v>6.8611442786999994</c:v>
                </c:pt>
                <c:pt idx="9562">
                  <c:v>6.8622430234000014</c:v>
                </c:pt>
                <c:pt idx="9563">
                  <c:v>6.8633386633999987</c:v>
                </c:pt>
                <c:pt idx="9564">
                  <c:v>6.8640509965999996</c:v>
                </c:pt>
                <c:pt idx="9565">
                  <c:v>6.8652321637</c:v>
                </c:pt>
                <c:pt idx="9566">
                  <c:v>6.8670454535999994</c:v>
                </c:pt>
                <c:pt idx="9567">
                  <c:v>6.8691138748000009</c:v>
                </c:pt>
                <c:pt idx="9568">
                  <c:v>6.8707325741999998</c:v>
                </c:pt>
                <c:pt idx="9569">
                  <c:v>6.8721248548000009</c:v>
                </c:pt>
                <c:pt idx="9570">
                  <c:v>6.8734760639999992</c:v>
                </c:pt>
                <c:pt idx="9571">
                  <c:v>6.8753930012000017</c:v>
                </c:pt>
                <c:pt idx="9572">
                  <c:v>6.877140494699999</c:v>
                </c:pt>
                <c:pt idx="9573">
                  <c:v>6.8780641770000006</c:v>
                </c:pt>
                <c:pt idx="9574">
                  <c:v>6.8790100931999998</c:v>
                </c:pt>
                <c:pt idx="9575">
                  <c:v>6.8807705343999999</c:v>
                </c:pt>
                <c:pt idx="9576">
                  <c:v>6.8820651930000007</c:v>
                </c:pt>
                <c:pt idx="9577">
                  <c:v>6.8831555000000009</c:v>
                </c:pt>
                <c:pt idx="9578">
                  <c:v>6.8838750629999996</c:v>
                </c:pt>
                <c:pt idx="9579">
                  <c:v>6.8853348095999998</c:v>
                </c:pt>
                <c:pt idx="9580">
                  <c:v>6.8872796898000006</c:v>
                </c:pt>
                <c:pt idx="9581">
                  <c:v>6.8887904624000011</c:v>
                </c:pt>
                <c:pt idx="9582">
                  <c:v>6.8902632942000004</c:v>
                </c:pt>
                <c:pt idx="9583">
                  <c:v>6.891534942499999</c:v>
                </c:pt>
                <c:pt idx="9584">
                  <c:v>6.8938450054000002</c:v>
                </c:pt>
                <c:pt idx="9585">
                  <c:v>6.8963407127999998</c:v>
                </c:pt>
                <c:pt idx="9586">
                  <c:v>6.8975429264000008</c:v>
                </c:pt>
                <c:pt idx="9587">
                  <c:v>6.8987674560000007</c:v>
                </c:pt>
                <c:pt idx="9588">
                  <c:v>6.9012636660000011</c:v>
                </c:pt>
                <c:pt idx="9589">
                  <c:v>6.9033001856</c:v>
                </c:pt>
                <c:pt idx="9590">
                  <c:v>6.9033911873000013</c:v>
                </c:pt>
                <c:pt idx="9591">
                  <c:v>6.9034631040000001</c:v>
                </c:pt>
                <c:pt idx="9592">
                  <c:v>6.9041645471999997</c:v>
                </c:pt>
                <c:pt idx="9593">
                  <c:v>6.9052846746000007</c:v>
                </c:pt>
                <c:pt idx="9594">
                  <c:v>6.9063889721999994</c:v>
                </c:pt>
                <c:pt idx="9595">
                  <c:v>6.9075886990000006</c:v>
                </c:pt>
                <c:pt idx="9596">
                  <c:v>6.9098718216000004</c:v>
                </c:pt>
                <c:pt idx="9597">
                  <c:v>6.911474579000001</c:v>
                </c:pt>
                <c:pt idx="9598">
                  <c:v>6.9123523391999999</c:v>
                </c:pt>
                <c:pt idx="9599">
                  <c:v>6.9140485260000011</c:v>
                </c:pt>
                <c:pt idx="9600">
                  <c:v>6.9154606398</c:v>
                </c:pt>
                <c:pt idx="9601">
                  <c:v>6.9166109107999985</c:v>
                </c:pt>
                <c:pt idx="9602">
                  <c:v>6.9184482025999996</c:v>
                </c:pt>
                <c:pt idx="9603">
                  <c:v>6.9198540640000008</c:v>
                </c:pt>
                <c:pt idx="9604">
                  <c:v>6.9208539527999999</c:v>
                </c:pt>
                <c:pt idx="9605">
                  <c:v>6.9222726299999993</c:v>
                </c:pt>
                <c:pt idx="9606">
                  <c:v>6.9232917030000003</c:v>
                </c:pt>
                <c:pt idx="9607">
                  <c:v>6.9238761151999997</c:v>
                </c:pt>
                <c:pt idx="9608">
                  <c:v>6.9248633940000008</c:v>
                </c:pt>
                <c:pt idx="9609">
                  <c:v>6.9256429046999992</c:v>
                </c:pt>
                <c:pt idx="9610">
                  <c:v>6.9277744128000007</c:v>
                </c:pt>
                <c:pt idx="9611">
                  <c:v>6.9297396600000001</c:v>
                </c:pt>
                <c:pt idx="9612">
                  <c:v>6.9308195723999999</c:v>
                </c:pt>
                <c:pt idx="9613">
                  <c:v>6.9325580638999993</c:v>
                </c:pt>
                <c:pt idx="9614">
                  <c:v>6.9336349129999988</c:v>
                </c:pt>
                <c:pt idx="9615">
                  <c:v>6.9340181616000001</c:v>
                </c:pt>
                <c:pt idx="9616">
                  <c:v>6.9349611099999997</c:v>
                </c:pt>
                <c:pt idx="9617">
                  <c:v>6.9363356845999995</c:v>
                </c:pt>
                <c:pt idx="9618">
                  <c:v>6.9384454684999985</c:v>
                </c:pt>
                <c:pt idx="9619">
                  <c:v>6.9395002142999989</c:v>
                </c:pt>
                <c:pt idx="9620">
                  <c:v>6.9396598093000001</c:v>
                </c:pt>
                <c:pt idx="9621">
                  <c:v>6.9402510516000007</c:v>
                </c:pt>
                <c:pt idx="9622">
                  <c:v>6.9426136404999994</c:v>
                </c:pt>
                <c:pt idx="9623">
                  <c:v>6.9459259355</c:v>
                </c:pt>
                <c:pt idx="9624">
                  <c:v>6.9468434055999992</c:v>
                </c:pt>
                <c:pt idx="9625">
                  <c:v>6.9469326546000003</c:v>
                </c:pt>
                <c:pt idx="9626">
                  <c:v>6.9474951447999995</c:v>
                </c:pt>
                <c:pt idx="9627">
                  <c:v>6.9472133190000012</c:v>
                </c:pt>
                <c:pt idx="9628">
                  <c:v>6.9460966122000007</c:v>
                </c:pt>
                <c:pt idx="9629">
                  <c:v>6.9475162539000008</c:v>
                </c:pt>
                <c:pt idx="9630">
                  <c:v>6.9502474365999998</c:v>
                </c:pt>
                <c:pt idx="9631">
                  <c:v>6.9538105636999994</c:v>
                </c:pt>
                <c:pt idx="9632">
                  <c:v>6.9565038659999994</c:v>
                </c:pt>
                <c:pt idx="9633">
                  <c:v>6.9579049525000007</c:v>
                </c:pt>
                <c:pt idx="9634">
                  <c:v>6.9593125349999996</c:v>
                </c:pt>
                <c:pt idx="9635">
                  <c:v>6.9611393320000001</c:v>
                </c:pt>
                <c:pt idx="9636">
                  <c:v>6.9628031015999996</c:v>
                </c:pt>
                <c:pt idx="9637">
                  <c:v>6.9644445993000001</c:v>
                </c:pt>
                <c:pt idx="9638">
                  <c:v>6.9658910445999993</c:v>
                </c:pt>
                <c:pt idx="9639">
                  <c:v>6.9675552020000007</c:v>
                </c:pt>
                <c:pt idx="9640">
                  <c:v>6.9695682407999993</c:v>
                </c:pt>
                <c:pt idx="9641">
                  <c:v>6.9709285643000003</c:v>
                </c:pt>
                <c:pt idx="9642">
                  <c:v>6.9716360960000001</c:v>
                </c:pt>
                <c:pt idx="9643">
                  <c:v>6.9723084210000001</c:v>
                </c:pt>
                <c:pt idx="9644">
                  <c:v>6.9736272884000003</c:v>
                </c:pt>
                <c:pt idx="9645">
                  <c:v>6.9753719079000005</c:v>
                </c:pt>
                <c:pt idx="9646">
                  <c:v>6.9771166240000007</c:v>
                </c:pt>
                <c:pt idx="9647">
                  <c:v>6.9782437199999992</c:v>
                </c:pt>
                <c:pt idx="9648">
                  <c:v>6.9789419523999987</c:v>
                </c:pt>
                <c:pt idx="9649">
                  <c:v>6.9798867544999998</c:v>
                </c:pt>
                <c:pt idx="9650">
                  <c:v>6.9814397770000003</c:v>
                </c:pt>
                <c:pt idx="9651">
                  <c:v>6.9834154496999998</c:v>
                </c:pt>
                <c:pt idx="9652">
                  <c:v>6.9849815040000012</c:v>
                </c:pt>
                <c:pt idx="9653">
                  <c:v>6.9853917223999993</c:v>
                </c:pt>
                <c:pt idx="9654">
                  <c:v>6.9864358420000006</c:v>
                </c:pt>
                <c:pt idx="9655">
                  <c:v>6.9883990286</c:v>
                </c:pt>
                <c:pt idx="9656">
                  <c:v>6.9909673449000005</c:v>
                </c:pt>
                <c:pt idx="9657">
                  <c:v>6.9930585636000009</c:v>
                </c:pt>
                <c:pt idx="9658">
                  <c:v>6.994477378800001</c:v>
                </c:pt>
                <c:pt idx="9659">
                  <c:v>6.9952751514000004</c:v>
                </c:pt>
                <c:pt idx="9660">
                  <c:v>6.9956535296000002</c:v>
                </c:pt>
                <c:pt idx="9661">
                  <c:v>6.9969414702000003</c:v>
                </c:pt>
                <c:pt idx="9662">
                  <c:v>6.9986553420000002</c:v>
                </c:pt>
                <c:pt idx="9663">
                  <c:v>7.0008273231000002</c:v>
                </c:pt>
                <c:pt idx="9664">
                  <c:v>7.0013914509000008</c:v>
                </c:pt>
                <c:pt idx="9665">
                  <c:v>7.0022248109999996</c:v>
                </c:pt>
                <c:pt idx="9666">
                  <c:v>7.0015691299999983</c:v>
                </c:pt>
                <c:pt idx="9667">
                  <c:v>7.0006795380000018</c:v>
                </c:pt>
                <c:pt idx="9668">
                  <c:v>7.0024130167999985</c:v>
                </c:pt>
                <c:pt idx="9669">
                  <c:v>7.0052066259999997</c:v>
                </c:pt>
                <c:pt idx="9670">
                  <c:v>7.0073373113999988</c:v>
                </c:pt>
                <c:pt idx="9671">
                  <c:v>7.0090067339999997</c:v>
                </c:pt>
                <c:pt idx="9672">
                  <c:v>7.0102470350000008</c:v>
                </c:pt>
                <c:pt idx="9673">
                  <c:v>7.0121633651999993</c:v>
                </c:pt>
                <c:pt idx="9674">
                  <c:v>7.0141152029000002</c:v>
                </c:pt>
                <c:pt idx="9675">
                  <c:v>7.014577761</c:v>
                </c:pt>
                <c:pt idx="9676">
                  <c:v>7.0152452908000011</c:v>
                </c:pt>
                <c:pt idx="9677">
                  <c:v>7.0165502795999988</c:v>
                </c:pt>
                <c:pt idx="9678">
                  <c:v>7.0184702282999991</c:v>
                </c:pt>
                <c:pt idx="9679">
                  <c:v>7.0197334765999999</c:v>
                </c:pt>
                <c:pt idx="9680">
                  <c:v>7.0205578350000009</c:v>
                </c:pt>
                <c:pt idx="9681">
                  <c:v>7.0215839765999997</c:v>
                </c:pt>
                <c:pt idx="9682">
                  <c:v>7.0230362264999995</c:v>
                </c:pt>
                <c:pt idx="9683">
                  <c:v>7.0240882444999997</c:v>
                </c:pt>
                <c:pt idx="9684">
                  <c:v>7.0258261966000006</c:v>
                </c:pt>
                <c:pt idx="9685">
                  <c:v>7.0273173256000003</c:v>
                </c:pt>
                <c:pt idx="9686">
                  <c:v>7.0290844827000001</c:v>
                </c:pt>
                <c:pt idx="9687">
                  <c:v>7.0306757864999998</c:v>
                </c:pt>
                <c:pt idx="9688">
                  <c:v>7.031831370099999</c:v>
                </c:pt>
                <c:pt idx="9689">
                  <c:v>7.0327303759999999</c:v>
                </c:pt>
                <c:pt idx="9690">
                  <c:v>7.0343122619999994</c:v>
                </c:pt>
                <c:pt idx="9691">
                  <c:v>7.0357150521000005</c:v>
                </c:pt>
                <c:pt idx="9692">
                  <c:v>7.0366949568000008</c:v>
                </c:pt>
                <c:pt idx="9693">
                  <c:v>7.0383223403999988</c:v>
                </c:pt>
                <c:pt idx="9694">
                  <c:v>7.0399143149999999</c:v>
                </c:pt>
                <c:pt idx="9695">
                  <c:v>7.0415031648000008</c:v>
                </c:pt>
                <c:pt idx="9696">
                  <c:v>7.042845056</c:v>
                </c:pt>
                <c:pt idx="9697">
                  <c:v>7.043988421199999</c:v>
                </c:pt>
                <c:pt idx="9698">
                  <c:v>7.0449106211999988</c:v>
                </c:pt>
                <c:pt idx="9699">
                  <c:v>7.0464868980000004</c:v>
                </c:pt>
                <c:pt idx="9700">
                  <c:v>7.0480632743999996</c:v>
                </c:pt>
                <c:pt idx="9701">
                  <c:v>7.0496397503999999</c:v>
                </c:pt>
                <c:pt idx="9702">
                  <c:v>7.0505816264999996</c:v>
                </c:pt>
                <c:pt idx="9703">
                  <c:v>7.0526914009999997</c:v>
                </c:pt>
                <c:pt idx="9704">
                  <c:v>7.0543911228999994</c:v>
                </c:pt>
                <c:pt idx="9705">
                  <c:v>7.0553979551999992</c:v>
                </c:pt>
                <c:pt idx="9706">
                  <c:v>7.0559654580000002</c:v>
                </c:pt>
                <c:pt idx="9707">
                  <c:v>7.0549675308000008</c:v>
                </c:pt>
                <c:pt idx="9708">
                  <c:v>7.0534944816000014</c:v>
                </c:pt>
                <c:pt idx="9709">
                  <c:v>7.0550747820000002</c:v>
                </c:pt>
                <c:pt idx="9710">
                  <c:v>7.0588622175999998</c:v>
                </c:pt>
                <c:pt idx="9711">
                  <c:v>7.0624026830000002</c:v>
                </c:pt>
                <c:pt idx="9712">
                  <c:v>7.0646313679000006</c:v>
                </c:pt>
                <c:pt idx="9713">
                  <c:v>7.0666355814999999</c:v>
                </c:pt>
                <c:pt idx="9714">
                  <c:v>7.0686172410000001</c:v>
                </c:pt>
                <c:pt idx="9715">
                  <c:v>7.0701367815000005</c:v>
                </c:pt>
                <c:pt idx="9716">
                  <c:v>7.0718453856000005</c:v>
                </c:pt>
                <c:pt idx="9717">
                  <c:v>7.0726878931000003</c:v>
                </c:pt>
                <c:pt idx="9718">
                  <c:v>7.0737907560000002</c:v>
                </c:pt>
                <c:pt idx="9719">
                  <c:v>7.0749552870000008</c:v>
                </c:pt>
                <c:pt idx="9720">
                  <c:v>7.0769926499999993</c:v>
                </c:pt>
                <c:pt idx="9721">
                  <c:v>7.0791380464000007</c:v>
                </c:pt>
                <c:pt idx="9722">
                  <c:v>7.0807627686000005</c:v>
                </c:pt>
                <c:pt idx="9723">
                  <c:v>7.0819868311999992</c:v>
                </c:pt>
                <c:pt idx="9724">
                  <c:v>7.0828134719999998</c:v>
                </c:pt>
                <c:pt idx="9725">
                  <c:v>7.0843304960000006</c:v>
                </c:pt>
                <c:pt idx="9726">
                  <c:v>7.085629376</c:v>
                </c:pt>
                <c:pt idx="9727">
                  <c:v>7.0866776188000005</c:v>
                </c:pt>
                <c:pt idx="9728">
                  <c:v>7.0881851040000017</c:v>
                </c:pt>
                <c:pt idx="9729">
                  <c:v>7.0899596313000002</c:v>
                </c:pt>
                <c:pt idx="9730">
                  <c:v>7.092138263999999</c:v>
                </c:pt>
                <c:pt idx="9731">
                  <c:v>7.0940012504000007</c:v>
                </c:pt>
                <c:pt idx="9732">
                  <c:v>7.0945515215999988</c:v>
                </c:pt>
                <c:pt idx="9733">
                  <c:v>7.0945217970000005</c:v>
                </c:pt>
                <c:pt idx="9734">
                  <c:v>7.0949058369999998</c:v>
                </c:pt>
                <c:pt idx="9735">
                  <c:v>7.0961727189000019</c:v>
                </c:pt>
                <c:pt idx="9736">
                  <c:v>7.0987818286000008</c:v>
                </c:pt>
                <c:pt idx="9737">
                  <c:v>7.1016353890000001</c:v>
                </c:pt>
                <c:pt idx="9738">
                  <c:v>7.1023485120000007</c:v>
                </c:pt>
                <c:pt idx="9739">
                  <c:v>7.1019669131999992</c:v>
                </c:pt>
                <c:pt idx="9740">
                  <c:v>7.1008847997999993</c:v>
                </c:pt>
                <c:pt idx="9741">
                  <c:v>7.1016076698000008</c:v>
                </c:pt>
                <c:pt idx="9742">
                  <c:v>7.1037348822999986</c:v>
                </c:pt>
                <c:pt idx="9743">
                  <c:v>7.1054581457999992</c:v>
                </c:pt>
                <c:pt idx="9744">
                  <c:v>7.1069078768000002</c:v>
                </c:pt>
                <c:pt idx="9745">
                  <c:v>7.1085532925999999</c:v>
                </c:pt>
                <c:pt idx="9746">
                  <c:v>7.1095469710999986</c:v>
                </c:pt>
                <c:pt idx="9747">
                  <c:v>7.1110165517999997</c:v>
                </c:pt>
                <c:pt idx="9748">
                  <c:v>7.1129653792000003</c:v>
                </c:pt>
                <c:pt idx="9749">
                  <c:v>7.1146829474999995</c:v>
                </c:pt>
                <c:pt idx="9750">
                  <c:v>7.1168081847000009</c:v>
                </c:pt>
                <c:pt idx="9751">
                  <c:v>7.1188651664</c:v>
                </c:pt>
                <c:pt idx="9752">
                  <c:v>7.119846397599999</c:v>
                </c:pt>
                <c:pt idx="9753">
                  <c:v>7.1208961424999995</c:v>
                </c:pt>
                <c:pt idx="9754">
                  <c:v>7.1226078744000008</c:v>
                </c:pt>
                <c:pt idx="9755">
                  <c:v>7.1247436636999995</c:v>
                </c:pt>
                <c:pt idx="9756">
                  <c:v>7.1258882749999994</c:v>
                </c:pt>
                <c:pt idx="9757">
                  <c:v>7.1267655323999994</c:v>
                </c:pt>
                <c:pt idx="9758">
                  <c:v>7.1278156584000003</c:v>
                </c:pt>
                <c:pt idx="9759">
                  <c:v>7.1288495145999997</c:v>
                </c:pt>
                <c:pt idx="9760">
                  <c:v>7.1299193030000003</c:v>
                </c:pt>
                <c:pt idx="9761">
                  <c:v>7.1312435519999999</c:v>
                </c:pt>
                <c:pt idx="9762">
                  <c:v>7.1330408228</c:v>
                </c:pt>
                <c:pt idx="9763">
                  <c:v>7.134348909999999</c:v>
                </c:pt>
                <c:pt idx="9764">
                  <c:v>7.1358723345000001</c:v>
                </c:pt>
                <c:pt idx="9765">
                  <c:v>7.1371152438000012</c:v>
                </c:pt>
                <c:pt idx="9766">
                  <c:v>7.1387495595000008</c:v>
                </c:pt>
                <c:pt idx="9767">
                  <c:v>7.1392389153</c:v>
                </c:pt>
                <c:pt idx="9768">
                  <c:v>7.1393173161000005</c:v>
                </c:pt>
                <c:pt idx="9769">
                  <c:v>7.1403123920000011</c:v>
                </c:pt>
                <c:pt idx="9770">
                  <c:v>7.1420219849999995</c:v>
                </c:pt>
                <c:pt idx="9771">
                  <c:v>7.1439600238000009</c:v>
                </c:pt>
                <c:pt idx="9772">
                  <c:v>7.1454675555999989</c:v>
                </c:pt>
                <c:pt idx="9773">
                  <c:v>7.1466879203999989</c:v>
                </c:pt>
                <c:pt idx="9774">
                  <c:v>7.1474515499999995</c:v>
                </c:pt>
                <c:pt idx="9775">
                  <c:v>7.1489265389999996</c:v>
                </c:pt>
                <c:pt idx="9776">
                  <c:v>7.1506136318999998</c:v>
                </c:pt>
                <c:pt idx="9777">
                  <c:v>7.1516973658999996</c:v>
                </c:pt>
                <c:pt idx="9778">
                  <c:v>7.1530684663999997</c:v>
                </c:pt>
                <c:pt idx="9779">
                  <c:v>7.153832908800001</c:v>
                </c:pt>
                <c:pt idx="9780">
                  <c:v>7.1552565276999998</c:v>
                </c:pt>
                <c:pt idx="9781">
                  <c:v>7.1572772151999997</c:v>
                </c:pt>
                <c:pt idx="9782">
                  <c:v>7.1591023183999987</c:v>
                </c:pt>
                <c:pt idx="9783">
                  <c:v>7.1603371007999996</c:v>
                </c:pt>
                <c:pt idx="9784">
                  <c:v>7.1620092924000005</c:v>
                </c:pt>
                <c:pt idx="9785">
                  <c:v>7.1638773549000003</c:v>
                </c:pt>
                <c:pt idx="9786">
                  <c:v>7.1646718133999991</c:v>
                </c:pt>
                <c:pt idx="9787">
                  <c:v>7.1650551404999998</c:v>
                </c:pt>
                <c:pt idx="9788">
                  <c:v>7.1663591621999991</c:v>
                </c:pt>
                <c:pt idx="9789">
                  <c:v>7.1694294357999997</c:v>
                </c:pt>
                <c:pt idx="9790">
                  <c:v>7.1712981730000012</c:v>
                </c:pt>
                <c:pt idx="9791">
                  <c:v>7.1724813210000002</c:v>
                </c:pt>
                <c:pt idx="9792">
                  <c:v>7.1743011139000004</c:v>
                </c:pt>
                <c:pt idx="9793">
                  <c:v>7.1765782285999995</c:v>
                </c:pt>
                <c:pt idx="9794">
                  <c:v>7.1776380536</c:v>
                </c:pt>
                <c:pt idx="9795">
                  <c:v>7.1784594831000001</c:v>
                </c:pt>
                <c:pt idx="9796">
                  <c:v>7.1790818527999996</c:v>
                </c:pt>
                <c:pt idx="9797">
                  <c:v>7.1803770752</c:v>
                </c:pt>
                <c:pt idx="9798">
                  <c:v>7.1822402379000003</c:v>
                </c:pt>
                <c:pt idx="9799">
                  <c:v>7.1843158032000005</c:v>
                </c:pt>
                <c:pt idx="9800">
                  <c:v>7.1861661221999986</c:v>
                </c:pt>
                <c:pt idx="9801">
                  <c:v>7.1873534687999987</c:v>
                </c:pt>
                <c:pt idx="9802">
                  <c:v>7.1885408914000006</c:v>
                </c:pt>
                <c:pt idx="9803">
                  <c:v>7.1896626900000005</c:v>
                </c:pt>
                <c:pt idx="9804">
                  <c:v>7.1908141171999995</c:v>
                </c:pt>
                <c:pt idx="9805">
                  <c:v>7.1919261820000004</c:v>
                </c:pt>
                <c:pt idx="9806">
                  <c:v>7.1937015359999998</c:v>
                </c:pt>
                <c:pt idx="9807">
                  <c:v>7.1956400032999994</c:v>
                </c:pt>
                <c:pt idx="9808">
                  <c:v>7.1966668058999996</c:v>
                </c:pt>
                <c:pt idx="9809">
                  <c:v>7.1968081769999994</c:v>
                </c:pt>
                <c:pt idx="9810">
                  <c:v>7.1974268135000008</c:v>
                </c:pt>
                <c:pt idx="9811">
                  <c:v>7.1993392117999999</c:v>
                </c:pt>
                <c:pt idx="9812">
                  <c:v>7.2014245504000005</c:v>
                </c:pt>
                <c:pt idx="9813">
                  <c:v>7.2028466163999996</c:v>
                </c:pt>
                <c:pt idx="9814">
                  <c:v>7.2039032721999998</c:v>
                </c:pt>
                <c:pt idx="9815">
                  <c:v>7.2058686027999999</c:v>
                </c:pt>
                <c:pt idx="9816">
                  <c:v>7.2082521564000004</c:v>
                </c:pt>
                <c:pt idx="9817">
                  <c:v>7.2099790019999999</c:v>
                </c:pt>
                <c:pt idx="9818">
                  <c:v>7.2110721409999998</c:v>
                </c:pt>
                <c:pt idx="9819">
                  <c:v>7.2117702404999999</c:v>
                </c:pt>
                <c:pt idx="9820">
                  <c:v>7.2122428196000001</c:v>
                </c:pt>
                <c:pt idx="9821">
                  <c:v>7.2135814187999987</c:v>
                </c:pt>
                <c:pt idx="9822">
                  <c:v>7.2162108982000008</c:v>
                </c:pt>
                <c:pt idx="9823">
                  <c:v>7.2179415122999995</c:v>
                </c:pt>
                <c:pt idx="9824">
                  <c:v>7.2180766524000006</c:v>
                </c:pt>
                <c:pt idx="9825">
                  <c:v>7.2191372099999995</c:v>
                </c:pt>
                <c:pt idx="9826">
                  <c:v>7.2208581083999999</c:v>
                </c:pt>
                <c:pt idx="9827">
                  <c:v>7.2221212895999995</c:v>
                </c:pt>
                <c:pt idx="9828">
                  <c:v>7.2238555256000003</c:v>
                </c:pt>
                <c:pt idx="9829">
                  <c:v>7.2262567962000004</c:v>
                </c:pt>
                <c:pt idx="9830">
                  <c:v>7.2275333772000012</c:v>
                </c:pt>
                <c:pt idx="9831">
                  <c:v>7.2272702156999991</c:v>
                </c:pt>
                <c:pt idx="9832">
                  <c:v>7.2269938350000009</c:v>
                </c:pt>
                <c:pt idx="9833">
                  <c:v>7.2289837205999987</c:v>
                </c:pt>
                <c:pt idx="9834">
                  <c:v>7.2316605762000004</c:v>
                </c:pt>
                <c:pt idx="9835">
                  <c:v>7.2338895902999987</c:v>
                </c:pt>
                <c:pt idx="9836">
                  <c:v>7.2356674050000009</c:v>
                </c:pt>
                <c:pt idx="9837">
                  <c:v>7.2370831619999993</c:v>
                </c:pt>
                <c:pt idx="9838">
                  <c:v>7.2381037995999993</c:v>
                </c:pt>
                <c:pt idx="9839">
                  <c:v>7.2384242682000002</c:v>
                </c:pt>
                <c:pt idx="9840">
                  <c:v>7.2395418503999984</c:v>
                </c:pt>
                <c:pt idx="9841">
                  <c:v>7.2415160950000015</c:v>
                </c:pt>
                <c:pt idx="9842">
                  <c:v>7.2439352880000003</c:v>
                </c:pt>
                <c:pt idx="9843">
                  <c:v>7.2456708002999992</c:v>
                </c:pt>
                <c:pt idx="9844">
                  <c:v>7.2470946665999998</c:v>
                </c:pt>
                <c:pt idx="9845">
                  <c:v>7.2485218804000011</c:v>
                </c:pt>
                <c:pt idx="9846">
                  <c:v>7.2498027887999994</c:v>
                </c:pt>
                <c:pt idx="9847">
                  <c:v>7.2506785626000001</c:v>
                </c:pt>
                <c:pt idx="9848">
                  <c:v>7.2511193920000006</c:v>
                </c:pt>
                <c:pt idx="9849">
                  <c:v>7.252364043</c:v>
                </c:pt>
                <c:pt idx="9850">
                  <c:v>7.2547144473999987</c:v>
                </c:pt>
                <c:pt idx="9851">
                  <c:v>7.2564670639999997</c:v>
                </c:pt>
                <c:pt idx="9852">
                  <c:v>7.2571967743999997</c:v>
                </c:pt>
                <c:pt idx="9853">
                  <c:v>7.256591575199999</c:v>
                </c:pt>
                <c:pt idx="9854">
                  <c:v>7.2570160304000009</c:v>
                </c:pt>
                <c:pt idx="9855">
                  <c:v>7.2583570020000003</c:v>
                </c:pt>
                <c:pt idx="9856">
                  <c:v>7.2601927541000002</c:v>
                </c:pt>
                <c:pt idx="9857">
                  <c:v>7.2616829640000011</c:v>
                </c:pt>
                <c:pt idx="9858">
                  <c:v>7.2631832322000012</c:v>
                </c:pt>
                <c:pt idx="9859">
                  <c:v>7.2648067635000002</c:v>
                </c:pt>
                <c:pt idx="9860">
                  <c:v>7.2666695376000003</c:v>
                </c:pt>
                <c:pt idx="9861">
                  <c:v>7.2685258200999998</c:v>
                </c:pt>
                <c:pt idx="9862">
                  <c:v>7.2717976980000003</c:v>
                </c:pt>
                <c:pt idx="9863">
                  <c:v>7.2739402362000005</c:v>
                </c:pt>
                <c:pt idx="9864">
                  <c:v>7.2743187425000002</c:v>
                </c:pt>
                <c:pt idx="9865">
                  <c:v>7.274766928</c:v>
                </c:pt>
                <c:pt idx="9866">
                  <c:v>7.2763978250000001</c:v>
                </c:pt>
                <c:pt idx="9867">
                  <c:v>7.2776068349999985</c:v>
                </c:pt>
                <c:pt idx="9868">
                  <c:v>7.2790119988000015</c:v>
                </c:pt>
                <c:pt idx="9869">
                  <c:v>7.2819059840999989</c:v>
                </c:pt>
                <c:pt idx="9870">
                  <c:v>7.2821184832999997</c:v>
                </c:pt>
                <c:pt idx="9871">
                  <c:v>7.2838430279999997</c:v>
                </c:pt>
                <c:pt idx="9872">
                  <c:v>7.2851522379999993</c:v>
                </c:pt>
                <c:pt idx="9873">
                  <c:v>7.2864183259999997</c:v>
                </c:pt>
                <c:pt idx="9874">
                  <c:v>7.2881397653000013</c:v>
                </c:pt>
                <c:pt idx="9875">
                  <c:v>7.2894657856</c:v>
                </c:pt>
                <c:pt idx="9876">
                  <c:v>7.2904196295000006</c:v>
                </c:pt>
                <c:pt idx="9877">
                  <c:v>7.291376850599999</c:v>
                </c:pt>
                <c:pt idx="9878">
                  <c:v>7.2927861783000001</c:v>
                </c:pt>
                <c:pt idx="9879">
                  <c:v>7.2940991808</c:v>
                </c:pt>
                <c:pt idx="9880">
                  <c:v>7.2960571192000012</c:v>
                </c:pt>
                <c:pt idx="9881">
                  <c:v>7.2971575239999993</c:v>
                </c:pt>
                <c:pt idx="9882">
                  <c:v>7.2980884727999991</c:v>
                </c:pt>
                <c:pt idx="9883">
                  <c:v>7.2989795515999996</c:v>
                </c:pt>
                <c:pt idx="9884">
                  <c:v>7.2996579064000002</c:v>
                </c:pt>
                <c:pt idx="9885">
                  <c:v>7.3011907062000008</c:v>
                </c:pt>
                <c:pt idx="9886">
                  <c:v>7.3035280903999995</c:v>
                </c:pt>
                <c:pt idx="9887">
                  <c:v>7.3051539903000009</c:v>
                </c:pt>
                <c:pt idx="9888">
                  <c:v>7.3066237562999996</c:v>
                </c:pt>
                <c:pt idx="9889">
                  <c:v>7.3083363327999997</c:v>
                </c:pt>
                <c:pt idx="9890">
                  <c:v>7.3103117376000011</c:v>
                </c:pt>
                <c:pt idx="9891">
                  <c:v>7.3121111062999997</c:v>
                </c:pt>
                <c:pt idx="9892">
                  <c:v>7.3126571</c:v>
                </c:pt>
                <c:pt idx="9893">
                  <c:v>7.3130169560000002</c:v>
                </c:pt>
                <c:pt idx="9894">
                  <c:v>7.3130973487000013</c:v>
                </c:pt>
                <c:pt idx="9895">
                  <c:v>7.3142118912000003</c:v>
                </c:pt>
                <c:pt idx="9896">
                  <c:v>7.3168630009999998</c:v>
                </c:pt>
                <c:pt idx="9897">
                  <c:v>7.3185295413999993</c:v>
                </c:pt>
                <c:pt idx="9898">
                  <c:v>7.318892417399999</c:v>
                </c:pt>
                <c:pt idx="9899">
                  <c:v>7.3186067619999999</c:v>
                </c:pt>
                <c:pt idx="9900">
                  <c:v>7.3198910655000002</c:v>
                </c:pt>
                <c:pt idx="9901">
                  <c:v>7.322296401</c:v>
                </c:pt>
                <c:pt idx="9902">
                  <c:v>7.3242027440999991</c:v>
                </c:pt>
                <c:pt idx="9903">
                  <c:v>7.3249747805999998</c:v>
                </c:pt>
                <c:pt idx="9904">
                  <c:v>7.3259463530000017</c:v>
                </c:pt>
                <c:pt idx="9905">
                  <c:v>7.3275665538000005</c:v>
                </c:pt>
                <c:pt idx="9906">
                  <c:v>7.3296191961999995</c:v>
                </c:pt>
                <c:pt idx="9907">
                  <c:v>7.3312828815</c:v>
                </c:pt>
                <c:pt idx="9908">
                  <c:v>7.3323280485</c:v>
                </c:pt>
                <c:pt idx="9909">
                  <c:v>7.3329374843999995</c:v>
                </c:pt>
                <c:pt idx="9910">
                  <c:v>7.3357392065999987</c:v>
                </c:pt>
                <c:pt idx="9911">
                  <c:v>7.3387606143999999</c:v>
                </c:pt>
                <c:pt idx="9912">
                  <c:v>7.3413697589999991</c:v>
                </c:pt>
                <c:pt idx="9913">
                  <c:v>7.344594279099999</c:v>
                </c:pt>
                <c:pt idx="9914">
                  <c:v>7.3460723184999992</c:v>
                </c:pt>
                <c:pt idx="9915">
                  <c:v>7.3469150796000005</c:v>
                </c:pt>
                <c:pt idx="9916">
                  <c:v>7.3459743777000011</c:v>
                </c:pt>
                <c:pt idx="9917">
                  <c:v>7.3454962349999997</c:v>
                </c:pt>
                <c:pt idx="9918">
                  <c:v>7.3463089077000001</c:v>
                </c:pt>
                <c:pt idx="9919">
                  <c:v>7.3471483728000004</c:v>
                </c:pt>
                <c:pt idx="9920">
                  <c:v>7.3473290352000005</c:v>
                </c:pt>
                <c:pt idx="9921">
                  <c:v>7.347898744800001</c:v>
                </c:pt>
                <c:pt idx="9922">
                  <c:v>7.3493804120000004</c:v>
                </c:pt>
                <c:pt idx="9923">
                  <c:v>7.3511085402000003</c:v>
                </c:pt>
                <c:pt idx="9924">
                  <c:v>7.3526472456000009</c:v>
                </c:pt>
                <c:pt idx="9925">
                  <c:v>7.3539529979999996</c:v>
                </c:pt>
                <c:pt idx="9926">
                  <c:v>7.3550358185999984</c:v>
                </c:pt>
                <c:pt idx="9927">
                  <c:v>7.3563517355999997</c:v>
                </c:pt>
                <c:pt idx="9928">
                  <c:v>7.3574748555000014</c:v>
                </c:pt>
                <c:pt idx="9929">
                  <c:v>7.3594498962000001</c:v>
                </c:pt>
                <c:pt idx="9930">
                  <c:v>7.3620471912000003</c:v>
                </c:pt>
                <c:pt idx="9931">
                  <c:v>7.3639587587999991</c:v>
                </c:pt>
                <c:pt idx="9932">
                  <c:v>7.3652247708000003</c:v>
                </c:pt>
                <c:pt idx="9933">
                  <c:v>7.3665578968000007</c:v>
                </c:pt>
                <c:pt idx="9934">
                  <c:v>7.3681812170000001</c:v>
                </c:pt>
                <c:pt idx="9935">
                  <c:v>7.3697073687999994</c:v>
                </c:pt>
                <c:pt idx="9936">
                  <c:v>7.3704939555000006</c:v>
                </c:pt>
                <c:pt idx="9937">
                  <c:v>7.3710709194000001</c:v>
                </c:pt>
                <c:pt idx="9938">
                  <c:v>7.3700528720000005</c:v>
                </c:pt>
                <c:pt idx="9939">
                  <c:v>7.3694842936999994</c:v>
                </c:pt>
                <c:pt idx="9940">
                  <c:v>7.3702742623999997</c:v>
                </c:pt>
                <c:pt idx="9941">
                  <c:v>7.3730551883999986</c:v>
                </c:pt>
                <c:pt idx="9942">
                  <c:v>7.3756802666999999</c:v>
                </c:pt>
                <c:pt idx="9943">
                  <c:v>7.3778895120000012</c:v>
                </c:pt>
                <c:pt idx="9944">
                  <c:v>7.380112315499999</c:v>
                </c:pt>
                <c:pt idx="9945">
                  <c:v>7.3823722038000001</c:v>
                </c:pt>
                <c:pt idx="9946">
                  <c:v>7.3840099199999996</c:v>
                </c:pt>
                <c:pt idx="9947">
                  <c:v>7.3851611611999983</c:v>
                </c:pt>
                <c:pt idx="9948">
                  <c:v>7.3864885539000014</c:v>
                </c:pt>
                <c:pt idx="9949">
                  <c:v>7.387859712800001</c:v>
                </c:pt>
                <c:pt idx="9950">
                  <c:v>7.3892578479000006</c:v>
                </c:pt>
                <c:pt idx="9951">
                  <c:v>7.3891073658999993</c:v>
                </c:pt>
                <c:pt idx="9952">
                  <c:v>7.3892506159999991</c:v>
                </c:pt>
                <c:pt idx="9953">
                  <c:v>7.3909695987999999</c:v>
                </c:pt>
                <c:pt idx="9954">
                  <c:v>7.3937610045</c:v>
                </c:pt>
                <c:pt idx="9955">
                  <c:v>7.3964887307999989</c:v>
                </c:pt>
                <c:pt idx="9956">
                  <c:v>7.3981577649999997</c:v>
                </c:pt>
                <c:pt idx="9957">
                  <c:v>7.3989676492000003</c:v>
                </c:pt>
                <c:pt idx="9958">
                  <c:v>7.4007345031999998</c:v>
                </c:pt>
                <c:pt idx="9959">
                  <c:v>7.4027315100000006</c:v>
                </c:pt>
                <c:pt idx="9960">
                  <c:v>7.4047691135999987</c:v>
                </c:pt>
                <c:pt idx="9961">
                  <c:v>7.4057376129999994</c:v>
                </c:pt>
                <c:pt idx="9962">
                  <c:v>7.4064155174999993</c:v>
                </c:pt>
                <c:pt idx="9963">
                  <c:v>7.4083828455999994</c:v>
                </c:pt>
                <c:pt idx="9964">
                  <c:v>7.4099205306000009</c:v>
                </c:pt>
                <c:pt idx="9965">
                  <c:v>7.4111810940999998</c:v>
                </c:pt>
                <c:pt idx="9966">
                  <c:v>7.4126651040000002</c:v>
                </c:pt>
                <c:pt idx="9967">
                  <c:v>7.4143557450000008</c:v>
                </c:pt>
                <c:pt idx="9968">
                  <c:v>7.416209221199999</c:v>
                </c:pt>
                <c:pt idx="9969">
                  <c:v>7.4182255247999995</c:v>
                </c:pt>
                <c:pt idx="9970">
                  <c:v>7.4200455347999998</c:v>
                </c:pt>
                <c:pt idx="9971">
                  <c:v>7.4216962250000016</c:v>
                </c:pt>
                <c:pt idx="9972">
                  <c:v>7.4220470169999997</c:v>
                </c:pt>
                <c:pt idx="9973">
                  <c:v>7.4225638927000004</c:v>
                </c:pt>
                <c:pt idx="9974">
                  <c:v>7.4243235515999997</c:v>
                </c:pt>
                <c:pt idx="9975">
                  <c:v>7.4263236138000002</c:v>
                </c:pt>
                <c:pt idx="9976">
                  <c:v>7.4290076367000006</c:v>
                </c:pt>
                <c:pt idx="9977">
                  <c:v>7.4323453197000005</c:v>
                </c:pt>
                <c:pt idx="9978">
                  <c:v>7.4343390404000003</c:v>
                </c:pt>
                <c:pt idx="9979">
                  <c:v>7.4343891768000008</c:v>
                </c:pt>
                <c:pt idx="9980">
                  <c:v>7.4344460526000002</c:v>
                </c:pt>
                <c:pt idx="9981">
                  <c:v>7.4353259339999997</c:v>
                </c:pt>
                <c:pt idx="9982">
                  <c:v>7.436419214399999</c:v>
                </c:pt>
                <c:pt idx="9983">
                  <c:v>7.4373093158000012</c:v>
                </c:pt>
                <c:pt idx="9984">
                  <c:v>7.4386971647999989</c:v>
                </c:pt>
                <c:pt idx="9985">
                  <c:v>7.4414634062999996</c:v>
                </c:pt>
                <c:pt idx="9986">
                  <c:v>7.4431054443999995</c:v>
                </c:pt>
                <c:pt idx="9987">
                  <c:v>7.4435926950000004</c:v>
                </c:pt>
                <c:pt idx="9988">
                  <c:v>7.4440968668999998</c:v>
                </c:pt>
                <c:pt idx="9989">
                  <c:v>7.4456917920000008</c:v>
                </c:pt>
                <c:pt idx="9990">
                  <c:v>7.4484114143999998</c:v>
                </c:pt>
                <c:pt idx="9991">
                  <c:v>7.4480248424999989</c:v>
                </c:pt>
                <c:pt idx="9992">
                  <c:v>7.4460934335000006</c:v>
                </c:pt>
                <c:pt idx="9993">
                  <c:v>7.4463639534999997</c:v>
                </c:pt>
                <c:pt idx="9994">
                  <c:v>7.4484029732999995</c:v>
                </c:pt>
                <c:pt idx="9995">
                  <c:v>7.4510418989999998</c:v>
                </c:pt>
                <c:pt idx="9996">
                  <c:v>7.4529898179999998</c:v>
                </c:pt>
                <c:pt idx="9997">
                  <c:v>7.4540433485999982</c:v>
                </c:pt>
                <c:pt idx="9998">
                  <c:v>7.4555340132000003</c:v>
                </c:pt>
                <c:pt idx="9999">
                  <c:v>7.4587934637999993</c:v>
                </c:pt>
                <c:pt idx="10000">
                  <c:v>7.4617819920000006</c:v>
                </c:pt>
                <c:pt idx="10001">
                  <c:v>7.4635948064999997</c:v>
                </c:pt>
                <c:pt idx="10002">
                  <c:v>7.4646283139999996</c:v>
                </c:pt>
                <c:pt idx="10003">
                  <c:v>7.4652992944000003</c:v>
                </c:pt>
                <c:pt idx="10004">
                  <c:v>7.4660380919999998</c:v>
                </c:pt>
                <c:pt idx="10005">
                  <c:v>7.4674072499999999</c:v>
                </c:pt>
                <c:pt idx="10006">
                  <c:v>7.4687764869999995</c:v>
                </c:pt>
                <c:pt idx="10007">
                  <c:v>7.4700779830000004</c:v>
                </c:pt>
                <c:pt idx="10008">
                  <c:v>7.4717862154000017</c:v>
                </c:pt>
                <c:pt idx="10009">
                  <c:v>7.474104529199999</c:v>
                </c:pt>
                <c:pt idx="10010">
                  <c:v>7.4759653375000008</c:v>
                </c:pt>
                <c:pt idx="10011">
                  <c:v>7.4763145968000009</c:v>
                </c:pt>
                <c:pt idx="10012">
                  <c:v>7.4768434481999995</c:v>
                </c:pt>
                <c:pt idx="10013">
                  <c:v>7.4780128786999995</c:v>
                </c:pt>
                <c:pt idx="10014">
                  <c:v>7.4802567313000017</c:v>
                </c:pt>
                <c:pt idx="10015">
                  <c:v>7.4816227505999997</c:v>
                </c:pt>
                <c:pt idx="10016">
                  <c:v>7.4824161426</c:v>
                </c:pt>
                <c:pt idx="10017">
                  <c:v>7.4832163510000003</c:v>
                </c:pt>
                <c:pt idx="10018">
                  <c:v>7.4846639720999999</c:v>
                </c:pt>
                <c:pt idx="10019">
                  <c:v>7.4867624300000006</c:v>
                </c:pt>
                <c:pt idx="10020">
                  <c:v>7.4882033519999993</c:v>
                </c:pt>
                <c:pt idx="10021">
                  <c:v>7.4903155210000012</c:v>
                </c:pt>
                <c:pt idx="10022">
                  <c:v>7.4915158000000002</c:v>
                </c:pt>
                <c:pt idx="10023">
                  <c:v>7.4918585423000001</c:v>
                </c:pt>
                <c:pt idx="10024">
                  <c:v>7.4920149469000004</c:v>
                </c:pt>
                <c:pt idx="10025">
                  <c:v>7.4936832047999991</c:v>
                </c:pt>
                <c:pt idx="10026">
                  <c:v>7.4960397918000004</c:v>
                </c:pt>
                <c:pt idx="10027">
                  <c:v>7.497952347</c:v>
                </c:pt>
                <c:pt idx="10028">
                  <c:v>7.4999500575999996</c:v>
                </c:pt>
                <c:pt idx="10029">
                  <c:v>7.5010595777999995</c:v>
                </c:pt>
                <c:pt idx="10030">
                  <c:v>7.5015284356</c:v>
                </c:pt>
                <c:pt idx="10031">
                  <c:v>7.5024346792000003</c:v>
                </c:pt>
                <c:pt idx="10032">
                  <c:v>7.5039749120000003</c:v>
                </c:pt>
                <c:pt idx="10033">
                  <c:v>7.5061764228000012</c:v>
                </c:pt>
                <c:pt idx="10034">
                  <c:v>7.5081610484999981</c:v>
                </c:pt>
                <c:pt idx="10035">
                  <c:v>7.5101389636000002</c:v>
                </c:pt>
                <c:pt idx="10036">
                  <c:v>7.5116897721000004</c:v>
                </c:pt>
                <c:pt idx="10037">
                  <c:v>7.5126509533999997</c:v>
                </c:pt>
                <c:pt idx="10038">
                  <c:v>7.5129440585999996</c:v>
                </c:pt>
                <c:pt idx="10039">
                  <c:v>7.5138780504999998</c:v>
                </c:pt>
                <c:pt idx="10040">
                  <c:v>7.5150529970999997</c:v>
                </c:pt>
                <c:pt idx="10041">
                  <c:v>7.5167064419999994</c:v>
                </c:pt>
                <c:pt idx="10042">
                  <c:v>7.5177088128000005</c:v>
                </c:pt>
                <c:pt idx="10043">
                  <c:v>7.5184805299999997</c:v>
                </c:pt>
                <c:pt idx="10044">
                  <c:v>7.5207855043</c:v>
                </c:pt>
                <c:pt idx="10045">
                  <c:v>7.5237453299000006</c:v>
                </c:pt>
                <c:pt idx="10046">
                  <c:v>7.5260165390000004</c:v>
                </c:pt>
                <c:pt idx="10047">
                  <c:v>7.5274126514999997</c:v>
                </c:pt>
                <c:pt idx="10048">
                  <c:v>7.5290669326000002</c:v>
                </c:pt>
                <c:pt idx="10049">
                  <c:v>7.5305656692000014</c:v>
                </c:pt>
                <c:pt idx="10050">
                  <c:v>7.5318166500000014</c:v>
                </c:pt>
                <c:pt idx="10051">
                  <c:v>7.5323684656999985</c:v>
                </c:pt>
                <c:pt idx="10052">
                  <c:v>7.5340026586000004</c:v>
                </c:pt>
                <c:pt idx="10053">
                  <c:v>7.5360883679999997</c:v>
                </c:pt>
                <c:pt idx="10054">
                  <c:v>7.5377022967</c:v>
                </c:pt>
                <c:pt idx="10055">
                  <c:v>7.5395711016000009</c:v>
                </c:pt>
                <c:pt idx="10056">
                  <c:v>7.5410295908000009</c:v>
                </c:pt>
                <c:pt idx="10057">
                  <c:v>7.5415715280000013</c:v>
                </c:pt>
                <c:pt idx="10058">
                  <c:v>7.5414892049999995</c:v>
                </c:pt>
                <c:pt idx="10059">
                  <c:v>7.5431958756000013</c:v>
                </c:pt>
                <c:pt idx="10060">
                  <c:v>7.5460845877999994</c:v>
                </c:pt>
                <c:pt idx="10061">
                  <c:v>7.5490214909999995</c:v>
                </c:pt>
                <c:pt idx="10062">
                  <c:v>7.5501487890999996</c:v>
                </c:pt>
                <c:pt idx="10063">
                  <c:v>7.5505456598999992</c:v>
                </c:pt>
                <c:pt idx="10064">
                  <c:v>7.5511666560000013</c:v>
                </c:pt>
                <c:pt idx="10065">
                  <c:v>7.5526328973999997</c:v>
                </c:pt>
                <c:pt idx="10066">
                  <c:v>7.5551617960000002</c:v>
                </c:pt>
                <c:pt idx="10067">
                  <c:v>7.5570047172000008</c:v>
                </c:pt>
                <c:pt idx="10068">
                  <c:v>7.5570818290000004</c:v>
                </c:pt>
                <c:pt idx="10069">
                  <c:v>7.5568388975999996</c:v>
                </c:pt>
                <c:pt idx="10070">
                  <c:v>7.5581480615999999</c:v>
                </c:pt>
                <c:pt idx="10071">
                  <c:v>7.5606398519999987</c:v>
                </c:pt>
                <c:pt idx="10072">
                  <c:v>7.5618517171999988</c:v>
                </c:pt>
                <c:pt idx="10073">
                  <c:v>7.5637088718000003</c:v>
                </c:pt>
                <c:pt idx="10074">
                  <c:v>7.5672879120000012</c:v>
                </c:pt>
                <c:pt idx="10075">
                  <c:v>7.5724196160000004</c:v>
                </c:pt>
                <c:pt idx="10076">
                  <c:v>7.5745015807999998</c:v>
                </c:pt>
                <c:pt idx="10077">
                  <c:v>7.5745483389999988</c:v>
                </c:pt>
                <c:pt idx="10078">
                  <c:v>7.5732701568000005</c:v>
                </c:pt>
                <c:pt idx="10079">
                  <c:v>7.5730720026</c:v>
                </c:pt>
                <c:pt idx="10080">
                  <c:v>7.5739505573999999</c:v>
                </c:pt>
                <c:pt idx="10081">
                  <c:v>7.5752228081999995</c:v>
                </c:pt>
                <c:pt idx="10082">
                  <c:v>7.5764745238</c:v>
                </c:pt>
                <c:pt idx="10083">
                  <c:v>7.5773806549999989</c:v>
                </c:pt>
                <c:pt idx="10084">
                  <c:v>7.5791633958000002</c:v>
                </c:pt>
                <c:pt idx="10085">
                  <c:v>7.5811396375000006</c:v>
                </c:pt>
                <c:pt idx="10086">
                  <c:v>7.5824533679999986</c:v>
                </c:pt>
                <c:pt idx="10087">
                  <c:v>7.5835394169999999</c:v>
                </c:pt>
                <c:pt idx="10088">
                  <c:v>7.5851290880000004</c:v>
                </c:pt>
                <c:pt idx="10089">
                  <c:v>7.5872018508000005</c:v>
                </c:pt>
                <c:pt idx="10090">
                  <c:v>7.5888707433999993</c:v>
                </c:pt>
                <c:pt idx="10091">
                  <c:v>7.5903394593000009</c:v>
                </c:pt>
                <c:pt idx="10092">
                  <c:v>7.5911936167</c:v>
                </c:pt>
                <c:pt idx="10093">
                  <c:v>7.5917822148000011</c:v>
                </c:pt>
                <c:pt idx="10094">
                  <c:v>7.5934515072000002</c:v>
                </c:pt>
                <c:pt idx="10095">
                  <c:v>7.5970716968999996</c:v>
                </c:pt>
                <c:pt idx="10096">
                  <c:v>7.5997429522000006</c:v>
                </c:pt>
                <c:pt idx="10097">
                  <c:v>7.6009956744</c:v>
                </c:pt>
                <c:pt idx="10098">
                  <c:v>7.6021830719999999</c:v>
                </c:pt>
                <c:pt idx="10099">
                  <c:v>7.6029526377000005</c:v>
                </c:pt>
                <c:pt idx="10100">
                  <c:v>7.6037359859999993</c:v>
                </c:pt>
                <c:pt idx="10101">
                  <c:v>7.6045055900999996</c:v>
                </c:pt>
                <c:pt idx="10102">
                  <c:v>7.6050679980000009</c:v>
                </c:pt>
                <c:pt idx="10103">
                  <c:v>7.6060689473999989</c:v>
                </c:pt>
                <c:pt idx="10104">
                  <c:v>7.6078051825999999</c:v>
                </c:pt>
                <c:pt idx="10105">
                  <c:v>7.6093170560000001</c:v>
                </c:pt>
                <c:pt idx="10106">
                  <c:v>7.6106045496000014</c:v>
                </c:pt>
                <c:pt idx="10107">
                  <c:v>7.6123616635999989</c:v>
                </c:pt>
                <c:pt idx="10108">
                  <c:v>7.6141739845999998</c:v>
                </c:pt>
                <c:pt idx="10109">
                  <c:v>7.6159416180000008</c:v>
                </c:pt>
                <c:pt idx="10110">
                  <c:v>7.6170359202000011</c:v>
                </c:pt>
                <c:pt idx="10111">
                  <c:v>7.6185930184000004</c:v>
                </c:pt>
                <c:pt idx="10112">
                  <c:v>7.6210619413999998</c:v>
                </c:pt>
                <c:pt idx="10113">
                  <c:v>7.6236034392000001</c:v>
                </c:pt>
                <c:pt idx="10114">
                  <c:v>7.6235337862000003</c:v>
                </c:pt>
                <c:pt idx="10115">
                  <c:v>7.6250598849000006</c:v>
                </c:pt>
                <c:pt idx="10116">
                  <c:v>7.6258918036000001</c:v>
                </c:pt>
                <c:pt idx="10117">
                  <c:v>7.6264543794000001</c:v>
                </c:pt>
                <c:pt idx="10118">
                  <c:v>7.6278668959999987</c:v>
                </c:pt>
                <c:pt idx="10119">
                  <c:v>7.6296872214000002</c:v>
                </c:pt>
                <c:pt idx="10120">
                  <c:v>7.6317322285999989</c:v>
                </c:pt>
                <c:pt idx="10121">
                  <c:v>7.6333143960000012</c:v>
                </c:pt>
                <c:pt idx="10122">
                  <c:v>7.6350867126000006</c:v>
                </c:pt>
                <c:pt idx="10123">
                  <c:v>7.6364548247999995</c:v>
                </c:pt>
                <c:pt idx="10124">
                  <c:v>7.638082153800001</c:v>
                </c:pt>
                <c:pt idx="10125">
                  <c:v>7.6392327276000014</c:v>
                </c:pt>
                <c:pt idx="10126">
                  <c:v>7.641012310499999</c:v>
                </c:pt>
                <c:pt idx="10127">
                  <c:v>7.6425950044999995</c:v>
                </c:pt>
                <c:pt idx="10128">
                  <c:v>7.6439531519999999</c:v>
                </c:pt>
                <c:pt idx="10129">
                  <c:v>7.6450763603999992</c:v>
                </c:pt>
                <c:pt idx="10130">
                  <c:v>7.6461028336000005</c:v>
                </c:pt>
                <c:pt idx="10131">
                  <c:v>7.6471708259999982</c:v>
                </c:pt>
                <c:pt idx="10132">
                  <c:v>7.6482768943999986</c:v>
                </c:pt>
                <c:pt idx="10133">
                  <c:v>7.649756266599999</c:v>
                </c:pt>
                <c:pt idx="10134">
                  <c:v>7.6512599031999988</c:v>
                </c:pt>
                <c:pt idx="10135">
                  <c:v>7.6527774386000011</c:v>
                </c:pt>
                <c:pt idx="10136">
                  <c:v>7.6538733539999999</c:v>
                </c:pt>
                <c:pt idx="10137">
                  <c:v>7.65458222</c:v>
                </c:pt>
                <c:pt idx="10138">
                  <c:v>7.6554950537000002</c:v>
                </c:pt>
                <c:pt idx="10139">
                  <c:v>7.6574795451000002</c:v>
                </c:pt>
                <c:pt idx="10140">
                  <c:v>7.6592013438000004</c:v>
                </c:pt>
                <c:pt idx="10141">
                  <c:v>7.6613484072000002</c:v>
                </c:pt>
                <c:pt idx="10142">
                  <c:v>7.6619744480999996</c:v>
                </c:pt>
                <c:pt idx="10143">
                  <c:v>7.6621614446999997</c:v>
                </c:pt>
                <c:pt idx="10144">
                  <c:v>7.6626632120000009</c:v>
                </c:pt>
                <c:pt idx="10145">
                  <c:v>7.6636872123999993</c:v>
                </c:pt>
                <c:pt idx="10146">
                  <c:v>7.6683767135999998</c:v>
                </c:pt>
                <c:pt idx="10147">
                  <c:v>7.671507172000001</c:v>
                </c:pt>
                <c:pt idx="10148">
                  <c:v>7.672583640800001</c:v>
                </c:pt>
                <c:pt idx="10149">
                  <c:v>7.6727540442000004</c:v>
                </c:pt>
                <c:pt idx="10150">
                  <c:v>7.6728689610000007</c:v>
                </c:pt>
                <c:pt idx="10151">
                  <c:v>7.6736756512999991</c:v>
                </c:pt>
                <c:pt idx="10152">
                  <c:v>7.6753609065999999</c:v>
                </c:pt>
                <c:pt idx="10153">
                  <c:v>7.6763440184</c:v>
                </c:pt>
                <c:pt idx="10154">
                  <c:v>7.6762202724000002</c:v>
                </c:pt>
                <c:pt idx="10155">
                  <c:v>7.6765878167999997</c:v>
                </c:pt>
                <c:pt idx="10156">
                  <c:v>7.6778791222000002</c:v>
                </c:pt>
                <c:pt idx="10157">
                  <c:v>7.6789248279000004</c:v>
                </c:pt>
                <c:pt idx="10158">
                  <c:v>7.6800434360000001</c:v>
                </c:pt>
                <c:pt idx="10159">
                  <c:v>7.6810858113000009</c:v>
                </c:pt>
                <c:pt idx="10160">
                  <c:v>7.6821039690000008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D37-4762-A34C-E1341714EC9C}"/>
            </c:ext>
          </c:extLst>
        </c:ser>
        <c:ser>
          <c:idx val="3"/>
          <c:order val="3"/>
          <c:tx>
            <c:v>Test 6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'Rubber65A Testing_6_1'!$V$13:$V$9257</c:f>
              <c:numCache>
                <c:formatCode>General</c:formatCode>
                <c:ptCount val="9245"/>
                <c:pt idx="0">
                  <c:v>1.7999838002017484E-5</c:v>
                </c:pt>
                <c:pt idx="1">
                  <c:v>1.5999872001381317E-5</c:v>
                </c:pt>
                <c:pt idx="2">
                  <c:v>2.3999712004631918E-5</c:v>
                </c:pt>
                <c:pt idx="3">
                  <c:v>1.5999872001381317E-5</c:v>
                </c:pt>
                <c:pt idx="4">
                  <c:v>-1.0000005000290891E-6</c:v>
                </c:pt>
                <c:pt idx="5">
                  <c:v>-9.0000405002797591E-6</c:v>
                </c:pt>
                <c:pt idx="6">
                  <c:v>8.9999595001687335E-6</c:v>
                </c:pt>
                <c:pt idx="7">
                  <c:v>7.9996800170736431E-5</c:v>
                </c:pt>
                <c:pt idx="8">
                  <c:v>2.1797624145289759E-4</c:v>
                </c:pt>
                <c:pt idx="9">
                  <c:v>3.9292279572694492E-4</c:v>
                </c:pt>
                <c:pt idx="10">
                  <c:v>5.7483475084246815E-4</c:v>
                </c:pt>
                <c:pt idx="11">
                  <c:v>7.5071814060872002E-4</c:v>
                </c:pt>
                <c:pt idx="12">
                  <c:v>9.4055753705008253E-4</c:v>
                </c:pt>
                <c:pt idx="13">
                  <c:v>1.1613254005392501E-3</c:v>
                </c:pt>
                <c:pt idx="14">
                  <c:v>1.3870376184207719E-3</c:v>
                </c:pt>
                <c:pt idx="15">
                  <c:v>1.6097037315056506E-3</c:v>
                </c:pt>
                <c:pt idx="16">
                  <c:v>1.8143530655871857E-3</c:v>
                </c:pt>
                <c:pt idx="17">
                  <c:v>2.0019946706729404E-3</c:v>
                </c:pt>
                <c:pt idx="18">
                  <c:v>2.1896010729923576E-3</c:v>
                </c:pt>
                <c:pt idx="19">
                  <c:v>2.3771722857512676E-3</c:v>
                </c:pt>
                <c:pt idx="20">
                  <c:v>2.5407695097516073E-3</c:v>
                </c:pt>
                <c:pt idx="21">
                  <c:v>2.693369621455641E-3</c:v>
                </c:pt>
                <c:pt idx="22">
                  <c:v>2.8389663188617196E-3</c:v>
                </c:pt>
                <c:pt idx="23">
                  <c:v>2.9835448005509934E-3</c:v>
                </c:pt>
                <c:pt idx="24">
                  <c:v>3.1370742331425856E-3</c:v>
                </c:pt>
                <c:pt idx="25">
                  <c:v>3.2875899491115429E-3</c:v>
                </c:pt>
                <c:pt idx="26">
                  <c:v>3.4410727125012215E-3</c:v>
                </c:pt>
                <c:pt idx="27">
                  <c:v>3.5855641750511123E-3</c:v>
                </c:pt>
                <c:pt idx="28">
                  <c:v>3.7160867887772678E-3</c:v>
                </c:pt>
                <c:pt idx="29">
                  <c:v>3.8455962072818624E-3</c:v>
                </c:pt>
                <c:pt idx="30">
                  <c:v>3.9571601041251594E-3</c:v>
                </c:pt>
                <c:pt idx="31">
                  <c:v>4.0657237327269653E-3</c:v>
                </c:pt>
                <c:pt idx="32">
                  <c:v>4.1951878807998545E-3</c:v>
                </c:pt>
                <c:pt idx="33">
                  <c:v>4.3077084868766956E-3</c:v>
                </c:pt>
                <c:pt idx="34">
                  <c:v>4.4371413124168532E-3</c:v>
                </c:pt>
                <c:pt idx="35">
                  <c:v>4.5685482729937365E-3</c:v>
                </c:pt>
                <c:pt idx="36">
                  <c:v>4.6909801281235231E-3</c:v>
                </c:pt>
                <c:pt idx="37">
                  <c:v>4.7954832680403674E-3</c:v>
                </c:pt>
                <c:pt idx="38">
                  <c:v>4.8940047983087693E-3</c:v>
                </c:pt>
                <c:pt idx="39">
                  <c:v>4.9955016783617343E-3</c:v>
                </c:pt>
                <c:pt idx="40">
                  <c:v>5.1039526454478325E-3</c:v>
                </c:pt>
                <c:pt idx="41">
                  <c:v>5.228308544231103E-3</c:v>
                </c:pt>
                <c:pt idx="42">
                  <c:v>5.3755259368393343E-3</c:v>
                </c:pt>
                <c:pt idx="43">
                  <c:v>5.5316720521268398E-3</c:v>
                </c:pt>
                <c:pt idx="44">
                  <c:v>5.6937597419218309E-3</c:v>
                </c:pt>
                <c:pt idx="45">
                  <c:v>5.8548270017702705E-3</c:v>
                </c:pt>
                <c:pt idx="46">
                  <c:v>6.0158683231342986E-3</c:v>
                </c:pt>
                <c:pt idx="47">
                  <c:v>6.1927850624040378E-3</c:v>
                </c:pt>
                <c:pt idx="48">
                  <c:v>6.3666895515157333E-3</c:v>
                </c:pt>
                <c:pt idx="49">
                  <c:v>6.5385768395823567E-3</c:v>
                </c:pt>
                <c:pt idx="50">
                  <c:v>6.7124212095736116E-3</c:v>
                </c:pt>
                <c:pt idx="51">
                  <c:v>6.9021254354317439E-3</c:v>
                </c:pt>
                <c:pt idx="52">
                  <c:v>7.0888148761043294E-3</c:v>
                </c:pt>
                <c:pt idx="53">
                  <c:v>7.2476720578750833E-3</c:v>
                </c:pt>
                <c:pt idx="54">
                  <c:v>7.3916145843547221E-3</c:v>
                </c:pt>
                <c:pt idx="55">
                  <c:v>7.5266039194095977E-3</c:v>
                </c:pt>
                <c:pt idx="56">
                  <c:v>7.6407350959530797E-3</c:v>
                </c:pt>
                <c:pt idx="57">
                  <c:v>7.7697372643606936E-3</c:v>
                </c:pt>
                <c:pt idx="58">
                  <c:v>7.911620431252403E-3</c:v>
                </c:pt>
                <c:pt idx="59">
                  <c:v>8.0614192695498913E-3</c:v>
                </c:pt>
                <c:pt idx="60">
                  <c:v>8.2082201998172951E-3</c:v>
                </c:pt>
                <c:pt idx="61">
                  <c:v>8.3559912620493303E-3</c:v>
                </c:pt>
                <c:pt idx="62">
                  <c:v>8.5096896674085841E-3</c:v>
                </c:pt>
                <c:pt idx="63">
                  <c:v>8.6673299415532378E-3</c:v>
                </c:pt>
                <c:pt idx="64">
                  <c:v>8.8199892874764076E-3</c:v>
                </c:pt>
                <c:pt idx="65">
                  <c:v>8.9726253320807983E-3</c:v>
                </c:pt>
                <c:pt idx="66">
                  <c:v>9.1212744095411392E-3</c:v>
                </c:pt>
                <c:pt idx="67">
                  <c:v>9.262965959165384E-3</c:v>
                </c:pt>
                <c:pt idx="68">
                  <c:v>9.4036467951999474E-3</c:v>
                </c:pt>
                <c:pt idx="69">
                  <c:v>9.5334122715248597E-3</c:v>
                </c:pt>
                <c:pt idx="70">
                  <c:v>9.6710839465874512E-3</c:v>
                </c:pt>
                <c:pt idx="71">
                  <c:v>9.7968537296223152E-3</c:v>
                </c:pt>
                <c:pt idx="72">
                  <c:v>9.9226076966077922E-3</c:v>
                </c:pt>
                <c:pt idx="73">
                  <c:v>1.0040425804397138E-2</c:v>
                </c:pt>
                <c:pt idx="74">
                  <c:v>1.0149320954314608E-2</c:v>
                </c:pt>
                <c:pt idx="75">
                  <c:v>1.0260183833873794E-2</c:v>
                </c:pt>
                <c:pt idx="76">
                  <c:v>1.0363116932399283E-2</c:v>
                </c:pt>
                <c:pt idx="77">
                  <c:v>1.0482862300450153E-2</c:v>
                </c:pt>
                <c:pt idx="78">
                  <c:v>1.0620403334154375E-2</c:v>
                </c:pt>
                <c:pt idx="79">
                  <c:v>1.0770786266766384E-2</c:v>
                </c:pt>
                <c:pt idx="80">
                  <c:v>1.0930048792581392E-2</c:v>
                </c:pt>
                <c:pt idx="81">
                  <c:v>1.1077418223779516E-2</c:v>
                </c:pt>
                <c:pt idx="82">
                  <c:v>1.1237620751762024E-2</c:v>
                </c:pt>
                <c:pt idx="83">
                  <c:v>1.1384944866563549E-2</c:v>
                </c:pt>
                <c:pt idx="84">
                  <c:v>1.1523350434642794E-2</c:v>
                </c:pt>
                <c:pt idx="85">
                  <c:v>1.1663713659313138E-2</c:v>
                </c:pt>
                <c:pt idx="86">
                  <c:v>1.1805045449762604E-2</c:v>
                </c:pt>
                <c:pt idx="87">
                  <c:v>1.1931535287757353E-2</c:v>
                </c:pt>
                <c:pt idx="88">
                  <c:v>1.2058997142005905E-2</c:v>
                </c:pt>
                <c:pt idx="89">
                  <c:v>1.2182491193948286E-2</c:v>
                </c:pt>
                <c:pt idx="90">
                  <c:v>1.2290165561082757E-2</c:v>
                </c:pt>
                <c:pt idx="91">
                  <c:v>1.2394865295181752E-2</c:v>
                </c:pt>
                <c:pt idx="92">
                  <c:v>1.2514367632286029E-2</c:v>
                </c:pt>
                <c:pt idx="93">
                  <c:v>1.2664466035895999E-2</c:v>
                </c:pt>
                <c:pt idx="94">
                  <c:v>1.2830338064032176E-2</c:v>
                </c:pt>
                <c:pt idx="95">
                  <c:v>1.2986311655452856E-2</c:v>
                </c:pt>
                <c:pt idx="96">
                  <c:v>1.3149169505092281E-2</c:v>
                </c:pt>
                <c:pt idx="97">
                  <c:v>1.3326802370007787E-2</c:v>
                </c:pt>
                <c:pt idx="98">
                  <c:v>1.3512296346918636E-2</c:v>
                </c:pt>
                <c:pt idx="99">
                  <c:v>1.3710578983188535E-2</c:v>
                </c:pt>
                <c:pt idx="100">
                  <c:v>1.3916711779794101E-2</c:v>
                </c:pt>
                <c:pt idx="101">
                  <c:v>1.4127731964559081E-2</c:v>
                </c:pt>
                <c:pt idx="102">
                  <c:v>1.4342650675834694E-2</c:v>
                </c:pt>
                <c:pt idx="103">
                  <c:v>1.4552595455215141E-2</c:v>
                </c:pt>
                <c:pt idx="104">
                  <c:v>1.474574514584002E-2</c:v>
                </c:pt>
                <c:pt idx="105">
                  <c:v>1.4935902015977612E-2</c:v>
                </c:pt>
                <c:pt idx="106">
                  <c:v>1.5119127794978145E-2</c:v>
                </c:pt>
                <c:pt idx="107">
                  <c:v>1.5291486993944458E-2</c:v>
                </c:pt>
                <c:pt idx="108">
                  <c:v>1.5454954554860288E-2</c:v>
                </c:pt>
                <c:pt idx="109">
                  <c:v>1.5598705145863879E-2</c:v>
                </c:pt>
                <c:pt idx="110">
                  <c:v>1.5743419455949668E-2</c:v>
                </c:pt>
                <c:pt idx="111">
                  <c:v>1.5875317658289725E-2</c:v>
                </c:pt>
                <c:pt idx="112">
                  <c:v>1.5986531727279357E-2</c:v>
                </c:pt>
                <c:pt idx="113">
                  <c:v>1.6063291745975438E-2</c:v>
                </c:pt>
                <c:pt idx="114">
                  <c:v>1.6146933775849092E-2</c:v>
                </c:pt>
                <c:pt idx="115">
                  <c:v>1.6230568810318473E-2</c:v>
                </c:pt>
                <c:pt idx="116">
                  <c:v>1.6296487966892016E-2</c:v>
                </c:pt>
                <c:pt idx="117">
                  <c:v>1.6366337853611263E-2</c:v>
                </c:pt>
                <c:pt idx="118">
                  <c:v>1.6450938225116188E-2</c:v>
                </c:pt>
                <c:pt idx="119">
                  <c:v>1.6554219673548358E-2</c:v>
                </c:pt>
                <c:pt idx="120">
                  <c:v>1.6669292152125207E-2</c:v>
                </c:pt>
                <c:pt idx="121">
                  <c:v>1.676566745730625E-2</c:v>
                </c:pt>
                <c:pt idx="122">
                  <c:v>1.6870882950040519E-2</c:v>
                </c:pt>
                <c:pt idx="123">
                  <c:v>1.6986902154298426E-2</c:v>
                </c:pt>
                <c:pt idx="124">
                  <c:v>1.7113721308879611E-2</c:v>
                </c:pt>
                <c:pt idx="125">
                  <c:v>1.7249370508462421E-2</c:v>
                </c:pt>
                <c:pt idx="126">
                  <c:v>1.7385001309835557E-2</c:v>
                </c:pt>
                <c:pt idx="127">
                  <c:v>1.7521596349486183E-2</c:v>
                </c:pt>
                <c:pt idx="128">
                  <c:v>1.7663085205509629E-2</c:v>
                </c:pt>
                <c:pt idx="129">
                  <c:v>1.7801606981894622E-2</c:v>
                </c:pt>
                <c:pt idx="130">
                  <c:v>1.7932251782933232E-2</c:v>
                </c:pt>
                <c:pt idx="131">
                  <c:v>1.8071718372562648E-2</c:v>
                </c:pt>
                <c:pt idx="132">
                  <c:v>1.8216075270200738E-2</c:v>
                </c:pt>
                <c:pt idx="133">
                  <c:v>1.835059321259332E-2</c:v>
                </c:pt>
                <c:pt idx="134">
                  <c:v>1.8490983153246539E-2</c:v>
                </c:pt>
                <c:pt idx="135">
                  <c:v>1.8626445669601182E-2</c:v>
                </c:pt>
                <c:pt idx="136">
                  <c:v>1.876581548271776E-2</c:v>
                </c:pt>
                <c:pt idx="137">
                  <c:v>1.8902222053015613E-2</c:v>
                </c:pt>
                <c:pt idx="138">
                  <c:v>1.9049402517135123E-2</c:v>
                </c:pt>
                <c:pt idx="139">
                  <c:v>1.9223047607609459E-2</c:v>
                </c:pt>
                <c:pt idx="140">
                  <c:v>1.9414316619228739E-2</c:v>
                </c:pt>
                <c:pt idx="141">
                  <c:v>1.9591820764318497E-2</c:v>
                </c:pt>
                <c:pt idx="142">
                  <c:v>1.9761449977817262E-2</c:v>
                </c:pt>
                <c:pt idx="143">
                  <c:v>1.9928109619022083E-2</c:v>
                </c:pt>
                <c:pt idx="144">
                  <c:v>2.0080039794166483E-2</c:v>
                </c:pt>
                <c:pt idx="145">
                  <c:v>2.023096691821321E-2</c:v>
                </c:pt>
                <c:pt idx="146">
                  <c:v>2.0395588714706717E-2</c:v>
                </c:pt>
                <c:pt idx="147">
                  <c:v>2.0567040939964299E-2</c:v>
                </c:pt>
                <c:pt idx="148">
                  <c:v>2.0750217406512617E-2</c:v>
                </c:pt>
                <c:pt idx="149">
                  <c:v>2.0928463892492845E-2</c:v>
                </c:pt>
                <c:pt idx="150">
                  <c:v>2.110374126448597E-2</c:v>
                </c:pt>
                <c:pt idx="151">
                  <c:v>2.1255492944203144E-2</c:v>
                </c:pt>
                <c:pt idx="152">
                  <c:v>2.1402327485432911E-2</c:v>
                </c:pt>
                <c:pt idx="153">
                  <c:v>2.1549140469445484E-2</c:v>
                </c:pt>
                <c:pt idx="154">
                  <c:v>2.1696910439822557E-2</c:v>
                </c:pt>
                <c:pt idx="155">
                  <c:v>2.1850528913480105E-2</c:v>
                </c:pt>
                <c:pt idx="156">
                  <c:v>2.2003145555446958E-2</c:v>
                </c:pt>
                <c:pt idx="157">
                  <c:v>2.2148892270412782E-2</c:v>
                </c:pt>
                <c:pt idx="158">
                  <c:v>2.230830898163148E-2</c:v>
                </c:pt>
                <c:pt idx="159">
                  <c:v>2.2469655846938552E-2</c:v>
                </c:pt>
                <c:pt idx="160">
                  <c:v>2.2631954306339484E-2</c:v>
                </c:pt>
                <c:pt idx="161">
                  <c:v>2.2808888275728131E-2</c:v>
                </c:pt>
                <c:pt idx="162">
                  <c:v>2.2966245226611816E-2</c:v>
                </c:pt>
                <c:pt idx="163">
                  <c:v>2.312357742018141E-2</c:v>
                </c:pt>
                <c:pt idx="164">
                  <c:v>2.3264275929888605E-2</c:v>
                </c:pt>
                <c:pt idx="165">
                  <c:v>2.3385417119115692E-2</c:v>
                </c:pt>
                <c:pt idx="166">
                  <c:v>2.3500683012260996E-2</c:v>
                </c:pt>
                <c:pt idx="167">
                  <c:v>2.3613005634204043E-2</c:v>
                </c:pt>
                <c:pt idx="168">
                  <c:v>2.3732151495247038E-2</c:v>
                </c:pt>
                <c:pt idx="169">
                  <c:v>2.3845424559619376E-2</c:v>
                </c:pt>
                <c:pt idx="170">
                  <c:v>2.3952826821223742E-2</c:v>
                </c:pt>
                <c:pt idx="171">
                  <c:v>2.4048502757139111E-2</c:v>
                </c:pt>
                <c:pt idx="172">
                  <c:v>2.4128551098570376E-2</c:v>
                </c:pt>
                <c:pt idx="173">
                  <c:v>2.4203712610445509E-2</c:v>
                </c:pt>
                <c:pt idx="174">
                  <c:v>2.4292532569031657E-2</c:v>
                </c:pt>
                <c:pt idx="175">
                  <c:v>2.4380368725378073E-2</c:v>
                </c:pt>
                <c:pt idx="176">
                  <c:v>2.448576192995601E-2</c:v>
                </c:pt>
                <c:pt idx="177">
                  <c:v>2.4608706631340682E-2</c:v>
                </c:pt>
                <c:pt idx="178">
                  <c:v>2.473066064702285E-2</c:v>
                </c:pt>
                <c:pt idx="179">
                  <c:v>2.4860403390756552E-2</c:v>
                </c:pt>
                <c:pt idx="180">
                  <c:v>2.4997931829367111E-2</c:v>
                </c:pt>
                <c:pt idx="181">
                  <c:v>2.5168596852862612E-2</c:v>
                </c:pt>
                <c:pt idx="182">
                  <c:v>2.5364581890373744E-2</c:v>
                </c:pt>
                <c:pt idx="183">
                  <c:v>2.5568326601880402E-2</c:v>
                </c:pt>
                <c:pt idx="184">
                  <c:v>2.5778851687306578E-2</c:v>
                </c:pt>
                <c:pt idx="185">
                  <c:v>2.5985435071721279E-2</c:v>
                </c:pt>
                <c:pt idx="186">
                  <c:v>2.6170544301308798E-2</c:v>
                </c:pt>
                <c:pt idx="187">
                  <c:v>2.6345879337789396E-2</c:v>
                </c:pt>
                <c:pt idx="188">
                  <c:v>2.646664781502622E-2</c:v>
                </c:pt>
                <c:pt idx="189">
                  <c:v>2.656110976421654E-2</c:v>
                </c:pt>
                <c:pt idx="190">
                  <c:v>2.6648746892033857E-2</c:v>
                </c:pt>
                <c:pt idx="191">
                  <c:v>2.6726640114097238E-2</c:v>
                </c:pt>
                <c:pt idx="192">
                  <c:v>2.6799659499802817E-2</c:v>
                </c:pt>
                <c:pt idx="193">
                  <c:v>2.6883381833757835E-2</c:v>
                </c:pt>
                <c:pt idx="194">
                  <c:v>2.6967097158870443E-2</c:v>
                </c:pt>
                <c:pt idx="195">
                  <c:v>2.7028419054553787E-2</c:v>
                </c:pt>
                <c:pt idx="196">
                  <c:v>2.711990822580361E-2</c:v>
                </c:pt>
                <c:pt idx="197">
                  <c:v>2.7234744486939067E-2</c:v>
                </c:pt>
                <c:pt idx="198">
                  <c:v>2.7375838785357997E-2</c:v>
                </c:pt>
                <c:pt idx="199">
                  <c:v>2.7526641713944686E-2</c:v>
                </c:pt>
                <c:pt idx="200">
                  <c:v>2.7656022229516766E-2</c:v>
                </c:pt>
                <c:pt idx="201">
                  <c:v>2.7763016024951428E-2</c:v>
                </c:pt>
                <c:pt idx="202">
                  <c:v>2.7854438016283369E-2</c:v>
                </c:pt>
                <c:pt idx="203">
                  <c:v>2.7946824090947387E-2</c:v>
                </c:pt>
                <c:pt idx="204">
                  <c:v>2.8048925086423572E-2</c:v>
                </c:pt>
                <c:pt idx="205">
                  <c:v>2.8153932378693125E-2</c:v>
                </c:pt>
                <c:pt idx="206">
                  <c:v>2.8263789316876894E-2</c:v>
                </c:pt>
                <c:pt idx="207">
                  <c:v>2.840279451618679E-2</c:v>
                </c:pt>
                <c:pt idx="208">
                  <c:v>2.8578710457977823E-2</c:v>
                </c:pt>
                <c:pt idx="209">
                  <c:v>2.8796375745985332E-2</c:v>
                </c:pt>
                <c:pt idx="210">
                  <c:v>2.9015936469979974E-2</c:v>
                </c:pt>
                <c:pt idx="211">
                  <c:v>2.9218938669219971E-2</c:v>
                </c:pt>
                <c:pt idx="212">
                  <c:v>2.9405392416606425E-2</c:v>
                </c:pt>
                <c:pt idx="213">
                  <c:v>2.9574336101475942E-2</c:v>
                </c:pt>
                <c:pt idx="214">
                  <c:v>2.9718012867830955E-2</c:v>
                </c:pt>
                <c:pt idx="215">
                  <c:v>2.9854874912559642E-2</c:v>
                </c:pt>
                <c:pt idx="216">
                  <c:v>3.0008215803246488E-2</c:v>
                </c:pt>
                <c:pt idx="217">
                  <c:v>3.0181909041048713E-2</c:v>
                </c:pt>
                <c:pt idx="218">
                  <c:v>3.0393405319793683E-2</c:v>
                </c:pt>
                <c:pt idx="219">
                  <c:v>3.0620374496607899E-2</c:v>
                </c:pt>
                <c:pt idx="220">
                  <c:v>3.0872502066735689E-2</c:v>
                </c:pt>
                <c:pt idx="221">
                  <c:v>3.1127474144796625E-2</c:v>
                </c:pt>
                <c:pt idx="222">
                  <c:v>3.135136938989657E-2</c:v>
                </c:pt>
                <c:pt idx="223">
                  <c:v>3.1542270759878713E-2</c:v>
                </c:pt>
                <c:pt idx="224">
                  <c:v>3.1706978694329147E-2</c:v>
                </c:pt>
                <c:pt idx="225">
                  <c:v>3.1851318048995297E-2</c:v>
                </c:pt>
                <c:pt idx="226">
                  <c:v>3.1994668061541789E-2</c:v>
                </c:pt>
                <c:pt idx="227">
                  <c:v>3.2118629881459949E-2</c:v>
                </c:pt>
                <c:pt idx="228">
                  <c:v>3.2229020441436128E-2</c:v>
                </c:pt>
                <c:pt idx="229">
                  <c:v>3.2344239694603934E-2</c:v>
                </c:pt>
                <c:pt idx="230">
                  <c:v>3.2462349854732273E-2</c:v>
                </c:pt>
                <c:pt idx="231">
                  <c:v>3.258238195378263E-2</c:v>
                </c:pt>
                <c:pt idx="232">
                  <c:v>3.2685946460286351E-2</c:v>
                </c:pt>
                <c:pt idx="233">
                  <c:v>3.2780790524135177E-2</c:v>
                </c:pt>
                <c:pt idx="234">
                  <c:v>3.2880463876256899E-2</c:v>
                </c:pt>
                <c:pt idx="235">
                  <c:v>3.2976257055952377E-2</c:v>
                </c:pt>
                <c:pt idx="236">
                  <c:v>3.3090422799580847E-2</c:v>
                </c:pt>
                <c:pt idx="237">
                  <c:v>3.3225856778625364E-2</c:v>
                </c:pt>
                <c:pt idx="238">
                  <c:v>3.3382550351124148E-2</c:v>
                </c:pt>
                <c:pt idx="239">
                  <c:v>3.353341725585357E-2</c:v>
                </c:pt>
                <c:pt idx="240">
                  <c:v>3.3675559474700759E-2</c:v>
                </c:pt>
                <c:pt idx="241">
                  <c:v>3.381671474379723E-2</c:v>
                </c:pt>
                <c:pt idx="242">
                  <c:v>3.3970415971147964E-2</c:v>
                </c:pt>
                <c:pt idx="243">
                  <c:v>3.4123127126028156E-2</c:v>
                </c:pt>
                <c:pt idx="244">
                  <c:v>3.4244892727396115E-2</c:v>
                </c:pt>
                <c:pt idx="245">
                  <c:v>3.4359879960557949E-2</c:v>
                </c:pt>
                <c:pt idx="246">
                  <c:v>3.4482582844374582E-2</c:v>
                </c:pt>
                <c:pt idx="247">
                  <c:v>3.4613964516047688E-2</c:v>
                </c:pt>
                <c:pt idx="248">
                  <c:v>3.4748226478724498E-2</c:v>
                </c:pt>
                <c:pt idx="249">
                  <c:v>3.4892127560017791E-2</c:v>
                </c:pt>
                <c:pt idx="250">
                  <c:v>3.504180134387172E-2</c:v>
                </c:pt>
                <c:pt idx="251">
                  <c:v>3.5198210649964985E-2</c:v>
                </c:pt>
                <c:pt idx="252">
                  <c:v>3.5342046997271691E-2</c:v>
                </c:pt>
                <c:pt idx="253">
                  <c:v>3.5483932384038928E-2</c:v>
                </c:pt>
                <c:pt idx="254">
                  <c:v>3.5614217559169666E-2</c:v>
                </c:pt>
                <c:pt idx="255">
                  <c:v>3.5749310184668731E-2</c:v>
                </c:pt>
                <c:pt idx="256">
                  <c:v>3.5871842710212556E-2</c:v>
                </c:pt>
                <c:pt idx="257">
                  <c:v>3.5995324868644554E-2</c:v>
                </c:pt>
                <c:pt idx="258">
                  <c:v>3.6140011121580981E-2</c:v>
                </c:pt>
                <c:pt idx="259">
                  <c:v>3.6302034875775005E-2</c:v>
                </c:pt>
                <c:pt idx="260">
                  <c:v>3.6447640971045546E-2</c:v>
                </c:pt>
                <c:pt idx="261">
                  <c:v>3.6575872489853577E-2</c:v>
                </c:pt>
                <c:pt idx="262">
                  <c:v>3.6686736112768674E-2</c:v>
                </c:pt>
                <c:pt idx="263">
                  <c:v>3.6780237613921477E-2</c:v>
                </c:pt>
                <c:pt idx="264">
                  <c:v>3.6874694170722443E-2</c:v>
                </c:pt>
                <c:pt idx="265">
                  <c:v>3.698263359753385E-2</c:v>
                </c:pt>
                <c:pt idx="266">
                  <c:v>3.7091524963086202E-2</c:v>
                </c:pt>
                <c:pt idx="267">
                  <c:v>3.7198477504684024E-2</c:v>
                </c:pt>
                <c:pt idx="268">
                  <c:v>3.7305418608659179E-2</c:v>
                </c:pt>
                <c:pt idx="269">
                  <c:v>3.7414274833295458E-2</c:v>
                </c:pt>
                <c:pt idx="270">
                  <c:v>3.7518303337199313E-2</c:v>
                </c:pt>
                <c:pt idx="271">
                  <c:v>3.761654254396788E-2</c:v>
                </c:pt>
                <c:pt idx="272">
                  <c:v>3.7716698074033356E-2</c:v>
                </c:pt>
                <c:pt idx="273">
                  <c:v>3.7824546658576964E-2</c:v>
                </c:pt>
                <c:pt idx="274">
                  <c:v>3.7945862414754061E-2</c:v>
                </c:pt>
                <c:pt idx="275">
                  <c:v>3.808545360533263E-2</c:v>
                </c:pt>
                <c:pt idx="276">
                  <c:v>3.8233687742385662E-2</c:v>
                </c:pt>
                <c:pt idx="277">
                  <c:v>3.8402108957504982E-2</c:v>
                </c:pt>
                <c:pt idx="278">
                  <c:v>3.8578199093015179E-2</c:v>
                </c:pt>
                <c:pt idx="279">
                  <c:v>3.8749448279278509E-2</c:v>
                </c:pt>
                <c:pt idx="280">
                  <c:v>3.8922591796448337E-2</c:v>
                </c:pt>
                <c:pt idx="281">
                  <c:v>3.9087050374656165E-2</c:v>
                </c:pt>
                <c:pt idx="282">
                  <c:v>3.9249558891085168E-2</c:v>
                </c:pt>
                <c:pt idx="283">
                  <c:v>3.9437997237692569E-2</c:v>
                </c:pt>
                <c:pt idx="284">
                  <c:v>3.9630244668417129E-2</c:v>
                </c:pt>
                <c:pt idx="285">
                  <c:v>3.9822455147170886E-2</c:v>
                </c:pt>
                <c:pt idx="286">
                  <c:v>3.9994452201544732E-2</c:v>
                </c:pt>
                <c:pt idx="287">
                  <c:v>4.0152010130829391E-2</c:v>
                </c:pt>
                <c:pt idx="288">
                  <c:v>4.0308582746982895E-2</c:v>
                </c:pt>
                <c:pt idx="289">
                  <c:v>4.046032912721062E-2</c:v>
                </c:pt>
                <c:pt idx="290">
                  <c:v>4.0623574836371613E-2</c:v>
                </c:pt>
                <c:pt idx="291">
                  <c:v>4.0783913795193603E-2</c:v>
                </c:pt>
                <c:pt idx="292">
                  <c:v>4.0957665316556487E-2</c:v>
                </c:pt>
                <c:pt idx="293">
                  <c:v>4.1143862715129792E-2</c:v>
                </c:pt>
                <c:pt idx="294">
                  <c:v>4.130219920352847E-2</c:v>
                </c:pt>
                <c:pt idx="295">
                  <c:v>4.1460510625452474E-2</c:v>
                </c:pt>
                <c:pt idx="296">
                  <c:v>4.1625511613914194E-2</c:v>
                </c:pt>
                <c:pt idx="297">
                  <c:v>4.1783771864113438E-2</c:v>
                </c:pt>
                <c:pt idx="298">
                  <c:v>4.1930499901083482E-2</c:v>
                </c:pt>
                <c:pt idx="299">
                  <c:v>4.2061865562384518E-2</c:v>
                </c:pt>
                <c:pt idx="300">
                  <c:v>4.2190337911285104E-2</c:v>
                </c:pt>
                <c:pt idx="301">
                  <c:v>4.2303456613186546E-2</c:v>
                </c:pt>
                <c:pt idx="302">
                  <c:v>4.2408894727820529E-2</c:v>
                </c:pt>
                <c:pt idx="303">
                  <c:v>4.2526780546436944E-2</c:v>
                </c:pt>
                <c:pt idx="304">
                  <c:v>4.265998438156262E-2</c:v>
                </c:pt>
                <c:pt idx="305">
                  <c:v>4.2793170475789941E-2</c:v>
                </c:pt>
                <c:pt idx="306">
                  <c:v>4.2930170754315981E-2</c:v>
                </c:pt>
                <c:pt idx="307">
                  <c:v>4.3047037275639154E-2</c:v>
                </c:pt>
                <c:pt idx="308">
                  <c:v>4.3164847894726632E-2</c:v>
                </c:pt>
                <c:pt idx="309">
                  <c:v>4.3299882019778961E-2</c:v>
                </c:pt>
                <c:pt idx="310">
                  <c:v>4.3429152927254022E-2</c:v>
                </c:pt>
                <c:pt idx="311">
                  <c:v>4.355457761204945E-2</c:v>
                </c:pt>
                <c:pt idx="312">
                  <c:v>4.3683815601113903E-2</c:v>
                </c:pt>
                <c:pt idx="313">
                  <c:v>4.3822608172966897E-2</c:v>
                </c:pt>
                <c:pt idx="314">
                  <c:v>4.3974779267164955E-2</c:v>
                </c:pt>
                <c:pt idx="315">
                  <c:v>4.4123099871513097E-2</c:v>
                </c:pt>
                <c:pt idx="316">
                  <c:v>4.4274268558834054E-2</c:v>
                </c:pt>
                <c:pt idx="317">
                  <c:v>4.4447414735295052E-2</c:v>
                </c:pt>
                <c:pt idx="318">
                  <c:v>4.4629138143204593E-2</c:v>
                </c:pt>
                <c:pt idx="319">
                  <c:v>4.4798398137957211E-2</c:v>
                </c:pt>
                <c:pt idx="320">
                  <c:v>4.4970497569784648E-2</c:v>
                </c:pt>
                <c:pt idx="321">
                  <c:v>4.5137788071085615E-2</c:v>
                </c:pt>
                <c:pt idx="322">
                  <c:v>4.5318430384027816E-2</c:v>
                </c:pt>
                <c:pt idx="323">
                  <c:v>4.5490440349562428E-2</c:v>
                </c:pt>
                <c:pt idx="324">
                  <c:v>4.5635670171232927E-2</c:v>
                </c:pt>
                <c:pt idx="325">
                  <c:v>4.5774192123123489E-2</c:v>
                </c:pt>
                <c:pt idx="326">
                  <c:v>4.5921290980507012E-2</c:v>
                </c:pt>
                <c:pt idx="327">
                  <c:v>4.6073143074949044E-2</c:v>
                </c:pt>
                <c:pt idx="328">
                  <c:v>4.622783659111647E-2</c:v>
                </c:pt>
                <c:pt idx="329">
                  <c:v>4.6381551503722945E-2</c:v>
                </c:pt>
                <c:pt idx="330">
                  <c:v>4.6541924485801286E-2</c:v>
                </c:pt>
                <c:pt idx="331">
                  <c:v>4.6691773610919814E-2</c:v>
                </c:pt>
                <c:pt idx="332">
                  <c:v>4.6791024363255287E-2</c:v>
                </c:pt>
                <c:pt idx="333">
                  <c:v>4.6880723299333404E-2</c:v>
                </c:pt>
                <c:pt idx="334">
                  <c:v>4.6972322419664113E-2</c:v>
                </c:pt>
                <c:pt idx="335">
                  <c:v>4.7076315416926778E-2</c:v>
                </c:pt>
                <c:pt idx="336">
                  <c:v>4.717934368492193E-2</c:v>
                </c:pt>
                <c:pt idx="337">
                  <c:v>4.7287130418005668E-2</c:v>
                </c:pt>
                <c:pt idx="338">
                  <c:v>4.7415886949597037E-2</c:v>
                </c:pt>
                <c:pt idx="339">
                  <c:v>4.7562744531383615E-2</c:v>
                </c:pt>
                <c:pt idx="340">
                  <c:v>4.7721974810644593E-2</c:v>
                </c:pt>
                <c:pt idx="341">
                  <c:v>4.7886899205576872E-2</c:v>
                </c:pt>
                <c:pt idx="342">
                  <c:v>4.8044171700514428E-2</c:v>
                </c:pt>
                <c:pt idx="343">
                  <c:v>4.818903114422151E-2</c:v>
                </c:pt>
                <c:pt idx="344">
                  <c:v>4.832053009908957E-2</c:v>
                </c:pt>
                <c:pt idx="345">
                  <c:v>4.8463444135587341E-2</c:v>
                </c:pt>
                <c:pt idx="346">
                  <c:v>4.8610147967487791E-2</c:v>
                </c:pt>
                <c:pt idx="347">
                  <c:v>4.8743496413842645E-2</c:v>
                </c:pt>
                <c:pt idx="348">
                  <c:v>4.8886350019615228E-2</c:v>
                </c:pt>
                <c:pt idx="349">
                  <c:v>4.9052034640271878E-2</c:v>
                </c:pt>
                <c:pt idx="350">
                  <c:v>4.9227211507472099E-2</c:v>
                </c:pt>
                <c:pt idx="351">
                  <c:v>4.9411875628710113E-2</c:v>
                </c:pt>
                <c:pt idx="352">
                  <c:v>4.9600312101432321E-2</c:v>
                </c:pt>
                <c:pt idx="353">
                  <c:v>4.9779198722998075E-2</c:v>
                </c:pt>
                <c:pt idx="354">
                  <c:v>4.9922855765365669E-2</c:v>
                </c:pt>
                <c:pt idx="355">
                  <c:v>5.0052224578910579E-2</c:v>
                </c:pt>
                <c:pt idx="356">
                  <c:v>5.0189185083139257E-2</c:v>
                </c:pt>
                <c:pt idx="357">
                  <c:v>5.0319470374827424E-2</c:v>
                </c:pt>
                <c:pt idx="358">
                  <c:v>5.0437378195770773E-2</c:v>
                </c:pt>
                <c:pt idx="359">
                  <c:v>5.0542912921785033E-2</c:v>
                </c:pt>
                <c:pt idx="360">
                  <c:v>5.0637029092581304E-2</c:v>
                </c:pt>
                <c:pt idx="361">
                  <c:v>5.0733037472950812E-2</c:v>
                </c:pt>
                <c:pt idx="362">
                  <c:v>5.0829987077291819E-2</c:v>
                </c:pt>
                <c:pt idx="363">
                  <c:v>5.0928827977736957E-2</c:v>
                </c:pt>
                <c:pt idx="364">
                  <c:v>5.1022907836401322E-2</c:v>
                </c:pt>
                <c:pt idx="365">
                  <c:v>5.1127430632918434E-2</c:v>
                </c:pt>
                <c:pt idx="366">
                  <c:v>5.123669278571015E-2</c:v>
                </c:pt>
                <c:pt idx="367">
                  <c:v>5.1375391017530025E-2</c:v>
                </c:pt>
                <c:pt idx="368">
                  <c:v>5.1515969593586619E-2</c:v>
                </c:pt>
                <c:pt idx="369">
                  <c:v>5.1663175972922075E-2</c:v>
                </c:pt>
                <c:pt idx="370">
                  <c:v>5.1815108219029259E-2</c:v>
                </c:pt>
                <c:pt idx="371">
                  <c:v>5.1983156378039498E-2</c:v>
                </c:pt>
                <c:pt idx="372">
                  <c:v>5.21692106608624E-2</c:v>
                </c:pt>
                <c:pt idx="373">
                  <c:v>5.2375158960974541E-2</c:v>
                </c:pt>
                <c:pt idx="374">
                  <c:v>5.2577269738294567E-2</c:v>
                </c:pt>
                <c:pt idx="375">
                  <c:v>5.2779339675102448E-2</c:v>
                </c:pt>
                <c:pt idx="376">
                  <c:v>5.2942483726919023E-2</c:v>
                </c:pt>
                <c:pt idx="377">
                  <c:v>5.3097066611866896E-2</c:v>
                </c:pt>
                <c:pt idx="378">
                  <c:v>5.323076627615745E-2</c:v>
                </c:pt>
                <c:pt idx="379">
                  <c:v>5.3354967677896846E-2</c:v>
                </c:pt>
                <c:pt idx="380">
                  <c:v>5.346493466895056E-2</c:v>
                </c:pt>
                <c:pt idx="381">
                  <c:v>5.3582472219489592E-2</c:v>
                </c:pt>
                <c:pt idx="382">
                  <c:v>5.3694309642113573E-2</c:v>
                </c:pt>
                <c:pt idx="383">
                  <c:v>5.3791920220524238E-2</c:v>
                </c:pt>
                <c:pt idx="384">
                  <c:v>5.3893311411990837E-2</c:v>
                </c:pt>
                <c:pt idx="385">
                  <c:v>5.4007956356250719E-2</c:v>
                </c:pt>
                <c:pt idx="386">
                  <c:v>5.4122588158554003E-2</c:v>
                </c:pt>
                <c:pt idx="387">
                  <c:v>5.4240995644318793E-2</c:v>
                </c:pt>
                <c:pt idx="388">
                  <c:v>5.4363177470918657E-2</c:v>
                </c:pt>
                <c:pt idx="389">
                  <c:v>5.4487238313924297E-2</c:v>
                </c:pt>
                <c:pt idx="390">
                  <c:v>5.4613177472220775E-2</c:v>
                </c:pt>
                <c:pt idx="391">
                  <c:v>5.4724899689246466E-2</c:v>
                </c:pt>
                <c:pt idx="392">
                  <c:v>5.4833769502358347E-2</c:v>
                </c:pt>
                <c:pt idx="393">
                  <c:v>5.4937894755666156E-2</c:v>
                </c:pt>
                <c:pt idx="394">
                  <c:v>5.504106272219865E-2</c:v>
                </c:pt>
                <c:pt idx="395">
                  <c:v>5.5141380996202721E-2</c:v>
                </c:pt>
                <c:pt idx="396">
                  <c:v>5.5245474225978475E-2</c:v>
                </c:pt>
                <c:pt idx="397">
                  <c:v>5.5361856552460169E-2</c:v>
                </c:pt>
                <c:pt idx="398">
                  <c:v>5.5493361743083759E-2</c:v>
                </c:pt>
                <c:pt idx="399">
                  <c:v>5.5612552945779027E-2</c:v>
                </c:pt>
                <c:pt idx="400">
                  <c:v>5.5729838356175961E-2</c:v>
                </c:pt>
                <c:pt idx="401">
                  <c:v>5.5867914837525651E-2</c:v>
                </c:pt>
                <c:pt idx="402">
                  <c:v>5.6031501334723427E-2</c:v>
                </c:pt>
                <c:pt idx="403">
                  <c:v>5.6198842487470577E-2</c:v>
                </c:pt>
                <c:pt idx="404">
                  <c:v>5.6364265254084937E-2</c:v>
                </c:pt>
                <c:pt idx="405">
                  <c:v>5.6538165970446148E-2</c:v>
                </c:pt>
                <c:pt idx="406">
                  <c:v>5.6715815907932537E-2</c:v>
                </c:pt>
                <c:pt idx="407">
                  <c:v>5.6899102443876665E-2</c:v>
                </c:pt>
                <c:pt idx="408">
                  <c:v>5.7064409421671729E-2</c:v>
                </c:pt>
                <c:pt idx="409">
                  <c:v>5.7203246168297993E-2</c:v>
                </c:pt>
                <c:pt idx="410">
                  <c:v>5.7333565166726136E-2</c:v>
                </c:pt>
                <c:pt idx="411">
                  <c:v>5.7463867184325626E-2</c:v>
                </c:pt>
                <c:pt idx="412">
                  <c:v>5.7586599932975706E-2</c:v>
                </c:pt>
                <c:pt idx="413">
                  <c:v>5.7700822265453873E-2</c:v>
                </c:pt>
                <c:pt idx="414">
                  <c:v>5.7813143901881095E-2</c:v>
                </c:pt>
                <c:pt idx="415">
                  <c:v>5.7918846859680295E-2</c:v>
                </c:pt>
                <c:pt idx="416">
                  <c:v>5.8032087631386287E-2</c:v>
                </c:pt>
                <c:pt idx="417">
                  <c:v>5.8137767449941709E-2</c:v>
                </c:pt>
                <c:pt idx="418">
                  <c:v>5.8240605836677443E-2</c:v>
                </c:pt>
                <c:pt idx="419">
                  <c:v>5.8338717008033607E-2</c:v>
                </c:pt>
                <c:pt idx="420">
                  <c:v>5.8435875316253709E-2</c:v>
                </c:pt>
                <c:pt idx="421">
                  <c:v>5.8550000689230393E-2</c:v>
                </c:pt>
                <c:pt idx="422">
                  <c:v>5.8699004298599922E-2</c:v>
                </c:pt>
                <c:pt idx="423">
                  <c:v>5.8852699948514033E-2</c:v>
                </c:pt>
                <c:pt idx="424">
                  <c:v>5.8998830345169388E-2</c:v>
                </c:pt>
                <c:pt idx="425">
                  <c:v>5.9139283953997514E-2</c:v>
                </c:pt>
                <c:pt idx="426">
                  <c:v>5.9272178265044148E-2</c:v>
                </c:pt>
                <c:pt idx="427">
                  <c:v>5.9388092923713477E-2</c:v>
                </c:pt>
                <c:pt idx="428">
                  <c:v>5.9495514025844153E-2</c:v>
                </c:pt>
                <c:pt idx="429">
                  <c:v>5.9608576405305744E-2</c:v>
                </c:pt>
                <c:pt idx="430">
                  <c:v>5.9712205691411592E-2</c:v>
                </c:pt>
                <c:pt idx="431">
                  <c:v>5.9820533918509521E-2</c:v>
                </c:pt>
                <c:pt idx="432">
                  <c:v>5.9944861419912961E-2</c:v>
                </c:pt>
                <c:pt idx="433">
                  <c:v>6.0078590415477758E-2</c:v>
                </c:pt>
                <c:pt idx="434">
                  <c:v>6.0235840368367891E-2</c:v>
                </c:pt>
                <c:pt idx="435">
                  <c:v>6.0409069174868574E-2</c:v>
                </c:pt>
                <c:pt idx="436">
                  <c:v>6.0599209728844597E-2</c:v>
                </c:pt>
                <c:pt idx="437">
                  <c:v>6.0791196177449817E-2</c:v>
                </c:pt>
                <c:pt idx="438">
                  <c:v>6.0984086612987598E-2</c:v>
                </c:pt>
                <c:pt idx="439">
                  <c:v>6.1160007883498742E-2</c:v>
                </c:pt>
                <c:pt idx="440">
                  <c:v>6.1302039376163991E-2</c:v>
                </c:pt>
                <c:pt idx="441">
                  <c:v>6.1448752715491134E-2</c:v>
                </c:pt>
                <c:pt idx="442">
                  <c:v>6.1620831317283284E-2</c:v>
                </c:pt>
                <c:pt idx="443">
                  <c:v>6.1825782486974519E-2</c:v>
                </c:pt>
                <c:pt idx="444">
                  <c:v>6.2056067397422143E-2</c:v>
                </c:pt>
                <c:pt idx="445">
                  <c:v>6.2274084234447934E-2</c:v>
                </c:pt>
                <c:pt idx="446">
                  <c:v>6.2443202489851128E-2</c:v>
                </c:pt>
                <c:pt idx="447">
                  <c:v>6.2593505821043935E-2</c:v>
                </c:pt>
                <c:pt idx="448">
                  <c:v>6.2744725748173455E-2</c:v>
                </c:pt>
                <c:pt idx="449">
                  <c:v>6.286869024565149E-2</c:v>
                </c:pt>
                <c:pt idx="450">
                  <c:v>6.2973860193811487E-2</c:v>
                </c:pt>
                <c:pt idx="451">
                  <c:v>6.3070569223176984E-2</c:v>
                </c:pt>
                <c:pt idx="452">
                  <c:v>6.316539132618626E-2</c:v>
                </c:pt>
                <c:pt idx="453">
                  <c:v>6.3252694817114138E-2</c:v>
                </c:pt>
                <c:pt idx="454">
                  <c:v>6.3314647509682367E-2</c:v>
                </c:pt>
                <c:pt idx="455">
                  <c:v>6.3359701602760526E-2</c:v>
                </c:pt>
                <c:pt idx="456">
                  <c:v>6.3396306558794191E-2</c:v>
                </c:pt>
                <c:pt idx="457">
                  <c:v>6.3447926655541637E-2</c:v>
                </c:pt>
                <c:pt idx="458">
                  <c:v>6.3534267043188528E-2</c:v>
                </c:pt>
                <c:pt idx="459">
                  <c:v>6.3630921893953099E-2</c:v>
                </c:pt>
                <c:pt idx="460">
                  <c:v>6.3744455951242771E-2</c:v>
                </c:pt>
                <c:pt idx="461">
                  <c:v>6.3872049094410188E-2</c:v>
                </c:pt>
                <c:pt idx="462">
                  <c:v>6.4020261864431188E-2</c:v>
                </c:pt>
                <c:pt idx="463">
                  <c:v>6.4193774219180488E-2</c:v>
                </c:pt>
                <c:pt idx="464">
                  <c:v>6.4393510624054767E-2</c:v>
                </c:pt>
                <c:pt idx="465">
                  <c:v>6.4596019484509437E-2</c:v>
                </c:pt>
                <c:pt idx="466">
                  <c:v>6.4782553859164274E-2</c:v>
                </c:pt>
                <c:pt idx="467">
                  <c:v>6.4961556645431726E-2</c:v>
                </c:pt>
                <c:pt idx="468">
                  <c:v>6.5138653522102449E-2</c:v>
                </c:pt>
                <c:pt idx="469">
                  <c:v>6.5303540935289422E-2</c:v>
                </c:pt>
                <c:pt idx="470">
                  <c:v>6.5468401165099513E-2</c:v>
                </c:pt>
                <c:pt idx="471">
                  <c:v>6.564634477430302E-2</c:v>
                </c:pt>
                <c:pt idx="472">
                  <c:v>6.5822384132663309E-2</c:v>
                </c:pt>
                <c:pt idx="473">
                  <c:v>6.6000264769608102E-2</c:v>
                </c:pt>
                <c:pt idx="474">
                  <c:v>6.6173433939001894E-2</c:v>
                </c:pt>
                <c:pt idx="475">
                  <c:v>6.6363417500848107E-2</c:v>
                </c:pt>
                <c:pt idx="476">
                  <c:v>6.6564592268596484E-2</c:v>
                </c:pt>
                <c:pt idx="477">
                  <c:v>6.6734857424243912E-2</c:v>
                </c:pt>
                <c:pt idx="478">
                  <c:v>6.6890128939248103E-2</c:v>
                </c:pt>
                <c:pt idx="479">
                  <c:v>6.7042570886517022E-2</c:v>
                </c:pt>
                <c:pt idx="480">
                  <c:v>6.7192184556248952E-2</c:v>
                </c:pt>
                <c:pt idx="481">
                  <c:v>6.733149216028525E-2</c:v>
                </c:pt>
                <c:pt idx="482">
                  <c:v>6.7465171814487732E-2</c:v>
                </c:pt>
                <c:pt idx="483">
                  <c:v>6.7617526132975753E-2</c:v>
                </c:pt>
                <c:pt idx="484">
                  <c:v>6.77614469281905E-2</c:v>
                </c:pt>
                <c:pt idx="485">
                  <c:v>6.7876381777544348E-2</c:v>
                </c:pt>
                <c:pt idx="486">
                  <c:v>6.797074929799557E-2</c:v>
                </c:pt>
                <c:pt idx="487">
                  <c:v>6.8058568495141678E-2</c:v>
                </c:pt>
                <c:pt idx="488">
                  <c:v>6.8141709351213442E-2</c:v>
                </c:pt>
                <c:pt idx="489">
                  <c:v>6.822577734545679E-2</c:v>
                </c:pt>
                <c:pt idx="490">
                  <c:v>6.8310772243478909E-2</c:v>
                </c:pt>
                <c:pt idx="491">
                  <c:v>6.8392958241646179E-2</c:v>
                </c:pt>
                <c:pt idx="492">
                  <c:v>6.8497548834938179E-2</c:v>
                </c:pt>
                <c:pt idx="493">
                  <c:v>6.8600261092242432E-2</c:v>
                </c:pt>
                <c:pt idx="494">
                  <c:v>6.8690825875768149E-2</c:v>
                </c:pt>
                <c:pt idx="495">
                  <c:v>6.878885067612113E-2</c:v>
                </c:pt>
                <c:pt idx="496">
                  <c:v>6.8905534339840452E-2</c:v>
                </c:pt>
                <c:pt idx="497">
                  <c:v>6.9045536766777937E-2</c:v>
                </c:pt>
                <c:pt idx="498">
                  <c:v>6.9207915030097822E-2</c:v>
                </c:pt>
                <c:pt idx="499">
                  <c:v>6.9362803053831121E-2</c:v>
                </c:pt>
                <c:pt idx="500">
                  <c:v>6.954658482608865E-2</c:v>
                </c:pt>
                <c:pt idx="501">
                  <c:v>6.975831179609196E-2</c:v>
                </c:pt>
                <c:pt idx="502">
                  <c:v>6.9974656045395975E-2</c:v>
                </c:pt>
                <c:pt idx="503">
                  <c:v>7.0180699073689484E-2</c:v>
                </c:pt>
                <c:pt idx="504">
                  <c:v>7.0369922916271713E-2</c:v>
                </c:pt>
                <c:pt idx="505">
                  <c:v>7.0538609551424603E-2</c:v>
                </c:pt>
                <c:pt idx="506">
                  <c:v>7.0697018603062683E-2</c:v>
                </c:pt>
                <c:pt idx="507">
                  <c:v>7.0855402565247472E-2</c:v>
                </c:pt>
                <c:pt idx="508">
                  <c:v>7.1018418680450099E-2</c:v>
                </c:pt>
                <c:pt idx="509">
                  <c:v>7.1178614343029509E-2</c:v>
                </c:pt>
                <c:pt idx="510">
                  <c:v>7.1323885893993438E-2</c:v>
                </c:pt>
                <c:pt idx="511">
                  <c:v>7.1434687825412374E-2</c:v>
                </c:pt>
                <c:pt idx="512">
                  <c:v>7.1534305971452175E-2</c:v>
                </c:pt>
                <c:pt idx="513">
                  <c:v>7.1645084591664132E-2</c:v>
                </c:pt>
                <c:pt idx="514">
                  <c:v>7.1752127901955134E-2</c:v>
                </c:pt>
                <c:pt idx="515">
                  <c:v>7.1840546342748834E-2</c:v>
                </c:pt>
                <c:pt idx="516">
                  <c:v>7.193174875353367E-2</c:v>
                </c:pt>
                <c:pt idx="517">
                  <c:v>7.2026664878458768E-2</c:v>
                </c:pt>
                <c:pt idx="518">
                  <c:v>7.2134597759199087E-2</c:v>
                </c:pt>
                <c:pt idx="519">
                  <c:v>7.2260194635258193E-2</c:v>
                </c:pt>
                <c:pt idx="520">
                  <c:v>7.2382985218863119E-2</c:v>
                </c:pt>
                <c:pt idx="521">
                  <c:v>7.2507620845839421E-2</c:v>
                </c:pt>
                <c:pt idx="522">
                  <c:v>7.2645260054631289E-2</c:v>
                </c:pt>
                <c:pt idx="523">
                  <c:v>7.2784739925122424E-2</c:v>
                </c:pt>
                <c:pt idx="524">
                  <c:v>7.2918622300358477E-2</c:v>
                </c:pt>
                <c:pt idx="525">
                  <c:v>7.3050627647696417E-2</c:v>
                </c:pt>
                <c:pt idx="526">
                  <c:v>7.3157520617726499E-2</c:v>
                </c:pt>
                <c:pt idx="527">
                  <c:v>7.3239309261047089E-2</c:v>
                </c:pt>
                <c:pt idx="528">
                  <c:v>7.3309010211471043E-2</c:v>
                </c:pt>
                <c:pt idx="529">
                  <c:v>7.3397291108332152E-2</c:v>
                </c:pt>
                <c:pt idx="530">
                  <c:v>7.3484635062374182E-2</c:v>
                </c:pt>
                <c:pt idx="531">
                  <c:v>7.3570113247835814E-2</c:v>
                </c:pt>
                <c:pt idx="532">
                  <c:v>7.3665802982769271E-2</c:v>
                </c:pt>
                <c:pt idx="533">
                  <c:v>7.376055466839837E-2</c:v>
                </c:pt>
                <c:pt idx="534">
                  <c:v>7.3843222824996654E-2</c:v>
                </c:pt>
                <c:pt idx="535">
                  <c:v>7.3941672612433867E-2</c:v>
                </c:pt>
                <c:pt idx="536">
                  <c:v>7.4050327635165752E-2</c:v>
                </c:pt>
                <c:pt idx="537">
                  <c:v>7.4163613462858408E-2</c:v>
                </c:pt>
                <c:pt idx="538">
                  <c:v>7.4270387535058213E-2</c:v>
                </c:pt>
                <c:pt idx="539">
                  <c:v>7.4372508589444788E-2</c:v>
                </c:pt>
                <c:pt idx="540">
                  <c:v>7.4457910918009726E-2</c:v>
                </c:pt>
                <c:pt idx="541">
                  <c:v>7.4538665106481133E-2</c:v>
                </c:pt>
                <c:pt idx="542">
                  <c:v>7.4638902613769625E-2</c:v>
                </c:pt>
                <c:pt idx="543">
                  <c:v>7.4761401479416303E-2</c:v>
                </c:pt>
                <c:pt idx="544">
                  <c:v>7.4883885340928644E-2</c:v>
                </c:pt>
                <c:pt idx="545">
                  <c:v>7.5023981060862444E-2</c:v>
                </c:pt>
                <c:pt idx="546">
                  <c:v>7.5160346784667972E-2</c:v>
                </c:pt>
                <c:pt idx="547">
                  <c:v>7.5304113634042394E-2</c:v>
                </c:pt>
                <c:pt idx="548">
                  <c:v>7.5468260827146291E-2</c:v>
                </c:pt>
                <c:pt idx="549">
                  <c:v>7.5648142624891584E-2</c:v>
                </c:pt>
                <c:pt idx="550">
                  <c:v>7.5822430201687746E-2</c:v>
                </c:pt>
                <c:pt idx="551">
                  <c:v>7.5982785021829133E-2</c:v>
                </c:pt>
                <c:pt idx="552">
                  <c:v>7.6111606394492534E-2</c:v>
                </c:pt>
                <c:pt idx="553">
                  <c:v>7.6203346750815318E-2</c:v>
                </c:pt>
                <c:pt idx="554">
                  <c:v>7.6290445967069923E-2</c:v>
                </c:pt>
                <c:pt idx="555">
                  <c:v>7.6385875760231273E-2</c:v>
                </c:pt>
                <c:pt idx="556">
                  <c:v>7.6498897327089851E-2</c:v>
                </c:pt>
                <c:pt idx="557">
                  <c:v>7.6641545658438892E-2</c:v>
                </c:pt>
                <c:pt idx="558">
                  <c:v>7.6810103819738684E-2</c:v>
                </c:pt>
                <c:pt idx="559">
                  <c:v>7.70082622434166E-2</c:v>
                </c:pt>
                <c:pt idx="560">
                  <c:v>7.723970600916942E-2</c:v>
                </c:pt>
                <c:pt idx="561">
                  <c:v>7.7495157729720807E-2</c:v>
                </c:pt>
                <c:pt idx="562">
                  <c:v>7.7746843423735681E-2</c:v>
                </c:pt>
                <c:pt idx="563">
                  <c:v>7.7999390753418607E-2</c:v>
                </c:pt>
                <c:pt idx="564">
                  <c:v>7.8251874319051118E-2</c:v>
                </c:pt>
                <c:pt idx="565">
                  <c:v>7.8476558825503182E-2</c:v>
                </c:pt>
                <c:pt idx="566">
                  <c:v>7.869564694833657E-2</c:v>
                </c:pt>
                <c:pt idx="567">
                  <c:v>7.8914687082078244E-2</c:v>
                </c:pt>
                <c:pt idx="568">
                  <c:v>7.9147537897831105E-2</c:v>
                </c:pt>
                <c:pt idx="569">
                  <c:v>7.9385876622627652E-2</c:v>
                </c:pt>
                <c:pt idx="570">
                  <c:v>7.9632469691287192E-2</c:v>
                </c:pt>
                <c:pt idx="571">
                  <c:v>7.9874385815899618E-2</c:v>
                </c:pt>
                <c:pt idx="572">
                  <c:v>8.0108859331621041E-2</c:v>
                </c:pt>
                <c:pt idx="573">
                  <c:v>8.0330358605732177E-2</c:v>
                </c:pt>
                <c:pt idx="574">
                  <c:v>8.0525975496213598E-2</c:v>
                </c:pt>
                <c:pt idx="575">
                  <c:v>8.0708639737705368E-2</c:v>
                </c:pt>
                <c:pt idx="576">
                  <c:v>8.0886659138600728E-2</c:v>
                </c:pt>
                <c:pt idx="577">
                  <c:v>8.1059114034464627E-2</c:v>
                </c:pt>
                <c:pt idx="578">
                  <c:v>8.1216787402883378E-2</c:v>
                </c:pt>
                <c:pt idx="579">
                  <c:v>8.1361529952697687E-2</c:v>
                </c:pt>
                <c:pt idx="580">
                  <c:v>8.1494269033029337E-2</c:v>
                </c:pt>
                <c:pt idx="581">
                  <c:v>8.1607636379760234E-2</c:v>
                </c:pt>
                <c:pt idx="582">
                  <c:v>8.1708089386039282E-2</c:v>
                </c:pt>
                <c:pt idx="583">
                  <c:v>8.1791946094325441E-2</c:v>
                </c:pt>
                <c:pt idx="584">
                  <c:v>8.1861053480320051E-2</c:v>
                </c:pt>
                <c:pt idx="585">
                  <c:v>8.1929234754083341E-2</c:v>
                </c:pt>
                <c:pt idx="586">
                  <c:v>8.199833265339633E-2</c:v>
                </c:pt>
                <c:pt idx="587">
                  <c:v>8.2070189404230831E-2</c:v>
                </c:pt>
                <c:pt idx="588">
                  <c:v>8.2142040992043669E-2</c:v>
                </c:pt>
                <c:pt idx="589">
                  <c:v>8.2212045266017372E-2</c:v>
                </c:pt>
                <c:pt idx="590">
                  <c:v>8.2277439568354996E-2</c:v>
                </c:pt>
                <c:pt idx="591">
                  <c:v>8.2351118165768733E-2</c:v>
                </c:pt>
                <c:pt idx="592">
                  <c:v>8.2422028689150439E-2</c:v>
                </c:pt>
                <c:pt idx="593">
                  <c:v>8.2490171726938094E-2</c:v>
                </c:pt>
                <c:pt idx="594">
                  <c:v>8.2561072390994056E-2</c:v>
                </c:pt>
                <c:pt idx="595">
                  <c:v>8.2630126646950422E-2</c:v>
                </c:pt>
                <c:pt idx="596">
                  <c:v>8.2699176134745575E-2</c:v>
                </c:pt>
                <c:pt idx="597">
                  <c:v>8.2783870328917125E-2</c:v>
                </c:pt>
                <c:pt idx="598">
                  <c:v>8.287039829315225E-2</c:v>
                </c:pt>
                <c:pt idx="599">
                  <c:v>8.2955998379725143E-2</c:v>
                </c:pt>
                <c:pt idx="600">
                  <c:v>8.305079422589734E-2</c:v>
                </c:pt>
                <c:pt idx="601">
                  <c:v>8.3170426641639317E-2</c:v>
                </c:pt>
                <c:pt idx="602">
                  <c:v>8.3317646893522973E-2</c:v>
                </c:pt>
                <c:pt idx="603">
                  <c:v>8.3480484050746123E-2</c:v>
                </c:pt>
                <c:pt idx="604">
                  <c:v>8.3629498211966344E-2</c:v>
                </c:pt>
                <c:pt idx="605">
                  <c:v>8.3761936605314266E-2</c:v>
                </c:pt>
                <c:pt idx="606">
                  <c:v>8.3887001206861572E-2</c:v>
                </c:pt>
                <c:pt idx="607">
                  <c:v>8.401021132716556E-2</c:v>
                </c:pt>
                <c:pt idx="608">
                  <c:v>8.4142599312413927E-2</c:v>
                </c:pt>
                <c:pt idx="609">
                  <c:v>8.4290595685393946E-2</c:v>
                </c:pt>
                <c:pt idx="610">
                  <c:v>8.4440408213218396E-2</c:v>
                </c:pt>
                <c:pt idx="611">
                  <c:v>8.4578252675259605E-2</c:v>
                </c:pt>
                <c:pt idx="612">
                  <c:v>8.4718834454346872E-2</c:v>
                </c:pt>
                <c:pt idx="613">
                  <c:v>8.4860315113992973E-2</c:v>
                </c:pt>
                <c:pt idx="614">
                  <c:v>8.5020145804030112E-2</c:v>
                </c:pt>
                <c:pt idx="615">
                  <c:v>8.5183624333601757E-2</c:v>
                </c:pt>
                <c:pt idx="616">
                  <c:v>8.5362685310770736E-2</c:v>
                </c:pt>
                <c:pt idx="617">
                  <c:v>8.5543550258856557E-2</c:v>
                </c:pt>
                <c:pt idx="618">
                  <c:v>8.570786111517098E-2</c:v>
                </c:pt>
                <c:pt idx="619">
                  <c:v>8.5858379209749286E-2</c:v>
                </c:pt>
                <c:pt idx="620">
                  <c:v>8.6039154534501602E-2</c:v>
                </c:pt>
                <c:pt idx="621">
                  <c:v>8.6246501213385382E-2</c:v>
                </c:pt>
                <c:pt idx="622">
                  <c:v>8.6448301825893081E-2</c:v>
                </c:pt>
                <c:pt idx="623">
                  <c:v>8.6630804581136631E-2</c:v>
                </c:pt>
                <c:pt idx="624">
                  <c:v>8.6789435695816153E-2</c:v>
                </c:pt>
                <c:pt idx="625">
                  <c:v>8.6956292139153873E-2</c:v>
                </c:pt>
                <c:pt idx="626">
                  <c:v>8.7102956129465572E-2</c:v>
                </c:pt>
                <c:pt idx="627">
                  <c:v>8.7226687142068465E-2</c:v>
                </c:pt>
                <c:pt idx="628">
                  <c:v>8.7348570133631329E-2</c:v>
                </c:pt>
                <c:pt idx="629">
                  <c:v>8.7466773280996515E-2</c:v>
                </c:pt>
                <c:pt idx="630">
                  <c:v>8.7576717154759676E-2</c:v>
                </c:pt>
                <c:pt idx="631">
                  <c:v>8.7664663551487679E-2</c:v>
                </c:pt>
                <c:pt idx="632">
                  <c:v>8.7743442297755339E-2</c:v>
                </c:pt>
                <c:pt idx="633">
                  <c:v>8.7824046684143203E-2</c:v>
                </c:pt>
                <c:pt idx="634">
                  <c:v>8.7879000495478574E-2</c:v>
                </c:pt>
                <c:pt idx="635">
                  <c:v>8.7951351741577324E-2</c:v>
                </c:pt>
                <c:pt idx="636">
                  <c:v>8.8041096646324743E-2</c:v>
                </c:pt>
                <c:pt idx="637">
                  <c:v>8.815830235254539E-2</c:v>
                </c:pt>
                <c:pt idx="638">
                  <c:v>8.8276409831403918E-2</c:v>
                </c:pt>
                <c:pt idx="639">
                  <c:v>8.8399080350444956E-2</c:v>
                </c:pt>
                <c:pt idx="640">
                  <c:v>8.8534549706202476E-2</c:v>
                </c:pt>
                <c:pt idx="641">
                  <c:v>8.8669085564558756E-2</c:v>
                </c:pt>
                <c:pt idx="642">
                  <c:v>8.8805433374305784E-2</c:v>
                </c:pt>
                <c:pt idx="643">
                  <c:v>8.8970124058126127E-2</c:v>
                </c:pt>
                <c:pt idx="644">
                  <c:v>8.9145764230412261E-2</c:v>
                </c:pt>
                <c:pt idx="645">
                  <c:v>8.931039887906056E-2</c:v>
                </c:pt>
                <c:pt idx="646">
                  <c:v>8.9465862274602778E-2</c:v>
                </c:pt>
                <c:pt idx="647">
                  <c:v>8.9610330116586673E-2</c:v>
                </c:pt>
                <c:pt idx="648">
                  <c:v>8.9746549658816191E-2</c:v>
                </c:pt>
                <c:pt idx="649">
                  <c:v>8.9889148895786322E-2</c:v>
                </c:pt>
                <c:pt idx="650">
                  <c:v>9.0049091791943717E-2</c:v>
                </c:pt>
                <c:pt idx="651">
                  <c:v>9.0182510293998042E-2</c:v>
                </c:pt>
                <c:pt idx="652">
                  <c:v>9.0291242345892683E-2</c:v>
                </c:pt>
                <c:pt idx="653">
                  <c:v>9.0367987265005542E-2</c:v>
                </c:pt>
                <c:pt idx="654">
                  <c:v>9.0450207428724935E-2</c:v>
                </c:pt>
                <c:pt idx="655">
                  <c:v>9.0525113248393976E-2</c:v>
                </c:pt>
                <c:pt idx="656">
                  <c:v>9.0611887365830021E-2</c:v>
                </c:pt>
                <c:pt idx="657">
                  <c:v>9.0711439972843505E-2</c:v>
                </c:pt>
                <c:pt idx="658">
                  <c:v>9.0792718697268904E-2</c:v>
                </c:pt>
                <c:pt idx="659">
                  <c:v>9.0884035225989299E-2</c:v>
                </c:pt>
                <c:pt idx="660">
                  <c:v>9.0983560745007935E-2</c:v>
                </c:pt>
                <c:pt idx="661">
                  <c:v>9.1078511639945903E-2</c:v>
                </c:pt>
                <c:pt idx="662">
                  <c:v>9.117071493824179E-2</c:v>
                </c:pt>
                <c:pt idx="663">
                  <c:v>9.1277514072448718E-2</c:v>
                </c:pt>
                <c:pt idx="664">
                  <c:v>9.1394341087368547E-2</c:v>
                </c:pt>
                <c:pt idx="665">
                  <c:v>9.1525755166933523E-2</c:v>
                </c:pt>
                <c:pt idx="666">
                  <c:v>9.1662626471622072E-2</c:v>
                </c:pt>
                <c:pt idx="667">
                  <c:v>9.1783057725137659E-2</c:v>
                </c:pt>
                <c:pt idx="668">
                  <c:v>9.1904386669492008E-2</c:v>
                </c:pt>
                <c:pt idx="669">
                  <c:v>9.2043030297215084E-2</c:v>
                </c:pt>
                <c:pt idx="670">
                  <c:v>9.2185302456799928E-2</c:v>
                </c:pt>
                <c:pt idx="671">
                  <c:v>9.2315700823995928E-2</c:v>
                </c:pt>
                <c:pt idx="672">
                  <c:v>9.2433318331087172E-2</c:v>
                </c:pt>
                <c:pt idx="673">
                  <c:v>9.2542717547168474E-2</c:v>
                </c:pt>
                <c:pt idx="674">
                  <c:v>9.2653016306510447E-2</c:v>
                </c:pt>
                <c:pt idx="675">
                  <c:v>9.276968274544542E-2</c:v>
                </c:pt>
                <c:pt idx="676">
                  <c:v>9.2921875529340461E-2</c:v>
                </c:pt>
                <c:pt idx="677">
                  <c:v>9.3101378561555773E-2</c:v>
                </c:pt>
                <c:pt idx="678">
                  <c:v>9.3310909868121614E-2</c:v>
                </c:pt>
                <c:pt idx="679">
                  <c:v>9.3534968685409045E-2</c:v>
                </c:pt>
                <c:pt idx="680">
                  <c:v>9.3751693267559971E-2</c:v>
                </c:pt>
                <c:pt idx="681">
                  <c:v>9.3950164493525515E-2</c:v>
                </c:pt>
                <c:pt idx="682">
                  <c:v>9.4150416629838127E-2</c:v>
                </c:pt>
                <c:pt idx="683">
                  <c:v>9.4358818312548706E-2</c:v>
                </c:pt>
                <c:pt idx="684">
                  <c:v>9.4578093712865588E-2</c:v>
                </c:pt>
                <c:pt idx="685">
                  <c:v>9.4776401006129746E-2</c:v>
                </c:pt>
                <c:pt idx="686">
                  <c:v>9.4961937356780074E-2</c:v>
                </c:pt>
                <c:pt idx="687">
                  <c:v>9.5145620810690973E-2</c:v>
                </c:pt>
                <c:pt idx="688">
                  <c:v>9.5316543420440603E-2</c:v>
                </c:pt>
                <c:pt idx="689">
                  <c:v>9.5507433075891809E-2</c:v>
                </c:pt>
                <c:pt idx="690">
                  <c:v>9.568919887661162E-2</c:v>
                </c:pt>
                <c:pt idx="691">
                  <c:v>9.5862754379597265E-2</c:v>
                </c:pt>
                <c:pt idx="692">
                  <c:v>9.6009026463195063E-2</c:v>
                </c:pt>
                <c:pt idx="693">
                  <c:v>9.6141652217130669E-2</c:v>
                </c:pt>
                <c:pt idx="694">
                  <c:v>9.6275168598290217E-2</c:v>
                </c:pt>
                <c:pt idx="695">
                  <c:v>9.6400494286315155E-2</c:v>
                </c:pt>
                <c:pt idx="696">
                  <c:v>9.6519448344309866E-2</c:v>
                </c:pt>
                <c:pt idx="697">
                  <c:v>9.6642019784319105E-2</c:v>
                </c:pt>
                <c:pt idx="698">
                  <c:v>9.6756406241813406E-2</c:v>
                </c:pt>
                <c:pt idx="699">
                  <c:v>9.6855349051588643E-2</c:v>
                </c:pt>
                <c:pt idx="700">
                  <c:v>9.6949744074862551E-2</c:v>
                </c:pt>
                <c:pt idx="701">
                  <c:v>9.7027794767919756E-2</c:v>
                </c:pt>
                <c:pt idx="702">
                  <c:v>9.7094042320527971E-2</c:v>
                </c:pt>
                <c:pt idx="703">
                  <c:v>9.7170266950920764E-2</c:v>
                </c:pt>
                <c:pt idx="704">
                  <c:v>9.7251022422941827E-2</c:v>
                </c:pt>
                <c:pt idx="705">
                  <c:v>9.7319069724008028E-2</c:v>
                </c:pt>
                <c:pt idx="706">
                  <c:v>9.7388019599290471E-2</c:v>
                </c:pt>
                <c:pt idx="707">
                  <c:v>9.7466036093468406E-2</c:v>
                </c:pt>
                <c:pt idx="708">
                  <c:v>9.7554024138036252E-2</c:v>
                </c:pt>
                <c:pt idx="709">
                  <c:v>9.7644725358301931E-2</c:v>
                </c:pt>
                <c:pt idx="710">
                  <c:v>9.7726349423298164E-2</c:v>
                </c:pt>
                <c:pt idx="711">
                  <c:v>9.7809780470760069E-2</c:v>
                </c:pt>
                <c:pt idx="712">
                  <c:v>9.7894111303386502E-2</c:v>
                </c:pt>
                <c:pt idx="713">
                  <c:v>9.7972088325592371E-2</c:v>
                </c:pt>
                <c:pt idx="714">
                  <c:v>9.8045526239988606E-2</c:v>
                </c:pt>
                <c:pt idx="715">
                  <c:v>9.8140715510325952E-2</c:v>
                </c:pt>
                <c:pt idx="716">
                  <c:v>9.8235895720528543E-2</c:v>
                </c:pt>
                <c:pt idx="717">
                  <c:v>9.8351912677261899E-2</c:v>
                </c:pt>
                <c:pt idx="718">
                  <c:v>9.8481509454743016E-2</c:v>
                </c:pt>
                <c:pt idx="719">
                  <c:v>9.8631023331041887E-2</c:v>
                </c:pt>
                <c:pt idx="720">
                  <c:v>9.8796821670810928E-2</c:v>
                </c:pt>
                <c:pt idx="721">
                  <c:v>9.8972556018903798E-2</c:v>
                </c:pt>
                <c:pt idx="722">
                  <c:v>9.9137392129615698E-2</c:v>
                </c:pt>
                <c:pt idx="723">
                  <c:v>9.9295862770544557E-2</c:v>
                </c:pt>
                <c:pt idx="724">
                  <c:v>9.9443444267714468E-2</c:v>
                </c:pt>
                <c:pt idx="725">
                  <c:v>9.9573804896092397E-2</c:v>
                </c:pt>
                <c:pt idx="726">
                  <c:v>9.969781277663535E-2</c:v>
                </c:pt>
                <c:pt idx="727">
                  <c:v>9.9810040229217134E-2</c:v>
                </c:pt>
                <c:pt idx="728">
                  <c:v>9.9922255088211134E-2</c:v>
                </c:pt>
                <c:pt idx="729">
                  <c:v>0.10002631406712438</c:v>
                </c:pt>
                <c:pt idx="730">
                  <c:v>0.10012221971052113</c:v>
                </c:pt>
                <c:pt idx="731">
                  <c:v>0.10022354398265636</c:v>
                </c:pt>
                <c:pt idx="732">
                  <c:v>0.100317621614864</c:v>
                </c:pt>
                <c:pt idx="733">
                  <c:v>0.10039540989510387</c:v>
                </c:pt>
                <c:pt idx="734">
                  <c:v>0.10048223617747416</c:v>
                </c:pt>
                <c:pt idx="735">
                  <c:v>0.10057990673476233</c:v>
                </c:pt>
                <c:pt idx="736">
                  <c:v>0.10068118464505148</c:v>
                </c:pt>
                <c:pt idx="737">
                  <c:v>0.10078426055693522</c:v>
                </c:pt>
                <c:pt idx="738">
                  <c:v>0.10089365406946642</c:v>
                </c:pt>
                <c:pt idx="739">
                  <c:v>0.10100936310836992</c:v>
                </c:pt>
                <c:pt idx="740">
                  <c:v>0.10115398058184732</c:v>
                </c:pt>
                <c:pt idx="741">
                  <c:v>0.10130851738970471</c:v>
                </c:pt>
                <c:pt idx="742">
                  <c:v>0.10147838994955041</c:v>
                </c:pt>
                <c:pt idx="743">
                  <c:v>0.10163468335686154</c:v>
                </c:pt>
                <c:pt idx="744">
                  <c:v>0.1017701781025827</c:v>
                </c:pt>
                <c:pt idx="745">
                  <c:v>0.10190204202642995</c:v>
                </c:pt>
                <c:pt idx="746">
                  <c:v>0.10205285136262644</c:v>
                </c:pt>
                <c:pt idx="747">
                  <c:v>0.10223252860319525</c:v>
                </c:pt>
                <c:pt idx="748">
                  <c:v>0.10240675760644567</c:v>
                </c:pt>
                <c:pt idx="749">
                  <c:v>0.10257373619250706</c:v>
                </c:pt>
                <c:pt idx="750">
                  <c:v>0.10274339398052218</c:v>
                </c:pt>
                <c:pt idx="751">
                  <c:v>0.10290490310771806</c:v>
                </c:pt>
                <c:pt idx="752">
                  <c:v>0.10305375713496795</c:v>
                </c:pt>
                <c:pt idx="753">
                  <c:v>0.10317553031498147</c:v>
                </c:pt>
                <c:pt idx="754">
                  <c:v>0.10327744757719325</c:v>
                </c:pt>
                <c:pt idx="755">
                  <c:v>0.10338837226079953</c:v>
                </c:pt>
                <c:pt idx="756">
                  <c:v>0.10351190803515853</c:v>
                </c:pt>
                <c:pt idx="757">
                  <c:v>0.10364714868257219</c:v>
                </c:pt>
                <c:pt idx="758">
                  <c:v>0.10379138521631366</c:v>
                </c:pt>
                <c:pt idx="759">
                  <c:v>0.10393469966513411</c:v>
                </c:pt>
                <c:pt idx="760">
                  <c:v>0.10407979588626283</c:v>
                </c:pt>
                <c:pt idx="761">
                  <c:v>0.10422577207978731</c:v>
                </c:pt>
                <c:pt idx="762">
                  <c:v>0.10437082607661718</c:v>
                </c:pt>
                <c:pt idx="763">
                  <c:v>0.10450685139014683</c:v>
                </c:pt>
                <c:pt idx="764">
                  <c:v>0.10463565300836145</c:v>
                </c:pt>
                <c:pt idx="765">
                  <c:v>0.10476713964509568</c:v>
                </c:pt>
                <c:pt idx="766">
                  <c:v>0.10490671270484019</c:v>
                </c:pt>
                <c:pt idx="767">
                  <c:v>0.10504716656912799</c:v>
                </c:pt>
                <c:pt idx="768">
                  <c:v>0.10517319811499073</c:v>
                </c:pt>
                <c:pt idx="769">
                  <c:v>0.10531091442770567</c:v>
                </c:pt>
                <c:pt idx="770">
                  <c:v>0.10544681193419558</c:v>
                </c:pt>
                <c:pt idx="771">
                  <c:v>0.10556739425697306</c:v>
                </c:pt>
                <c:pt idx="772">
                  <c:v>0.10569875844728373</c:v>
                </c:pt>
                <c:pt idx="773">
                  <c:v>0.1058417998220203</c:v>
                </c:pt>
                <c:pt idx="774">
                  <c:v>0.10597582631539092</c:v>
                </c:pt>
                <c:pt idx="775">
                  <c:v>0.10612332464505972</c:v>
                </c:pt>
                <c:pt idx="776">
                  <c:v>0.10626810367519426</c:v>
                </c:pt>
                <c:pt idx="777">
                  <c:v>0.10640387117311342</c:v>
                </c:pt>
                <c:pt idx="778">
                  <c:v>0.10652254024566511</c:v>
                </c:pt>
                <c:pt idx="779">
                  <c:v>0.10664479062357994</c:v>
                </c:pt>
                <c:pt idx="780">
                  <c:v>0.10676073489316436</c:v>
                </c:pt>
                <c:pt idx="781">
                  <c:v>0.10688115889363349</c:v>
                </c:pt>
                <c:pt idx="782">
                  <c:v>0.10700606100513567</c:v>
                </c:pt>
                <c:pt idx="783">
                  <c:v>0.10714172835618717</c:v>
                </c:pt>
                <c:pt idx="784">
                  <c:v>0.10729174962445372</c:v>
                </c:pt>
                <c:pt idx="785">
                  <c:v>0.10744085026047338</c:v>
                </c:pt>
                <c:pt idx="786">
                  <c:v>0.10758723467788918</c:v>
                </c:pt>
                <c:pt idx="787">
                  <c:v>0.1077138444062649</c:v>
                </c:pt>
                <c:pt idx="788">
                  <c:v>0.1078323581364886</c:v>
                </c:pt>
                <c:pt idx="789">
                  <c:v>0.10795983449967091</c:v>
                </c:pt>
                <c:pt idx="790">
                  <c:v>0.10809357743965672</c:v>
                </c:pt>
                <c:pt idx="791">
                  <c:v>0.10821743078668247</c:v>
                </c:pt>
                <c:pt idx="792">
                  <c:v>0.10832691155182901</c:v>
                </c:pt>
                <c:pt idx="793">
                  <c:v>0.10845253044938333</c:v>
                </c:pt>
                <c:pt idx="794">
                  <c:v>0.10858441331067906</c:v>
                </c:pt>
                <c:pt idx="795">
                  <c:v>0.10870551490474829</c:v>
                </c:pt>
                <c:pt idx="796">
                  <c:v>0.10880687015003611</c:v>
                </c:pt>
                <c:pt idx="797">
                  <c:v>0.10893063519033719</c:v>
                </c:pt>
                <c:pt idx="798">
                  <c:v>0.10905617827644062</c:v>
                </c:pt>
                <c:pt idx="799">
                  <c:v>0.10918170560345623</c:v>
                </c:pt>
                <c:pt idx="800">
                  <c:v>0.10932514611399193</c:v>
                </c:pt>
                <c:pt idx="801">
                  <c:v>0.10945243233605761</c:v>
                </c:pt>
                <c:pt idx="802">
                  <c:v>0.10960658831891464</c:v>
                </c:pt>
                <c:pt idx="803">
                  <c:v>0.10976968098637883</c:v>
                </c:pt>
                <c:pt idx="804">
                  <c:v>0.10993633063008054</c:v>
                </c:pt>
                <c:pt idx="805">
                  <c:v>0.1100895162873653</c:v>
                </c:pt>
                <c:pt idx="806">
                  <c:v>0.11025342582578934</c:v>
                </c:pt>
                <c:pt idx="807">
                  <c:v>0.11043700843646459</c:v>
                </c:pt>
                <c:pt idx="808">
                  <c:v>0.11064204380130649</c:v>
                </c:pt>
                <c:pt idx="809">
                  <c:v>0.11085598785172542</c:v>
                </c:pt>
                <c:pt idx="810">
                  <c:v>0.11106093733776458</c:v>
                </c:pt>
                <c:pt idx="811">
                  <c:v>0.11123631926367489</c:v>
                </c:pt>
                <c:pt idx="812">
                  <c:v>0.11138841133514001</c:v>
                </c:pt>
                <c:pt idx="813">
                  <c:v>0.11151990759730235</c:v>
                </c:pt>
                <c:pt idx="814">
                  <c:v>0.11164780914012136</c:v>
                </c:pt>
                <c:pt idx="815">
                  <c:v>0.11175065515781288</c:v>
                </c:pt>
                <c:pt idx="816">
                  <c:v>0.11185170224718383</c:v>
                </c:pt>
                <c:pt idx="817">
                  <c:v>0.11196257403033921</c:v>
                </c:pt>
                <c:pt idx="818">
                  <c:v>0.11208594914448355</c:v>
                </c:pt>
                <c:pt idx="819">
                  <c:v>0.1122048397433718</c:v>
                </c:pt>
                <c:pt idx="820">
                  <c:v>0.11233265371790346</c:v>
                </c:pt>
                <c:pt idx="821">
                  <c:v>0.11246223862189041</c:v>
                </c:pt>
                <c:pt idx="822">
                  <c:v>0.11259091322009399</c:v>
                </c:pt>
                <c:pt idx="823">
                  <c:v>0.11271510424749646</c:v>
                </c:pt>
                <c:pt idx="824">
                  <c:v>0.1128357066701433</c:v>
                </c:pt>
                <c:pt idx="825">
                  <c:v>0.11297951721206122</c:v>
                </c:pt>
                <c:pt idx="826">
                  <c:v>0.11312241403454693</c:v>
                </c:pt>
                <c:pt idx="827">
                  <c:v>0.11324743200604316</c:v>
                </c:pt>
                <c:pt idx="828">
                  <c:v>0.11335725632741904</c:v>
                </c:pt>
                <c:pt idx="829">
                  <c:v>0.11345099925491862</c:v>
                </c:pt>
                <c:pt idx="830">
                  <c:v>0.11354562605937078</c:v>
                </c:pt>
                <c:pt idx="831">
                  <c:v>0.11365363250594301</c:v>
                </c:pt>
                <c:pt idx="832">
                  <c:v>0.11374645517187672</c:v>
                </c:pt>
                <c:pt idx="833">
                  <c:v>0.11384908558956985</c:v>
                </c:pt>
                <c:pt idx="834">
                  <c:v>0.11395081317389531</c:v>
                </c:pt>
                <c:pt idx="835">
                  <c:v>0.11405342262146012</c:v>
                </c:pt>
                <c:pt idx="836">
                  <c:v>0.11414085540756168</c:v>
                </c:pt>
                <c:pt idx="837">
                  <c:v>0.11424076923197121</c:v>
                </c:pt>
                <c:pt idx="838">
                  <c:v>0.1143469167333899</c:v>
                </c:pt>
                <c:pt idx="839">
                  <c:v>0.11448872648469795</c:v>
                </c:pt>
                <c:pt idx="840">
                  <c:v>0.11464567483831081</c:v>
                </c:pt>
                <c:pt idx="841">
                  <c:v>0.11479190000035529</c:v>
                </c:pt>
                <c:pt idx="842">
                  <c:v>0.11495949766650443</c:v>
                </c:pt>
                <c:pt idx="843">
                  <c:v>0.11512617599509771</c:v>
                </c:pt>
                <c:pt idx="844">
                  <c:v>0.11527767764408191</c:v>
                </c:pt>
                <c:pt idx="845">
                  <c:v>0.11542024646719494</c:v>
                </c:pt>
                <c:pt idx="846">
                  <c:v>0.11553161421921847</c:v>
                </c:pt>
                <c:pt idx="847">
                  <c:v>0.1156313891911058</c:v>
                </c:pt>
                <c:pt idx="848">
                  <c:v>0.11572402846630546</c:v>
                </c:pt>
                <c:pt idx="849">
                  <c:v>0.11580864338164969</c:v>
                </c:pt>
                <c:pt idx="850">
                  <c:v>0.11589503227690079</c:v>
                </c:pt>
                <c:pt idx="851">
                  <c:v>0.11598230420113284</c:v>
                </c:pt>
                <c:pt idx="852">
                  <c:v>0.116077582197019</c:v>
                </c:pt>
                <c:pt idx="853">
                  <c:v>0.11618887677116718</c:v>
                </c:pt>
                <c:pt idx="854">
                  <c:v>0.11630371978578903</c:v>
                </c:pt>
                <c:pt idx="855">
                  <c:v>0.11643457133133685</c:v>
                </c:pt>
                <c:pt idx="856">
                  <c:v>0.11657608536260021</c:v>
                </c:pt>
                <c:pt idx="857">
                  <c:v>0.1167238082063379</c:v>
                </c:pt>
                <c:pt idx="858">
                  <c:v>0.11687150923125993</c:v>
                </c:pt>
                <c:pt idx="859">
                  <c:v>0.11701118229864969</c:v>
                </c:pt>
                <c:pt idx="860">
                  <c:v>0.11714994640878069</c:v>
                </c:pt>
                <c:pt idx="861">
                  <c:v>0.11728513394611881</c:v>
                </c:pt>
                <c:pt idx="862">
                  <c:v>0.11746298444545825</c:v>
                </c:pt>
                <c:pt idx="863">
                  <c:v>0.11766036146554594</c:v>
                </c:pt>
                <c:pt idx="864">
                  <c:v>0.11785414423921943</c:v>
                </c:pt>
                <c:pt idx="865">
                  <c:v>0.11804522350436771</c:v>
                </c:pt>
                <c:pt idx="866">
                  <c:v>0.11823715475091945</c:v>
                </c:pt>
                <c:pt idx="867">
                  <c:v>0.11841750100733554</c:v>
                </c:pt>
                <c:pt idx="868">
                  <c:v>0.11859426207879027</c:v>
                </c:pt>
                <c:pt idx="869">
                  <c:v>0.11876299977910051</c:v>
                </c:pt>
                <c:pt idx="870">
                  <c:v>0.1189183908966354</c:v>
                </c:pt>
                <c:pt idx="871">
                  <c:v>0.11906488040891414</c:v>
                </c:pt>
                <c:pt idx="872">
                  <c:v>0.11920069696622632</c:v>
                </c:pt>
                <c:pt idx="873">
                  <c:v>0.11934625763244118</c:v>
                </c:pt>
                <c:pt idx="874">
                  <c:v>0.1194802612205656</c:v>
                </c:pt>
                <c:pt idx="875">
                  <c:v>0.1196027123733566</c:v>
                </c:pt>
                <c:pt idx="876">
                  <c:v>0.11971184098152959</c:v>
                </c:pt>
                <c:pt idx="877">
                  <c:v>0.119815635192301</c:v>
                </c:pt>
                <c:pt idx="878">
                  <c:v>0.11993449737971815</c:v>
                </c:pt>
                <c:pt idx="879">
                  <c:v>0.1200693090294226</c:v>
                </c:pt>
                <c:pt idx="880">
                  <c:v>0.12020144228556004</c:v>
                </c:pt>
                <c:pt idx="881">
                  <c:v>0.12032114526271601</c:v>
                </c:pt>
                <c:pt idx="882">
                  <c:v>0.12042487625377238</c:v>
                </c:pt>
                <c:pt idx="883">
                  <c:v>0.12050909435743452</c:v>
                </c:pt>
                <c:pt idx="884">
                  <c:v>0.12058621418883733</c:v>
                </c:pt>
                <c:pt idx="885">
                  <c:v>0.12067928192759336</c:v>
                </c:pt>
                <c:pt idx="886">
                  <c:v>0.12077234100555143</c:v>
                </c:pt>
                <c:pt idx="887">
                  <c:v>0.12087248062507801</c:v>
                </c:pt>
                <c:pt idx="888">
                  <c:v>0.12098412890829136</c:v>
                </c:pt>
                <c:pt idx="889">
                  <c:v>0.12111348355283523</c:v>
                </c:pt>
                <c:pt idx="890">
                  <c:v>0.12122864826507729</c:v>
                </c:pt>
                <c:pt idx="891">
                  <c:v>0.12133228516752496</c:v>
                </c:pt>
                <c:pt idx="892">
                  <c:v>0.12143502568227448</c:v>
                </c:pt>
                <c:pt idx="893">
                  <c:v>0.12152712889461632</c:v>
                </c:pt>
                <c:pt idx="894">
                  <c:v>0.12162807844029622</c:v>
                </c:pt>
                <c:pt idx="895">
                  <c:v>0.12174761077681316</c:v>
                </c:pt>
                <c:pt idx="896">
                  <c:v>0.1218901454778355</c:v>
                </c:pt>
                <c:pt idx="897">
                  <c:v>0.12205390250702941</c:v>
                </c:pt>
                <c:pt idx="898">
                  <c:v>0.12221320793569886</c:v>
                </c:pt>
                <c:pt idx="899">
                  <c:v>0.12235833079041376</c:v>
                </c:pt>
                <c:pt idx="900">
                  <c:v>0.12247777587523589</c:v>
                </c:pt>
                <c:pt idx="901">
                  <c:v>0.12258836045640768</c:v>
                </c:pt>
                <c:pt idx="902">
                  <c:v>0.12270600902434893</c:v>
                </c:pt>
                <c:pt idx="903">
                  <c:v>0.12282187491192491</c:v>
                </c:pt>
                <c:pt idx="904">
                  <c:v>0.12293242144969796</c:v>
                </c:pt>
                <c:pt idx="905">
                  <c:v>0.12303322923851139</c:v>
                </c:pt>
                <c:pt idx="906">
                  <c:v>0.1231287219811355</c:v>
                </c:pt>
                <c:pt idx="907">
                  <c:v>0.12323481433462856</c:v>
                </c:pt>
                <c:pt idx="908">
                  <c:v>0.12334089543372832</c:v>
                </c:pt>
                <c:pt idx="909">
                  <c:v>0.12344519754222819</c:v>
                </c:pt>
                <c:pt idx="910">
                  <c:v>0.12356274535360999</c:v>
                </c:pt>
                <c:pt idx="911">
                  <c:v>0.12369265054509565</c:v>
                </c:pt>
                <c:pt idx="912">
                  <c:v>0.12382518946976288</c:v>
                </c:pt>
                <c:pt idx="913">
                  <c:v>0.1239577108301915</c:v>
                </c:pt>
                <c:pt idx="914">
                  <c:v>0.12411141360995259</c:v>
                </c:pt>
                <c:pt idx="915">
                  <c:v>0.12425979388059483</c:v>
                </c:pt>
                <c:pt idx="916">
                  <c:v>0.1243993219052016</c:v>
                </c:pt>
                <c:pt idx="917">
                  <c:v>0.12453088429708965</c:v>
                </c:pt>
                <c:pt idx="918">
                  <c:v>0.12465271859200516</c:v>
                </c:pt>
                <c:pt idx="919">
                  <c:v>0.1247639456383003</c:v>
                </c:pt>
                <c:pt idx="920">
                  <c:v>0.1248751603145155</c:v>
                </c:pt>
                <c:pt idx="921">
                  <c:v>0.1249863626234017</c:v>
                </c:pt>
                <c:pt idx="922">
                  <c:v>0.12509843497813711</c:v>
                </c:pt>
                <c:pt idx="923">
                  <c:v>0.12521578862702168</c:v>
                </c:pt>
                <c:pt idx="924">
                  <c:v>0.1253278352738344</c:v>
                </c:pt>
                <c:pt idx="925">
                  <c:v>0.12544251569051459</c:v>
                </c:pt>
                <c:pt idx="926">
                  <c:v>0.12555365492957224</c:v>
                </c:pt>
                <c:pt idx="927">
                  <c:v>0.12567007326664997</c:v>
                </c:pt>
                <c:pt idx="928">
                  <c:v>0.12580058680232348</c:v>
                </c:pt>
                <c:pt idx="929">
                  <c:v>0.12596194147655862</c:v>
                </c:pt>
                <c:pt idx="930">
                  <c:v>0.12616117416689426</c:v>
                </c:pt>
                <c:pt idx="931">
                  <c:v>0.12637975552189368</c:v>
                </c:pt>
                <c:pt idx="932">
                  <c:v>0.12659740802159294</c:v>
                </c:pt>
                <c:pt idx="933">
                  <c:v>0.12680532324931323</c:v>
                </c:pt>
                <c:pt idx="934">
                  <c:v>0.12700262653681446</c:v>
                </c:pt>
                <c:pt idx="935">
                  <c:v>0.12717787672010888</c:v>
                </c:pt>
                <c:pt idx="936">
                  <c:v>0.12735045492443844</c:v>
                </c:pt>
                <c:pt idx="937">
                  <c:v>0.1275133202989597</c:v>
                </c:pt>
                <c:pt idx="938">
                  <c:v>0.12766207683979053</c:v>
                </c:pt>
                <c:pt idx="939">
                  <c:v>0.12778969055588596</c:v>
                </c:pt>
                <c:pt idx="940">
                  <c:v>0.12790496894672718</c:v>
                </c:pt>
                <c:pt idx="941">
                  <c:v>0.12802991219449916</c:v>
                </c:pt>
                <c:pt idx="942">
                  <c:v>0.12813548586874574</c:v>
                </c:pt>
                <c:pt idx="943">
                  <c:v>0.12823840947093407</c:v>
                </c:pt>
                <c:pt idx="944">
                  <c:v>0.12833252691109701</c:v>
                </c:pt>
                <c:pt idx="945">
                  <c:v>0.12842839444861937</c:v>
                </c:pt>
                <c:pt idx="946">
                  <c:v>0.12851721763381554</c:v>
                </c:pt>
                <c:pt idx="947">
                  <c:v>0.12859811901595425</c:v>
                </c:pt>
                <c:pt idx="948">
                  <c:v>0.12868253087200135</c:v>
                </c:pt>
                <c:pt idx="949">
                  <c:v>0.1287590229623608</c:v>
                </c:pt>
                <c:pt idx="950">
                  <c:v>0.12884781678623716</c:v>
                </c:pt>
                <c:pt idx="951">
                  <c:v>0.12895242513574923</c:v>
                </c:pt>
                <c:pt idx="952">
                  <c:v>0.12907460086591208</c:v>
                </c:pt>
                <c:pt idx="953">
                  <c:v>0.12918006431193996</c:v>
                </c:pt>
                <c:pt idx="954">
                  <c:v>0.1292723357041391</c:v>
                </c:pt>
                <c:pt idx="955">
                  <c:v>0.12936547723627934</c:v>
                </c:pt>
                <c:pt idx="956">
                  <c:v>0.12947091001156083</c:v>
                </c:pt>
                <c:pt idx="957">
                  <c:v>0.12958950859809254</c:v>
                </c:pt>
                <c:pt idx="958">
                  <c:v>0.12970721476849137</c:v>
                </c:pt>
                <c:pt idx="959">
                  <c:v>0.12983720249888667</c:v>
                </c:pt>
                <c:pt idx="960">
                  <c:v>0.12997507642174547</c:v>
                </c:pt>
                <c:pt idx="961">
                  <c:v>0.13012258925036066</c:v>
                </c:pt>
                <c:pt idx="962">
                  <c:v>0.13025954596698483</c:v>
                </c:pt>
                <c:pt idx="963">
                  <c:v>0.13038331763212185</c:v>
                </c:pt>
                <c:pt idx="964">
                  <c:v>0.13050970692711697</c:v>
                </c:pt>
                <c:pt idx="965">
                  <c:v>0.13064397805231312</c:v>
                </c:pt>
                <c:pt idx="966">
                  <c:v>0.13076068275051181</c:v>
                </c:pt>
                <c:pt idx="967">
                  <c:v>0.13089404287304976</c:v>
                </c:pt>
                <c:pt idx="968">
                  <c:v>0.13102299923465885</c:v>
                </c:pt>
                <c:pt idx="969">
                  <c:v>0.13116509514964039</c:v>
                </c:pt>
                <c:pt idx="970">
                  <c:v>0.13131418643851256</c:v>
                </c:pt>
                <c:pt idx="971">
                  <c:v>0.13145799461969218</c:v>
                </c:pt>
                <c:pt idx="972">
                  <c:v>0.13160090543262881</c:v>
                </c:pt>
                <c:pt idx="973">
                  <c:v>0.13174554895453869</c:v>
                </c:pt>
                <c:pt idx="974">
                  <c:v>0.13189017155772609</c:v>
                </c:pt>
                <c:pt idx="975">
                  <c:v>0.13203302062565966</c:v>
                </c:pt>
                <c:pt idx="976">
                  <c:v>0.13217234453689125</c:v>
                </c:pt>
                <c:pt idx="977">
                  <c:v>0.13230814476182731</c:v>
                </c:pt>
                <c:pt idx="978">
                  <c:v>0.13243867082145278</c:v>
                </c:pt>
                <c:pt idx="979">
                  <c:v>0.13257355904836779</c:v>
                </c:pt>
                <c:pt idx="980">
                  <c:v>0.13270667764058997</c:v>
                </c:pt>
                <c:pt idx="981">
                  <c:v>0.13282226625383922</c:v>
                </c:pt>
                <c:pt idx="982">
                  <c:v>0.13291420220169139</c:v>
                </c:pt>
                <c:pt idx="983">
                  <c:v>0.1329886203502984</c:v>
                </c:pt>
                <c:pt idx="984">
                  <c:v>0.13305953131548326</c:v>
                </c:pt>
                <c:pt idx="985">
                  <c:v>0.13313306330193045</c:v>
                </c:pt>
                <c:pt idx="986">
                  <c:v>0.13321009101268755</c:v>
                </c:pt>
                <c:pt idx="987">
                  <c:v>0.13328973842849928</c:v>
                </c:pt>
                <c:pt idx="988">
                  <c:v>0.13338075627943802</c:v>
                </c:pt>
                <c:pt idx="989">
                  <c:v>0.13347089079432373</c:v>
                </c:pt>
                <c:pt idx="990">
                  <c:v>0.13357151681953636</c:v>
                </c:pt>
                <c:pt idx="991">
                  <c:v>0.1336730075966491</c:v>
                </c:pt>
                <c:pt idx="992">
                  <c:v>0.13377011412827691</c:v>
                </c:pt>
                <c:pt idx="993">
                  <c:v>0.13387071004985326</c:v>
                </c:pt>
                <c:pt idx="994">
                  <c:v>0.13397479430746567</c:v>
                </c:pt>
                <c:pt idx="995">
                  <c:v>0.13407449511766101</c:v>
                </c:pt>
                <c:pt idx="996">
                  <c:v>0.13417418598859576</c:v>
                </c:pt>
                <c:pt idx="997">
                  <c:v>0.13429485111590833</c:v>
                </c:pt>
                <c:pt idx="998">
                  <c:v>0.13442686656802785</c:v>
                </c:pt>
                <c:pt idx="999">
                  <c:v>0.1345737242081671</c:v>
                </c:pt>
                <c:pt idx="1000">
                  <c:v>0.13473017379916091</c:v>
                </c:pt>
                <c:pt idx="1001">
                  <c:v>0.13490582266267928</c:v>
                </c:pt>
                <c:pt idx="1002">
                  <c:v>0.13510153430666144</c:v>
                </c:pt>
                <c:pt idx="1003">
                  <c:v>0.1352902199804753</c:v>
                </c:pt>
                <c:pt idx="1004">
                  <c:v>0.13546053064063129</c:v>
                </c:pt>
                <c:pt idx="1005">
                  <c:v>0.13560985612199219</c:v>
                </c:pt>
                <c:pt idx="1006">
                  <c:v>0.1357382058200883</c:v>
                </c:pt>
                <c:pt idx="1007">
                  <c:v>0.13585257160301825</c:v>
                </c:pt>
                <c:pt idx="1008">
                  <c:v>0.13595994131150799</c:v>
                </c:pt>
                <c:pt idx="1009">
                  <c:v>0.13605944440709641</c:v>
                </c:pt>
                <c:pt idx="1010">
                  <c:v>0.13616155571112462</c:v>
                </c:pt>
                <c:pt idx="1011">
                  <c:v>0.1362671470335359</c:v>
                </c:pt>
                <c:pt idx="1012">
                  <c:v>0.13638057983301322</c:v>
                </c:pt>
                <c:pt idx="1013">
                  <c:v>0.13651580981798184</c:v>
                </c:pt>
                <c:pt idx="1014">
                  <c:v>0.13667457265455243</c:v>
                </c:pt>
                <c:pt idx="1015">
                  <c:v>0.13683243817351864</c:v>
                </c:pt>
                <c:pt idx="1016">
                  <c:v>0.13698330292094282</c:v>
                </c:pt>
                <c:pt idx="1017">
                  <c:v>0.13713065749249273</c:v>
                </c:pt>
                <c:pt idx="1018">
                  <c:v>0.13730239843608646</c:v>
                </c:pt>
                <c:pt idx="1019">
                  <c:v>0.13748456851807425</c:v>
                </c:pt>
                <c:pt idx="1020">
                  <c:v>0.13766931958396861</c:v>
                </c:pt>
                <c:pt idx="1021">
                  <c:v>0.13783835433495337</c:v>
                </c:pt>
                <c:pt idx="1022">
                  <c:v>0.13798732519487342</c:v>
                </c:pt>
                <c:pt idx="1023">
                  <c:v>0.1381336609223926</c:v>
                </c:pt>
                <c:pt idx="1024">
                  <c:v>0.13828258780000646</c:v>
                </c:pt>
                <c:pt idx="1025">
                  <c:v>0.13843149250170819</c:v>
                </c:pt>
                <c:pt idx="1026">
                  <c:v>0.13856992786023528</c:v>
                </c:pt>
                <c:pt idx="1027">
                  <c:v>0.13869615723659043</c:v>
                </c:pt>
                <c:pt idx="1028">
                  <c:v>0.13882237068110095</c:v>
                </c:pt>
                <c:pt idx="1029">
                  <c:v>0.13894247626972353</c:v>
                </c:pt>
                <c:pt idx="1030">
                  <c:v>0.13906778846258994</c:v>
                </c:pt>
                <c:pt idx="1031">
                  <c:v>0.13921222609145353</c:v>
                </c:pt>
                <c:pt idx="1032">
                  <c:v>0.13934533386675366</c:v>
                </c:pt>
                <c:pt idx="1033">
                  <c:v>0.13947059558997937</c:v>
                </c:pt>
                <c:pt idx="1034">
                  <c:v>0.139591493066892</c:v>
                </c:pt>
                <c:pt idx="1035">
                  <c:v>0.13972368077362773</c:v>
                </c:pt>
                <c:pt idx="1036">
                  <c:v>0.13986802370485729</c:v>
                </c:pt>
                <c:pt idx="1037">
                  <c:v>0.14001147645633141</c:v>
                </c:pt>
                <c:pt idx="1038">
                  <c:v>0.14014795481928968</c:v>
                </c:pt>
                <c:pt idx="1039">
                  <c:v>0.14028093810835349</c:v>
                </c:pt>
                <c:pt idx="1040">
                  <c:v>0.14039478556591953</c:v>
                </c:pt>
                <c:pt idx="1041">
                  <c:v>0.14049906194011585</c:v>
                </c:pt>
                <c:pt idx="1042">
                  <c:v>0.1406207039686293</c:v>
                </c:pt>
                <c:pt idx="1043">
                  <c:v>0.14074841217553216</c:v>
                </c:pt>
                <c:pt idx="1044">
                  <c:v>0.14089000152929163</c:v>
                </c:pt>
                <c:pt idx="1045">
                  <c:v>0.14104372923093539</c:v>
                </c:pt>
                <c:pt idx="1046">
                  <c:v>0.14119743330400505</c:v>
                </c:pt>
                <c:pt idx="1047">
                  <c:v>0.14133461811560419</c:v>
                </c:pt>
                <c:pt idx="1048">
                  <c:v>0.14146397136257272</c:v>
                </c:pt>
                <c:pt idx="1049">
                  <c:v>0.14159070395350368</c:v>
                </c:pt>
                <c:pt idx="1050">
                  <c:v>0.14174258829603886</c:v>
                </c:pt>
                <c:pt idx="1051">
                  <c:v>0.14192568674754613</c:v>
                </c:pt>
                <c:pt idx="1052">
                  <c:v>0.14212957210915336</c:v>
                </c:pt>
                <c:pt idx="1053">
                  <c:v>0.14234122186776071</c:v>
                </c:pt>
                <c:pt idx="1054">
                  <c:v>0.14252767941343564</c:v>
                </c:pt>
                <c:pt idx="1055">
                  <c:v>0.14268722477885112</c:v>
                </c:pt>
                <c:pt idx="1056">
                  <c:v>0.14282680609581494</c:v>
                </c:pt>
                <c:pt idx="1057">
                  <c:v>0.14295856685314443</c:v>
                </c:pt>
                <c:pt idx="1058">
                  <c:v>0.14312237674216785</c:v>
                </c:pt>
                <c:pt idx="1059">
                  <c:v>0.14330608924302024</c:v>
                </c:pt>
                <c:pt idx="1060">
                  <c:v>0.14347590662908977</c:v>
                </c:pt>
                <c:pt idx="1061">
                  <c:v>0.14361018057325933</c:v>
                </c:pt>
                <c:pt idx="1062">
                  <c:v>0.14371498834853311</c:v>
                </c:pt>
                <c:pt idx="1063">
                  <c:v>0.14379899987288502</c:v>
                </c:pt>
                <c:pt idx="1064">
                  <c:v>0.14388560230369615</c:v>
                </c:pt>
                <c:pt idx="1065">
                  <c:v>0.14399124711381989</c:v>
                </c:pt>
                <c:pt idx="1066">
                  <c:v>0.14409255173560515</c:v>
                </c:pt>
                <c:pt idx="1067">
                  <c:v>0.14419124893268501</c:v>
                </c:pt>
                <c:pt idx="1068">
                  <c:v>0.14429945834830821</c:v>
                </c:pt>
                <c:pt idx="1069">
                  <c:v>0.14441458031063287</c:v>
                </c:pt>
                <c:pt idx="1070">
                  <c:v>0.14450718760858694</c:v>
                </c:pt>
                <c:pt idx="1071">
                  <c:v>0.14459632485100793</c:v>
                </c:pt>
                <c:pt idx="1072">
                  <c:v>0.14469670291294762</c:v>
                </c:pt>
                <c:pt idx="1073">
                  <c:v>0.14480053168555129</c:v>
                </c:pt>
                <c:pt idx="1074">
                  <c:v>0.14493549297522479</c:v>
                </c:pt>
                <c:pt idx="1075">
                  <c:v>0.14509638455713592</c:v>
                </c:pt>
                <c:pt idx="1076">
                  <c:v>0.14527454610342683</c:v>
                </c:pt>
                <c:pt idx="1077">
                  <c:v>0.14544748811553662</c:v>
                </c:pt>
                <c:pt idx="1078">
                  <c:v>0.14561434880497187</c:v>
                </c:pt>
                <c:pt idx="1079">
                  <c:v>0.14578463903785549</c:v>
                </c:pt>
                <c:pt idx="1080">
                  <c:v>0.14595922125096428</c:v>
                </c:pt>
                <c:pt idx="1081">
                  <c:v>0.14613031681603172</c:v>
                </c:pt>
                <c:pt idx="1082">
                  <c:v>0.14629792751724402</c:v>
                </c:pt>
                <c:pt idx="1083">
                  <c:v>0.14644737109933062</c:v>
                </c:pt>
                <c:pt idx="1084">
                  <c:v>0.14656915542117502</c:v>
                </c:pt>
                <c:pt idx="1085">
                  <c:v>0.14667797141688815</c:v>
                </c:pt>
                <c:pt idx="1086">
                  <c:v>0.14679627378665719</c:v>
                </c:pt>
                <c:pt idx="1087">
                  <c:v>0.14690851857019868</c:v>
                </c:pt>
                <c:pt idx="1088">
                  <c:v>0.14700262179459869</c:v>
                </c:pt>
                <c:pt idx="1089">
                  <c:v>0.14708894723985419</c:v>
                </c:pt>
                <c:pt idx="1090">
                  <c:v>0.14717871779845124</c:v>
                </c:pt>
                <c:pt idx="1091">
                  <c:v>0.14726330191222428</c:v>
                </c:pt>
                <c:pt idx="1092">
                  <c:v>0.14733061884901821</c:v>
                </c:pt>
                <c:pt idx="1093">
                  <c:v>0.14739620535202977</c:v>
                </c:pt>
                <c:pt idx="1094">
                  <c:v>0.14747127935820831</c:v>
                </c:pt>
                <c:pt idx="1095">
                  <c:v>0.14754030795333128</c:v>
                </c:pt>
                <c:pt idx="1096">
                  <c:v>0.14760329238886274</c:v>
                </c:pt>
                <c:pt idx="1097">
                  <c:v>0.14766886101119453</c:v>
                </c:pt>
                <c:pt idx="1098">
                  <c:v>0.14773787596935128</c:v>
                </c:pt>
                <c:pt idx="1099">
                  <c:v>0.14781982504624097</c:v>
                </c:pt>
                <c:pt idx="1100">
                  <c:v>0.14791729257259645</c:v>
                </c:pt>
                <c:pt idx="1101">
                  <c:v>0.14799750208333134</c:v>
                </c:pt>
                <c:pt idx="1102">
                  <c:v>0.14807425569865837</c:v>
                </c:pt>
                <c:pt idx="1103">
                  <c:v>0.14815790180668392</c:v>
                </c:pt>
                <c:pt idx="1104">
                  <c:v>0.14824412758376093</c:v>
                </c:pt>
                <c:pt idx="1105">
                  <c:v>0.14835189935085227</c:v>
                </c:pt>
                <c:pt idx="1106">
                  <c:v>0.14847690005145003</c:v>
                </c:pt>
                <c:pt idx="1107">
                  <c:v>0.14860533277162899</c:v>
                </c:pt>
                <c:pt idx="1108">
                  <c:v>0.14874064336350898</c:v>
                </c:pt>
                <c:pt idx="1109">
                  <c:v>0.14886990389863808</c:v>
                </c:pt>
                <c:pt idx="1110">
                  <c:v>0.1489982861574202</c:v>
                </c:pt>
                <c:pt idx="1111">
                  <c:v>0.14911459142355218</c:v>
                </c:pt>
                <c:pt idx="1112">
                  <c:v>0.14923346727165168</c:v>
                </c:pt>
                <c:pt idx="1113">
                  <c:v>0.14934199374920412</c:v>
                </c:pt>
                <c:pt idx="1114">
                  <c:v>0.14944189660237492</c:v>
                </c:pt>
                <c:pt idx="1115">
                  <c:v>0.14955901137670968</c:v>
                </c:pt>
                <c:pt idx="1116">
                  <c:v>0.14968127834420217</c:v>
                </c:pt>
                <c:pt idx="1117">
                  <c:v>0.14980266948684415</c:v>
                </c:pt>
                <c:pt idx="1118">
                  <c:v>0.14991715968492961</c:v>
                </c:pt>
                <c:pt idx="1119">
                  <c:v>0.15003249745688671</c:v>
                </c:pt>
                <c:pt idx="1120">
                  <c:v>0.15016159112484934</c:v>
                </c:pt>
                <c:pt idx="1121">
                  <c:v>0.15029755176875509</c:v>
                </c:pt>
                <c:pt idx="1122">
                  <c:v>0.1504515608005276</c:v>
                </c:pt>
                <c:pt idx="1123">
                  <c:v>0.15062877089474078</c:v>
                </c:pt>
                <c:pt idx="1124">
                  <c:v>0.15081196967495988</c:v>
                </c:pt>
                <c:pt idx="1125">
                  <c:v>0.15096847913593239</c:v>
                </c:pt>
                <c:pt idx="1126">
                  <c:v>0.15110433012652094</c:v>
                </c:pt>
                <c:pt idx="1127">
                  <c:v>0.15123500480350191</c:v>
                </c:pt>
                <c:pt idx="1128">
                  <c:v>0.15136394333868081</c:v>
                </c:pt>
                <c:pt idx="1129">
                  <c:v>0.15149286525085737</c:v>
                </c:pt>
                <c:pt idx="1130">
                  <c:v>0.15163637876264299</c:v>
                </c:pt>
                <c:pt idx="1131">
                  <c:v>0.15179447759020548</c:v>
                </c:pt>
                <c:pt idx="1132">
                  <c:v>0.15194825627205816</c:v>
                </c:pt>
                <c:pt idx="1133">
                  <c:v>0.15209599898697909</c:v>
                </c:pt>
                <c:pt idx="1134">
                  <c:v>0.15225574271029227</c:v>
                </c:pt>
                <c:pt idx="1135">
                  <c:v>0.1524420781412254</c:v>
                </c:pt>
                <c:pt idx="1136">
                  <c:v>0.15261550204462512</c:v>
                </c:pt>
                <c:pt idx="1137">
                  <c:v>0.15278288768307063</c:v>
                </c:pt>
                <c:pt idx="1138">
                  <c:v>0.15294852896194264</c:v>
                </c:pt>
                <c:pt idx="1139">
                  <c:v>0.15310384637398031</c:v>
                </c:pt>
                <c:pt idx="1140">
                  <c:v>0.15326943450177583</c:v>
                </c:pt>
                <c:pt idx="1141">
                  <c:v>0.15343242194180975</c:v>
                </c:pt>
                <c:pt idx="1142">
                  <c:v>0.15357908792830058</c:v>
                </c:pt>
                <c:pt idx="1143">
                  <c:v>0.15372058735074734</c:v>
                </c:pt>
                <c:pt idx="1144">
                  <c:v>0.15385435021168853</c:v>
                </c:pt>
                <c:pt idx="1145">
                  <c:v>0.15398466604773342</c:v>
                </c:pt>
                <c:pt idx="1146">
                  <c:v>0.15410553595114604</c:v>
                </c:pt>
                <c:pt idx="1147">
                  <c:v>0.1542246770893933</c:v>
                </c:pt>
                <c:pt idx="1148">
                  <c:v>0.15434294705701568</c:v>
                </c:pt>
                <c:pt idx="1149">
                  <c:v>0.15446034616140378</c:v>
                </c:pt>
                <c:pt idx="1150">
                  <c:v>0.15457259081030092</c:v>
                </c:pt>
                <c:pt idx="1151">
                  <c:v>0.15469424635391699</c:v>
                </c:pt>
                <c:pt idx="1152">
                  <c:v>0.15483301840990227</c:v>
                </c:pt>
                <c:pt idx="1153">
                  <c:v>0.15497690983379339</c:v>
                </c:pt>
                <c:pt idx="1154">
                  <c:v>0.15511992424380924</c:v>
                </c:pt>
                <c:pt idx="1155">
                  <c:v>0.15526206201322204</c:v>
                </c:pt>
                <c:pt idx="1156">
                  <c:v>0.1553862019696243</c:v>
                </c:pt>
                <c:pt idx="1157">
                  <c:v>0.1554923508126588</c:v>
                </c:pt>
                <c:pt idx="1158">
                  <c:v>0.15560619148462998</c:v>
                </c:pt>
                <c:pt idx="1159">
                  <c:v>0.15572515397777917</c:v>
                </c:pt>
                <c:pt idx="1160">
                  <c:v>0.15585779330810215</c:v>
                </c:pt>
                <c:pt idx="1161">
                  <c:v>0.15598100376198046</c:v>
                </c:pt>
                <c:pt idx="1162">
                  <c:v>0.15608281205704891</c:v>
                </c:pt>
                <c:pt idx="1163">
                  <c:v>0.15617434512043796</c:v>
                </c:pt>
                <c:pt idx="1164">
                  <c:v>0.15626159313838089</c:v>
                </c:pt>
                <c:pt idx="1165">
                  <c:v>0.15634968880520014</c:v>
                </c:pt>
                <c:pt idx="1166">
                  <c:v>0.15646257676145794</c:v>
                </c:pt>
                <c:pt idx="1167">
                  <c:v>0.15659340822122328</c:v>
                </c:pt>
                <c:pt idx="1168">
                  <c:v>0.15672251268529633</c:v>
                </c:pt>
                <c:pt idx="1169">
                  <c:v>0.15684732631989479</c:v>
                </c:pt>
                <c:pt idx="1170">
                  <c:v>0.1569772527321511</c:v>
                </c:pt>
                <c:pt idx="1171">
                  <c:v>0.1571011799605318</c:v>
                </c:pt>
                <c:pt idx="1172">
                  <c:v>0.15721398311914006</c:v>
                </c:pt>
                <c:pt idx="1173">
                  <c:v>0.15733531776622636</c:v>
                </c:pt>
                <c:pt idx="1174">
                  <c:v>0.1574660351012826</c:v>
                </c:pt>
                <c:pt idx="1175">
                  <c:v>0.15759929793080346</c:v>
                </c:pt>
                <c:pt idx="1176">
                  <c:v>0.15773595931059567</c:v>
                </c:pt>
                <c:pt idx="1177">
                  <c:v>0.15787004013762257</c:v>
                </c:pt>
                <c:pt idx="1178">
                  <c:v>0.15800495683530547</c:v>
                </c:pt>
                <c:pt idx="1179">
                  <c:v>0.15812448806810511</c:v>
                </c:pt>
                <c:pt idx="1180">
                  <c:v>0.15825083412328839</c:v>
                </c:pt>
                <c:pt idx="1181">
                  <c:v>0.1583805783225391</c:v>
                </c:pt>
                <c:pt idx="1182">
                  <c:v>0.15849921124467953</c:v>
                </c:pt>
                <c:pt idx="1183">
                  <c:v>0.1586084435041466</c:v>
                </c:pt>
                <c:pt idx="1184">
                  <c:v>0.15871595735732469</c:v>
                </c:pt>
                <c:pt idx="1185">
                  <c:v>0.15883028480490985</c:v>
                </c:pt>
                <c:pt idx="1186">
                  <c:v>0.1589352156594119</c:v>
                </c:pt>
                <c:pt idx="1187">
                  <c:v>0.15904098846634548</c:v>
                </c:pt>
                <c:pt idx="1188">
                  <c:v>0.15913480981861886</c:v>
                </c:pt>
                <c:pt idx="1189">
                  <c:v>0.15922947517027536</c:v>
                </c:pt>
                <c:pt idx="1190">
                  <c:v>0.15933265872410235</c:v>
                </c:pt>
                <c:pt idx="1191">
                  <c:v>0.159435831632182</c:v>
                </c:pt>
                <c:pt idx="1192">
                  <c:v>0.15954837175669173</c:v>
                </c:pt>
                <c:pt idx="1193">
                  <c:v>0.15967453804914702</c:v>
                </c:pt>
                <c:pt idx="1194">
                  <c:v>0.15980154073896208</c:v>
                </c:pt>
                <c:pt idx="1195">
                  <c:v>0.1599370493117912</c:v>
                </c:pt>
                <c:pt idx="1196">
                  <c:v>0.1600759478466349</c:v>
                </c:pt>
                <c:pt idx="1197">
                  <c:v>0.16020715941525293</c:v>
                </c:pt>
                <c:pt idx="1198">
                  <c:v>0.16033239076329364</c:v>
                </c:pt>
                <c:pt idx="1199">
                  <c:v>0.16045930993681981</c:v>
                </c:pt>
                <c:pt idx="1200">
                  <c:v>0.16058706464794842</c:v>
                </c:pt>
                <c:pt idx="1201">
                  <c:v>0.16070543611221827</c:v>
                </c:pt>
                <c:pt idx="1202">
                  <c:v>0.16083060507984404</c:v>
                </c:pt>
                <c:pt idx="1203">
                  <c:v>0.16096512296539175</c:v>
                </c:pt>
                <c:pt idx="1204">
                  <c:v>0.16112515865028584</c:v>
                </c:pt>
                <c:pt idx="1205">
                  <c:v>0.16130304060437547</c:v>
                </c:pt>
                <c:pt idx="1206">
                  <c:v>0.16150131190057468</c:v>
                </c:pt>
                <c:pt idx="1207">
                  <c:v>0.16169614110021752</c:v>
                </c:pt>
                <c:pt idx="1208">
                  <c:v>0.1618756226202698</c:v>
                </c:pt>
                <c:pt idx="1209">
                  <c:v>0.16203636308132868</c:v>
                </c:pt>
                <c:pt idx="1210">
                  <c:v>0.16216646739030335</c:v>
                </c:pt>
                <c:pt idx="1211">
                  <c:v>0.162285502255756</c:v>
                </c:pt>
                <c:pt idx="1212">
                  <c:v>0.16239772215246143</c:v>
                </c:pt>
                <c:pt idx="1213">
                  <c:v>0.16249462920252511</c:v>
                </c:pt>
                <c:pt idx="1214">
                  <c:v>0.16259067692386681</c:v>
                </c:pt>
                <c:pt idx="1215">
                  <c:v>0.16269691365765454</c:v>
                </c:pt>
                <c:pt idx="1216">
                  <c:v>0.16281758489581147</c:v>
                </c:pt>
                <c:pt idx="1217">
                  <c:v>0.16295523430298928</c:v>
                </c:pt>
                <c:pt idx="1218">
                  <c:v>0.16309201525275954</c:v>
                </c:pt>
                <c:pt idx="1219">
                  <c:v>0.16323727142841996</c:v>
                </c:pt>
                <c:pt idx="1220">
                  <c:v>0.16337826016739024</c:v>
                </c:pt>
                <c:pt idx="1221">
                  <c:v>0.1634996983866947</c:v>
                </c:pt>
                <c:pt idx="1222">
                  <c:v>0.16360159320585599</c:v>
                </c:pt>
                <c:pt idx="1223">
                  <c:v>0.16370602462146769</c:v>
                </c:pt>
                <c:pt idx="1224">
                  <c:v>0.16380959622901703</c:v>
                </c:pt>
                <c:pt idx="1225">
                  <c:v>0.16390976184190642</c:v>
                </c:pt>
                <c:pt idx="1226">
                  <c:v>0.1640141610816693</c:v>
                </c:pt>
                <c:pt idx="1227">
                  <c:v>0.1641355221075311</c:v>
                </c:pt>
                <c:pt idx="1228">
                  <c:v>0.1642746872526572</c:v>
                </c:pt>
                <c:pt idx="1229">
                  <c:v>0.16441637820287253</c:v>
                </c:pt>
                <c:pt idx="1230">
                  <c:v>0.16456483520469553</c:v>
                </c:pt>
                <c:pt idx="1231">
                  <c:v>0.16473447336690319</c:v>
                </c:pt>
                <c:pt idx="1232">
                  <c:v>0.16489390700468551</c:v>
                </c:pt>
                <c:pt idx="1233">
                  <c:v>0.16500837824730255</c:v>
                </c:pt>
                <c:pt idx="1234">
                  <c:v>0.16512198859783644</c:v>
                </c:pt>
                <c:pt idx="1235">
                  <c:v>0.16523643373614116</c:v>
                </c:pt>
                <c:pt idx="1236">
                  <c:v>0.16536357964132417</c:v>
                </c:pt>
                <c:pt idx="1237">
                  <c:v>0.16549070938248134</c:v>
                </c:pt>
                <c:pt idx="1238">
                  <c:v>0.16560765447181064</c:v>
                </c:pt>
                <c:pt idx="1239">
                  <c:v>0.16572204404469032</c:v>
                </c:pt>
                <c:pt idx="1240">
                  <c:v>0.16582710145781596</c:v>
                </c:pt>
                <c:pt idx="1241">
                  <c:v>0.16591859408382825</c:v>
                </c:pt>
                <c:pt idx="1242">
                  <c:v>0.1659999138356785</c:v>
                </c:pt>
                <c:pt idx="1243">
                  <c:v>0.16606682825512553</c:v>
                </c:pt>
                <c:pt idx="1244">
                  <c:v>0.16614898287439991</c:v>
                </c:pt>
                <c:pt idx="1245">
                  <c:v>0.1662658510117056</c:v>
                </c:pt>
                <c:pt idx="1246">
                  <c:v>0.16641657380398672</c:v>
                </c:pt>
                <c:pt idx="1247">
                  <c:v>0.16656304104405648</c:v>
                </c:pt>
                <c:pt idx="1248">
                  <c:v>0.16669594361523962</c:v>
                </c:pt>
                <c:pt idx="1249">
                  <c:v>0.1668279821808494</c:v>
                </c:pt>
                <c:pt idx="1250">
                  <c:v>0.16695492590094468</c:v>
                </c:pt>
                <c:pt idx="1251">
                  <c:v>0.16708269963836919</c:v>
                </c:pt>
                <c:pt idx="1252">
                  <c:v>0.16720707295985993</c:v>
                </c:pt>
                <c:pt idx="1253">
                  <c:v>0.16732973897471765</c:v>
                </c:pt>
                <c:pt idx="1254">
                  <c:v>0.16744308591544424</c:v>
                </c:pt>
                <c:pt idx="1255">
                  <c:v>0.16754796268533587</c:v>
                </c:pt>
                <c:pt idx="1256">
                  <c:v>0.16765790232858249</c:v>
                </c:pt>
                <c:pt idx="1257">
                  <c:v>0.1677737487197799</c:v>
                </c:pt>
                <c:pt idx="1258">
                  <c:v>0.16789803612823048</c:v>
                </c:pt>
                <c:pt idx="1259">
                  <c:v>0.16803160673275142</c:v>
                </c:pt>
                <c:pt idx="1260">
                  <c:v>0.16817192118951255</c:v>
                </c:pt>
                <c:pt idx="1261">
                  <c:v>0.16831390613934638</c:v>
                </c:pt>
                <c:pt idx="1262">
                  <c:v>0.16847192520590076</c:v>
                </c:pt>
                <c:pt idx="1263">
                  <c:v>0.16864090192553532</c:v>
                </c:pt>
                <c:pt idx="1264">
                  <c:v>0.16880900542700342</c:v>
                </c:pt>
                <c:pt idx="1265">
                  <c:v>0.16895850088012837</c:v>
                </c:pt>
                <c:pt idx="1266">
                  <c:v>0.1691037518901739</c:v>
                </c:pt>
                <c:pt idx="1267">
                  <c:v>0.16924222739331882</c:v>
                </c:pt>
                <c:pt idx="1268">
                  <c:v>0.1693798395358235</c:v>
                </c:pt>
                <c:pt idx="1269">
                  <c:v>0.16950392749999899</c:v>
                </c:pt>
                <c:pt idx="1270">
                  <c:v>0.16960521238323228</c:v>
                </c:pt>
                <c:pt idx="1271">
                  <c:v>0.16968960861684745</c:v>
                </c:pt>
                <c:pt idx="1272">
                  <c:v>0.16976555913765129</c:v>
                </c:pt>
                <c:pt idx="1273">
                  <c:v>0.16985416078848459</c:v>
                </c:pt>
                <c:pt idx="1274">
                  <c:v>0.16996890935425338</c:v>
                </c:pt>
                <c:pt idx="1275">
                  <c:v>0.17007773957710423</c:v>
                </c:pt>
                <c:pt idx="1276">
                  <c:v>0.17017896636146027</c:v>
                </c:pt>
                <c:pt idx="1277">
                  <c:v>0.17026837483170731</c:v>
                </c:pt>
                <c:pt idx="1278">
                  <c:v>0.17034090790597758</c:v>
                </c:pt>
                <c:pt idx="1279">
                  <c:v>0.17042861529394746</c:v>
                </c:pt>
                <c:pt idx="1280">
                  <c:v>0.17052390402519954</c:v>
                </c:pt>
                <c:pt idx="1281">
                  <c:v>0.17063098760403506</c:v>
                </c:pt>
                <c:pt idx="1282">
                  <c:v>0.17076503670920509</c:v>
                </c:pt>
                <c:pt idx="1283">
                  <c:v>0.17089569621535466</c:v>
                </c:pt>
                <c:pt idx="1284">
                  <c:v>0.17102886704675668</c:v>
                </c:pt>
                <c:pt idx="1285">
                  <c:v>0.17117381766688511</c:v>
                </c:pt>
                <c:pt idx="1286">
                  <c:v>0.17133559819678271</c:v>
                </c:pt>
                <c:pt idx="1287">
                  <c:v>0.17152093954974901</c:v>
                </c:pt>
                <c:pt idx="1288">
                  <c:v>0.17173488185015837</c:v>
                </c:pt>
                <c:pt idx="1289">
                  <c:v>0.17194793636639374</c:v>
                </c:pt>
                <c:pt idx="1290">
                  <c:v>0.17213568987101069</c:v>
                </c:pt>
                <c:pt idx="1291">
                  <c:v>0.17228805581558096</c:v>
                </c:pt>
                <c:pt idx="1292">
                  <c:v>0.17242019974155043</c:v>
                </c:pt>
                <c:pt idx="1293">
                  <c:v>0.1725472771095368</c:v>
                </c:pt>
                <c:pt idx="1294">
                  <c:v>0.17266928984865962</c:v>
                </c:pt>
                <c:pt idx="1295">
                  <c:v>0.17278455717432853</c:v>
                </c:pt>
                <c:pt idx="1296">
                  <c:v>0.17291495309438301</c:v>
                </c:pt>
                <c:pt idx="1297">
                  <c:v>0.17303860319503772</c:v>
                </c:pt>
                <c:pt idx="1298">
                  <c:v>0.17315298695266898</c:v>
                </c:pt>
                <c:pt idx="1299">
                  <c:v>0.17325978938467027</c:v>
                </c:pt>
                <c:pt idx="1300">
                  <c:v>0.17335649040830484</c:v>
                </c:pt>
                <c:pt idx="1301">
                  <c:v>0.17344897829035627</c:v>
                </c:pt>
                <c:pt idx="1302">
                  <c:v>0.17352716591800282</c:v>
                </c:pt>
                <c:pt idx="1303">
                  <c:v>0.17362215986326091</c:v>
                </c:pt>
                <c:pt idx="1304">
                  <c:v>0.17370705831929489</c:v>
                </c:pt>
                <c:pt idx="1305">
                  <c:v>0.17378354481547323</c:v>
                </c:pt>
                <c:pt idx="1306">
                  <c:v>0.1738692699789707</c:v>
                </c:pt>
                <c:pt idx="1307">
                  <c:v>0.17395414745921947</c:v>
                </c:pt>
                <c:pt idx="1308">
                  <c:v>0.17406002411805255</c:v>
                </c:pt>
                <c:pt idx="1309">
                  <c:v>0.17418185243354034</c:v>
                </c:pt>
                <c:pt idx="1310">
                  <c:v>0.17430366590869764</c:v>
                </c:pt>
                <c:pt idx="1311">
                  <c:v>0.17443470383848589</c:v>
                </c:pt>
                <c:pt idx="1312">
                  <c:v>0.17456656442088758</c:v>
                </c:pt>
                <c:pt idx="1313">
                  <c:v>0.17471268259043796</c:v>
                </c:pt>
                <c:pt idx="1314">
                  <c:v>0.17485626068268301</c:v>
                </c:pt>
                <c:pt idx="1315">
                  <c:v>0.174992263020118</c:v>
                </c:pt>
                <c:pt idx="1316">
                  <c:v>0.17512405010777629</c:v>
                </c:pt>
                <c:pt idx="1317">
                  <c:v>0.17525330209982176</c:v>
                </c:pt>
                <c:pt idx="1318">
                  <c:v>0.17537330684980412</c:v>
                </c:pt>
                <c:pt idx="1319">
                  <c:v>0.17548238958161236</c:v>
                </c:pt>
                <c:pt idx="1320">
                  <c:v>0.17560823948814622</c:v>
                </c:pt>
                <c:pt idx="1321">
                  <c:v>0.1757265239607626</c:v>
                </c:pt>
                <c:pt idx="1322">
                  <c:v>0.17584479444381726</c:v>
                </c:pt>
                <c:pt idx="1323">
                  <c:v>0.17595550307140337</c:v>
                </c:pt>
                <c:pt idx="1324">
                  <c:v>0.17607374647768917</c:v>
                </c:pt>
                <c:pt idx="1325">
                  <c:v>0.17620203733756068</c:v>
                </c:pt>
                <c:pt idx="1326">
                  <c:v>0.1763177365465754</c:v>
                </c:pt>
                <c:pt idx="1327">
                  <c:v>0.17642336326520361</c:v>
                </c:pt>
                <c:pt idx="1328">
                  <c:v>0.17650550966690207</c:v>
                </c:pt>
                <c:pt idx="1329">
                  <c:v>0.17659435430116363</c:v>
                </c:pt>
                <c:pt idx="1330">
                  <c:v>0.17668654321810978</c:v>
                </c:pt>
                <c:pt idx="1331">
                  <c:v>0.17678375141551897</c:v>
                </c:pt>
                <c:pt idx="1332">
                  <c:v>0.17688765317817179</c:v>
                </c:pt>
                <c:pt idx="1333">
                  <c:v>0.17701667743658694</c:v>
                </c:pt>
                <c:pt idx="1334">
                  <c:v>0.17715741218950717</c:v>
                </c:pt>
                <c:pt idx="1335">
                  <c:v>0.17729980219765459</c:v>
                </c:pt>
                <c:pt idx="1336">
                  <c:v>0.17744719637769374</c:v>
                </c:pt>
                <c:pt idx="1337">
                  <c:v>0.17760712798424622</c:v>
                </c:pt>
                <c:pt idx="1338">
                  <c:v>0.17774443105084128</c:v>
                </c:pt>
                <c:pt idx="1339">
                  <c:v>0.17787753005200005</c:v>
                </c:pt>
                <c:pt idx="1340">
                  <c:v>0.17801312213764756</c:v>
                </c:pt>
                <c:pt idx="1341">
                  <c:v>0.1781453485630401</c:v>
                </c:pt>
                <c:pt idx="1342">
                  <c:v>0.17826249661069271</c:v>
                </c:pt>
                <c:pt idx="1343">
                  <c:v>0.17837963093628773</c:v>
                </c:pt>
                <c:pt idx="1344">
                  <c:v>0.17849591501591533</c:v>
                </c:pt>
                <c:pt idx="1345">
                  <c:v>0.17860549411101029</c:v>
                </c:pt>
                <c:pt idx="1346">
                  <c:v>0.1787334606023647</c:v>
                </c:pt>
                <c:pt idx="1347">
                  <c:v>0.17888482465619976</c:v>
                </c:pt>
                <c:pt idx="1348">
                  <c:v>0.17904452652408934</c:v>
                </c:pt>
                <c:pt idx="1349">
                  <c:v>0.17920671069376515</c:v>
                </c:pt>
                <c:pt idx="1350">
                  <c:v>0.17936970436119529</c:v>
                </c:pt>
                <c:pt idx="1351">
                  <c:v>0.1795310001433259</c:v>
                </c:pt>
                <c:pt idx="1352">
                  <c:v>0.17970647377635612</c:v>
                </c:pt>
                <c:pt idx="1353">
                  <c:v>0.17988108125459462</c:v>
                </c:pt>
                <c:pt idx="1354">
                  <c:v>0.18005231734991145</c:v>
                </c:pt>
                <c:pt idx="1355">
                  <c:v>0.18023354508058853</c:v>
                </c:pt>
                <c:pt idx="1356">
                  <c:v>0.18041056534569616</c:v>
                </c:pt>
                <c:pt idx="1357">
                  <c:v>0.18055917137135941</c:v>
                </c:pt>
                <c:pt idx="1358">
                  <c:v>0.18068104522372586</c:v>
                </c:pt>
                <c:pt idx="1359">
                  <c:v>0.18077285817909899</c:v>
                </c:pt>
                <c:pt idx="1360">
                  <c:v>0.18086633180082767</c:v>
                </c:pt>
                <c:pt idx="1361">
                  <c:v>0.18096146562247506</c:v>
                </c:pt>
                <c:pt idx="1362">
                  <c:v>0.18104240569557392</c:v>
                </c:pt>
                <c:pt idx="1363">
                  <c:v>0.18111416151888182</c:v>
                </c:pt>
                <c:pt idx="1364">
                  <c:v>0.1811817407837536</c:v>
                </c:pt>
                <c:pt idx="1365">
                  <c:v>0.18123596775534484</c:v>
                </c:pt>
                <c:pt idx="1366">
                  <c:v>0.18128435241674917</c:v>
                </c:pt>
                <c:pt idx="1367">
                  <c:v>0.18135775915685562</c:v>
                </c:pt>
                <c:pt idx="1368">
                  <c:v>0.18143616495024983</c:v>
                </c:pt>
                <c:pt idx="1369">
                  <c:v>0.18151790061548598</c:v>
                </c:pt>
                <c:pt idx="1370">
                  <c:v>0.18160129746947137</c:v>
                </c:pt>
                <c:pt idx="1371">
                  <c:v>0.18167634869196589</c:v>
                </c:pt>
                <c:pt idx="1372">
                  <c:v>0.18176723652018886</c:v>
                </c:pt>
                <c:pt idx="1373">
                  <c:v>0.18187395663594799</c:v>
                </c:pt>
                <c:pt idx="1374">
                  <c:v>0.18200483997781161</c:v>
                </c:pt>
                <c:pt idx="1375">
                  <c:v>0.18216237745892971</c:v>
                </c:pt>
                <c:pt idx="1376">
                  <c:v>0.18234905641583649</c:v>
                </c:pt>
                <c:pt idx="1377">
                  <c:v>0.18252736894651389</c:v>
                </c:pt>
                <c:pt idx="1378">
                  <c:v>0.18268065897571417</c:v>
                </c:pt>
                <c:pt idx="1379">
                  <c:v>0.18282309766796792</c:v>
                </c:pt>
                <c:pt idx="1380">
                  <c:v>0.18298550299955069</c:v>
                </c:pt>
                <c:pt idx="1381">
                  <c:v>0.18316120419139831</c:v>
                </c:pt>
                <c:pt idx="1382">
                  <c:v>0.18336601116154549</c:v>
                </c:pt>
                <c:pt idx="1383">
                  <c:v>0.1835874219151882</c:v>
                </c:pt>
                <c:pt idx="1384">
                  <c:v>0.18379963057118512</c:v>
                </c:pt>
                <c:pt idx="1385">
                  <c:v>0.18398434026963498</c:v>
                </c:pt>
                <c:pt idx="1386">
                  <c:v>0.18413657531751496</c:v>
                </c:pt>
                <c:pt idx="1387">
                  <c:v>0.1842729848524203</c:v>
                </c:pt>
                <c:pt idx="1388">
                  <c:v>0.18439523856228646</c:v>
                </c:pt>
                <c:pt idx="1389">
                  <c:v>0.1845307813260279</c:v>
                </c:pt>
                <c:pt idx="1390">
                  <c:v>0.18467212537513852</c:v>
                </c:pt>
                <c:pt idx="1391">
                  <c:v>0.18480264301910621</c:v>
                </c:pt>
                <c:pt idx="1392">
                  <c:v>0.1849240008302927</c:v>
                </c:pt>
                <c:pt idx="1393">
                  <c:v>0.1850428507126424</c:v>
                </c:pt>
                <c:pt idx="1394">
                  <c:v>0.1851758128601769</c:v>
                </c:pt>
                <c:pt idx="1395">
                  <c:v>0.18530460308393051</c:v>
                </c:pt>
                <c:pt idx="1396">
                  <c:v>0.1854358689523348</c:v>
                </c:pt>
                <c:pt idx="1397">
                  <c:v>0.18556462568991675</c:v>
                </c:pt>
                <c:pt idx="1398">
                  <c:v>0.18567343297529468</c:v>
                </c:pt>
                <c:pt idx="1399">
                  <c:v>0.18578638068643796</c:v>
                </c:pt>
                <c:pt idx="1400">
                  <c:v>0.18591426195964539</c:v>
                </c:pt>
                <c:pt idx="1401">
                  <c:v>0.18602967322449424</c:v>
                </c:pt>
                <c:pt idx="1402">
                  <c:v>0.18613759976481448</c:v>
                </c:pt>
                <c:pt idx="1403">
                  <c:v>0.18624551465825359</c:v>
                </c:pt>
                <c:pt idx="1404">
                  <c:v>0.18635424788719404</c:v>
                </c:pt>
                <c:pt idx="1405">
                  <c:v>0.18648288643918345</c:v>
                </c:pt>
                <c:pt idx="1406">
                  <c:v>0.18661150844542437</c:v>
                </c:pt>
                <c:pt idx="1407">
                  <c:v>0.18672932828077871</c:v>
                </c:pt>
                <c:pt idx="1408">
                  <c:v>0.18684879337595789</c:v>
                </c:pt>
                <c:pt idx="1409">
                  <c:v>0.1869632673680896</c:v>
                </c:pt>
                <c:pt idx="1410">
                  <c:v>0.18706777565668739</c:v>
                </c:pt>
                <c:pt idx="1411">
                  <c:v>0.18716066274503412</c:v>
                </c:pt>
                <c:pt idx="1412">
                  <c:v>0.18725685813452964</c:v>
                </c:pt>
                <c:pt idx="1413">
                  <c:v>0.18736465231739655</c:v>
                </c:pt>
                <c:pt idx="1414">
                  <c:v>0.18745751183510789</c:v>
                </c:pt>
                <c:pt idx="1415">
                  <c:v>0.18755119171775309</c:v>
                </c:pt>
                <c:pt idx="1416">
                  <c:v>0.18765812528185538</c:v>
                </c:pt>
                <c:pt idx="1417">
                  <c:v>0.18775758809983514</c:v>
                </c:pt>
                <c:pt idx="1418">
                  <c:v>0.18784958239956853</c:v>
                </c:pt>
                <c:pt idx="1419">
                  <c:v>0.18793576757842287</c:v>
                </c:pt>
                <c:pt idx="1420">
                  <c:v>0.18803685995622671</c:v>
                </c:pt>
                <c:pt idx="1421">
                  <c:v>0.18815451198639838</c:v>
                </c:pt>
                <c:pt idx="1422">
                  <c:v>0.18827877726808134</c:v>
                </c:pt>
                <c:pt idx="1423">
                  <c:v>0.18841296643027139</c:v>
                </c:pt>
                <c:pt idx="1424">
                  <c:v>0.18855045022851918</c:v>
                </c:pt>
                <c:pt idx="1425">
                  <c:v>0.188673838265419</c:v>
                </c:pt>
                <c:pt idx="1426">
                  <c:v>0.1887897594623191</c:v>
                </c:pt>
                <c:pt idx="1427">
                  <c:v>0.18892305222848629</c:v>
                </c:pt>
                <c:pt idx="1428">
                  <c:v>0.18906294912718372</c:v>
                </c:pt>
                <c:pt idx="1429">
                  <c:v>0.18918958447177406</c:v>
                </c:pt>
                <c:pt idx="1430">
                  <c:v>0.18932034139731893</c:v>
                </c:pt>
                <c:pt idx="1431">
                  <c:v>0.1894750759224168</c:v>
                </c:pt>
                <c:pt idx="1432">
                  <c:v>0.18966039485766112</c:v>
                </c:pt>
                <c:pt idx="1433">
                  <c:v>0.18984650654257951</c:v>
                </c:pt>
                <c:pt idx="1434">
                  <c:v>0.19002844892689041</c:v>
                </c:pt>
                <c:pt idx="1435">
                  <c:v>0.1901987831544768</c:v>
                </c:pt>
                <c:pt idx="1436">
                  <c:v>0.19037074167982707</c:v>
                </c:pt>
                <c:pt idx="1437">
                  <c:v>0.19053523201845707</c:v>
                </c:pt>
                <c:pt idx="1438">
                  <c:v>0.1906922578503556</c:v>
                </c:pt>
                <c:pt idx="1439">
                  <c:v>0.19083851762864015</c:v>
                </c:pt>
                <c:pt idx="1440">
                  <c:v>0.19097484222680727</c:v>
                </c:pt>
                <c:pt idx="1441">
                  <c:v>0.1910855406513679</c:v>
                </c:pt>
                <c:pt idx="1442">
                  <c:v>0.19117888129232224</c:v>
                </c:pt>
                <c:pt idx="1443">
                  <c:v>0.19126560593791028</c:v>
                </c:pt>
                <c:pt idx="1444">
                  <c:v>0.19133415438331211</c:v>
                </c:pt>
                <c:pt idx="1445">
                  <c:v>0.19140517552699712</c:v>
                </c:pt>
                <c:pt idx="1446">
                  <c:v>0.19147371440611605</c:v>
                </c:pt>
                <c:pt idx="1447">
                  <c:v>0.19153151462874557</c:v>
                </c:pt>
                <c:pt idx="1448">
                  <c:v>0.19158270632183119</c:v>
                </c:pt>
                <c:pt idx="1449">
                  <c:v>0.19164380265425379</c:v>
                </c:pt>
                <c:pt idx="1450">
                  <c:v>0.19172553380257659</c:v>
                </c:pt>
                <c:pt idx="1451">
                  <c:v>0.19182294200161734</c:v>
                </c:pt>
                <c:pt idx="1452">
                  <c:v>0.19191538846527567</c:v>
                </c:pt>
                <c:pt idx="1453">
                  <c:v>0.19200287456865911</c:v>
                </c:pt>
                <c:pt idx="1454">
                  <c:v>0.19207797445773644</c:v>
                </c:pt>
                <c:pt idx="1455">
                  <c:v>0.19215884495440783</c:v>
                </c:pt>
                <c:pt idx="1456">
                  <c:v>0.19224465955366926</c:v>
                </c:pt>
                <c:pt idx="1457">
                  <c:v>0.1923469673368231</c:v>
                </c:pt>
                <c:pt idx="1458">
                  <c:v>0.19245503919068654</c:v>
                </c:pt>
                <c:pt idx="1459">
                  <c:v>0.19256804840765693</c:v>
                </c:pt>
                <c:pt idx="1460">
                  <c:v>0.1926876427931318</c:v>
                </c:pt>
                <c:pt idx="1461">
                  <c:v>0.19280062572829304</c:v>
                </c:pt>
                <c:pt idx="1462">
                  <c:v>0.19290699945226927</c:v>
                </c:pt>
                <c:pt idx="1463">
                  <c:v>0.1930240799270902</c:v>
                </c:pt>
                <c:pt idx="1464">
                  <c:v>0.19314774159880743</c:v>
                </c:pt>
                <c:pt idx="1465">
                  <c:v>0.19326809094177105</c:v>
                </c:pt>
                <c:pt idx="1466">
                  <c:v>0.1933843049850914</c:v>
                </c:pt>
                <c:pt idx="1467">
                  <c:v>0.19350050552427725</c:v>
                </c:pt>
                <c:pt idx="1468">
                  <c:v>0.19362658019773166</c:v>
                </c:pt>
                <c:pt idx="1469">
                  <c:v>0.19375675827823363</c:v>
                </c:pt>
                <c:pt idx="1470">
                  <c:v>0.19391080790970489</c:v>
                </c:pt>
                <c:pt idx="1471">
                  <c:v>0.19407306982467737</c:v>
                </c:pt>
                <c:pt idx="1472">
                  <c:v>0.19423695234186769</c:v>
                </c:pt>
                <c:pt idx="1473">
                  <c:v>0.19438845801209267</c:v>
                </c:pt>
                <c:pt idx="1474">
                  <c:v>0.19454241036867045</c:v>
                </c:pt>
                <c:pt idx="1475">
                  <c:v>0.19469222359630614</c:v>
                </c:pt>
                <c:pt idx="1476">
                  <c:v>0.19483872251922496</c:v>
                </c:pt>
                <c:pt idx="1477">
                  <c:v>0.19497861718699755</c:v>
                </c:pt>
                <c:pt idx="1478">
                  <c:v>0.19513083326830338</c:v>
                </c:pt>
                <c:pt idx="1479">
                  <c:v>0.19529454254238809</c:v>
                </c:pt>
                <c:pt idx="1480">
                  <c:v>0.19546315975416309</c:v>
                </c:pt>
                <c:pt idx="1481">
                  <c:v>0.19562681463680998</c:v>
                </c:pt>
                <c:pt idx="1482">
                  <c:v>0.1957526215381834</c:v>
                </c:pt>
                <c:pt idx="1483">
                  <c:v>0.19587101357711476</c:v>
                </c:pt>
                <c:pt idx="1484">
                  <c:v>0.19597295104678622</c:v>
                </c:pt>
                <c:pt idx="1485">
                  <c:v>0.19608720731055818</c:v>
                </c:pt>
                <c:pt idx="1486">
                  <c:v>0.19620884711388184</c:v>
                </c:pt>
                <c:pt idx="1487">
                  <c:v>0.19634033296167419</c:v>
                </c:pt>
                <c:pt idx="1488">
                  <c:v>0.19648001773445342</c:v>
                </c:pt>
                <c:pt idx="1489">
                  <c:v>0.19661557547465877</c:v>
                </c:pt>
                <c:pt idx="1490">
                  <c:v>0.19673386539682386</c:v>
                </c:pt>
                <c:pt idx="1491">
                  <c:v>0.19685049870266436</c:v>
                </c:pt>
                <c:pt idx="1492">
                  <c:v>0.19694494528477444</c:v>
                </c:pt>
                <c:pt idx="1493">
                  <c:v>0.19703363482299821</c:v>
                </c:pt>
                <c:pt idx="1494">
                  <c:v>0.19712149540555385</c:v>
                </c:pt>
                <c:pt idx="1495">
                  <c:v>0.19722166347452036</c:v>
                </c:pt>
                <c:pt idx="1496">
                  <c:v>0.1973283889004768</c:v>
                </c:pt>
                <c:pt idx="1497">
                  <c:v>0.19743099876186695</c:v>
                </c:pt>
                <c:pt idx="1498">
                  <c:v>0.19752456977658972</c:v>
                </c:pt>
                <c:pt idx="1499">
                  <c:v>0.19762387680239724</c:v>
                </c:pt>
                <c:pt idx="1500">
                  <c:v>0.19772563575522129</c:v>
                </c:pt>
                <c:pt idx="1501">
                  <c:v>0.19784215345168327</c:v>
                </c:pt>
                <c:pt idx="1502">
                  <c:v>0.19798573053128501</c:v>
                </c:pt>
                <c:pt idx="1503">
                  <c:v>0.1981415908807278</c:v>
                </c:pt>
                <c:pt idx="1504">
                  <c:v>0.19828512497749889</c:v>
                </c:pt>
                <c:pt idx="1505">
                  <c:v>0.19841059791015855</c:v>
                </c:pt>
                <c:pt idx="1506">
                  <c:v>0.19852129624868953</c:v>
                </c:pt>
                <c:pt idx="1507">
                  <c:v>0.19863526173530827</c:v>
                </c:pt>
                <c:pt idx="1508">
                  <c:v>0.19876806843289602</c:v>
                </c:pt>
                <c:pt idx="1509">
                  <c:v>0.198909873397209</c:v>
                </c:pt>
                <c:pt idx="1510">
                  <c:v>0.19905411677537674</c:v>
                </c:pt>
                <c:pt idx="1511">
                  <c:v>0.19921144946222241</c:v>
                </c:pt>
                <c:pt idx="1512">
                  <c:v>0.19937121513956946</c:v>
                </c:pt>
                <c:pt idx="1513">
                  <c:v>0.19950965808266144</c:v>
                </c:pt>
                <c:pt idx="1514">
                  <c:v>0.19962924424914175</c:v>
                </c:pt>
                <c:pt idx="1515">
                  <c:v>0.19972834249612575</c:v>
                </c:pt>
                <c:pt idx="1516">
                  <c:v>0.19982415543004425</c:v>
                </c:pt>
                <c:pt idx="1517">
                  <c:v>0.19991422759428545</c:v>
                </c:pt>
                <c:pt idx="1518">
                  <c:v>0.2000001980016867</c:v>
                </c:pt>
                <c:pt idx="1519">
                  <c:v>0.20008124904546798</c:v>
                </c:pt>
                <c:pt idx="1520">
                  <c:v>0.20015001447678529</c:v>
                </c:pt>
                <c:pt idx="1521">
                  <c:v>0.20020485970479338</c:v>
                </c:pt>
                <c:pt idx="1522">
                  <c:v>0.20026133895993711</c:v>
                </c:pt>
                <c:pt idx="1523">
                  <c:v>0.200325999697755</c:v>
                </c:pt>
                <c:pt idx="1524">
                  <c:v>0.20040375074467123</c:v>
                </c:pt>
                <c:pt idx="1525">
                  <c:v>0.20049049740927541</c:v>
                </c:pt>
                <c:pt idx="1526">
                  <c:v>0.2005886920999673</c:v>
                </c:pt>
                <c:pt idx="1527">
                  <c:v>0.20069424063950672</c:v>
                </c:pt>
                <c:pt idx="1528">
                  <c:v>0.20081041297393235</c:v>
                </c:pt>
                <c:pt idx="1529">
                  <c:v>0.20091512013346177</c:v>
                </c:pt>
                <c:pt idx="1530">
                  <c:v>0.20101899843399165</c:v>
                </c:pt>
                <c:pt idx="1531">
                  <c:v>0.20113676865134852</c:v>
                </c:pt>
                <c:pt idx="1532">
                  <c:v>0.20126433740371907</c:v>
                </c:pt>
                <c:pt idx="1533">
                  <c:v>0.20140497127022119</c:v>
                </c:pt>
                <c:pt idx="1534">
                  <c:v>0.20155375999132955</c:v>
                </c:pt>
                <c:pt idx="1535">
                  <c:v>0.20168127556311544</c:v>
                </c:pt>
                <c:pt idx="1536">
                  <c:v>0.20178670885111752</c:v>
                </c:pt>
                <c:pt idx="1537">
                  <c:v>0.20189785128925583</c:v>
                </c:pt>
                <c:pt idx="1538">
                  <c:v>0.20203185956691874</c:v>
                </c:pt>
                <c:pt idx="1539">
                  <c:v>0.20216421596858652</c:v>
                </c:pt>
                <c:pt idx="1540">
                  <c:v>0.20229247058276306</c:v>
                </c:pt>
                <c:pt idx="1541">
                  <c:v>0.20239865622313363</c:v>
                </c:pt>
                <c:pt idx="1542">
                  <c:v>0.20250319722290205</c:v>
                </c:pt>
                <c:pt idx="1543">
                  <c:v>0.20263059179181928</c:v>
                </c:pt>
                <c:pt idx="1544">
                  <c:v>0.20274735589131901</c:v>
                </c:pt>
                <c:pt idx="1545">
                  <c:v>0.20283716515283703</c:v>
                </c:pt>
                <c:pt idx="1546">
                  <c:v>0.20292370099260704</c:v>
                </c:pt>
                <c:pt idx="1547">
                  <c:v>0.20301022934457341</c:v>
                </c:pt>
                <c:pt idx="1548">
                  <c:v>0.20308858818402123</c:v>
                </c:pt>
                <c:pt idx="1549">
                  <c:v>0.20314735328442432</c:v>
                </c:pt>
                <c:pt idx="1550">
                  <c:v>0.20320285048631875</c:v>
                </c:pt>
                <c:pt idx="1551">
                  <c:v>0.20327140160140289</c:v>
                </c:pt>
                <c:pt idx="1552">
                  <c:v>0.20333994801755378</c:v>
                </c:pt>
                <c:pt idx="1553">
                  <c:v>0.20340114620463767</c:v>
                </c:pt>
                <c:pt idx="1554">
                  <c:v>0.20349008089359019</c:v>
                </c:pt>
                <c:pt idx="1555">
                  <c:v>0.20360674468458595</c:v>
                </c:pt>
                <c:pt idx="1556">
                  <c:v>0.20377233494695174</c:v>
                </c:pt>
                <c:pt idx="1557">
                  <c:v>0.20392077187376442</c:v>
                </c:pt>
                <c:pt idx="1558">
                  <c:v>0.20404880141369755</c:v>
                </c:pt>
                <c:pt idx="1559">
                  <c:v>0.20415724673595773</c:v>
                </c:pt>
                <c:pt idx="1560">
                  <c:v>0.20426975651953583</c:v>
                </c:pt>
                <c:pt idx="1561">
                  <c:v>0.20437980819094456</c:v>
                </c:pt>
                <c:pt idx="1562">
                  <c:v>0.20452407981308912</c:v>
                </c:pt>
                <c:pt idx="1563">
                  <c:v>0.20469196295377826</c:v>
                </c:pt>
                <c:pt idx="1564">
                  <c:v>0.20486226219603221</c:v>
                </c:pt>
                <c:pt idx="1565">
                  <c:v>0.20502927395282622</c:v>
                </c:pt>
                <c:pt idx="1566">
                  <c:v>0.20519381435601175</c:v>
                </c:pt>
                <c:pt idx="1567">
                  <c:v>0.20537868636931805</c:v>
                </c:pt>
                <c:pt idx="1568">
                  <c:v>0.20557410860410469</c:v>
                </c:pt>
                <c:pt idx="1569">
                  <c:v>0.20576542254475808</c:v>
                </c:pt>
                <c:pt idx="1570">
                  <c:v>0.20595425828345942</c:v>
                </c:pt>
                <c:pt idx="1571">
                  <c:v>0.20612922509107492</c:v>
                </c:pt>
                <c:pt idx="1572">
                  <c:v>0.20629439821607434</c:v>
                </c:pt>
                <c:pt idx="1573">
                  <c:v>0.20646279789480457</c:v>
                </c:pt>
                <c:pt idx="1574">
                  <c:v>0.20661896935186003</c:v>
                </c:pt>
                <c:pt idx="1575">
                  <c:v>0.20675722580804679</c:v>
                </c:pt>
                <c:pt idx="1576">
                  <c:v>0.20688001404443751</c:v>
                </c:pt>
                <c:pt idx="1577">
                  <c:v>0.20699221792388237</c:v>
                </c:pt>
                <c:pt idx="1578">
                  <c:v>0.20710684801635823</c:v>
                </c:pt>
                <c:pt idx="1579">
                  <c:v>0.20720358233886865</c:v>
                </c:pt>
                <c:pt idx="1580">
                  <c:v>0.20728161329281236</c:v>
                </c:pt>
                <c:pt idx="1581">
                  <c:v>0.20734988538312707</c:v>
                </c:pt>
                <c:pt idx="1582">
                  <c:v>0.2074376569365855</c:v>
                </c:pt>
                <c:pt idx="1583">
                  <c:v>0.20755142341151586</c:v>
                </c:pt>
                <c:pt idx="1584">
                  <c:v>0.20768223885913803</c:v>
                </c:pt>
                <c:pt idx="1585">
                  <c:v>0.20780085173852347</c:v>
                </c:pt>
                <c:pt idx="1586">
                  <c:v>0.20791295234975163</c:v>
                </c:pt>
                <c:pt idx="1587">
                  <c:v>0.2080217916437683</c:v>
                </c:pt>
                <c:pt idx="1588">
                  <c:v>0.20812574647548748</c:v>
                </c:pt>
                <c:pt idx="1589">
                  <c:v>0.20822157026373489</c:v>
                </c:pt>
                <c:pt idx="1590">
                  <c:v>0.20832144460890009</c:v>
                </c:pt>
                <c:pt idx="1591">
                  <c:v>0.20842049711492824</c:v>
                </c:pt>
                <c:pt idx="1592">
                  <c:v>0.20850655116341854</c:v>
                </c:pt>
                <c:pt idx="1593">
                  <c:v>0.20859340953278427</c:v>
                </c:pt>
                <c:pt idx="1594">
                  <c:v>0.2086770137343095</c:v>
                </c:pt>
                <c:pt idx="1595">
                  <c:v>0.20876223412443493</c:v>
                </c:pt>
                <c:pt idx="1596">
                  <c:v>0.20884825877136101</c:v>
                </c:pt>
                <c:pt idx="1597">
                  <c:v>0.20893184167002399</c:v>
                </c:pt>
                <c:pt idx="1598">
                  <c:v>0.2090332678438247</c:v>
                </c:pt>
                <c:pt idx="1599">
                  <c:v>0.20913387244510967</c:v>
                </c:pt>
                <c:pt idx="1600">
                  <c:v>0.20923446692612699</c:v>
                </c:pt>
                <c:pt idx="1601">
                  <c:v>0.2093439736067523</c:v>
                </c:pt>
                <c:pt idx="1602">
                  <c:v>0.20945671240122349</c:v>
                </c:pt>
                <c:pt idx="1603">
                  <c:v>0.20957592593266827</c:v>
                </c:pt>
                <c:pt idx="1604">
                  <c:v>0.2096853952296806</c:v>
                </c:pt>
                <c:pt idx="1605">
                  <c:v>0.20979647404426771</c:v>
                </c:pt>
                <c:pt idx="1606">
                  <c:v>0.20989294854973839</c:v>
                </c:pt>
                <c:pt idx="1607">
                  <c:v>0.21000319373189236</c:v>
                </c:pt>
                <c:pt idx="1608">
                  <c:v>0.21013206791075115</c:v>
                </c:pt>
                <c:pt idx="1609">
                  <c:v>0.21028199495329164</c:v>
                </c:pt>
                <c:pt idx="1610">
                  <c:v>0.21045053473475092</c:v>
                </c:pt>
                <c:pt idx="1611">
                  <c:v>0.21061256543344151</c:v>
                </c:pt>
                <c:pt idx="1612">
                  <c:v>0.21076242045911012</c:v>
                </c:pt>
                <c:pt idx="1613">
                  <c:v>0.21091225303161487</c:v>
                </c:pt>
                <c:pt idx="1614">
                  <c:v>0.21105882425719247</c:v>
                </c:pt>
                <c:pt idx="1615">
                  <c:v>0.21118675285054095</c:v>
                </c:pt>
                <c:pt idx="1616">
                  <c:v>0.211312236519411</c:v>
                </c:pt>
                <c:pt idx="1617">
                  <c:v>0.21143527618204896</c:v>
                </c:pt>
                <c:pt idx="1618">
                  <c:v>0.21154049546317474</c:v>
                </c:pt>
                <c:pt idx="1619">
                  <c:v>0.21161899802284345</c:v>
                </c:pt>
                <c:pt idx="1620">
                  <c:v>0.21169263915185194</c:v>
                </c:pt>
                <c:pt idx="1621">
                  <c:v>0.21178083952048948</c:v>
                </c:pt>
                <c:pt idx="1622">
                  <c:v>0.21189896727660401</c:v>
                </c:pt>
                <c:pt idx="1623">
                  <c:v>0.21202840632838493</c:v>
                </c:pt>
                <c:pt idx="1624">
                  <c:v>0.21217966698921323</c:v>
                </c:pt>
                <c:pt idx="1625">
                  <c:v>0.21233818302069199</c:v>
                </c:pt>
                <c:pt idx="1626">
                  <c:v>0.21250556808232984</c:v>
                </c:pt>
                <c:pt idx="1627">
                  <c:v>0.21266564931985724</c:v>
                </c:pt>
                <c:pt idx="1628">
                  <c:v>0.21281762193274492</c:v>
                </c:pt>
                <c:pt idx="1629">
                  <c:v>0.2129728041711558</c:v>
                </c:pt>
                <c:pt idx="1630">
                  <c:v>0.21311341727685226</c:v>
                </c:pt>
                <c:pt idx="1631">
                  <c:v>0.21322411598377014</c:v>
                </c:pt>
                <c:pt idx="1632">
                  <c:v>0.21331864459510608</c:v>
                </c:pt>
                <c:pt idx="1633">
                  <c:v>0.21340831732605223</c:v>
                </c:pt>
                <c:pt idx="1634">
                  <c:v>0.21350767501502574</c:v>
                </c:pt>
                <c:pt idx="1635">
                  <c:v>0.21361913774539645</c:v>
                </c:pt>
                <c:pt idx="1636">
                  <c:v>0.21373785612011167</c:v>
                </c:pt>
                <c:pt idx="1637">
                  <c:v>0.21386786483733894</c:v>
                </c:pt>
                <c:pt idx="1638">
                  <c:v>0.21403095746139253</c:v>
                </c:pt>
                <c:pt idx="1639">
                  <c:v>0.21421339590506902</c:v>
                </c:pt>
                <c:pt idx="1640">
                  <c:v>0.2143917659183949</c:v>
                </c:pt>
                <c:pt idx="1641">
                  <c:v>0.21455558002767516</c:v>
                </c:pt>
                <c:pt idx="1642">
                  <c:v>0.21468709607302389</c:v>
                </c:pt>
                <c:pt idx="1643">
                  <c:v>0.21481294799388395</c:v>
                </c:pt>
                <c:pt idx="1644">
                  <c:v>0.21493636430265886</c:v>
                </c:pt>
                <c:pt idx="1645">
                  <c:v>0.21505411991312387</c:v>
                </c:pt>
                <c:pt idx="1646">
                  <c:v>0.21515734630239669</c:v>
                </c:pt>
                <c:pt idx="1647">
                  <c:v>0.21525491770195845</c:v>
                </c:pt>
                <c:pt idx="1648">
                  <c:v>0.21533554803771457</c:v>
                </c:pt>
                <c:pt idx="1649">
                  <c:v>0.21541294704414354</c:v>
                </c:pt>
                <c:pt idx="1650">
                  <c:v>0.21548550317238685</c:v>
                </c:pt>
                <c:pt idx="1651">
                  <c:v>0.21556692100350103</c:v>
                </c:pt>
                <c:pt idx="1652">
                  <c:v>0.21566525845580192</c:v>
                </c:pt>
                <c:pt idx="1653">
                  <c:v>0.21577325730177005</c:v>
                </c:pt>
                <c:pt idx="1654">
                  <c:v>0.21588849693788539</c:v>
                </c:pt>
                <c:pt idx="1655">
                  <c:v>0.21600050036095611</c:v>
                </c:pt>
                <c:pt idx="1656">
                  <c:v>0.21610524041235835</c:v>
                </c:pt>
                <c:pt idx="1657">
                  <c:v>0.21621560844151091</c:v>
                </c:pt>
                <c:pt idx="1658">
                  <c:v>0.21632838070609733</c:v>
                </c:pt>
                <c:pt idx="1659">
                  <c:v>0.21644436176909726</c:v>
                </c:pt>
                <c:pt idx="1660">
                  <c:v>0.21654986063588752</c:v>
                </c:pt>
                <c:pt idx="1661">
                  <c:v>0.21665856919840437</c:v>
                </c:pt>
                <c:pt idx="1662">
                  <c:v>0.21676968129371452</c:v>
                </c:pt>
                <c:pt idx="1663">
                  <c:v>0.2168848061660873</c:v>
                </c:pt>
                <c:pt idx="1664">
                  <c:v>0.21700233257344029</c:v>
                </c:pt>
                <c:pt idx="1665">
                  <c:v>0.21711984516995997</c:v>
                </c:pt>
                <c:pt idx="1666">
                  <c:v>0.21722124905043522</c:v>
                </c:pt>
                <c:pt idx="1667">
                  <c:v>0.21732183797857615</c:v>
                </c:pt>
                <c:pt idx="1668">
                  <c:v>0.21743931303738842</c:v>
                </c:pt>
                <c:pt idx="1669">
                  <c:v>0.21756481908437017</c:v>
                </c:pt>
                <c:pt idx="1670">
                  <c:v>0.21768709187834318</c:v>
                </c:pt>
                <c:pt idx="1671">
                  <c:v>0.21780452403928616</c:v>
                </c:pt>
                <c:pt idx="1672">
                  <c:v>0.21792515915921115</c:v>
                </c:pt>
                <c:pt idx="1673">
                  <c:v>0.21802969782614884</c:v>
                </c:pt>
                <c:pt idx="1674">
                  <c:v>0.21812216523044953</c:v>
                </c:pt>
                <c:pt idx="1675">
                  <c:v>0.21822668330573997</c:v>
                </c:pt>
                <c:pt idx="1676">
                  <c:v>0.2183352097459017</c:v>
                </c:pt>
                <c:pt idx="1677">
                  <c:v>0.21843247158409052</c:v>
                </c:pt>
                <c:pt idx="1678">
                  <c:v>0.2185393683119066</c:v>
                </c:pt>
                <c:pt idx="1679">
                  <c:v>0.21864625361403381</c:v>
                </c:pt>
                <c:pt idx="1680">
                  <c:v>0.21875875211752061</c:v>
                </c:pt>
                <c:pt idx="1681">
                  <c:v>0.21886481054456466</c:v>
                </c:pt>
                <c:pt idx="1682">
                  <c:v>0.21896925103286261</c:v>
                </c:pt>
                <c:pt idx="1683">
                  <c:v>0.21905600868265229</c:v>
                </c:pt>
                <c:pt idx="1684">
                  <c:v>0.21913954597286353</c:v>
                </c:pt>
                <c:pt idx="1685">
                  <c:v>0.21922227314232046</c:v>
                </c:pt>
                <c:pt idx="1686">
                  <c:v>0.21933149465007123</c:v>
                </c:pt>
                <c:pt idx="1687">
                  <c:v>0.21944712795130594</c:v>
                </c:pt>
                <c:pt idx="1688">
                  <c:v>0.21957880514966238</c:v>
                </c:pt>
                <c:pt idx="1689">
                  <c:v>0.21971608425395114</c:v>
                </c:pt>
                <c:pt idx="1690">
                  <c:v>0.21987341022646595</c:v>
                </c:pt>
                <c:pt idx="1691">
                  <c:v>0.22003151394524226</c:v>
                </c:pt>
                <c:pt idx="1692">
                  <c:v>0.22019440685956004</c:v>
                </c:pt>
                <c:pt idx="1693">
                  <c:v>0.22036930665365626</c:v>
                </c:pt>
                <c:pt idx="1694">
                  <c:v>0.220539363358351</c:v>
                </c:pt>
                <c:pt idx="1695">
                  <c:v>0.22071099504679417</c:v>
                </c:pt>
                <c:pt idx="1696">
                  <c:v>0.22087939003447429</c:v>
                </c:pt>
                <c:pt idx="1697">
                  <c:v>0.22103011958985883</c:v>
                </c:pt>
                <c:pt idx="1698">
                  <c:v>0.22115998534732706</c:v>
                </c:pt>
                <c:pt idx="1699">
                  <c:v>0.22126418641379916</c:v>
                </c:pt>
                <c:pt idx="1700">
                  <c:v>0.22136036237741613</c:v>
                </c:pt>
                <c:pt idx="1701">
                  <c:v>0.2214709533017003</c:v>
                </c:pt>
                <c:pt idx="1702">
                  <c:v>0.2216095753744825</c:v>
                </c:pt>
                <c:pt idx="1703">
                  <c:v>0.22175939381004131</c:v>
                </c:pt>
                <c:pt idx="1704">
                  <c:v>0.22190518485488447</c:v>
                </c:pt>
                <c:pt idx="1705">
                  <c:v>0.2220333352523661</c:v>
                </c:pt>
                <c:pt idx="1706">
                  <c:v>0.2221518597506377</c:v>
                </c:pt>
                <c:pt idx="1707">
                  <c:v>0.22226236318196174</c:v>
                </c:pt>
                <c:pt idx="1708">
                  <c:v>0.22235283878343604</c:v>
                </c:pt>
                <c:pt idx="1709">
                  <c:v>0.2224256937160875</c:v>
                </c:pt>
                <c:pt idx="1710">
                  <c:v>0.22249454075240974</c:v>
                </c:pt>
                <c:pt idx="1711">
                  <c:v>0.22258579579751636</c:v>
                </c:pt>
                <c:pt idx="1712">
                  <c:v>0.22269304985366331</c:v>
                </c:pt>
                <c:pt idx="1713">
                  <c:v>0.22281469724763808</c:v>
                </c:pt>
                <c:pt idx="1714">
                  <c:v>0.22294513163032617</c:v>
                </c:pt>
                <c:pt idx="1715">
                  <c:v>0.22306274804971399</c:v>
                </c:pt>
                <c:pt idx="1716">
                  <c:v>0.22318035063710637</c:v>
                </c:pt>
                <c:pt idx="1717">
                  <c:v>0.22329314012524559</c:v>
                </c:pt>
                <c:pt idx="1718">
                  <c:v>0.22340831626087776</c:v>
                </c:pt>
                <c:pt idx="1719">
                  <c:v>0.22351788124401883</c:v>
                </c:pt>
                <c:pt idx="1720">
                  <c:v>0.2236490235415958</c:v>
                </c:pt>
                <c:pt idx="1721">
                  <c:v>0.22377135420472863</c:v>
                </c:pt>
                <c:pt idx="1722">
                  <c:v>0.22390246326767038</c:v>
                </c:pt>
                <c:pt idx="1723">
                  <c:v>0.22404074871222882</c:v>
                </c:pt>
                <c:pt idx="1724">
                  <c:v>0.22418780589056247</c:v>
                </c:pt>
                <c:pt idx="1725">
                  <c:v>0.22432045848719193</c:v>
                </c:pt>
                <c:pt idx="1726">
                  <c:v>0.2244435060068608</c:v>
                </c:pt>
                <c:pt idx="1727">
                  <c:v>0.22456973383227485</c:v>
                </c:pt>
                <c:pt idx="1728">
                  <c:v>0.22468875686896458</c:v>
                </c:pt>
                <c:pt idx="1729">
                  <c:v>0.22479418826317679</c:v>
                </c:pt>
                <c:pt idx="1730">
                  <c:v>0.22489641415213202</c:v>
                </c:pt>
                <c:pt idx="1731">
                  <c:v>0.22501140578741574</c:v>
                </c:pt>
                <c:pt idx="1732">
                  <c:v>0.22511121419527899</c:v>
                </c:pt>
                <c:pt idx="1733">
                  <c:v>0.22520382748694931</c:v>
                </c:pt>
                <c:pt idx="1734">
                  <c:v>0.22529723048142153</c:v>
                </c:pt>
                <c:pt idx="1735">
                  <c:v>0.22539940496199701</c:v>
                </c:pt>
                <c:pt idx="1736">
                  <c:v>0.225511944455696</c:v>
                </c:pt>
                <c:pt idx="1737">
                  <c:v>0.22563644147989914</c:v>
                </c:pt>
                <c:pt idx="1738">
                  <c:v>0.22577049786676953</c:v>
                </c:pt>
                <c:pt idx="1739">
                  <c:v>0.22590294069514419</c:v>
                </c:pt>
                <c:pt idx="1740">
                  <c:v>0.22604174748349756</c:v>
                </c:pt>
                <c:pt idx="1741">
                  <c:v>0.22619967660236609</c:v>
                </c:pt>
                <c:pt idx="1742">
                  <c:v>0.22635837821615215</c:v>
                </c:pt>
                <c:pt idx="1743">
                  <c:v>0.2265130681110642</c:v>
                </c:pt>
                <c:pt idx="1744">
                  <c:v>0.22667490872551885</c:v>
                </c:pt>
                <c:pt idx="1745">
                  <c:v>0.2268287526109464</c:v>
                </c:pt>
                <c:pt idx="1746">
                  <c:v>0.22696902485090162</c:v>
                </c:pt>
                <c:pt idx="1747">
                  <c:v>0.22711883937601884</c:v>
                </c:pt>
                <c:pt idx="1748">
                  <c:v>0.22727420839168619</c:v>
                </c:pt>
                <c:pt idx="1749">
                  <c:v>0.22742716353310938</c:v>
                </c:pt>
                <c:pt idx="1750">
                  <c:v>0.2275601836189402</c:v>
                </c:pt>
                <c:pt idx="1751">
                  <c:v>0.22769238964390459</c:v>
                </c:pt>
                <c:pt idx="1752">
                  <c:v>0.22780706023285585</c:v>
                </c:pt>
                <c:pt idx="1753">
                  <c:v>0.22792092148706902</c:v>
                </c:pt>
                <c:pt idx="1754">
                  <c:v>0.22804511898035007</c:v>
                </c:pt>
                <c:pt idx="1755">
                  <c:v>0.22817089302823509</c:v>
                </c:pt>
                <c:pt idx="1756">
                  <c:v>0.22831018126556871</c:v>
                </c:pt>
                <c:pt idx="1757">
                  <c:v>0.22844308395195045</c:v>
                </c:pt>
                <c:pt idx="1758">
                  <c:v>0.22856244256664093</c:v>
                </c:pt>
                <c:pt idx="1759">
                  <c:v>0.22867303550002444</c:v>
                </c:pt>
                <c:pt idx="1760">
                  <c:v>0.22879316216618056</c:v>
                </c:pt>
                <c:pt idx="1761">
                  <c:v>0.22890611580042464</c:v>
                </c:pt>
                <c:pt idx="1762">
                  <c:v>0.22900474093432457</c:v>
                </c:pt>
                <c:pt idx="1763">
                  <c:v>0.22909540384729077</c:v>
                </c:pt>
                <c:pt idx="1764">
                  <c:v>0.22917094999628221</c:v>
                </c:pt>
                <c:pt idx="1765">
                  <c:v>0.2292488758331894</c:v>
                </c:pt>
                <c:pt idx="1766">
                  <c:v>0.22932918080128759</c:v>
                </c:pt>
                <c:pt idx="1767">
                  <c:v>0.22942855920930338</c:v>
                </c:pt>
                <c:pt idx="1768">
                  <c:v>0.22953667170045555</c:v>
                </c:pt>
                <c:pt idx="1769">
                  <c:v>0.2296495413885464</c:v>
                </c:pt>
                <c:pt idx="1770">
                  <c:v>0.22975842471857646</c:v>
                </c:pt>
                <c:pt idx="1771">
                  <c:v>0.22986809083304904</c:v>
                </c:pt>
                <c:pt idx="1772">
                  <c:v>0.22998092312227375</c:v>
                </c:pt>
                <c:pt idx="1773">
                  <c:v>0.23009215376229813</c:v>
                </c:pt>
                <c:pt idx="1774">
                  <c:v>0.23018907323262167</c:v>
                </c:pt>
                <c:pt idx="1775">
                  <c:v>0.23027962883898923</c:v>
                </c:pt>
                <c:pt idx="1776">
                  <c:v>0.23036699928257676</c:v>
                </c:pt>
                <c:pt idx="1777">
                  <c:v>0.23045833294874588</c:v>
                </c:pt>
                <c:pt idx="1778">
                  <c:v>0.23054568778095313</c:v>
                </c:pt>
                <c:pt idx="1779">
                  <c:v>0.2306393872091376</c:v>
                </c:pt>
                <c:pt idx="1780">
                  <c:v>0.23074975069814907</c:v>
                </c:pt>
                <c:pt idx="1781">
                  <c:v>0.23087836040359574</c:v>
                </c:pt>
                <c:pt idx="1782">
                  <c:v>0.23101092223257161</c:v>
                </c:pt>
                <c:pt idx="1783">
                  <c:v>0.2311275938532846</c:v>
                </c:pt>
                <c:pt idx="1784">
                  <c:v>0.23124663249733701</c:v>
                </c:pt>
                <c:pt idx="1785">
                  <c:v>0.23136962421142118</c:v>
                </c:pt>
                <c:pt idx="1786">
                  <c:v>0.23148308057229922</c:v>
                </c:pt>
                <c:pt idx="1787">
                  <c:v>0.23157669221257843</c:v>
                </c:pt>
                <c:pt idx="1788">
                  <c:v>0.23166791546489349</c:v>
                </c:pt>
                <c:pt idx="1789">
                  <c:v>0.23175675098202608</c:v>
                </c:pt>
                <c:pt idx="1790">
                  <c:v>0.23184557860811075</c:v>
                </c:pt>
                <c:pt idx="1791">
                  <c:v>0.23193122634694385</c:v>
                </c:pt>
                <c:pt idx="1792">
                  <c:v>0.23201607381780651</c:v>
                </c:pt>
                <c:pt idx="1793">
                  <c:v>0.23210091409018679</c:v>
                </c:pt>
                <c:pt idx="1794">
                  <c:v>0.2321992246549254</c:v>
                </c:pt>
                <c:pt idx="1795">
                  <c:v>0.23231337963470355</c:v>
                </c:pt>
                <c:pt idx="1796">
                  <c:v>0.23243861802376267</c:v>
                </c:pt>
                <c:pt idx="1797">
                  <c:v>0.23257969058760214</c:v>
                </c:pt>
                <c:pt idx="1798">
                  <c:v>0.23272708223123825</c:v>
                </c:pt>
                <c:pt idx="1799">
                  <c:v>0.23287524440649829</c:v>
                </c:pt>
                <c:pt idx="1800">
                  <c:v>0.23301308682431401</c:v>
                </c:pt>
                <c:pt idx="1801">
                  <c:v>0.23312952509651755</c:v>
                </c:pt>
                <c:pt idx="1802">
                  <c:v>0.23324753372870871</c:v>
                </c:pt>
                <c:pt idx="1803">
                  <c:v>0.23335998537264063</c:v>
                </c:pt>
                <c:pt idx="1804">
                  <c:v>0.23347875858799486</c:v>
                </c:pt>
                <c:pt idx="1805">
                  <c:v>0.23360305944531617</c:v>
                </c:pt>
                <c:pt idx="1806">
                  <c:v>0.23370913840299204</c:v>
                </c:pt>
                <c:pt idx="1807">
                  <c:v>0.23380966553728952</c:v>
                </c:pt>
                <c:pt idx="1808">
                  <c:v>0.233933925271953</c:v>
                </c:pt>
                <c:pt idx="1809">
                  <c:v>0.23406924792766495</c:v>
                </c:pt>
                <c:pt idx="1810">
                  <c:v>0.23421167304789875</c:v>
                </c:pt>
                <c:pt idx="1811">
                  <c:v>0.23437781005434966</c:v>
                </c:pt>
                <c:pt idx="1812">
                  <c:v>0.23456052888735596</c:v>
                </c:pt>
                <c:pt idx="1813">
                  <c:v>0.23473372500867026</c:v>
                </c:pt>
                <c:pt idx="1814">
                  <c:v>0.23487921819921301</c:v>
                </c:pt>
                <c:pt idx="1815">
                  <c:v>0.23500729794405084</c:v>
                </c:pt>
                <c:pt idx="1816">
                  <c:v>0.23511243757234071</c:v>
                </c:pt>
                <c:pt idx="1817">
                  <c:v>0.23521045253234768</c:v>
                </c:pt>
                <c:pt idx="1818">
                  <c:v>0.23531161918948462</c:v>
                </c:pt>
                <c:pt idx="1819">
                  <c:v>0.23540803413419181</c:v>
                </c:pt>
                <c:pt idx="1820">
                  <c:v>0.23550522995579617</c:v>
                </c:pt>
                <c:pt idx="1821">
                  <c:v>0.23560320642571914</c:v>
                </c:pt>
                <c:pt idx="1822">
                  <c:v>0.23571460349119333</c:v>
                </c:pt>
                <c:pt idx="1823">
                  <c:v>0.23582124862880935</c:v>
                </c:pt>
                <c:pt idx="1824">
                  <c:v>0.23593183157481998</c:v>
                </c:pt>
                <c:pt idx="1825">
                  <c:v>0.23604477153234665</c:v>
                </c:pt>
                <c:pt idx="1826">
                  <c:v>0.23615769873587977</c:v>
                </c:pt>
                <c:pt idx="1827">
                  <c:v>0.23627850882690674</c:v>
                </c:pt>
                <c:pt idx="1828">
                  <c:v>0.23639535698995764</c:v>
                </c:pt>
                <c:pt idx="1829">
                  <c:v>0.23650035078713103</c:v>
                </c:pt>
                <c:pt idx="1830">
                  <c:v>0.2366029656507474</c:v>
                </c:pt>
                <c:pt idx="1831">
                  <c:v>0.23670872687515043</c:v>
                </c:pt>
                <c:pt idx="1832">
                  <c:v>0.23681289863869898</c:v>
                </c:pt>
                <c:pt idx="1833">
                  <c:v>0.23692652818755405</c:v>
                </c:pt>
                <c:pt idx="1834">
                  <c:v>0.23703462209364842</c:v>
                </c:pt>
                <c:pt idx="1835">
                  <c:v>0.23713639326716976</c:v>
                </c:pt>
                <c:pt idx="1836">
                  <c:v>0.23724604208735173</c:v>
                </c:pt>
                <c:pt idx="1837">
                  <c:v>0.2373454255941885</c:v>
                </c:pt>
                <c:pt idx="1838">
                  <c:v>0.23744243330085657</c:v>
                </c:pt>
                <c:pt idx="1839">
                  <c:v>0.2375465286649216</c:v>
                </c:pt>
                <c:pt idx="1840">
                  <c:v>0.23764272838191625</c:v>
                </c:pt>
                <c:pt idx="1841">
                  <c:v>0.23772709264794384</c:v>
                </c:pt>
                <c:pt idx="1842">
                  <c:v>0.23779568264652418</c:v>
                </c:pt>
                <c:pt idx="1843">
                  <c:v>0.23785323154438012</c:v>
                </c:pt>
                <c:pt idx="1844">
                  <c:v>0.23790525920418765</c:v>
                </c:pt>
                <c:pt idx="1845">
                  <c:v>0.23794624878732157</c:v>
                </c:pt>
                <c:pt idx="1846">
                  <c:v>0.23800457722055748</c:v>
                </c:pt>
                <c:pt idx="1847">
                  <c:v>0.23809285162159016</c:v>
                </c:pt>
                <c:pt idx="1848">
                  <c:v>0.23821815636248955</c:v>
                </c:pt>
                <c:pt idx="1849">
                  <c:v>0.23837968962076567</c:v>
                </c:pt>
                <c:pt idx="1850">
                  <c:v>0.23855380113056721</c:v>
                </c:pt>
                <c:pt idx="1851">
                  <c:v>0.23873182046897873</c:v>
                </c:pt>
                <c:pt idx="1852">
                  <c:v>0.23892004538649683</c:v>
                </c:pt>
                <c:pt idx="1853">
                  <c:v>0.23910666022150046</c:v>
                </c:pt>
                <c:pt idx="1854">
                  <c:v>0.23926647562324294</c:v>
                </c:pt>
                <c:pt idx="1855">
                  <c:v>0.2394105237780817</c:v>
                </c:pt>
                <c:pt idx="1856">
                  <c:v>0.23952858056353263</c:v>
                </c:pt>
                <c:pt idx="1857">
                  <c:v>0.23964032814632036</c:v>
                </c:pt>
                <c:pt idx="1858">
                  <c:v>0.23975285006559091</c:v>
                </c:pt>
                <c:pt idx="1859">
                  <c:v>0.23986221238503089</c:v>
                </c:pt>
                <c:pt idx="1860">
                  <c:v>0.23997942921703011</c:v>
                </c:pt>
                <c:pt idx="1861">
                  <c:v>0.24010292470586536</c:v>
                </c:pt>
                <c:pt idx="1862">
                  <c:v>0.24024292025455019</c:v>
                </c:pt>
                <c:pt idx="1863">
                  <c:v>0.24039075944352836</c:v>
                </c:pt>
                <c:pt idx="1864">
                  <c:v>0.24053543195710392</c:v>
                </c:pt>
                <c:pt idx="1865">
                  <c:v>0.24069108878599674</c:v>
                </c:pt>
                <c:pt idx="1866">
                  <c:v>0.24088130312354367</c:v>
                </c:pt>
                <c:pt idx="1867">
                  <c:v>0.24108091066748547</c:v>
                </c:pt>
                <c:pt idx="1868">
                  <c:v>0.24127969275465272</c:v>
                </c:pt>
                <c:pt idx="1869">
                  <c:v>0.24148943179528026</c:v>
                </c:pt>
                <c:pt idx="1870">
                  <c:v>0.24172347062323277</c:v>
                </c:pt>
                <c:pt idx="1871">
                  <c:v>0.24195509941831872</c:v>
                </c:pt>
                <c:pt idx="1872">
                  <c:v>0.24215370782560211</c:v>
                </c:pt>
                <c:pt idx="1873">
                  <c:v>0.24232323952608148</c:v>
                </c:pt>
                <c:pt idx="1874">
                  <c:v>0.24246449399152697</c:v>
                </c:pt>
                <c:pt idx="1875">
                  <c:v>0.24256963713931159</c:v>
                </c:pt>
                <c:pt idx="1876">
                  <c:v>0.24265672495801682</c:v>
                </c:pt>
                <c:pt idx="1877">
                  <c:v>0.24274458966525236</c:v>
                </c:pt>
                <c:pt idx="1878">
                  <c:v>0.24284264383908538</c:v>
                </c:pt>
                <c:pt idx="1879">
                  <c:v>0.24293441383530245</c:v>
                </c:pt>
                <c:pt idx="1880">
                  <c:v>0.24303715486408156</c:v>
                </c:pt>
                <c:pt idx="1881">
                  <c:v>0.24313047535219173</c:v>
                </c:pt>
                <c:pt idx="1882">
                  <c:v>0.24321202562288197</c:v>
                </c:pt>
                <c:pt idx="1883">
                  <c:v>0.24329356924366785</c:v>
                </c:pt>
                <c:pt idx="1884">
                  <c:v>0.24337432223794259</c:v>
                </c:pt>
                <c:pt idx="1885">
                  <c:v>0.243465259550839</c:v>
                </c:pt>
                <c:pt idx="1886">
                  <c:v>0.24353659251708593</c:v>
                </c:pt>
                <c:pt idx="1887">
                  <c:v>0.24359851481246342</c:v>
                </c:pt>
                <c:pt idx="1888">
                  <c:v>0.24366278453212059</c:v>
                </c:pt>
                <c:pt idx="1889">
                  <c:v>0.24373802188248458</c:v>
                </c:pt>
                <c:pt idx="1890">
                  <c:v>0.24381795536533091</c:v>
                </c:pt>
                <c:pt idx="1891">
                  <c:v>0.24389866602666552</c:v>
                </c:pt>
                <c:pt idx="1892">
                  <c:v>0.24399347314322514</c:v>
                </c:pt>
                <c:pt idx="1893">
                  <c:v>0.24410158929768566</c:v>
                </c:pt>
                <c:pt idx="1894">
                  <c:v>0.24421752696721771</c:v>
                </c:pt>
                <c:pt idx="1895">
                  <c:v>0.24433423442288107</c:v>
                </c:pt>
                <c:pt idx="1896">
                  <c:v>0.24445249452711112</c:v>
                </c:pt>
                <c:pt idx="1897">
                  <c:v>0.24454646609451647</c:v>
                </c:pt>
                <c:pt idx="1898">
                  <c:v>0.24463964584576262</c:v>
                </c:pt>
                <c:pt idx="1899">
                  <c:v>0.2447422118355185</c:v>
                </c:pt>
                <c:pt idx="1900">
                  <c:v>0.24484163599747233</c:v>
                </c:pt>
                <c:pt idx="1901">
                  <c:v>0.24492226408246978</c:v>
                </c:pt>
                <c:pt idx="1902">
                  <c:v>0.24500210296451724</c:v>
                </c:pt>
                <c:pt idx="1903">
                  <c:v>0.24509680553004926</c:v>
                </c:pt>
                <c:pt idx="1904">
                  <c:v>0.24519932464388877</c:v>
                </c:pt>
                <c:pt idx="1905">
                  <c:v>0.24531122282448634</c:v>
                </c:pt>
                <c:pt idx="1906">
                  <c:v>0.24542702034482752</c:v>
                </c:pt>
                <c:pt idx="1907">
                  <c:v>0.24553341705601772</c:v>
                </c:pt>
                <c:pt idx="1908">
                  <c:v>0.24563902024392409</c:v>
                </c:pt>
                <c:pt idx="1909">
                  <c:v>0.24574539440261256</c:v>
                </c:pt>
                <c:pt idx="1910">
                  <c:v>0.24586035962966851</c:v>
                </c:pt>
                <c:pt idx="1911">
                  <c:v>0.24597140192594952</c:v>
                </c:pt>
                <c:pt idx="1912">
                  <c:v>0.24608946858840094</c:v>
                </c:pt>
                <c:pt idx="1913">
                  <c:v>0.24620830307243163</c:v>
                </c:pt>
                <c:pt idx="1914">
                  <c:v>0.2463279051026819</c:v>
                </c:pt>
                <c:pt idx="1915">
                  <c:v>0.24644592968397805</c:v>
                </c:pt>
                <c:pt idx="1916">
                  <c:v>0.24656862921447428</c:v>
                </c:pt>
                <c:pt idx="1917">
                  <c:v>0.24668037428579287</c:v>
                </c:pt>
                <c:pt idx="1918">
                  <c:v>0.24678663773486056</c:v>
                </c:pt>
                <c:pt idx="1919">
                  <c:v>0.24690148332431078</c:v>
                </c:pt>
                <c:pt idx="1920">
                  <c:v>0.24700616101087314</c:v>
                </c:pt>
                <c:pt idx="1921">
                  <c:v>0.24713191598021528</c:v>
                </c:pt>
                <c:pt idx="1922">
                  <c:v>0.24725843607638312</c:v>
                </c:pt>
                <c:pt idx="1923">
                  <c:v>0.24740211850099009</c:v>
                </c:pt>
                <c:pt idx="1924">
                  <c:v>0.24755202598024861</c:v>
                </c:pt>
                <c:pt idx="1925">
                  <c:v>0.24769722742408712</c:v>
                </c:pt>
                <c:pt idx="1926">
                  <c:v>0.24782913948966626</c:v>
                </c:pt>
                <c:pt idx="1927">
                  <c:v>0.24794308501758366</c:v>
                </c:pt>
                <c:pt idx="1928">
                  <c:v>0.24803438815929449</c:v>
                </c:pt>
                <c:pt idx="1929">
                  <c:v>0.24811710004808335</c:v>
                </c:pt>
                <c:pt idx="1930">
                  <c:v>0.24821150808828532</c:v>
                </c:pt>
                <c:pt idx="1931">
                  <c:v>0.24833243098760219</c:v>
                </c:pt>
                <c:pt idx="1932">
                  <c:v>0.24846737928037954</c:v>
                </c:pt>
                <c:pt idx="1933">
                  <c:v>0.24861790704426179</c:v>
                </c:pt>
                <c:pt idx="1934">
                  <c:v>0.2487699716728016</c:v>
                </c:pt>
                <c:pt idx="1935">
                  <c:v>0.24890642024418236</c:v>
                </c:pt>
                <c:pt idx="1936">
                  <c:v>0.24902492046806829</c:v>
                </c:pt>
                <c:pt idx="1937">
                  <c:v>0.24913483246452764</c:v>
                </c:pt>
                <c:pt idx="1938">
                  <c:v>0.24924083542803319</c:v>
                </c:pt>
                <c:pt idx="1939">
                  <c:v>0.2493483857741684</c:v>
                </c:pt>
                <c:pt idx="1940">
                  <c:v>0.24946917128535298</c:v>
                </c:pt>
                <c:pt idx="1941">
                  <c:v>0.24960474538342792</c:v>
                </c:pt>
                <c:pt idx="1942">
                  <c:v>0.24974964909672229</c:v>
                </c:pt>
                <c:pt idx="1943">
                  <c:v>0.24987583845102612</c:v>
                </c:pt>
                <c:pt idx="1944">
                  <c:v>0.24998643577795482</c:v>
                </c:pt>
                <c:pt idx="1945">
                  <c:v>0.25009001232286621</c:v>
                </c:pt>
                <c:pt idx="1946">
                  <c:v>0.25018501295367951</c:v>
                </c:pt>
                <c:pt idx="1947">
                  <c:v>0.25029168323322182</c:v>
                </c:pt>
                <c:pt idx="1948">
                  <c:v>0.25041001942648466</c:v>
                </c:pt>
                <c:pt idx="1949">
                  <c:v>0.25052912000706551</c:v>
                </c:pt>
                <c:pt idx="1950">
                  <c:v>0.25064820640438745</c:v>
                </c:pt>
                <c:pt idx="1951">
                  <c:v>0.25076338759698263</c:v>
                </c:pt>
                <c:pt idx="1952">
                  <c:v>0.25088244610114913</c:v>
                </c:pt>
                <c:pt idx="1953">
                  <c:v>0.25100615854845199</c:v>
                </c:pt>
                <c:pt idx="1954">
                  <c:v>0.25112752192611265</c:v>
                </c:pt>
                <c:pt idx="1955">
                  <c:v>0.25125664883392812</c:v>
                </c:pt>
                <c:pt idx="1956">
                  <c:v>0.25138809223431707</c:v>
                </c:pt>
                <c:pt idx="1957">
                  <c:v>0.25150707638973419</c:v>
                </c:pt>
                <c:pt idx="1958">
                  <c:v>0.25161982608669287</c:v>
                </c:pt>
                <c:pt idx="1959">
                  <c:v>0.25172634343221034</c:v>
                </c:pt>
                <c:pt idx="1960">
                  <c:v>0.25182274351127087</c:v>
                </c:pt>
                <c:pt idx="1961">
                  <c:v>0.25192068891222963</c:v>
                </c:pt>
                <c:pt idx="1962">
                  <c:v>0.25201473856196405</c:v>
                </c:pt>
                <c:pt idx="1963">
                  <c:v>0.25210722504559674</c:v>
                </c:pt>
                <c:pt idx="1964">
                  <c:v>0.25219193205072232</c:v>
                </c:pt>
                <c:pt idx="1965">
                  <c:v>0.25228673321700307</c:v>
                </c:pt>
                <c:pt idx="1966">
                  <c:v>0.25240561050276289</c:v>
                </c:pt>
                <c:pt idx="1967">
                  <c:v>0.25253534932006094</c:v>
                </c:pt>
                <c:pt idx="1968">
                  <c:v>0.25265808073106699</c:v>
                </c:pt>
                <c:pt idx="1969">
                  <c:v>0.25276448754772773</c:v>
                </c:pt>
                <c:pt idx="1970">
                  <c:v>0.25285457497919411</c:v>
                </c:pt>
                <c:pt idx="1971">
                  <c:v>0.25293533612194613</c:v>
                </c:pt>
                <c:pt idx="1972">
                  <c:v>0.25299667916975971</c:v>
                </c:pt>
                <c:pt idx="1973">
                  <c:v>0.25306500623592304</c:v>
                </c:pt>
                <c:pt idx="1974">
                  <c:v>0.25317059342891568</c:v>
                </c:pt>
                <c:pt idx="1975">
                  <c:v>0.25330489044054327</c:v>
                </c:pt>
                <c:pt idx="1976">
                  <c:v>0.25346245295651387</c:v>
                </c:pt>
                <c:pt idx="1977">
                  <c:v>0.25363395831220842</c:v>
                </c:pt>
                <c:pt idx="1978">
                  <c:v>0.25380000334493386</c:v>
                </c:pt>
                <c:pt idx="1979">
                  <c:v>0.25395205778692315</c:v>
                </c:pt>
                <c:pt idx="1980">
                  <c:v>0.25411029398114549</c:v>
                </c:pt>
                <c:pt idx="1981">
                  <c:v>0.25426540320161384</c:v>
                </c:pt>
                <c:pt idx="1982">
                  <c:v>0.25438559630166646</c:v>
                </c:pt>
                <c:pt idx="1983">
                  <c:v>0.25449259477742792</c:v>
                </c:pt>
                <c:pt idx="1984">
                  <c:v>0.25460345793248201</c:v>
                </c:pt>
                <c:pt idx="1985">
                  <c:v>0.25471120824178711</c:v>
                </c:pt>
                <c:pt idx="1986">
                  <c:v>0.2548127464684975</c:v>
                </c:pt>
                <c:pt idx="1987">
                  <c:v>0.25490419955738935</c:v>
                </c:pt>
                <c:pt idx="1988">
                  <c:v>0.25501269237527124</c:v>
                </c:pt>
                <c:pt idx="1989">
                  <c:v>0.25514519263601015</c:v>
                </c:pt>
                <c:pt idx="1990">
                  <c:v>0.25528542232627421</c:v>
                </c:pt>
                <c:pt idx="1991">
                  <c:v>0.25543260361127773</c:v>
                </c:pt>
                <c:pt idx="1992">
                  <c:v>0.25557743983235887</c:v>
                </c:pt>
                <c:pt idx="1993">
                  <c:v>0.25569979847343233</c:v>
                </c:pt>
                <c:pt idx="1994">
                  <c:v>0.25580046207897794</c:v>
                </c:pt>
                <c:pt idx="1995">
                  <c:v>0.25590730928138622</c:v>
                </c:pt>
                <c:pt idx="1996">
                  <c:v>0.25600253303599135</c:v>
                </c:pt>
                <c:pt idx="1997">
                  <c:v>0.25610394023513794</c:v>
                </c:pt>
                <c:pt idx="1998">
                  <c:v>0.25620301520013633</c:v>
                </c:pt>
                <c:pt idx="1999">
                  <c:v>0.25630904549936112</c:v>
                </c:pt>
                <c:pt idx="2000">
                  <c:v>0.25643982651370406</c:v>
                </c:pt>
                <c:pt idx="2001">
                  <c:v>0.25658529062572022</c:v>
                </c:pt>
                <c:pt idx="2002">
                  <c:v>0.25674852568185541</c:v>
                </c:pt>
                <c:pt idx="2003">
                  <c:v>0.2569225621487356</c:v>
                </c:pt>
                <c:pt idx="2004">
                  <c:v>0.25708264895169941</c:v>
                </c:pt>
                <c:pt idx="2005">
                  <c:v>0.25723343192155124</c:v>
                </c:pt>
                <c:pt idx="2006">
                  <c:v>0.25735172264394685</c:v>
                </c:pt>
                <c:pt idx="2007">
                  <c:v>0.25743830567558201</c:v>
                </c:pt>
                <c:pt idx="2008">
                  <c:v>0.25751947045985002</c:v>
                </c:pt>
                <c:pt idx="2009">
                  <c:v>0.25759444540704518</c:v>
                </c:pt>
                <c:pt idx="2010">
                  <c:v>0.25767173328278004</c:v>
                </c:pt>
                <c:pt idx="2011">
                  <c:v>0.25773433208360835</c:v>
                </c:pt>
                <c:pt idx="2012">
                  <c:v>0.25779769971791477</c:v>
                </c:pt>
                <c:pt idx="2013">
                  <c:v>0.25787110842012456</c:v>
                </c:pt>
                <c:pt idx="2014">
                  <c:v>0.2579506928196153</c:v>
                </c:pt>
                <c:pt idx="2015">
                  <c:v>0.25804958499554775</c:v>
                </c:pt>
                <c:pt idx="2016">
                  <c:v>0.2581531022652564</c:v>
                </c:pt>
                <c:pt idx="2017">
                  <c:v>0.25827360140993555</c:v>
                </c:pt>
                <c:pt idx="2018">
                  <c:v>0.25841184856749677</c:v>
                </c:pt>
                <c:pt idx="2019">
                  <c:v>0.25854930444476276</c:v>
                </c:pt>
                <c:pt idx="2020">
                  <c:v>0.2586774766094958</c:v>
                </c:pt>
                <c:pt idx="2021">
                  <c:v>0.25879173673669592</c:v>
                </c:pt>
                <c:pt idx="2022">
                  <c:v>0.2589059838100109</c:v>
                </c:pt>
                <c:pt idx="2023">
                  <c:v>0.25901635878788393</c:v>
                </c:pt>
                <c:pt idx="2024">
                  <c:v>0.25912672158446576</c:v>
                </c:pt>
                <c:pt idx="2025">
                  <c:v>0.25923938711996614</c:v>
                </c:pt>
                <c:pt idx="2026">
                  <c:v>0.25934972530661982</c:v>
                </c:pt>
                <c:pt idx="2027">
                  <c:v>0.25947702347265655</c:v>
                </c:pt>
                <c:pt idx="2028">
                  <c:v>0.25960893356570558</c:v>
                </c:pt>
                <c:pt idx="2029">
                  <c:v>0.25971383209575694</c:v>
                </c:pt>
                <c:pt idx="2030">
                  <c:v>0.25982411794831473</c:v>
                </c:pt>
                <c:pt idx="2031">
                  <c:v>0.25995444009481999</c:v>
                </c:pt>
                <c:pt idx="2032">
                  <c:v>0.26009785193995916</c:v>
                </c:pt>
                <c:pt idx="2033">
                  <c:v>0.2602358471473501</c:v>
                </c:pt>
                <c:pt idx="2034">
                  <c:v>0.2603915507158201</c:v>
                </c:pt>
                <c:pt idx="2035">
                  <c:v>0.26055416568823908</c:v>
                </c:pt>
                <c:pt idx="2036">
                  <c:v>0.26071367222006137</c:v>
                </c:pt>
                <c:pt idx="2037">
                  <c:v>0.2608477304955486</c:v>
                </c:pt>
                <c:pt idx="2038">
                  <c:v>0.26095326948209485</c:v>
                </c:pt>
                <c:pt idx="2039">
                  <c:v>0.26103260897699038</c:v>
                </c:pt>
                <c:pt idx="2040">
                  <c:v>0.26109961898653927</c:v>
                </c:pt>
                <c:pt idx="2041">
                  <c:v>0.26117047526154674</c:v>
                </c:pt>
                <c:pt idx="2042">
                  <c:v>0.26123978632500633</c:v>
                </c:pt>
                <c:pt idx="2043">
                  <c:v>0.26130601240855861</c:v>
                </c:pt>
                <c:pt idx="2044">
                  <c:v>0.26138301396787822</c:v>
                </c:pt>
                <c:pt idx="2045">
                  <c:v>0.26147925757978291</c:v>
                </c:pt>
                <c:pt idx="2046">
                  <c:v>0.26156779352254633</c:v>
                </c:pt>
                <c:pt idx="2047">
                  <c:v>0.26165863095132452</c:v>
                </c:pt>
                <c:pt idx="2048">
                  <c:v>0.26175330864121354</c:v>
                </c:pt>
                <c:pt idx="2049">
                  <c:v>0.26183797215382998</c:v>
                </c:pt>
                <c:pt idx="2050">
                  <c:v>0.26191647191567741</c:v>
                </c:pt>
                <c:pt idx="2051">
                  <c:v>0.26200266063516653</c:v>
                </c:pt>
                <c:pt idx="2052">
                  <c:v>0.26210500009215648</c:v>
                </c:pt>
                <c:pt idx="2053">
                  <c:v>0.26221117582694614</c:v>
                </c:pt>
                <c:pt idx="2054">
                  <c:v>0.26231964808757974</c:v>
                </c:pt>
                <c:pt idx="2055">
                  <c:v>0.26241733998203803</c:v>
                </c:pt>
                <c:pt idx="2056">
                  <c:v>0.26254117189537229</c:v>
                </c:pt>
                <c:pt idx="2057">
                  <c:v>0.26269113411670914</c:v>
                </c:pt>
                <c:pt idx="2058">
                  <c:v>0.26284568702659072</c:v>
                </c:pt>
                <c:pt idx="2059">
                  <c:v>0.26299944731153468</c:v>
                </c:pt>
                <c:pt idx="2060">
                  <c:v>0.26314011726201336</c:v>
                </c:pt>
                <c:pt idx="2061">
                  <c:v>0.26328076742724005</c:v>
                </c:pt>
                <c:pt idx="2062">
                  <c:v>0.26342062939446531</c:v>
                </c:pt>
                <c:pt idx="2063">
                  <c:v>0.26358275257847408</c:v>
                </c:pt>
                <c:pt idx="2064">
                  <c:v>0.26373486322927847</c:v>
                </c:pt>
                <c:pt idx="2065">
                  <c:v>0.26386928520155878</c:v>
                </c:pt>
                <c:pt idx="2066">
                  <c:v>0.26399447341605842</c:v>
                </c:pt>
                <c:pt idx="2067">
                  <c:v>0.26410659188700281</c:v>
                </c:pt>
                <c:pt idx="2068">
                  <c:v>0.2642018059228522</c:v>
                </c:pt>
                <c:pt idx="2069">
                  <c:v>0.26429931412763064</c:v>
                </c:pt>
                <c:pt idx="2070">
                  <c:v>0.26439374214533801</c:v>
                </c:pt>
                <c:pt idx="2071">
                  <c:v>0.26449353442395485</c:v>
                </c:pt>
                <c:pt idx="2072">
                  <c:v>0.26460789948117963</c:v>
                </c:pt>
                <c:pt idx="2073">
                  <c:v>0.26471918177954246</c:v>
                </c:pt>
                <c:pt idx="2074">
                  <c:v>0.26483965968561329</c:v>
                </c:pt>
                <c:pt idx="2075">
                  <c:v>0.26495935584166819</c:v>
                </c:pt>
                <c:pt idx="2076">
                  <c:v>0.26506216033293412</c:v>
                </c:pt>
                <c:pt idx="2077">
                  <c:v>0.26515191382158582</c:v>
                </c:pt>
                <c:pt idx="2078">
                  <c:v>0.26524396031433434</c:v>
                </c:pt>
                <c:pt idx="2079">
                  <c:v>0.26533676528322503</c:v>
                </c:pt>
                <c:pt idx="2080">
                  <c:v>0.26541575776862658</c:v>
                </c:pt>
                <c:pt idx="2081">
                  <c:v>0.26551084724099</c:v>
                </c:pt>
                <c:pt idx="2082">
                  <c:v>0.26562202910818533</c:v>
                </c:pt>
                <c:pt idx="2083">
                  <c:v>0.26576463051067412</c:v>
                </c:pt>
                <c:pt idx="2084">
                  <c:v>0.26590567855923242</c:v>
                </c:pt>
                <c:pt idx="2085">
                  <c:v>0.26603827624387255</c:v>
                </c:pt>
                <c:pt idx="2086">
                  <c:v>0.2661524647830692</c:v>
                </c:pt>
                <c:pt idx="2087">
                  <c:v>0.2662428867240913</c:v>
                </c:pt>
                <c:pt idx="2088">
                  <c:v>0.26632180766795022</c:v>
                </c:pt>
                <c:pt idx="2089">
                  <c:v>0.26638769805395385</c:v>
                </c:pt>
                <c:pt idx="2090">
                  <c:v>0.26645051972775835</c:v>
                </c:pt>
                <c:pt idx="2091">
                  <c:v>0.26651563558996699</c:v>
                </c:pt>
                <c:pt idx="2092">
                  <c:v>0.26656849123088278</c:v>
                </c:pt>
                <c:pt idx="2093">
                  <c:v>0.26662287600315987</c:v>
                </c:pt>
                <c:pt idx="2094">
                  <c:v>0.26668874655529384</c:v>
                </c:pt>
                <c:pt idx="2095">
                  <c:v>0.26675308104564899</c:v>
                </c:pt>
                <c:pt idx="2096">
                  <c:v>0.26682353788167607</c:v>
                </c:pt>
                <c:pt idx="2097">
                  <c:v>0.2669138991660624</c:v>
                </c:pt>
                <c:pt idx="2098">
                  <c:v>0.26699889258295229</c:v>
                </c:pt>
                <c:pt idx="2099">
                  <c:v>0.26708770681350047</c:v>
                </c:pt>
                <c:pt idx="2100">
                  <c:v>0.26716885774815891</c:v>
                </c:pt>
                <c:pt idx="2101">
                  <c:v>0.26725459497738313</c:v>
                </c:pt>
                <c:pt idx="2102">
                  <c:v>0.26736481775763465</c:v>
                </c:pt>
                <c:pt idx="2103">
                  <c:v>0.26750717087012738</c:v>
                </c:pt>
                <c:pt idx="2104">
                  <c:v>0.26766404195799803</c:v>
                </c:pt>
                <c:pt idx="2105">
                  <c:v>0.26782088844119023</c:v>
                </c:pt>
                <c:pt idx="2106">
                  <c:v>0.26798918413405931</c:v>
                </c:pt>
                <c:pt idx="2107">
                  <c:v>0.26815745150825382</c:v>
                </c:pt>
                <c:pt idx="2108">
                  <c:v>0.26831727929224525</c:v>
                </c:pt>
                <c:pt idx="2109">
                  <c:v>0.26846331966769865</c:v>
                </c:pt>
                <c:pt idx="2110">
                  <c:v>0.26859175640169863</c:v>
                </c:pt>
                <c:pt idx="2111">
                  <c:v>0.26871482612773323</c:v>
                </c:pt>
                <c:pt idx="2112">
                  <c:v>0.26885927996065412</c:v>
                </c:pt>
                <c:pt idx="2113">
                  <c:v>0.26901288257265915</c:v>
                </c:pt>
                <c:pt idx="2114">
                  <c:v>0.26916951765411828</c:v>
                </c:pt>
                <c:pt idx="2115">
                  <c:v>0.26933147544918767</c:v>
                </c:pt>
                <c:pt idx="2116">
                  <c:v>0.26947965913000538</c:v>
                </c:pt>
                <c:pt idx="2117">
                  <c:v>0.26960796540336524</c:v>
                </c:pt>
                <c:pt idx="2118">
                  <c:v>0.26973930953510594</c:v>
                </c:pt>
                <c:pt idx="2119">
                  <c:v>0.26986758250015103</c:v>
                </c:pt>
                <c:pt idx="2120">
                  <c:v>0.26998438820773141</c:v>
                </c:pt>
                <c:pt idx="2121">
                  <c:v>0.27009278391323027</c:v>
                </c:pt>
                <c:pt idx="2122">
                  <c:v>0.27020040464413997</c:v>
                </c:pt>
                <c:pt idx="2123">
                  <c:v>0.27030419806479866</c:v>
                </c:pt>
                <c:pt idx="2124">
                  <c:v>0.27041942666970237</c:v>
                </c:pt>
                <c:pt idx="2125">
                  <c:v>0.27056134564336282</c:v>
                </c:pt>
                <c:pt idx="2126">
                  <c:v>0.27071239855107515</c:v>
                </c:pt>
                <c:pt idx="2127">
                  <c:v>0.27085580140961452</c:v>
                </c:pt>
                <c:pt idx="2128">
                  <c:v>0.2709808807283699</c:v>
                </c:pt>
                <c:pt idx="2129">
                  <c:v>0.27108001785416075</c:v>
                </c:pt>
                <c:pt idx="2130">
                  <c:v>0.27117685771047118</c:v>
                </c:pt>
                <c:pt idx="2131">
                  <c:v>0.27127445059724703</c:v>
                </c:pt>
                <c:pt idx="2132">
                  <c:v>0.27137813260462368</c:v>
                </c:pt>
                <c:pt idx="2133">
                  <c:v>0.27147875486189449</c:v>
                </c:pt>
                <c:pt idx="2134">
                  <c:v>0.2715946103749553</c:v>
                </c:pt>
                <c:pt idx="2135">
                  <c:v>0.27172493178508011</c:v>
                </c:pt>
                <c:pt idx="2136">
                  <c:v>0.27185752210480951</c:v>
                </c:pt>
                <c:pt idx="2137">
                  <c:v>0.27198247619958066</c:v>
                </c:pt>
                <c:pt idx="2138">
                  <c:v>0.27210589113675382</c:v>
                </c:pt>
                <c:pt idx="2139">
                  <c:v>0.27221938896080239</c:v>
                </c:pt>
                <c:pt idx="2140">
                  <c:v>0.27231916499795622</c:v>
                </c:pt>
                <c:pt idx="2141">
                  <c:v>0.27240979261712772</c:v>
                </c:pt>
                <c:pt idx="2142">
                  <c:v>0.27250498085193392</c:v>
                </c:pt>
                <c:pt idx="2143">
                  <c:v>0.27261386508183594</c:v>
                </c:pt>
                <c:pt idx="2144">
                  <c:v>0.27272806656992921</c:v>
                </c:pt>
                <c:pt idx="2145">
                  <c:v>0.27283997137635752</c:v>
                </c:pt>
                <c:pt idx="2146">
                  <c:v>0.27295871380286152</c:v>
                </c:pt>
                <c:pt idx="2147">
                  <c:v>0.27310027288612992</c:v>
                </c:pt>
                <c:pt idx="2148">
                  <c:v>0.27323724647022735</c:v>
                </c:pt>
                <c:pt idx="2149">
                  <c:v>0.27337420129513174</c:v>
                </c:pt>
                <c:pt idx="2150">
                  <c:v>0.2735073338394266</c:v>
                </c:pt>
                <c:pt idx="2151">
                  <c:v>0.27362903951417994</c:v>
                </c:pt>
                <c:pt idx="2152">
                  <c:v>0.27374692776310167</c:v>
                </c:pt>
                <c:pt idx="2153">
                  <c:v>0.2738579581787054</c:v>
                </c:pt>
                <c:pt idx="2154">
                  <c:v>0.27396289340411206</c:v>
                </c:pt>
                <c:pt idx="2155">
                  <c:v>0.27406629705709024</c:v>
                </c:pt>
                <c:pt idx="2156">
                  <c:v>0.27418489396458684</c:v>
                </c:pt>
                <c:pt idx="2157">
                  <c:v>0.27430651720937121</c:v>
                </c:pt>
                <c:pt idx="2158">
                  <c:v>0.27442432562338448</c:v>
                </c:pt>
                <c:pt idx="2159">
                  <c:v>0.27454743958603128</c:v>
                </c:pt>
                <c:pt idx="2160">
                  <c:v>0.27466066065332534</c:v>
                </c:pt>
                <c:pt idx="2161">
                  <c:v>0.27477082992282081</c:v>
                </c:pt>
                <c:pt idx="2162">
                  <c:v>0.27489162227521624</c:v>
                </c:pt>
                <c:pt idx="2163">
                  <c:v>0.27501315960099793</c:v>
                </c:pt>
                <c:pt idx="2164">
                  <c:v>0.27512632795423431</c:v>
                </c:pt>
                <c:pt idx="2165">
                  <c:v>0.27523568654343517</c:v>
                </c:pt>
                <c:pt idx="2166">
                  <c:v>0.27533592141204055</c:v>
                </c:pt>
                <c:pt idx="2167">
                  <c:v>0.27544753478343842</c:v>
                </c:pt>
                <c:pt idx="2168">
                  <c:v>0.27554926673198893</c:v>
                </c:pt>
                <c:pt idx="2169">
                  <c:v>0.27566313350343491</c:v>
                </c:pt>
                <c:pt idx="2170">
                  <c:v>0.27578988992444359</c:v>
                </c:pt>
                <c:pt idx="2171">
                  <c:v>0.27592346014273345</c:v>
                </c:pt>
                <c:pt idx="2172">
                  <c:v>0.2760562537524448</c:v>
                </c:pt>
                <c:pt idx="2173">
                  <c:v>0.27619661639663701</c:v>
                </c:pt>
                <c:pt idx="2174">
                  <c:v>0.2763384764553411</c:v>
                </c:pt>
                <c:pt idx="2175">
                  <c:v>0.27645983807214808</c:v>
                </c:pt>
                <c:pt idx="2176">
                  <c:v>0.27656070870716115</c:v>
                </c:pt>
                <c:pt idx="2177">
                  <c:v>0.27665095275670792</c:v>
                </c:pt>
                <c:pt idx="2178">
                  <c:v>0.2767548370827419</c:v>
                </c:pt>
                <c:pt idx="2179">
                  <c:v>0.27687993891769402</c:v>
                </c:pt>
                <c:pt idx="2180">
                  <c:v>0.27701487971451955</c:v>
                </c:pt>
                <c:pt idx="2181">
                  <c:v>0.27713843312594461</c:v>
                </c:pt>
                <c:pt idx="2182">
                  <c:v>0.27724454043539781</c:v>
                </c:pt>
                <c:pt idx="2183">
                  <c:v>0.27733548059759172</c:v>
                </c:pt>
                <c:pt idx="2184">
                  <c:v>0.27741125774914971</c:v>
                </c:pt>
                <c:pt idx="2185">
                  <c:v>0.27747339072890059</c:v>
                </c:pt>
                <c:pt idx="2186">
                  <c:v>0.27753551984838437</c:v>
                </c:pt>
                <c:pt idx="2187">
                  <c:v>0.27761431220405136</c:v>
                </c:pt>
                <c:pt idx="2188">
                  <c:v>0.27770370370555481</c:v>
                </c:pt>
                <c:pt idx="2189">
                  <c:v>0.27779990427548479</c:v>
                </c:pt>
                <c:pt idx="2190">
                  <c:v>0.27789079394911703</c:v>
                </c:pt>
                <c:pt idx="2191">
                  <c:v>0.27797713148805109</c:v>
                </c:pt>
                <c:pt idx="2192">
                  <c:v>0.27805588905714845</c:v>
                </c:pt>
                <c:pt idx="2193">
                  <c:v>0.27813918358285328</c:v>
                </c:pt>
                <c:pt idx="2194">
                  <c:v>0.27823837074039337</c:v>
                </c:pt>
                <c:pt idx="2195">
                  <c:v>0.27834738954851707</c:v>
                </c:pt>
                <c:pt idx="2196">
                  <c:v>0.27844352821840285</c:v>
                </c:pt>
                <c:pt idx="2197">
                  <c:v>0.27855101090584589</c:v>
                </c:pt>
                <c:pt idx="2198">
                  <c:v>0.27865696844421839</c:v>
                </c:pt>
                <c:pt idx="2199">
                  <c:v>0.27876896849276794</c:v>
                </c:pt>
                <c:pt idx="2200">
                  <c:v>0.27888473914140588</c:v>
                </c:pt>
                <c:pt idx="2201">
                  <c:v>0.27899520059803573</c:v>
                </c:pt>
                <c:pt idx="2202">
                  <c:v>0.27910564985427982</c:v>
                </c:pt>
                <c:pt idx="2203">
                  <c:v>0.27921306140248614</c:v>
                </c:pt>
                <c:pt idx="2204">
                  <c:v>0.27932121771190499</c:v>
                </c:pt>
                <c:pt idx="2205">
                  <c:v>0.27941953147961729</c:v>
                </c:pt>
                <c:pt idx="2206">
                  <c:v>0.27951859173063826</c:v>
                </c:pt>
                <c:pt idx="2207">
                  <c:v>0.27961839824218865</c:v>
                </c:pt>
                <c:pt idx="2208">
                  <c:v>0.27972121877584233</c:v>
                </c:pt>
                <c:pt idx="2209">
                  <c:v>0.27982100506695184</c:v>
                </c:pt>
                <c:pt idx="2210">
                  <c:v>0.27993740982304888</c:v>
                </c:pt>
                <c:pt idx="2211">
                  <c:v>0.2800568239984092</c:v>
                </c:pt>
                <c:pt idx="2212">
                  <c:v>0.28018075780884488</c:v>
                </c:pt>
                <c:pt idx="2213">
                  <c:v>0.28028729837993505</c:v>
                </c:pt>
                <c:pt idx="2214">
                  <c:v>0.28037796226630474</c:v>
                </c:pt>
                <c:pt idx="2215">
                  <c:v>0.28046030817279644</c:v>
                </c:pt>
                <c:pt idx="2216">
                  <c:v>0.28054566878934833</c:v>
                </c:pt>
                <c:pt idx="2217">
                  <c:v>0.28066652091785244</c:v>
                </c:pt>
                <c:pt idx="2218">
                  <c:v>0.28079868621226933</c:v>
                </c:pt>
                <c:pt idx="2219">
                  <c:v>0.2809081813679733</c:v>
                </c:pt>
                <c:pt idx="2220">
                  <c:v>0.28101011435731443</c:v>
                </c:pt>
                <c:pt idx="2221">
                  <c:v>0.28111203695738024</c:v>
                </c:pt>
                <c:pt idx="2222">
                  <c:v>0.28122753668064887</c:v>
                </c:pt>
                <c:pt idx="2223">
                  <c:v>0.28135283501917574</c:v>
                </c:pt>
                <c:pt idx="2224">
                  <c:v>0.28147132563006555</c:v>
                </c:pt>
                <c:pt idx="2225">
                  <c:v>0.28160263003385666</c:v>
                </c:pt>
                <c:pt idx="2226">
                  <c:v>0.28175051549834329</c:v>
                </c:pt>
                <c:pt idx="2227">
                  <c:v>0.2819044138804509</c:v>
                </c:pt>
                <c:pt idx="2228">
                  <c:v>0.28205451742577853</c:v>
                </c:pt>
                <c:pt idx="2229">
                  <c:v>0.28221213960874986</c:v>
                </c:pt>
                <c:pt idx="2230">
                  <c:v>0.28238858664455802</c:v>
                </c:pt>
                <c:pt idx="2231">
                  <c:v>0.28256575639965659</c:v>
                </c:pt>
                <c:pt idx="2232">
                  <c:v>0.2827413873429635</c:v>
                </c:pt>
                <c:pt idx="2233">
                  <c:v>0.28289588691726653</c:v>
                </c:pt>
                <c:pt idx="2234">
                  <c:v>0.28304207429055483</c:v>
                </c:pt>
                <c:pt idx="2235">
                  <c:v>0.28316714549088901</c:v>
                </c:pt>
                <c:pt idx="2236">
                  <c:v>0.28328692793898619</c:v>
                </c:pt>
                <c:pt idx="2237">
                  <c:v>0.28340669604096691</c:v>
                </c:pt>
                <c:pt idx="2238">
                  <c:v>0.28353699346950928</c:v>
                </c:pt>
                <c:pt idx="2239">
                  <c:v>0.28367480406600676</c:v>
                </c:pt>
                <c:pt idx="2240">
                  <c:v>0.2838035607397898</c:v>
                </c:pt>
                <c:pt idx="2241">
                  <c:v>0.28392627827842587</c:v>
                </c:pt>
                <c:pt idx="2242">
                  <c:v>0.28405199167388062</c:v>
                </c:pt>
                <c:pt idx="2243">
                  <c:v>0.28416188385170044</c:v>
                </c:pt>
                <c:pt idx="2244">
                  <c:v>0.2842446713520394</c:v>
                </c:pt>
                <c:pt idx="2245">
                  <c:v>0.28431089641794988</c:v>
                </c:pt>
                <c:pt idx="2246">
                  <c:v>0.28436206732880326</c:v>
                </c:pt>
                <c:pt idx="2247">
                  <c:v>0.28441173070891823</c:v>
                </c:pt>
                <c:pt idx="2248">
                  <c:v>0.28447042061479799</c:v>
                </c:pt>
                <c:pt idx="2249">
                  <c:v>0.28456522011017443</c:v>
                </c:pt>
                <c:pt idx="2250">
                  <c:v>0.28467054234364481</c:v>
                </c:pt>
                <c:pt idx="2251">
                  <c:v>0.28477735785004821</c:v>
                </c:pt>
                <c:pt idx="2252">
                  <c:v>0.28489694758969192</c:v>
                </c:pt>
                <c:pt idx="2253">
                  <c:v>0.28502103503013404</c:v>
                </c:pt>
                <c:pt idx="2254">
                  <c:v>0.28513533226020493</c:v>
                </c:pt>
                <c:pt idx="2255">
                  <c:v>0.2852420981340234</c:v>
                </c:pt>
                <c:pt idx="2256">
                  <c:v>0.28534133506227088</c:v>
                </c:pt>
                <c:pt idx="2257">
                  <c:v>0.28543905877636089</c:v>
                </c:pt>
                <c:pt idx="2258">
                  <c:v>0.28554053098790705</c:v>
                </c:pt>
                <c:pt idx="2259">
                  <c:v>0.28564650208345044</c:v>
                </c:pt>
                <c:pt idx="2260">
                  <c:v>0.28577049655420739</c:v>
                </c:pt>
                <c:pt idx="2261">
                  <c:v>0.28590950237727247</c:v>
                </c:pt>
                <c:pt idx="2262">
                  <c:v>0.28604323028325523</c:v>
                </c:pt>
                <c:pt idx="2263">
                  <c:v>0.28617468691684017</c:v>
                </c:pt>
                <c:pt idx="2264">
                  <c:v>0.28628735027883395</c:v>
                </c:pt>
                <c:pt idx="2265">
                  <c:v>0.2863729659456522</c:v>
                </c:pt>
                <c:pt idx="2266">
                  <c:v>0.28645406876379409</c:v>
                </c:pt>
                <c:pt idx="2267">
                  <c:v>0.28654267358335361</c:v>
                </c:pt>
                <c:pt idx="2268">
                  <c:v>0.28666130164248249</c:v>
                </c:pt>
                <c:pt idx="2269">
                  <c:v>0.28677841427569106</c:v>
                </c:pt>
                <c:pt idx="2270">
                  <c:v>0.28689025905027354</c:v>
                </c:pt>
                <c:pt idx="2271">
                  <c:v>0.28698933256290071</c:v>
                </c:pt>
                <c:pt idx="2272">
                  <c:v>0.28709214848084669</c:v>
                </c:pt>
                <c:pt idx="2273">
                  <c:v>0.28720695960354425</c:v>
                </c:pt>
                <c:pt idx="2274">
                  <c:v>0.28730825258984188</c:v>
                </c:pt>
                <c:pt idx="2275">
                  <c:v>0.2873982821871327</c:v>
                </c:pt>
                <c:pt idx="2276">
                  <c:v>0.28749880565944819</c:v>
                </c:pt>
                <c:pt idx="2277">
                  <c:v>0.28759481864527819</c:v>
                </c:pt>
                <c:pt idx="2278">
                  <c:v>0.28769607235378192</c:v>
                </c:pt>
                <c:pt idx="2279">
                  <c:v>0.28779806572430117</c:v>
                </c:pt>
                <c:pt idx="2280">
                  <c:v>0.28790454770232693</c:v>
                </c:pt>
                <c:pt idx="2281">
                  <c:v>0.28802826252108332</c:v>
                </c:pt>
                <c:pt idx="2282">
                  <c:v>0.28814221656923672</c:v>
                </c:pt>
                <c:pt idx="2283">
                  <c:v>0.28824416444847173</c:v>
                </c:pt>
                <c:pt idx="2284">
                  <c:v>0.28833485934005049</c:v>
                </c:pt>
                <c:pt idx="2285">
                  <c:v>0.28842929321280136</c:v>
                </c:pt>
                <c:pt idx="2286">
                  <c:v>0.28851697382461333</c:v>
                </c:pt>
                <c:pt idx="2287">
                  <c:v>0.28862487787104496</c:v>
                </c:pt>
                <c:pt idx="2288">
                  <c:v>0.28874700520955121</c:v>
                </c:pt>
                <c:pt idx="2289">
                  <c:v>0.28886986674475584</c:v>
                </c:pt>
                <c:pt idx="2290">
                  <c:v>0.28899046613134316</c:v>
                </c:pt>
                <c:pt idx="2291">
                  <c:v>0.28910955311628755</c:v>
                </c:pt>
                <c:pt idx="2292">
                  <c:v>0.28922263517541519</c:v>
                </c:pt>
                <c:pt idx="2293">
                  <c:v>0.28934019700315028</c:v>
                </c:pt>
                <c:pt idx="2294">
                  <c:v>0.28946747766691855</c:v>
                </c:pt>
                <c:pt idx="2295">
                  <c:v>0.28957228487415698</c:v>
                </c:pt>
                <c:pt idx="2296">
                  <c:v>0.28965911681099787</c:v>
                </c:pt>
                <c:pt idx="2297">
                  <c:v>0.28974594120870817</c:v>
                </c:pt>
                <c:pt idx="2298">
                  <c:v>0.28982452575880158</c:v>
                </c:pt>
                <c:pt idx="2299">
                  <c:v>0.28989262737392135</c:v>
                </c:pt>
                <c:pt idx="2300">
                  <c:v>0.28996446580931101</c:v>
                </c:pt>
                <c:pt idx="2301">
                  <c:v>0.29003330613420486</c:v>
                </c:pt>
                <c:pt idx="2302">
                  <c:v>0.29011111992584071</c:v>
                </c:pt>
                <c:pt idx="2303">
                  <c:v>0.29018892766296156</c:v>
                </c:pt>
                <c:pt idx="2304">
                  <c:v>0.29027271384068526</c:v>
                </c:pt>
                <c:pt idx="2305">
                  <c:v>0.29036771288889612</c:v>
                </c:pt>
                <c:pt idx="2306">
                  <c:v>0.29048289647969988</c:v>
                </c:pt>
                <c:pt idx="2307">
                  <c:v>0.29061077959919035</c:v>
                </c:pt>
                <c:pt idx="2308">
                  <c:v>0.29073864636667951</c:v>
                </c:pt>
                <c:pt idx="2309">
                  <c:v>0.29086799201619179</c:v>
                </c:pt>
                <c:pt idx="2310">
                  <c:v>0.29100778613033984</c:v>
                </c:pt>
                <c:pt idx="2311">
                  <c:v>0.2911610139112098</c:v>
                </c:pt>
                <c:pt idx="2312">
                  <c:v>0.29132169099732164</c:v>
                </c:pt>
                <c:pt idx="2313">
                  <c:v>0.29148234227045494</c:v>
                </c:pt>
                <c:pt idx="2314">
                  <c:v>0.29164670290794648</c:v>
                </c:pt>
                <c:pt idx="2315">
                  <c:v>0.29181028962551797</c:v>
                </c:pt>
                <c:pt idx="2316">
                  <c:v>0.29196414129488812</c:v>
                </c:pt>
                <c:pt idx="2317">
                  <c:v>0.29211722261683876</c:v>
                </c:pt>
                <c:pt idx="2318">
                  <c:v>0.29225236274653255</c:v>
                </c:pt>
                <c:pt idx="2319">
                  <c:v>0.29239196348119362</c:v>
                </c:pt>
                <c:pt idx="2320">
                  <c:v>0.29252781286474333</c:v>
                </c:pt>
                <c:pt idx="2321">
                  <c:v>0.2926584198703156</c:v>
                </c:pt>
                <c:pt idx="2322">
                  <c:v>0.29278900981992562</c:v>
                </c:pt>
                <c:pt idx="2323">
                  <c:v>0.29290615314939983</c:v>
                </c:pt>
                <c:pt idx="2324">
                  <c:v>0.29301507667176591</c:v>
                </c:pt>
                <c:pt idx="2325">
                  <c:v>0.2931038480277694</c:v>
                </c:pt>
                <c:pt idx="2326">
                  <c:v>0.29318291503710109</c:v>
                </c:pt>
                <c:pt idx="2327">
                  <c:v>0.29325526333226726</c:v>
                </c:pt>
                <c:pt idx="2328">
                  <c:v>0.29332536905769635</c:v>
                </c:pt>
                <c:pt idx="2329">
                  <c:v>0.29339174122585709</c:v>
                </c:pt>
                <c:pt idx="2330">
                  <c:v>0.29344021249787577</c:v>
                </c:pt>
                <c:pt idx="2331">
                  <c:v>0.293484953125281</c:v>
                </c:pt>
                <c:pt idx="2332">
                  <c:v>0.29354162171322695</c:v>
                </c:pt>
                <c:pt idx="2333">
                  <c:v>0.2935997782407917</c:v>
                </c:pt>
                <c:pt idx="2334">
                  <c:v>0.29365942244820109</c:v>
                </c:pt>
                <c:pt idx="2335">
                  <c:v>0.29372055406907299</c:v>
                </c:pt>
                <c:pt idx="2336">
                  <c:v>0.29378540914223467</c:v>
                </c:pt>
                <c:pt idx="2337">
                  <c:v>0.29385473232807274</c:v>
                </c:pt>
                <c:pt idx="2338">
                  <c:v>0.29392181470674972</c:v>
                </c:pt>
                <c:pt idx="2339">
                  <c:v>0.29400305289604728</c:v>
                </c:pt>
                <c:pt idx="2340">
                  <c:v>0.29409993385104133</c:v>
                </c:pt>
                <c:pt idx="2341">
                  <c:v>0.29421394326029432</c:v>
                </c:pt>
                <c:pt idx="2342">
                  <c:v>0.29433837006824787</c:v>
                </c:pt>
                <c:pt idx="2343">
                  <c:v>0.29448587401126586</c:v>
                </c:pt>
                <c:pt idx="2344">
                  <c:v>0.29462888736240178</c:v>
                </c:pt>
                <c:pt idx="2345">
                  <c:v>0.294787518871793</c:v>
                </c:pt>
                <c:pt idx="2346">
                  <c:v>0.29495729373435187</c:v>
                </c:pt>
                <c:pt idx="2347">
                  <c:v>0.2951322508237802</c:v>
                </c:pt>
                <c:pt idx="2348">
                  <c:v>0.29532280754773399</c:v>
                </c:pt>
                <c:pt idx="2349">
                  <c:v>0.29551258381696716</c:v>
                </c:pt>
                <c:pt idx="2350">
                  <c:v>0.29568446770573137</c:v>
                </c:pt>
                <c:pt idx="2351">
                  <c:v>0.29583028541599687</c:v>
                </c:pt>
                <c:pt idx="2352">
                  <c:v>0.29596566853928413</c:v>
                </c:pt>
                <c:pt idx="2353">
                  <c:v>0.2960950836204867</c:v>
                </c:pt>
                <c:pt idx="2354">
                  <c:v>0.29622522557579672</c:v>
                </c:pt>
                <c:pt idx="2355">
                  <c:v>0.29635981172544923</c:v>
                </c:pt>
                <c:pt idx="2356">
                  <c:v>0.29650181393452851</c:v>
                </c:pt>
                <c:pt idx="2357">
                  <c:v>0.29664528259820783</c:v>
                </c:pt>
                <c:pt idx="2358">
                  <c:v>0.29677312333855016</c:v>
                </c:pt>
                <c:pt idx="2359">
                  <c:v>0.29688831465845411</c:v>
                </c:pt>
                <c:pt idx="2360">
                  <c:v>0.2969997774968593</c:v>
                </c:pt>
                <c:pt idx="2361">
                  <c:v>0.29710751309893624</c:v>
                </c:pt>
                <c:pt idx="2362">
                  <c:v>0.29722563741860508</c:v>
                </c:pt>
                <c:pt idx="2363">
                  <c:v>0.29736306010463254</c:v>
                </c:pt>
                <c:pt idx="2364">
                  <c:v>0.29750789060306931</c:v>
                </c:pt>
                <c:pt idx="2365">
                  <c:v>0.29765418524593873</c:v>
                </c:pt>
                <c:pt idx="2366">
                  <c:v>0.29781011028640536</c:v>
                </c:pt>
                <c:pt idx="2367">
                  <c:v>0.29796526869119822</c:v>
                </c:pt>
                <c:pt idx="2368">
                  <c:v>0.29810852756356526</c:v>
                </c:pt>
                <c:pt idx="2369">
                  <c:v>0.29823469713712364</c:v>
                </c:pt>
                <c:pt idx="2370">
                  <c:v>0.29834229978365895</c:v>
                </c:pt>
                <c:pt idx="2371">
                  <c:v>0.29844989085311041</c:v>
                </c:pt>
                <c:pt idx="2372">
                  <c:v>0.2985715661138606</c:v>
                </c:pt>
                <c:pt idx="2373">
                  <c:v>0.29867245632166145</c:v>
                </c:pt>
                <c:pt idx="2374">
                  <c:v>0.29875627647333597</c:v>
                </c:pt>
                <c:pt idx="2375">
                  <c:v>0.29882451424044471</c:v>
                </c:pt>
                <c:pt idx="2376">
                  <c:v>0.29889497226584688</c:v>
                </c:pt>
                <c:pt idx="2377">
                  <c:v>0.29898099849203319</c:v>
                </c:pt>
                <c:pt idx="2378">
                  <c:v>0.29907294937846007</c:v>
                </c:pt>
                <c:pt idx="2379">
                  <c:v>0.29916266749679765</c:v>
                </c:pt>
                <c:pt idx="2380">
                  <c:v>0.29924496381623389</c:v>
                </c:pt>
                <c:pt idx="2381">
                  <c:v>0.29931835752271946</c:v>
                </c:pt>
                <c:pt idx="2382">
                  <c:v>0.29937395522958771</c:v>
                </c:pt>
                <c:pt idx="2383">
                  <c:v>0.29943399728127973</c:v>
                </c:pt>
                <c:pt idx="2384">
                  <c:v>0.29949477692100868</c:v>
                </c:pt>
                <c:pt idx="2385">
                  <c:v>0.29958223382259969</c:v>
                </c:pt>
                <c:pt idx="2386">
                  <c:v>0.29969117367123665</c:v>
                </c:pt>
                <c:pt idx="2387">
                  <c:v>0.29980158358482523</c:v>
                </c:pt>
                <c:pt idx="2388">
                  <c:v>0.29989568174112646</c:v>
                </c:pt>
                <c:pt idx="2389">
                  <c:v>0.29998236275837148</c:v>
                </c:pt>
                <c:pt idx="2390">
                  <c:v>0.30006681395896212</c:v>
                </c:pt>
                <c:pt idx="2391">
                  <c:v>0.30015866506246219</c:v>
                </c:pt>
                <c:pt idx="2392">
                  <c:v>0.30023421367877323</c:v>
                </c:pt>
                <c:pt idx="2393">
                  <c:v>0.30030309126666299</c:v>
                </c:pt>
                <c:pt idx="2394">
                  <c:v>0.30038159111970114</c:v>
                </c:pt>
                <c:pt idx="2395">
                  <c:v>0.30047119191121013</c:v>
                </c:pt>
                <c:pt idx="2396">
                  <c:v>0.30057115026198056</c:v>
                </c:pt>
                <c:pt idx="2397">
                  <c:v>0.30067331958328752</c:v>
                </c:pt>
                <c:pt idx="2398">
                  <c:v>0.30079620508302735</c:v>
                </c:pt>
                <c:pt idx="2399">
                  <c:v>0.30091019379234701</c:v>
                </c:pt>
                <c:pt idx="2400">
                  <c:v>0.30103675044863742</c:v>
                </c:pt>
                <c:pt idx="2401">
                  <c:v>0.30117365043379213</c:v>
                </c:pt>
                <c:pt idx="2402">
                  <c:v>0.30131349106749084</c:v>
                </c:pt>
                <c:pt idx="2403">
                  <c:v>0.30145331214852078</c:v>
                </c:pt>
                <c:pt idx="2404">
                  <c:v>0.30157758114371436</c:v>
                </c:pt>
                <c:pt idx="2405">
                  <c:v>0.30168260599106267</c:v>
                </c:pt>
                <c:pt idx="2406">
                  <c:v>0.30178392232700324</c:v>
                </c:pt>
                <c:pt idx="2407">
                  <c:v>0.30190149557101781</c:v>
                </c:pt>
                <c:pt idx="2408">
                  <c:v>0.30204714890967566</c:v>
                </c:pt>
                <c:pt idx="2409">
                  <c:v>0.30218834585340304</c:v>
                </c:pt>
                <c:pt idx="2410">
                  <c:v>0.30233174014433856</c:v>
                </c:pt>
                <c:pt idx="2411">
                  <c:v>0.30246329001634109</c:v>
                </c:pt>
                <c:pt idx="2412">
                  <c:v>0.30257561104177272</c:v>
                </c:pt>
                <c:pt idx="2413">
                  <c:v>0.30269087476678064</c:v>
                </c:pt>
                <c:pt idx="2414">
                  <c:v>0.30280021525168166</c:v>
                </c:pt>
                <c:pt idx="2415">
                  <c:v>0.30290437310780821</c:v>
                </c:pt>
                <c:pt idx="2416">
                  <c:v>0.30300408854956562</c:v>
                </c:pt>
                <c:pt idx="2417">
                  <c:v>0.30310600961400513</c:v>
                </c:pt>
                <c:pt idx="2418">
                  <c:v>0.30321973535048341</c:v>
                </c:pt>
                <c:pt idx="2419">
                  <c:v>0.30333640156193947</c:v>
                </c:pt>
                <c:pt idx="2420">
                  <c:v>0.30345305416397861</c:v>
                </c:pt>
                <c:pt idx="2421">
                  <c:v>0.30354680936626138</c:v>
                </c:pt>
                <c:pt idx="2422">
                  <c:v>0.30363981765292392</c:v>
                </c:pt>
                <c:pt idx="2423">
                  <c:v>0.30374019784297762</c:v>
                </c:pt>
                <c:pt idx="2424">
                  <c:v>0.30384499581914426</c:v>
                </c:pt>
                <c:pt idx="2425">
                  <c:v>0.3039519965051577</c:v>
                </c:pt>
                <c:pt idx="2426">
                  <c:v>0.30406562607730225</c:v>
                </c:pt>
                <c:pt idx="2427">
                  <c:v>0.30418071819538978</c:v>
                </c:pt>
                <c:pt idx="2428">
                  <c:v>0.30430907454820966</c:v>
                </c:pt>
                <c:pt idx="2429">
                  <c:v>0.30443888950307468</c:v>
                </c:pt>
                <c:pt idx="2430">
                  <c:v>0.30455393867197139</c:v>
                </c:pt>
                <c:pt idx="2431">
                  <c:v>0.30466897460607945</c:v>
                </c:pt>
                <c:pt idx="2432">
                  <c:v>0.30478326002555939</c:v>
                </c:pt>
                <c:pt idx="2433">
                  <c:v>0.3048967951861935</c:v>
                </c:pt>
                <c:pt idx="2434">
                  <c:v>0.30501031745805823</c:v>
                </c:pt>
                <c:pt idx="2435">
                  <c:v>0.30512382684407957</c:v>
                </c:pt>
                <c:pt idx="2436">
                  <c:v>0.30524100808268673</c:v>
                </c:pt>
                <c:pt idx="2437">
                  <c:v>0.30536333359397205</c:v>
                </c:pt>
                <c:pt idx="2438">
                  <c:v>0.30550037934462626</c:v>
                </c:pt>
                <c:pt idx="2439">
                  <c:v>0.30564698276826285</c:v>
                </c:pt>
                <c:pt idx="2440">
                  <c:v>0.30580903189454667</c:v>
                </c:pt>
                <c:pt idx="2441">
                  <c:v>0.3059555900789605</c:v>
                </c:pt>
                <c:pt idx="2442">
                  <c:v>0.30608003720069221</c:v>
                </c:pt>
                <c:pt idx="2443">
                  <c:v>0.30617870024292204</c:v>
                </c:pt>
                <c:pt idx="2444">
                  <c:v>0.30626262979515556</c:v>
                </c:pt>
                <c:pt idx="2445">
                  <c:v>0.30635023295437291</c:v>
                </c:pt>
                <c:pt idx="2446">
                  <c:v>0.30642457919515581</c:v>
                </c:pt>
                <c:pt idx="2447">
                  <c:v>0.30649450378335608</c:v>
                </c:pt>
                <c:pt idx="2448">
                  <c:v>0.30656221556670421</c:v>
                </c:pt>
                <c:pt idx="2449">
                  <c:v>0.30662992276547718</c:v>
                </c:pt>
                <c:pt idx="2450">
                  <c:v>0.30668805898454193</c:v>
                </c:pt>
                <c:pt idx="2451">
                  <c:v>0.30674619182398322</c:v>
                </c:pt>
                <c:pt idx="2452">
                  <c:v>0.30682418754014501</c:v>
                </c:pt>
                <c:pt idx="2453">
                  <c:v>0.3069205700684951</c:v>
                </c:pt>
                <c:pt idx="2454">
                  <c:v>0.30702577092682531</c:v>
                </c:pt>
                <c:pt idx="2455">
                  <c:v>0.30713537403495544</c:v>
                </c:pt>
                <c:pt idx="2456">
                  <c:v>0.30724055229933894</c:v>
                </c:pt>
                <c:pt idx="2457">
                  <c:v>0.30732954065258733</c:v>
                </c:pt>
                <c:pt idx="2458">
                  <c:v>0.30740307877000034</c:v>
                </c:pt>
                <c:pt idx="2459">
                  <c:v>0.30747293497287348</c:v>
                </c:pt>
                <c:pt idx="2460">
                  <c:v>0.30754205104452015</c:v>
                </c:pt>
                <c:pt idx="2461">
                  <c:v>0.30760086947058535</c:v>
                </c:pt>
                <c:pt idx="2462">
                  <c:v>0.30767659309995948</c:v>
                </c:pt>
                <c:pt idx="2463">
                  <c:v>0.30776921809230701</c:v>
                </c:pt>
                <c:pt idx="2464">
                  <c:v>0.30788020975885794</c:v>
                </c:pt>
                <c:pt idx="2465">
                  <c:v>0.30802866941668855</c:v>
                </c:pt>
                <c:pt idx="2466">
                  <c:v>0.30819474172612926</c:v>
                </c:pt>
                <c:pt idx="2467">
                  <c:v>0.30836592899844312</c:v>
                </c:pt>
                <c:pt idx="2468">
                  <c:v>0.30853414888353209</c:v>
                </c:pt>
                <c:pt idx="2469">
                  <c:v>0.3086949964550989</c:v>
                </c:pt>
                <c:pt idx="2470">
                  <c:v>0.30883232071056005</c:v>
                </c:pt>
                <c:pt idx="2471">
                  <c:v>0.30895714458057044</c:v>
                </c:pt>
                <c:pt idx="2472">
                  <c:v>0.30907461163853744</c:v>
                </c:pt>
                <c:pt idx="2473">
                  <c:v>0.30918032019427544</c:v>
                </c:pt>
                <c:pt idx="2474">
                  <c:v>0.3092823477161043</c:v>
                </c:pt>
                <c:pt idx="2475">
                  <c:v>0.30939170378875963</c:v>
                </c:pt>
                <c:pt idx="2476">
                  <c:v>0.30950471696225312</c:v>
                </c:pt>
                <c:pt idx="2477">
                  <c:v>0.30961771736521249</c:v>
                </c:pt>
                <c:pt idx="2478">
                  <c:v>0.30971309737759628</c:v>
                </c:pt>
                <c:pt idx="2479">
                  <c:v>0.30980259957669565</c:v>
                </c:pt>
                <c:pt idx="2480">
                  <c:v>0.30989429434175902</c:v>
                </c:pt>
                <c:pt idx="2481">
                  <c:v>0.30999258179302452</c:v>
                </c:pt>
                <c:pt idx="2482">
                  <c:v>0.31010992729130915</c:v>
                </c:pt>
                <c:pt idx="2483">
                  <c:v>0.31024192451955906</c:v>
                </c:pt>
                <c:pt idx="2484">
                  <c:v>0.3103739043268402</c:v>
                </c:pt>
                <c:pt idx="2485">
                  <c:v>0.31049120508979616</c:v>
                </c:pt>
                <c:pt idx="2486">
                  <c:v>0.31059383197153162</c:v>
                </c:pt>
                <c:pt idx="2487">
                  <c:v>0.31070011299698724</c:v>
                </c:pt>
                <c:pt idx="2488">
                  <c:v>0.3108107798528531</c:v>
                </c:pt>
                <c:pt idx="2489">
                  <c:v>0.31093242597417742</c:v>
                </c:pt>
                <c:pt idx="2490">
                  <c:v>0.31106504735315788</c:v>
                </c:pt>
                <c:pt idx="2491">
                  <c:v>0.31119105800268976</c:v>
                </c:pt>
                <c:pt idx="2492">
                  <c:v>0.31131632029366635</c:v>
                </c:pt>
                <c:pt idx="2493">
                  <c:v>0.31143570775556129</c:v>
                </c:pt>
                <c:pt idx="2494">
                  <c:v>0.31154336398077653</c:v>
                </c:pt>
                <c:pt idx="2495">
                  <c:v>0.31164075724643869</c:v>
                </c:pt>
                <c:pt idx="2496">
                  <c:v>0.31175864166785611</c:v>
                </c:pt>
                <c:pt idx="2497">
                  <c:v>0.31188749321275205</c:v>
                </c:pt>
                <c:pt idx="2498">
                  <c:v>0.31202071996488084</c:v>
                </c:pt>
                <c:pt idx="2499">
                  <c:v>0.31213270454772174</c:v>
                </c:pt>
                <c:pt idx="2500">
                  <c:v>0.31222564954667076</c:v>
                </c:pt>
                <c:pt idx="2501">
                  <c:v>0.31230687786524897</c:v>
                </c:pt>
                <c:pt idx="2502">
                  <c:v>0.31236688013364533</c:v>
                </c:pt>
                <c:pt idx="2503">
                  <c:v>0.31241663538173686</c:v>
                </c:pt>
                <c:pt idx="2504">
                  <c:v>0.31246565651387875</c:v>
                </c:pt>
                <c:pt idx="2505">
                  <c:v>0.31253296519811452</c:v>
                </c:pt>
                <c:pt idx="2506">
                  <c:v>0.31260831628483349</c:v>
                </c:pt>
                <c:pt idx="2507">
                  <c:v>0.31271511489421228</c:v>
                </c:pt>
                <c:pt idx="2508">
                  <c:v>0.31283360411292915</c:v>
                </c:pt>
                <c:pt idx="2509">
                  <c:v>0.31293818478293317</c:v>
                </c:pt>
                <c:pt idx="2510">
                  <c:v>0.31304567938728278</c:v>
                </c:pt>
                <c:pt idx="2511">
                  <c:v>0.31313780842356859</c:v>
                </c:pt>
                <c:pt idx="2512">
                  <c:v>0.31322042486436041</c:v>
                </c:pt>
                <c:pt idx="2513">
                  <c:v>0.3133088826899566</c:v>
                </c:pt>
                <c:pt idx="2514">
                  <c:v>0.31340537321276163</c:v>
                </c:pt>
                <c:pt idx="2515">
                  <c:v>0.31351720285175233</c:v>
                </c:pt>
                <c:pt idx="2516">
                  <c:v>0.31364436646033006</c:v>
                </c:pt>
                <c:pt idx="2517">
                  <c:v>0.31377882073329205</c:v>
                </c:pt>
                <c:pt idx="2518">
                  <c:v>0.31390229813470988</c:v>
                </c:pt>
                <c:pt idx="2519">
                  <c:v>0.3140177247567465</c:v>
                </c:pt>
                <c:pt idx="2520">
                  <c:v>0.31412437295730528</c:v>
                </c:pt>
                <c:pt idx="2521">
                  <c:v>0.31422297589977</c:v>
                </c:pt>
                <c:pt idx="2522">
                  <c:v>0.31433252332295908</c:v>
                </c:pt>
                <c:pt idx="2523">
                  <c:v>0.31444205874682468</c:v>
                </c:pt>
                <c:pt idx="2524">
                  <c:v>0.3145406303710544</c:v>
                </c:pt>
                <c:pt idx="2525">
                  <c:v>0.31463189173087563</c:v>
                </c:pt>
                <c:pt idx="2526">
                  <c:v>0.3147151148301518</c:v>
                </c:pt>
                <c:pt idx="2527">
                  <c:v>0.31479760106758892</c:v>
                </c:pt>
                <c:pt idx="2528">
                  <c:v>0.3149070855635987</c:v>
                </c:pt>
                <c:pt idx="2529">
                  <c:v>0.31503115350336175</c:v>
                </c:pt>
                <c:pt idx="2530">
                  <c:v>0.31516834012700534</c:v>
                </c:pt>
                <c:pt idx="2531">
                  <c:v>0.31533323105494881</c:v>
                </c:pt>
                <c:pt idx="2532">
                  <c:v>0.31550903612041115</c:v>
                </c:pt>
                <c:pt idx="2533">
                  <c:v>0.31569064458109297</c:v>
                </c:pt>
                <c:pt idx="2534">
                  <c:v>0.31585617857993026</c:v>
                </c:pt>
                <c:pt idx="2535">
                  <c:v>0.31600418798134927</c:v>
                </c:pt>
                <c:pt idx="2536">
                  <c:v>0.31613395160033253</c:v>
                </c:pt>
                <c:pt idx="2537">
                  <c:v>0.31628629301157823</c:v>
                </c:pt>
                <c:pt idx="2538">
                  <c:v>0.3164568295461645</c:v>
                </c:pt>
                <c:pt idx="2539">
                  <c:v>0.31662223677440027</c:v>
                </c:pt>
                <c:pt idx="2540">
                  <c:v>0.31679053058519147</c:v>
                </c:pt>
                <c:pt idx="2541">
                  <c:v>0.31696826472306977</c:v>
                </c:pt>
                <c:pt idx="2542">
                  <c:v>0.31712776150015282</c:v>
                </c:pt>
                <c:pt idx="2543">
                  <c:v>0.31726902963677706</c:v>
                </c:pt>
                <c:pt idx="2544">
                  <c:v>0.31739717315769561</c:v>
                </c:pt>
                <c:pt idx="2545">
                  <c:v>0.31751146914730477</c:v>
                </c:pt>
                <c:pt idx="2546">
                  <c:v>0.31760828291881193</c:v>
                </c:pt>
                <c:pt idx="2547">
                  <c:v>0.31769053086438814</c:v>
                </c:pt>
                <c:pt idx="2548">
                  <c:v>0.31776622211109562</c:v>
                </c:pt>
                <c:pt idx="2549">
                  <c:v>0.31783171952760975</c:v>
                </c:pt>
                <c:pt idx="2550">
                  <c:v>0.31789284657947836</c:v>
                </c:pt>
                <c:pt idx="2551">
                  <c:v>0.31794669350577792</c:v>
                </c:pt>
                <c:pt idx="2552">
                  <c:v>0.31800417553811094</c:v>
                </c:pt>
                <c:pt idx="2553">
                  <c:v>0.31807184002559458</c:v>
                </c:pt>
                <c:pt idx="2554">
                  <c:v>0.31814677492139209</c:v>
                </c:pt>
                <c:pt idx="2555">
                  <c:v>0.31822970602678752</c:v>
                </c:pt>
                <c:pt idx="2556">
                  <c:v>0.31832354082596448</c:v>
                </c:pt>
                <c:pt idx="2557">
                  <c:v>0.31842609437300695</c:v>
                </c:pt>
                <c:pt idx="2558">
                  <c:v>0.31853736398484539</c:v>
                </c:pt>
                <c:pt idx="2559">
                  <c:v>0.31864425842160071</c:v>
                </c:pt>
                <c:pt idx="2560">
                  <c:v>0.31874168965449556</c:v>
                </c:pt>
                <c:pt idx="2561">
                  <c:v>0.31883765740940362</c:v>
                </c:pt>
                <c:pt idx="2562">
                  <c:v>0.31892053124131164</c:v>
                </c:pt>
                <c:pt idx="2563">
                  <c:v>0.31900557882257691</c:v>
                </c:pt>
                <c:pt idx="2564">
                  <c:v>0.31910224805868537</c:v>
                </c:pt>
                <c:pt idx="2565">
                  <c:v>0.31920254159906614</c:v>
                </c:pt>
                <c:pt idx="2566">
                  <c:v>0.31929773848045906</c:v>
                </c:pt>
                <c:pt idx="2567">
                  <c:v>0.31938711356339944</c:v>
                </c:pt>
                <c:pt idx="2568">
                  <c:v>0.31947212147390891</c:v>
                </c:pt>
                <c:pt idx="2569">
                  <c:v>0.31954913094901838</c:v>
                </c:pt>
                <c:pt idx="2570">
                  <c:v>0.31961087954580125</c:v>
                </c:pt>
                <c:pt idx="2571">
                  <c:v>0.31967262432993016</c:v>
                </c:pt>
                <c:pt idx="2572">
                  <c:v>0.31973799700504696</c:v>
                </c:pt>
                <c:pt idx="2573">
                  <c:v>0.31980409169842966</c:v>
                </c:pt>
                <c:pt idx="2574">
                  <c:v>0.31987308699261496</c:v>
                </c:pt>
                <c:pt idx="2575">
                  <c:v>0.31994135133541568</c:v>
                </c:pt>
                <c:pt idx="2576">
                  <c:v>0.32000525415667425</c:v>
                </c:pt>
                <c:pt idx="2577">
                  <c:v>0.3200662484951115</c:v>
                </c:pt>
                <c:pt idx="2578">
                  <c:v>0.32013885595236491</c:v>
                </c:pt>
                <c:pt idx="2579">
                  <c:v>0.3202158141016902</c:v>
                </c:pt>
                <c:pt idx="2580">
                  <c:v>0.32030220345857496</c:v>
                </c:pt>
                <c:pt idx="2581">
                  <c:v>0.32040963527214189</c:v>
                </c:pt>
                <c:pt idx="2582">
                  <c:v>0.32053737700176438</c:v>
                </c:pt>
                <c:pt idx="2583">
                  <c:v>0.32068542086365737</c:v>
                </c:pt>
                <c:pt idx="2584">
                  <c:v>0.32084940465429973</c:v>
                </c:pt>
                <c:pt idx="2585">
                  <c:v>0.32103294753293427</c:v>
                </c:pt>
                <c:pt idx="2586">
                  <c:v>0.32120702822412606</c:v>
                </c:pt>
                <c:pt idx="2587">
                  <c:v>0.32138035346938182</c:v>
                </c:pt>
                <c:pt idx="2588">
                  <c:v>0.32154422335126193</c:v>
                </c:pt>
                <c:pt idx="2589">
                  <c:v>0.32169936742894789</c:v>
                </c:pt>
                <c:pt idx="2590">
                  <c:v>0.3218450649488323</c:v>
                </c:pt>
                <c:pt idx="2591">
                  <c:v>0.32197842118484721</c:v>
                </c:pt>
                <c:pt idx="2592">
                  <c:v>0.32209219478348028</c:v>
                </c:pt>
                <c:pt idx="2593">
                  <c:v>0.32216972733541616</c:v>
                </c:pt>
                <c:pt idx="2594">
                  <c:v>0.32223276339097395</c:v>
                </c:pt>
                <c:pt idx="2595">
                  <c:v>0.32229289753360041</c:v>
                </c:pt>
                <c:pt idx="2596">
                  <c:v>0.32234288581534343</c:v>
                </c:pt>
                <c:pt idx="2597">
                  <c:v>0.32239939129892586</c:v>
                </c:pt>
                <c:pt idx="2598">
                  <c:v>0.32246168851607143</c:v>
                </c:pt>
                <c:pt idx="2599">
                  <c:v>0.32254498687018024</c:v>
                </c:pt>
                <c:pt idx="2600">
                  <c:v>0.32265290224579979</c:v>
                </c:pt>
                <c:pt idx="2601">
                  <c:v>0.32277673708504329</c:v>
                </c:pt>
                <c:pt idx="2602">
                  <c:v>0.32289041989780881</c:v>
                </c:pt>
                <c:pt idx="2603">
                  <c:v>0.32298961026556428</c:v>
                </c:pt>
                <c:pt idx="2604">
                  <c:v>0.3230895147048794</c:v>
                </c:pt>
                <c:pt idx="2605">
                  <c:v>0.32320750491906725</c:v>
                </c:pt>
                <c:pt idx="2606">
                  <c:v>0.32332403373565349</c:v>
                </c:pt>
                <c:pt idx="2607">
                  <c:v>0.32343982531961646</c:v>
                </c:pt>
                <c:pt idx="2608">
                  <c:v>0.32356862770365169</c:v>
                </c:pt>
                <c:pt idx="2609">
                  <c:v>0.32368511444907488</c:v>
                </c:pt>
                <c:pt idx="2610">
                  <c:v>0.32380520458916773</c:v>
                </c:pt>
                <c:pt idx="2611">
                  <c:v>0.32390358094535782</c:v>
                </c:pt>
                <c:pt idx="2612">
                  <c:v>0.32399326860092476</c:v>
                </c:pt>
                <c:pt idx="2613">
                  <c:v>0.32409162645871198</c:v>
                </c:pt>
                <c:pt idx="2614">
                  <c:v>0.32420009817192669</c:v>
                </c:pt>
                <c:pt idx="2615">
                  <c:v>0.32430494297820972</c:v>
                </c:pt>
                <c:pt idx="2616">
                  <c:v>0.32440905383901875</c:v>
                </c:pt>
                <c:pt idx="2617">
                  <c:v>0.32452255124731516</c:v>
                </c:pt>
                <c:pt idx="2618">
                  <c:v>0.32463675856552626</c:v>
                </c:pt>
                <c:pt idx="2619">
                  <c:v>0.32475384366701454</c:v>
                </c:pt>
                <c:pt idx="2620">
                  <c:v>0.32487741862568198</c:v>
                </c:pt>
                <c:pt idx="2621">
                  <c:v>0.32498291498615539</c:v>
                </c:pt>
                <c:pt idx="2622">
                  <c:v>0.32508840021832069</c:v>
                </c:pt>
                <c:pt idx="2623">
                  <c:v>0.32518737281780125</c:v>
                </c:pt>
                <c:pt idx="2624">
                  <c:v>0.325287780262628</c:v>
                </c:pt>
                <c:pt idx="2625">
                  <c:v>0.32537878837252465</c:v>
                </c:pt>
                <c:pt idx="2626">
                  <c:v>0.32547917660060877</c:v>
                </c:pt>
                <c:pt idx="2627">
                  <c:v>0.32558027686037816</c:v>
                </c:pt>
                <c:pt idx="2628">
                  <c:v>0.32567775671732585</c:v>
                </c:pt>
                <c:pt idx="2629">
                  <c:v>0.32576945131661433</c:v>
                </c:pt>
                <c:pt idx="2630">
                  <c:v>0.3258546403388331</c:v>
                </c:pt>
                <c:pt idx="2631">
                  <c:v>0.32593476915135611</c:v>
                </c:pt>
                <c:pt idx="2632">
                  <c:v>0.32601705692473881</c:v>
                </c:pt>
                <c:pt idx="2633">
                  <c:v>0.3261029465883315</c:v>
                </c:pt>
                <c:pt idx="2634">
                  <c:v>0.32618738553667642</c:v>
                </c:pt>
                <c:pt idx="2635">
                  <c:v>0.32627253896444208</c:v>
                </c:pt>
                <c:pt idx="2636">
                  <c:v>0.32636850828896741</c:v>
                </c:pt>
                <c:pt idx="2637">
                  <c:v>0.32649837691981515</c:v>
                </c:pt>
                <c:pt idx="2638">
                  <c:v>0.3266404915936108</c:v>
                </c:pt>
                <c:pt idx="2639">
                  <c:v>0.32678330731396926</c:v>
                </c:pt>
                <c:pt idx="2640">
                  <c:v>0.32692177580936249</c:v>
                </c:pt>
                <c:pt idx="2641">
                  <c:v>0.3270515726126495</c:v>
                </c:pt>
                <c:pt idx="2642">
                  <c:v>0.32718495732933811</c:v>
                </c:pt>
                <c:pt idx="2643">
                  <c:v>0.32731544083579528</c:v>
                </c:pt>
                <c:pt idx="2644">
                  <c:v>0.32744806960302508</c:v>
                </c:pt>
                <c:pt idx="2645">
                  <c:v>0.32759797659610668</c:v>
                </c:pt>
                <c:pt idx="2646">
                  <c:v>0.32774642003006321</c:v>
                </c:pt>
                <c:pt idx="2647">
                  <c:v>0.32787755075172953</c:v>
                </c:pt>
                <c:pt idx="2648">
                  <c:v>0.32801154570334606</c:v>
                </c:pt>
                <c:pt idx="2649">
                  <c:v>0.32813039716616926</c:v>
                </c:pt>
                <c:pt idx="2650">
                  <c:v>0.32822978936137093</c:v>
                </c:pt>
                <c:pt idx="2651">
                  <c:v>0.3283205301301802</c:v>
                </c:pt>
                <c:pt idx="2652">
                  <c:v>0.32840910246304983</c:v>
                </c:pt>
                <c:pt idx="2653">
                  <c:v>0.32850774696526491</c:v>
                </c:pt>
                <c:pt idx="2654">
                  <c:v>0.32860782158933954</c:v>
                </c:pt>
                <c:pt idx="2655">
                  <c:v>0.32870068764092542</c:v>
                </c:pt>
                <c:pt idx="2656">
                  <c:v>0.32877914913346873</c:v>
                </c:pt>
                <c:pt idx="2657">
                  <c:v>0.32886408215879104</c:v>
                </c:pt>
                <c:pt idx="2658">
                  <c:v>0.32896699980209659</c:v>
                </c:pt>
                <c:pt idx="2659">
                  <c:v>0.3291001292915906</c:v>
                </c:pt>
                <c:pt idx="2660">
                  <c:v>0.32925986128754403</c:v>
                </c:pt>
                <c:pt idx="2661">
                  <c:v>0.32941381302757466</c:v>
                </c:pt>
                <c:pt idx="2662">
                  <c:v>0.32954328679601047</c:v>
                </c:pt>
                <c:pt idx="2663">
                  <c:v>0.32964685374242436</c:v>
                </c:pt>
                <c:pt idx="2664">
                  <c:v>0.32972955575382046</c:v>
                </c:pt>
                <c:pt idx="2665">
                  <c:v>0.32980865562607947</c:v>
                </c:pt>
                <c:pt idx="2666">
                  <c:v>0.32987912115156931</c:v>
                </c:pt>
                <c:pt idx="2667">
                  <c:v>0.32994670586795838</c:v>
                </c:pt>
                <c:pt idx="2668">
                  <c:v>0.33001356710324109</c:v>
                </c:pt>
                <c:pt idx="2669">
                  <c:v>0.33009983305980084</c:v>
                </c:pt>
                <c:pt idx="2670">
                  <c:v>0.33018896673089465</c:v>
                </c:pt>
                <c:pt idx="2671">
                  <c:v>0.33026874900439407</c:v>
                </c:pt>
                <c:pt idx="2672">
                  <c:v>0.33034277551094809</c:v>
                </c:pt>
                <c:pt idx="2673">
                  <c:v>0.33042110827359422</c:v>
                </c:pt>
                <c:pt idx="2674">
                  <c:v>0.33050662052255736</c:v>
                </c:pt>
                <c:pt idx="2675">
                  <c:v>0.33060721380746561</c:v>
                </c:pt>
                <c:pt idx="2676">
                  <c:v>0.33072072836187771</c:v>
                </c:pt>
                <c:pt idx="2677">
                  <c:v>0.33083351170770442</c:v>
                </c:pt>
                <c:pt idx="2678">
                  <c:v>0.33094771882135149</c:v>
                </c:pt>
                <c:pt idx="2679">
                  <c:v>0.33106406737301514</c:v>
                </c:pt>
                <c:pt idx="2680">
                  <c:v>0.33117824816010333</c:v>
                </c:pt>
                <c:pt idx="2681">
                  <c:v>0.33129672387325926</c:v>
                </c:pt>
                <c:pt idx="2682">
                  <c:v>0.33142164669409274</c:v>
                </c:pt>
                <c:pt idx="2683">
                  <c:v>0.33154152920937152</c:v>
                </c:pt>
                <c:pt idx="2684">
                  <c:v>0.33164632490451768</c:v>
                </c:pt>
                <c:pt idx="2685">
                  <c:v>0.33173675619725163</c:v>
                </c:pt>
                <c:pt idx="2686">
                  <c:v>0.33182430886346564</c:v>
                </c:pt>
                <c:pt idx="2687">
                  <c:v>0.33191257141519337</c:v>
                </c:pt>
                <c:pt idx="2688">
                  <c:v>0.33199508626701651</c:v>
                </c:pt>
                <c:pt idx="2689">
                  <c:v>0.33207831174209546</c:v>
                </c:pt>
                <c:pt idx="2690">
                  <c:v>0.33218305120278296</c:v>
                </c:pt>
                <c:pt idx="2691">
                  <c:v>0.3322935179247955</c:v>
                </c:pt>
                <c:pt idx="2692">
                  <c:v>0.33239106280627684</c:v>
                </c:pt>
                <c:pt idx="2693">
                  <c:v>0.33248716389896277</c:v>
                </c:pt>
                <c:pt idx="2694">
                  <c:v>0.33260118232059088</c:v>
                </c:pt>
                <c:pt idx="2695">
                  <c:v>0.33272307443045046</c:v>
                </c:pt>
                <c:pt idx="2696">
                  <c:v>0.33283348151726388</c:v>
                </c:pt>
                <c:pt idx="2697">
                  <c:v>0.33293527465362688</c:v>
                </c:pt>
                <c:pt idx="2698">
                  <c:v>0.33302128894495431</c:v>
                </c:pt>
                <c:pt idx="2699">
                  <c:v>0.3331180461800522</c:v>
                </c:pt>
                <c:pt idx="2700">
                  <c:v>0.33321049434733302</c:v>
                </c:pt>
                <c:pt idx="2701">
                  <c:v>0.3333115325688884</c:v>
                </c:pt>
                <c:pt idx="2702">
                  <c:v>0.33342688997096692</c:v>
                </c:pt>
                <c:pt idx="2703">
                  <c:v>0.33354295044863591</c:v>
                </c:pt>
                <c:pt idx="2704">
                  <c:v>0.333651834452179</c:v>
                </c:pt>
                <c:pt idx="2705">
                  <c:v>0.33375927414996143</c:v>
                </c:pt>
                <c:pt idx="2706">
                  <c:v>0.33388174132658355</c:v>
                </c:pt>
                <c:pt idx="2707">
                  <c:v>0.3340063416568641</c:v>
                </c:pt>
                <c:pt idx="2708">
                  <c:v>0.33414238175883187</c:v>
                </c:pt>
                <c:pt idx="2709">
                  <c:v>0.33429415203047708</c:v>
                </c:pt>
                <c:pt idx="2710">
                  <c:v>0.33445305659144386</c:v>
                </c:pt>
                <c:pt idx="2711">
                  <c:v>0.33459977036422983</c:v>
                </c:pt>
                <c:pt idx="2712">
                  <c:v>0.33476792796908861</c:v>
                </c:pt>
                <c:pt idx="2713">
                  <c:v>0.33494464187081557</c:v>
                </c:pt>
                <c:pt idx="2714">
                  <c:v>0.33510916520417183</c:v>
                </c:pt>
                <c:pt idx="2715">
                  <c:v>0.33527008575589723</c:v>
                </c:pt>
                <c:pt idx="2716">
                  <c:v>0.33541167442389164</c:v>
                </c:pt>
                <c:pt idx="2717">
                  <c:v>0.33553751418999583</c:v>
                </c:pt>
                <c:pt idx="2718">
                  <c:v>0.33565118536514577</c:v>
                </c:pt>
                <c:pt idx="2719">
                  <c:v>0.33574697368161771</c:v>
                </c:pt>
                <c:pt idx="2720">
                  <c:v>0.3358341759609404</c:v>
                </c:pt>
                <c:pt idx="2721">
                  <c:v>0.33591779723381221</c:v>
                </c:pt>
                <c:pt idx="2722">
                  <c:v>0.33599998226953559</c:v>
                </c:pt>
                <c:pt idx="2723">
                  <c:v>0.33610716999249945</c:v>
                </c:pt>
                <c:pt idx="2724">
                  <c:v>0.33622006197071552</c:v>
                </c:pt>
                <c:pt idx="2725">
                  <c:v>0.3363293692733022</c:v>
                </c:pt>
                <c:pt idx="2726">
                  <c:v>0.33644366478447052</c:v>
                </c:pt>
                <c:pt idx="2727">
                  <c:v>0.33656080412756695</c:v>
                </c:pt>
                <c:pt idx="2728">
                  <c:v>0.3366815004382987</c:v>
                </c:pt>
                <c:pt idx="2729">
                  <c:v>0.33678433077190945</c:v>
                </c:pt>
                <c:pt idx="2730">
                  <c:v>0.33687072864129175</c:v>
                </c:pt>
                <c:pt idx="2731">
                  <c:v>0.3369628305460457</c:v>
                </c:pt>
                <c:pt idx="2732">
                  <c:v>0.33704921299547025</c:v>
                </c:pt>
                <c:pt idx="2733">
                  <c:v>0.33713630179540588</c:v>
                </c:pt>
                <c:pt idx="2734">
                  <c:v>0.33721481798227199</c:v>
                </c:pt>
                <c:pt idx="2735">
                  <c:v>0.3372826224556088</c:v>
                </c:pt>
                <c:pt idx="2736">
                  <c:v>0.33736041350389667</c:v>
                </c:pt>
                <c:pt idx="2737">
                  <c:v>0.33743534411283571</c:v>
                </c:pt>
                <c:pt idx="2738">
                  <c:v>0.33749314388943069</c:v>
                </c:pt>
                <c:pt idx="2739">
                  <c:v>0.33755807545622013</c:v>
                </c:pt>
                <c:pt idx="2740">
                  <c:v>0.33764297960555117</c:v>
                </c:pt>
                <c:pt idx="2741">
                  <c:v>0.3377449977456064</c:v>
                </c:pt>
                <c:pt idx="2742">
                  <c:v>0.33784700547902236</c:v>
                </c:pt>
                <c:pt idx="2743">
                  <c:v>0.33794971603932739</c:v>
                </c:pt>
                <c:pt idx="2744">
                  <c:v>0.33803601328489413</c:v>
                </c:pt>
                <c:pt idx="2745">
                  <c:v>0.33812372929900641</c:v>
                </c:pt>
                <c:pt idx="2746">
                  <c:v>0.33821999411717768</c:v>
                </c:pt>
                <c:pt idx="2747">
                  <c:v>0.33832409230610577</c:v>
                </c:pt>
                <c:pt idx="2748">
                  <c:v>0.33843388276328656</c:v>
                </c:pt>
                <c:pt idx="2749">
                  <c:v>0.33854294835993543</c:v>
                </c:pt>
                <c:pt idx="2750">
                  <c:v>0.33865414025159501</c:v>
                </c:pt>
                <c:pt idx="2751">
                  <c:v>0.33874679071780017</c:v>
                </c:pt>
                <c:pt idx="2752">
                  <c:v>0.33883943260069149</c:v>
                </c:pt>
                <c:pt idx="2753">
                  <c:v>0.33892992830701701</c:v>
                </c:pt>
                <c:pt idx="2754">
                  <c:v>0.3390125786469636</c:v>
                </c:pt>
                <c:pt idx="2755">
                  <c:v>0.33909094765961117</c:v>
                </c:pt>
                <c:pt idx="2756">
                  <c:v>0.33917073525367991</c:v>
                </c:pt>
                <c:pt idx="2757">
                  <c:v>0.33924766726220601</c:v>
                </c:pt>
                <c:pt idx="2758">
                  <c:v>0.33931818307113176</c:v>
                </c:pt>
                <c:pt idx="2759">
                  <c:v>0.33939225492941477</c:v>
                </c:pt>
                <c:pt idx="2760">
                  <c:v>0.33947273063345151</c:v>
                </c:pt>
                <c:pt idx="2761">
                  <c:v>0.33956601737095798</c:v>
                </c:pt>
                <c:pt idx="2762">
                  <c:v>0.33966926353732363</c:v>
                </c:pt>
                <c:pt idx="2763">
                  <c:v>0.33979599253394199</c:v>
                </c:pt>
                <c:pt idx="2764">
                  <c:v>0.33993836550723627</c:v>
                </c:pt>
                <c:pt idx="2765">
                  <c:v>0.34007929478659499</c:v>
                </c:pt>
                <c:pt idx="2766">
                  <c:v>0.34020739508076026</c:v>
                </c:pt>
                <c:pt idx="2767">
                  <c:v>0.34032124823450893</c:v>
                </c:pt>
                <c:pt idx="2768">
                  <c:v>0.34043651134759439</c:v>
                </c:pt>
                <c:pt idx="2769">
                  <c:v>0.34055531805881939</c:v>
                </c:pt>
                <c:pt idx="2770">
                  <c:v>0.34067126548994892</c:v>
                </c:pt>
                <c:pt idx="2771">
                  <c:v>0.34080284598165955</c:v>
                </c:pt>
                <c:pt idx="2772">
                  <c:v>0.34093227584330044</c:v>
                </c:pt>
                <c:pt idx="2773">
                  <c:v>0.34104604650168591</c:v>
                </c:pt>
                <c:pt idx="2774">
                  <c:v>0.34114345234248739</c:v>
                </c:pt>
                <c:pt idx="2775">
                  <c:v>0.34122734173934338</c:v>
                </c:pt>
                <c:pt idx="2776">
                  <c:v>0.34129985063237767</c:v>
                </c:pt>
                <c:pt idx="2777">
                  <c:v>0.34137022188340488</c:v>
                </c:pt>
                <c:pt idx="2778">
                  <c:v>0.34144556339014265</c:v>
                </c:pt>
                <c:pt idx="2779">
                  <c:v>0.3415294274479756</c:v>
                </c:pt>
                <c:pt idx="2780">
                  <c:v>0.34162607560470037</c:v>
                </c:pt>
                <c:pt idx="2781">
                  <c:v>0.34171987223661754</c:v>
                </c:pt>
                <c:pt idx="2782">
                  <c:v>0.3418250276962721</c:v>
                </c:pt>
                <c:pt idx="2783">
                  <c:v>0.3419386968367859</c:v>
                </c:pt>
                <c:pt idx="2784">
                  <c:v>0.34205732522285076</c:v>
                </c:pt>
                <c:pt idx="2785">
                  <c:v>0.34217380886590898</c:v>
                </c:pt>
                <c:pt idx="2786">
                  <c:v>0.34229311950621616</c:v>
                </c:pt>
                <c:pt idx="2787">
                  <c:v>0.34240815557227999</c:v>
                </c:pt>
                <c:pt idx="2788">
                  <c:v>0.34250826878549712</c:v>
                </c:pt>
                <c:pt idx="2789">
                  <c:v>0.34259985294661299</c:v>
                </c:pt>
                <c:pt idx="2790">
                  <c:v>0.34269568785508414</c:v>
                </c:pt>
                <c:pt idx="2791">
                  <c:v>0.34280357987231519</c:v>
                </c:pt>
                <c:pt idx="2792">
                  <c:v>0.34292139601539218</c:v>
                </c:pt>
                <c:pt idx="2793">
                  <c:v>0.34303423099435532</c:v>
                </c:pt>
                <c:pt idx="2794">
                  <c:v>0.34313286246504127</c:v>
                </c:pt>
                <c:pt idx="2795">
                  <c:v>0.34323290315543381</c:v>
                </c:pt>
                <c:pt idx="2796">
                  <c:v>0.34332300216153244</c:v>
                </c:pt>
                <c:pt idx="2797">
                  <c:v>0.34341167435927417</c:v>
                </c:pt>
                <c:pt idx="2798">
                  <c:v>0.34350388510487057</c:v>
                </c:pt>
                <c:pt idx="2799">
                  <c:v>0.34358970439007686</c:v>
                </c:pt>
                <c:pt idx="2800">
                  <c:v>0.3436726796709374</c:v>
                </c:pt>
                <c:pt idx="2801">
                  <c:v>0.34375635716939762</c:v>
                </c:pt>
                <c:pt idx="2802">
                  <c:v>0.34382939197476925</c:v>
                </c:pt>
                <c:pt idx="2803">
                  <c:v>0.3438932044285713</c:v>
                </c:pt>
                <c:pt idx="2804">
                  <c:v>0.34396197551411456</c:v>
                </c:pt>
                <c:pt idx="2805">
                  <c:v>0.34404066652115545</c:v>
                </c:pt>
                <c:pt idx="2806">
                  <c:v>0.34412714859354665</c:v>
                </c:pt>
                <c:pt idx="2807">
                  <c:v>0.3442200021645952</c:v>
                </c:pt>
                <c:pt idx="2808">
                  <c:v>0.34431072099086912</c:v>
                </c:pt>
                <c:pt idx="2809">
                  <c:v>0.3443993056525283</c:v>
                </c:pt>
                <c:pt idx="2810">
                  <c:v>0.34448008802274122</c:v>
                </c:pt>
                <c:pt idx="2811">
                  <c:v>0.34456086386768986</c:v>
                </c:pt>
                <c:pt idx="2812">
                  <c:v>0.34463950776356472</c:v>
                </c:pt>
                <c:pt idx="2813">
                  <c:v>0.34471106125000356</c:v>
                </c:pt>
                <c:pt idx="2814">
                  <c:v>0.34479606863861351</c:v>
                </c:pt>
                <c:pt idx="2815">
                  <c:v>0.34490515086759743</c:v>
                </c:pt>
                <c:pt idx="2816">
                  <c:v>0.34503121810126147</c:v>
                </c:pt>
                <c:pt idx="2817">
                  <c:v>0.34514877210010936</c:v>
                </c:pt>
                <c:pt idx="2818">
                  <c:v>0.34525852390183082</c:v>
                </c:pt>
                <c:pt idx="2819">
                  <c:v>0.34536189200281014</c:v>
                </c:pt>
                <c:pt idx="2820">
                  <c:v>0.34547232830418412</c:v>
                </c:pt>
                <c:pt idx="2821">
                  <c:v>0.34557638212062863</c:v>
                </c:pt>
                <c:pt idx="2822">
                  <c:v>0.34568184058725404</c:v>
                </c:pt>
                <c:pt idx="2823">
                  <c:v>0.34577667293223185</c:v>
                </c:pt>
                <c:pt idx="2824">
                  <c:v>0.34586795826157524</c:v>
                </c:pt>
                <c:pt idx="2825">
                  <c:v>0.34597480104676404</c:v>
                </c:pt>
                <c:pt idx="2826">
                  <c:v>0.34609719630081093</c:v>
                </c:pt>
                <c:pt idx="2827">
                  <c:v>0.34623160157535909</c:v>
                </c:pt>
                <c:pt idx="2828">
                  <c:v>0.34637589028883708</c:v>
                </c:pt>
                <c:pt idx="2829">
                  <c:v>0.34650955096136343</c:v>
                </c:pt>
                <c:pt idx="2830">
                  <c:v>0.34663258785137224</c:v>
                </c:pt>
                <c:pt idx="2831">
                  <c:v>0.34673652101466468</c:v>
                </c:pt>
                <c:pt idx="2832">
                  <c:v>0.34683408109372327</c:v>
                </c:pt>
                <c:pt idx="2833">
                  <c:v>0.34692102879473596</c:v>
                </c:pt>
                <c:pt idx="2834">
                  <c:v>0.34703624052468973</c:v>
                </c:pt>
                <c:pt idx="2835">
                  <c:v>0.34717758647762503</c:v>
                </c:pt>
                <c:pt idx="2836">
                  <c:v>0.34731679271259325</c:v>
                </c:pt>
                <c:pt idx="2837">
                  <c:v>0.34745386012029794</c:v>
                </c:pt>
                <c:pt idx="2838">
                  <c:v>0.34759726621304204</c:v>
                </c:pt>
                <c:pt idx="2839">
                  <c:v>0.34774559570538438</c:v>
                </c:pt>
                <c:pt idx="2840">
                  <c:v>0.34790167108092657</c:v>
                </c:pt>
                <c:pt idx="2841">
                  <c:v>0.34806337054975367</c:v>
                </c:pt>
                <c:pt idx="2842">
                  <c:v>0.34823422105386048</c:v>
                </c:pt>
                <c:pt idx="2843">
                  <c:v>0.34839374930234573</c:v>
                </c:pt>
                <c:pt idx="2844">
                  <c:v>0.34853913783935087</c:v>
                </c:pt>
                <c:pt idx="2845">
                  <c:v>0.34867462657282311</c:v>
                </c:pt>
                <c:pt idx="2846">
                  <c:v>0.34881080247843582</c:v>
                </c:pt>
                <c:pt idx="2847">
                  <c:v>0.34895401412326876</c:v>
                </c:pt>
                <c:pt idx="2848">
                  <c:v>0.34908662533701096</c:v>
                </c:pt>
                <c:pt idx="2849">
                  <c:v>0.3492213346806477</c:v>
                </c:pt>
                <c:pt idx="2850">
                  <c:v>0.34934474354388773</c:v>
                </c:pt>
                <c:pt idx="2851">
                  <c:v>0.3494639067923907</c:v>
                </c:pt>
                <c:pt idx="2852">
                  <c:v>0.34956472614358725</c:v>
                </c:pt>
                <c:pt idx="2853">
                  <c:v>0.34964861701641525</c:v>
                </c:pt>
                <c:pt idx="2854">
                  <c:v>0.34972897646285234</c:v>
                </c:pt>
                <c:pt idx="2855">
                  <c:v>0.34981285355828706</c:v>
                </c:pt>
                <c:pt idx="2856">
                  <c:v>0.34988403784280059</c:v>
                </c:pt>
                <c:pt idx="2857">
                  <c:v>0.34995874065250665</c:v>
                </c:pt>
                <c:pt idx="2858">
                  <c:v>0.35004541710732484</c:v>
                </c:pt>
                <c:pt idx="2859">
                  <c:v>0.35012222167110379</c:v>
                </c:pt>
                <c:pt idx="2860">
                  <c:v>0.35022438373757198</c:v>
                </c:pt>
                <c:pt idx="2861">
                  <c:v>0.35034203332440189</c:v>
                </c:pt>
                <c:pt idx="2862">
                  <c:v>0.35046178216192453</c:v>
                </c:pt>
                <c:pt idx="2863">
                  <c:v>0.35057306528461568</c:v>
                </c:pt>
                <c:pt idx="2864">
                  <c:v>0.35067025180534428</c:v>
                </c:pt>
                <c:pt idx="2865">
                  <c:v>0.35074700839579798</c:v>
                </c:pt>
                <c:pt idx="2866">
                  <c:v>0.3508265755225054</c:v>
                </c:pt>
                <c:pt idx="2867">
                  <c:v>0.35091176870161084</c:v>
                </c:pt>
                <c:pt idx="2868">
                  <c:v>0.35100258649477978</c:v>
                </c:pt>
                <c:pt idx="2869">
                  <c:v>0.35108846860263293</c:v>
                </c:pt>
                <c:pt idx="2870">
                  <c:v>0.3511834934869062</c:v>
                </c:pt>
                <c:pt idx="2871">
                  <c:v>0.35128132448920646</c:v>
                </c:pt>
                <c:pt idx="2872">
                  <c:v>0.35138055335433127</c:v>
                </c:pt>
                <c:pt idx="2873">
                  <c:v>0.35147625413746203</c:v>
                </c:pt>
                <c:pt idx="2874">
                  <c:v>0.35156842785049897</c:v>
                </c:pt>
                <c:pt idx="2875">
                  <c:v>0.35166129658693879</c:v>
                </c:pt>
                <c:pt idx="2876">
                  <c:v>0.35174923251617396</c:v>
                </c:pt>
                <c:pt idx="2877">
                  <c:v>0.35182942334224587</c:v>
                </c:pt>
                <c:pt idx="2878">
                  <c:v>0.35189835417580867</c:v>
                </c:pt>
                <c:pt idx="2879">
                  <c:v>0.35196376373638866</c:v>
                </c:pt>
                <c:pt idx="2880">
                  <c:v>0.35203690484460759</c:v>
                </c:pt>
                <c:pt idx="2881">
                  <c:v>0.35212973008638909</c:v>
                </c:pt>
                <c:pt idx="2882">
                  <c:v>0.3522281716856383</c:v>
                </c:pt>
                <c:pt idx="2883">
                  <c:v>0.35232449444147157</c:v>
                </c:pt>
                <c:pt idx="2884">
                  <c:v>0.35242783773780001</c:v>
                </c:pt>
                <c:pt idx="2885">
                  <c:v>0.35253398197808089</c:v>
                </c:pt>
                <c:pt idx="2886">
                  <c:v>0.35264925170233435</c:v>
                </c:pt>
                <c:pt idx="2887">
                  <c:v>0.35276099442151643</c:v>
                </c:pt>
                <c:pt idx="2888">
                  <c:v>0.35287904863524028</c:v>
                </c:pt>
                <c:pt idx="2889">
                  <c:v>0.35300762754685999</c:v>
                </c:pt>
                <c:pt idx="2890">
                  <c:v>0.35312776011434627</c:v>
                </c:pt>
                <c:pt idx="2891">
                  <c:v>0.35322750835548805</c:v>
                </c:pt>
                <c:pt idx="2892">
                  <c:v>0.35332233020462028</c:v>
                </c:pt>
                <c:pt idx="2893">
                  <c:v>0.35340941790761071</c:v>
                </c:pt>
                <c:pt idx="2894">
                  <c:v>0.35350703139829409</c:v>
                </c:pt>
                <c:pt idx="2895">
                  <c:v>0.3536200825976174</c:v>
                </c:pt>
                <c:pt idx="2896">
                  <c:v>0.35375348061748646</c:v>
                </c:pt>
                <c:pt idx="2897">
                  <c:v>0.35387984127624622</c:v>
                </c:pt>
                <c:pt idx="2898">
                  <c:v>0.35400337848356417</c:v>
                </c:pt>
                <c:pt idx="2899">
                  <c:v>0.3541226897070317</c:v>
                </c:pt>
                <c:pt idx="2900">
                  <c:v>0.35422093532114585</c:v>
                </c:pt>
                <c:pt idx="2901">
                  <c:v>0.35431987293474604</c:v>
                </c:pt>
                <c:pt idx="2902">
                  <c:v>0.35441108333896953</c:v>
                </c:pt>
                <c:pt idx="2903">
                  <c:v>0.35449737475495657</c:v>
                </c:pt>
                <c:pt idx="2904">
                  <c:v>0.35458506165525622</c:v>
                </c:pt>
                <c:pt idx="2905">
                  <c:v>0.35466642822079736</c:v>
                </c:pt>
                <c:pt idx="2906">
                  <c:v>0.35474147599364969</c:v>
                </c:pt>
                <c:pt idx="2907">
                  <c:v>0.35481581683240282</c:v>
                </c:pt>
                <c:pt idx="2908">
                  <c:v>0.3548957621330292</c:v>
                </c:pt>
                <c:pt idx="2909">
                  <c:v>0.35499182829393822</c:v>
                </c:pt>
                <c:pt idx="2910">
                  <c:v>0.35509699963919056</c:v>
                </c:pt>
                <c:pt idx="2911">
                  <c:v>0.35520636610599859</c:v>
                </c:pt>
                <c:pt idx="2912">
                  <c:v>0.35530871106749123</c:v>
                </c:pt>
                <c:pt idx="2913">
                  <c:v>0.35541104555556463</c:v>
                </c:pt>
                <c:pt idx="2914">
                  <c:v>0.3555203776835501</c:v>
                </c:pt>
                <c:pt idx="2915">
                  <c:v>0.35562198977701842</c:v>
                </c:pt>
                <c:pt idx="2916">
                  <c:v>0.35571168014909732</c:v>
                </c:pt>
                <c:pt idx="2917">
                  <c:v>0.35578384702978544</c:v>
                </c:pt>
                <c:pt idx="2918">
                  <c:v>0.35586371498148112</c:v>
                </c:pt>
                <c:pt idx="2919">
                  <c:v>0.35594497757810395</c:v>
                </c:pt>
                <c:pt idx="2920">
                  <c:v>0.35603183718991011</c:v>
                </c:pt>
                <c:pt idx="2921">
                  <c:v>0.35613479808622306</c:v>
                </c:pt>
                <c:pt idx="2922">
                  <c:v>0.35624054960317308</c:v>
                </c:pt>
                <c:pt idx="2923">
                  <c:v>0.35633578643132657</c:v>
                </c:pt>
                <c:pt idx="2924">
                  <c:v>0.35643241453085289</c:v>
                </c:pt>
                <c:pt idx="2925">
                  <c:v>0.35653463409576674</c:v>
                </c:pt>
                <c:pt idx="2926">
                  <c:v>0.35662214254476332</c:v>
                </c:pt>
                <c:pt idx="2927">
                  <c:v>0.35670474349472125</c:v>
                </c:pt>
                <c:pt idx="2928">
                  <c:v>0.35678593777868828</c:v>
                </c:pt>
                <c:pt idx="2929">
                  <c:v>0.35690491749278741</c:v>
                </c:pt>
                <c:pt idx="2930">
                  <c:v>0.35704697472669605</c:v>
                </c:pt>
                <c:pt idx="2931">
                  <c:v>0.35719530852559361</c:v>
                </c:pt>
                <c:pt idx="2932">
                  <c:v>0.35732962958530906</c:v>
                </c:pt>
                <c:pt idx="2933">
                  <c:v>0.35745973590893954</c:v>
                </c:pt>
                <c:pt idx="2934">
                  <c:v>0.35758073358740067</c:v>
                </c:pt>
                <c:pt idx="2935">
                  <c:v>0.35769891949677063</c:v>
                </c:pt>
                <c:pt idx="2936">
                  <c:v>0.35780170890060226</c:v>
                </c:pt>
                <c:pt idx="2937">
                  <c:v>0.35790938170682041</c:v>
                </c:pt>
                <c:pt idx="2938">
                  <c:v>0.35802263539450252</c:v>
                </c:pt>
                <c:pt idx="2939">
                  <c:v>0.35812818746864633</c:v>
                </c:pt>
                <c:pt idx="2940">
                  <c:v>0.35821415873961671</c:v>
                </c:pt>
                <c:pt idx="2941">
                  <c:v>0.35828125313306669</c:v>
                </c:pt>
                <c:pt idx="2942">
                  <c:v>0.35834554770285332</c:v>
                </c:pt>
                <c:pt idx="2943">
                  <c:v>0.35840983813911403</c:v>
                </c:pt>
                <c:pt idx="2944">
                  <c:v>0.35849788137818389</c:v>
                </c:pt>
                <c:pt idx="2945">
                  <c:v>0.35860478060550199</c:v>
                </c:pt>
                <c:pt idx="2946">
                  <c:v>0.35871166840659685</c:v>
                </c:pt>
                <c:pt idx="2947">
                  <c:v>0.35880317764193331</c:v>
                </c:pt>
                <c:pt idx="2948">
                  <c:v>0.35889328160730222</c:v>
                </c:pt>
                <c:pt idx="2949">
                  <c:v>0.35899804345229608</c:v>
                </c:pt>
                <c:pt idx="2950">
                  <c:v>0.35910977732467531</c:v>
                </c:pt>
                <c:pt idx="2951">
                  <c:v>0.35921381826802246</c:v>
                </c:pt>
                <c:pt idx="2952">
                  <c:v>0.35930737604700119</c:v>
                </c:pt>
                <c:pt idx="2953">
                  <c:v>0.3593960384009191</c:v>
                </c:pt>
                <c:pt idx="2954">
                  <c:v>0.359486088965419</c:v>
                </c:pt>
                <c:pt idx="2955">
                  <c:v>0.35959218465126319</c:v>
                </c:pt>
                <c:pt idx="2956">
                  <c:v>0.35971362247524657</c:v>
                </c:pt>
                <c:pt idx="2957">
                  <c:v>0.3598399300818888</c:v>
                </c:pt>
                <c:pt idx="2958">
                  <c:v>0.35995087222149041</c:v>
                </c:pt>
                <c:pt idx="2959">
                  <c:v>0.36008342844994345</c:v>
                </c:pt>
                <c:pt idx="2960">
                  <c:v>0.36021666463499569</c:v>
                </c:pt>
                <c:pt idx="2961">
                  <c:v>0.36033105222211431</c:v>
                </c:pt>
                <c:pt idx="2962">
                  <c:v>0.36042659767689084</c:v>
                </c:pt>
                <c:pt idx="2963">
                  <c:v>0.36050330639857064</c:v>
                </c:pt>
                <c:pt idx="2964">
                  <c:v>0.36058000923647388</c:v>
                </c:pt>
                <c:pt idx="2965">
                  <c:v>0.36065531175391441</c:v>
                </c:pt>
                <c:pt idx="2966">
                  <c:v>0.36074036888865574</c:v>
                </c:pt>
                <c:pt idx="2967">
                  <c:v>0.36083517815131294</c:v>
                </c:pt>
                <c:pt idx="2968">
                  <c:v>0.36094391888493199</c:v>
                </c:pt>
                <c:pt idx="2969">
                  <c:v>0.36106101106797783</c:v>
                </c:pt>
                <c:pt idx="2970">
                  <c:v>0.36117460526155498</c:v>
                </c:pt>
                <c:pt idx="2971">
                  <c:v>0.36129863817085017</c:v>
                </c:pt>
                <c:pt idx="2972">
                  <c:v>0.36142126232796273</c:v>
                </c:pt>
                <c:pt idx="2973">
                  <c:v>0.36153342239512559</c:v>
                </c:pt>
                <c:pt idx="2974">
                  <c:v>0.36166437599524798</c:v>
                </c:pt>
                <c:pt idx="2975">
                  <c:v>0.36179740172129626</c:v>
                </c:pt>
                <c:pt idx="2976">
                  <c:v>0.36191578669963431</c:v>
                </c:pt>
                <c:pt idx="2977">
                  <c:v>0.36203624643820126</c:v>
                </c:pt>
                <c:pt idx="2978">
                  <c:v>0.36218732282291755</c:v>
                </c:pt>
                <c:pt idx="2979">
                  <c:v>0.36235925757305937</c:v>
                </c:pt>
                <c:pt idx="2980">
                  <c:v>0.36251933218208832</c:v>
                </c:pt>
                <c:pt idx="2981">
                  <c:v>0.36265989831590217</c:v>
                </c:pt>
                <c:pt idx="2982">
                  <c:v>0.36278792156064521</c:v>
                </c:pt>
                <c:pt idx="2983">
                  <c:v>0.36291453712673732</c:v>
                </c:pt>
                <c:pt idx="2984">
                  <c:v>0.36303487662338352</c:v>
                </c:pt>
                <c:pt idx="2985">
                  <c:v>0.36314129197372436</c:v>
                </c:pt>
                <c:pt idx="2986">
                  <c:v>0.36323865557608753</c:v>
                </c:pt>
                <c:pt idx="2987">
                  <c:v>0.36332697007310866</c:v>
                </c:pt>
                <c:pt idx="2988">
                  <c:v>0.3634083237708704</c:v>
                </c:pt>
                <c:pt idx="2989">
                  <c:v>0.36348688986324545</c:v>
                </c:pt>
                <c:pt idx="2990">
                  <c:v>0.36356127861542226</c:v>
                </c:pt>
                <c:pt idx="2991">
                  <c:v>0.36362940551500744</c:v>
                </c:pt>
                <c:pt idx="2992">
                  <c:v>0.36370239347167943</c:v>
                </c:pt>
                <c:pt idx="2993">
                  <c:v>0.36378163150764625</c:v>
                </c:pt>
                <c:pt idx="2994">
                  <c:v>0.36387615288205738</c:v>
                </c:pt>
                <c:pt idx="2995">
                  <c:v>0.36396441109925004</c:v>
                </c:pt>
                <c:pt idx="2996">
                  <c:v>0.3640408489296203</c:v>
                </c:pt>
                <c:pt idx="2997">
                  <c:v>0.3641103327965366</c:v>
                </c:pt>
                <c:pt idx="2998">
                  <c:v>0.36418953851606467</c:v>
                </c:pt>
                <c:pt idx="2999">
                  <c:v>0.36427499028328358</c:v>
                </c:pt>
                <c:pt idx="3000">
                  <c:v>0.36435140437824781</c:v>
                </c:pt>
                <c:pt idx="3001">
                  <c:v>0.36442433965863819</c:v>
                </c:pt>
                <c:pt idx="3002">
                  <c:v>0.36450629867362005</c:v>
                </c:pt>
                <c:pt idx="3003">
                  <c:v>0.36459727920419666</c:v>
                </c:pt>
                <c:pt idx="3004">
                  <c:v>0.36470144521991998</c:v>
                </c:pt>
                <c:pt idx="3005">
                  <c:v>0.36480629471758885</c:v>
                </c:pt>
                <c:pt idx="3006">
                  <c:v>0.364898636494706</c:v>
                </c:pt>
                <c:pt idx="3007">
                  <c:v>0.36499791175070767</c:v>
                </c:pt>
                <c:pt idx="3008">
                  <c:v>0.36509578889275951</c:v>
                </c:pt>
                <c:pt idx="3009">
                  <c:v>0.36519920893822461</c:v>
                </c:pt>
                <c:pt idx="3010">
                  <c:v>0.3653116400742723</c:v>
                </c:pt>
                <c:pt idx="3011">
                  <c:v>0.36544487542430582</c:v>
                </c:pt>
                <c:pt idx="3012">
                  <c:v>0.36558364337329535</c:v>
                </c:pt>
                <c:pt idx="3013">
                  <c:v>0.36572863530707239</c:v>
                </c:pt>
                <c:pt idx="3014">
                  <c:v>0.36586458950459011</c:v>
                </c:pt>
                <c:pt idx="3015">
                  <c:v>0.36599636419779785</c:v>
                </c:pt>
                <c:pt idx="3016">
                  <c:v>0.36612465445294196</c:v>
                </c:pt>
                <c:pt idx="3017">
                  <c:v>0.36626402142894932</c:v>
                </c:pt>
                <c:pt idx="3018">
                  <c:v>0.36639158412202616</c:v>
                </c:pt>
                <c:pt idx="3019">
                  <c:v>0.36650388128539302</c:v>
                </c:pt>
                <c:pt idx="3020">
                  <c:v>0.36660022497320582</c:v>
                </c:pt>
                <c:pt idx="3021">
                  <c:v>0.36667646160064526</c:v>
                </c:pt>
                <c:pt idx="3022">
                  <c:v>0.36675199943526104</c:v>
                </c:pt>
                <c:pt idx="3023">
                  <c:v>0.36681575169952746</c:v>
                </c:pt>
                <c:pt idx="3024">
                  <c:v>0.36687049224839474</c:v>
                </c:pt>
                <c:pt idx="3025">
                  <c:v>0.36693215839138066</c:v>
                </c:pt>
                <c:pt idx="3026">
                  <c:v>0.36699243510307561</c:v>
                </c:pt>
                <c:pt idx="3027">
                  <c:v>0.36705894312043386</c:v>
                </c:pt>
                <c:pt idx="3028">
                  <c:v>0.36714415005383583</c:v>
                </c:pt>
                <c:pt idx="3029">
                  <c:v>0.36724043207850654</c:v>
                </c:pt>
                <c:pt idx="3030">
                  <c:v>0.36734224542978783</c:v>
                </c:pt>
                <c:pt idx="3031">
                  <c:v>0.36744127840404017</c:v>
                </c:pt>
                <c:pt idx="3032">
                  <c:v>0.36754168644161489</c:v>
                </c:pt>
                <c:pt idx="3033">
                  <c:v>0.36765177746068772</c:v>
                </c:pt>
                <c:pt idx="3034">
                  <c:v>0.36776601004458331</c:v>
                </c:pt>
                <c:pt idx="3035">
                  <c:v>0.36789615005603665</c:v>
                </c:pt>
                <c:pt idx="3036">
                  <c:v>0.36802419683412196</c:v>
                </c:pt>
                <c:pt idx="3037">
                  <c:v>0.36814323102406538</c:v>
                </c:pt>
                <c:pt idx="3038">
                  <c:v>0.36826986231025832</c:v>
                </c:pt>
                <c:pt idx="3039">
                  <c:v>0.36839509387638736</c:v>
                </c:pt>
                <c:pt idx="3040">
                  <c:v>0.36850370745187661</c:v>
                </c:pt>
                <c:pt idx="3041">
                  <c:v>0.36859985867084027</c:v>
                </c:pt>
                <c:pt idx="3042">
                  <c:v>0.36868908426536501</c:v>
                </c:pt>
                <c:pt idx="3043">
                  <c:v>0.36877346083666934</c:v>
                </c:pt>
                <c:pt idx="3044">
                  <c:v>0.36885160655634647</c:v>
                </c:pt>
                <c:pt idx="3045">
                  <c:v>0.36891937400614505</c:v>
                </c:pt>
                <c:pt idx="3046">
                  <c:v>0.3689975083246097</c:v>
                </c:pt>
                <c:pt idx="3047">
                  <c:v>0.36908393298154907</c:v>
                </c:pt>
                <c:pt idx="3048">
                  <c:v>0.36917173278422877</c:v>
                </c:pt>
                <c:pt idx="3049">
                  <c:v>0.3692567598909906</c:v>
                </c:pt>
                <c:pt idx="3050">
                  <c:v>0.36934454452147891</c:v>
                </c:pt>
                <c:pt idx="3051">
                  <c:v>0.36945858391080749</c:v>
                </c:pt>
                <c:pt idx="3052">
                  <c:v>0.3695643179069773</c:v>
                </c:pt>
                <c:pt idx="3053">
                  <c:v>0.36967142264826114</c:v>
                </c:pt>
                <c:pt idx="3054">
                  <c:v>0.36977920680644327</c:v>
                </c:pt>
                <c:pt idx="3055">
                  <c:v>0.36988559772269392</c:v>
                </c:pt>
                <c:pt idx="3056">
                  <c:v>0.3699912865810106</c:v>
                </c:pt>
                <c:pt idx="3057">
                  <c:v>0.37009420159712764</c:v>
                </c:pt>
                <c:pt idx="3058">
                  <c:v>0.37019296242507227</c:v>
                </c:pt>
                <c:pt idx="3059">
                  <c:v>0.37029033243359827</c:v>
                </c:pt>
                <c:pt idx="3060">
                  <c:v>0.37038147874351329</c:v>
                </c:pt>
                <c:pt idx="3061">
                  <c:v>0.37048504401250953</c:v>
                </c:pt>
                <c:pt idx="3062">
                  <c:v>0.3706120694294997</c:v>
                </c:pt>
                <c:pt idx="3063">
                  <c:v>0.37073079599063463</c:v>
                </c:pt>
                <c:pt idx="3064">
                  <c:v>0.37083501524872237</c:v>
                </c:pt>
                <c:pt idx="3065">
                  <c:v>0.37091921095548114</c:v>
                </c:pt>
                <c:pt idx="3066">
                  <c:v>0.37099787922591698</c:v>
                </c:pt>
                <c:pt idx="3067">
                  <c:v>0.37106619138768193</c:v>
                </c:pt>
                <c:pt idx="3068">
                  <c:v>0.37113587878453752</c:v>
                </c:pt>
                <c:pt idx="3069">
                  <c:v>0.37121659969823162</c:v>
                </c:pt>
                <c:pt idx="3070">
                  <c:v>0.37130283279185589</c:v>
                </c:pt>
                <c:pt idx="3071">
                  <c:v>0.37139940502934415</c:v>
                </c:pt>
                <c:pt idx="3072">
                  <c:v>0.3715159690933269</c:v>
                </c:pt>
                <c:pt idx="3073">
                  <c:v>0.37164355323265369</c:v>
                </c:pt>
                <c:pt idx="3074">
                  <c:v>0.37176353643514937</c:v>
                </c:pt>
                <c:pt idx="3075">
                  <c:v>0.3718669586772288</c:v>
                </c:pt>
                <c:pt idx="3076">
                  <c:v>0.37195244632224794</c:v>
                </c:pt>
                <c:pt idx="3077">
                  <c:v>0.37202896535432639</c:v>
                </c:pt>
                <c:pt idx="3078">
                  <c:v>0.3721027214017526</c:v>
                </c:pt>
                <c:pt idx="3079">
                  <c:v>0.37217578277678637</c:v>
                </c:pt>
                <c:pt idx="3080">
                  <c:v>0.37225848732585948</c:v>
                </c:pt>
                <c:pt idx="3081">
                  <c:v>0.37234600885741809</c:v>
                </c:pt>
                <c:pt idx="3082">
                  <c:v>0.37244248041044359</c:v>
                </c:pt>
                <c:pt idx="3083">
                  <c:v>0.37253480875214062</c:v>
                </c:pt>
                <c:pt idx="3084">
                  <c:v>0.37262092825230131</c:v>
                </c:pt>
                <c:pt idx="3085">
                  <c:v>0.37272219529599288</c:v>
                </c:pt>
                <c:pt idx="3086">
                  <c:v>0.37282758479812506</c:v>
                </c:pt>
                <c:pt idx="3087">
                  <c:v>0.37294053899118745</c:v>
                </c:pt>
                <c:pt idx="3088">
                  <c:v>0.37307620490616072</c:v>
                </c:pt>
                <c:pt idx="3089">
                  <c:v>0.3732276882381198</c:v>
                </c:pt>
                <c:pt idx="3090">
                  <c:v>0.37338740944234416</c:v>
                </c:pt>
                <c:pt idx="3091">
                  <c:v>0.3735237030547901</c:v>
                </c:pt>
                <c:pt idx="3092">
                  <c:v>0.37363657865017391</c:v>
                </c:pt>
                <c:pt idx="3093">
                  <c:v>0.37372879681363885</c:v>
                </c:pt>
                <c:pt idx="3094">
                  <c:v>0.37381618976163411</c:v>
                </c:pt>
                <c:pt idx="3095">
                  <c:v>0.37390839136394299</c:v>
                </c:pt>
                <c:pt idx="3096">
                  <c:v>0.37399508063867642</c:v>
                </c:pt>
                <c:pt idx="3097">
                  <c:v>0.37407213146336465</c:v>
                </c:pt>
                <c:pt idx="3098">
                  <c:v>0.37417187594559986</c:v>
                </c:pt>
                <c:pt idx="3099">
                  <c:v>0.37428055171087371</c:v>
                </c:pt>
                <c:pt idx="3100">
                  <c:v>0.37438027540754171</c:v>
                </c:pt>
                <c:pt idx="3101">
                  <c:v>0.37448273974368151</c:v>
                </c:pt>
                <c:pt idx="3102">
                  <c:v>0.37458519358195658</c:v>
                </c:pt>
                <c:pt idx="3103">
                  <c:v>0.37468213687742385</c:v>
                </c:pt>
                <c:pt idx="3104">
                  <c:v>0.37477838333442548</c:v>
                </c:pt>
                <c:pt idx="3105">
                  <c:v>0.3748814942598756</c:v>
                </c:pt>
                <c:pt idx="3106">
                  <c:v>0.37498734375024723</c:v>
                </c:pt>
                <c:pt idx="3107">
                  <c:v>0.37509249481221513</c:v>
                </c:pt>
                <c:pt idx="3108">
                  <c:v>0.37520313203116951</c:v>
                </c:pt>
                <c:pt idx="3109">
                  <c:v>0.37532681132542073</c:v>
                </c:pt>
                <c:pt idx="3110">
                  <c:v>0.375460092995129</c:v>
                </c:pt>
                <c:pt idx="3111">
                  <c:v>0.37559198313907338</c:v>
                </c:pt>
                <c:pt idx="3112">
                  <c:v>0.37570325191922921</c:v>
                </c:pt>
                <c:pt idx="3113">
                  <c:v>0.37581176139743244</c:v>
                </c:pt>
                <c:pt idx="3114">
                  <c:v>0.37591751247049238</c:v>
                </c:pt>
                <c:pt idx="3115">
                  <c:v>0.37602119260021977</c:v>
                </c:pt>
                <c:pt idx="3116">
                  <c:v>0.37612348894733399</c:v>
                </c:pt>
                <c:pt idx="3117">
                  <c:v>0.3762257748309758</c:v>
                </c:pt>
                <c:pt idx="3118">
                  <c:v>0.37631432261646375</c:v>
                </c:pt>
                <c:pt idx="3119">
                  <c:v>0.3763760954981884</c:v>
                </c:pt>
                <c:pt idx="3120">
                  <c:v>0.37642688367580962</c:v>
                </c:pt>
                <c:pt idx="3121">
                  <c:v>0.376476296724296</c:v>
                </c:pt>
                <c:pt idx="3122">
                  <c:v>0.37653119724799222</c:v>
                </c:pt>
                <c:pt idx="3123">
                  <c:v>0.37660119104464906</c:v>
                </c:pt>
                <c:pt idx="3124">
                  <c:v>0.37668078587953507</c:v>
                </c:pt>
                <c:pt idx="3125">
                  <c:v>0.3767603743795877</c:v>
                </c:pt>
                <c:pt idx="3126">
                  <c:v>0.3768488748422148</c:v>
                </c:pt>
                <c:pt idx="3127">
                  <c:v>0.37695040060995344</c:v>
                </c:pt>
                <c:pt idx="3128">
                  <c:v>0.3770553454677002</c:v>
                </c:pt>
                <c:pt idx="3129">
                  <c:v>0.37714999216809891</c:v>
                </c:pt>
                <c:pt idx="3130">
                  <c:v>0.3772391439099087</c:v>
                </c:pt>
                <c:pt idx="3131">
                  <c:v>0.37733857301549539</c:v>
                </c:pt>
                <c:pt idx="3132">
                  <c:v>0.37744621959063857</c:v>
                </c:pt>
                <c:pt idx="3133">
                  <c:v>0.37755454011528994</c:v>
                </c:pt>
                <c:pt idx="3134">
                  <c:v>0.37766764712732548</c:v>
                </c:pt>
                <c:pt idx="3135">
                  <c:v>0.3777821121081919</c:v>
                </c:pt>
                <c:pt idx="3136">
                  <c:v>0.37789039625686915</c:v>
                </c:pt>
                <c:pt idx="3137">
                  <c:v>0.3779904458705966</c:v>
                </c:pt>
                <c:pt idx="3138">
                  <c:v>0.37807883754306232</c:v>
                </c:pt>
                <c:pt idx="3139">
                  <c:v>0.37816174046070999</c:v>
                </c:pt>
                <c:pt idx="3140">
                  <c:v>0.3782418962507243</c:v>
                </c:pt>
                <c:pt idx="3141">
                  <c:v>0.37832752568017286</c:v>
                </c:pt>
                <c:pt idx="3142">
                  <c:v>0.37840972303469739</c:v>
                </c:pt>
                <c:pt idx="3143">
                  <c:v>0.37848780426387257</c:v>
                </c:pt>
                <c:pt idx="3144">
                  <c:v>0.37856656423946333</c:v>
                </c:pt>
                <c:pt idx="3145">
                  <c:v>0.37863710051722482</c:v>
                </c:pt>
                <c:pt idx="3146">
                  <c:v>0.37871174028621857</c:v>
                </c:pt>
                <c:pt idx="3147">
                  <c:v>0.37878979793799639</c:v>
                </c:pt>
                <c:pt idx="3148">
                  <c:v>0.37887195730530604</c:v>
                </c:pt>
                <c:pt idx="3149">
                  <c:v>0.37896643223357873</c:v>
                </c:pt>
                <c:pt idx="3150">
                  <c:v>0.37905747571169413</c:v>
                </c:pt>
                <c:pt idx="3151">
                  <c:v>0.379153301997876</c:v>
                </c:pt>
                <c:pt idx="3152">
                  <c:v>0.37926417524112777</c:v>
                </c:pt>
                <c:pt idx="3153">
                  <c:v>0.3793894061571777</c:v>
                </c:pt>
                <c:pt idx="3154">
                  <c:v>0.3795344628047897</c:v>
                </c:pt>
                <c:pt idx="3155">
                  <c:v>0.37968702327256376</c:v>
                </c:pt>
                <c:pt idx="3156">
                  <c:v>0.37983750855367726</c:v>
                </c:pt>
                <c:pt idx="3157">
                  <c:v>0.37997702921835014</c:v>
                </c:pt>
                <c:pt idx="3158">
                  <c:v>0.38009670055313954</c:v>
                </c:pt>
                <c:pt idx="3159">
                  <c:v>0.38021157156269481</c:v>
                </c:pt>
                <c:pt idx="3160">
                  <c:v>0.38032574573997002</c:v>
                </c:pt>
                <c:pt idx="3161">
                  <c:v>0.38041871627863044</c:v>
                </c:pt>
                <c:pt idx="3162">
                  <c:v>0.3805246648102999</c:v>
                </c:pt>
                <c:pt idx="3163">
                  <c:v>0.38065110481690645</c:v>
                </c:pt>
                <c:pt idx="3164">
                  <c:v>0.38077342885069071</c:v>
                </c:pt>
                <c:pt idx="3165">
                  <c:v>0.38089437142395616</c:v>
                </c:pt>
                <c:pt idx="3166">
                  <c:v>0.38101324986747187</c:v>
                </c:pt>
                <c:pt idx="3167">
                  <c:v>0.38112391709532978</c:v>
                </c:pt>
                <c:pt idx="3168">
                  <c:v>0.38123115698320631</c:v>
                </c:pt>
                <c:pt idx="3169">
                  <c:v>0.38133906831844055</c:v>
                </c:pt>
                <c:pt idx="3170">
                  <c:v>0.38144355364125015</c:v>
                </c:pt>
                <c:pt idx="3171">
                  <c:v>0.38156304961420739</c:v>
                </c:pt>
                <c:pt idx="3172">
                  <c:v>0.38168662757174393</c:v>
                </c:pt>
                <c:pt idx="3173">
                  <c:v>0.38181155550794332</c:v>
                </c:pt>
                <c:pt idx="3174">
                  <c:v>0.38192554716483312</c:v>
                </c:pt>
                <c:pt idx="3175">
                  <c:v>0.38203406606958118</c:v>
                </c:pt>
                <c:pt idx="3176">
                  <c:v>0.3821261955190296</c:v>
                </c:pt>
                <c:pt idx="3177">
                  <c:v>0.38221285769796887</c:v>
                </c:pt>
                <c:pt idx="3178">
                  <c:v>0.38230155923713516</c:v>
                </c:pt>
                <c:pt idx="3179">
                  <c:v>0.38239843962063902</c:v>
                </c:pt>
                <c:pt idx="3180">
                  <c:v>0.38248098521774809</c:v>
                </c:pt>
                <c:pt idx="3181">
                  <c:v>0.38256352400164384</c:v>
                </c:pt>
                <c:pt idx="3182">
                  <c:v>0.38264400980856095</c:v>
                </c:pt>
                <c:pt idx="3183">
                  <c:v>0.38273471909728835</c:v>
                </c:pt>
                <c:pt idx="3184">
                  <c:v>0.38281928275228905</c:v>
                </c:pt>
                <c:pt idx="3185">
                  <c:v>0.3829181586021479</c:v>
                </c:pt>
                <c:pt idx="3186">
                  <c:v>0.38300611579637017</c:v>
                </c:pt>
                <c:pt idx="3187">
                  <c:v>0.38308861124979238</c:v>
                </c:pt>
                <c:pt idx="3188">
                  <c:v>0.38318132528976412</c:v>
                </c:pt>
                <c:pt idx="3189">
                  <c:v>0.38327266748153571</c:v>
                </c:pt>
                <c:pt idx="3190">
                  <c:v>0.38336059350104856</c:v>
                </c:pt>
                <c:pt idx="3191">
                  <c:v>0.38343897064440546</c:v>
                </c:pt>
                <c:pt idx="3192">
                  <c:v>0.38352620058941039</c:v>
                </c:pt>
                <c:pt idx="3193">
                  <c:v>0.38362773211418438</c:v>
                </c:pt>
                <c:pt idx="3194">
                  <c:v>0.38373265990488292</c:v>
                </c:pt>
                <c:pt idx="3195">
                  <c:v>0.38385052020241567</c:v>
                </c:pt>
                <c:pt idx="3196">
                  <c:v>0.38397245352002823</c:v>
                </c:pt>
                <c:pt idx="3197">
                  <c:v>0.38409437197171964</c:v>
                </c:pt>
                <c:pt idx="3198">
                  <c:v>0.38421082767322612</c:v>
                </c:pt>
                <c:pt idx="3199">
                  <c:v>0.38434633507203519</c:v>
                </c:pt>
                <c:pt idx="3200">
                  <c:v>0.38448114330752475</c:v>
                </c:pt>
                <c:pt idx="3201">
                  <c:v>0.38462410188313839</c:v>
                </c:pt>
                <c:pt idx="3202">
                  <c:v>0.38474866340801406</c:v>
                </c:pt>
                <c:pt idx="3203">
                  <c:v>0.38485211255230295</c:v>
                </c:pt>
                <c:pt idx="3204">
                  <c:v>0.38494942664927945</c:v>
                </c:pt>
                <c:pt idx="3205">
                  <c:v>0.38503040109168024</c:v>
                </c:pt>
                <c:pt idx="3206">
                  <c:v>0.38511204935237942</c:v>
                </c:pt>
                <c:pt idx="3207">
                  <c:v>0.38520253505314911</c:v>
                </c:pt>
                <c:pt idx="3208">
                  <c:v>0.38528825079666668</c:v>
                </c:pt>
                <c:pt idx="3209">
                  <c:v>0.38536851760903579</c:v>
                </c:pt>
                <c:pt idx="3210">
                  <c:v>0.38545013826890245</c:v>
                </c:pt>
                <c:pt idx="3211">
                  <c:v>0.38552495135524245</c:v>
                </c:pt>
                <c:pt idx="3212">
                  <c:v>0.38559771871496534</c:v>
                </c:pt>
                <c:pt idx="3213">
                  <c:v>0.38567048077998495</c:v>
                </c:pt>
                <c:pt idx="3214">
                  <c:v>0.38574799715535801</c:v>
                </c:pt>
                <c:pt idx="3215">
                  <c:v>0.38583366615893699</c:v>
                </c:pt>
                <c:pt idx="3216">
                  <c:v>0.38592204712173511</c:v>
                </c:pt>
                <c:pt idx="3217">
                  <c:v>0.38601110003724032</c:v>
                </c:pt>
                <c:pt idx="3218">
                  <c:v>0.38610898111588637</c:v>
                </c:pt>
                <c:pt idx="3219">
                  <c:v>0.38622248398093606</c:v>
                </c:pt>
                <c:pt idx="3220">
                  <c:v>0.38633665350649538</c:v>
                </c:pt>
                <c:pt idx="3221">
                  <c:v>0.38644401533430461</c:v>
                </c:pt>
                <c:pt idx="3222">
                  <c:v>0.38655340382219261</c:v>
                </c:pt>
                <c:pt idx="3223">
                  <c:v>0.38666685625806002</c:v>
                </c:pt>
                <c:pt idx="3224">
                  <c:v>0.38678640896804117</c:v>
                </c:pt>
                <c:pt idx="3225">
                  <c:v>0.38690119329080219</c:v>
                </c:pt>
                <c:pt idx="3226">
                  <c:v>0.38700645727088967</c:v>
                </c:pt>
                <c:pt idx="3227">
                  <c:v>0.38710695705367748</c:v>
                </c:pt>
                <c:pt idx="3228">
                  <c:v>0.38720676778680896</c:v>
                </c:pt>
                <c:pt idx="3229">
                  <c:v>0.3873045319078619</c:v>
                </c:pt>
                <c:pt idx="3230">
                  <c:v>0.3873873523653768</c:v>
                </c:pt>
                <c:pt idx="3231">
                  <c:v>0.38747152350707892</c:v>
                </c:pt>
                <c:pt idx="3232">
                  <c:v>0.38755229398965196</c:v>
                </c:pt>
                <c:pt idx="3233">
                  <c:v>0.38762219930869468</c:v>
                </c:pt>
                <c:pt idx="3234">
                  <c:v>0.38769685007885391</c:v>
                </c:pt>
                <c:pt idx="3235">
                  <c:v>0.38778981642815596</c:v>
                </c:pt>
                <c:pt idx="3236">
                  <c:v>0.38790041476868298</c:v>
                </c:pt>
                <c:pt idx="3237">
                  <c:v>0.38801371449440858</c:v>
                </c:pt>
                <c:pt idx="3238">
                  <c:v>0.38812903636125806</c:v>
                </c:pt>
                <c:pt idx="3239">
                  <c:v>0.38824298843639449</c:v>
                </c:pt>
                <c:pt idx="3240">
                  <c:v>0.3883643873727769</c:v>
                </c:pt>
                <c:pt idx="3241">
                  <c:v>0.38847560027847111</c:v>
                </c:pt>
                <c:pt idx="3242">
                  <c:v>0.38856849426175399</c:v>
                </c:pt>
                <c:pt idx="3243">
                  <c:v>0.38866273554323388</c:v>
                </c:pt>
                <c:pt idx="3244">
                  <c:v>0.38877255949960993</c:v>
                </c:pt>
                <c:pt idx="3245">
                  <c:v>0.38888237139600906</c:v>
                </c:pt>
                <c:pt idx="3246">
                  <c:v>0.38898810478935647</c:v>
                </c:pt>
                <c:pt idx="3247">
                  <c:v>0.38909721535201108</c:v>
                </c:pt>
                <c:pt idx="3248">
                  <c:v>0.38921512270001152</c:v>
                </c:pt>
                <c:pt idx="3249">
                  <c:v>0.38933301614750843</c:v>
                </c:pt>
                <c:pt idx="3250">
                  <c:v>0.38945360540911306</c:v>
                </c:pt>
                <c:pt idx="3251">
                  <c:v>0.38957621216435695</c:v>
                </c:pt>
                <c:pt idx="3252">
                  <c:v>0.38967577675561305</c:v>
                </c:pt>
                <c:pt idx="3253">
                  <c:v>0.38975636940283048</c:v>
                </c:pt>
                <c:pt idx="3254">
                  <c:v>0.38983492405151154</c:v>
                </c:pt>
                <c:pt idx="3255">
                  <c:v>0.38990466999010848</c:v>
                </c:pt>
                <c:pt idx="3256">
                  <c:v>0.38997102568781911</c:v>
                </c:pt>
                <c:pt idx="3257">
                  <c:v>0.39003873104496362</c:v>
                </c:pt>
                <c:pt idx="3258">
                  <c:v>0.39010033893648</c:v>
                </c:pt>
                <c:pt idx="3259">
                  <c:v>0.39015043486342094</c:v>
                </c:pt>
                <c:pt idx="3260">
                  <c:v>0.39019782059274355</c:v>
                </c:pt>
                <c:pt idx="3261">
                  <c:v>0.39024723474733664</c:v>
                </c:pt>
                <c:pt idx="3262">
                  <c:v>0.39028581670472595</c:v>
                </c:pt>
                <c:pt idx="3263">
                  <c:v>0.39034673255423658</c:v>
                </c:pt>
                <c:pt idx="3264">
                  <c:v>0.39042253376289615</c:v>
                </c:pt>
                <c:pt idx="3265">
                  <c:v>0.39050644982793159</c:v>
                </c:pt>
                <c:pt idx="3266">
                  <c:v>0.39060659849465074</c:v>
                </c:pt>
                <c:pt idx="3267">
                  <c:v>0.39071417946889009</c:v>
                </c:pt>
                <c:pt idx="3268">
                  <c:v>0.39081768985807674</c:v>
                </c:pt>
                <c:pt idx="3269">
                  <c:v>0.39091104298053586</c:v>
                </c:pt>
                <c:pt idx="3270">
                  <c:v>0.39100032911763727</c:v>
                </c:pt>
                <c:pt idx="3271">
                  <c:v>0.39108284406506388</c:v>
                </c:pt>
                <c:pt idx="3272">
                  <c:v>0.39117481991605757</c:v>
                </c:pt>
                <c:pt idx="3273">
                  <c:v>0.39129180638531957</c:v>
                </c:pt>
                <c:pt idx="3274">
                  <c:v>0.39141959677139676</c:v>
                </c:pt>
                <c:pt idx="3275">
                  <c:v>0.39154399077333246</c:v>
                </c:pt>
                <c:pt idx="3276">
                  <c:v>0.39165755439307853</c:v>
                </c:pt>
                <c:pt idx="3277">
                  <c:v>0.39177178097616189</c:v>
                </c:pt>
                <c:pt idx="3278">
                  <c:v>0.39187653353213547</c:v>
                </c:pt>
                <c:pt idx="3279">
                  <c:v>0.39197046358945131</c:v>
                </c:pt>
                <c:pt idx="3280">
                  <c:v>0.39206033085286096</c:v>
                </c:pt>
                <c:pt idx="3281">
                  <c:v>0.39215897283659074</c:v>
                </c:pt>
                <c:pt idx="3282">
                  <c:v>0.39225422743497712</c:v>
                </c:pt>
                <c:pt idx="3283">
                  <c:v>0.39235217482919882</c:v>
                </c:pt>
                <c:pt idx="3284">
                  <c:v>0.39245213882873364</c:v>
                </c:pt>
                <c:pt idx="3285">
                  <c:v>0.39255006684091714</c:v>
                </c:pt>
                <c:pt idx="3286">
                  <c:v>0.39264528419485828</c:v>
                </c:pt>
                <c:pt idx="3287">
                  <c:v>0.39274859489783776</c:v>
                </c:pt>
                <c:pt idx="3288">
                  <c:v>0.39286539741226267</c:v>
                </c:pt>
                <c:pt idx="3289">
                  <c:v>0.392974085763375</c:v>
                </c:pt>
                <c:pt idx="3290">
                  <c:v>0.39308546219050078</c:v>
                </c:pt>
                <c:pt idx="3291">
                  <c:v>0.39318535291822693</c:v>
                </c:pt>
                <c:pt idx="3292">
                  <c:v>0.39328860784427039</c:v>
                </c:pt>
                <c:pt idx="3293">
                  <c:v>0.3933857792128031</c:v>
                </c:pt>
                <c:pt idx="3294">
                  <c:v>0.39346067569880966</c:v>
                </c:pt>
                <c:pt idx="3295">
                  <c:v>0.39353691590948547</c:v>
                </c:pt>
                <c:pt idx="3296">
                  <c:v>0.39360842799202211</c:v>
                </c:pt>
                <c:pt idx="3297">
                  <c:v>0.39367858582018034</c:v>
                </c:pt>
                <c:pt idx="3298">
                  <c:v>0.39375683297600361</c:v>
                </c:pt>
                <c:pt idx="3299">
                  <c:v>0.3938242825069177</c:v>
                </c:pt>
                <c:pt idx="3300">
                  <c:v>0.39389914615899718</c:v>
                </c:pt>
                <c:pt idx="3301">
                  <c:v>0.39398344536457774</c:v>
                </c:pt>
                <c:pt idx="3302">
                  <c:v>0.39406976038749131</c:v>
                </c:pt>
                <c:pt idx="3303">
                  <c:v>0.39416618164191214</c:v>
                </c:pt>
                <c:pt idx="3304">
                  <c:v>0.39426866117474918</c:v>
                </c:pt>
                <c:pt idx="3305">
                  <c:v>0.39435967037584208</c:v>
                </c:pt>
                <c:pt idx="3306">
                  <c:v>0.39444864914233152</c:v>
                </c:pt>
                <c:pt idx="3307">
                  <c:v>0.39452346606838157</c:v>
                </c:pt>
                <c:pt idx="3308">
                  <c:v>0.39460973449398917</c:v>
                </c:pt>
                <c:pt idx="3309">
                  <c:v>0.39471890730117309</c:v>
                </c:pt>
                <c:pt idx="3310">
                  <c:v>0.3948354799181279</c:v>
                </c:pt>
                <c:pt idx="3311">
                  <c:v>0.39493115364653186</c:v>
                </c:pt>
                <c:pt idx="3312">
                  <c:v>0.39502142891204628</c:v>
                </c:pt>
                <c:pt idx="3313">
                  <c:v>0.39512180004956793</c:v>
                </c:pt>
                <c:pt idx="3314">
                  <c:v>0.39522552876001665</c:v>
                </c:pt>
                <c:pt idx="3315">
                  <c:v>0.39533059362756662</c:v>
                </c:pt>
                <c:pt idx="3316">
                  <c:v>0.39544036115285341</c:v>
                </c:pt>
                <c:pt idx="3317">
                  <c:v>0.39556021622263071</c:v>
                </c:pt>
                <c:pt idx="3318">
                  <c:v>0.3957002533865685</c:v>
                </c:pt>
                <c:pt idx="3319">
                  <c:v>0.39584430961990863</c:v>
                </c:pt>
                <c:pt idx="3320">
                  <c:v>0.39597286564981787</c:v>
                </c:pt>
                <c:pt idx="3321">
                  <c:v>0.39607987089284025</c:v>
                </c:pt>
                <c:pt idx="3322">
                  <c:v>0.39616869673637417</c:v>
                </c:pt>
                <c:pt idx="3323">
                  <c:v>0.39625482335332002</c:v>
                </c:pt>
                <c:pt idx="3324">
                  <c:v>0.39633488753927315</c:v>
                </c:pt>
                <c:pt idx="3325">
                  <c:v>0.39641427258774653</c:v>
                </c:pt>
                <c:pt idx="3326">
                  <c:v>0.39650105072737846</c:v>
                </c:pt>
                <c:pt idx="3327">
                  <c:v>0.39659118438758584</c:v>
                </c:pt>
                <c:pt idx="3328">
                  <c:v>0.39668332756739116</c:v>
                </c:pt>
                <c:pt idx="3329">
                  <c:v>0.39677142733943122</c:v>
                </c:pt>
                <c:pt idx="3330">
                  <c:v>0.3968541399082583</c:v>
                </c:pt>
                <c:pt idx="3331">
                  <c:v>0.39692608755460956</c:v>
                </c:pt>
                <c:pt idx="3332">
                  <c:v>0.39699399600463192</c:v>
                </c:pt>
                <c:pt idx="3333">
                  <c:v>0.39708206841230942</c:v>
                </c:pt>
                <c:pt idx="3334">
                  <c:v>0.39719433267847631</c:v>
                </c:pt>
                <c:pt idx="3335">
                  <c:v>0.39733078065554428</c:v>
                </c:pt>
                <c:pt idx="3336">
                  <c:v>0.39749073043971783</c:v>
                </c:pt>
                <c:pt idx="3337">
                  <c:v>0.39766006115375724</c:v>
                </c:pt>
                <c:pt idx="3338">
                  <c:v>0.3978165993619967</c:v>
                </c:pt>
                <c:pt idx="3339">
                  <c:v>0.39794893229438194</c:v>
                </c:pt>
                <c:pt idx="3340">
                  <c:v>0.39807587484297446</c:v>
                </c:pt>
                <c:pt idx="3341">
                  <c:v>0.39819138527497078</c:v>
                </c:pt>
                <c:pt idx="3342">
                  <c:v>0.39830486799600534</c:v>
                </c:pt>
                <c:pt idx="3343">
                  <c:v>0.3984203519814592</c:v>
                </c:pt>
                <c:pt idx="3344">
                  <c:v>0.39853515132944439</c:v>
                </c:pt>
                <c:pt idx="3345">
                  <c:v>0.39863986906489823</c:v>
                </c:pt>
                <c:pt idx="3346">
                  <c:v>0.39874390467336035</c:v>
                </c:pt>
                <c:pt idx="3347">
                  <c:v>0.39884792945954073</c:v>
                </c:pt>
                <c:pt idx="3348">
                  <c:v>0.39895865363265332</c:v>
                </c:pt>
                <c:pt idx="3349">
                  <c:v>0.39906399797960063</c:v>
                </c:pt>
                <c:pt idx="3350">
                  <c:v>0.39916262243686862</c:v>
                </c:pt>
                <c:pt idx="3351">
                  <c:v>0.39924647911980909</c:v>
                </c:pt>
                <c:pt idx="3352">
                  <c:v>0.39933099954026119</c:v>
                </c:pt>
                <c:pt idx="3353">
                  <c:v>0.39941819566183312</c:v>
                </c:pt>
                <c:pt idx="3354">
                  <c:v>0.39950538418090414</c:v>
                </c:pt>
                <c:pt idx="3355">
                  <c:v>0.39959725924027667</c:v>
                </c:pt>
                <c:pt idx="3356">
                  <c:v>0.3996911374427658</c:v>
                </c:pt>
                <c:pt idx="3357">
                  <c:v>0.39977427934861393</c:v>
                </c:pt>
                <c:pt idx="3358">
                  <c:v>0.39985003974332833</c:v>
                </c:pt>
                <c:pt idx="3359">
                  <c:v>0.39993316843933502</c:v>
                </c:pt>
                <c:pt idx="3360">
                  <c:v>0.40002634481188543</c:v>
                </c:pt>
                <c:pt idx="3361">
                  <c:v>0.400115491055687</c:v>
                </c:pt>
                <c:pt idx="3362">
                  <c:v>0.40020932062239062</c:v>
                </c:pt>
                <c:pt idx="3363">
                  <c:v>0.40030582184984043</c:v>
                </c:pt>
                <c:pt idx="3364">
                  <c:v>0.40039226295887342</c:v>
                </c:pt>
                <c:pt idx="3365">
                  <c:v>0.40046261648537296</c:v>
                </c:pt>
                <c:pt idx="3366">
                  <c:v>0.4005262654113188</c:v>
                </c:pt>
                <c:pt idx="3367">
                  <c:v>0.40057718163538258</c:v>
                </c:pt>
                <c:pt idx="3368">
                  <c:v>0.40063412434132201</c:v>
                </c:pt>
                <c:pt idx="3369">
                  <c:v>0.40070580054977512</c:v>
                </c:pt>
                <c:pt idx="3370">
                  <c:v>0.40078885814088477</c:v>
                </c:pt>
                <c:pt idx="3371">
                  <c:v>0.40087056936142124</c:v>
                </c:pt>
                <c:pt idx="3372">
                  <c:v>0.40094222862500234</c:v>
                </c:pt>
                <c:pt idx="3373">
                  <c:v>0.40100450773925267</c:v>
                </c:pt>
                <c:pt idx="3374">
                  <c:v>0.40107080059903377</c:v>
                </c:pt>
                <c:pt idx="3375">
                  <c:v>0.40114847149009858</c:v>
                </c:pt>
                <c:pt idx="3376">
                  <c:v>0.40123082282840467</c:v>
                </c:pt>
                <c:pt idx="3377">
                  <c:v>0.4013392752195849</c:v>
                </c:pt>
                <c:pt idx="3378">
                  <c:v>0.40147315083862489</c:v>
                </c:pt>
                <c:pt idx="3379">
                  <c:v>0.40160901626647028</c:v>
                </c:pt>
                <c:pt idx="3380">
                  <c:v>0.40172144266243265</c:v>
                </c:pt>
                <c:pt idx="3381">
                  <c:v>0.40182850367058132</c:v>
                </c:pt>
                <c:pt idx="3382">
                  <c:v>0.40192752489934158</c:v>
                </c:pt>
                <c:pt idx="3383">
                  <c:v>0.40202319150330701</c:v>
                </c:pt>
                <c:pt idx="3384">
                  <c:v>0.40211951785706784</c:v>
                </c:pt>
                <c:pt idx="3385">
                  <c:v>0.40221382842182724</c:v>
                </c:pt>
                <c:pt idx="3386">
                  <c:v>0.4022947545106032</c:v>
                </c:pt>
                <c:pt idx="3387">
                  <c:v>0.40237500532117942</c:v>
                </c:pt>
                <c:pt idx="3388">
                  <c:v>0.40246996046163397</c:v>
                </c:pt>
                <c:pt idx="3389">
                  <c:v>0.40257226119176931</c:v>
                </c:pt>
                <c:pt idx="3390">
                  <c:v>0.40266385492615325</c:v>
                </c:pt>
                <c:pt idx="3391">
                  <c:v>0.40274474460571047</c:v>
                </c:pt>
                <c:pt idx="3392">
                  <c:v>0.4028283014536605</c:v>
                </c:pt>
                <c:pt idx="3393">
                  <c:v>0.40290583596324026</c:v>
                </c:pt>
                <c:pt idx="3394">
                  <c:v>0.40296665624167544</c:v>
                </c:pt>
                <c:pt idx="3395">
                  <c:v>0.40303215086646138</c:v>
                </c:pt>
                <c:pt idx="3396">
                  <c:v>0.40310699661408844</c:v>
                </c:pt>
                <c:pt idx="3397">
                  <c:v>0.40317715941520338</c:v>
                </c:pt>
                <c:pt idx="3398">
                  <c:v>0.4032666933643318</c:v>
                </c:pt>
                <c:pt idx="3399">
                  <c:v>0.40336958069010703</c:v>
                </c:pt>
                <c:pt idx="3400">
                  <c:v>0.40347045343988686</c:v>
                </c:pt>
                <c:pt idx="3401">
                  <c:v>0.40355595349838619</c:v>
                </c:pt>
                <c:pt idx="3402">
                  <c:v>0.40363009216243473</c:v>
                </c:pt>
                <c:pt idx="3403">
                  <c:v>0.40369554335156604</c:v>
                </c:pt>
                <c:pt idx="3404">
                  <c:v>0.40375364438928674</c:v>
                </c:pt>
                <c:pt idx="3405">
                  <c:v>0.40382442959761194</c:v>
                </c:pt>
                <c:pt idx="3406">
                  <c:v>0.40390989939777805</c:v>
                </c:pt>
                <c:pt idx="3407">
                  <c:v>0.40399936776876566</c:v>
                </c:pt>
                <c:pt idx="3408">
                  <c:v>0.40407347356717771</c:v>
                </c:pt>
                <c:pt idx="3409">
                  <c:v>0.40414557123551692</c:v>
                </c:pt>
                <c:pt idx="3410">
                  <c:v>0.40422567365985973</c:v>
                </c:pt>
                <c:pt idx="3411">
                  <c:v>0.40431578121830952</c:v>
                </c:pt>
                <c:pt idx="3412">
                  <c:v>0.40441322173628963</c:v>
                </c:pt>
                <c:pt idx="3413">
                  <c:v>0.40452800249515641</c:v>
                </c:pt>
                <c:pt idx="3414">
                  <c:v>0.40465811591086731</c:v>
                </c:pt>
                <c:pt idx="3415">
                  <c:v>0.40479421644400426</c:v>
                </c:pt>
                <c:pt idx="3416">
                  <c:v>0.40492362820104288</c:v>
                </c:pt>
                <c:pt idx="3417">
                  <c:v>0.40503234781426817</c:v>
                </c:pt>
                <c:pt idx="3418">
                  <c:v>0.40514105560882424</c:v>
                </c:pt>
                <c:pt idx="3419">
                  <c:v>0.40524441709102649</c:v>
                </c:pt>
                <c:pt idx="3420">
                  <c:v>0.40536310290581057</c:v>
                </c:pt>
                <c:pt idx="3421">
                  <c:v>0.40550510730818567</c:v>
                </c:pt>
                <c:pt idx="3422">
                  <c:v>0.40565842275501734</c:v>
                </c:pt>
                <c:pt idx="3423">
                  <c:v>0.40580771607801736</c:v>
                </c:pt>
                <c:pt idx="3424">
                  <c:v>0.40593832945461217</c:v>
                </c:pt>
                <c:pt idx="3425">
                  <c:v>0.40605093647721152</c:v>
                </c:pt>
                <c:pt idx="3426">
                  <c:v>0.40615353775275542</c:v>
                </c:pt>
                <c:pt idx="3427">
                  <c:v>0.40624680250547496</c:v>
                </c:pt>
                <c:pt idx="3428">
                  <c:v>0.40632140804537048</c:v>
                </c:pt>
                <c:pt idx="3429">
                  <c:v>0.40639001358452864</c:v>
                </c:pt>
                <c:pt idx="3430">
                  <c:v>0.40645661640131975</c:v>
                </c:pt>
                <c:pt idx="3431">
                  <c:v>0.40651921900467597</c:v>
                </c:pt>
                <c:pt idx="3432">
                  <c:v>0.40657382658595326</c:v>
                </c:pt>
                <c:pt idx="3433">
                  <c:v>0.40662243814332727</c:v>
                </c:pt>
                <c:pt idx="3434">
                  <c:v>0.40667704008850192</c:v>
                </c:pt>
                <c:pt idx="3435">
                  <c:v>0.40674495542074723</c:v>
                </c:pt>
                <c:pt idx="3436">
                  <c:v>0.40682484990680512</c:v>
                </c:pt>
                <c:pt idx="3437">
                  <c:v>0.40691339217164774</c:v>
                </c:pt>
                <c:pt idx="3438">
                  <c:v>0.40699393885065521</c:v>
                </c:pt>
                <c:pt idx="3439">
                  <c:v>0.40707381344758048</c:v>
                </c:pt>
                <c:pt idx="3440">
                  <c:v>0.4071603370619255</c:v>
                </c:pt>
                <c:pt idx="3441">
                  <c:v>0.40725483891742653</c:v>
                </c:pt>
                <c:pt idx="3442">
                  <c:v>0.40735066266568576</c:v>
                </c:pt>
                <c:pt idx="3443">
                  <c:v>0.40744581188535101</c:v>
                </c:pt>
                <c:pt idx="3444">
                  <c:v>0.40754760487243441</c:v>
                </c:pt>
                <c:pt idx="3445">
                  <c:v>0.40765537438946514</c:v>
                </c:pt>
                <c:pt idx="3446">
                  <c:v>0.40776113688225935</c:v>
                </c:pt>
                <c:pt idx="3447">
                  <c:v>0.40786622312290899</c:v>
                </c:pt>
                <c:pt idx="3448">
                  <c:v>0.4079905830766371</c:v>
                </c:pt>
                <c:pt idx="3449">
                  <c:v>0.40813022020650974</c:v>
                </c:pt>
                <c:pt idx="3450">
                  <c:v>0.40826850824075978</c:v>
                </c:pt>
                <c:pt idx="3451">
                  <c:v>0.40839680647783205</c:v>
                </c:pt>
                <c:pt idx="3452">
                  <c:v>0.40851246021068516</c:v>
                </c:pt>
                <c:pt idx="3453">
                  <c:v>0.40862942969108867</c:v>
                </c:pt>
                <c:pt idx="3454">
                  <c:v>0.40875170133897104</c:v>
                </c:pt>
                <c:pt idx="3455">
                  <c:v>0.40886598523091378</c:v>
                </c:pt>
                <c:pt idx="3456">
                  <c:v>0.40897693442128108</c:v>
                </c:pt>
                <c:pt idx="3457">
                  <c:v>0.40908919981413028</c:v>
                </c:pt>
                <c:pt idx="3458">
                  <c:v>0.40919879587967484</c:v>
                </c:pt>
                <c:pt idx="3459">
                  <c:v>0.40930505938271128</c:v>
                </c:pt>
                <c:pt idx="3460">
                  <c:v>0.40940533520772171</c:v>
                </c:pt>
                <c:pt idx="3461">
                  <c:v>0.4095056009784992</c:v>
                </c:pt>
                <c:pt idx="3462">
                  <c:v>0.40961714313524261</c:v>
                </c:pt>
                <c:pt idx="3463">
                  <c:v>0.40973331965331078</c:v>
                </c:pt>
                <c:pt idx="3464">
                  <c:v>0.40985412891620915</c:v>
                </c:pt>
                <c:pt idx="3465">
                  <c:v>0.40996563220633558</c:v>
                </c:pt>
                <c:pt idx="3466">
                  <c:v>0.41006186016979146</c:v>
                </c:pt>
                <c:pt idx="3467">
                  <c:v>0.41016405076462953</c:v>
                </c:pt>
                <c:pt idx="3468">
                  <c:v>0.41028679838737786</c:v>
                </c:pt>
                <c:pt idx="3469">
                  <c:v>0.41041616470819781</c:v>
                </c:pt>
                <c:pt idx="3470">
                  <c:v>0.41054551429553721</c:v>
                </c:pt>
                <c:pt idx="3471">
                  <c:v>0.41068081595876033</c:v>
                </c:pt>
                <c:pt idx="3472">
                  <c:v>0.41081013132031241</c:v>
                </c:pt>
                <c:pt idx="3473">
                  <c:v>0.41092418022221794</c:v>
                </c:pt>
                <c:pt idx="3474">
                  <c:v>0.41102827164507921</c:v>
                </c:pt>
                <c:pt idx="3475">
                  <c:v>0.41112638612354024</c:v>
                </c:pt>
                <c:pt idx="3476">
                  <c:v>0.41121918825752568</c:v>
                </c:pt>
                <c:pt idx="3477">
                  <c:v>0.41130071445448979</c:v>
                </c:pt>
                <c:pt idx="3478">
                  <c:v>0.41136699101733182</c:v>
                </c:pt>
                <c:pt idx="3479">
                  <c:v>0.41143392588740879</c:v>
                </c:pt>
                <c:pt idx="3480">
                  <c:v>0.41150748280508914</c:v>
                </c:pt>
                <c:pt idx="3481">
                  <c:v>0.41156977001807449</c:v>
                </c:pt>
                <c:pt idx="3482">
                  <c:v>0.41163536618622165</c:v>
                </c:pt>
                <c:pt idx="3483">
                  <c:v>0.41171089583793996</c:v>
                </c:pt>
                <c:pt idx="3484">
                  <c:v>0.41179701918119538</c:v>
                </c:pt>
                <c:pt idx="3485">
                  <c:v>0.4118890967052361</c:v>
                </c:pt>
                <c:pt idx="3486">
                  <c:v>0.41197719172338731</c:v>
                </c:pt>
                <c:pt idx="3487">
                  <c:v>0.4120791867866499</c:v>
                </c:pt>
                <c:pt idx="3488">
                  <c:v>0.41218183365205369</c:v>
                </c:pt>
                <c:pt idx="3489">
                  <c:v>0.41227652431989559</c:v>
                </c:pt>
                <c:pt idx="3490">
                  <c:v>0.41236723354359611</c:v>
                </c:pt>
                <c:pt idx="3491">
                  <c:v>0.41244138387681012</c:v>
                </c:pt>
                <c:pt idx="3492">
                  <c:v>0.41250162697427678</c:v>
                </c:pt>
                <c:pt idx="3493">
                  <c:v>0.41257047178486161</c:v>
                </c:pt>
                <c:pt idx="3494">
                  <c:v>0.41265387357169403</c:v>
                </c:pt>
                <c:pt idx="3495">
                  <c:v>0.41272601712548362</c:v>
                </c:pt>
                <c:pt idx="3496">
                  <c:v>0.4127862430787182</c:v>
                </c:pt>
                <c:pt idx="3497">
                  <c:v>0.41283918597584524</c:v>
                </c:pt>
                <c:pt idx="3498">
                  <c:v>0.41287690608010291</c:v>
                </c:pt>
                <c:pt idx="3499">
                  <c:v>0.4129219036416395</c:v>
                </c:pt>
                <c:pt idx="3500">
                  <c:v>0.41298211779893251</c:v>
                </c:pt>
                <c:pt idx="3501">
                  <c:v>0.41304894465157482</c:v>
                </c:pt>
                <c:pt idx="3502">
                  <c:v>0.41311179751667715</c:v>
                </c:pt>
                <c:pt idx="3503">
                  <c:v>0.41318655420189471</c:v>
                </c:pt>
                <c:pt idx="3504">
                  <c:v>0.41326990462431801</c:v>
                </c:pt>
                <c:pt idx="3505">
                  <c:v>0.41335721666371134</c:v>
                </c:pt>
                <c:pt idx="3506">
                  <c:v>0.41344319834305265</c:v>
                </c:pt>
                <c:pt idx="3507">
                  <c:v>0.41352917263018035</c:v>
                </c:pt>
                <c:pt idx="3508">
                  <c:v>0.41361381701470429</c:v>
                </c:pt>
                <c:pt idx="3509">
                  <c:v>0.41370903338405712</c:v>
                </c:pt>
                <c:pt idx="3510">
                  <c:v>0.41382142992976662</c:v>
                </c:pt>
                <c:pt idx="3511">
                  <c:v>0.4139523229242697</c:v>
                </c:pt>
                <c:pt idx="3512">
                  <c:v>0.41407460645365685</c:v>
                </c:pt>
                <c:pt idx="3513">
                  <c:v>0.4141803531243875</c:v>
                </c:pt>
                <c:pt idx="3514">
                  <c:v>0.41428080210498103</c:v>
                </c:pt>
                <c:pt idx="3515">
                  <c:v>0.41437595499063007</c:v>
                </c:pt>
                <c:pt idx="3516">
                  <c:v>0.41447242020145164</c:v>
                </c:pt>
                <c:pt idx="3517">
                  <c:v>0.41457350047215535</c:v>
                </c:pt>
                <c:pt idx="3518">
                  <c:v>0.41468778154360203</c:v>
                </c:pt>
                <c:pt idx="3519">
                  <c:v>0.41481129610774448</c:v>
                </c:pt>
                <c:pt idx="3520">
                  <c:v>0.41493347465037245</c:v>
                </c:pt>
                <c:pt idx="3521">
                  <c:v>0.41505629857055132</c:v>
                </c:pt>
                <c:pt idx="3522">
                  <c:v>0.41518240851151617</c:v>
                </c:pt>
                <c:pt idx="3523">
                  <c:v>0.41531642415853859</c:v>
                </c:pt>
                <c:pt idx="3524">
                  <c:v>0.41544250130141469</c:v>
                </c:pt>
                <c:pt idx="3525">
                  <c:v>0.41555338324196223</c:v>
                </c:pt>
                <c:pt idx="3526">
                  <c:v>0.41563917630650349</c:v>
                </c:pt>
                <c:pt idx="3527">
                  <c:v>0.41571176468949045</c:v>
                </c:pt>
                <c:pt idx="3528">
                  <c:v>0.41577511024545805</c:v>
                </c:pt>
                <c:pt idx="3529">
                  <c:v>0.41585362677141274</c:v>
                </c:pt>
                <c:pt idx="3530">
                  <c:v>0.41592158147665881</c:v>
                </c:pt>
                <c:pt idx="3531">
                  <c:v>0.41598029590125951</c:v>
                </c:pt>
                <c:pt idx="3532">
                  <c:v>0.41604758235091538</c:v>
                </c:pt>
                <c:pt idx="3533">
                  <c:v>0.41613465221266138</c:v>
                </c:pt>
                <c:pt idx="3534">
                  <c:v>0.41623424556188654</c:v>
                </c:pt>
                <c:pt idx="3535">
                  <c:v>0.41634503975189974</c:v>
                </c:pt>
                <c:pt idx="3536">
                  <c:v>0.41645845918301194</c:v>
                </c:pt>
                <c:pt idx="3537">
                  <c:v>0.41656725061905736</c:v>
                </c:pt>
                <c:pt idx="3538">
                  <c:v>0.41667734868885936</c:v>
                </c:pt>
                <c:pt idx="3539">
                  <c:v>0.41677886550843779</c:v>
                </c:pt>
                <c:pt idx="3540">
                  <c:v>0.41688564480759244</c:v>
                </c:pt>
                <c:pt idx="3541">
                  <c:v>0.41700691117128574</c:v>
                </c:pt>
                <c:pt idx="3542">
                  <c:v>0.4171538610231012</c:v>
                </c:pt>
                <c:pt idx="3543">
                  <c:v>0.41731001275942065</c:v>
                </c:pt>
                <c:pt idx="3544">
                  <c:v>0.41745230703080116</c:v>
                </c:pt>
                <c:pt idx="3545">
                  <c:v>0.41757877383178776</c:v>
                </c:pt>
                <c:pt idx="3546">
                  <c:v>0.41768941916421531</c:v>
                </c:pt>
                <c:pt idx="3547">
                  <c:v>0.4177901747986314</c:v>
                </c:pt>
                <c:pt idx="3548">
                  <c:v>0.41788960341341258</c:v>
                </c:pt>
                <c:pt idx="3549">
                  <c:v>0.41798178005288866</c:v>
                </c:pt>
                <c:pt idx="3550">
                  <c:v>0.41807328988285292</c:v>
                </c:pt>
                <c:pt idx="3551">
                  <c:v>0.418157550522125</c:v>
                </c:pt>
                <c:pt idx="3552">
                  <c:v>0.41823851304145976</c:v>
                </c:pt>
                <c:pt idx="3553">
                  <c:v>0.41829906608825085</c:v>
                </c:pt>
                <c:pt idx="3554">
                  <c:v>0.4183523760617367</c:v>
                </c:pt>
                <c:pt idx="3555">
                  <c:v>0.41840436700216244</c:v>
                </c:pt>
                <c:pt idx="3556">
                  <c:v>0.41846491000712771</c:v>
                </c:pt>
                <c:pt idx="3557">
                  <c:v>0.41852610736302626</c:v>
                </c:pt>
                <c:pt idx="3558">
                  <c:v>0.41860375023087704</c:v>
                </c:pt>
                <c:pt idx="3559">
                  <c:v>0.41869520316475412</c:v>
                </c:pt>
                <c:pt idx="3560">
                  <c:v>0.41878993695301214</c:v>
                </c:pt>
                <c:pt idx="3561">
                  <c:v>0.41887874172958328</c:v>
                </c:pt>
                <c:pt idx="3562">
                  <c:v>0.41896688089480461</c:v>
                </c:pt>
                <c:pt idx="3563">
                  <c:v>0.41905895829249934</c:v>
                </c:pt>
                <c:pt idx="3564">
                  <c:v>0.41915168481738291</c:v>
                </c:pt>
                <c:pt idx="3565">
                  <c:v>0.41924703291527693</c:v>
                </c:pt>
                <c:pt idx="3566">
                  <c:v>0.41934302940161622</c:v>
                </c:pt>
                <c:pt idx="3567">
                  <c:v>0.41941534943488873</c:v>
                </c:pt>
                <c:pt idx="3568">
                  <c:v>0.41948174776903813</c:v>
                </c:pt>
                <c:pt idx="3569">
                  <c:v>0.41955931647654576</c:v>
                </c:pt>
                <c:pt idx="3570">
                  <c:v>0.4196467384007711</c:v>
                </c:pt>
                <c:pt idx="3571">
                  <c:v>0.41973349546133842</c:v>
                </c:pt>
                <c:pt idx="3572">
                  <c:v>0.41982484513975588</c:v>
                </c:pt>
                <c:pt idx="3573">
                  <c:v>0.41992144327548692</c:v>
                </c:pt>
                <c:pt idx="3574">
                  <c:v>0.42000489129513968</c:v>
                </c:pt>
                <c:pt idx="3575">
                  <c:v>0.4200889893403697</c:v>
                </c:pt>
                <c:pt idx="3576">
                  <c:v>0.42017833576476549</c:v>
                </c:pt>
                <c:pt idx="3577">
                  <c:v>0.420284752706443</c:v>
                </c:pt>
                <c:pt idx="3578">
                  <c:v>0.42042268374114444</c:v>
                </c:pt>
                <c:pt idx="3579">
                  <c:v>0.42057635591535653</c:v>
                </c:pt>
                <c:pt idx="3580">
                  <c:v>0.42072409535447142</c:v>
                </c:pt>
                <c:pt idx="3581">
                  <c:v>0.42085933988137764</c:v>
                </c:pt>
                <c:pt idx="3582">
                  <c:v>0.42098865855921203</c:v>
                </c:pt>
                <c:pt idx="3583">
                  <c:v>0.42111533526173078</c:v>
                </c:pt>
                <c:pt idx="3584">
                  <c:v>0.42123149616374245</c:v>
                </c:pt>
                <c:pt idx="3585">
                  <c:v>0.4213482997357022</c:v>
                </c:pt>
                <c:pt idx="3586">
                  <c:v>0.42147427481248739</c:v>
                </c:pt>
                <c:pt idx="3587">
                  <c:v>0.42160285800303648</c:v>
                </c:pt>
                <c:pt idx="3588">
                  <c:v>0.42170190826850329</c:v>
                </c:pt>
                <c:pt idx="3589">
                  <c:v>0.42179766939572427</c:v>
                </c:pt>
                <c:pt idx="3590">
                  <c:v>0.42189079813446778</c:v>
                </c:pt>
                <c:pt idx="3591">
                  <c:v>0.42196227839561767</c:v>
                </c:pt>
                <c:pt idx="3592">
                  <c:v>0.42201736061568101</c:v>
                </c:pt>
                <c:pt idx="3593">
                  <c:v>0.42206129306855822</c:v>
                </c:pt>
                <c:pt idx="3594">
                  <c:v>0.42210587925628934</c:v>
                </c:pt>
                <c:pt idx="3595">
                  <c:v>0.42216292045086523</c:v>
                </c:pt>
                <c:pt idx="3596">
                  <c:v>0.42223438126398211</c:v>
                </c:pt>
                <c:pt idx="3597">
                  <c:v>0.42230911463305615</c:v>
                </c:pt>
                <c:pt idx="3598">
                  <c:v>0.42237859854460891</c:v>
                </c:pt>
                <c:pt idx="3599">
                  <c:v>0.42245201026246287</c:v>
                </c:pt>
                <c:pt idx="3600">
                  <c:v>0.42253590276999353</c:v>
                </c:pt>
                <c:pt idx="3601">
                  <c:v>0.42261782225498212</c:v>
                </c:pt>
                <c:pt idx="3602">
                  <c:v>0.42269187169448452</c:v>
                </c:pt>
                <c:pt idx="3603">
                  <c:v>0.42276788134512588</c:v>
                </c:pt>
                <c:pt idx="3604">
                  <c:v>0.42285240253427786</c:v>
                </c:pt>
                <c:pt idx="3605">
                  <c:v>0.42294150240940048</c:v>
                </c:pt>
                <c:pt idx="3606">
                  <c:v>0.42302600892578762</c:v>
                </c:pt>
                <c:pt idx="3607">
                  <c:v>0.42310395821752006</c:v>
                </c:pt>
                <c:pt idx="3608">
                  <c:v>0.42317273195881577</c:v>
                </c:pt>
                <c:pt idx="3609">
                  <c:v>0.42322185316408989</c:v>
                </c:pt>
                <c:pt idx="3610">
                  <c:v>0.42328799924150423</c:v>
                </c:pt>
                <c:pt idx="3611">
                  <c:v>0.42337444098506166</c:v>
                </c:pt>
                <c:pt idx="3612">
                  <c:v>0.4234556370290255</c:v>
                </c:pt>
                <c:pt idx="3613">
                  <c:v>0.42354992093627292</c:v>
                </c:pt>
                <c:pt idx="3614">
                  <c:v>0.4236631808210195</c:v>
                </c:pt>
                <c:pt idx="3615">
                  <c:v>0.42378493725593203</c:v>
                </c:pt>
                <c:pt idx="3616">
                  <c:v>0.42390995128744724</c:v>
                </c:pt>
                <c:pt idx="3617">
                  <c:v>0.42402709684944956</c:v>
                </c:pt>
                <c:pt idx="3618">
                  <c:v>0.42413572237027169</c:v>
                </c:pt>
                <c:pt idx="3619">
                  <c:v>0.42423517635489261</c:v>
                </c:pt>
                <c:pt idx="3620">
                  <c:v>0.42432088205139701</c:v>
                </c:pt>
                <c:pt idx="3621">
                  <c:v>0.42440723456071083</c:v>
                </c:pt>
                <c:pt idx="3622">
                  <c:v>0.42449881240783183</c:v>
                </c:pt>
                <c:pt idx="3623">
                  <c:v>0.42459692222418999</c:v>
                </c:pt>
                <c:pt idx="3624">
                  <c:v>0.42469371447669996</c:v>
                </c:pt>
                <c:pt idx="3625">
                  <c:v>0.42478461218316482</c:v>
                </c:pt>
                <c:pt idx="3626">
                  <c:v>0.42486503995432895</c:v>
                </c:pt>
                <c:pt idx="3627">
                  <c:v>0.42494546125738708</c:v>
                </c:pt>
                <c:pt idx="3628">
                  <c:v>0.42501999230025483</c:v>
                </c:pt>
                <c:pt idx="3629">
                  <c:v>0.42507882867370228</c:v>
                </c:pt>
                <c:pt idx="3630">
                  <c:v>0.42514223733371226</c:v>
                </c:pt>
                <c:pt idx="3631">
                  <c:v>0.42520825651132677</c:v>
                </c:pt>
                <c:pt idx="3632">
                  <c:v>0.4252912645392965</c:v>
                </c:pt>
                <c:pt idx="3633">
                  <c:v>0.42538995015803915</c:v>
                </c:pt>
                <c:pt idx="3634">
                  <c:v>0.42548666568572707</c:v>
                </c:pt>
                <c:pt idx="3635">
                  <c:v>0.42558271847170748</c:v>
                </c:pt>
                <c:pt idx="3636">
                  <c:v>0.42568660191588337</c:v>
                </c:pt>
                <c:pt idx="3637">
                  <c:v>0.42579178107495852</c:v>
                </c:pt>
                <c:pt idx="3638">
                  <c:v>0.42589564280438891</c:v>
                </c:pt>
                <c:pt idx="3639">
                  <c:v>0.42600079998017298</c:v>
                </c:pt>
                <c:pt idx="3640">
                  <c:v>0.42611182350617233</c:v>
                </c:pt>
                <c:pt idx="3641">
                  <c:v>0.42622414064810649</c:v>
                </c:pt>
                <c:pt idx="3642">
                  <c:v>0.42635276745913875</c:v>
                </c:pt>
                <c:pt idx="3643">
                  <c:v>0.42648594733115641</c:v>
                </c:pt>
                <c:pt idx="3644">
                  <c:v>0.42661649861678241</c:v>
                </c:pt>
                <c:pt idx="3645">
                  <c:v>0.42672810645176823</c:v>
                </c:pt>
                <c:pt idx="3646">
                  <c:v>0.42682404007360697</c:v>
                </c:pt>
                <c:pt idx="3647">
                  <c:v>0.42691800694382881</c:v>
                </c:pt>
                <c:pt idx="3648">
                  <c:v>0.4270067453255208</c:v>
                </c:pt>
                <c:pt idx="3649">
                  <c:v>0.4270928662249634</c:v>
                </c:pt>
                <c:pt idx="3650">
                  <c:v>0.42718485081206459</c:v>
                </c:pt>
                <c:pt idx="3651">
                  <c:v>0.42728334974708387</c:v>
                </c:pt>
                <c:pt idx="3652">
                  <c:v>0.4273681423834812</c:v>
                </c:pt>
                <c:pt idx="3653">
                  <c:v>0.42745357999858463</c:v>
                </c:pt>
                <c:pt idx="3654">
                  <c:v>0.42753966242647518</c:v>
                </c:pt>
                <c:pt idx="3655">
                  <c:v>0.42760682765916774</c:v>
                </c:pt>
                <c:pt idx="3656">
                  <c:v>0.42766812014824868</c:v>
                </c:pt>
                <c:pt idx="3657">
                  <c:v>0.42772810490431457</c:v>
                </c:pt>
                <c:pt idx="3658">
                  <c:v>0.42779004190918463</c:v>
                </c:pt>
                <c:pt idx="3659">
                  <c:v>0.42785979794237644</c:v>
                </c:pt>
                <c:pt idx="3660">
                  <c:v>0.42793932692225706</c:v>
                </c:pt>
                <c:pt idx="3661">
                  <c:v>0.42801884957778219</c:v>
                </c:pt>
                <c:pt idx="3662">
                  <c:v>0.42809315191794894</c:v>
                </c:pt>
                <c:pt idx="3663">
                  <c:v>0.42818569623501179</c:v>
                </c:pt>
                <c:pt idx="3664">
                  <c:v>0.4282906128833926</c:v>
                </c:pt>
                <c:pt idx="3665">
                  <c:v>0.4284039886871629</c:v>
                </c:pt>
                <c:pt idx="3666">
                  <c:v>0.42851148835255154</c:v>
                </c:pt>
                <c:pt idx="3667">
                  <c:v>0.42862223349811857</c:v>
                </c:pt>
                <c:pt idx="3668">
                  <c:v>0.42872124230281805</c:v>
                </c:pt>
                <c:pt idx="3669">
                  <c:v>0.42881893875091331</c:v>
                </c:pt>
                <c:pt idx="3670">
                  <c:v>0.42891792808293999</c:v>
                </c:pt>
                <c:pt idx="3671">
                  <c:v>0.42901951220933537</c:v>
                </c:pt>
                <c:pt idx="3672">
                  <c:v>0.42912889895997441</c:v>
                </c:pt>
                <c:pt idx="3673">
                  <c:v>0.42924543477354737</c:v>
                </c:pt>
                <c:pt idx="3674">
                  <c:v>0.42936130608361522</c:v>
                </c:pt>
                <c:pt idx="3675">
                  <c:v>0.42946935374705952</c:v>
                </c:pt>
                <c:pt idx="3676">
                  <c:v>0.42957153266373294</c:v>
                </c:pt>
                <c:pt idx="3677">
                  <c:v>0.42966394027245908</c:v>
                </c:pt>
                <c:pt idx="3678">
                  <c:v>0.42974592860673616</c:v>
                </c:pt>
                <c:pt idx="3679">
                  <c:v>0.42982530773188987</c:v>
                </c:pt>
                <c:pt idx="3680">
                  <c:v>0.42991313794508412</c:v>
                </c:pt>
                <c:pt idx="3681">
                  <c:v>0.43001332002935871</c:v>
                </c:pt>
                <c:pt idx="3682">
                  <c:v>0.43010438594292971</c:v>
                </c:pt>
                <c:pt idx="3683">
                  <c:v>0.43018308623048657</c:v>
                </c:pt>
                <c:pt idx="3684">
                  <c:v>0.43026633268621922</c:v>
                </c:pt>
                <c:pt idx="3685">
                  <c:v>0.43035737556292486</c:v>
                </c:pt>
                <c:pt idx="3686">
                  <c:v>0.4304484101515797</c:v>
                </c:pt>
                <c:pt idx="3687">
                  <c:v>0.43053618565700352</c:v>
                </c:pt>
                <c:pt idx="3688">
                  <c:v>0.43062525366438681</c:v>
                </c:pt>
                <c:pt idx="3689">
                  <c:v>0.43070586312395054</c:v>
                </c:pt>
                <c:pt idx="3690">
                  <c:v>0.43079296604195327</c:v>
                </c:pt>
                <c:pt idx="3691">
                  <c:v>0.43087876149913662</c:v>
                </c:pt>
                <c:pt idx="3692">
                  <c:v>0.43097364790198628</c:v>
                </c:pt>
                <c:pt idx="3693">
                  <c:v>0.43108607013662315</c:v>
                </c:pt>
                <c:pt idx="3694">
                  <c:v>0.43120692618746753</c:v>
                </c:pt>
                <c:pt idx="3695">
                  <c:v>0.43131867254933026</c:v>
                </c:pt>
                <c:pt idx="3696">
                  <c:v>0.43141741475559714</c:v>
                </c:pt>
                <c:pt idx="3697">
                  <c:v>0.43151874530372625</c:v>
                </c:pt>
                <c:pt idx="3698">
                  <c:v>0.4316239623139066</c:v>
                </c:pt>
                <c:pt idx="3699">
                  <c:v>0.43173176579216677</c:v>
                </c:pt>
                <c:pt idx="3700">
                  <c:v>0.43183890833633326</c:v>
                </c:pt>
                <c:pt idx="3701">
                  <c:v>0.43194993486107369</c:v>
                </c:pt>
                <c:pt idx="3702">
                  <c:v>0.43205640486130398</c:v>
                </c:pt>
                <c:pt idx="3703">
                  <c:v>0.43216351263032232</c:v>
                </c:pt>
                <c:pt idx="3704">
                  <c:v>0.43227709924461899</c:v>
                </c:pt>
                <c:pt idx="3705">
                  <c:v>0.4324017051461676</c:v>
                </c:pt>
                <c:pt idx="3706">
                  <c:v>0.43252305117880424</c:v>
                </c:pt>
                <c:pt idx="3707">
                  <c:v>0.4326385433507694</c:v>
                </c:pt>
                <c:pt idx="3708">
                  <c:v>0.43275337346557963</c:v>
                </c:pt>
                <c:pt idx="3709">
                  <c:v>0.4328642985124716</c:v>
                </c:pt>
                <c:pt idx="3710">
                  <c:v>0.43295964529755732</c:v>
                </c:pt>
                <c:pt idx="3711">
                  <c:v>0.43303747266870468</c:v>
                </c:pt>
                <c:pt idx="3712">
                  <c:v>0.43309908170878075</c:v>
                </c:pt>
                <c:pt idx="3713">
                  <c:v>0.43316068695341692</c:v>
                </c:pt>
                <c:pt idx="3714">
                  <c:v>0.43324433431563969</c:v>
                </c:pt>
                <c:pt idx="3715">
                  <c:v>0.43334094155380137</c:v>
                </c:pt>
                <c:pt idx="3716">
                  <c:v>0.43343948428836415</c:v>
                </c:pt>
                <c:pt idx="3717">
                  <c:v>0.43353153517571535</c:v>
                </c:pt>
                <c:pt idx="3718">
                  <c:v>0.43362552205716065</c:v>
                </c:pt>
                <c:pt idx="3719">
                  <c:v>0.43371237104626698</c:v>
                </c:pt>
                <c:pt idx="3720">
                  <c:v>0.43379013985906811</c:v>
                </c:pt>
                <c:pt idx="3721">
                  <c:v>0.43385883061331942</c:v>
                </c:pt>
                <c:pt idx="3722">
                  <c:v>0.43392427684812701</c:v>
                </c:pt>
                <c:pt idx="3723">
                  <c:v>0.43399166255486665</c:v>
                </c:pt>
                <c:pt idx="3724">
                  <c:v>0.43406098734119419</c:v>
                </c:pt>
                <c:pt idx="3725">
                  <c:v>0.4341374334027045</c:v>
                </c:pt>
                <c:pt idx="3726">
                  <c:v>0.4342209991059634</c:v>
                </c:pt>
                <c:pt idx="3727">
                  <c:v>0.4343168643350705</c:v>
                </c:pt>
                <c:pt idx="3728">
                  <c:v>0.43442178736246811</c:v>
                </c:pt>
                <c:pt idx="3729">
                  <c:v>0.43451957607481428</c:v>
                </c:pt>
                <c:pt idx="3730">
                  <c:v>0.43461088008063065</c:v>
                </c:pt>
                <c:pt idx="3731">
                  <c:v>0.4346963486166065</c:v>
                </c:pt>
                <c:pt idx="3732">
                  <c:v>0.43478698908219804</c:v>
                </c:pt>
                <c:pt idx="3733">
                  <c:v>0.43487697398874736</c:v>
                </c:pt>
                <c:pt idx="3734">
                  <c:v>0.43497666004249202</c:v>
                </c:pt>
                <c:pt idx="3735">
                  <c:v>0.43506792232615144</c:v>
                </c:pt>
                <c:pt idx="3736">
                  <c:v>0.43515335180998915</c:v>
                </c:pt>
                <c:pt idx="3737">
                  <c:v>0.4352394211061798</c:v>
                </c:pt>
                <c:pt idx="3738">
                  <c:v>0.43531901243387333</c:v>
                </c:pt>
                <c:pt idx="3739">
                  <c:v>0.43539665640524611</c:v>
                </c:pt>
                <c:pt idx="3740">
                  <c:v>0.43547105955453935</c:v>
                </c:pt>
                <c:pt idx="3741">
                  <c:v>0.4355493386311321</c:v>
                </c:pt>
                <c:pt idx="3742">
                  <c:v>0.43563408014530641</c:v>
                </c:pt>
                <c:pt idx="3743">
                  <c:v>0.43572981001122207</c:v>
                </c:pt>
                <c:pt idx="3744">
                  <c:v>0.43582229705582565</c:v>
                </c:pt>
                <c:pt idx="3745">
                  <c:v>0.43590572208668138</c:v>
                </c:pt>
                <c:pt idx="3746">
                  <c:v>0.43600013271868193</c:v>
                </c:pt>
                <c:pt idx="3747">
                  <c:v>0.43610617238925659</c:v>
                </c:pt>
                <c:pt idx="3748">
                  <c:v>0.43621607969225495</c:v>
                </c:pt>
                <c:pt idx="3749">
                  <c:v>0.43631757159092915</c:v>
                </c:pt>
                <c:pt idx="3750">
                  <c:v>0.43642099222860942</c:v>
                </c:pt>
                <c:pt idx="3751">
                  <c:v>0.4365276335599822</c:v>
                </c:pt>
                <c:pt idx="3752">
                  <c:v>0.43661940063195309</c:v>
                </c:pt>
                <c:pt idx="3753">
                  <c:v>0.43671051312525133</c:v>
                </c:pt>
                <c:pt idx="3754">
                  <c:v>0.43680549390786755</c:v>
                </c:pt>
                <c:pt idx="3755">
                  <c:v>0.43688237650591699</c:v>
                </c:pt>
                <c:pt idx="3756">
                  <c:v>0.43693987307309706</c:v>
                </c:pt>
                <c:pt idx="3757">
                  <c:v>0.43700253410632045</c:v>
                </c:pt>
                <c:pt idx="3758">
                  <c:v>0.43707294233519833</c:v>
                </c:pt>
                <c:pt idx="3759">
                  <c:v>0.43715303374278952</c:v>
                </c:pt>
                <c:pt idx="3760">
                  <c:v>0.43724474344419012</c:v>
                </c:pt>
                <c:pt idx="3761">
                  <c:v>0.4373545256879911</c:v>
                </c:pt>
                <c:pt idx="3762">
                  <c:v>0.43746623289383546</c:v>
                </c:pt>
                <c:pt idx="3763">
                  <c:v>0.43756049631885702</c:v>
                </c:pt>
                <c:pt idx="3764">
                  <c:v>0.4376463586918552</c:v>
                </c:pt>
                <c:pt idx="3765">
                  <c:v>0.43772575868615177</c:v>
                </c:pt>
                <c:pt idx="3766">
                  <c:v>0.4377999887509757</c:v>
                </c:pt>
                <c:pt idx="3767">
                  <c:v>0.43786775921566501</c:v>
                </c:pt>
                <c:pt idx="3768">
                  <c:v>0.4379245537819893</c:v>
                </c:pt>
                <c:pt idx="3769">
                  <c:v>0.43797940910753558</c:v>
                </c:pt>
                <c:pt idx="3770">
                  <c:v>0.43803619733328653</c:v>
                </c:pt>
                <c:pt idx="3771">
                  <c:v>0.43811879263249959</c:v>
                </c:pt>
                <c:pt idx="3772">
                  <c:v>0.43820525227783663</c:v>
                </c:pt>
                <c:pt idx="3773">
                  <c:v>0.43828976903397893</c:v>
                </c:pt>
                <c:pt idx="3774">
                  <c:v>0.43837363356313841</c:v>
                </c:pt>
                <c:pt idx="3775">
                  <c:v>0.43846781149628622</c:v>
                </c:pt>
                <c:pt idx="3776">
                  <c:v>0.43858390906997735</c:v>
                </c:pt>
                <c:pt idx="3777">
                  <c:v>0.43869805854206317</c:v>
                </c:pt>
                <c:pt idx="3778">
                  <c:v>0.43880445733321533</c:v>
                </c:pt>
                <c:pt idx="3779">
                  <c:v>0.43892180529520297</c:v>
                </c:pt>
                <c:pt idx="3780">
                  <c:v>0.43902366763542994</c:v>
                </c:pt>
                <c:pt idx="3781">
                  <c:v>0.43911069369398781</c:v>
                </c:pt>
                <c:pt idx="3782">
                  <c:v>0.4391932002961742</c:v>
                </c:pt>
                <c:pt idx="3783">
                  <c:v>0.43926538798936393</c:v>
                </c:pt>
                <c:pt idx="3784">
                  <c:v>0.43933434815071942</c:v>
                </c:pt>
                <c:pt idx="3785">
                  <c:v>0.43941103657695907</c:v>
                </c:pt>
                <c:pt idx="3786">
                  <c:v>0.43950060636815691</c:v>
                </c:pt>
                <c:pt idx="3787">
                  <c:v>0.4395927453356922</c:v>
                </c:pt>
                <c:pt idx="3788">
                  <c:v>0.43969518359176729</c:v>
                </c:pt>
                <c:pt idx="3789">
                  <c:v>0.43979116966677401</c:v>
                </c:pt>
                <c:pt idx="3790">
                  <c:v>0.43987426426422371</c:v>
                </c:pt>
                <c:pt idx="3791">
                  <c:v>0.43995735195753483</c:v>
                </c:pt>
                <c:pt idx="3792">
                  <c:v>0.44004558481763451</c:v>
                </c:pt>
                <c:pt idx="3793">
                  <c:v>0.44015312821423552</c:v>
                </c:pt>
                <c:pt idx="3794">
                  <c:v>0.44026130391485924</c:v>
                </c:pt>
                <c:pt idx="3795">
                  <c:v>0.44035594805457423</c:v>
                </c:pt>
                <c:pt idx="3796">
                  <c:v>0.44045122698371131</c:v>
                </c:pt>
                <c:pt idx="3797">
                  <c:v>0.4405580830904785</c:v>
                </c:pt>
                <c:pt idx="3798">
                  <c:v>0.44066814581668878</c:v>
                </c:pt>
                <c:pt idx="3799">
                  <c:v>0.44075695953576371</c:v>
                </c:pt>
                <c:pt idx="3800">
                  <c:v>0.44084254790274818</c:v>
                </c:pt>
                <c:pt idx="3801">
                  <c:v>0.44093842391519028</c:v>
                </c:pt>
                <c:pt idx="3802">
                  <c:v>0.44104844479031458</c:v>
                </c:pt>
                <c:pt idx="3803">
                  <c:v>0.44115974014288351</c:v>
                </c:pt>
                <c:pt idx="3804">
                  <c:v>0.44126394768322957</c:v>
                </c:pt>
                <c:pt idx="3805">
                  <c:v>0.44136428542271738</c:v>
                </c:pt>
                <c:pt idx="3806">
                  <c:v>0.44146139762114694</c:v>
                </c:pt>
                <c:pt idx="3807">
                  <c:v>0.44155014091963923</c:v>
                </c:pt>
                <c:pt idx="3808">
                  <c:v>0.44164016230620945</c:v>
                </c:pt>
                <c:pt idx="3809">
                  <c:v>0.44173210435706417</c:v>
                </c:pt>
                <c:pt idx="3810">
                  <c:v>0.44181696644015783</c:v>
                </c:pt>
                <c:pt idx="3811">
                  <c:v>0.4419005356959772</c:v>
                </c:pt>
                <c:pt idx="3812">
                  <c:v>0.44198024140198378</c:v>
                </c:pt>
                <c:pt idx="3813">
                  <c:v>0.44205222819243878</c:v>
                </c:pt>
                <c:pt idx="3814">
                  <c:v>0.44212228178989643</c:v>
                </c:pt>
                <c:pt idx="3815">
                  <c:v>0.44219682885226264</c:v>
                </c:pt>
                <c:pt idx="3816">
                  <c:v>0.44227908123088061</c:v>
                </c:pt>
                <c:pt idx="3817">
                  <c:v>0.44236775199830725</c:v>
                </c:pt>
                <c:pt idx="3818">
                  <c:v>0.44246540925226285</c:v>
                </c:pt>
                <c:pt idx="3819">
                  <c:v>0.44256498413185141</c:v>
                </c:pt>
                <c:pt idx="3820">
                  <c:v>0.44265684119590087</c:v>
                </c:pt>
                <c:pt idx="3821">
                  <c:v>0.44273712892146028</c:v>
                </c:pt>
                <c:pt idx="3822">
                  <c:v>0.44281484130027854</c:v>
                </c:pt>
                <c:pt idx="3823">
                  <c:v>0.44289832720951106</c:v>
                </c:pt>
                <c:pt idx="3824">
                  <c:v>0.4429811640303325</c:v>
                </c:pt>
                <c:pt idx="3825">
                  <c:v>0.44305885744765233</c:v>
                </c:pt>
                <c:pt idx="3826">
                  <c:v>0.44313654482917403</c:v>
                </c:pt>
                <c:pt idx="3827">
                  <c:v>0.44321230026498382</c:v>
                </c:pt>
                <c:pt idx="3828">
                  <c:v>0.44328163071899124</c:v>
                </c:pt>
                <c:pt idx="3829">
                  <c:v>0.44334261186716961</c:v>
                </c:pt>
                <c:pt idx="3830">
                  <c:v>0.44340294744855641</c:v>
                </c:pt>
                <c:pt idx="3831">
                  <c:v>0.44346007033562701</c:v>
                </c:pt>
                <c:pt idx="3832">
                  <c:v>0.44351654818445213</c:v>
                </c:pt>
                <c:pt idx="3833">
                  <c:v>0.44358200715453627</c:v>
                </c:pt>
                <c:pt idx="3834">
                  <c:v>0.4436596539061336</c:v>
                </c:pt>
                <c:pt idx="3835">
                  <c:v>0.44373921952920647</c:v>
                </c:pt>
                <c:pt idx="3836">
                  <c:v>0.44382391146235051</c:v>
                </c:pt>
                <c:pt idx="3837">
                  <c:v>0.44392912478245378</c:v>
                </c:pt>
                <c:pt idx="3838">
                  <c:v>0.44404587294845355</c:v>
                </c:pt>
                <c:pt idx="3839">
                  <c:v>0.44416324884682662</c:v>
                </c:pt>
                <c:pt idx="3840">
                  <c:v>0.44427804582464964</c:v>
                </c:pt>
                <c:pt idx="3841">
                  <c:v>0.44439539447628479</c:v>
                </c:pt>
                <c:pt idx="3842">
                  <c:v>0.4445037534060482</c:v>
                </c:pt>
                <c:pt idx="3843">
                  <c:v>0.44461081844880512</c:v>
                </c:pt>
                <c:pt idx="3844">
                  <c:v>0.44472812805880818</c:v>
                </c:pt>
                <c:pt idx="3845">
                  <c:v>0.4448652923350363</c:v>
                </c:pt>
                <c:pt idx="3846">
                  <c:v>0.44502038067481875</c:v>
                </c:pt>
                <c:pt idx="3847">
                  <c:v>0.44517224140152395</c:v>
                </c:pt>
                <c:pt idx="3848">
                  <c:v>0.44531254790419167</c:v>
                </c:pt>
                <c:pt idx="3849">
                  <c:v>0.4454547563243228</c:v>
                </c:pt>
                <c:pt idx="3850">
                  <c:v>0.44560783197633813</c:v>
                </c:pt>
                <c:pt idx="3851">
                  <c:v>0.44574807738040911</c:v>
                </c:pt>
                <c:pt idx="3852">
                  <c:v>0.44587997976515215</c:v>
                </c:pt>
                <c:pt idx="3853">
                  <c:v>0.44598817795489076</c:v>
                </c:pt>
                <c:pt idx="3854">
                  <c:v>0.44609316382350522</c:v>
                </c:pt>
                <c:pt idx="3855">
                  <c:v>0.4461859775154477</c:v>
                </c:pt>
                <c:pt idx="3856">
                  <c:v>0.44626918246785446</c:v>
                </c:pt>
                <c:pt idx="3857">
                  <c:v>0.44635110058050687</c:v>
                </c:pt>
                <c:pt idx="3858">
                  <c:v>0.44642277342472075</c:v>
                </c:pt>
                <c:pt idx="3859">
                  <c:v>0.44649188165976228</c:v>
                </c:pt>
                <c:pt idx="3860">
                  <c:v>0.44654306986601083</c:v>
                </c:pt>
                <c:pt idx="3861">
                  <c:v>0.44658785739716966</c:v>
                </c:pt>
                <c:pt idx="3862">
                  <c:v>0.44662624511310522</c:v>
                </c:pt>
                <c:pt idx="3863">
                  <c:v>0.44665951327496567</c:v>
                </c:pt>
                <c:pt idx="3864">
                  <c:v>0.44669917771381812</c:v>
                </c:pt>
                <c:pt idx="3865">
                  <c:v>0.44674907590233243</c:v>
                </c:pt>
                <c:pt idx="3866">
                  <c:v>0.44679769225534788</c:v>
                </c:pt>
                <c:pt idx="3867">
                  <c:v>0.44685078373037268</c:v>
                </c:pt>
                <c:pt idx="3868">
                  <c:v>0.44690323278124872</c:v>
                </c:pt>
                <c:pt idx="3869">
                  <c:v>0.44695376036276319</c:v>
                </c:pt>
                <c:pt idx="3870">
                  <c:v>0.44701068078259543</c:v>
                </c:pt>
                <c:pt idx="3871">
                  <c:v>0.4470829458611672</c:v>
                </c:pt>
                <c:pt idx="3872">
                  <c:v>0.44717055227183822</c:v>
                </c:pt>
                <c:pt idx="3873">
                  <c:v>0.44727221724364341</c:v>
                </c:pt>
                <c:pt idx="3874">
                  <c:v>0.4473668395027055</c:v>
                </c:pt>
                <c:pt idx="3875">
                  <c:v>0.44746784527738093</c:v>
                </c:pt>
                <c:pt idx="3876">
                  <c:v>0.44756436657941961</c:v>
                </c:pt>
                <c:pt idx="3877">
                  <c:v>0.44765704383032079</c:v>
                </c:pt>
                <c:pt idx="3878">
                  <c:v>0.44775418593523647</c:v>
                </c:pt>
                <c:pt idx="3879">
                  <c:v>0.44785770858090762</c:v>
                </c:pt>
                <c:pt idx="3880">
                  <c:v>0.44795227545829025</c:v>
                </c:pt>
                <c:pt idx="3881">
                  <c:v>0.44802702807985806</c:v>
                </c:pt>
                <c:pt idx="3882">
                  <c:v>0.44809283131861499</c:v>
                </c:pt>
                <c:pt idx="3883">
                  <c:v>0.44814777051180205</c:v>
                </c:pt>
                <c:pt idx="3884">
                  <c:v>0.44820590055767412</c:v>
                </c:pt>
                <c:pt idx="3885">
                  <c:v>0.44829149249624317</c:v>
                </c:pt>
                <c:pt idx="3886">
                  <c:v>0.44840006874242205</c:v>
                </c:pt>
                <c:pt idx="3887">
                  <c:v>0.44851629612930138</c:v>
                </c:pt>
                <c:pt idx="3888">
                  <c:v>0.44862293245260759</c:v>
                </c:pt>
                <c:pt idx="3889">
                  <c:v>0.44871104251106619</c:v>
                </c:pt>
                <c:pt idx="3890">
                  <c:v>0.44880297516535433</c:v>
                </c:pt>
                <c:pt idx="3891">
                  <c:v>0.44888979269029239</c:v>
                </c:pt>
                <c:pt idx="3892">
                  <c:v>0.4489689432768777</c:v>
                </c:pt>
                <c:pt idx="3893">
                  <c:v>0.44903659929583195</c:v>
                </c:pt>
                <c:pt idx="3894">
                  <c:v>0.44910616533461339</c:v>
                </c:pt>
                <c:pt idx="3895">
                  <c:v>0.44916934497445304</c:v>
                </c:pt>
                <c:pt idx="3896">
                  <c:v>0.4492274156682004</c:v>
                </c:pt>
                <c:pt idx="3897">
                  <c:v>0.44928612107364507</c:v>
                </c:pt>
                <c:pt idx="3898">
                  <c:v>0.44935247955622953</c:v>
                </c:pt>
                <c:pt idx="3899">
                  <c:v>0.44942904156479474</c:v>
                </c:pt>
                <c:pt idx="3900">
                  <c:v>0.4494998562043156</c:v>
                </c:pt>
                <c:pt idx="3901">
                  <c:v>0.44955726979846694</c:v>
                </c:pt>
                <c:pt idx="3902">
                  <c:v>0.44962297242267268</c:v>
                </c:pt>
                <c:pt idx="3903">
                  <c:v>0.44968803290342868</c:v>
                </c:pt>
                <c:pt idx="3904">
                  <c:v>0.44975755364088665</c:v>
                </c:pt>
                <c:pt idx="3905">
                  <c:v>0.44985066558893877</c:v>
                </c:pt>
                <c:pt idx="3906">
                  <c:v>0.44997055039763661</c:v>
                </c:pt>
                <c:pt idx="3907">
                  <c:v>0.45009233354535866</c:v>
                </c:pt>
                <c:pt idx="3908">
                  <c:v>0.45019943944833507</c:v>
                </c:pt>
                <c:pt idx="3909">
                  <c:v>0.45028868560523172</c:v>
                </c:pt>
                <c:pt idx="3910">
                  <c:v>0.45036836294392335</c:v>
                </c:pt>
                <c:pt idx="3911">
                  <c:v>0.45045823136323337</c:v>
                </c:pt>
                <c:pt idx="3912">
                  <c:v>0.45054936626366132</c:v>
                </c:pt>
                <c:pt idx="3913">
                  <c:v>0.45065068832547994</c:v>
                </c:pt>
                <c:pt idx="3914">
                  <c:v>0.45075263727081094</c:v>
                </c:pt>
                <c:pt idx="3915">
                  <c:v>0.45085521290689362</c:v>
                </c:pt>
                <c:pt idx="3916">
                  <c:v>0.45095650398600734</c:v>
                </c:pt>
                <c:pt idx="3917">
                  <c:v>0.45106733907115815</c:v>
                </c:pt>
                <c:pt idx="3918">
                  <c:v>0.45117752499568653</c:v>
                </c:pt>
                <c:pt idx="3919">
                  <c:v>0.45128133068426785</c:v>
                </c:pt>
                <c:pt idx="3920">
                  <c:v>0.4513698435879468</c:v>
                </c:pt>
                <c:pt idx="3921">
                  <c:v>0.45145325505325135</c:v>
                </c:pt>
                <c:pt idx="3922">
                  <c:v>0.45154175274138653</c:v>
                </c:pt>
                <c:pt idx="3923">
                  <c:v>0.4516327889531716</c:v>
                </c:pt>
                <c:pt idx="3924">
                  <c:v>0.45171872462559948</c:v>
                </c:pt>
                <c:pt idx="3925">
                  <c:v>0.45180847177738109</c:v>
                </c:pt>
                <c:pt idx="3926">
                  <c:v>0.45189566519630625</c:v>
                </c:pt>
                <c:pt idx="3927">
                  <c:v>0.45196757813458838</c:v>
                </c:pt>
                <c:pt idx="3928">
                  <c:v>0.45203057725548518</c:v>
                </c:pt>
                <c:pt idx="3929">
                  <c:v>0.45209548128980276</c:v>
                </c:pt>
                <c:pt idx="3930">
                  <c:v>0.45215274605728856</c:v>
                </c:pt>
                <c:pt idx="3931">
                  <c:v>0.45221382486169004</c:v>
                </c:pt>
                <c:pt idx="3932">
                  <c:v>0.45227553611475646</c:v>
                </c:pt>
                <c:pt idx="3933">
                  <c:v>0.45234360493554121</c:v>
                </c:pt>
                <c:pt idx="3934">
                  <c:v>0.45241993828841909</c:v>
                </c:pt>
                <c:pt idx="3935">
                  <c:v>0.4525096225331518</c:v>
                </c:pt>
                <c:pt idx="3936">
                  <c:v>0.45260247859487496</c:v>
                </c:pt>
                <c:pt idx="3937">
                  <c:v>0.452699141498971</c:v>
                </c:pt>
                <c:pt idx="3938">
                  <c:v>0.45280151767555193</c:v>
                </c:pt>
                <c:pt idx="3939">
                  <c:v>0.45292804269159187</c:v>
                </c:pt>
                <c:pt idx="3940">
                  <c:v>0.45307044366117627</c:v>
                </c:pt>
                <c:pt idx="3941">
                  <c:v>0.45321981574254089</c:v>
                </c:pt>
                <c:pt idx="3942">
                  <c:v>0.45337234292762951</c:v>
                </c:pt>
                <c:pt idx="3943">
                  <c:v>0.453531836057531</c:v>
                </c:pt>
                <c:pt idx="3944">
                  <c:v>0.45368812735433006</c:v>
                </c:pt>
                <c:pt idx="3945">
                  <c:v>0.45382851456280843</c:v>
                </c:pt>
                <c:pt idx="3946">
                  <c:v>0.45394792346348656</c:v>
                </c:pt>
                <c:pt idx="3947">
                  <c:v>0.45405906255353695</c:v>
                </c:pt>
                <c:pt idx="3948">
                  <c:v>0.45417590404865676</c:v>
                </c:pt>
                <c:pt idx="3949">
                  <c:v>0.45428765270572558</c:v>
                </c:pt>
                <c:pt idx="3950">
                  <c:v>0.4543860573756463</c:v>
                </c:pt>
                <c:pt idx="3951">
                  <c:v>0.45447556547158635</c:v>
                </c:pt>
                <c:pt idx="3952">
                  <c:v>0.45455744883988225</c:v>
                </c:pt>
                <c:pt idx="3953">
                  <c:v>0.45463615211461383</c:v>
                </c:pt>
                <c:pt idx="3954">
                  <c:v>0.45471484919562738</c:v>
                </c:pt>
                <c:pt idx="3955">
                  <c:v>0.45479480924103138</c:v>
                </c:pt>
                <c:pt idx="3956">
                  <c:v>0.45488237719350111</c:v>
                </c:pt>
                <c:pt idx="3957">
                  <c:v>0.45497310980867101</c:v>
                </c:pt>
                <c:pt idx="3958">
                  <c:v>0.45505939333003109</c:v>
                </c:pt>
                <c:pt idx="3959">
                  <c:v>0.45514186326661404</c:v>
                </c:pt>
                <c:pt idx="3960">
                  <c:v>0.45522178917660661</c:v>
                </c:pt>
                <c:pt idx="3961">
                  <c:v>0.45528141228248081</c:v>
                </c:pt>
                <c:pt idx="3962">
                  <c:v>0.45534483721623875</c:v>
                </c:pt>
                <c:pt idx="3963">
                  <c:v>0.45541777091731717</c:v>
                </c:pt>
                <c:pt idx="3964">
                  <c:v>0.45549133343597881</c:v>
                </c:pt>
                <c:pt idx="3965">
                  <c:v>0.45556362236343928</c:v>
                </c:pt>
                <c:pt idx="3966">
                  <c:v>0.4556289315501505</c:v>
                </c:pt>
                <c:pt idx="3967">
                  <c:v>0.45569867451564972</c:v>
                </c:pt>
                <c:pt idx="3968">
                  <c:v>0.45576397488309839</c:v>
                </c:pt>
                <c:pt idx="3969">
                  <c:v>0.45583687802243505</c:v>
                </c:pt>
                <c:pt idx="3970">
                  <c:v>0.45591928386746483</c:v>
                </c:pt>
                <c:pt idx="3971">
                  <c:v>0.45601752811605611</c:v>
                </c:pt>
                <c:pt idx="3972">
                  <c:v>0.45611639645393176</c:v>
                </c:pt>
                <c:pt idx="3973">
                  <c:v>0.45621778972429389</c:v>
                </c:pt>
                <c:pt idx="3974">
                  <c:v>0.45630459954272884</c:v>
                </c:pt>
                <c:pt idx="3975">
                  <c:v>0.45639393608590118</c:v>
                </c:pt>
                <c:pt idx="3976">
                  <c:v>0.45648896620101626</c:v>
                </c:pt>
                <c:pt idx="3977">
                  <c:v>0.45659348889821505</c:v>
                </c:pt>
                <c:pt idx="3978">
                  <c:v>0.45670306763143631</c:v>
                </c:pt>
                <c:pt idx="3979">
                  <c:v>0.45681263435847413</c:v>
                </c:pt>
                <c:pt idx="3980">
                  <c:v>0.45691648999922702</c:v>
                </c:pt>
                <c:pt idx="3981">
                  <c:v>0.45700387236552109</c:v>
                </c:pt>
                <c:pt idx="3982">
                  <c:v>0.4570735195078004</c:v>
                </c:pt>
                <c:pt idx="3983">
                  <c:v>0.45713239921688825</c:v>
                </c:pt>
                <c:pt idx="3984">
                  <c:v>0.45719570686422012</c:v>
                </c:pt>
                <c:pt idx="3985">
                  <c:v>0.45727420278120667</c:v>
                </c:pt>
                <c:pt idx="3986">
                  <c:v>0.45737547873167289</c:v>
                </c:pt>
                <c:pt idx="3987">
                  <c:v>0.45750205924780957</c:v>
                </c:pt>
                <c:pt idx="3988">
                  <c:v>0.45762356147106997</c:v>
                </c:pt>
                <c:pt idx="3989">
                  <c:v>0.45774251809506949</c:v>
                </c:pt>
                <c:pt idx="3990">
                  <c:v>0.45786778690121271</c:v>
                </c:pt>
                <c:pt idx="3991">
                  <c:v>0.45798038889944787</c:v>
                </c:pt>
                <c:pt idx="3992">
                  <c:v>0.45808412333937493</c:v>
                </c:pt>
                <c:pt idx="3993">
                  <c:v>0.45817899297907433</c:v>
                </c:pt>
                <c:pt idx="3994">
                  <c:v>0.45826120605390858</c:v>
                </c:pt>
                <c:pt idx="3995">
                  <c:v>0.45832380993922722</c:v>
                </c:pt>
                <c:pt idx="3996">
                  <c:v>0.45837629300475619</c:v>
                </c:pt>
                <c:pt idx="3997">
                  <c:v>0.45843193469253474</c:v>
                </c:pt>
                <c:pt idx="3998">
                  <c:v>0.4584742961744469</c:v>
                </c:pt>
                <c:pt idx="3999">
                  <c:v>0.45852361026602168</c:v>
                </c:pt>
                <c:pt idx="4000">
                  <c:v>0.45857987593863414</c:v>
                </c:pt>
                <c:pt idx="4001">
                  <c:v>0.45863044912246714</c:v>
                </c:pt>
                <c:pt idx="4002">
                  <c:v>0.45868291609752104</c:v>
                </c:pt>
                <c:pt idx="4003">
                  <c:v>0.45874170112480184</c:v>
                </c:pt>
                <c:pt idx="4004">
                  <c:v>0.45880174677847857</c:v>
                </c:pt>
                <c:pt idx="4005">
                  <c:v>0.45886305283126949</c:v>
                </c:pt>
                <c:pt idx="4006">
                  <c:v>0.45892372316261137</c:v>
                </c:pt>
                <c:pt idx="4007">
                  <c:v>0.45897427896042425</c:v>
                </c:pt>
                <c:pt idx="4008">
                  <c:v>0.45903747011368368</c:v>
                </c:pt>
                <c:pt idx="4009">
                  <c:v>0.45910444837673497</c:v>
                </c:pt>
                <c:pt idx="4010">
                  <c:v>0.45917079034686947</c:v>
                </c:pt>
                <c:pt idx="4011">
                  <c:v>0.45924597259277528</c:v>
                </c:pt>
                <c:pt idx="4012">
                  <c:v>0.45932936141341524</c:v>
                </c:pt>
                <c:pt idx="4013">
                  <c:v>0.45943295602001882</c:v>
                </c:pt>
                <c:pt idx="4014">
                  <c:v>0.45954411878262913</c:v>
                </c:pt>
                <c:pt idx="4015">
                  <c:v>0.45965968968882409</c:v>
                </c:pt>
                <c:pt idx="4016">
                  <c:v>0.45978156147543542</c:v>
                </c:pt>
                <c:pt idx="4017">
                  <c:v>0.45990531244318705</c:v>
                </c:pt>
                <c:pt idx="4018">
                  <c:v>0.46003914829245529</c:v>
                </c:pt>
                <c:pt idx="4019">
                  <c:v>0.46019190128674259</c:v>
                </c:pt>
                <c:pt idx="4020">
                  <c:v>0.46035977642337755</c:v>
                </c:pt>
                <c:pt idx="4021">
                  <c:v>0.46053708759769579</c:v>
                </c:pt>
                <c:pt idx="4022">
                  <c:v>0.46071689066650373</c:v>
                </c:pt>
                <c:pt idx="4023">
                  <c:v>0.46089603069392943</c:v>
                </c:pt>
                <c:pt idx="4024">
                  <c:v>0.46103919348824501</c:v>
                </c:pt>
                <c:pt idx="4025">
                  <c:v>0.46115963617517058</c:v>
                </c:pt>
                <c:pt idx="4026">
                  <c:v>0.46125925843036031</c:v>
                </c:pt>
                <c:pt idx="4027">
                  <c:v>0.46134121866708211</c:v>
                </c:pt>
                <c:pt idx="4028">
                  <c:v>0.46140930360180371</c:v>
                </c:pt>
                <c:pt idx="4029">
                  <c:v>0.46148873016725805</c:v>
                </c:pt>
                <c:pt idx="4030">
                  <c:v>0.46156941101278659</c:v>
                </c:pt>
                <c:pt idx="4031">
                  <c:v>0.46165764823483357</c:v>
                </c:pt>
                <c:pt idx="4032">
                  <c:v>0.46173453432309003</c:v>
                </c:pt>
                <c:pt idx="4033">
                  <c:v>0.4618025924851174</c:v>
                </c:pt>
                <c:pt idx="4034">
                  <c:v>0.4618681255970058</c:v>
                </c:pt>
                <c:pt idx="4035">
                  <c:v>0.46193176422037902</c:v>
                </c:pt>
                <c:pt idx="4036">
                  <c:v>0.46200547914714962</c:v>
                </c:pt>
                <c:pt idx="4037">
                  <c:v>0.46207981861268299</c:v>
                </c:pt>
                <c:pt idx="4038">
                  <c:v>0.46214974306595419</c:v>
                </c:pt>
                <c:pt idx="4039">
                  <c:v>0.46222974072275852</c:v>
                </c:pt>
                <c:pt idx="4040">
                  <c:v>0.46232043898607478</c:v>
                </c:pt>
                <c:pt idx="4041">
                  <c:v>0.46240986949642365</c:v>
                </c:pt>
                <c:pt idx="4042">
                  <c:v>0.46250747817825821</c:v>
                </c:pt>
                <c:pt idx="4043">
                  <c:v>0.46260570697461256</c:v>
                </c:pt>
                <c:pt idx="4044">
                  <c:v>0.46270644443587433</c:v>
                </c:pt>
                <c:pt idx="4045">
                  <c:v>0.46279835851516155</c:v>
                </c:pt>
                <c:pt idx="4046">
                  <c:v>0.46289907657204282</c:v>
                </c:pt>
                <c:pt idx="4047">
                  <c:v>0.463011113491472</c:v>
                </c:pt>
                <c:pt idx="4048">
                  <c:v>0.46312880168021353</c:v>
                </c:pt>
                <c:pt idx="4049">
                  <c:v>0.46324584678235586</c:v>
                </c:pt>
                <c:pt idx="4050">
                  <c:v>0.46335973236019173</c:v>
                </c:pt>
                <c:pt idx="4051">
                  <c:v>0.46347737953017387</c:v>
                </c:pt>
                <c:pt idx="4052">
                  <c:v>0.46357991630904227</c:v>
                </c:pt>
                <c:pt idx="4053">
                  <c:v>0.46366986323098419</c:v>
                </c:pt>
                <c:pt idx="4054">
                  <c:v>0.46374407907459125</c:v>
                </c:pt>
                <c:pt idx="4055">
                  <c:v>0.46380130956537741</c:v>
                </c:pt>
                <c:pt idx="4056">
                  <c:v>0.46385916563333163</c:v>
                </c:pt>
                <c:pt idx="4057">
                  <c:v>0.46392896578170101</c:v>
                </c:pt>
                <c:pt idx="4058">
                  <c:v>0.46400819247887565</c:v>
                </c:pt>
                <c:pt idx="4059">
                  <c:v>0.46409055643771141</c:v>
                </c:pt>
                <c:pt idx="4060">
                  <c:v>0.46416977033413337</c:v>
                </c:pt>
                <c:pt idx="4061">
                  <c:v>0.46425652121206906</c:v>
                </c:pt>
                <c:pt idx="4062">
                  <c:v>0.46434137891988686</c:v>
                </c:pt>
                <c:pt idx="4063">
                  <c:v>0.46441743045017775</c:v>
                </c:pt>
                <c:pt idx="4064">
                  <c:v>0.46449347619707326</c:v>
                </c:pt>
                <c:pt idx="4065">
                  <c:v>0.46456825934953233</c:v>
                </c:pt>
                <c:pt idx="4066">
                  <c:v>0.464635496569066</c:v>
                </c:pt>
                <c:pt idx="4067">
                  <c:v>0.46470147262355227</c:v>
                </c:pt>
                <c:pt idx="4068">
                  <c:v>0.46477309884028606</c:v>
                </c:pt>
                <c:pt idx="4069">
                  <c:v>0.46484723285451357</c:v>
                </c:pt>
                <c:pt idx="4070">
                  <c:v>0.46491633588464604</c:v>
                </c:pt>
                <c:pt idx="4071">
                  <c:v>0.46499422812077679</c:v>
                </c:pt>
                <c:pt idx="4072">
                  <c:v>0.46508467600746717</c:v>
                </c:pt>
                <c:pt idx="4073">
                  <c:v>0.46518830415459755</c:v>
                </c:pt>
                <c:pt idx="4074">
                  <c:v>0.46528313020068307</c:v>
                </c:pt>
                <c:pt idx="4075">
                  <c:v>0.46537166825844822</c:v>
                </c:pt>
                <c:pt idx="4076">
                  <c:v>0.46545140859382056</c:v>
                </c:pt>
                <c:pt idx="4077">
                  <c:v>0.46553490937347125</c:v>
                </c:pt>
                <c:pt idx="4078">
                  <c:v>0.46562593611436565</c:v>
                </c:pt>
                <c:pt idx="4079">
                  <c:v>0.46572385908045522</c:v>
                </c:pt>
                <c:pt idx="4080">
                  <c:v>0.46581047525036745</c:v>
                </c:pt>
                <c:pt idx="4081">
                  <c:v>0.46588390482249736</c:v>
                </c:pt>
                <c:pt idx="4082">
                  <c:v>0.46596046666850377</c:v>
                </c:pt>
                <c:pt idx="4083">
                  <c:v>0.46603200276822293</c:v>
                </c:pt>
                <c:pt idx="4084">
                  <c:v>0.46609600441471855</c:v>
                </c:pt>
                <c:pt idx="4085">
                  <c:v>0.46615247305424712</c:v>
                </c:pt>
                <c:pt idx="4086">
                  <c:v>0.46622525015308292</c:v>
                </c:pt>
                <c:pt idx="4087">
                  <c:v>0.46631809600394386</c:v>
                </c:pt>
                <c:pt idx="4088">
                  <c:v>0.46641030598558281</c:v>
                </c:pt>
                <c:pt idx="4089">
                  <c:v>0.4664987443060275</c:v>
                </c:pt>
                <c:pt idx="4090">
                  <c:v>0.46658780194456623</c:v>
                </c:pt>
                <c:pt idx="4091">
                  <c:v>0.46667622456965335</c:v>
                </c:pt>
                <c:pt idx="4092">
                  <c:v>0.46675397984999717</c:v>
                </c:pt>
                <c:pt idx="4093">
                  <c:v>0.46682734017620137</c:v>
                </c:pt>
                <c:pt idx="4094">
                  <c:v>0.4669075914630863</c:v>
                </c:pt>
                <c:pt idx="4095">
                  <c:v>0.46699285139936858</c:v>
                </c:pt>
                <c:pt idx="4096">
                  <c:v>0.46706494052663561</c:v>
                </c:pt>
                <c:pt idx="4097">
                  <c:v>0.4671295028987672</c:v>
                </c:pt>
                <c:pt idx="4098">
                  <c:v>0.46720659619328708</c:v>
                </c:pt>
                <c:pt idx="4099">
                  <c:v>0.46728681705137987</c:v>
                </c:pt>
                <c:pt idx="4100">
                  <c:v>0.46736013830031792</c:v>
                </c:pt>
                <c:pt idx="4101">
                  <c:v>0.46743408078187387</c:v>
                </c:pt>
                <c:pt idx="4102">
                  <c:v>0.46752430826798436</c:v>
                </c:pt>
                <c:pt idx="4103">
                  <c:v>0.46762893689440921</c:v>
                </c:pt>
                <c:pt idx="4104">
                  <c:v>0.46773104889005773</c:v>
                </c:pt>
                <c:pt idx="4105">
                  <c:v>0.46783690860098426</c:v>
                </c:pt>
                <c:pt idx="4106">
                  <c:v>0.46796279816593894</c:v>
                </c:pt>
                <c:pt idx="4107">
                  <c:v>0.46809180286977975</c:v>
                </c:pt>
                <c:pt idx="4108">
                  <c:v>0.46822016481808948</c:v>
                </c:pt>
                <c:pt idx="4109">
                  <c:v>0.46833974575903348</c:v>
                </c:pt>
                <c:pt idx="4110">
                  <c:v>0.46846807588689809</c:v>
                </c:pt>
                <c:pt idx="4111">
                  <c:v>0.46860264833010745</c:v>
                </c:pt>
                <c:pt idx="4112">
                  <c:v>0.46873031893011985</c:v>
                </c:pt>
                <c:pt idx="4113">
                  <c:v>0.46883795010571888</c:v>
                </c:pt>
                <c:pt idx="4114">
                  <c:v>0.46893555906179357</c:v>
                </c:pt>
                <c:pt idx="4115">
                  <c:v>0.46901689258119605</c:v>
                </c:pt>
                <c:pt idx="4116">
                  <c:v>0.46908758480511215</c:v>
                </c:pt>
                <c:pt idx="4117">
                  <c:v>0.46915827203199101</c:v>
                </c:pt>
                <c:pt idx="4118">
                  <c:v>0.46924959503337849</c:v>
                </c:pt>
                <c:pt idx="4119">
                  <c:v>0.4693452875864132</c:v>
                </c:pt>
                <c:pt idx="4120">
                  <c:v>0.46942596242838286</c:v>
                </c:pt>
                <c:pt idx="4121">
                  <c:v>0.46952038750325037</c:v>
                </c:pt>
                <c:pt idx="4122">
                  <c:v>0.46962043083460181</c:v>
                </c:pt>
                <c:pt idx="4123">
                  <c:v>0.46971358718760414</c:v>
                </c:pt>
                <c:pt idx="4124">
                  <c:v>0.46980485949233697</c:v>
                </c:pt>
                <c:pt idx="4125">
                  <c:v>0.46989362319529182</c:v>
                </c:pt>
                <c:pt idx="4126">
                  <c:v>0.46999112916760988</c:v>
                </c:pt>
                <c:pt idx="4127">
                  <c:v>0.47010174943179267</c:v>
                </c:pt>
                <c:pt idx="4128">
                  <c:v>0.47020923310781276</c:v>
                </c:pt>
                <c:pt idx="4129">
                  <c:v>0.47030608350183534</c:v>
                </c:pt>
                <c:pt idx="4130">
                  <c:v>0.47039230370203206</c:v>
                </c:pt>
                <c:pt idx="4131">
                  <c:v>0.47047726706163434</c:v>
                </c:pt>
                <c:pt idx="4132">
                  <c:v>0.4705491054465385</c:v>
                </c:pt>
                <c:pt idx="4133">
                  <c:v>0.47061719097823324</c:v>
                </c:pt>
                <c:pt idx="4134">
                  <c:v>0.47068964388387613</c:v>
                </c:pt>
                <c:pt idx="4135">
                  <c:v>0.47076084248741429</c:v>
                </c:pt>
                <c:pt idx="4136">
                  <c:v>0.47084015426110132</c:v>
                </c:pt>
                <c:pt idx="4137">
                  <c:v>0.47094693419369421</c:v>
                </c:pt>
                <c:pt idx="4138">
                  <c:v>0.47105245403667373</c:v>
                </c:pt>
                <c:pt idx="4139">
                  <c:v>0.47115421706562882</c:v>
                </c:pt>
                <c:pt idx="4140">
                  <c:v>0.47125097598523796</c:v>
                </c:pt>
                <c:pt idx="4141">
                  <c:v>0.47134273224696505</c:v>
                </c:pt>
                <c:pt idx="4142">
                  <c:v>0.47143448009025302</c:v>
                </c:pt>
                <c:pt idx="4143">
                  <c:v>0.47152060305892735</c:v>
                </c:pt>
                <c:pt idx="4144">
                  <c:v>0.4716042226124727</c:v>
                </c:pt>
                <c:pt idx="4145">
                  <c:v>0.4716984422384905</c:v>
                </c:pt>
                <c:pt idx="4146">
                  <c:v>0.47179889179714285</c:v>
                </c:pt>
                <c:pt idx="4147">
                  <c:v>0.47190307415754135</c:v>
                </c:pt>
                <c:pt idx="4148">
                  <c:v>0.47201161189852847</c:v>
                </c:pt>
                <c:pt idx="4149">
                  <c:v>0.47211764314291693</c:v>
                </c:pt>
                <c:pt idx="4150">
                  <c:v>0.47222428675969591</c:v>
                </c:pt>
                <c:pt idx="4151">
                  <c:v>0.47231657731787624</c:v>
                </c:pt>
                <c:pt idx="4152">
                  <c:v>0.47238329559250397</c:v>
                </c:pt>
                <c:pt idx="4153">
                  <c:v>0.47244003380024657</c:v>
                </c:pt>
                <c:pt idx="4154">
                  <c:v>0.47249676878894753</c:v>
                </c:pt>
                <c:pt idx="4155">
                  <c:v>0.47255911121847699</c:v>
                </c:pt>
                <c:pt idx="4156">
                  <c:v>0.47262020302888941</c:v>
                </c:pt>
                <c:pt idx="4157">
                  <c:v>0.47268814769951334</c:v>
                </c:pt>
                <c:pt idx="4158">
                  <c:v>0.47275546447169953</c:v>
                </c:pt>
                <c:pt idx="4159">
                  <c:v>0.47282277671264294</c:v>
                </c:pt>
                <c:pt idx="4160">
                  <c:v>0.47289008442295355</c:v>
                </c:pt>
                <c:pt idx="4161">
                  <c:v>0.47295177917789072</c:v>
                </c:pt>
                <c:pt idx="4162">
                  <c:v>0.47300848514097404</c:v>
                </c:pt>
                <c:pt idx="4163">
                  <c:v>0.47306581097793138</c:v>
                </c:pt>
                <c:pt idx="4164">
                  <c:v>0.47311877214588088</c:v>
                </c:pt>
                <c:pt idx="4165">
                  <c:v>0.47318169882852851</c:v>
                </c:pt>
                <c:pt idx="4166">
                  <c:v>0.47325022833486868</c:v>
                </c:pt>
                <c:pt idx="4167">
                  <c:v>0.47332996584898185</c:v>
                </c:pt>
                <c:pt idx="4168">
                  <c:v>0.47342028582156098</c:v>
                </c:pt>
                <c:pt idx="4169">
                  <c:v>0.47352118538485111</c:v>
                </c:pt>
                <c:pt idx="4170">
                  <c:v>0.4736258112168153</c:v>
                </c:pt>
                <c:pt idx="4171">
                  <c:v>0.47371112298936235</c:v>
                </c:pt>
                <c:pt idx="4172">
                  <c:v>0.47379393694536698</c:v>
                </c:pt>
                <c:pt idx="4173">
                  <c:v>0.47388296986425793</c:v>
                </c:pt>
                <c:pt idx="4174">
                  <c:v>0.47396639211912278</c:v>
                </c:pt>
                <c:pt idx="4175">
                  <c:v>0.47404296015312658</c:v>
                </c:pt>
                <c:pt idx="4176">
                  <c:v>0.47412201205322996</c:v>
                </c:pt>
                <c:pt idx="4177">
                  <c:v>0.47420230246806022</c:v>
                </c:pt>
                <c:pt idx="4178">
                  <c:v>0.47429441066289174</c:v>
                </c:pt>
                <c:pt idx="4179">
                  <c:v>0.47439522207034795</c:v>
                </c:pt>
                <c:pt idx="4180">
                  <c:v>0.47451406691108178</c:v>
                </c:pt>
                <c:pt idx="4181">
                  <c:v>0.4746366303027944</c:v>
                </c:pt>
                <c:pt idx="4182">
                  <c:v>0.47476104477733483</c:v>
                </c:pt>
                <c:pt idx="4183">
                  <c:v>0.47487549242450322</c:v>
                </c:pt>
                <c:pt idx="4184">
                  <c:v>0.4749936583158697</c:v>
                </c:pt>
                <c:pt idx="4185">
                  <c:v>0.47511243206104181</c:v>
                </c:pt>
                <c:pt idx="4186">
                  <c:v>0.47521502629626855</c:v>
                </c:pt>
                <c:pt idx="4187">
                  <c:v>0.475302067696944</c:v>
                </c:pt>
                <c:pt idx="4188">
                  <c:v>0.47538475001071573</c:v>
                </c:pt>
                <c:pt idx="4189">
                  <c:v>0.47546493910783882</c:v>
                </c:pt>
                <c:pt idx="4190">
                  <c:v>0.47554760795667866</c:v>
                </c:pt>
                <c:pt idx="4191">
                  <c:v>0.47563213444988012</c:v>
                </c:pt>
                <c:pt idx="4192">
                  <c:v>0.475712303712717</c:v>
                </c:pt>
                <c:pt idx="4193">
                  <c:v>0.47579184515633677</c:v>
                </c:pt>
                <c:pt idx="4194">
                  <c:v>0.47586330277687183</c:v>
                </c:pt>
                <c:pt idx="4195">
                  <c:v>0.4759328913777901</c:v>
                </c:pt>
                <c:pt idx="4196">
                  <c:v>0.47599999008560601</c:v>
                </c:pt>
                <c:pt idx="4197">
                  <c:v>0.47607081161538062</c:v>
                </c:pt>
                <c:pt idx="4198">
                  <c:v>0.47614721869369486</c:v>
                </c:pt>
                <c:pt idx="4199">
                  <c:v>0.47622486218278393</c:v>
                </c:pt>
                <c:pt idx="4200">
                  <c:v>0.47630436286882982</c:v>
                </c:pt>
                <c:pt idx="4201">
                  <c:v>0.47638137313172751</c:v>
                </c:pt>
                <c:pt idx="4202">
                  <c:v>0.47646024039908902</c:v>
                </c:pt>
                <c:pt idx="4203">
                  <c:v>0.47652606186026208</c:v>
                </c:pt>
                <c:pt idx="4204">
                  <c:v>0.47657325193942612</c:v>
                </c:pt>
                <c:pt idx="4205">
                  <c:v>0.4766266485539693</c:v>
                </c:pt>
                <c:pt idx="4206">
                  <c:v>0.47668252567894426</c:v>
                </c:pt>
                <c:pt idx="4207">
                  <c:v>0.47674088289840078</c:v>
                </c:pt>
                <c:pt idx="4208">
                  <c:v>0.47682158407997194</c:v>
                </c:pt>
                <c:pt idx="4209">
                  <c:v>0.47690910646108342</c:v>
                </c:pt>
                <c:pt idx="4210">
                  <c:v>0.47699041471717485</c:v>
                </c:pt>
                <c:pt idx="4211">
                  <c:v>0.47707233696059909</c:v>
                </c:pt>
                <c:pt idx="4212">
                  <c:v>0.47715921685540497</c:v>
                </c:pt>
                <c:pt idx="4213">
                  <c:v>0.47724919164701129</c:v>
                </c:pt>
                <c:pt idx="4214">
                  <c:v>0.4773472239282513</c:v>
                </c:pt>
                <c:pt idx="4215">
                  <c:v>0.47745082988078502</c:v>
                </c:pt>
                <c:pt idx="4216">
                  <c:v>0.47756124836073249</c:v>
                </c:pt>
                <c:pt idx="4217">
                  <c:v>0.47766483214258232</c:v>
                </c:pt>
                <c:pt idx="4218">
                  <c:v>0.47777150602017349</c:v>
                </c:pt>
                <c:pt idx="4219">
                  <c:v>0.47788436947783425</c:v>
                </c:pt>
                <c:pt idx="4220">
                  <c:v>0.47798915985532114</c:v>
                </c:pt>
                <c:pt idx="4221">
                  <c:v>0.47809951891296681</c:v>
                </c:pt>
                <c:pt idx="4222">
                  <c:v>0.47823032202254789</c:v>
                </c:pt>
                <c:pt idx="4223">
                  <c:v>0.47835614962588091</c:v>
                </c:pt>
                <c:pt idx="4224">
                  <c:v>0.4784708063144425</c:v>
                </c:pt>
                <c:pt idx="4225">
                  <c:v>0.47858730883456091</c:v>
                </c:pt>
                <c:pt idx="4226">
                  <c:v>0.47870627612427313</c:v>
                </c:pt>
                <c:pt idx="4227">
                  <c:v>0.47882089267781697</c:v>
                </c:pt>
                <c:pt idx="4228">
                  <c:v>0.47892806275900623</c:v>
                </c:pt>
                <c:pt idx="4229">
                  <c:v>0.47901787854688599</c:v>
                </c:pt>
                <c:pt idx="4230">
                  <c:v>0.47910273157004252</c:v>
                </c:pt>
                <c:pt idx="4231">
                  <c:v>0.47918571953311967</c:v>
                </c:pt>
                <c:pt idx="4232">
                  <c:v>0.47926560442460697</c:v>
                </c:pt>
                <c:pt idx="4233">
                  <c:v>0.47934300617782627</c:v>
                </c:pt>
                <c:pt idx="4234">
                  <c:v>0.47941978279814479</c:v>
                </c:pt>
                <c:pt idx="4235">
                  <c:v>0.47949902990117832</c:v>
                </c:pt>
                <c:pt idx="4236">
                  <c:v>0.4795795088126516</c:v>
                </c:pt>
                <c:pt idx="4237">
                  <c:v>0.4796692661120695</c:v>
                </c:pt>
                <c:pt idx="4238">
                  <c:v>0.47976025322012555</c:v>
                </c:pt>
                <c:pt idx="4239">
                  <c:v>0.47984813766822465</c:v>
                </c:pt>
                <c:pt idx="4240">
                  <c:v>0.47992796966214524</c:v>
                </c:pt>
                <c:pt idx="4241">
                  <c:v>0.4800108891714826</c:v>
                </c:pt>
                <c:pt idx="4242">
                  <c:v>0.48009318308020194</c:v>
                </c:pt>
                <c:pt idx="4243">
                  <c:v>0.48017237683829039</c:v>
                </c:pt>
                <c:pt idx="4244">
                  <c:v>0.48025156432522387</c:v>
                </c:pt>
                <c:pt idx="4245">
                  <c:v>0.48031837389015158</c:v>
                </c:pt>
                <c:pt idx="4246">
                  <c:v>0.48038456044657274</c:v>
                </c:pt>
                <c:pt idx="4247">
                  <c:v>0.4804550721450494</c:v>
                </c:pt>
                <c:pt idx="4248">
                  <c:v>0.48053732950983569</c:v>
                </c:pt>
                <c:pt idx="4249">
                  <c:v>0.48062329050276897</c:v>
                </c:pt>
                <c:pt idx="4250">
                  <c:v>0.48070924410704519</c:v>
                </c:pt>
                <c:pt idx="4251">
                  <c:v>0.48078962568462019</c:v>
                </c:pt>
                <c:pt idx="4252">
                  <c:v>0.48087123729131981</c:v>
                </c:pt>
                <c:pt idx="4253">
                  <c:v>0.48095593320367991</c:v>
                </c:pt>
                <c:pt idx="4254">
                  <c:v>0.48103382238225417</c:v>
                </c:pt>
                <c:pt idx="4255">
                  <c:v>0.48112221306914754</c:v>
                </c:pt>
                <c:pt idx="4256">
                  <c:v>0.48122110247934669</c:v>
                </c:pt>
                <c:pt idx="4257">
                  <c:v>0.48131442039160216</c:v>
                </c:pt>
                <c:pt idx="4258">
                  <c:v>0.48138980996105846</c:v>
                </c:pt>
                <c:pt idx="4259">
                  <c:v>0.48146828322967411</c:v>
                </c:pt>
                <c:pt idx="4260">
                  <c:v>0.48155107512056466</c:v>
                </c:pt>
                <c:pt idx="4261">
                  <c:v>0.48162521129515962</c:v>
                </c:pt>
                <c:pt idx="4262">
                  <c:v>0.48168266305037294</c:v>
                </c:pt>
                <c:pt idx="4263">
                  <c:v>0.48172961042114343</c:v>
                </c:pt>
                <c:pt idx="4264">
                  <c:v>0.48178335010058976</c:v>
                </c:pt>
                <c:pt idx="4265">
                  <c:v>0.48184573392232327</c:v>
                </c:pt>
                <c:pt idx="4266">
                  <c:v>0.48190502582874828</c:v>
                </c:pt>
                <c:pt idx="4267">
                  <c:v>0.48196369665056127</c:v>
                </c:pt>
                <c:pt idx="4268">
                  <c:v>0.48201804128821019</c:v>
                </c:pt>
                <c:pt idx="4269">
                  <c:v>0.48208164546523524</c:v>
                </c:pt>
                <c:pt idx="4270">
                  <c:v>0.48216191680711262</c:v>
                </c:pt>
                <c:pt idx="4271">
                  <c:v>0.48223724251365085</c:v>
                </c:pt>
                <c:pt idx="4272">
                  <c:v>0.48231441460714897</c:v>
                </c:pt>
                <c:pt idx="4273">
                  <c:v>0.48239590187326531</c:v>
                </c:pt>
                <c:pt idx="4274">
                  <c:v>0.482484789500228</c:v>
                </c:pt>
                <c:pt idx="4275">
                  <c:v>0.48256934886728053</c:v>
                </c:pt>
                <c:pt idx="4276">
                  <c:v>0.48264711248443876</c:v>
                </c:pt>
                <c:pt idx="4277">
                  <c:v>0.48272918974263535</c:v>
                </c:pt>
                <c:pt idx="4278">
                  <c:v>0.48281249435649426</c:v>
                </c:pt>
                <c:pt idx="4279">
                  <c:v>0.48290319593325215</c:v>
                </c:pt>
                <c:pt idx="4280">
                  <c:v>0.48299080461125626</c:v>
                </c:pt>
                <c:pt idx="4281">
                  <c:v>0.4830796393768001</c:v>
                </c:pt>
                <c:pt idx="4282">
                  <c:v>0.483170316727418</c:v>
                </c:pt>
                <c:pt idx="4283">
                  <c:v>0.48325913554818462</c:v>
                </c:pt>
                <c:pt idx="4284">
                  <c:v>0.48334301274708069</c:v>
                </c:pt>
                <c:pt idx="4285">
                  <c:v>0.4834268829111823</c:v>
                </c:pt>
                <c:pt idx="4286">
                  <c:v>0.48351382911096369</c:v>
                </c:pt>
                <c:pt idx="4287">
                  <c:v>0.48360816643602794</c:v>
                </c:pt>
                <c:pt idx="4288">
                  <c:v>0.48371050928589698</c:v>
                </c:pt>
                <c:pt idx="4289">
                  <c:v>0.48382023877815067</c:v>
                </c:pt>
                <c:pt idx="4290">
                  <c:v>0.48392379264844582</c:v>
                </c:pt>
                <c:pt idx="4291">
                  <c:v>0.48402425430992574</c:v>
                </c:pt>
                <c:pt idx="4292">
                  <c:v>0.48411977597693168</c:v>
                </c:pt>
                <c:pt idx="4293">
                  <c:v>0.48419988388849344</c:v>
                </c:pt>
                <c:pt idx="4294">
                  <c:v>0.48427752081758524</c:v>
                </c:pt>
                <c:pt idx="4295">
                  <c:v>0.48434960685507467</c:v>
                </c:pt>
                <c:pt idx="4296">
                  <c:v>0.48440936655333677</c:v>
                </c:pt>
                <c:pt idx="4297">
                  <c:v>0.48446542652890073</c:v>
                </c:pt>
                <c:pt idx="4298">
                  <c:v>0.48451593941955473</c:v>
                </c:pt>
                <c:pt idx="4299">
                  <c:v>0.48457137746016687</c:v>
                </c:pt>
                <c:pt idx="4300">
                  <c:v>0.48462742835439343</c:v>
                </c:pt>
                <c:pt idx="4301">
                  <c:v>0.48469086678510814</c:v>
                </c:pt>
                <c:pt idx="4302">
                  <c:v>0.48475430119164342</c:v>
                </c:pt>
                <c:pt idx="4303">
                  <c:v>0.48481649995489351</c:v>
                </c:pt>
                <c:pt idx="4304">
                  <c:v>0.48489655207502425</c:v>
                </c:pt>
                <c:pt idx="4305">
                  <c:v>0.48498829623940548</c:v>
                </c:pt>
                <c:pt idx="4306">
                  <c:v>0.48507264418519824</c:v>
                </c:pt>
                <c:pt idx="4307">
                  <c:v>0.48514528853817823</c:v>
                </c:pt>
                <c:pt idx="4308">
                  <c:v>0.48521484979443347</c:v>
                </c:pt>
                <c:pt idx="4309">
                  <c:v>0.48529179245034104</c:v>
                </c:pt>
                <c:pt idx="4310">
                  <c:v>0.48537611480181508</c:v>
                </c:pt>
                <c:pt idx="4311">
                  <c:v>0.48546843039072185</c:v>
                </c:pt>
                <c:pt idx="4312">
                  <c:v>0.4855675063078782</c:v>
                </c:pt>
                <c:pt idx="4313">
                  <c:v>0.48566226539220719</c:v>
                </c:pt>
                <c:pt idx="4314">
                  <c:v>0.48576070687897471</c:v>
                </c:pt>
                <c:pt idx="4315">
                  <c:v>0.48585852350732583</c:v>
                </c:pt>
                <c:pt idx="4316">
                  <c:v>0.48596186653121004</c:v>
                </c:pt>
                <c:pt idx="4317">
                  <c:v>0.48606396879224867</c:v>
                </c:pt>
                <c:pt idx="4318">
                  <c:v>0.48615745087696738</c:v>
                </c:pt>
                <c:pt idx="4319">
                  <c:v>0.48625645855567784</c:v>
                </c:pt>
                <c:pt idx="4320">
                  <c:v>0.48636713876561583</c:v>
                </c:pt>
                <c:pt idx="4321">
                  <c:v>0.48647842151459897</c:v>
                </c:pt>
                <c:pt idx="4322">
                  <c:v>0.48659276547241398</c:v>
                </c:pt>
                <c:pt idx="4323">
                  <c:v>0.48670463776600481</c:v>
                </c:pt>
                <c:pt idx="4324">
                  <c:v>0.48682018501758378</c:v>
                </c:pt>
                <c:pt idx="4325">
                  <c:v>0.486932031873544</c:v>
                </c:pt>
                <c:pt idx="4326">
                  <c:v>0.48704325178091595</c:v>
                </c:pt>
                <c:pt idx="4327">
                  <c:v>0.4871403286609659</c:v>
                </c:pt>
                <c:pt idx="4328">
                  <c:v>0.48721343730505123</c:v>
                </c:pt>
                <c:pt idx="4329">
                  <c:v>0.48728408343768098</c:v>
                </c:pt>
                <c:pt idx="4330">
                  <c:v>0.48735656732540439</c:v>
                </c:pt>
                <c:pt idx="4331">
                  <c:v>0.48742413231988363</c:v>
                </c:pt>
                <c:pt idx="4332">
                  <c:v>0.48749107858447605</c:v>
                </c:pt>
                <c:pt idx="4333">
                  <c:v>0.4875580203675659</c:v>
                </c:pt>
                <c:pt idx="4334">
                  <c:v>0.48764215184976972</c:v>
                </c:pt>
                <c:pt idx="4335">
                  <c:v>0.48771767992460424</c:v>
                </c:pt>
                <c:pt idx="4336">
                  <c:v>0.48778951840961687</c:v>
                </c:pt>
                <c:pt idx="4337">
                  <c:v>0.48786257960945528</c:v>
                </c:pt>
                <c:pt idx="4338">
                  <c:v>0.48793870492895752</c:v>
                </c:pt>
                <c:pt idx="4339">
                  <c:v>0.48801543829742133</c:v>
                </c:pt>
                <c:pt idx="4340">
                  <c:v>0.48809830372248381</c:v>
                </c:pt>
                <c:pt idx="4341">
                  <c:v>0.48817502484584152</c:v>
                </c:pt>
                <c:pt idx="4342">
                  <c:v>0.4882462167830165</c:v>
                </c:pt>
                <c:pt idx="4343">
                  <c:v>0.48832783578494732</c:v>
                </c:pt>
                <c:pt idx="4344">
                  <c:v>0.48840822092184022</c:v>
                </c:pt>
                <c:pt idx="4345">
                  <c:v>0.48849964349082281</c:v>
                </c:pt>
                <c:pt idx="4346">
                  <c:v>0.48859596561170177</c:v>
                </c:pt>
                <c:pt idx="4347">
                  <c:v>0.48868921131050469</c:v>
                </c:pt>
                <c:pt idx="4348">
                  <c:v>0.48877018078505718</c:v>
                </c:pt>
                <c:pt idx="4349">
                  <c:v>0.48884317037425928</c:v>
                </c:pt>
                <c:pt idx="4350">
                  <c:v>0.48890450204429708</c:v>
                </c:pt>
                <c:pt idx="4351">
                  <c:v>0.48895601774034364</c:v>
                </c:pt>
                <c:pt idx="4352">
                  <c:v>0.48901488957209027</c:v>
                </c:pt>
                <c:pt idx="4353">
                  <c:v>0.48907375793814839</c:v>
                </c:pt>
                <c:pt idx="4354">
                  <c:v>0.48915040426291795</c:v>
                </c:pt>
                <c:pt idx="4355">
                  <c:v>0.48923624117284192</c:v>
                </c:pt>
                <c:pt idx="4356">
                  <c:v>0.48932023158817473</c:v>
                </c:pt>
                <c:pt idx="4357">
                  <c:v>0.48940053699396718</c:v>
                </c:pt>
                <c:pt idx="4358">
                  <c:v>0.48947777122397113</c:v>
                </c:pt>
                <c:pt idx="4359">
                  <c:v>0.48955193498924421</c:v>
                </c:pt>
                <c:pt idx="4360">
                  <c:v>0.48961751324082287</c:v>
                </c:pt>
                <c:pt idx="4361">
                  <c:v>0.48968370001256284</c:v>
                </c:pt>
                <c:pt idx="4362">
                  <c:v>0.48977010392763298</c:v>
                </c:pt>
                <c:pt idx="4363">
                  <c:v>0.48986998000172854</c:v>
                </c:pt>
                <c:pt idx="4364">
                  <c:v>0.48996371963414792</c:v>
                </c:pt>
                <c:pt idx="4365">
                  <c:v>0.49006235119785974</c:v>
                </c:pt>
                <c:pt idx="4366">
                  <c:v>0.49014994747342011</c:v>
                </c:pt>
                <c:pt idx="4367">
                  <c:v>0.49023631111401372</c:v>
                </c:pt>
                <c:pt idx="4368">
                  <c:v>0.49032940399014857</c:v>
                </c:pt>
                <c:pt idx="4369">
                  <c:v>0.49042003872732076</c:v>
                </c:pt>
                <c:pt idx="4370">
                  <c:v>0.49050637904600702</c:v>
                </c:pt>
                <c:pt idx="4371">
                  <c:v>0.49058536472300573</c:v>
                </c:pt>
                <c:pt idx="4372">
                  <c:v>0.49066801747222111</c:v>
                </c:pt>
                <c:pt idx="4373">
                  <c:v>0.49075800936382885</c:v>
                </c:pt>
                <c:pt idx="4374">
                  <c:v>0.49084982947727263</c:v>
                </c:pt>
                <c:pt idx="4375">
                  <c:v>0.49093919295839483</c:v>
                </c:pt>
                <c:pt idx="4376">
                  <c:v>0.49103650437857876</c:v>
                </c:pt>
                <c:pt idx="4377">
                  <c:v>0.49114726874769143</c:v>
                </c:pt>
                <c:pt idx="4378">
                  <c:v>0.49126230383351949</c:v>
                </c:pt>
                <c:pt idx="4379">
                  <c:v>0.49137120783719529</c:v>
                </c:pt>
                <c:pt idx="4380">
                  <c:v>0.49148499373263882</c:v>
                </c:pt>
                <c:pt idx="4381">
                  <c:v>0.49159876668232516</c:v>
                </c:pt>
                <c:pt idx="4382">
                  <c:v>0.49170457614160618</c:v>
                </c:pt>
                <c:pt idx="4383">
                  <c:v>0.49179630938628749</c:v>
                </c:pt>
                <c:pt idx="4384">
                  <c:v>0.49187886211230181</c:v>
                </c:pt>
                <c:pt idx="4385">
                  <c:v>0.49196324230012839</c:v>
                </c:pt>
                <c:pt idx="4386">
                  <c:v>0.49204333574660131</c:v>
                </c:pt>
                <c:pt idx="4387">
                  <c:v>0.49210997349617752</c:v>
                </c:pt>
                <c:pt idx="4388">
                  <c:v>0.49217782939350763</c:v>
                </c:pt>
                <c:pt idx="4389">
                  <c:v>0.49224873694292964</c:v>
                </c:pt>
                <c:pt idx="4390">
                  <c:v>0.49232880752733171</c:v>
                </c:pt>
                <c:pt idx="4391">
                  <c:v>0.49242415039502407</c:v>
                </c:pt>
                <c:pt idx="4392">
                  <c:v>0.49250970676817052</c:v>
                </c:pt>
                <c:pt idx="4393">
                  <c:v>0.49257997974203871</c:v>
                </c:pt>
                <c:pt idx="4394">
                  <c:v>0.49265146978708035</c:v>
                </c:pt>
                <c:pt idx="4395">
                  <c:v>0.49272356568198356</c:v>
                </c:pt>
                <c:pt idx="4396">
                  <c:v>0.49279504546316366</c:v>
                </c:pt>
                <c:pt idx="4397">
                  <c:v>0.49285491348473898</c:v>
                </c:pt>
                <c:pt idx="4398">
                  <c:v>0.49290622607924328</c:v>
                </c:pt>
                <c:pt idx="4399">
                  <c:v>0.49296486582051213</c:v>
                </c:pt>
                <c:pt idx="4400">
                  <c:v>0.49302838832674079</c:v>
                </c:pt>
                <c:pt idx="4401">
                  <c:v>0.49309496046913331</c:v>
                </c:pt>
                <c:pt idx="4402">
                  <c:v>0.4931615281799705</c:v>
                </c:pt>
                <c:pt idx="4403">
                  <c:v>0.49323236601448767</c:v>
                </c:pt>
                <c:pt idx="4404">
                  <c:v>0.49330380943728075</c:v>
                </c:pt>
                <c:pt idx="4405">
                  <c:v>0.49337585831820358</c:v>
                </c:pt>
                <c:pt idx="4406">
                  <c:v>0.49345339665316468</c:v>
                </c:pt>
                <c:pt idx="4407">
                  <c:v>0.49353581270101998</c:v>
                </c:pt>
                <c:pt idx="4408">
                  <c:v>0.49362371566597024</c:v>
                </c:pt>
                <c:pt idx="4409">
                  <c:v>0.49371100054770434</c:v>
                </c:pt>
                <c:pt idx="4410">
                  <c:v>0.49377996852736356</c:v>
                </c:pt>
                <c:pt idx="4411">
                  <c:v>0.49384099817070082</c:v>
                </c:pt>
                <c:pt idx="4412">
                  <c:v>0.49389775239654121</c:v>
                </c:pt>
                <c:pt idx="4413">
                  <c:v>0.493969148299362</c:v>
                </c:pt>
                <c:pt idx="4414">
                  <c:v>0.49405884361906538</c:v>
                </c:pt>
                <c:pt idx="4415">
                  <c:v>0.49415402169059769</c:v>
                </c:pt>
                <c:pt idx="4416">
                  <c:v>0.49425224084322839</c:v>
                </c:pt>
                <c:pt idx="4417">
                  <c:v>0.49435837988913794</c:v>
                </c:pt>
                <c:pt idx="4418">
                  <c:v>0.49447060662629994</c:v>
                </c:pt>
                <c:pt idx="4419">
                  <c:v>0.49460050554621759</c:v>
                </c:pt>
                <c:pt idx="4420">
                  <c:v>0.49473404599956938</c:v>
                </c:pt>
                <c:pt idx="4421">
                  <c:v>0.49487183617461633</c:v>
                </c:pt>
                <c:pt idx="4422">
                  <c:v>0.49501021693101194</c:v>
                </c:pt>
                <c:pt idx="4423">
                  <c:v>0.4951406552649506</c:v>
                </c:pt>
                <c:pt idx="4424">
                  <c:v>0.49526742014612907</c:v>
                </c:pt>
                <c:pt idx="4425">
                  <c:v>0.49540026224825201</c:v>
                </c:pt>
                <c:pt idx="4426">
                  <c:v>0.495533695951549</c:v>
                </c:pt>
                <c:pt idx="4427">
                  <c:v>0.49566589352314427</c:v>
                </c:pt>
                <c:pt idx="4428">
                  <c:v>0.49580355536739695</c:v>
                </c:pt>
                <c:pt idx="4429">
                  <c:v>0.495940589265839</c:v>
                </c:pt>
                <c:pt idx="4430">
                  <c:v>0.49605811893841051</c:v>
                </c:pt>
                <c:pt idx="4431">
                  <c:v>0.49615310692189313</c:v>
                </c:pt>
                <c:pt idx="4432">
                  <c:v>0.49622921257728037</c:v>
                </c:pt>
                <c:pt idx="4433">
                  <c:v>0.49630835631513426</c:v>
                </c:pt>
                <c:pt idx="4434">
                  <c:v>0.49639905951151009</c:v>
                </c:pt>
                <c:pt idx="4435">
                  <c:v>0.49649097180776613</c:v>
                </c:pt>
                <c:pt idx="4436">
                  <c:v>0.49657800679071068</c:v>
                </c:pt>
                <c:pt idx="4437">
                  <c:v>0.49665468868019014</c:v>
                </c:pt>
                <c:pt idx="4438">
                  <c:v>0.49672223690188716</c:v>
                </c:pt>
                <c:pt idx="4439">
                  <c:v>0.4967879551168094</c:v>
                </c:pt>
                <c:pt idx="4440">
                  <c:v>0.49684454234131536</c:v>
                </c:pt>
                <c:pt idx="4441">
                  <c:v>0.49689078328707265</c:v>
                </c:pt>
                <c:pt idx="4442">
                  <c:v>0.49693337174025443</c:v>
                </c:pt>
                <c:pt idx="4443">
                  <c:v>0.49697048305625935</c:v>
                </c:pt>
                <c:pt idx="4444">
                  <c:v>0.49699785937386032</c:v>
                </c:pt>
                <c:pt idx="4445">
                  <c:v>0.49702645161654357</c:v>
                </c:pt>
                <c:pt idx="4446">
                  <c:v>0.49706599273277008</c:v>
                </c:pt>
                <c:pt idx="4447">
                  <c:v>0.49711587314145905</c:v>
                </c:pt>
                <c:pt idx="4448">
                  <c:v>0.49716879231837757</c:v>
                </c:pt>
                <c:pt idx="4449">
                  <c:v>0.49722657442814011</c:v>
                </c:pt>
                <c:pt idx="4450">
                  <c:v>0.49729408403231923</c:v>
                </c:pt>
                <c:pt idx="4451">
                  <c:v>0.49738165726853473</c:v>
                </c:pt>
                <c:pt idx="4452">
                  <c:v>0.4974795599320822</c:v>
                </c:pt>
                <c:pt idx="4453">
                  <c:v>0.49757745301163653</c:v>
                </c:pt>
                <c:pt idx="4454">
                  <c:v>0.49767776827523502</c:v>
                </c:pt>
                <c:pt idx="4455">
                  <c:v>0.49778232862640992</c:v>
                </c:pt>
                <c:pt idx="4456">
                  <c:v>0.49789356397407886</c:v>
                </c:pt>
                <c:pt idx="4457">
                  <c:v>0.49801086435161068</c:v>
                </c:pt>
                <c:pt idx="4458">
                  <c:v>0.49811478220676669</c:v>
                </c:pt>
                <c:pt idx="4459">
                  <c:v>0.49820714456868376</c:v>
                </c:pt>
                <c:pt idx="4460">
                  <c:v>0.49831651001830318</c:v>
                </c:pt>
                <c:pt idx="4461">
                  <c:v>0.49842647099441773</c:v>
                </c:pt>
                <c:pt idx="4462">
                  <c:v>0.49852487885254682</c:v>
                </c:pt>
                <c:pt idx="4463">
                  <c:v>0.49860505587373405</c:v>
                </c:pt>
                <c:pt idx="4464">
                  <c:v>0.49867733116366397</c:v>
                </c:pt>
                <c:pt idx="4465">
                  <c:v>0.49875506682117043</c:v>
                </c:pt>
                <c:pt idx="4466">
                  <c:v>0.49883097471760185</c:v>
                </c:pt>
                <c:pt idx="4467">
                  <c:v>0.49890262648518446</c:v>
                </c:pt>
                <c:pt idx="4468">
                  <c:v>0.49897305881219434</c:v>
                </c:pt>
                <c:pt idx="4469">
                  <c:v>0.49903620081919631</c:v>
                </c:pt>
                <c:pt idx="4470">
                  <c:v>0.49909812468443082</c:v>
                </c:pt>
                <c:pt idx="4471">
                  <c:v>0.49916550806340493</c:v>
                </c:pt>
                <c:pt idx="4472">
                  <c:v>0.49922620992260014</c:v>
                </c:pt>
                <c:pt idx="4473">
                  <c:v>0.49928508720566728</c:v>
                </c:pt>
                <c:pt idx="4474">
                  <c:v>0.49933971251249293</c:v>
                </c:pt>
                <c:pt idx="4475">
                  <c:v>0.49938158989370618</c:v>
                </c:pt>
                <c:pt idx="4476">
                  <c:v>0.49942407240153985</c:v>
                </c:pt>
                <c:pt idx="4477">
                  <c:v>0.49946291197227055</c:v>
                </c:pt>
                <c:pt idx="4478">
                  <c:v>0.49951874121248535</c:v>
                </c:pt>
                <c:pt idx="4479">
                  <c:v>0.49958184877449147</c:v>
                </c:pt>
                <c:pt idx="4480">
                  <c:v>0.49966072762692987</c:v>
                </c:pt>
                <c:pt idx="4481">
                  <c:v>0.49974263369648841</c:v>
                </c:pt>
                <c:pt idx="4482">
                  <c:v>0.49981846666864044</c:v>
                </c:pt>
                <c:pt idx="4483">
                  <c:v>0.49988640812739393</c:v>
                </c:pt>
                <c:pt idx="4484">
                  <c:v>0.49994949249183385</c:v>
                </c:pt>
                <c:pt idx="4485">
                  <c:v>0.50001924460800473</c:v>
                </c:pt>
                <c:pt idx="4486">
                  <c:v>0.50009626955290498</c:v>
                </c:pt>
                <c:pt idx="4487">
                  <c:v>0.50017510784045693</c:v>
                </c:pt>
                <c:pt idx="4488">
                  <c:v>0.50025333353618229</c:v>
                </c:pt>
                <c:pt idx="4489">
                  <c:v>0.5003254897987861</c:v>
                </c:pt>
                <c:pt idx="4490">
                  <c:v>0.50040855400716366</c:v>
                </c:pt>
                <c:pt idx="4491">
                  <c:v>0.50051161679067757</c:v>
                </c:pt>
                <c:pt idx="4492">
                  <c:v>0.50063042893608589</c:v>
                </c:pt>
                <c:pt idx="4493">
                  <c:v>0.50075528771248667</c:v>
                </c:pt>
                <c:pt idx="4494">
                  <c:v>0.5008771009111882</c:v>
                </c:pt>
                <c:pt idx="4495">
                  <c:v>0.50099223407493831</c:v>
                </c:pt>
                <c:pt idx="4496">
                  <c:v>0.50109947778151698</c:v>
                </c:pt>
                <c:pt idx="4497">
                  <c:v>0.50120186358281626</c:v>
                </c:pt>
                <c:pt idx="4498">
                  <c:v>0.50131211349281968</c:v>
                </c:pt>
                <c:pt idx="4499">
                  <c:v>0.50142537958740163</c:v>
                </c:pt>
                <c:pt idx="4500">
                  <c:v>0.50154892796977146</c:v>
                </c:pt>
                <c:pt idx="4501">
                  <c:v>0.50166822246108111</c:v>
                </c:pt>
                <c:pt idx="4502">
                  <c:v>0.50177599915514137</c:v>
                </c:pt>
                <c:pt idx="4503">
                  <c:v>0.50186499699412679</c:v>
                </c:pt>
                <c:pt idx="4504">
                  <c:v>0.50194672272685104</c:v>
                </c:pt>
                <c:pt idx="4505">
                  <c:v>0.50202541526847311</c:v>
                </c:pt>
                <c:pt idx="4506">
                  <c:v>0.50209199642881364</c:v>
                </c:pt>
                <c:pt idx="4507">
                  <c:v>0.50215191568309714</c:v>
                </c:pt>
                <c:pt idx="4508">
                  <c:v>0.50221122615649683</c:v>
                </c:pt>
                <c:pt idx="4509">
                  <c:v>0.50226327122511727</c:v>
                </c:pt>
                <c:pt idx="4510">
                  <c:v>0.50230321095244312</c:v>
                </c:pt>
                <c:pt idx="4511">
                  <c:v>0.50234375419559951</c:v>
                </c:pt>
                <c:pt idx="4512">
                  <c:v>0.50239216188517055</c:v>
                </c:pt>
                <c:pt idx="4513">
                  <c:v>0.50245387829104438</c:v>
                </c:pt>
                <c:pt idx="4514">
                  <c:v>0.50252043093087939</c:v>
                </c:pt>
                <c:pt idx="4515">
                  <c:v>0.50260573283767085</c:v>
                </c:pt>
                <c:pt idx="4516">
                  <c:v>0.50268497844374005</c:v>
                </c:pt>
                <c:pt idx="4517">
                  <c:v>0.50276300805692509</c:v>
                </c:pt>
                <c:pt idx="4518">
                  <c:v>0.50283377383643812</c:v>
                </c:pt>
                <c:pt idx="4519">
                  <c:v>0.50289062476666169</c:v>
                </c:pt>
                <c:pt idx="4520">
                  <c:v>0.50294807721041734</c:v>
                </c:pt>
                <c:pt idx="4521">
                  <c:v>0.50301096873284223</c:v>
                </c:pt>
                <c:pt idx="4522">
                  <c:v>0.50308413562261989</c:v>
                </c:pt>
                <c:pt idx="4523">
                  <c:v>0.50316999407111362</c:v>
                </c:pt>
                <c:pt idx="4524">
                  <c:v>0.50327458630508448</c:v>
                </c:pt>
                <c:pt idx="4525">
                  <c:v>0.50337856311593121</c:v>
                </c:pt>
                <c:pt idx="4526">
                  <c:v>0.50348132027184878</c:v>
                </c:pt>
                <c:pt idx="4527">
                  <c:v>0.50358527559049593</c:v>
                </c:pt>
                <c:pt idx="4528">
                  <c:v>0.50369224158477877</c:v>
                </c:pt>
                <c:pt idx="4529">
                  <c:v>0.50380765533261795</c:v>
                </c:pt>
                <c:pt idx="4530">
                  <c:v>0.50392486822762061</c:v>
                </c:pt>
                <c:pt idx="4531">
                  <c:v>0.50403240199513966</c:v>
                </c:pt>
                <c:pt idx="4532">
                  <c:v>0.50413630004466803</c:v>
                </c:pt>
                <c:pt idx="4533">
                  <c:v>0.50424562296444786</c:v>
                </c:pt>
                <c:pt idx="4534">
                  <c:v>0.50437486227052808</c:v>
                </c:pt>
                <c:pt idx="4535">
                  <c:v>0.50450348107084886</c:v>
                </c:pt>
                <c:pt idx="4536">
                  <c:v>0.50461578255093142</c:v>
                </c:pt>
                <c:pt idx="4537">
                  <c:v>0.50471962000918036</c:v>
                </c:pt>
                <c:pt idx="4538">
                  <c:v>0.50481982500695821</c:v>
                </c:pt>
                <c:pt idx="4539">
                  <c:v>0.50490794881492951</c:v>
                </c:pt>
                <c:pt idx="4540">
                  <c:v>0.50498399462592836</c:v>
                </c:pt>
                <c:pt idx="4541">
                  <c:v>0.50505158604787848</c:v>
                </c:pt>
                <c:pt idx="4542">
                  <c:v>0.5051173625989237</c:v>
                </c:pt>
                <c:pt idx="4543">
                  <c:v>0.50519097892874854</c:v>
                </c:pt>
                <c:pt idx="4544">
                  <c:v>0.50526157310548236</c:v>
                </c:pt>
                <c:pt idx="4545">
                  <c:v>0.50533216229903</c:v>
                </c:pt>
                <c:pt idx="4546">
                  <c:v>0.50539792039793285</c:v>
                </c:pt>
                <c:pt idx="4547">
                  <c:v>0.50545583220670987</c:v>
                </c:pt>
                <c:pt idx="4548">
                  <c:v>0.50552339174508665</c:v>
                </c:pt>
                <c:pt idx="4549">
                  <c:v>0.50559215301683536</c:v>
                </c:pt>
                <c:pt idx="4550">
                  <c:v>0.50564764112219018</c:v>
                </c:pt>
                <c:pt idx="4551">
                  <c:v>0.50569950765393501</c:v>
                </c:pt>
                <c:pt idx="4552">
                  <c:v>0.50574654706573396</c:v>
                </c:pt>
                <c:pt idx="4553">
                  <c:v>0.5057996145150776</c:v>
                </c:pt>
                <c:pt idx="4554">
                  <c:v>0.50586112098955782</c:v>
                </c:pt>
                <c:pt idx="4555">
                  <c:v>0.50592262368122454</c:v>
                </c:pt>
                <c:pt idx="4556">
                  <c:v>0.50598532841370392</c:v>
                </c:pt>
                <c:pt idx="4557">
                  <c:v>0.50606671811578119</c:v>
                </c:pt>
                <c:pt idx="4558">
                  <c:v>0.50616919942960881</c:v>
                </c:pt>
                <c:pt idx="4559">
                  <c:v>0.50627649213929282</c:v>
                </c:pt>
                <c:pt idx="4560">
                  <c:v>0.50637473323205384</c:v>
                </c:pt>
                <c:pt idx="4561">
                  <c:v>0.50645970700624532</c:v>
                </c:pt>
                <c:pt idx="4562">
                  <c:v>0.50653684006683897</c:v>
                </c:pt>
                <c:pt idx="4563">
                  <c:v>0.50661517224230201</c:v>
                </c:pt>
                <c:pt idx="4564">
                  <c:v>0.50669108834179355</c:v>
                </c:pt>
                <c:pt idx="4565">
                  <c:v>0.50675735959003665</c:v>
                </c:pt>
                <c:pt idx="4566">
                  <c:v>0.50682001200410298</c:v>
                </c:pt>
                <c:pt idx="4567">
                  <c:v>0.50687482964660269</c:v>
                </c:pt>
                <c:pt idx="4568">
                  <c:v>0.50693325833064551</c:v>
                </c:pt>
                <c:pt idx="4569">
                  <c:v>0.50699770663063315</c:v>
                </c:pt>
                <c:pt idx="4570">
                  <c:v>0.50705552586963976</c:v>
                </c:pt>
                <c:pt idx="4571">
                  <c:v>0.5071073194325546</c:v>
                </c:pt>
                <c:pt idx="4572">
                  <c:v>0.50717115431942594</c:v>
                </c:pt>
                <c:pt idx="4573">
                  <c:v>0.50723438297322765</c:v>
                </c:pt>
                <c:pt idx="4574">
                  <c:v>0.50729339277669994</c:v>
                </c:pt>
                <c:pt idx="4575">
                  <c:v>0.50734216355735229</c:v>
                </c:pt>
                <c:pt idx="4576">
                  <c:v>0.50739815670573207</c:v>
                </c:pt>
                <c:pt idx="4577">
                  <c:v>0.50747220734496445</c:v>
                </c:pt>
                <c:pt idx="4578">
                  <c:v>0.50755106825633034</c:v>
                </c:pt>
                <c:pt idx="4579">
                  <c:v>0.50763353446554693</c:v>
                </c:pt>
                <c:pt idx="4580">
                  <c:v>0.50771057704184075</c:v>
                </c:pt>
                <c:pt idx="4581">
                  <c:v>0.50778580820467012</c:v>
                </c:pt>
                <c:pt idx="4582">
                  <c:v>0.50786825505884259</c:v>
                </c:pt>
                <c:pt idx="4583">
                  <c:v>0.50795972098694586</c:v>
                </c:pt>
                <c:pt idx="4584">
                  <c:v>0.50806561845302656</c:v>
                </c:pt>
                <c:pt idx="4585">
                  <c:v>0.50818353652537118</c:v>
                </c:pt>
                <c:pt idx="4586">
                  <c:v>0.50828098892716878</c:v>
                </c:pt>
                <c:pt idx="4587">
                  <c:v>0.5083688082648028</c:v>
                </c:pt>
                <c:pt idx="4588">
                  <c:v>0.50846143126400167</c:v>
                </c:pt>
                <c:pt idx="4589">
                  <c:v>0.50854983612464277</c:v>
                </c:pt>
                <c:pt idx="4590">
                  <c:v>0.50863943579757365</c:v>
                </c:pt>
                <c:pt idx="4591">
                  <c:v>0.50873022996095429</c:v>
                </c:pt>
                <c:pt idx="4592">
                  <c:v>0.5088204146773514</c:v>
                </c:pt>
                <c:pt idx="4593">
                  <c:v>0.50889796702898493</c:v>
                </c:pt>
                <c:pt idx="4594">
                  <c:v>0.50896769889196602</c:v>
                </c:pt>
                <c:pt idx="4595">
                  <c:v>0.509049447298068</c:v>
                </c:pt>
                <c:pt idx="4596">
                  <c:v>0.50914681535541162</c:v>
                </c:pt>
                <c:pt idx="4597">
                  <c:v>0.50925138530258496</c:v>
                </c:pt>
                <c:pt idx="4598">
                  <c:v>0.50935774696177094</c:v>
                </c:pt>
                <c:pt idx="4599">
                  <c:v>0.50947010546603089</c:v>
                </c:pt>
                <c:pt idx="4600">
                  <c:v>0.50959086176105017</c:v>
                </c:pt>
                <c:pt idx="4601">
                  <c:v>0.50970139205427223</c:v>
                </c:pt>
                <c:pt idx="4602">
                  <c:v>0.50979809604014348</c:v>
                </c:pt>
                <c:pt idx="4603">
                  <c:v>0.50987076803632203</c:v>
                </c:pt>
                <c:pt idx="4604">
                  <c:v>0.50993742943816389</c:v>
                </c:pt>
                <c:pt idx="4605">
                  <c:v>0.50999688045309732</c:v>
                </c:pt>
                <c:pt idx="4606">
                  <c:v>0.51006173207501115</c:v>
                </c:pt>
                <c:pt idx="4607">
                  <c:v>0.51012057527770749</c:v>
                </c:pt>
                <c:pt idx="4608">
                  <c:v>0.51019382422268533</c:v>
                </c:pt>
                <c:pt idx="4609">
                  <c:v>0.51026466645885604</c:v>
                </c:pt>
                <c:pt idx="4610">
                  <c:v>0.51032469832378791</c:v>
                </c:pt>
                <c:pt idx="4611">
                  <c:v>0.51039553128947979</c:v>
                </c:pt>
                <c:pt idx="4612">
                  <c:v>0.51045195396012377</c:v>
                </c:pt>
                <c:pt idx="4613">
                  <c:v>0.5105107742060695</c:v>
                </c:pt>
                <c:pt idx="4614">
                  <c:v>0.51057679281013613</c:v>
                </c:pt>
                <c:pt idx="4615">
                  <c:v>0.51066501086842975</c:v>
                </c:pt>
                <c:pt idx="4616">
                  <c:v>0.5107580214810078</c:v>
                </c:pt>
                <c:pt idx="4617">
                  <c:v>0.51083782369157127</c:v>
                </c:pt>
                <c:pt idx="4618">
                  <c:v>0.51091162006820268</c:v>
                </c:pt>
                <c:pt idx="4619">
                  <c:v>0.51100160827980767</c:v>
                </c:pt>
                <c:pt idx="4620">
                  <c:v>0.511087989345132</c:v>
                </c:pt>
                <c:pt idx="4621">
                  <c:v>0.51117916126424401</c:v>
                </c:pt>
                <c:pt idx="4622">
                  <c:v>0.51127932082991101</c:v>
                </c:pt>
                <c:pt idx="4623">
                  <c:v>0.51138186903290372</c:v>
                </c:pt>
                <c:pt idx="4624">
                  <c:v>0.51149579914829435</c:v>
                </c:pt>
                <c:pt idx="4625">
                  <c:v>0.51162350537378665</c:v>
                </c:pt>
                <c:pt idx="4626">
                  <c:v>0.51175179473721555</c:v>
                </c:pt>
                <c:pt idx="4627">
                  <c:v>0.51186867959407634</c:v>
                </c:pt>
                <c:pt idx="4628">
                  <c:v>0.51197236600570539</c:v>
                </c:pt>
                <c:pt idx="4629">
                  <c:v>0.51206405659139376</c:v>
                </c:pt>
                <c:pt idx="4630">
                  <c:v>0.51214734990104172</c:v>
                </c:pt>
                <c:pt idx="4631">
                  <c:v>0.51222045054268217</c:v>
                </c:pt>
                <c:pt idx="4632">
                  <c:v>0.51228695550047143</c:v>
                </c:pt>
                <c:pt idx="4633">
                  <c:v>0.51235285695146571</c:v>
                </c:pt>
                <c:pt idx="4634">
                  <c:v>0.51241635787734241</c:v>
                </c:pt>
                <c:pt idx="4635">
                  <c:v>0.51247206763312347</c:v>
                </c:pt>
                <c:pt idx="4636">
                  <c:v>0.51253376406334561</c:v>
                </c:pt>
                <c:pt idx="4637">
                  <c:v>0.51259306092832568</c:v>
                </c:pt>
                <c:pt idx="4638">
                  <c:v>0.51265594770071277</c:v>
                </c:pt>
                <c:pt idx="4639">
                  <c:v>0.51272302256586966</c:v>
                </c:pt>
                <c:pt idx="4640">
                  <c:v>0.51278889528662253</c:v>
                </c:pt>
                <c:pt idx="4641">
                  <c:v>0.51285057217340835</c:v>
                </c:pt>
                <c:pt idx="4642">
                  <c:v>0.51291823273178949</c:v>
                </c:pt>
                <c:pt idx="4643">
                  <c:v>0.51298050035085152</c:v>
                </c:pt>
                <c:pt idx="4644">
                  <c:v>0.51303138927560643</c:v>
                </c:pt>
                <c:pt idx="4645">
                  <c:v>0.51308347290516476</c:v>
                </c:pt>
                <c:pt idx="4646">
                  <c:v>0.5131373496674716</c:v>
                </c:pt>
                <c:pt idx="4647">
                  <c:v>0.51319541359467469</c:v>
                </c:pt>
                <c:pt idx="4648">
                  <c:v>0.51324808723063409</c:v>
                </c:pt>
                <c:pt idx="4649">
                  <c:v>0.51330734175486914</c:v>
                </c:pt>
                <c:pt idx="4650">
                  <c:v>0.5133636003769666</c:v>
                </c:pt>
                <c:pt idx="4651">
                  <c:v>0.51342404494378147</c:v>
                </c:pt>
                <c:pt idx="4652">
                  <c:v>0.51350483148155679</c:v>
                </c:pt>
                <c:pt idx="4653">
                  <c:v>0.51358920156469334</c:v>
                </c:pt>
                <c:pt idx="4654">
                  <c:v>0.51367535940950826</c:v>
                </c:pt>
                <c:pt idx="4655">
                  <c:v>0.5137830462777373</c:v>
                </c:pt>
                <c:pt idx="4656">
                  <c:v>0.51389969396685431</c:v>
                </c:pt>
                <c:pt idx="4657">
                  <c:v>0.5140109452387327</c:v>
                </c:pt>
                <c:pt idx="4658">
                  <c:v>0.51411560583498106</c:v>
                </c:pt>
                <c:pt idx="4659">
                  <c:v>0.5142166676720541</c:v>
                </c:pt>
                <c:pt idx="4660">
                  <c:v>0.51430576105722825</c:v>
                </c:pt>
                <c:pt idx="4661">
                  <c:v>0.51437989983668664</c:v>
                </c:pt>
                <c:pt idx="4662">
                  <c:v>0.51444984832294349</c:v>
                </c:pt>
                <c:pt idx="4663">
                  <c:v>0.51452576977476538</c:v>
                </c:pt>
                <c:pt idx="4664">
                  <c:v>0.514604674151668</c:v>
                </c:pt>
                <c:pt idx="4665">
                  <c:v>0.51469193992381623</c:v>
                </c:pt>
                <c:pt idx="4666">
                  <c:v>0.51478696727413376</c:v>
                </c:pt>
                <c:pt idx="4667">
                  <c:v>0.51489453450973566</c:v>
                </c:pt>
                <c:pt idx="4668">
                  <c:v>0.51500448017039868</c:v>
                </c:pt>
                <c:pt idx="4669">
                  <c:v>0.51510365990626761</c:v>
                </c:pt>
                <c:pt idx="4670">
                  <c:v>0.51519207691919233</c:v>
                </c:pt>
                <c:pt idx="4671">
                  <c:v>0.51526853938332806</c:v>
                </c:pt>
                <c:pt idx="4672">
                  <c:v>0.51534798246941704</c:v>
                </c:pt>
                <c:pt idx="4673">
                  <c:v>0.51542264127126158</c:v>
                </c:pt>
                <c:pt idx="4674">
                  <c:v>0.51549968331087137</c:v>
                </c:pt>
                <c:pt idx="4675">
                  <c:v>0.51557910803702467</c:v>
                </c:pt>
                <c:pt idx="4676">
                  <c:v>0.51565972066918708</c:v>
                </c:pt>
                <c:pt idx="4677">
                  <c:v>0.51573853562663508</c:v>
                </c:pt>
                <c:pt idx="4678">
                  <c:v>0.51581674736016647</c:v>
                </c:pt>
                <c:pt idx="4679">
                  <c:v>0.51589972869448819</c:v>
                </c:pt>
                <c:pt idx="4680">
                  <c:v>0.51597733090559317</c:v>
                </c:pt>
                <c:pt idx="4681">
                  <c:v>0.51604836149682742</c:v>
                </c:pt>
                <c:pt idx="4682">
                  <c:v>0.51613430773512081</c:v>
                </c:pt>
                <c:pt idx="4683">
                  <c:v>0.51622860135956894</c:v>
                </c:pt>
                <c:pt idx="4684">
                  <c:v>0.51633183671389082</c:v>
                </c:pt>
                <c:pt idx="4685">
                  <c:v>0.51644043119119265</c:v>
                </c:pt>
                <c:pt idx="4686">
                  <c:v>0.51655557618900061</c:v>
                </c:pt>
                <c:pt idx="4687">
                  <c:v>0.51667130443296561</c:v>
                </c:pt>
                <c:pt idx="4688">
                  <c:v>0.51680312286847152</c:v>
                </c:pt>
                <c:pt idx="4689">
                  <c:v>0.51694088736832844</c:v>
                </c:pt>
                <c:pt idx="4690">
                  <c:v>0.51707744037123093</c:v>
                </c:pt>
                <c:pt idx="4691">
                  <c:v>0.51720682055388512</c:v>
                </c:pt>
                <c:pt idx="4692">
                  <c:v>0.51731412782119401</c:v>
                </c:pt>
                <c:pt idx="4693">
                  <c:v>0.51741069451756128</c:v>
                </c:pt>
                <c:pt idx="4694">
                  <c:v>0.51750009981148715</c:v>
                </c:pt>
                <c:pt idx="4695">
                  <c:v>0.51757817389668181</c:v>
                </c:pt>
                <c:pt idx="4696">
                  <c:v>0.51765147455066962</c:v>
                </c:pt>
                <c:pt idx="4697">
                  <c:v>0.51773668725623367</c:v>
                </c:pt>
                <c:pt idx="4698">
                  <c:v>0.51782010524894706</c:v>
                </c:pt>
                <c:pt idx="4699">
                  <c:v>0.51790768665279008</c:v>
                </c:pt>
                <c:pt idx="4700">
                  <c:v>0.51798513320428274</c:v>
                </c:pt>
                <c:pt idx="4701">
                  <c:v>0.518051255897645</c:v>
                </c:pt>
                <c:pt idx="4702">
                  <c:v>0.5181072482731659</c:v>
                </c:pt>
                <c:pt idx="4703">
                  <c:v>0.51816561996505617</c:v>
                </c:pt>
                <c:pt idx="4704">
                  <c:v>0.51823768643538781</c:v>
                </c:pt>
                <c:pt idx="4705">
                  <c:v>0.51832344472332392</c:v>
                </c:pt>
                <c:pt idx="4706">
                  <c:v>0.51840562284862501</c:v>
                </c:pt>
                <c:pt idx="4707">
                  <c:v>0.51847826745160952</c:v>
                </c:pt>
                <c:pt idx="4708">
                  <c:v>0.51854673909023696</c:v>
                </c:pt>
                <c:pt idx="4709">
                  <c:v>0.51860627583484509</c:v>
                </c:pt>
                <c:pt idx="4710">
                  <c:v>0.51867473870938985</c:v>
                </c:pt>
                <c:pt idx="4711">
                  <c:v>0.51874022055159585</c:v>
                </c:pt>
                <c:pt idx="4712">
                  <c:v>0.51880272194673671</c:v>
                </c:pt>
                <c:pt idx="4713">
                  <c:v>0.51886283865053806</c:v>
                </c:pt>
                <c:pt idx="4714">
                  <c:v>0.51894080641775031</c:v>
                </c:pt>
                <c:pt idx="4715">
                  <c:v>0.51902412402989195</c:v>
                </c:pt>
                <c:pt idx="4716">
                  <c:v>0.51910148416875035</c:v>
                </c:pt>
                <c:pt idx="4717">
                  <c:v>0.51918419338965571</c:v>
                </c:pt>
                <c:pt idx="4718">
                  <c:v>0.51926213610655825</c:v>
                </c:pt>
                <c:pt idx="4719">
                  <c:v>0.51933233884972951</c:v>
                </c:pt>
                <c:pt idx="4720">
                  <c:v>0.51940194178878629</c:v>
                </c:pt>
                <c:pt idx="4721">
                  <c:v>0.51946380700116424</c:v>
                </c:pt>
                <c:pt idx="4722">
                  <c:v>0.51953518518302577</c:v>
                </c:pt>
                <c:pt idx="4723">
                  <c:v>0.51959406834784039</c:v>
                </c:pt>
                <c:pt idx="4724">
                  <c:v>0.51964521656587137</c:v>
                </c:pt>
                <c:pt idx="4725">
                  <c:v>0.51969874096944402</c:v>
                </c:pt>
                <c:pt idx="4726">
                  <c:v>0.51975107317189817</c:v>
                </c:pt>
                <c:pt idx="4727">
                  <c:v>0.51980756508925785</c:v>
                </c:pt>
                <c:pt idx="4728">
                  <c:v>0.5198765403664054</c:v>
                </c:pt>
                <c:pt idx="4729">
                  <c:v>0.5199526454961656</c:v>
                </c:pt>
                <c:pt idx="4730">
                  <c:v>0.52002398879539546</c:v>
                </c:pt>
                <c:pt idx="4731">
                  <c:v>0.5200935436119013</c:v>
                </c:pt>
                <c:pt idx="4732">
                  <c:v>0.52015952704295065</c:v>
                </c:pt>
                <c:pt idx="4733">
                  <c:v>0.52023263873297776</c:v>
                </c:pt>
                <c:pt idx="4734">
                  <c:v>0.52031109411300669</c:v>
                </c:pt>
                <c:pt idx="4735">
                  <c:v>0.52039251477886461</c:v>
                </c:pt>
                <c:pt idx="4736">
                  <c:v>0.52046798640973835</c:v>
                </c:pt>
                <c:pt idx="4737">
                  <c:v>0.52053335093583908</c:v>
                </c:pt>
                <c:pt idx="4738">
                  <c:v>0.52059633452804011</c:v>
                </c:pt>
                <c:pt idx="4739">
                  <c:v>0.52066050241025463</c:v>
                </c:pt>
                <c:pt idx="4740">
                  <c:v>0.52073357748363691</c:v>
                </c:pt>
                <c:pt idx="4741">
                  <c:v>0.52081733990139001</c:v>
                </c:pt>
                <c:pt idx="4742">
                  <c:v>0.52091000503994023</c:v>
                </c:pt>
                <c:pt idx="4743">
                  <c:v>0.52100622513457151</c:v>
                </c:pt>
                <c:pt idx="4744">
                  <c:v>0.52110540529481986</c:v>
                </c:pt>
                <c:pt idx="4745">
                  <c:v>0.52120220039718212</c:v>
                </c:pt>
                <c:pt idx="4746">
                  <c:v>0.52129542363216108</c:v>
                </c:pt>
                <c:pt idx="4747">
                  <c:v>0.52138923187274944</c:v>
                </c:pt>
                <c:pt idx="4748">
                  <c:v>0.52148896769164543</c:v>
                </c:pt>
                <c:pt idx="4749">
                  <c:v>0.52158631925433363</c:v>
                </c:pt>
                <c:pt idx="4750">
                  <c:v>0.52168603541947489</c:v>
                </c:pt>
                <c:pt idx="4751">
                  <c:v>0.5217869285612603</c:v>
                </c:pt>
                <c:pt idx="4752">
                  <c:v>0.5218747566556251</c:v>
                </c:pt>
                <c:pt idx="4753">
                  <c:v>0.52195664347029147</c:v>
                </c:pt>
                <c:pt idx="4754">
                  <c:v>0.52203318377725549</c:v>
                </c:pt>
                <c:pt idx="4755">
                  <c:v>0.5220960729783698</c:v>
                </c:pt>
                <c:pt idx="4756">
                  <c:v>0.52214590689498774</c:v>
                </c:pt>
                <c:pt idx="4757">
                  <c:v>0.52220404332578318</c:v>
                </c:pt>
                <c:pt idx="4758">
                  <c:v>0.5222728535087684</c:v>
                </c:pt>
                <c:pt idx="4759">
                  <c:v>0.52233513450581837</c:v>
                </c:pt>
                <c:pt idx="4760">
                  <c:v>0.5223926668373734</c:v>
                </c:pt>
                <c:pt idx="4761">
                  <c:v>0.52244782359377873</c:v>
                </c:pt>
                <c:pt idx="4762">
                  <c:v>0.52251602397839592</c:v>
                </c:pt>
                <c:pt idx="4763">
                  <c:v>0.52257591787134205</c:v>
                </c:pt>
                <c:pt idx="4764">
                  <c:v>0.52264351656991492</c:v>
                </c:pt>
                <c:pt idx="4765">
                  <c:v>0.52270458865782554</c:v>
                </c:pt>
                <c:pt idx="4766">
                  <c:v>0.52276150685749456</c:v>
                </c:pt>
                <c:pt idx="4767">
                  <c:v>0.52282375742910814</c:v>
                </c:pt>
                <c:pt idx="4768">
                  <c:v>0.52289193218058583</c:v>
                </c:pt>
                <c:pt idx="4769">
                  <c:v>0.52295950952109926</c:v>
                </c:pt>
                <c:pt idx="4770">
                  <c:v>0.52302234049513052</c:v>
                </c:pt>
                <c:pt idx="4771">
                  <c:v>0.52309109439590429</c:v>
                </c:pt>
                <c:pt idx="4772">
                  <c:v>0.52314976855549522</c:v>
                </c:pt>
                <c:pt idx="4773">
                  <c:v>0.52319836474781534</c:v>
                </c:pt>
                <c:pt idx="4774">
                  <c:v>0.52324873635696489</c:v>
                </c:pt>
                <c:pt idx="4775">
                  <c:v>0.52329910542894309</c:v>
                </c:pt>
                <c:pt idx="4776">
                  <c:v>0.52335539727194402</c:v>
                </c:pt>
                <c:pt idx="4777">
                  <c:v>0.52341524091415259</c:v>
                </c:pt>
                <c:pt idx="4778">
                  <c:v>0.52347034129906944</c:v>
                </c:pt>
                <c:pt idx="4779">
                  <c:v>0.5235171446176109</c:v>
                </c:pt>
                <c:pt idx="4780">
                  <c:v>0.52356750017226872</c:v>
                </c:pt>
                <c:pt idx="4781">
                  <c:v>0.52361726081765092</c:v>
                </c:pt>
                <c:pt idx="4782">
                  <c:v>0.52367590411389497</c:v>
                </c:pt>
                <c:pt idx="4783">
                  <c:v>0.5237463899896504</c:v>
                </c:pt>
                <c:pt idx="4784">
                  <c:v>0.52383226942622751</c:v>
                </c:pt>
                <c:pt idx="4785">
                  <c:v>0.5239211024622259</c:v>
                </c:pt>
                <c:pt idx="4786">
                  <c:v>0.52400815118202804</c:v>
                </c:pt>
                <c:pt idx="4787">
                  <c:v>0.52409756068560742</c:v>
                </c:pt>
                <c:pt idx="4788">
                  <c:v>0.52419761879636284</c:v>
                </c:pt>
                <c:pt idx="4789">
                  <c:v>0.52430713838730703</c:v>
                </c:pt>
                <c:pt idx="4790">
                  <c:v>0.52441842168510122</c:v>
                </c:pt>
                <c:pt idx="4791">
                  <c:v>0.52453620274917923</c:v>
                </c:pt>
                <c:pt idx="4792">
                  <c:v>0.52464568526685373</c:v>
                </c:pt>
                <c:pt idx="4793">
                  <c:v>0.52474746366696157</c:v>
                </c:pt>
                <c:pt idx="4794">
                  <c:v>0.52485455649613399</c:v>
                </c:pt>
                <c:pt idx="4795">
                  <c:v>0.52495513047784814</c:v>
                </c:pt>
                <c:pt idx="4796">
                  <c:v>0.52505214520464139</c:v>
                </c:pt>
                <c:pt idx="4797">
                  <c:v>0.52512608303597197</c:v>
                </c:pt>
                <c:pt idx="4798">
                  <c:v>0.52519587533294154</c:v>
                </c:pt>
                <c:pt idx="4799">
                  <c:v>0.52526507136088063</c:v>
                </c:pt>
                <c:pt idx="4800">
                  <c:v>0.52532420947026437</c:v>
                </c:pt>
                <c:pt idx="4801">
                  <c:v>0.52537920477350197</c:v>
                </c:pt>
                <c:pt idx="4802">
                  <c:v>0.52543183185535136</c:v>
                </c:pt>
                <c:pt idx="4803">
                  <c:v>0.52549096010394847</c:v>
                </c:pt>
                <c:pt idx="4804">
                  <c:v>0.52555422345837588</c:v>
                </c:pt>
                <c:pt idx="4805">
                  <c:v>0.52562221232123507</c:v>
                </c:pt>
                <c:pt idx="4806">
                  <c:v>0.52569078770896416</c:v>
                </c:pt>
                <c:pt idx="4807">
                  <c:v>0.5257652694402849</c:v>
                </c:pt>
                <c:pt idx="4808">
                  <c:v>0.52583915456549923</c:v>
                </c:pt>
                <c:pt idx="4809">
                  <c:v>0.52592603648858782</c:v>
                </c:pt>
                <c:pt idx="4810">
                  <c:v>0.5260182294579937</c:v>
                </c:pt>
                <c:pt idx="4811">
                  <c:v>0.52612164094391101</c:v>
                </c:pt>
                <c:pt idx="4812">
                  <c:v>0.52621499755737888</c:v>
                </c:pt>
                <c:pt idx="4813">
                  <c:v>0.5263042099742703</c:v>
                </c:pt>
                <c:pt idx="4814">
                  <c:v>0.52638809783397389</c:v>
                </c:pt>
                <c:pt idx="4815">
                  <c:v>0.52646961591331132</c:v>
                </c:pt>
                <c:pt idx="4816">
                  <c:v>0.52655880561898849</c:v>
                </c:pt>
                <c:pt idx="4817">
                  <c:v>0.5266597989266435</c:v>
                </c:pt>
                <c:pt idx="4818">
                  <c:v>0.52676550614196793</c:v>
                </c:pt>
                <c:pt idx="4819">
                  <c:v>0.5268771066618233</c:v>
                </c:pt>
                <c:pt idx="4820">
                  <c:v>0.52699164662458731</c:v>
                </c:pt>
                <c:pt idx="4821">
                  <c:v>0.52710027034445428</c:v>
                </c:pt>
                <c:pt idx="4822">
                  <c:v>0.52721065301531345</c:v>
                </c:pt>
                <c:pt idx="4823">
                  <c:v>0.52732338423616743</c:v>
                </c:pt>
                <c:pt idx="4824">
                  <c:v>0.52742489048272478</c:v>
                </c:pt>
                <c:pt idx="4825">
                  <c:v>0.52750514394207537</c:v>
                </c:pt>
                <c:pt idx="4826">
                  <c:v>0.52756060948087835</c:v>
                </c:pt>
                <c:pt idx="4827">
                  <c:v>0.52761017182766556</c:v>
                </c:pt>
                <c:pt idx="4828">
                  <c:v>0.52767271128359283</c:v>
                </c:pt>
                <c:pt idx="4829">
                  <c:v>0.52773052730124159</c:v>
                </c:pt>
                <c:pt idx="4830">
                  <c:v>0.52778362069962093</c:v>
                </c:pt>
                <c:pt idx="4831">
                  <c:v>0.52783671127924081</c:v>
                </c:pt>
                <c:pt idx="4832">
                  <c:v>0.52788743964419393</c:v>
                </c:pt>
                <c:pt idx="4833">
                  <c:v>0.52794347380027085</c:v>
                </c:pt>
                <c:pt idx="4834">
                  <c:v>0.52801542884844987</c:v>
                </c:pt>
                <c:pt idx="4835">
                  <c:v>0.52809386574851047</c:v>
                </c:pt>
                <c:pt idx="4836">
                  <c:v>0.52816345123135566</c:v>
                </c:pt>
                <c:pt idx="4837">
                  <c:v>0.52821946992392355</c:v>
                </c:pt>
                <c:pt idx="4838">
                  <c:v>0.52828079205262246</c:v>
                </c:pt>
                <c:pt idx="4839">
                  <c:v>0.52835920814199322</c:v>
                </c:pt>
                <c:pt idx="4840">
                  <c:v>0.52843584950525668</c:v>
                </c:pt>
                <c:pt idx="4841">
                  <c:v>0.52850187427753936</c:v>
                </c:pt>
                <c:pt idx="4842">
                  <c:v>0.52856671579310877</c:v>
                </c:pt>
                <c:pt idx="4843">
                  <c:v>0.52864216244617179</c:v>
                </c:pt>
                <c:pt idx="4844">
                  <c:v>0.52873764145618596</c:v>
                </c:pt>
                <c:pt idx="4845">
                  <c:v>0.52884312926816901</c:v>
                </c:pt>
                <c:pt idx="4846">
                  <c:v>0.52894330292222824</c:v>
                </c:pt>
                <c:pt idx="4847">
                  <c:v>0.52903580732582789</c:v>
                </c:pt>
                <c:pt idx="4848">
                  <c:v>0.52912359021582067</c:v>
                </c:pt>
                <c:pt idx="4849">
                  <c:v>0.52921018726126612</c:v>
                </c:pt>
                <c:pt idx="4850">
                  <c:v>0.52929265366656109</c:v>
                </c:pt>
                <c:pt idx="4851">
                  <c:v>0.52937923607348225</c:v>
                </c:pt>
                <c:pt idx="4852">
                  <c:v>0.52946227746141661</c:v>
                </c:pt>
                <c:pt idx="4853">
                  <c:v>0.52953647882510668</c:v>
                </c:pt>
                <c:pt idx="4854">
                  <c:v>0.5296106746833632</c:v>
                </c:pt>
                <c:pt idx="4855">
                  <c:v>0.52968250987227339</c:v>
                </c:pt>
                <c:pt idx="4856">
                  <c:v>0.52975375115150258</c:v>
                </c:pt>
                <c:pt idx="4857">
                  <c:v>0.52983852754792071</c:v>
                </c:pt>
                <c:pt idx="4858">
                  <c:v>0.52992624000417587</c:v>
                </c:pt>
                <c:pt idx="4859">
                  <c:v>0.53001924212445595</c:v>
                </c:pt>
                <c:pt idx="4860">
                  <c:v>0.53010870435644519</c:v>
                </c:pt>
                <c:pt idx="4861">
                  <c:v>0.53019227368490252</c:v>
                </c:pt>
                <c:pt idx="4862">
                  <c:v>0.5302593595006323</c:v>
                </c:pt>
                <c:pt idx="4863">
                  <c:v>0.53031643774756887</c:v>
                </c:pt>
                <c:pt idx="4864">
                  <c:v>0.53037057080664118</c:v>
                </c:pt>
                <c:pt idx="4865">
                  <c:v>0.53041999408407359</c:v>
                </c:pt>
                <c:pt idx="4866">
                  <c:v>0.53047941645743824</c:v>
                </c:pt>
                <c:pt idx="4867">
                  <c:v>0.53055354238919417</c:v>
                </c:pt>
                <c:pt idx="4868">
                  <c:v>0.53063354516580374</c:v>
                </c:pt>
                <c:pt idx="4869">
                  <c:v>0.5307106006125295</c:v>
                </c:pt>
                <c:pt idx="4870">
                  <c:v>0.5307800042529548</c:v>
                </c:pt>
                <c:pt idx="4871">
                  <c:v>0.53083881712687464</c:v>
                </c:pt>
                <c:pt idx="4872">
                  <c:v>0.53089233383630363</c:v>
                </c:pt>
                <c:pt idx="4873">
                  <c:v>0.53095760858273289</c:v>
                </c:pt>
                <c:pt idx="4874">
                  <c:v>0.53102934708299399</c:v>
                </c:pt>
                <c:pt idx="4875">
                  <c:v>0.53110402021901526</c:v>
                </c:pt>
                <c:pt idx="4876">
                  <c:v>0.53117516030357259</c:v>
                </c:pt>
                <c:pt idx="4877">
                  <c:v>0.53124747107058912</c:v>
                </c:pt>
                <c:pt idx="4878">
                  <c:v>0.53131742529175241</c:v>
                </c:pt>
                <c:pt idx="4879">
                  <c:v>0.53139207691997148</c:v>
                </c:pt>
                <c:pt idx="4880">
                  <c:v>0.53147318811994426</c:v>
                </c:pt>
                <c:pt idx="4881">
                  <c:v>0.5315660464886659</c:v>
                </c:pt>
                <c:pt idx="4882">
                  <c:v>0.53166242200536318</c:v>
                </c:pt>
                <c:pt idx="4883">
                  <c:v>0.53173587271688394</c:v>
                </c:pt>
                <c:pt idx="4884">
                  <c:v>0.53180931803379372</c:v>
                </c:pt>
                <c:pt idx="4885">
                  <c:v>0.53187042042673527</c:v>
                </c:pt>
                <c:pt idx="4886">
                  <c:v>0.53193093161706462</c:v>
                </c:pt>
                <c:pt idx="4887">
                  <c:v>0.53199143914601132</c:v>
                </c:pt>
                <c:pt idx="4888">
                  <c:v>0.53205311781017695</c:v>
                </c:pt>
                <c:pt idx="4889">
                  <c:v>0.53211479267031925</c:v>
                </c:pt>
                <c:pt idx="4890">
                  <c:v>0.53218292428417802</c:v>
                </c:pt>
                <c:pt idx="4891">
                  <c:v>0.53225927316335475</c:v>
                </c:pt>
                <c:pt idx="4892">
                  <c:v>0.532332680050422</c:v>
                </c:pt>
                <c:pt idx="4893">
                  <c:v>0.53241841247253874</c:v>
                </c:pt>
                <c:pt idx="4894">
                  <c:v>0.53250648607394269</c:v>
                </c:pt>
                <c:pt idx="4895">
                  <c:v>0.53260159685165087</c:v>
                </c:pt>
                <c:pt idx="4896">
                  <c:v>0.53269669858415902</c:v>
                </c:pt>
                <c:pt idx="4897">
                  <c:v>0.53279179127318776</c:v>
                </c:pt>
                <c:pt idx="4898">
                  <c:v>0.53288217964390494</c:v>
                </c:pt>
                <c:pt idx="4899">
                  <c:v>0.53297549413051848</c:v>
                </c:pt>
                <c:pt idx="4900">
                  <c:v>0.53306645270188624</c:v>
                </c:pt>
                <c:pt idx="4901">
                  <c:v>0.53315388249772289</c:v>
                </c:pt>
                <c:pt idx="4902">
                  <c:v>0.53323309081358139</c:v>
                </c:pt>
                <c:pt idx="4903">
                  <c:v>0.53331170619724444</c:v>
                </c:pt>
                <c:pt idx="4904">
                  <c:v>0.53340087437552719</c:v>
                </c:pt>
                <c:pt idx="4905">
                  <c:v>0.53349590012933767</c:v>
                </c:pt>
                <c:pt idx="4906">
                  <c:v>0.53358094638722164</c:v>
                </c:pt>
                <c:pt idx="4907">
                  <c:v>0.53366774476461565</c:v>
                </c:pt>
                <c:pt idx="4908">
                  <c:v>0.53375629480468223</c:v>
                </c:pt>
                <c:pt idx="4909">
                  <c:v>0.53385363215902426</c:v>
                </c:pt>
                <c:pt idx="4910">
                  <c:v>0.53397734247184392</c:v>
                </c:pt>
                <c:pt idx="4911">
                  <c:v>0.534123898865834</c:v>
                </c:pt>
                <c:pt idx="4912">
                  <c:v>0.53427101988075365</c:v>
                </c:pt>
                <c:pt idx="4913">
                  <c:v>0.53439936675270927</c:v>
                </c:pt>
                <c:pt idx="4914">
                  <c:v>0.53450484499996964</c:v>
                </c:pt>
                <c:pt idx="4915">
                  <c:v>0.53459742229328666</c:v>
                </c:pt>
                <c:pt idx="4916">
                  <c:v>0.53468530419881033</c:v>
                </c:pt>
                <c:pt idx="4917">
                  <c:v>0.53477434998539242</c:v>
                </c:pt>
                <c:pt idx="4918">
                  <c:v>0.53485401581072856</c:v>
                </c:pt>
                <c:pt idx="4919">
                  <c:v>0.53493953235413183</c:v>
                </c:pt>
                <c:pt idx="4920">
                  <c:v>0.53503265506621356</c:v>
                </c:pt>
                <c:pt idx="4921">
                  <c:v>0.53512225552727666</c:v>
                </c:pt>
                <c:pt idx="4922">
                  <c:v>0.53520189364235482</c:v>
                </c:pt>
                <c:pt idx="4923">
                  <c:v>0.53527157179081786</c:v>
                </c:pt>
                <c:pt idx="4924">
                  <c:v>0.53532953562666996</c:v>
                </c:pt>
                <c:pt idx="4925">
                  <c:v>0.53539100875107848</c:v>
                </c:pt>
                <c:pt idx="4926">
                  <c:v>0.53545306350095045</c:v>
                </c:pt>
                <c:pt idx="4927">
                  <c:v>0.53550516310017593</c:v>
                </c:pt>
                <c:pt idx="4928">
                  <c:v>0.5355677961038674</c:v>
                </c:pt>
                <c:pt idx="4929">
                  <c:v>0.53562574277246233</c:v>
                </c:pt>
                <c:pt idx="4930">
                  <c:v>0.5356924650800956</c:v>
                </c:pt>
                <c:pt idx="4931">
                  <c:v>0.53575918293615954</c:v>
                </c:pt>
                <c:pt idx="4932">
                  <c:v>0.53582355559535777</c:v>
                </c:pt>
                <c:pt idx="4933">
                  <c:v>0.53588792411098363</c:v>
                </c:pt>
                <c:pt idx="4934">
                  <c:v>0.53596399065168954</c:v>
                </c:pt>
                <c:pt idx="4935">
                  <c:v>0.53606462364500351</c:v>
                </c:pt>
                <c:pt idx="4936">
                  <c:v>0.53618689080592208</c:v>
                </c:pt>
                <c:pt idx="4937">
                  <c:v>0.53630914301940968</c:v>
                </c:pt>
                <c:pt idx="4938">
                  <c:v>0.53642553195627551</c:v>
                </c:pt>
                <c:pt idx="4939">
                  <c:v>0.53652670329235852</c:v>
                </c:pt>
                <c:pt idx="4940">
                  <c:v>0.53663195740219016</c:v>
                </c:pt>
                <c:pt idx="4941">
                  <c:v>0.53672141468595824</c:v>
                </c:pt>
                <c:pt idx="4942">
                  <c:v>0.53679741785474244</c:v>
                </c:pt>
                <c:pt idx="4943">
                  <c:v>0.5368664003454936</c:v>
                </c:pt>
                <c:pt idx="4944">
                  <c:v>0.53692076454884208</c:v>
                </c:pt>
                <c:pt idx="4945">
                  <c:v>0.53696986516009626</c:v>
                </c:pt>
                <c:pt idx="4946">
                  <c:v>0.53702480822389886</c:v>
                </c:pt>
                <c:pt idx="4947">
                  <c:v>0.53708033272146749</c:v>
                </c:pt>
                <c:pt idx="4948">
                  <c:v>0.53714169831636926</c:v>
                </c:pt>
                <c:pt idx="4949">
                  <c:v>0.53720072262125096</c:v>
                </c:pt>
                <c:pt idx="4950">
                  <c:v>0.53725974344246985</c:v>
                </c:pt>
                <c:pt idx="4951">
                  <c:v>0.53731817646742974</c:v>
                </c:pt>
                <c:pt idx="4952">
                  <c:v>0.53739939270102188</c:v>
                </c:pt>
                <c:pt idx="4953">
                  <c:v>0.53747417591736601</c:v>
                </c:pt>
                <c:pt idx="4954">
                  <c:v>0.53754019082799676</c:v>
                </c:pt>
                <c:pt idx="4955">
                  <c:v>0.53759451841459471</c:v>
                </c:pt>
                <c:pt idx="4956">
                  <c:v>0.53764709068834016</c:v>
                </c:pt>
                <c:pt idx="4957">
                  <c:v>0.53769206699547167</c:v>
                </c:pt>
                <c:pt idx="4958">
                  <c:v>0.53773236872106267</c:v>
                </c:pt>
                <c:pt idx="4959">
                  <c:v>0.53777500501045039</c:v>
                </c:pt>
                <c:pt idx="4960">
                  <c:v>0.53781355132385067</c:v>
                </c:pt>
                <c:pt idx="4961">
                  <c:v>0.53786027213605381</c:v>
                </c:pt>
                <c:pt idx="4962">
                  <c:v>0.53791341440639162</c:v>
                </c:pt>
                <c:pt idx="4963">
                  <c:v>0.53796713778705341</c:v>
                </c:pt>
                <c:pt idx="4964">
                  <c:v>0.53801618704887189</c:v>
                </c:pt>
                <c:pt idx="4965">
                  <c:v>0.53806406615064573</c:v>
                </c:pt>
                <c:pt idx="4966">
                  <c:v>0.53811194296012088</c:v>
                </c:pt>
                <c:pt idx="4967">
                  <c:v>0.53816156894079159</c:v>
                </c:pt>
                <c:pt idx="4968">
                  <c:v>0.53822520335932722</c:v>
                </c:pt>
                <c:pt idx="4969">
                  <c:v>0.53830926464005047</c:v>
                </c:pt>
                <c:pt idx="4970">
                  <c:v>0.53838748198507846</c:v>
                </c:pt>
                <c:pt idx="4971">
                  <c:v>0.53845810582415543</c:v>
                </c:pt>
                <c:pt idx="4972">
                  <c:v>0.53853105909819932</c:v>
                </c:pt>
                <c:pt idx="4973">
                  <c:v>0.53861859600235507</c:v>
                </c:pt>
                <c:pt idx="4974">
                  <c:v>0.53871137675537539</c:v>
                </c:pt>
                <c:pt idx="4975">
                  <c:v>0.53880064822150264</c:v>
                </c:pt>
                <c:pt idx="4976">
                  <c:v>0.53888116074795323</c:v>
                </c:pt>
                <c:pt idx="4977">
                  <c:v>0.53894999965152846</c:v>
                </c:pt>
                <c:pt idx="4978">
                  <c:v>0.53901416724330009</c:v>
                </c:pt>
                <c:pt idx="4979">
                  <c:v>0.53908999636183441</c:v>
                </c:pt>
                <c:pt idx="4980">
                  <c:v>0.53916232031719302</c:v>
                </c:pt>
                <c:pt idx="4981">
                  <c:v>0.5392375550101034</c:v>
                </c:pt>
                <c:pt idx="4982">
                  <c:v>0.53931744922320979</c:v>
                </c:pt>
                <c:pt idx="4983">
                  <c:v>0.53941424679798133</c:v>
                </c:pt>
                <c:pt idx="4984">
                  <c:v>0.5395180313786011</c:v>
                </c:pt>
                <c:pt idx="4985">
                  <c:v>0.53961480954039276</c:v>
                </c:pt>
                <c:pt idx="4986">
                  <c:v>0.53969292483978026</c:v>
                </c:pt>
                <c:pt idx="4987">
                  <c:v>0.53976112499969831</c:v>
                </c:pt>
                <c:pt idx="4988">
                  <c:v>0.53982932050867161</c:v>
                </c:pt>
                <c:pt idx="4989">
                  <c:v>0.53990567064577466</c:v>
                </c:pt>
                <c:pt idx="4990">
                  <c:v>0.53998667701297764</c:v>
                </c:pt>
                <c:pt idx="4991">
                  <c:v>0.54005893614825373</c:v>
                </c:pt>
                <c:pt idx="4992">
                  <c:v>0.5401212845927531</c:v>
                </c:pt>
                <c:pt idx="4993">
                  <c:v>0.54017605478519648</c:v>
                </c:pt>
                <c:pt idx="4994">
                  <c:v>0.54022790890500338</c:v>
                </c:pt>
                <c:pt idx="4995">
                  <c:v>0.54028966423622693</c:v>
                </c:pt>
                <c:pt idx="4996">
                  <c:v>0.54035025066628317</c:v>
                </c:pt>
                <c:pt idx="4997">
                  <c:v>0.54041083342584639</c:v>
                </c:pt>
                <c:pt idx="4998">
                  <c:v>0.54046267537315795</c:v>
                </c:pt>
                <c:pt idx="4999">
                  <c:v>0.54051276728600384</c:v>
                </c:pt>
                <c:pt idx="5000">
                  <c:v>0.54054771364625676</c:v>
                </c:pt>
                <c:pt idx="5001">
                  <c:v>0.54057916432635134</c:v>
                </c:pt>
                <c:pt idx="5002">
                  <c:v>0.54062109702786587</c:v>
                </c:pt>
                <c:pt idx="5003">
                  <c:v>0.54066768685626654</c:v>
                </c:pt>
                <c:pt idx="5004">
                  <c:v>0.54072766806411365</c:v>
                </c:pt>
                <c:pt idx="5005">
                  <c:v>0.54079754454581475</c:v>
                </c:pt>
                <c:pt idx="5006">
                  <c:v>0.54087440303656142</c:v>
                </c:pt>
                <c:pt idx="5007">
                  <c:v>0.54096115287250435</c:v>
                </c:pt>
                <c:pt idx="5008">
                  <c:v>0.54106186639588327</c:v>
                </c:pt>
                <c:pt idx="5009">
                  <c:v>0.54116955460660221</c:v>
                </c:pt>
                <c:pt idx="5010">
                  <c:v>0.54127955923680227</c:v>
                </c:pt>
                <c:pt idx="5011">
                  <c:v>0.54137965875442928</c:v>
                </c:pt>
                <c:pt idx="5012">
                  <c:v>0.54146520098310102</c:v>
                </c:pt>
                <c:pt idx="5013">
                  <c:v>0.54153735336430642</c:v>
                </c:pt>
                <c:pt idx="5014">
                  <c:v>0.54161473682587014</c:v>
                </c:pt>
                <c:pt idx="5015">
                  <c:v>0.54170374949219846</c:v>
                </c:pt>
                <c:pt idx="5016">
                  <c:v>0.54180089806531084</c:v>
                </c:pt>
                <c:pt idx="5017">
                  <c:v>0.54190792508740937</c:v>
                </c:pt>
                <c:pt idx="5018">
                  <c:v>0.54202773522919034</c:v>
                </c:pt>
                <c:pt idx="5019">
                  <c:v>0.54216497580981715</c:v>
                </c:pt>
                <c:pt idx="5020">
                  <c:v>0.54230568600113016</c:v>
                </c:pt>
                <c:pt idx="5021">
                  <c:v>0.54243765649225484</c:v>
                </c:pt>
                <c:pt idx="5022">
                  <c:v>0.54256844706331309</c:v>
                </c:pt>
                <c:pt idx="5023">
                  <c:v>0.54268527217538154</c:v>
                </c:pt>
                <c:pt idx="5024">
                  <c:v>0.54279801580926312</c:v>
                </c:pt>
                <c:pt idx="5025">
                  <c:v>0.54290261193755862</c:v>
                </c:pt>
                <c:pt idx="5026">
                  <c:v>0.54299848211198498</c:v>
                </c:pt>
                <c:pt idx="5027">
                  <c:v>0.54307575259327612</c:v>
                </c:pt>
                <c:pt idx="5028">
                  <c:v>0.54314023692055713</c:v>
                </c:pt>
                <c:pt idx="5029">
                  <c:v>0.54320820238599421</c:v>
                </c:pt>
                <c:pt idx="5030">
                  <c:v>0.54328603750105509</c:v>
                </c:pt>
                <c:pt idx="5031">
                  <c:v>0.54336851287755561</c:v>
                </c:pt>
                <c:pt idx="5032">
                  <c:v>0.54344691625951103</c:v>
                </c:pt>
                <c:pt idx="5033">
                  <c:v>0.54352821697813813</c:v>
                </c:pt>
                <c:pt idx="5034">
                  <c:v>0.54360776914015507</c:v>
                </c:pt>
                <c:pt idx="5035">
                  <c:v>0.54367802527605591</c:v>
                </c:pt>
                <c:pt idx="5036">
                  <c:v>0.54374014849079555</c:v>
                </c:pt>
                <c:pt idx="5037">
                  <c:v>0.54379878462024733</c:v>
                </c:pt>
                <c:pt idx="5038">
                  <c:v>0.54385741731170489</c:v>
                </c:pt>
                <c:pt idx="5039">
                  <c:v>0.54390559803936511</c:v>
                </c:pt>
                <c:pt idx="5040">
                  <c:v>0.5439462305836007</c:v>
                </c:pt>
                <c:pt idx="5041">
                  <c:v>0.54398860276400685</c:v>
                </c:pt>
                <c:pt idx="5042">
                  <c:v>0.54404374195420024</c:v>
                </c:pt>
                <c:pt idx="5043">
                  <c:v>0.54410352100966819</c:v>
                </c:pt>
                <c:pt idx="5044">
                  <c:v>0.54416677844860462</c:v>
                </c:pt>
                <c:pt idx="5045">
                  <c:v>0.54422829101953041</c:v>
                </c:pt>
                <c:pt idx="5046">
                  <c:v>0.54428573802250979</c:v>
                </c:pt>
                <c:pt idx="5047">
                  <c:v>0.54434028060751694</c:v>
                </c:pt>
                <c:pt idx="5048">
                  <c:v>0.54438843807664827</c:v>
                </c:pt>
                <c:pt idx="5049">
                  <c:v>0.54443891389830523</c:v>
                </c:pt>
                <c:pt idx="5050">
                  <c:v>0.54446966228800575</c:v>
                </c:pt>
                <c:pt idx="5051">
                  <c:v>0.54449286799382568</c:v>
                </c:pt>
                <c:pt idx="5052">
                  <c:v>0.54454217833076168</c:v>
                </c:pt>
                <c:pt idx="5053">
                  <c:v>0.54461120871779145</c:v>
                </c:pt>
                <c:pt idx="5054">
                  <c:v>0.54468545457136863</c:v>
                </c:pt>
                <c:pt idx="5055">
                  <c:v>0.54476549470747948</c:v>
                </c:pt>
                <c:pt idx="5056">
                  <c:v>0.54484842809027256</c:v>
                </c:pt>
                <c:pt idx="5057">
                  <c:v>0.54494295216020139</c:v>
                </c:pt>
                <c:pt idx="5058">
                  <c:v>0.54503514801325081</c:v>
                </c:pt>
                <c:pt idx="5059">
                  <c:v>0.54512385675323616</c:v>
                </c:pt>
                <c:pt idx="5060">
                  <c:v>0.54520270236082302</c:v>
                </c:pt>
                <c:pt idx="5061">
                  <c:v>0.54527574494990216</c:v>
                </c:pt>
                <c:pt idx="5062">
                  <c:v>0.54534182650499918</c:v>
                </c:pt>
                <c:pt idx="5063">
                  <c:v>0.54540674448231685</c:v>
                </c:pt>
                <c:pt idx="5064">
                  <c:v>0.54547397651631979</c:v>
                </c:pt>
                <c:pt idx="5065">
                  <c:v>0.54555743068438245</c:v>
                </c:pt>
                <c:pt idx="5066">
                  <c:v>0.54565652346398985</c:v>
                </c:pt>
                <c:pt idx="5067">
                  <c:v>0.54576313864644066</c:v>
                </c:pt>
                <c:pt idx="5068">
                  <c:v>0.54587785315806792</c:v>
                </c:pt>
                <c:pt idx="5069">
                  <c:v>0.5459827069320452</c:v>
                </c:pt>
                <c:pt idx="5070">
                  <c:v>0.54608291600997116</c:v>
                </c:pt>
                <c:pt idx="5071">
                  <c:v>0.54617732346857806</c:v>
                </c:pt>
                <c:pt idx="5072">
                  <c:v>0.54626766827306017</c:v>
                </c:pt>
                <c:pt idx="5073">
                  <c:v>0.5463516352920228</c:v>
                </c:pt>
                <c:pt idx="5074">
                  <c:v>0.54642227794330556</c:v>
                </c:pt>
                <c:pt idx="5075">
                  <c:v>0.54648307295095411</c:v>
                </c:pt>
                <c:pt idx="5076">
                  <c:v>0.54655023266256308</c:v>
                </c:pt>
                <c:pt idx="5077">
                  <c:v>0.54661507224251793</c:v>
                </c:pt>
                <c:pt idx="5078">
                  <c:v>0.54667874988086318</c:v>
                </c:pt>
                <c:pt idx="5079">
                  <c:v>0.54674994825664414</c:v>
                </c:pt>
                <c:pt idx="5080">
                  <c:v>0.54681766883692562</c:v>
                </c:pt>
                <c:pt idx="5081">
                  <c:v>0.5468732310162272</c:v>
                </c:pt>
                <c:pt idx="5082">
                  <c:v>0.5469235815747675</c:v>
                </c:pt>
                <c:pt idx="5083">
                  <c:v>0.54697855917430305</c:v>
                </c:pt>
                <c:pt idx="5084">
                  <c:v>0.54704568561855937</c:v>
                </c:pt>
                <c:pt idx="5085">
                  <c:v>0.5471191723347113</c:v>
                </c:pt>
                <c:pt idx="5086">
                  <c:v>0.54719265365096259</c:v>
                </c:pt>
                <c:pt idx="5087">
                  <c:v>0.54726439397877724</c:v>
                </c:pt>
                <c:pt idx="5088">
                  <c:v>0.54732745179095232</c:v>
                </c:pt>
                <c:pt idx="5089">
                  <c:v>0.54739629018359737</c:v>
                </c:pt>
                <c:pt idx="5090">
                  <c:v>0.54746107493051399</c:v>
                </c:pt>
                <c:pt idx="5091">
                  <c:v>0.5475223852004083</c:v>
                </c:pt>
                <c:pt idx="5092">
                  <c:v>0.54757732988991659</c:v>
                </c:pt>
                <c:pt idx="5093">
                  <c:v>0.54764036797274707</c:v>
                </c:pt>
                <c:pt idx="5094">
                  <c:v>0.54770108897393366</c:v>
                </c:pt>
                <c:pt idx="5095">
                  <c:v>0.54776643221826038</c:v>
                </c:pt>
                <c:pt idx="5096">
                  <c:v>0.54783177119312687</c:v>
                </c:pt>
                <c:pt idx="5097">
                  <c:v>0.54789479323901091</c:v>
                </c:pt>
                <c:pt idx="5098">
                  <c:v>0.54796763946240012</c:v>
                </c:pt>
                <c:pt idx="5099">
                  <c:v>0.54804626117752708</c:v>
                </c:pt>
                <c:pt idx="5100">
                  <c:v>0.54812545474427621</c:v>
                </c:pt>
                <c:pt idx="5101">
                  <c:v>0.54819597220373473</c:v>
                </c:pt>
                <c:pt idx="5102">
                  <c:v>0.54825608152179528</c:v>
                </c:pt>
                <c:pt idx="5103">
                  <c:v>0.54831618722694286</c:v>
                </c:pt>
                <c:pt idx="5104">
                  <c:v>0.54838380182721458</c:v>
                </c:pt>
                <c:pt idx="5105">
                  <c:v>0.54846123515513545</c:v>
                </c:pt>
                <c:pt idx="5106">
                  <c:v>0.54853635131074907</c:v>
                </c:pt>
                <c:pt idx="5107">
                  <c:v>0.54860741755578601</c:v>
                </c:pt>
                <c:pt idx="5108">
                  <c:v>0.54867443475323274</c:v>
                </c:pt>
                <c:pt idx="5109">
                  <c:v>0.5487437581625626</c:v>
                </c:pt>
                <c:pt idx="5110">
                  <c:v>0.54881365440133578</c:v>
                </c:pt>
                <c:pt idx="5111">
                  <c:v>0.54888758890694977</c:v>
                </c:pt>
                <c:pt idx="5112">
                  <c:v>0.54896036284744243</c:v>
                </c:pt>
                <c:pt idx="5113">
                  <c:v>0.54903313149227395</c:v>
                </c:pt>
                <c:pt idx="5114">
                  <c:v>0.54911917646959596</c:v>
                </c:pt>
                <c:pt idx="5115">
                  <c:v>0.54921849435215098</c:v>
                </c:pt>
                <c:pt idx="5116">
                  <c:v>0.54930279132697879</c:v>
                </c:pt>
                <c:pt idx="5117">
                  <c:v>0.54937553505892611</c:v>
                </c:pt>
                <c:pt idx="5118">
                  <c:v>0.54945981879729466</c:v>
                </c:pt>
                <c:pt idx="5119">
                  <c:v>0.54955102196337757</c:v>
                </c:pt>
                <c:pt idx="5120">
                  <c:v>0.54964798835824868</c:v>
                </c:pt>
                <c:pt idx="5121">
                  <c:v>0.5497305178229015</c:v>
                </c:pt>
                <c:pt idx="5122">
                  <c:v>0.54980784694433704</c:v>
                </c:pt>
                <c:pt idx="5123">
                  <c:v>0.54990651945295788</c:v>
                </c:pt>
                <c:pt idx="5124">
                  <c:v>0.55000691306523886</c:v>
                </c:pt>
                <c:pt idx="5125">
                  <c:v>0.55010902726188382</c:v>
                </c:pt>
                <c:pt idx="5126">
                  <c:v>0.55020824688806858</c:v>
                </c:pt>
                <c:pt idx="5127">
                  <c:v>0.55029822826890507</c:v>
                </c:pt>
                <c:pt idx="5128">
                  <c:v>0.55038243427838018</c:v>
                </c:pt>
                <c:pt idx="5129">
                  <c:v>0.55045682957870778</c:v>
                </c:pt>
                <c:pt idx="5130">
                  <c:v>0.55052372295242491</c:v>
                </c:pt>
                <c:pt idx="5131">
                  <c:v>0.55058599896781812</c:v>
                </c:pt>
                <c:pt idx="5132">
                  <c:v>0.55065980255689706</c:v>
                </c:pt>
                <c:pt idx="5133">
                  <c:v>0.55074340160553092</c:v>
                </c:pt>
                <c:pt idx="5134">
                  <c:v>0.5508108522952111</c:v>
                </c:pt>
                <c:pt idx="5135">
                  <c:v>0.55087022819685572</c:v>
                </c:pt>
                <c:pt idx="5136">
                  <c:v>0.55093767033282559</c:v>
                </c:pt>
                <c:pt idx="5137">
                  <c:v>0.55101375343636139</c:v>
                </c:pt>
                <c:pt idx="5138">
                  <c:v>0.55109617026673163</c:v>
                </c:pt>
                <c:pt idx="5139">
                  <c:v>0.55117627522155399</c:v>
                </c:pt>
                <c:pt idx="5140">
                  <c:v>0.55125983110651566</c:v>
                </c:pt>
                <c:pt idx="5141">
                  <c:v>0.55133761824119665</c:v>
                </c:pt>
                <c:pt idx="5142">
                  <c:v>0.55141021410810376</c:v>
                </c:pt>
                <c:pt idx="5143">
                  <c:v>0.55146782612460377</c:v>
                </c:pt>
                <c:pt idx="5144">
                  <c:v>0.55152313053796753</c:v>
                </c:pt>
                <c:pt idx="5145">
                  <c:v>0.55157324752080894</c:v>
                </c:pt>
                <c:pt idx="5146">
                  <c:v>0.55162797009322129</c:v>
                </c:pt>
                <c:pt idx="5147">
                  <c:v>0.5516803857493866</c:v>
                </c:pt>
                <c:pt idx="5148">
                  <c:v>0.5517420138308462</c:v>
                </c:pt>
                <c:pt idx="5149">
                  <c:v>0.55181803576436239</c:v>
                </c:pt>
                <c:pt idx="5150">
                  <c:v>0.55189808291736131</c:v>
                </c:pt>
                <c:pt idx="5151">
                  <c:v>0.5519781236633261</c:v>
                </c:pt>
                <c:pt idx="5152">
                  <c:v>0.55205470341584972</c:v>
                </c:pt>
                <c:pt idx="5153">
                  <c:v>0.55213242874666058</c:v>
                </c:pt>
                <c:pt idx="5154">
                  <c:v>0.55222684250350584</c:v>
                </c:pt>
                <c:pt idx="5155">
                  <c:v>0.55233506194270099</c:v>
                </c:pt>
                <c:pt idx="5156">
                  <c:v>0.55244384521343759</c:v>
                </c:pt>
                <c:pt idx="5157">
                  <c:v>0.55254916377195995</c:v>
                </c:pt>
                <c:pt idx="5158">
                  <c:v>0.55264871701965024</c:v>
                </c:pt>
                <c:pt idx="5159">
                  <c:v>0.55274020519573042</c:v>
                </c:pt>
                <c:pt idx="5160">
                  <c:v>0.55282305518953534</c:v>
                </c:pt>
                <c:pt idx="5161">
                  <c:v>0.55289381745739774</c:v>
                </c:pt>
                <c:pt idx="5162">
                  <c:v>0.55295249456477125</c:v>
                </c:pt>
                <c:pt idx="5163">
                  <c:v>0.55300714171532417</c:v>
                </c:pt>
                <c:pt idx="5164">
                  <c:v>0.55305373324309481</c:v>
                </c:pt>
                <c:pt idx="5165">
                  <c:v>0.55309802194215019</c:v>
                </c:pt>
                <c:pt idx="5166">
                  <c:v>0.55314863519650703</c:v>
                </c:pt>
                <c:pt idx="5167">
                  <c:v>0.55320097120867007</c:v>
                </c:pt>
                <c:pt idx="5168">
                  <c:v>0.55324582846770354</c:v>
                </c:pt>
                <c:pt idx="5169">
                  <c:v>0.55329240887627962</c:v>
                </c:pt>
                <c:pt idx="5170">
                  <c:v>0.55334991256084409</c:v>
                </c:pt>
                <c:pt idx="5171">
                  <c:v>0.55340913789918611</c:v>
                </c:pt>
                <c:pt idx="5172">
                  <c:v>0.55347583408085443</c:v>
                </c:pt>
                <c:pt idx="5173">
                  <c:v>0.55354137599464437</c:v>
                </c:pt>
                <c:pt idx="5174">
                  <c:v>0.55361151258280394</c:v>
                </c:pt>
                <c:pt idx="5175">
                  <c:v>0.55367359660550064</c:v>
                </c:pt>
                <c:pt idx="5176">
                  <c:v>0.55373682637041632</c:v>
                </c:pt>
                <c:pt idx="5177">
                  <c:v>0.55380407546020793</c:v>
                </c:pt>
                <c:pt idx="5178">
                  <c:v>0.55388511322643763</c:v>
                </c:pt>
                <c:pt idx="5179">
                  <c:v>0.55396901775233143</c:v>
                </c:pt>
                <c:pt idx="5180">
                  <c:v>0.55405119138871917</c:v>
                </c:pt>
                <c:pt idx="5181">
                  <c:v>0.55414312591531245</c:v>
                </c:pt>
                <c:pt idx="5182">
                  <c:v>0.55422988137327633</c:v>
                </c:pt>
                <c:pt idx="5183">
                  <c:v>0.55431835269799667</c:v>
                </c:pt>
                <c:pt idx="5184">
                  <c:v>0.5543953278723921</c:v>
                </c:pt>
                <c:pt idx="5185">
                  <c:v>0.55447344587196767</c:v>
                </c:pt>
                <c:pt idx="5186">
                  <c:v>0.55457165910906603</c:v>
                </c:pt>
                <c:pt idx="5187">
                  <c:v>0.55468192212667444</c:v>
                </c:pt>
                <c:pt idx="5188">
                  <c:v>0.55478757944448942</c:v>
                </c:pt>
                <c:pt idx="5189">
                  <c:v>0.55488691011090496</c:v>
                </c:pt>
                <c:pt idx="5190">
                  <c:v>0.55497991600995722</c:v>
                </c:pt>
                <c:pt idx="5191">
                  <c:v>0.5550711911670182</c:v>
                </c:pt>
                <c:pt idx="5192">
                  <c:v>0.55516877174282087</c:v>
                </c:pt>
                <c:pt idx="5193">
                  <c:v>0.55526289927536587</c:v>
                </c:pt>
                <c:pt idx="5194">
                  <c:v>0.55536160887696329</c:v>
                </c:pt>
                <c:pt idx="5195">
                  <c:v>0.55545112776464756</c:v>
                </c:pt>
                <c:pt idx="5196">
                  <c:v>0.5555314584056088</c:v>
                </c:pt>
                <c:pt idx="5197">
                  <c:v>0.55561407747608804</c:v>
                </c:pt>
                <c:pt idx="5198">
                  <c:v>0.55569210033108718</c:v>
                </c:pt>
                <c:pt idx="5199">
                  <c:v>0.55577986876703256</c:v>
                </c:pt>
                <c:pt idx="5200">
                  <c:v>0.55587795378617322</c:v>
                </c:pt>
                <c:pt idx="5201">
                  <c:v>0.5559811907822747</c:v>
                </c:pt>
                <c:pt idx="5202">
                  <c:v>0.55608327022081183</c:v>
                </c:pt>
                <c:pt idx="5203">
                  <c:v>0.55618075209212814</c:v>
                </c:pt>
                <c:pt idx="5204">
                  <c:v>0.55627535776286252</c:v>
                </c:pt>
                <c:pt idx="5205">
                  <c:v>0.55635676881130403</c:v>
                </c:pt>
                <c:pt idx="5206">
                  <c:v>0.55642384194885297</c:v>
                </c:pt>
                <c:pt idx="5207">
                  <c:v>0.55648632484131522</c:v>
                </c:pt>
                <c:pt idx="5208">
                  <c:v>0.55654995019690068</c:v>
                </c:pt>
                <c:pt idx="5209">
                  <c:v>0.55661013261843595</c:v>
                </c:pt>
                <c:pt idx="5210">
                  <c:v>0.55666400714239028</c:v>
                </c:pt>
                <c:pt idx="5211">
                  <c:v>0.55671673258953713</c:v>
                </c:pt>
                <c:pt idx="5212">
                  <c:v>0.55677633192158393</c:v>
                </c:pt>
                <c:pt idx="5213">
                  <c:v>0.55683879279402215</c:v>
                </c:pt>
                <c:pt idx="5214">
                  <c:v>0.55690010380100019</c:v>
                </c:pt>
                <c:pt idx="5215">
                  <c:v>0.55697057816511986</c:v>
                </c:pt>
                <c:pt idx="5216">
                  <c:v>0.55704047466104212</c:v>
                </c:pt>
                <c:pt idx="5217">
                  <c:v>0.55709088877287938</c:v>
                </c:pt>
                <c:pt idx="5218">
                  <c:v>0.55713671757823935</c:v>
                </c:pt>
                <c:pt idx="5219">
                  <c:v>0.55718426274400767</c:v>
                </c:pt>
                <c:pt idx="5220">
                  <c:v>0.55723638797861874</c:v>
                </c:pt>
                <c:pt idx="5221">
                  <c:v>0.55728392840589014</c:v>
                </c:pt>
                <c:pt idx="5222">
                  <c:v>0.55732459372487952</c:v>
                </c:pt>
                <c:pt idx="5223">
                  <c:v>0.55737155724683152</c:v>
                </c:pt>
                <c:pt idx="5224">
                  <c:v>0.55742939952926973</c:v>
                </c:pt>
                <c:pt idx="5225">
                  <c:v>0.5574826572862317</c:v>
                </c:pt>
                <c:pt idx="5226">
                  <c:v>0.55752789551850102</c:v>
                </c:pt>
                <c:pt idx="5227">
                  <c:v>0.55757026871528448</c:v>
                </c:pt>
                <c:pt idx="5228">
                  <c:v>0.55762466410623324</c:v>
                </c:pt>
                <c:pt idx="5229">
                  <c:v>0.55768535441847489</c:v>
                </c:pt>
                <c:pt idx="5230">
                  <c:v>0.55775119351633129</c:v>
                </c:pt>
                <c:pt idx="5231">
                  <c:v>0.55781416598879452</c:v>
                </c:pt>
                <c:pt idx="5232">
                  <c:v>0.55789201738197314</c:v>
                </c:pt>
                <c:pt idx="5233">
                  <c:v>0.55798817838303749</c:v>
                </c:pt>
                <c:pt idx="5234">
                  <c:v>0.55807231167425819</c:v>
                </c:pt>
                <c:pt idx="5235">
                  <c:v>0.55814785390440391</c:v>
                </c:pt>
                <c:pt idx="5236">
                  <c:v>0.55823140154320161</c:v>
                </c:pt>
                <c:pt idx="5237">
                  <c:v>0.55831837523085492</c:v>
                </c:pt>
                <c:pt idx="5238">
                  <c:v>0.55840476923390625</c:v>
                </c:pt>
                <c:pt idx="5239">
                  <c:v>0.55851060601823732</c:v>
                </c:pt>
                <c:pt idx="5240">
                  <c:v>0.5586335914526267</c:v>
                </c:pt>
                <c:pt idx="5241">
                  <c:v>0.55875770560234239</c:v>
                </c:pt>
                <c:pt idx="5242">
                  <c:v>0.55886979546650506</c:v>
                </c:pt>
                <c:pt idx="5243">
                  <c:v>0.55897558304799955</c:v>
                </c:pt>
                <c:pt idx="5244">
                  <c:v>0.5590767855568789</c:v>
                </c:pt>
                <c:pt idx="5245">
                  <c:v>0.5591756911070187</c:v>
                </c:pt>
                <c:pt idx="5246">
                  <c:v>0.55926315433893226</c:v>
                </c:pt>
                <c:pt idx="5247">
                  <c:v>0.55934146459793055</c:v>
                </c:pt>
                <c:pt idx="5248">
                  <c:v>0.55940376546024617</c:v>
                </c:pt>
                <c:pt idx="5249">
                  <c:v>0.55946892000799953</c:v>
                </c:pt>
                <c:pt idx="5250">
                  <c:v>0.55954207093267694</c:v>
                </c:pt>
                <c:pt idx="5251">
                  <c:v>0.55960778790342236</c:v>
                </c:pt>
                <c:pt idx="5252">
                  <c:v>0.55966207257855782</c:v>
                </c:pt>
                <c:pt idx="5253">
                  <c:v>0.55972606756868604</c:v>
                </c:pt>
                <c:pt idx="5254">
                  <c:v>0.55978663048386057</c:v>
                </c:pt>
                <c:pt idx="5255">
                  <c:v>0.55984204805095772</c:v>
                </c:pt>
                <c:pt idx="5256">
                  <c:v>0.55989574874273851</c:v>
                </c:pt>
                <c:pt idx="5257">
                  <c:v>0.5599454478773267</c:v>
                </c:pt>
                <c:pt idx="5258">
                  <c:v>0.56000599750804969</c:v>
                </c:pt>
                <c:pt idx="5259">
                  <c:v>0.56006654347273688</c:v>
                </c:pt>
                <c:pt idx="5260">
                  <c:v>0.56013850843611135</c:v>
                </c:pt>
                <c:pt idx="5261">
                  <c:v>0.56021275257371417</c:v>
                </c:pt>
                <c:pt idx="5262">
                  <c:v>0.5602909885076327</c:v>
                </c:pt>
                <c:pt idx="5263">
                  <c:v>0.56036236631927083</c:v>
                </c:pt>
                <c:pt idx="5264">
                  <c:v>0.56043088422559595</c:v>
                </c:pt>
                <c:pt idx="5265">
                  <c:v>0.56050111020769655</c:v>
                </c:pt>
                <c:pt idx="5266">
                  <c:v>0.56056961860856602</c:v>
                </c:pt>
                <c:pt idx="5267">
                  <c:v>0.56063526808888831</c:v>
                </c:pt>
                <c:pt idx="5268">
                  <c:v>0.56069634677852398</c:v>
                </c:pt>
                <c:pt idx="5269">
                  <c:v>0.56074828927077636</c:v>
                </c:pt>
                <c:pt idx="5270">
                  <c:v>0.56078995547369859</c:v>
                </c:pt>
                <c:pt idx="5271">
                  <c:v>0.56083333214185216</c:v>
                </c:pt>
                <c:pt idx="5272">
                  <c:v>0.56089040383875755</c:v>
                </c:pt>
                <c:pt idx="5273">
                  <c:v>0.56094918428155094</c:v>
                </c:pt>
                <c:pt idx="5274">
                  <c:v>0.56101138506512982</c:v>
                </c:pt>
                <c:pt idx="5275">
                  <c:v>0.56106844660144706</c:v>
                </c:pt>
                <c:pt idx="5276">
                  <c:v>0.5611249343152418</c:v>
                </c:pt>
                <c:pt idx="5277">
                  <c:v>0.56117571347582751</c:v>
                </c:pt>
                <c:pt idx="5278">
                  <c:v>0.56122420801977291</c:v>
                </c:pt>
                <c:pt idx="5279">
                  <c:v>0.56128011645774001</c:v>
                </c:pt>
                <c:pt idx="5280">
                  <c:v>0.56133887399818905</c:v>
                </c:pt>
                <c:pt idx="5281">
                  <c:v>0.56140561381247744</c:v>
                </c:pt>
                <c:pt idx="5282">
                  <c:v>0.56146778621314219</c:v>
                </c:pt>
                <c:pt idx="5283">
                  <c:v>0.56152881407637312</c:v>
                </c:pt>
                <c:pt idx="5284">
                  <c:v>0.56160295506747826</c:v>
                </c:pt>
                <c:pt idx="5285">
                  <c:v>0.56167880131633308</c:v>
                </c:pt>
                <c:pt idx="5286">
                  <c:v>0.5617557822276712</c:v>
                </c:pt>
                <c:pt idx="5287">
                  <c:v>0.5618202135457615</c:v>
                </c:pt>
                <c:pt idx="5288">
                  <c:v>0.56187836922396706</c:v>
                </c:pt>
                <c:pt idx="5289">
                  <c:v>0.56195020392209571</c:v>
                </c:pt>
                <c:pt idx="5290">
                  <c:v>0.56204540545154869</c:v>
                </c:pt>
                <c:pt idx="5291">
                  <c:v>0.56215541748743236</c:v>
                </c:pt>
                <c:pt idx="5292">
                  <c:v>0.56227282630907338</c:v>
                </c:pt>
                <c:pt idx="5293">
                  <c:v>0.56238281333014595</c:v>
                </c:pt>
                <c:pt idx="5294">
                  <c:v>0.56248822994954395</c:v>
                </c:pt>
                <c:pt idx="5295">
                  <c:v>0.56257996185655801</c:v>
                </c:pt>
                <c:pt idx="5296">
                  <c:v>0.56266314003794349</c:v>
                </c:pt>
                <c:pt idx="5297">
                  <c:v>0.56273833627452119</c:v>
                </c:pt>
                <c:pt idx="5298">
                  <c:v>0.56281523566822167</c:v>
                </c:pt>
                <c:pt idx="5299">
                  <c:v>0.56289611605699275</c:v>
                </c:pt>
                <c:pt idx="5300">
                  <c:v>0.56298894956642531</c:v>
                </c:pt>
                <c:pt idx="5301">
                  <c:v>0.56308348281144616</c:v>
                </c:pt>
                <c:pt idx="5302">
                  <c:v>0.56318427046418984</c:v>
                </c:pt>
                <c:pt idx="5303">
                  <c:v>0.56327309183877039</c:v>
                </c:pt>
                <c:pt idx="5304">
                  <c:v>0.56335678168425207</c:v>
                </c:pt>
                <c:pt idx="5305">
                  <c:v>0.56343078727683149</c:v>
                </c:pt>
                <c:pt idx="5306">
                  <c:v>0.56350535660342826</c:v>
                </c:pt>
                <c:pt idx="5307">
                  <c:v>0.56357309033248904</c:v>
                </c:pt>
                <c:pt idx="5308">
                  <c:v>0.5636294367456991</c:v>
                </c:pt>
                <c:pt idx="5309">
                  <c:v>0.56368464176834565</c:v>
                </c:pt>
                <c:pt idx="5310">
                  <c:v>0.56373472203906283</c:v>
                </c:pt>
                <c:pt idx="5311">
                  <c:v>0.56377569494061575</c:v>
                </c:pt>
                <c:pt idx="5312">
                  <c:v>0.56382804676079235</c:v>
                </c:pt>
                <c:pt idx="5313">
                  <c:v>0.56389518964884944</c:v>
                </c:pt>
                <c:pt idx="5314">
                  <c:v>0.56396460382734903</c:v>
                </c:pt>
                <c:pt idx="5315">
                  <c:v>0.56403116863660718</c:v>
                </c:pt>
                <c:pt idx="5316">
                  <c:v>0.56410227999047502</c:v>
                </c:pt>
                <c:pt idx="5317">
                  <c:v>0.56417281745756065</c:v>
                </c:pt>
                <c:pt idx="5318">
                  <c:v>0.56423709323593829</c:v>
                </c:pt>
                <c:pt idx="5319">
                  <c:v>0.56429795233321201</c:v>
                </c:pt>
                <c:pt idx="5320">
                  <c:v>0.5643707508740885</c:v>
                </c:pt>
                <c:pt idx="5321">
                  <c:v>0.56444240676207191</c:v>
                </c:pt>
                <c:pt idx="5322">
                  <c:v>0.56451292024240207</c:v>
                </c:pt>
                <c:pt idx="5323">
                  <c:v>0.5645777427651808</c:v>
                </c:pt>
                <c:pt idx="5324">
                  <c:v>0.56462550404068901</c:v>
                </c:pt>
                <c:pt idx="5325">
                  <c:v>0.56466189205288975</c:v>
                </c:pt>
                <c:pt idx="5326">
                  <c:v>0.56469202487324732</c:v>
                </c:pt>
                <c:pt idx="5327">
                  <c:v>0.56472101974883149</c:v>
                </c:pt>
                <c:pt idx="5328">
                  <c:v>0.56476252075495259</c:v>
                </c:pt>
                <c:pt idx="5329">
                  <c:v>0.5648131155421654</c:v>
                </c:pt>
                <c:pt idx="5330">
                  <c:v>0.56486825526025608</c:v>
                </c:pt>
                <c:pt idx="5331">
                  <c:v>0.56493248635580218</c:v>
                </c:pt>
                <c:pt idx="5332">
                  <c:v>0.56500523871985975</c:v>
                </c:pt>
                <c:pt idx="5333">
                  <c:v>0.56508878373376281</c:v>
                </c:pt>
                <c:pt idx="5334">
                  <c:v>0.56519959798277031</c:v>
                </c:pt>
                <c:pt idx="5335">
                  <c:v>0.56531664995511599</c:v>
                </c:pt>
                <c:pt idx="5336">
                  <c:v>0.56543198388532134</c:v>
                </c:pt>
                <c:pt idx="5337">
                  <c:v>0.56553594346729297</c:v>
                </c:pt>
                <c:pt idx="5338">
                  <c:v>0.56562342020648859</c:v>
                </c:pt>
                <c:pt idx="5339">
                  <c:v>0.56571088929417357</c:v>
                </c:pt>
                <c:pt idx="5340">
                  <c:v>0.56578869627327166</c:v>
                </c:pt>
                <c:pt idx="5341">
                  <c:v>0.56585627552487705</c:v>
                </c:pt>
                <c:pt idx="5342">
                  <c:v>0.56592214670245611</c:v>
                </c:pt>
                <c:pt idx="5343">
                  <c:v>0.56599823386885895</c:v>
                </c:pt>
                <c:pt idx="5344">
                  <c:v>0.56607545074555421</c:v>
                </c:pt>
                <c:pt idx="5345">
                  <c:v>0.56615209395470545</c:v>
                </c:pt>
                <c:pt idx="5346">
                  <c:v>0.56622135165411713</c:v>
                </c:pt>
                <c:pt idx="5347">
                  <c:v>0.56628776641774614</c:v>
                </c:pt>
                <c:pt idx="5348">
                  <c:v>0.56635928507676769</c:v>
                </c:pt>
                <c:pt idx="5349">
                  <c:v>0.56644385212898374</c:v>
                </c:pt>
                <c:pt idx="5350">
                  <c:v>0.5665363568883629</c:v>
                </c:pt>
                <c:pt idx="5351">
                  <c:v>0.56662204384671833</c:v>
                </c:pt>
                <c:pt idx="5352">
                  <c:v>0.56669524079733213</c:v>
                </c:pt>
                <c:pt idx="5353">
                  <c:v>0.56675935465448624</c:v>
                </c:pt>
                <c:pt idx="5354">
                  <c:v>0.56683197423570741</c:v>
                </c:pt>
                <c:pt idx="5355">
                  <c:v>0.56690685765587245</c:v>
                </c:pt>
                <c:pt idx="5356">
                  <c:v>0.56698400440604713</c:v>
                </c:pt>
                <c:pt idx="5357">
                  <c:v>0.56707362330457745</c:v>
                </c:pt>
                <c:pt idx="5358">
                  <c:v>0.5671603985083622</c:v>
                </c:pt>
                <c:pt idx="5359">
                  <c:v>0.56724262949752535</c:v>
                </c:pt>
                <c:pt idx="5360">
                  <c:v>0.56731578103891478</c:v>
                </c:pt>
                <c:pt idx="5361">
                  <c:v>0.56738098914209367</c:v>
                </c:pt>
                <c:pt idx="5362">
                  <c:v>0.56744165721094852</c:v>
                </c:pt>
                <c:pt idx="5363">
                  <c:v>0.56750969178841493</c:v>
                </c:pt>
                <c:pt idx="5364">
                  <c:v>0.56758395758459956</c:v>
                </c:pt>
                <c:pt idx="5365">
                  <c:v>0.56766728744590356</c:v>
                </c:pt>
                <c:pt idx="5366">
                  <c:v>0.56775514474530042</c:v>
                </c:pt>
                <c:pt idx="5367">
                  <c:v>0.56784412781902149</c:v>
                </c:pt>
                <c:pt idx="5368">
                  <c:v>0.56793196958375658</c:v>
                </c:pt>
                <c:pt idx="5369">
                  <c:v>0.5680158371003301</c:v>
                </c:pt>
                <c:pt idx="5370">
                  <c:v>0.56810649677417591</c:v>
                </c:pt>
                <c:pt idx="5371">
                  <c:v>0.56819431549599408</c:v>
                </c:pt>
                <c:pt idx="5372">
                  <c:v>0.56829119042968079</c:v>
                </c:pt>
                <c:pt idx="5373">
                  <c:v>0.56839768537523672</c:v>
                </c:pt>
                <c:pt idx="5374">
                  <c:v>0.56849850524476608</c:v>
                </c:pt>
                <c:pt idx="5375">
                  <c:v>0.56857722830021284</c:v>
                </c:pt>
                <c:pt idx="5376">
                  <c:v>0.56864631824969136</c:v>
                </c:pt>
                <c:pt idx="5377">
                  <c:v>0.56870464457302883</c:v>
                </c:pt>
                <c:pt idx="5378">
                  <c:v>0.5687488117582894</c:v>
                </c:pt>
                <c:pt idx="5379">
                  <c:v>0.56878957973640731</c:v>
                </c:pt>
                <c:pt idx="5380">
                  <c:v>0.56883034605256477</c:v>
                </c:pt>
                <c:pt idx="5381">
                  <c:v>0.56887337536119231</c:v>
                </c:pt>
                <c:pt idx="5382">
                  <c:v>0.56890960913242994</c:v>
                </c:pt>
                <c:pt idx="5383">
                  <c:v>0.56893734972617671</c:v>
                </c:pt>
                <c:pt idx="5384">
                  <c:v>0.56896169287857645</c:v>
                </c:pt>
                <c:pt idx="5385">
                  <c:v>0.56899679126445057</c:v>
                </c:pt>
                <c:pt idx="5386">
                  <c:v>0.56904377588492117</c:v>
                </c:pt>
                <c:pt idx="5387">
                  <c:v>0.56909868282474763</c:v>
                </c:pt>
                <c:pt idx="5388">
                  <c:v>0.56915754877228553</c:v>
                </c:pt>
                <c:pt idx="5389">
                  <c:v>0.56922037302824202</c:v>
                </c:pt>
                <c:pt idx="5390">
                  <c:v>0.56927527027278202</c:v>
                </c:pt>
                <c:pt idx="5391">
                  <c:v>0.56932110999279417</c:v>
                </c:pt>
                <c:pt idx="5392">
                  <c:v>0.56937090878869234</c:v>
                </c:pt>
                <c:pt idx="5393">
                  <c:v>0.56941504655738817</c:v>
                </c:pt>
                <c:pt idx="5394">
                  <c:v>0.5694642748473685</c:v>
                </c:pt>
                <c:pt idx="5395">
                  <c:v>0.56951689551208151</c:v>
                </c:pt>
                <c:pt idx="5396">
                  <c:v>0.56956668455929349</c:v>
                </c:pt>
                <c:pt idx="5397">
                  <c:v>0.56962722017504552</c:v>
                </c:pt>
                <c:pt idx="5398">
                  <c:v>0.56969680331830252</c:v>
                </c:pt>
                <c:pt idx="5399">
                  <c:v>0.56975054308265805</c:v>
                </c:pt>
                <c:pt idx="5400">
                  <c:v>0.56980484559518085</c:v>
                </c:pt>
                <c:pt idx="5401">
                  <c:v>0.56986649799838573</c:v>
                </c:pt>
                <c:pt idx="5402">
                  <c:v>0.56993889229849726</c:v>
                </c:pt>
                <c:pt idx="5403">
                  <c:v>0.57001693653265151</c:v>
                </c:pt>
                <c:pt idx="5404">
                  <c:v>0.57010911136972142</c:v>
                </c:pt>
                <c:pt idx="5405">
                  <c:v>0.57020806262782608</c:v>
                </c:pt>
                <c:pt idx="5406">
                  <c:v>0.57031039620087509</c:v>
                </c:pt>
                <c:pt idx="5407">
                  <c:v>0.57042459036612958</c:v>
                </c:pt>
                <c:pt idx="5408">
                  <c:v>0.57054442368490965</c:v>
                </c:pt>
                <c:pt idx="5409">
                  <c:v>0.57066593809370103</c:v>
                </c:pt>
                <c:pt idx="5410">
                  <c:v>0.570793088525548</c:v>
                </c:pt>
                <c:pt idx="5411">
                  <c:v>0.57091570273985326</c:v>
                </c:pt>
                <c:pt idx="5412">
                  <c:v>0.5710173989766717</c:v>
                </c:pt>
                <c:pt idx="5413">
                  <c:v>0.57109422927496345</c:v>
                </c:pt>
                <c:pt idx="5414">
                  <c:v>0.57115241299941055</c:v>
                </c:pt>
                <c:pt idx="5415">
                  <c:v>0.57120494491044038</c:v>
                </c:pt>
                <c:pt idx="5416">
                  <c:v>0.57125521480045294</c:v>
                </c:pt>
                <c:pt idx="5417">
                  <c:v>0.57130265822135851</c:v>
                </c:pt>
                <c:pt idx="5418">
                  <c:v>0.57136421835277784</c:v>
                </c:pt>
                <c:pt idx="5419">
                  <c:v>0.57143424545442412</c:v>
                </c:pt>
                <c:pt idx="5420">
                  <c:v>0.57150991439044208</c:v>
                </c:pt>
                <c:pt idx="5421">
                  <c:v>0.57157936665770548</c:v>
                </c:pt>
                <c:pt idx="5422">
                  <c:v>0.57165333084157099</c:v>
                </c:pt>
                <c:pt idx="5423">
                  <c:v>0.57173124139352216</c:v>
                </c:pt>
                <c:pt idx="5424">
                  <c:v>0.57182269386201223</c:v>
                </c:pt>
                <c:pt idx="5425">
                  <c:v>0.57190962240567511</c:v>
                </c:pt>
                <c:pt idx="5426">
                  <c:v>0.57197678928689655</c:v>
                </c:pt>
                <c:pt idx="5427">
                  <c:v>0.57203266417907683</c:v>
                </c:pt>
                <c:pt idx="5428">
                  <c:v>0.57208514987038894</c:v>
                </c:pt>
                <c:pt idx="5429">
                  <c:v>0.57212916800360958</c:v>
                </c:pt>
                <c:pt idx="5430">
                  <c:v>0.57217656998028099</c:v>
                </c:pt>
                <c:pt idx="5431">
                  <c:v>0.57222509824772416</c:v>
                </c:pt>
                <c:pt idx="5432">
                  <c:v>0.57228716585516748</c:v>
                </c:pt>
                <c:pt idx="5433">
                  <c:v>0.57235148640171118</c:v>
                </c:pt>
                <c:pt idx="5434">
                  <c:v>0.57242200856191883</c:v>
                </c:pt>
                <c:pt idx="5435">
                  <c:v>0.57250662858983747</c:v>
                </c:pt>
                <c:pt idx="5436">
                  <c:v>0.57260026640785133</c:v>
                </c:pt>
                <c:pt idx="5437">
                  <c:v>0.57270461147765561</c:v>
                </c:pt>
                <c:pt idx="5438">
                  <c:v>0.57282248010840953</c:v>
                </c:pt>
                <c:pt idx="5439">
                  <c:v>0.57293977098258098</c:v>
                </c:pt>
                <c:pt idx="5440">
                  <c:v>0.57304915488070374</c:v>
                </c:pt>
                <c:pt idx="5441">
                  <c:v>0.57314556066456157</c:v>
                </c:pt>
                <c:pt idx="5442">
                  <c:v>0.57325153992429423</c:v>
                </c:pt>
                <c:pt idx="5443">
                  <c:v>0.57336314423639467</c:v>
                </c:pt>
                <c:pt idx="5444">
                  <c:v>0.57345782903752596</c:v>
                </c:pt>
                <c:pt idx="5445">
                  <c:v>0.57355025079186939</c:v>
                </c:pt>
                <c:pt idx="5446">
                  <c:v>0.57364773521486556</c:v>
                </c:pt>
                <c:pt idx="5447">
                  <c:v>0.57373844917605998</c:v>
                </c:pt>
                <c:pt idx="5448">
                  <c:v>0.57382521135253794</c:v>
                </c:pt>
                <c:pt idx="5449">
                  <c:v>0.57389900961684748</c:v>
                </c:pt>
                <c:pt idx="5450">
                  <c:v>0.57396041012874432</c:v>
                </c:pt>
                <c:pt idx="5451">
                  <c:v>0.57401335800157582</c:v>
                </c:pt>
                <c:pt idx="5452">
                  <c:v>0.57406348691456333</c:v>
                </c:pt>
                <c:pt idx="5453">
                  <c:v>0.57410403880324501</c:v>
                </c:pt>
                <c:pt idx="5454">
                  <c:v>0.5741355780242402</c:v>
                </c:pt>
                <c:pt idx="5455">
                  <c:v>0.57416936894293391</c:v>
                </c:pt>
                <c:pt idx="5456">
                  <c:v>0.57420259556624764</c:v>
                </c:pt>
                <c:pt idx="5457">
                  <c:v>0.57423863675682718</c:v>
                </c:pt>
                <c:pt idx="5458">
                  <c:v>0.57428368641845551</c:v>
                </c:pt>
                <c:pt idx="5459">
                  <c:v>0.57432929713326508</c:v>
                </c:pt>
                <c:pt idx="5460">
                  <c:v>0.57437096436300827</c:v>
                </c:pt>
                <c:pt idx="5461">
                  <c:v>0.5744171341303772</c:v>
                </c:pt>
                <c:pt idx="5462">
                  <c:v>0.57447962883453441</c:v>
                </c:pt>
                <c:pt idx="5463">
                  <c:v>0.5745460603636382</c:v>
                </c:pt>
                <c:pt idx="5464">
                  <c:v>0.57461192455676224</c:v>
                </c:pt>
                <c:pt idx="5465">
                  <c:v>0.57467722152571143</c:v>
                </c:pt>
                <c:pt idx="5466">
                  <c:v>0.57473913712688685</c:v>
                </c:pt>
                <c:pt idx="5467">
                  <c:v>0.5747987976249006</c:v>
                </c:pt>
                <c:pt idx="5468">
                  <c:v>0.57485789177907087</c:v>
                </c:pt>
                <c:pt idx="5469">
                  <c:v>0.57492880015478665</c:v>
                </c:pt>
                <c:pt idx="5470">
                  <c:v>0.57499857809215671</c:v>
                </c:pt>
                <c:pt idx="5471">
                  <c:v>0.5750700391587068</c:v>
                </c:pt>
                <c:pt idx="5472">
                  <c:v>0.5751274293886548</c:v>
                </c:pt>
                <c:pt idx="5473">
                  <c:v>0.575183128521085</c:v>
                </c:pt>
                <c:pt idx="5474">
                  <c:v>0.5752512010256422</c:v>
                </c:pt>
                <c:pt idx="5475">
                  <c:v>0.57532714421904496</c:v>
                </c:pt>
                <c:pt idx="5476">
                  <c:v>0.57540814393559014</c:v>
                </c:pt>
                <c:pt idx="5477">
                  <c:v>0.57549026195047281</c:v>
                </c:pt>
                <c:pt idx="5478">
                  <c:v>0.57556899891954505</c:v>
                </c:pt>
                <c:pt idx="5479">
                  <c:v>0.57564716734893095</c:v>
                </c:pt>
                <c:pt idx="5480">
                  <c:v>0.5757247673714625</c:v>
                </c:pt>
                <c:pt idx="5481">
                  <c:v>0.57579224075745439</c:v>
                </c:pt>
                <c:pt idx="5482">
                  <c:v>0.57585127623582621</c:v>
                </c:pt>
                <c:pt idx="5483">
                  <c:v>0.57590974603619094</c:v>
                </c:pt>
                <c:pt idx="5484">
                  <c:v>0.57599069857780771</c:v>
                </c:pt>
                <c:pt idx="5485">
                  <c:v>0.57608344864258842</c:v>
                </c:pt>
                <c:pt idx="5486">
                  <c:v>0.57618462072120458</c:v>
                </c:pt>
                <c:pt idx="5487">
                  <c:v>0.57627791478866863</c:v>
                </c:pt>
                <c:pt idx="5488">
                  <c:v>0.57635771365062194</c:v>
                </c:pt>
                <c:pt idx="5489">
                  <c:v>0.57643806804162545</c:v>
                </c:pt>
                <c:pt idx="5490">
                  <c:v>0.57651504486405447</c:v>
                </c:pt>
                <c:pt idx="5491">
                  <c:v>0.57658808308555021</c:v>
                </c:pt>
                <c:pt idx="5492">
                  <c:v>0.57665606002173209</c:v>
                </c:pt>
                <c:pt idx="5493">
                  <c:v>0.5767201001805512</c:v>
                </c:pt>
                <c:pt idx="5494">
                  <c:v>0.57678638304325358</c:v>
                </c:pt>
                <c:pt idx="5495">
                  <c:v>0.57685715480939259</c:v>
                </c:pt>
                <c:pt idx="5496">
                  <c:v>0.57693353776210266</c:v>
                </c:pt>
                <c:pt idx="5497">
                  <c:v>0.57700879173024056</c:v>
                </c:pt>
                <c:pt idx="5498">
                  <c:v>0.57708740923031199</c:v>
                </c:pt>
                <c:pt idx="5499">
                  <c:v>0.57716602055015798</c:v>
                </c:pt>
                <c:pt idx="5500">
                  <c:v>0.57724350280367243</c:v>
                </c:pt>
                <c:pt idx="5501">
                  <c:v>0.57732715443901239</c:v>
                </c:pt>
                <c:pt idx="5502">
                  <c:v>0.57741528986673274</c:v>
                </c:pt>
                <c:pt idx="5503">
                  <c:v>0.5774921915053649</c:v>
                </c:pt>
                <c:pt idx="5504">
                  <c:v>0.57757020975213236</c:v>
                </c:pt>
                <c:pt idx="5505">
                  <c:v>0.57764373216906628</c:v>
                </c:pt>
                <c:pt idx="5506">
                  <c:v>0.57772061624279281</c:v>
                </c:pt>
                <c:pt idx="5507">
                  <c:v>0.57780478910696997</c:v>
                </c:pt>
                <c:pt idx="5508">
                  <c:v>0.57788334405507435</c:v>
                </c:pt>
                <c:pt idx="5509">
                  <c:v>0.57795740449740618</c:v>
                </c:pt>
                <c:pt idx="5510">
                  <c:v>0.57803033745129606</c:v>
                </c:pt>
                <c:pt idx="5511">
                  <c:v>0.57809989931257511</c:v>
                </c:pt>
                <c:pt idx="5512">
                  <c:v>0.57815879871829712</c:v>
                </c:pt>
                <c:pt idx="5513">
                  <c:v>0.57822274271683816</c:v>
                </c:pt>
                <c:pt idx="5514">
                  <c:v>0.57829958228847012</c:v>
                </c:pt>
                <c:pt idx="5515">
                  <c:v>0.57837585514793166</c:v>
                </c:pt>
                <c:pt idx="5516">
                  <c:v>0.57843866372311747</c:v>
                </c:pt>
                <c:pt idx="5517">
                  <c:v>0.57849530021638029</c:v>
                </c:pt>
                <c:pt idx="5518">
                  <c:v>0.57855025137154581</c:v>
                </c:pt>
                <c:pt idx="5519">
                  <c:v>0.57861024561323804</c:v>
                </c:pt>
                <c:pt idx="5520">
                  <c:v>0.5786674330349364</c:v>
                </c:pt>
                <c:pt idx="5521">
                  <c:v>0.57872629902372663</c:v>
                </c:pt>
                <c:pt idx="5522">
                  <c:v>0.57878572212632529</c:v>
                </c:pt>
                <c:pt idx="5523">
                  <c:v>0.57883337017653402</c:v>
                </c:pt>
                <c:pt idx="5524">
                  <c:v>0.57887653174458376</c:v>
                </c:pt>
                <c:pt idx="5525">
                  <c:v>0.57891688892808368</c:v>
                </c:pt>
                <c:pt idx="5526">
                  <c:v>0.57896284929232222</c:v>
                </c:pt>
                <c:pt idx="5527">
                  <c:v>0.57901497251499512</c:v>
                </c:pt>
                <c:pt idx="5528">
                  <c:v>0.5790710159598883</c:v>
                </c:pt>
                <c:pt idx="5529">
                  <c:v>0.5791242543234657</c:v>
                </c:pt>
                <c:pt idx="5530">
                  <c:v>0.5791780502117917</c:v>
                </c:pt>
                <c:pt idx="5531">
                  <c:v>0.57922399857480522</c:v>
                </c:pt>
                <c:pt idx="5532">
                  <c:v>0.57926378142767243</c:v>
                </c:pt>
                <c:pt idx="5533">
                  <c:v>0.57931140670527381</c:v>
                </c:pt>
                <c:pt idx="5534">
                  <c:v>0.57936687328709269</c:v>
                </c:pt>
                <c:pt idx="5535">
                  <c:v>0.57943242073576584</c:v>
                </c:pt>
                <c:pt idx="5536">
                  <c:v>0.57950524619557875</c:v>
                </c:pt>
                <c:pt idx="5537">
                  <c:v>0.57958926898260799</c:v>
                </c:pt>
                <c:pt idx="5538">
                  <c:v>0.57966432336906781</c:v>
                </c:pt>
                <c:pt idx="5539">
                  <c:v>0.57974329242528033</c:v>
                </c:pt>
                <c:pt idx="5540">
                  <c:v>0.57981833525292936</c:v>
                </c:pt>
                <c:pt idx="5541">
                  <c:v>0.57988329315351284</c:v>
                </c:pt>
                <c:pt idx="5542">
                  <c:v>0.57995552586381915</c:v>
                </c:pt>
                <c:pt idx="5543">
                  <c:v>0.58001935507925662</c:v>
                </c:pt>
                <c:pt idx="5544">
                  <c:v>0.58008374007242458</c:v>
                </c:pt>
                <c:pt idx="5545">
                  <c:v>0.58014196293163134</c:v>
                </c:pt>
                <c:pt idx="5546">
                  <c:v>0.58019626388938494</c:v>
                </c:pt>
                <c:pt idx="5547">
                  <c:v>0.58025503995343741</c:v>
                </c:pt>
                <c:pt idx="5548">
                  <c:v>0.58031213339358445</c:v>
                </c:pt>
                <c:pt idx="5549">
                  <c:v>0.58036754449781602</c:v>
                </c:pt>
                <c:pt idx="5550">
                  <c:v>0.58041175923705857</c:v>
                </c:pt>
                <c:pt idx="5551">
                  <c:v>0.58044813698697562</c:v>
                </c:pt>
                <c:pt idx="5552">
                  <c:v>0.58049794437510038</c:v>
                </c:pt>
                <c:pt idx="5553">
                  <c:v>0.58056006022565843</c:v>
                </c:pt>
                <c:pt idx="5554">
                  <c:v>0.5806333631578926</c:v>
                </c:pt>
                <c:pt idx="5555">
                  <c:v>0.5807049822072472</c:v>
                </c:pt>
                <c:pt idx="5556">
                  <c:v>0.58077883398005914</c:v>
                </c:pt>
                <c:pt idx="5557">
                  <c:v>0.58084205124074195</c:v>
                </c:pt>
                <c:pt idx="5558">
                  <c:v>0.58089967057221159</c:v>
                </c:pt>
                <c:pt idx="5559">
                  <c:v>0.58096176147499123</c:v>
                </c:pt>
                <c:pt idx="5560">
                  <c:v>0.58102105189177544</c:v>
                </c:pt>
                <c:pt idx="5561">
                  <c:v>0.58108593171590683</c:v>
                </c:pt>
                <c:pt idx="5562">
                  <c:v>0.58114577402863421</c:v>
                </c:pt>
                <c:pt idx="5563">
                  <c:v>0.58119890205292457</c:v>
                </c:pt>
                <c:pt idx="5564">
                  <c:v>0.58124252084703965</c:v>
                </c:pt>
                <c:pt idx="5565">
                  <c:v>0.58128222347991654</c:v>
                </c:pt>
                <c:pt idx="5566">
                  <c:v>0.58133981745526708</c:v>
                </c:pt>
                <c:pt idx="5567">
                  <c:v>0.58140076280715458</c:v>
                </c:pt>
                <c:pt idx="5568">
                  <c:v>0.58147400414157735</c:v>
                </c:pt>
                <c:pt idx="5569">
                  <c:v>0.58155059430290978</c:v>
                </c:pt>
                <c:pt idx="5570">
                  <c:v>0.58163109150735237</c:v>
                </c:pt>
                <c:pt idx="5571">
                  <c:v>0.5817182895005123</c:v>
                </c:pt>
                <c:pt idx="5572">
                  <c:v>0.58180212655486274</c:v>
                </c:pt>
                <c:pt idx="5573">
                  <c:v>0.58188428004949233</c:v>
                </c:pt>
                <c:pt idx="5574">
                  <c:v>0.58197369114893382</c:v>
                </c:pt>
                <c:pt idx="5575">
                  <c:v>0.58205862428928168</c:v>
                </c:pt>
                <c:pt idx="5576">
                  <c:v>0.58214466761494277</c:v>
                </c:pt>
                <c:pt idx="5577">
                  <c:v>0.58223740732481222</c:v>
                </c:pt>
                <c:pt idx="5578">
                  <c:v>0.58232790405135038</c:v>
                </c:pt>
                <c:pt idx="5579">
                  <c:v>0.58241392421140081</c:v>
                </c:pt>
                <c:pt idx="5580">
                  <c:v>0.58250384646780629</c:v>
                </c:pt>
                <c:pt idx="5581">
                  <c:v>0.58258929304489926</c:v>
                </c:pt>
                <c:pt idx="5582">
                  <c:v>0.58266858987195091</c:v>
                </c:pt>
                <c:pt idx="5583">
                  <c:v>0.5827434135059798</c:v>
                </c:pt>
                <c:pt idx="5584">
                  <c:v>0.58281320662524405</c:v>
                </c:pt>
                <c:pt idx="5585">
                  <c:v>0.58289192741798646</c:v>
                </c:pt>
                <c:pt idx="5586">
                  <c:v>0.58299464594196682</c:v>
                </c:pt>
                <c:pt idx="5587">
                  <c:v>0.58310628454559554</c:v>
                </c:pt>
                <c:pt idx="5588">
                  <c:v>0.58320060945143126</c:v>
                </c:pt>
                <c:pt idx="5589">
                  <c:v>0.58328599651578927</c:v>
                </c:pt>
                <c:pt idx="5590">
                  <c:v>0.5833769564134188</c:v>
                </c:pt>
                <c:pt idx="5591">
                  <c:v>0.58347069783447358</c:v>
                </c:pt>
                <c:pt idx="5592">
                  <c:v>0.58356666209120911</c:v>
                </c:pt>
                <c:pt idx="5593">
                  <c:v>0.58365592290019452</c:v>
                </c:pt>
                <c:pt idx="5594">
                  <c:v>0.58372899925581445</c:v>
                </c:pt>
                <c:pt idx="5595">
                  <c:v>0.58379314585368214</c:v>
                </c:pt>
                <c:pt idx="5596">
                  <c:v>0.58384669116697396</c:v>
                </c:pt>
                <c:pt idx="5597">
                  <c:v>0.58389577185228414</c:v>
                </c:pt>
                <c:pt idx="5598">
                  <c:v>0.58394763859492205</c:v>
                </c:pt>
                <c:pt idx="5599">
                  <c:v>0.5839916953277321</c:v>
                </c:pt>
                <c:pt idx="5600">
                  <c:v>0.58402738543499577</c:v>
                </c:pt>
                <c:pt idx="5601">
                  <c:v>0.58405638270925408</c:v>
                </c:pt>
                <c:pt idx="5602">
                  <c:v>0.58408036058938206</c:v>
                </c:pt>
                <c:pt idx="5603">
                  <c:v>0.5841227386923995</c:v>
                </c:pt>
                <c:pt idx="5604">
                  <c:v>0.58418239955664664</c:v>
                </c:pt>
                <c:pt idx="5605">
                  <c:v>0.58425599497146241</c:v>
                </c:pt>
                <c:pt idx="5606">
                  <c:v>0.58433125740743075</c:v>
                </c:pt>
                <c:pt idx="5607">
                  <c:v>0.58440595674264151</c:v>
                </c:pt>
                <c:pt idx="5608">
                  <c:v>0.58448455225755358</c:v>
                </c:pt>
                <c:pt idx="5609">
                  <c:v>0.58456146954642441</c:v>
                </c:pt>
                <c:pt idx="5610">
                  <c:v>0.58463113589757709</c:v>
                </c:pt>
                <c:pt idx="5611">
                  <c:v>0.58470804191289139</c:v>
                </c:pt>
                <c:pt idx="5612">
                  <c:v>0.58480444472291293</c:v>
                </c:pt>
                <c:pt idx="5613">
                  <c:v>0.58490195256192379</c:v>
                </c:pt>
                <c:pt idx="5614">
                  <c:v>0.58500335062965336</c:v>
                </c:pt>
                <c:pt idx="5615">
                  <c:v>0.5850974967729482</c:v>
                </c:pt>
                <c:pt idx="5616">
                  <c:v>0.58518495004190418</c:v>
                </c:pt>
                <c:pt idx="5617">
                  <c:v>0.58525958563643343</c:v>
                </c:pt>
                <c:pt idx="5618">
                  <c:v>0.58532252027882814</c:v>
                </c:pt>
                <c:pt idx="5619">
                  <c:v>0.58539380429330667</c:v>
                </c:pt>
                <c:pt idx="5620">
                  <c:v>0.58546842430208412</c:v>
                </c:pt>
                <c:pt idx="5621">
                  <c:v>0.58553580027255325</c:v>
                </c:pt>
                <c:pt idx="5622">
                  <c:v>0.58559092269026991</c:v>
                </c:pt>
                <c:pt idx="5623">
                  <c:v>0.58563435033397626</c:v>
                </c:pt>
                <c:pt idx="5624">
                  <c:v>0.585676662634391</c:v>
                </c:pt>
                <c:pt idx="5625">
                  <c:v>0.5857211999639178</c:v>
                </c:pt>
                <c:pt idx="5626">
                  <c:v>0.58576907538095802</c:v>
                </c:pt>
                <c:pt idx="5627">
                  <c:v>0.5858358744582649</c:v>
                </c:pt>
                <c:pt idx="5628">
                  <c:v>0.58592493295417025</c:v>
                </c:pt>
                <c:pt idx="5629">
                  <c:v>0.58602901002027052</c:v>
                </c:pt>
                <c:pt idx="5630">
                  <c:v>0.58612973740003305</c:v>
                </c:pt>
                <c:pt idx="5631">
                  <c:v>0.58621097971753167</c:v>
                </c:pt>
                <c:pt idx="5632">
                  <c:v>0.58628331321281224</c:v>
                </c:pt>
                <c:pt idx="5633">
                  <c:v>0.58635230336393918</c:v>
                </c:pt>
                <c:pt idx="5634">
                  <c:v>0.58642184507021466</c:v>
                </c:pt>
                <c:pt idx="5635">
                  <c:v>0.58648637544763405</c:v>
                </c:pt>
                <c:pt idx="5636">
                  <c:v>0.58654311423561989</c:v>
                </c:pt>
                <c:pt idx="5637">
                  <c:v>0.58659984980449809</c:v>
                </c:pt>
                <c:pt idx="5638">
                  <c:v>0.58666714958974808</c:v>
                </c:pt>
                <c:pt idx="5639">
                  <c:v>0.58673611326593988</c:v>
                </c:pt>
                <c:pt idx="5640">
                  <c:v>0.58681007708431943</c:v>
                </c:pt>
                <c:pt idx="5641">
                  <c:v>0.58689015204342121</c:v>
                </c:pt>
                <c:pt idx="5642">
                  <c:v>0.58698245272128513</c:v>
                </c:pt>
                <c:pt idx="5643">
                  <c:v>0.58708308411386112</c:v>
                </c:pt>
                <c:pt idx="5644">
                  <c:v>0.58717870235255709</c:v>
                </c:pt>
                <c:pt idx="5645">
                  <c:v>0.58725652440247367</c:v>
                </c:pt>
                <c:pt idx="5646">
                  <c:v>0.58733267297448843</c:v>
                </c:pt>
                <c:pt idx="5647">
                  <c:v>0.58741270609935226</c:v>
                </c:pt>
                <c:pt idx="5648">
                  <c:v>0.58749328853814831</c:v>
                </c:pt>
                <c:pt idx="5649">
                  <c:v>0.58758608923260869</c:v>
                </c:pt>
                <c:pt idx="5650">
                  <c:v>0.58768277061640561</c:v>
                </c:pt>
                <c:pt idx="5651">
                  <c:v>0.58777277591677857</c:v>
                </c:pt>
                <c:pt idx="5652">
                  <c:v>0.58785999554669499</c:v>
                </c:pt>
                <c:pt idx="5653">
                  <c:v>0.58794720757001073</c:v>
                </c:pt>
                <c:pt idx="5654">
                  <c:v>0.58801830473820715</c:v>
                </c:pt>
                <c:pt idx="5655">
                  <c:v>0.58808384296256688</c:v>
                </c:pt>
                <c:pt idx="5656">
                  <c:v>0.58815326436299109</c:v>
                </c:pt>
                <c:pt idx="5657">
                  <c:v>0.58822157031704769</c:v>
                </c:pt>
                <c:pt idx="5658">
                  <c:v>0.58826877089257024</c:v>
                </c:pt>
                <c:pt idx="5659">
                  <c:v>0.58831541397857423</c:v>
                </c:pt>
                <c:pt idx="5660">
                  <c:v>0.58835317107385876</c:v>
                </c:pt>
                <c:pt idx="5661">
                  <c:v>0.5883820431848451</c:v>
                </c:pt>
                <c:pt idx="5662">
                  <c:v>0.5884081384141111</c:v>
                </c:pt>
                <c:pt idx="5663">
                  <c:v>0.58842868098790202</c:v>
                </c:pt>
                <c:pt idx="5664">
                  <c:v>0.58846643380687624</c:v>
                </c:pt>
                <c:pt idx="5665">
                  <c:v>0.58851806403122109</c:v>
                </c:pt>
                <c:pt idx="5666">
                  <c:v>0.58857135695076979</c:v>
                </c:pt>
                <c:pt idx="5667">
                  <c:v>0.588625757210128</c:v>
                </c:pt>
                <c:pt idx="5668">
                  <c:v>0.58867682414834865</c:v>
                </c:pt>
                <c:pt idx="5669">
                  <c:v>0.58872677841245513</c:v>
                </c:pt>
                <c:pt idx="5670">
                  <c:v>0.58877673018125753</c:v>
                </c:pt>
                <c:pt idx="5671">
                  <c:v>0.58882223962058899</c:v>
                </c:pt>
                <c:pt idx="5672">
                  <c:v>0.58887107671503591</c:v>
                </c:pt>
                <c:pt idx="5673">
                  <c:v>0.5889215762021438</c:v>
                </c:pt>
                <c:pt idx="5674">
                  <c:v>0.58896985354717668</c:v>
                </c:pt>
                <c:pt idx="5675">
                  <c:v>0.58901091520181181</c:v>
                </c:pt>
                <c:pt idx="5676">
                  <c:v>0.5890519751704566</c:v>
                </c:pt>
                <c:pt idx="5677">
                  <c:v>0.58909469794267177</c:v>
                </c:pt>
                <c:pt idx="5678">
                  <c:v>0.58914574093975003</c:v>
                </c:pt>
                <c:pt idx="5679">
                  <c:v>0.589195671785539</c:v>
                </c:pt>
                <c:pt idx="5680">
                  <c:v>0.58924560013836302</c:v>
                </c:pt>
                <c:pt idx="5681">
                  <c:v>0.58930384673282588</c:v>
                </c:pt>
                <c:pt idx="5682">
                  <c:v>0.5893715194675071</c:v>
                </c:pt>
                <c:pt idx="5683">
                  <c:v>0.58943974226099061</c:v>
                </c:pt>
                <c:pt idx="5684">
                  <c:v>0.58951184259362621</c:v>
                </c:pt>
                <c:pt idx="5685">
                  <c:v>0.58958560140069682</c:v>
                </c:pt>
                <c:pt idx="5686">
                  <c:v>0.58965491862880082</c:v>
                </c:pt>
                <c:pt idx="5687">
                  <c:v>0.589729775838708</c:v>
                </c:pt>
                <c:pt idx="5688">
                  <c:v>0.58981183508220103</c:v>
                </c:pt>
                <c:pt idx="5689">
                  <c:v>0.58989222443281752</c:v>
                </c:pt>
                <c:pt idx="5690">
                  <c:v>0.58997260732150603</c:v>
                </c:pt>
                <c:pt idx="5691">
                  <c:v>0.59004910365637098</c:v>
                </c:pt>
                <c:pt idx="5692">
                  <c:v>0.59012005154794589</c:v>
                </c:pt>
                <c:pt idx="5693">
                  <c:v>0.59018711484879893</c:v>
                </c:pt>
                <c:pt idx="5694">
                  <c:v>0.59024475243916452</c:v>
                </c:pt>
                <c:pt idx="5695">
                  <c:v>0.59028797845192071</c:v>
                </c:pt>
                <c:pt idx="5696">
                  <c:v>0.59032732358270257</c:v>
                </c:pt>
                <c:pt idx="5697">
                  <c:v>0.59037165426968596</c:v>
                </c:pt>
                <c:pt idx="5698">
                  <c:v>0.59041930756647198</c:v>
                </c:pt>
                <c:pt idx="5699">
                  <c:v>0.59047139113068392</c:v>
                </c:pt>
                <c:pt idx="5700">
                  <c:v>0.59053898490321788</c:v>
                </c:pt>
                <c:pt idx="5701">
                  <c:v>0.59061488393980743</c:v>
                </c:pt>
                <c:pt idx="5702">
                  <c:v>0.59069465482015449</c:v>
                </c:pt>
                <c:pt idx="5703">
                  <c:v>0.59077054204291524</c:v>
                </c:pt>
                <c:pt idx="5704">
                  <c:v>0.59085362363906024</c:v>
                </c:pt>
                <c:pt idx="5705">
                  <c:v>0.5909411287897357</c:v>
                </c:pt>
                <c:pt idx="5706">
                  <c:v>0.59104025512134239</c:v>
                </c:pt>
                <c:pt idx="5707">
                  <c:v>0.59113438835094023</c:v>
                </c:pt>
                <c:pt idx="5708">
                  <c:v>0.59122574448295195</c:v>
                </c:pt>
                <c:pt idx="5709">
                  <c:v>0.59130048420191561</c:v>
                </c:pt>
                <c:pt idx="5710">
                  <c:v>0.5913746647696303</c:v>
                </c:pt>
                <c:pt idx="5711">
                  <c:v>0.59144773278491403</c:v>
                </c:pt>
                <c:pt idx="5712">
                  <c:v>0.59152688377709639</c:v>
                </c:pt>
                <c:pt idx="5713">
                  <c:v>0.59161211630143662</c:v>
                </c:pt>
                <c:pt idx="5714">
                  <c:v>0.59170398218616416</c:v>
                </c:pt>
                <c:pt idx="5715">
                  <c:v>0.59179362629909615</c:v>
                </c:pt>
                <c:pt idx="5716">
                  <c:v>0.59187828280537258</c:v>
                </c:pt>
                <c:pt idx="5717">
                  <c:v>0.59195961269855157</c:v>
                </c:pt>
                <c:pt idx="5718">
                  <c:v>0.59203706359057562</c:v>
                </c:pt>
                <c:pt idx="5719">
                  <c:v>0.59210621110410011</c:v>
                </c:pt>
                <c:pt idx="5720">
                  <c:v>0.59217590695916089</c:v>
                </c:pt>
                <c:pt idx="5721">
                  <c:v>0.59223121767263909</c:v>
                </c:pt>
                <c:pt idx="5722">
                  <c:v>0.59228154776337927</c:v>
                </c:pt>
                <c:pt idx="5723">
                  <c:v>0.59232911013646306</c:v>
                </c:pt>
                <c:pt idx="5724">
                  <c:v>0.59238385936978011</c:v>
                </c:pt>
                <c:pt idx="5725">
                  <c:v>0.59243694667296853</c:v>
                </c:pt>
                <c:pt idx="5726">
                  <c:v>0.59249721946543366</c:v>
                </c:pt>
                <c:pt idx="5727">
                  <c:v>0.59256633516874246</c:v>
                </c:pt>
                <c:pt idx="5728">
                  <c:v>0.59263323461972195</c:v>
                </c:pt>
                <c:pt idx="5729">
                  <c:v>0.59270012959546436</c:v>
                </c:pt>
                <c:pt idx="5730">
                  <c:v>0.59276646730084526</c:v>
                </c:pt>
                <c:pt idx="5731">
                  <c:v>0.5928449612344654</c:v>
                </c:pt>
                <c:pt idx="5732">
                  <c:v>0.59294279363879121</c:v>
                </c:pt>
                <c:pt idx="5733">
                  <c:v>0.59305001138265689</c:v>
                </c:pt>
                <c:pt idx="5734">
                  <c:v>0.59314450821335329</c:v>
                </c:pt>
                <c:pt idx="5735">
                  <c:v>0.59323733850969218</c:v>
                </c:pt>
                <c:pt idx="5736">
                  <c:v>0.59331634798506894</c:v>
                </c:pt>
                <c:pt idx="5737">
                  <c:v>0.59338595955255058</c:v>
                </c:pt>
                <c:pt idx="5738">
                  <c:v>0.59345335661185472</c:v>
                </c:pt>
                <c:pt idx="5739">
                  <c:v>0.59351522532315459</c:v>
                </c:pt>
                <c:pt idx="5740">
                  <c:v>0.59357764255474976</c:v>
                </c:pt>
                <c:pt idx="5741">
                  <c:v>0.59364171282881573</c:v>
                </c:pt>
                <c:pt idx="5742">
                  <c:v>0.59371019720335916</c:v>
                </c:pt>
                <c:pt idx="5743">
                  <c:v>0.59378309477126356</c:v>
                </c:pt>
                <c:pt idx="5744">
                  <c:v>0.59385433044236258</c:v>
                </c:pt>
                <c:pt idx="5745">
                  <c:v>0.59390789190705517</c:v>
                </c:pt>
                <c:pt idx="5746">
                  <c:v>0.59396255477383797</c:v>
                </c:pt>
                <c:pt idx="5747">
                  <c:v>0.59401114148041423</c:v>
                </c:pt>
                <c:pt idx="5748">
                  <c:v>0.59406138206935477</c:v>
                </c:pt>
                <c:pt idx="5749">
                  <c:v>0.59411990089172995</c:v>
                </c:pt>
                <c:pt idx="5750">
                  <c:v>0.59417068803729356</c:v>
                </c:pt>
                <c:pt idx="5751">
                  <c:v>0.59422699250981559</c:v>
                </c:pt>
                <c:pt idx="5752">
                  <c:v>0.59428329381232237</c:v>
                </c:pt>
                <c:pt idx="5753">
                  <c:v>0.59433738423496396</c:v>
                </c:pt>
                <c:pt idx="5754">
                  <c:v>0.59439699069985463</c:v>
                </c:pt>
                <c:pt idx="5755">
                  <c:v>0.59444666004002966</c:v>
                </c:pt>
                <c:pt idx="5756">
                  <c:v>0.59450350081331127</c:v>
                </c:pt>
                <c:pt idx="5757">
                  <c:v>0.59456364918114279</c:v>
                </c:pt>
                <c:pt idx="5758">
                  <c:v>0.59463207044870658</c:v>
                </c:pt>
                <c:pt idx="5759">
                  <c:v>0.5946977283923619</c:v>
                </c:pt>
                <c:pt idx="5760">
                  <c:v>0.59477000232051169</c:v>
                </c:pt>
                <c:pt idx="5761">
                  <c:v>0.59485385559938952</c:v>
                </c:pt>
                <c:pt idx="5762">
                  <c:v>0.5949443209887173</c:v>
                </c:pt>
                <c:pt idx="5763">
                  <c:v>0.59502540191331577</c:v>
                </c:pt>
                <c:pt idx="5764">
                  <c:v>0.59510261572999457</c:v>
                </c:pt>
                <c:pt idx="5765">
                  <c:v>0.5951698971948588</c:v>
                </c:pt>
                <c:pt idx="5766">
                  <c:v>0.59523717413323207</c:v>
                </c:pt>
                <c:pt idx="5767">
                  <c:v>0.59530775490827126</c:v>
                </c:pt>
                <c:pt idx="5768">
                  <c:v>0.59537998476244525</c:v>
                </c:pt>
                <c:pt idx="5769">
                  <c:v>0.59545496596204717</c:v>
                </c:pt>
                <c:pt idx="5770">
                  <c:v>0.59552277499969497</c:v>
                </c:pt>
                <c:pt idx="5771">
                  <c:v>0.59558672077370034</c:v>
                </c:pt>
                <c:pt idx="5772">
                  <c:v>0.59563522863336105</c:v>
                </c:pt>
                <c:pt idx="5773">
                  <c:v>0.59568483651066129</c:v>
                </c:pt>
                <c:pt idx="5774">
                  <c:v>0.59573830002306682</c:v>
                </c:pt>
                <c:pt idx="5775">
                  <c:v>0.59579065842460444</c:v>
                </c:pt>
                <c:pt idx="5776">
                  <c:v>0.59585128051751812</c:v>
                </c:pt>
                <c:pt idx="5777">
                  <c:v>0.59593118584352611</c:v>
                </c:pt>
                <c:pt idx="5778">
                  <c:v>0.59601769682537786</c:v>
                </c:pt>
                <c:pt idx="5779">
                  <c:v>0.59611356649559344</c:v>
                </c:pt>
                <c:pt idx="5780">
                  <c:v>0.5962077742866474</c:v>
                </c:pt>
                <c:pt idx="5781">
                  <c:v>0.59629811728160131</c:v>
                </c:pt>
                <c:pt idx="5782">
                  <c:v>0.59637853771526494</c:v>
                </c:pt>
                <c:pt idx="5783">
                  <c:v>0.59645950244030022</c:v>
                </c:pt>
                <c:pt idx="5784">
                  <c:v>0.59655477906061882</c:v>
                </c:pt>
                <c:pt idx="5785">
                  <c:v>0.59665555312113039</c:v>
                </c:pt>
                <c:pt idx="5786">
                  <c:v>0.59675081106512318</c:v>
                </c:pt>
                <c:pt idx="5787">
                  <c:v>0.59683945337062982</c:v>
                </c:pt>
                <c:pt idx="5788">
                  <c:v>0.59693304230826549</c:v>
                </c:pt>
                <c:pt idx="5789">
                  <c:v>0.59703047560162925</c:v>
                </c:pt>
                <c:pt idx="5790">
                  <c:v>0.59711358915653467</c:v>
                </c:pt>
                <c:pt idx="5791">
                  <c:v>0.59719724615628023</c:v>
                </c:pt>
                <c:pt idx="5792">
                  <c:v>0.5972742924650023</c:v>
                </c:pt>
                <c:pt idx="5793">
                  <c:v>0.5973430787962497</c:v>
                </c:pt>
                <c:pt idx="5794">
                  <c:v>0.5973975542131309</c:v>
                </c:pt>
                <c:pt idx="5795">
                  <c:v>0.59743937171166916</c:v>
                </c:pt>
                <c:pt idx="5796">
                  <c:v>0.59748393843645431</c:v>
                </c:pt>
                <c:pt idx="5797">
                  <c:v>0.59752410180785009</c:v>
                </c:pt>
                <c:pt idx="5798">
                  <c:v>0.5975620629636893</c:v>
                </c:pt>
                <c:pt idx="5799">
                  <c:v>0.5976143259654294</c:v>
                </c:pt>
                <c:pt idx="5800">
                  <c:v>0.59767538769693351</c:v>
                </c:pt>
                <c:pt idx="5801">
                  <c:v>0.59773534558890906</c:v>
                </c:pt>
                <c:pt idx="5802">
                  <c:v>0.597780999187562</c:v>
                </c:pt>
                <c:pt idx="5803">
                  <c:v>0.5978233506624584</c:v>
                </c:pt>
                <c:pt idx="5804">
                  <c:v>0.59787560001065965</c:v>
                </c:pt>
                <c:pt idx="5805">
                  <c:v>0.59793829562512202</c:v>
                </c:pt>
                <c:pt idx="5806">
                  <c:v>0.59801143554098868</c:v>
                </c:pt>
                <c:pt idx="5807">
                  <c:v>0.59807632211597916</c:v>
                </c:pt>
                <c:pt idx="5808">
                  <c:v>0.59815165124796188</c:v>
                </c:pt>
                <c:pt idx="5809">
                  <c:v>0.59823082319738152</c:v>
                </c:pt>
                <c:pt idx="5810">
                  <c:v>0.59830504120759787</c:v>
                </c:pt>
                <c:pt idx="5811">
                  <c:v>0.59838969799036068</c:v>
                </c:pt>
                <c:pt idx="5812">
                  <c:v>0.59848149302585296</c:v>
                </c:pt>
                <c:pt idx="5813">
                  <c:v>0.59857767638768944</c:v>
                </c:pt>
                <c:pt idx="5814">
                  <c:v>0.59867824680891424</c:v>
                </c:pt>
                <c:pt idx="5815">
                  <c:v>0.59877111433565222</c:v>
                </c:pt>
                <c:pt idx="5816">
                  <c:v>0.598860127183232</c:v>
                </c:pt>
                <c:pt idx="5817">
                  <c:v>0.59894583577079052</c:v>
                </c:pt>
                <c:pt idx="5818">
                  <c:v>0.59902219813165514</c:v>
                </c:pt>
                <c:pt idx="5819">
                  <c:v>0.59909251227108851</c:v>
                </c:pt>
                <c:pt idx="5820">
                  <c:v>0.59915897656042716</c:v>
                </c:pt>
                <c:pt idx="5821">
                  <c:v>0.59921774708653075</c:v>
                </c:pt>
                <c:pt idx="5822">
                  <c:v>0.59927157126711184</c:v>
                </c:pt>
                <c:pt idx="5823">
                  <c:v>0.59931935153063187</c:v>
                </c:pt>
                <c:pt idx="5824">
                  <c:v>0.59937097361742764</c:v>
                </c:pt>
                <c:pt idx="5825">
                  <c:v>0.59942698605879396</c:v>
                </c:pt>
                <c:pt idx="5826">
                  <c:v>0.59948628993020103</c:v>
                </c:pt>
                <c:pt idx="5827">
                  <c:v>0.5995554733354358</c:v>
                </c:pt>
                <c:pt idx="5828">
                  <c:v>0.59962959310148189</c:v>
                </c:pt>
                <c:pt idx="5829">
                  <c:v>0.59970096249908311</c:v>
                </c:pt>
                <c:pt idx="5830">
                  <c:v>0.59977342467605421</c:v>
                </c:pt>
                <c:pt idx="5831">
                  <c:v>0.5998475282899568</c:v>
                </c:pt>
                <c:pt idx="5832">
                  <c:v>0.59992437068240567</c:v>
                </c:pt>
                <c:pt idx="5833">
                  <c:v>0.59999846311192206</c:v>
                </c:pt>
                <c:pt idx="5834">
                  <c:v>0.60007474513703274</c:v>
                </c:pt>
                <c:pt idx="5835">
                  <c:v>0.60015211880055785</c:v>
                </c:pt>
                <c:pt idx="5836">
                  <c:v>0.6002256456705467</c:v>
                </c:pt>
                <c:pt idx="5837">
                  <c:v>0.60028874277838828</c:v>
                </c:pt>
                <c:pt idx="5838">
                  <c:v>0.60035073866747712</c:v>
                </c:pt>
                <c:pt idx="5839">
                  <c:v>0.60040724484655272</c:v>
                </c:pt>
                <c:pt idx="5840">
                  <c:v>0.60046539350306072</c:v>
                </c:pt>
                <c:pt idx="5841">
                  <c:v>0.60052244172912328</c:v>
                </c:pt>
                <c:pt idx="5842">
                  <c:v>0.60059155348944926</c:v>
                </c:pt>
                <c:pt idx="5843">
                  <c:v>0.60065517596685314</c:v>
                </c:pt>
                <c:pt idx="5844">
                  <c:v>0.6007198912306837</c:v>
                </c:pt>
                <c:pt idx="5845">
                  <c:v>0.60077527978276168</c:v>
                </c:pt>
                <c:pt idx="5846">
                  <c:v>0.60083340704309207</c:v>
                </c:pt>
                <c:pt idx="5847">
                  <c:v>0.60089098260211871</c:v>
                </c:pt>
                <c:pt idx="5848">
                  <c:v>0.60094471679989103</c:v>
                </c:pt>
                <c:pt idx="5849">
                  <c:v>0.60099022411739322</c:v>
                </c:pt>
                <c:pt idx="5850">
                  <c:v>0.60104450122176145</c:v>
                </c:pt>
                <c:pt idx="5851">
                  <c:v>0.60111083590438119</c:v>
                </c:pt>
                <c:pt idx="5852">
                  <c:v>0.60118429231926984</c:v>
                </c:pt>
                <c:pt idx="5853">
                  <c:v>0.60125500272592525</c:v>
                </c:pt>
                <c:pt idx="5854">
                  <c:v>0.60131584256233417</c:v>
                </c:pt>
                <c:pt idx="5855">
                  <c:v>0.60136900587538566</c:v>
                </c:pt>
                <c:pt idx="5856">
                  <c:v>0.60141778209912367</c:v>
                </c:pt>
                <c:pt idx="5857">
                  <c:v>0.60147861203316932</c:v>
                </c:pt>
                <c:pt idx="5858">
                  <c:v>0.60154875366998606</c:v>
                </c:pt>
                <c:pt idx="5859">
                  <c:v>0.60161176735137289</c:v>
                </c:pt>
                <c:pt idx="5860">
                  <c:v>0.60167368127514942</c:v>
                </c:pt>
                <c:pt idx="5861">
                  <c:v>0.60174983562306528</c:v>
                </c:pt>
                <c:pt idx="5862">
                  <c:v>0.601825984171938</c:v>
                </c:pt>
                <c:pt idx="5863">
                  <c:v>0.6018933625847418</c:v>
                </c:pt>
                <c:pt idx="5864">
                  <c:v>0.60195525907684633</c:v>
                </c:pt>
                <c:pt idx="5865">
                  <c:v>0.60200674527527021</c:v>
                </c:pt>
                <c:pt idx="5866">
                  <c:v>0.60205220428945827</c:v>
                </c:pt>
                <c:pt idx="5867">
                  <c:v>0.60209711357544626</c:v>
                </c:pt>
                <c:pt idx="5868">
                  <c:v>0.60213763973645795</c:v>
                </c:pt>
                <c:pt idx="5869">
                  <c:v>0.60217871187255179</c:v>
                </c:pt>
                <c:pt idx="5870">
                  <c:v>0.60222744861883593</c:v>
                </c:pt>
                <c:pt idx="5871">
                  <c:v>0.6022789208055227</c:v>
                </c:pt>
                <c:pt idx="5872">
                  <c:v>0.60233696073153253</c:v>
                </c:pt>
                <c:pt idx="5873">
                  <c:v>0.60240485221906115</c:v>
                </c:pt>
                <c:pt idx="5874">
                  <c:v>0.60247602382972121</c:v>
                </c:pt>
                <c:pt idx="5875">
                  <c:v>0.60254226362382179</c:v>
                </c:pt>
                <c:pt idx="5876">
                  <c:v>0.60261561497023486</c:v>
                </c:pt>
                <c:pt idx="5877">
                  <c:v>0.60269060294893084</c:v>
                </c:pt>
                <c:pt idx="5878">
                  <c:v>0.60276449071235727</c:v>
                </c:pt>
                <c:pt idx="5879">
                  <c:v>0.602830164141404</c:v>
                </c:pt>
                <c:pt idx="5880">
                  <c:v>0.60289254990433638</c:v>
                </c:pt>
                <c:pt idx="5881">
                  <c:v>0.6029560261595871</c:v>
                </c:pt>
                <c:pt idx="5882">
                  <c:v>0.60302004554270838</c:v>
                </c:pt>
                <c:pt idx="5883">
                  <c:v>0.60308843779143095</c:v>
                </c:pt>
                <c:pt idx="5884">
                  <c:v>0.60315846660722305</c:v>
                </c:pt>
                <c:pt idx="5885">
                  <c:v>0.60322083189275599</c:v>
                </c:pt>
                <c:pt idx="5886">
                  <c:v>0.60328428731397643</c:v>
                </c:pt>
                <c:pt idx="5887">
                  <c:v>0.60335211451872839</c:v>
                </c:pt>
                <c:pt idx="5888">
                  <c:v>0.6034237656815179</c:v>
                </c:pt>
                <c:pt idx="5889">
                  <c:v>0.60349322412174455</c:v>
                </c:pt>
                <c:pt idx="5890">
                  <c:v>0.60356541203347247</c:v>
                </c:pt>
                <c:pt idx="5891">
                  <c:v>0.60363704791542427</c:v>
                </c:pt>
                <c:pt idx="5892">
                  <c:v>0.60370211728404188</c:v>
                </c:pt>
                <c:pt idx="5893">
                  <c:v>0.60376936940872872</c:v>
                </c:pt>
                <c:pt idx="5894">
                  <c:v>0.60383771043045342</c:v>
                </c:pt>
                <c:pt idx="5895">
                  <c:v>0.60389948669488436</c:v>
                </c:pt>
                <c:pt idx="5896">
                  <c:v>0.60395743264226476</c:v>
                </c:pt>
                <c:pt idx="5897">
                  <c:v>0.6040077226296483</c:v>
                </c:pt>
                <c:pt idx="5898">
                  <c:v>0.60404871803078997</c:v>
                </c:pt>
                <c:pt idx="5899">
                  <c:v>0.60408971175137749</c:v>
                </c:pt>
                <c:pt idx="5900">
                  <c:v>0.60414108817496681</c:v>
                </c:pt>
                <c:pt idx="5901">
                  <c:v>0.60418754330683255</c:v>
                </c:pt>
                <c:pt idx="5902">
                  <c:v>0.6042416471517984</c:v>
                </c:pt>
                <c:pt idx="5903">
                  <c:v>0.60430777009842485</c:v>
                </c:pt>
                <c:pt idx="5904">
                  <c:v>0.60438754899072078</c:v>
                </c:pt>
                <c:pt idx="5905">
                  <c:v>0.60448699047932153</c:v>
                </c:pt>
                <c:pt idx="5906">
                  <c:v>0.60459024617520796</c:v>
                </c:pt>
                <c:pt idx="5907">
                  <c:v>0.6046902137541118</c:v>
                </c:pt>
                <c:pt idx="5908">
                  <c:v>0.60478033988979629</c:v>
                </c:pt>
                <c:pt idx="5909">
                  <c:v>0.60485407341414199</c:v>
                </c:pt>
                <c:pt idx="5910">
                  <c:v>0.60492179423182035</c:v>
                </c:pt>
                <c:pt idx="5911">
                  <c:v>0.60499005654370563</c:v>
                </c:pt>
                <c:pt idx="5912">
                  <c:v>0.60505339980083706</c:v>
                </c:pt>
                <c:pt idx="5913">
                  <c:v>0.60510745682117817</c:v>
                </c:pt>
                <c:pt idx="5914">
                  <c:v>0.60516587879987072</c:v>
                </c:pt>
                <c:pt idx="5915">
                  <c:v>0.60522211355542133</c:v>
                </c:pt>
                <c:pt idx="5916">
                  <c:v>0.6052805288362203</c:v>
                </c:pt>
                <c:pt idx="5917">
                  <c:v>0.60533839481535345</c:v>
                </c:pt>
                <c:pt idx="5918">
                  <c:v>0.60540226186710011</c:v>
                </c:pt>
                <c:pt idx="5919">
                  <c:v>0.60547158302468196</c:v>
                </c:pt>
                <c:pt idx="5920">
                  <c:v>0.60554417404662353</c:v>
                </c:pt>
                <c:pt idx="5921">
                  <c:v>0.60562330863085212</c:v>
                </c:pt>
                <c:pt idx="5922">
                  <c:v>0.60569752572242752</c:v>
                </c:pt>
                <c:pt idx="5923">
                  <c:v>0.6057853785422731</c:v>
                </c:pt>
                <c:pt idx="5924">
                  <c:v>0.60587595162990615</c:v>
                </c:pt>
                <c:pt idx="5925">
                  <c:v>0.60595833327794024</c:v>
                </c:pt>
                <c:pt idx="5926">
                  <c:v>0.6060363440789297</c:v>
                </c:pt>
                <c:pt idx="5927">
                  <c:v>0.60610562129665346</c:v>
                </c:pt>
                <c:pt idx="5928">
                  <c:v>0.6061710756755202</c:v>
                </c:pt>
                <c:pt idx="5929">
                  <c:v>0.60623707116985182</c:v>
                </c:pt>
                <c:pt idx="5930">
                  <c:v>0.60631015200710714</c:v>
                </c:pt>
                <c:pt idx="5931">
                  <c:v>0.60637341170290371</c:v>
                </c:pt>
                <c:pt idx="5932">
                  <c:v>0.60643066918408639</c:v>
                </c:pt>
                <c:pt idx="5933">
                  <c:v>0.60648574233460339</c:v>
                </c:pt>
                <c:pt idx="5934">
                  <c:v>0.60654844569457</c:v>
                </c:pt>
                <c:pt idx="5935">
                  <c:v>0.6066122355131367</c:v>
                </c:pt>
                <c:pt idx="5936">
                  <c:v>0.60667384062060126</c:v>
                </c:pt>
                <c:pt idx="5937">
                  <c:v>0.60672671985398463</c:v>
                </c:pt>
                <c:pt idx="5938">
                  <c:v>0.60678395710978472</c:v>
                </c:pt>
                <c:pt idx="5939">
                  <c:v>0.60683846573633327</c:v>
                </c:pt>
                <c:pt idx="5940">
                  <c:v>0.60689133626541347</c:v>
                </c:pt>
                <c:pt idx="5941">
                  <c:v>0.60694147892674566</c:v>
                </c:pt>
                <c:pt idx="5942">
                  <c:v>0.60699216406170564</c:v>
                </c:pt>
                <c:pt idx="5943">
                  <c:v>0.60704720629846165</c:v>
                </c:pt>
                <c:pt idx="5944">
                  <c:v>0.6071044252139608</c:v>
                </c:pt>
                <c:pt idx="5945">
                  <c:v>0.60716164085564306</c:v>
                </c:pt>
                <c:pt idx="5946">
                  <c:v>0.60721939808784542</c:v>
                </c:pt>
                <c:pt idx="5947">
                  <c:v>0.60729186234951116</c:v>
                </c:pt>
                <c:pt idx="5948">
                  <c:v>0.60736377657548357</c:v>
                </c:pt>
                <c:pt idx="5949">
                  <c:v>0.60743949884475823</c:v>
                </c:pt>
                <c:pt idx="5950">
                  <c:v>0.60751630478532692</c:v>
                </c:pt>
                <c:pt idx="5951">
                  <c:v>0.60759092618389188</c:v>
                </c:pt>
                <c:pt idx="5952">
                  <c:v>0.60765356028556639</c:v>
                </c:pt>
                <c:pt idx="5953">
                  <c:v>0.60772163638159749</c:v>
                </c:pt>
                <c:pt idx="5954">
                  <c:v>0.60780168794137945</c:v>
                </c:pt>
                <c:pt idx="5955">
                  <c:v>0.60788336660124132</c:v>
                </c:pt>
                <c:pt idx="5956">
                  <c:v>0.60797919439006676</c:v>
                </c:pt>
                <c:pt idx="5957">
                  <c:v>0.6080793681698814</c:v>
                </c:pt>
                <c:pt idx="5958">
                  <c:v>0.60817517717905012</c:v>
                </c:pt>
                <c:pt idx="5959">
                  <c:v>0.6082758756180644</c:v>
                </c:pt>
                <c:pt idx="5960">
                  <c:v>0.60839180234488321</c:v>
                </c:pt>
                <c:pt idx="5961">
                  <c:v>0.60852131959942912</c:v>
                </c:pt>
                <c:pt idx="5962">
                  <c:v>0.60864592330946188</c:v>
                </c:pt>
                <c:pt idx="5963">
                  <c:v>0.60875745494634237</c:v>
                </c:pt>
                <c:pt idx="5964">
                  <c:v>0.60886299050403525</c:v>
                </c:pt>
                <c:pt idx="5965">
                  <c:v>0.60896307579419207</c:v>
                </c:pt>
                <c:pt idx="5966">
                  <c:v>0.60904085255371976</c:v>
                </c:pt>
                <c:pt idx="5967">
                  <c:v>0.60909686982880917</c:v>
                </c:pt>
                <c:pt idx="5968">
                  <c:v>0.60914527057832346</c:v>
                </c:pt>
                <c:pt idx="5969">
                  <c:v>0.60918442452675947</c:v>
                </c:pt>
                <c:pt idx="5970">
                  <c:v>0.60922194562218401</c:v>
                </c:pt>
                <c:pt idx="5971">
                  <c:v>0.60926218407307442</c:v>
                </c:pt>
                <c:pt idx="5972">
                  <c:v>0.60929643985666382</c:v>
                </c:pt>
                <c:pt idx="5973">
                  <c:v>0.60934048128279761</c:v>
                </c:pt>
                <c:pt idx="5974">
                  <c:v>0.60939702545522878</c:v>
                </c:pt>
                <c:pt idx="5975">
                  <c:v>0.60945247913429579</c:v>
                </c:pt>
                <c:pt idx="5976">
                  <c:v>0.60949433918852958</c:v>
                </c:pt>
                <c:pt idx="5977">
                  <c:v>0.60952749980578758</c:v>
                </c:pt>
                <c:pt idx="5978">
                  <c:v>0.60955739778031082</c:v>
                </c:pt>
                <c:pt idx="5979">
                  <c:v>0.60959816630505836</c:v>
                </c:pt>
                <c:pt idx="5980">
                  <c:v>0.60962969282457136</c:v>
                </c:pt>
                <c:pt idx="5981">
                  <c:v>0.60967045840212331</c:v>
                </c:pt>
                <c:pt idx="5982">
                  <c:v>0.60971013530172125</c:v>
                </c:pt>
                <c:pt idx="5983">
                  <c:v>0.60975524548062321</c:v>
                </c:pt>
                <c:pt idx="5984">
                  <c:v>0.60982969999940839</c:v>
                </c:pt>
                <c:pt idx="5985">
                  <c:v>0.6099128433845713</c:v>
                </c:pt>
                <c:pt idx="5986">
                  <c:v>0.61000250007287093</c:v>
                </c:pt>
                <c:pt idx="5987">
                  <c:v>0.61008888891344237</c:v>
                </c:pt>
                <c:pt idx="5988">
                  <c:v>0.61016386185802374</c:v>
                </c:pt>
                <c:pt idx="5989">
                  <c:v>0.61024263172266979</c:v>
                </c:pt>
                <c:pt idx="5990">
                  <c:v>0.61032248173505643</c:v>
                </c:pt>
                <c:pt idx="5991">
                  <c:v>0.61041427421134242</c:v>
                </c:pt>
                <c:pt idx="5992">
                  <c:v>0.61050334287899921</c:v>
                </c:pt>
                <c:pt idx="5993">
                  <c:v>0.61058262904289917</c:v>
                </c:pt>
                <c:pt idx="5994">
                  <c:v>0.61064887704394422</c:v>
                </c:pt>
                <c:pt idx="5995">
                  <c:v>0.61071512065648237</c:v>
                </c:pt>
                <c:pt idx="5996">
                  <c:v>0.61078298865921565</c:v>
                </c:pt>
                <c:pt idx="5997">
                  <c:v>0.61087148161607541</c:v>
                </c:pt>
                <c:pt idx="5998">
                  <c:v>0.61096702350149357</c:v>
                </c:pt>
                <c:pt idx="5999">
                  <c:v>0.6110668984407831</c:v>
                </c:pt>
                <c:pt idx="6000">
                  <c:v>0.61116893427281649</c:v>
                </c:pt>
                <c:pt idx="6001">
                  <c:v>0.61126607573609848</c:v>
                </c:pt>
                <c:pt idx="6002">
                  <c:v>0.61135723902861072</c:v>
                </c:pt>
                <c:pt idx="6003">
                  <c:v>0.6114483940111346</c:v>
                </c:pt>
                <c:pt idx="6004">
                  <c:v>0.61152000995439315</c:v>
                </c:pt>
                <c:pt idx="6005">
                  <c:v>0.61158022848256743</c:v>
                </c:pt>
                <c:pt idx="6006">
                  <c:v>0.61163881600257464</c:v>
                </c:pt>
                <c:pt idx="6007">
                  <c:v>0.61168980605030476</c:v>
                </c:pt>
                <c:pt idx="6008">
                  <c:v>0.61174947195380791</c:v>
                </c:pt>
                <c:pt idx="6009">
                  <c:v>0.61181889688758384</c:v>
                </c:pt>
                <c:pt idx="6010">
                  <c:v>0.61190079041790502</c:v>
                </c:pt>
                <c:pt idx="6011">
                  <c:v>0.61198105041696127</c:v>
                </c:pt>
                <c:pt idx="6012">
                  <c:v>0.61206509959174271</c:v>
                </c:pt>
                <c:pt idx="6013">
                  <c:v>0.61214263546906889</c:v>
                </c:pt>
                <c:pt idx="6014">
                  <c:v>0.61221745460198262</c:v>
                </c:pt>
                <c:pt idx="6015">
                  <c:v>0.61228847338268488</c:v>
                </c:pt>
                <c:pt idx="6016">
                  <c:v>0.61234485111349635</c:v>
                </c:pt>
                <c:pt idx="6017">
                  <c:v>0.61238279587351929</c:v>
                </c:pt>
                <c:pt idx="6018">
                  <c:v>0.61242019715649598</c:v>
                </c:pt>
                <c:pt idx="6019">
                  <c:v>0.61246247518331076</c:v>
                </c:pt>
                <c:pt idx="6020">
                  <c:v>0.61251017132421437</c:v>
                </c:pt>
                <c:pt idx="6021">
                  <c:v>0.61256382676362864</c:v>
                </c:pt>
                <c:pt idx="6022">
                  <c:v>0.61261693739362544</c:v>
                </c:pt>
                <c:pt idx="6023">
                  <c:v>0.61267383851006763</c:v>
                </c:pt>
                <c:pt idx="6024">
                  <c:v>0.61273182012666016</c:v>
                </c:pt>
                <c:pt idx="6025">
                  <c:v>0.61278600551439155</c:v>
                </c:pt>
                <c:pt idx="6026">
                  <c:v>0.61284289701175576</c:v>
                </c:pt>
                <c:pt idx="6027">
                  <c:v>0.61288786609551826</c:v>
                </c:pt>
                <c:pt idx="6028">
                  <c:v>0.61293662546748562</c:v>
                </c:pt>
                <c:pt idx="6029">
                  <c:v>0.61298375726723853</c:v>
                </c:pt>
                <c:pt idx="6030">
                  <c:v>0.61302709489280915</c:v>
                </c:pt>
                <c:pt idx="6031">
                  <c:v>0.61307909756445811</c:v>
                </c:pt>
                <c:pt idx="6032">
                  <c:v>0.61313163918406843</c:v>
                </c:pt>
                <c:pt idx="6033">
                  <c:v>0.61318363641956031</c:v>
                </c:pt>
                <c:pt idx="6034">
                  <c:v>0.61323346456662442</c:v>
                </c:pt>
                <c:pt idx="6035">
                  <c:v>0.61329087217964784</c:v>
                </c:pt>
                <c:pt idx="6036">
                  <c:v>0.61336343935169912</c:v>
                </c:pt>
                <c:pt idx="6037">
                  <c:v>0.61344033314570379</c:v>
                </c:pt>
                <c:pt idx="6038">
                  <c:v>0.61351397236338545</c:v>
                </c:pt>
                <c:pt idx="6039">
                  <c:v>0.61358381631632175</c:v>
                </c:pt>
                <c:pt idx="6040">
                  <c:v>0.61365257265228579</c:v>
                </c:pt>
                <c:pt idx="6041">
                  <c:v>0.61371970026189682</c:v>
                </c:pt>
                <c:pt idx="6042">
                  <c:v>0.6137965666675802</c:v>
                </c:pt>
                <c:pt idx="6043">
                  <c:v>0.61387396841543695</c:v>
                </c:pt>
                <c:pt idx="6044">
                  <c:v>0.61394595207680058</c:v>
                </c:pt>
                <c:pt idx="6045">
                  <c:v>0.61401793055688969</c:v>
                </c:pt>
                <c:pt idx="6046">
                  <c:v>0.61408178682618997</c:v>
                </c:pt>
                <c:pt idx="6047">
                  <c:v>0.61414076907931303</c:v>
                </c:pt>
                <c:pt idx="6048">
                  <c:v>0.61420461750533573</c:v>
                </c:pt>
                <c:pt idx="6049">
                  <c:v>0.61426683874406163</c:v>
                </c:pt>
                <c:pt idx="6050">
                  <c:v>0.61432689209417757</c:v>
                </c:pt>
                <c:pt idx="6051">
                  <c:v>0.61438369599818976</c:v>
                </c:pt>
                <c:pt idx="6052">
                  <c:v>0.61444861079483726</c:v>
                </c:pt>
                <c:pt idx="6053">
                  <c:v>0.61451730769844604</c:v>
                </c:pt>
                <c:pt idx="6054">
                  <c:v>0.6145811320883634</c:v>
                </c:pt>
                <c:pt idx="6055">
                  <c:v>0.61464873822799992</c:v>
                </c:pt>
                <c:pt idx="6056">
                  <c:v>0.61472715562437186</c:v>
                </c:pt>
                <c:pt idx="6057">
                  <c:v>0.61481584099361519</c:v>
                </c:pt>
                <c:pt idx="6058">
                  <c:v>0.61490992540903366</c:v>
                </c:pt>
                <c:pt idx="6059">
                  <c:v>0.61500021649512115</c:v>
                </c:pt>
                <c:pt idx="6060">
                  <c:v>0.61508455290011566</c:v>
                </c:pt>
                <c:pt idx="6061">
                  <c:v>0.61516293612982054</c:v>
                </c:pt>
                <c:pt idx="6062">
                  <c:v>0.61523050294870041</c:v>
                </c:pt>
                <c:pt idx="6063">
                  <c:v>0.61528239116635719</c:v>
                </c:pt>
                <c:pt idx="6064">
                  <c:v>0.61533211484862227</c:v>
                </c:pt>
                <c:pt idx="6065">
                  <c:v>0.61538832125151921</c:v>
                </c:pt>
                <c:pt idx="6066">
                  <c:v>0.61544236289061516</c:v>
                </c:pt>
                <c:pt idx="6067">
                  <c:v>0.61548451334179344</c:v>
                </c:pt>
                <c:pt idx="6068">
                  <c:v>0.61552125843943406</c:v>
                </c:pt>
                <c:pt idx="6069">
                  <c:v>0.61555908286493966</c:v>
                </c:pt>
                <c:pt idx="6070">
                  <c:v>0.61559960744756226</c:v>
                </c:pt>
                <c:pt idx="6071">
                  <c:v>0.61564337215230736</c:v>
                </c:pt>
                <c:pt idx="6072">
                  <c:v>0.6156865946721114</c:v>
                </c:pt>
                <c:pt idx="6073">
                  <c:v>0.6157227920950209</c:v>
                </c:pt>
                <c:pt idx="6074">
                  <c:v>0.61577627544104907</c:v>
                </c:pt>
                <c:pt idx="6075">
                  <c:v>0.61583407745727503</c:v>
                </c:pt>
                <c:pt idx="6076">
                  <c:v>0.61588701469047424</c:v>
                </c:pt>
                <c:pt idx="6077">
                  <c:v>0.61593670831846503</c:v>
                </c:pt>
                <c:pt idx="6078">
                  <c:v>0.61598855990626955</c:v>
                </c:pt>
                <c:pt idx="6079">
                  <c:v>0.61603770840847882</c:v>
                </c:pt>
                <c:pt idx="6080">
                  <c:v>0.61609225501681408</c:v>
                </c:pt>
                <c:pt idx="6081">
                  <c:v>0.61613653819369629</c:v>
                </c:pt>
                <c:pt idx="6082">
                  <c:v>0.61618243941697193</c:v>
                </c:pt>
                <c:pt idx="6083">
                  <c:v>0.61623643815881446</c:v>
                </c:pt>
                <c:pt idx="6084">
                  <c:v>0.6163098717686547</c:v>
                </c:pt>
                <c:pt idx="6085">
                  <c:v>0.61639301802296376</c:v>
                </c:pt>
                <c:pt idx="6086">
                  <c:v>0.61647507767713916</c:v>
                </c:pt>
                <c:pt idx="6087">
                  <c:v>0.61654687435114863</c:v>
                </c:pt>
                <c:pt idx="6088">
                  <c:v>0.61661110911140637</c:v>
                </c:pt>
                <c:pt idx="6089">
                  <c:v>0.61668991250884508</c:v>
                </c:pt>
                <c:pt idx="6090">
                  <c:v>0.61677734462757539</c:v>
                </c:pt>
                <c:pt idx="6091">
                  <c:v>0.61686368983468753</c:v>
                </c:pt>
                <c:pt idx="6092">
                  <c:v>0.61695812136906247</c:v>
                </c:pt>
                <c:pt idx="6093">
                  <c:v>0.6170530835191631</c:v>
                </c:pt>
                <c:pt idx="6094">
                  <c:v>0.61715774726001627</c:v>
                </c:pt>
                <c:pt idx="6095">
                  <c:v>0.61724945390455066</c:v>
                </c:pt>
                <c:pt idx="6096">
                  <c:v>0.61733144331285961</c:v>
                </c:pt>
                <c:pt idx="6097">
                  <c:v>0.6174037178742412</c:v>
                </c:pt>
                <c:pt idx="6098">
                  <c:v>0.61747113346522775</c:v>
                </c:pt>
                <c:pt idx="6099">
                  <c:v>0.61753207324838189</c:v>
                </c:pt>
                <c:pt idx="6100">
                  <c:v>0.61759031311034829</c:v>
                </c:pt>
                <c:pt idx="6101">
                  <c:v>0.61764531431014325</c:v>
                </c:pt>
                <c:pt idx="6102">
                  <c:v>0.61769492064078391</c:v>
                </c:pt>
                <c:pt idx="6103">
                  <c:v>0.61773589792751094</c:v>
                </c:pt>
                <c:pt idx="6104">
                  <c:v>0.61777417782310307</c:v>
                </c:pt>
                <c:pt idx="6105">
                  <c:v>0.61782323864532385</c:v>
                </c:pt>
                <c:pt idx="6106">
                  <c:v>0.61787175797031102</c:v>
                </c:pt>
                <c:pt idx="6107">
                  <c:v>0.61791218894292121</c:v>
                </c:pt>
                <c:pt idx="6108">
                  <c:v>0.61795962586664566</c:v>
                </c:pt>
                <c:pt idx="6109">
                  <c:v>0.61801891885704574</c:v>
                </c:pt>
                <c:pt idx="6110">
                  <c:v>0.61808683196279202</c:v>
                </c:pt>
                <c:pt idx="6111">
                  <c:v>0.61815420151851519</c:v>
                </c:pt>
                <c:pt idx="6112">
                  <c:v>0.61821779421486167</c:v>
                </c:pt>
                <c:pt idx="6113">
                  <c:v>0.61827814964368899</c:v>
                </c:pt>
                <c:pt idx="6114">
                  <c:v>0.61834766165056909</c:v>
                </c:pt>
                <c:pt idx="6115">
                  <c:v>0.61840962564519741</c:v>
                </c:pt>
                <c:pt idx="6116">
                  <c:v>0.61845434509932584</c:v>
                </c:pt>
                <c:pt idx="6117">
                  <c:v>0.61850391131414206</c:v>
                </c:pt>
                <c:pt idx="6118">
                  <c:v>0.61855886228926626</c:v>
                </c:pt>
                <c:pt idx="6119">
                  <c:v>0.61861327155415402</c:v>
                </c:pt>
                <c:pt idx="6120">
                  <c:v>0.6186714484831396</c:v>
                </c:pt>
                <c:pt idx="6121">
                  <c:v>0.61872423573061475</c:v>
                </c:pt>
                <c:pt idx="6122">
                  <c:v>0.6187780973966337</c:v>
                </c:pt>
                <c:pt idx="6123">
                  <c:v>0.61882549326307668</c:v>
                </c:pt>
                <c:pt idx="6124">
                  <c:v>0.61887288688325803</c:v>
                </c:pt>
                <c:pt idx="6125">
                  <c:v>0.61891812415274405</c:v>
                </c:pt>
                <c:pt idx="6126">
                  <c:v>0.61896120536406518</c:v>
                </c:pt>
                <c:pt idx="6127">
                  <c:v>0.61899836141815046</c:v>
                </c:pt>
                <c:pt idx="6128">
                  <c:v>0.61903120837422321</c:v>
                </c:pt>
                <c:pt idx="6129">
                  <c:v>0.61908505350916687</c:v>
                </c:pt>
                <c:pt idx="6130">
                  <c:v>0.61914320299859837</c:v>
                </c:pt>
                <c:pt idx="6131">
                  <c:v>0.61920780957686261</c:v>
                </c:pt>
                <c:pt idx="6132">
                  <c:v>0.61927456532299596</c:v>
                </c:pt>
                <c:pt idx="6133">
                  <c:v>0.61935046765234569</c:v>
                </c:pt>
                <c:pt idx="6134">
                  <c:v>0.61943551448198031</c:v>
                </c:pt>
                <c:pt idx="6135">
                  <c:v>0.6195264742883041</c:v>
                </c:pt>
                <c:pt idx="6136">
                  <c:v>0.61961850212167591</c:v>
                </c:pt>
                <c:pt idx="6137">
                  <c:v>0.61971321198400298</c:v>
                </c:pt>
                <c:pt idx="6138">
                  <c:v>0.61981221725019553</c:v>
                </c:pt>
                <c:pt idx="6139">
                  <c:v>0.61990152880878457</c:v>
                </c:pt>
                <c:pt idx="6140">
                  <c:v>0.61997092806677845</c:v>
                </c:pt>
                <c:pt idx="6141">
                  <c:v>0.62002633641962857</c:v>
                </c:pt>
                <c:pt idx="6142">
                  <c:v>0.62007205944728638</c:v>
                </c:pt>
                <c:pt idx="6143">
                  <c:v>0.62010917425009948</c:v>
                </c:pt>
                <c:pt idx="6144">
                  <c:v>0.62016188566051844</c:v>
                </c:pt>
                <c:pt idx="6145">
                  <c:v>0.62022319951972871</c:v>
                </c:pt>
                <c:pt idx="6146">
                  <c:v>0.62028773636302814</c:v>
                </c:pt>
                <c:pt idx="6147">
                  <c:v>0.62035173128647803</c:v>
                </c:pt>
                <c:pt idx="6148">
                  <c:v>0.62041733527608445</c:v>
                </c:pt>
                <c:pt idx="6149">
                  <c:v>0.62048669874796381</c:v>
                </c:pt>
                <c:pt idx="6150">
                  <c:v>0.62054207853096988</c:v>
                </c:pt>
                <c:pt idx="6151">
                  <c:v>0.62059154137524386</c:v>
                </c:pt>
                <c:pt idx="6152">
                  <c:v>0.62063992657303868</c:v>
                </c:pt>
                <c:pt idx="6153">
                  <c:v>0.62068347124948042</c:v>
                </c:pt>
                <c:pt idx="6154">
                  <c:v>0.62072970179368658</c:v>
                </c:pt>
                <c:pt idx="6155">
                  <c:v>0.62077861783307753</c:v>
                </c:pt>
                <c:pt idx="6156">
                  <c:v>0.62084634378380643</c:v>
                </c:pt>
                <c:pt idx="6157">
                  <c:v>0.62093180093797928</c:v>
                </c:pt>
                <c:pt idx="6158">
                  <c:v>0.62102154996054115</c:v>
                </c:pt>
                <c:pt idx="6159">
                  <c:v>0.62111935110080829</c:v>
                </c:pt>
                <c:pt idx="6160">
                  <c:v>0.62121821725653226</c:v>
                </c:pt>
                <c:pt idx="6161">
                  <c:v>0.62132728107804869</c:v>
                </c:pt>
                <c:pt idx="6162">
                  <c:v>0.62144009320514959</c:v>
                </c:pt>
                <c:pt idx="6163">
                  <c:v>0.62153409359035183</c:v>
                </c:pt>
                <c:pt idx="6164">
                  <c:v>0.62161143585245815</c:v>
                </c:pt>
                <c:pt idx="6165">
                  <c:v>0.62168232767157194</c:v>
                </c:pt>
                <c:pt idx="6166">
                  <c:v>0.62175589947244669</c:v>
                </c:pt>
                <c:pt idx="6167">
                  <c:v>0.62182892889957941</c:v>
                </c:pt>
                <c:pt idx="6168">
                  <c:v>0.62190195299380446</c:v>
                </c:pt>
                <c:pt idx="6169">
                  <c:v>0.62197658240378617</c:v>
                </c:pt>
                <c:pt idx="6170">
                  <c:v>0.62205066940235709</c:v>
                </c:pt>
                <c:pt idx="6171">
                  <c:v>0.62212314050319528</c:v>
                </c:pt>
                <c:pt idx="6172">
                  <c:v>0.62218540777258635</c:v>
                </c:pt>
                <c:pt idx="6173">
                  <c:v>0.62224391400123513</c:v>
                </c:pt>
                <c:pt idx="6174">
                  <c:v>0.62230080668393906</c:v>
                </c:pt>
                <c:pt idx="6175">
                  <c:v>0.62235823280752778</c:v>
                </c:pt>
                <c:pt idx="6176">
                  <c:v>0.62241297239735949</c:v>
                </c:pt>
                <c:pt idx="6177">
                  <c:v>0.62246878222752433</c:v>
                </c:pt>
                <c:pt idx="6178">
                  <c:v>0.62251814986565235</c:v>
                </c:pt>
                <c:pt idx="6179">
                  <c:v>0.62256322253729435</c:v>
                </c:pt>
                <c:pt idx="6180">
                  <c:v>0.62261580475335709</c:v>
                </c:pt>
                <c:pt idx="6181">
                  <c:v>0.62266945722591738</c:v>
                </c:pt>
                <c:pt idx="6182">
                  <c:v>0.62272793514233893</c:v>
                </c:pt>
                <c:pt idx="6183">
                  <c:v>0.6227810451490009</c:v>
                </c:pt>
                <c:pt idx="6184">
                  <c:v>0.62283200664491956</c:v>
                </c:pt>
                <c:pt idx="6185">
                  <c:v>0.62287867436832378</c:v>
                </c:pt>
                <c:pt idx="6186">
                  <c:v>0.62291997616890038</c:v>
                </c:pt>
                <c:pt idx="6187">
                  <c:v>0.62296395802907201</c:v>
                </c:pt>
                <c:pt idx="6188">
                  <c:v>0.62302349136816171</c:v>
                </c:pt>
                <c:pt idx="6189">
                  <c:v>0.62310071852706117</c:v>
                </c:pt>
                <c:pt idx="6190">
                  <c:v>0.6231811571427881</c:v>
                </c:pt>
                <c:pt idx="6191">
                  <c:v>0.62326641501169866</c:v>
                </c:pt>
                <c:pt idx="6192">
                  <c:v>0.62334362341329796</c:v>
                </c:pt>
                <c:pt idx="6193">
                  <c:v>0.6234154647661766</c:v>
                </c:pt>
                <c:pt idx="6194">
                  <c:v>0.62348622881420979</c:v>
                </c:pt>
                <c:pt idx="6195">
                  <c:v>0.62355698785504698</c:v>
                </c:pt>
                <c:pt idx="6196">
                  <c:v>0.6236277418893964</c:v>
                </c:pt>
                <c:pt idx="6197">
                  <c:v>0.62369581112172778</c:v>
                </c:pt>
                <c:pt idx="6198">
                  <c:v>0.62376548349012328</c:v>
                </c:pt>
                <c:pt idx="6199">
                  <c:v>0.6238319356877059</c:v>
                </c:pt>
                <c:pt idx="6200">
                  <c:v>0.62389784761813749</c:v>
                </c:pt>
                <c:pt idx="6201">
                  <c:v>0.62397500728510324</c:v>
                </c:pt>
                <c:pt idx="6202">
                  <c:v>0.62405001792057491</c:v>
                </c:pt>
                <c:pt idx="6203">
                  <c:v>0.62411591547882628</c:v>
                </c:pt>
                <c:pt idx="6204">
                  <c:v>0.62417698738726757</c:v>
                </c:pt>
                <c:pt idx="6205">
                  <c:v>0.62422252103221954</c:v>
                </c:pt>
                <c:pt idx="6206">
                  <c:v>0.62426001777134688</c:v>
                </c:pt>
                <c:pt idx="6207">
                  <c:v>0.62429429927390856</c:v>
                </c:pt>
                <c:pt idx="6208">
                  <c:v>0.62433072208273233</c:v>
                </c:pt>
                <c:pt idx="6209">
                  <c:v>0.62437249955343399</c:v>
                </c:pt>
                <c:pt idx="6210">
                  <c:v>0.62442338001301867</c:v>
                </c:pt>
                <c:pt idx="6211">
                  <c:v>0.6244785422180319</c:v>
                </c:pt>
                <c:pt idx="6212">
                  <c:v>0.6245315593337365</c:v>
                </c:pt>
                <c:pt idx="6213">
                  <c:v>0.62457921878607414</c:v>
                </c:pt>
                <c:pt idx="6214">
                  <c:v>0.62462045041223668</c:v>
                </c:pt>
                <c:pt idx="6215">
                  <c:v>0.624651506878249</c:v>
                </c:pt>
                <c:pt idx="6216">
                  <c:v>0.62467078282032096</c:v>
                </c:pt>
                <c:pt idx="6217">
                  <c:v>0.62468898753555691</c:v>
                </c:pt>
                <c:pt idx="6218">
                  <c:v>0.62471682940019257</c:v>
                </c:pt>
                <c:pt idx="6219">
                  <c:v>0.62475644917881967</c:v>
                </c:pt>
                <c:pt idx="6220">
                  <c:v>0.62480623937738855</c:v>
                </c:pt>
                <c:pt idx="6221">
                  <c:v>0.62486780447460177</c:v>
                </c:pt>
                <c:pt idx="6222">
                  <c:v>0.62492883048240644</c:v>
                </c:pt>
                <c:pt idx="6223">
                  <c:v>0.62498075318824398</c:v>
                </c:pt>
                <c:pt idx="6224">
                  <c:v>0.62504123706462611</c:v>
                </c:pt>
                <c:pt idx="6225">
                  <c:v>0.62510546372481357</c:v>
                </c:pt>
                <c:pt idx="6226">
                  <c:v>0.62517022143066858</c:v>
                </c:pt>
                <c:pt idx="6227">
                  <c:v>0.62522320188918679</c:v>
                </c:pt>
                <c:pt idx="6228">
                  <c:v>0.62528581153970897</c:v>
                </c:pt>
                <c:pt idx="6229">
                  <c:v>0.62535430307782025</c:v>
                </c:pt>
                <c:pt idx="6230">
                  <c:v>0.62542600013104843</c:v>
                </c:pt>
                <c:pt idx="6231">
                  <c:v>0.62549341207422327</c:v>
                </c:pt>
                <c:pt idx="6232">
                  <c:v>0.6255511901230747</c:v>
                </c:pt>
                <c:pt idx="6233">
                  <c:v>0.62561752376634594</c:v>
                </c:pt>
                <c:pt idx="6234">
                  <c:v>0.62567903893854759</c:v>
                </c:pt>
                <c:pt idx="6235">
                  <c:v>0.62575392186714707</c:v>
                </c:pt>
                <c:pt idx="6236">
                  <c:v>0.62584537840890753</c:v>
                </c:pt>
                <c:pt idx="6237">
                  <c:v>0.62594431320213539</c:v>
                </c:pt>
                <c:pt idx="6238">
                  <c:v>0.62603521762635606</c:v>
                </c:pt>
                <c:pt idx="6239">
                  <c:v>0.62611916319652527</c:v>
                </c:pt>
                <c:pt idx="6240">
                  <c:v>0.62620630942233357</c:v>
                </c:pt>
                <c:pt idx="6241">
                  <c:v>0.626283291181437</c:v>
                </c:pt>
                <c:pt idx="6242">
                  <c:v>0.6263415581559193</c:v>
                </c:pt>
                <c:pt idx="6243">
                  <c:v>0.62639287304654967</c:v>
                </c:pt>
                <c:pt idx="6244">
                  <c:v>0.62645273709104654</c:v>
                </c:pt>
                <c:pt idx="6245">
                  <c:v>0.62652916543937365</c:v>
                </c:pt>
                <c:pt idx="6246">
                  <c:v>0.62661253515793691</c:v>
                </c:pt>
                <c:pt idx="6247">
                  <c:v>0.62669108872496382</c:v>
                </c:pt>
                <c:pt idx="6248">
                  <c:v>0.62675788112166275</c:v>
                </c:pt>
                <c:pt idx="6249">
                  <c:v>0.62681238041211695</c:v>
                </c:pt>
                <c:pt idx="6250">
                  <c:v>0.62686741099551113</c:v>
                </c:pt>
                <c:pt idx="6251">
                  <c:v>0.62692190431715433</c:v>
                </c:pt>
                <c:pt idx="6252">
                  <c:v>0.62697853148549576</c:v>
                </c:pt>
                <c:pt idx="6253">
                  <c:v>0.62703942882382024</c:v>
                </c:pt>
                <c:pt idx="6254">
                  <c:v>0.6270971176184289</c:v>
                </c:pt>
                <c:pt idx="6255">
                  <c:v>0.62715640541181061</c:v>
                </c:pt>
                <c:pt idx="6256">
                  <c:v>0.62722637116867497</c:v>
                </c:pt>
                <c:pt idx="6257">
                  <c:v>0.62730808070307498</c:v>
                </c:pt>
                <c:pt idx="6258">
                  <c:v>0.62739939522372246</c:v>
                </c:pt>
                <c:pt idx="6259">
                  <c:v>0.62749604069164588</c:v>
                </c:pt>
                <c:pt idx="6260">
                  <c:v>0.62758039760901652</c:v>
                </c:pt>
                <c:pt idx="6261">
                  <c:v>0.6276722211008402</c:v>
                </c:pt>
                <c:pt idx="6262">
                  <c:v>0.6277725766692438</c:v>
                </c:pt>
                <c:pt idx="6263">
                  <c:v>0.62785530905856779</c:v>
                </c:pt>
                <c:pt idx="6264">
                  <c:v>0.62792789442112074</c:v>
                </c:pt>
                <c:pt idx="6265">
                  <c:v>0.62799727256351157</c:v>
                </c:pt>
                <c:pt idx="6266">
                  <c:v>0.62806771313731113</c:v>
                </c:pt>
                <c:pt idx="6267">
                  <c:v>0.62814188383293013</c:v>
                </c:pt>
                <c:pt idx="6268">
                  <c:v>0.62821711611262909</c:v>
                </c:pt>
                <c:pt idx="6269">
                  <c:v>0.628282739649628</c:v>
                </c:pt>
                <c:pt idx="6270">
                  <c:v>0.62833715590196204</c:v>
                </c:pt>
                <c:pt idx="6271">
                  <c:v>0.62838996884466614</c:v>
                </c:pt>
                <c:pt idx="6272">
                  <c:v>0.62843744476598129</c:v>
                </c:pt>
                <c:pt idx="6273">
                  <c:v>0.62848865222179817</c:v>
                </c:pt>
                <c:pt idx="6274">
                  <c:v>0.6285361234583714</c:v>
                </c:pt>
                <c:pt idx="6275">
                  <c:v>0.62857932565881014</c:v>
                </c:pt>
                <c:pt idx="6276">
                  <c:v>0.62862412596943318</c:v>
                </c:pt>
                <c:pt idx="6277">
                  <c:v>0.62865932480552855</c:v>
                </c:pt>
                <c:pt idx="6278">
                  <c:v>0.62868438988808328</c:v>
                </c:pt>
                <c:pt idx="6279">
                  <c:v>0.62870412153238853</c:v>
                </c:pt>
                <c:pt idx="6280">
                  <c:v>0.62872971876106332</c:v>
                </c:pt>
                <c:pt idx="6281">
                  <c:v>0.62875798160659524</c:v>
                </c:pt>
                <c:pt idx="6282">
                  <c:v>0.62878731013005285</c:v>
                </c:pt>
                <c:pt idx="6283">
                  <c:v>0.62881450490140645</c:v>
                </c:pt>
                <c:pt idx="6284">
                  <c:v>0.62883956609470981</c:v>
                </c:pt>
                <c:pt idx="6285">
                  <c:v>0.62886409346298833</c:v>
                </c:pt>
                <c:pt idx="6286">
                  <c:v>0.62888542112032209</c:v>
                </c:pt>
                <c:pt idx="6287">
                  <c:v>0.62891474590645968</c:v>
                </c:pt>
                <c:pt idx="6288">
                  <c:v>0.62894513614106673</c:v>
                </c:pt>
                <c:pt idx="6289">
                  <c:v>0.62898352248576916</c:v>
                </c:pt>
                <c:pt idx="6290">
                  <c:v>0.62902510602978057</c:v>
                </c:pt>
                <c:pt idx="6291">
                  <c:v>0.629073084893501</c:v>
                </c:pt>
                <c:pt idx="6292">
                  <c:v>0.6291359870273967</c:v>
                </c:pt>
                <c:pt idx="6293">
                  <c:v>0.62920954552082387</c:v>
                </c:pt>
                <c:pt idx="6294">
                  <c:v>0.62927936778056182</c:v>
                </c:pt>
                <c:pt idx="6295">
                  <c:v>0.629344388707197</c:v>
                </c:pt>
                <c:pt idx="6296">
                  <c:v>0.62942006347838342</c:v>
                </c:pt>
                <c:pt idx="6297">
                  <c:v>0.62949306821759587</c:v>
                </c:pt>
                <c:pt idx="6298">
                  <c:v>0.62956393633339414</c:v>
                </c:pt>
                <c:pt idx="6299">
                  <c:v>0.62963426664077726</c:v>
                </c:pt>
                <c:pt idx="6300">
                  <c:v>0.62970459200215601</c:v>
                </c:pt>
                <c:pt idx="6301">
                  <c:v>0.62978823012190266</c:v>
                </c:pt>
                <c:pt idx="6302">
                  <c:v>0.62986813261959063</c:v>
                </c:pt>
                <c:pt idx="6303">
                  <c:v>0.62994749611375656</c:v>
                </c:pt>
                <c:pt idx="6304">
                  <c:v>0.63003271164519092</c:v>
                </c:pt>
                <c:pt idx="6305">
                  <c:v>0.6301243102431574</c:v>
                </c:pt>
                <c:pt idx="6306">
                  <c:v>0.63022335509937566</c:v>
                </c:pt>
                <c:pt idx="6307">
                  <c:v>0.63031600108475605</c:v>
                </c:pt>
                <c:pt idx="6308">
                  <c:v>0.63039000521677591</c:v>
                </c:pt>
                <c:pt idx="6309">
                  <c:v>0.63045175986875734</c:v>
                </c:pt>
                <c:pt idx="6310">
                  <c:v>0.63050446125393766</c:v>
                </c:pt>
                <c:pt idx="6311">
                  <c:v>0.63055290149160248</c:v>
                </c:pt>
                <c:pt idx="6312">
                  <c:v>0.63060240392561528</c:v>
                </c:pt>
                <c:pt idx="6313">
                  <c:v>0.6306529683981229</c:v>
                </c:pt>
                <c:pt idx="6314">
                  <c:v>0.63070193366100413</c:v>
                </c:pt>
                <c:pt idx="6315">
                  <c:v>0.63074770336912922</c:v>
                </c:pt>
                <c:pt idx="6316">
                  <c:v>0.63079453532066254</c:v>
                </c:pt>
                <c:pt idx="6317">
                  <c:v>0.63084402579495358</c:v>
                </c:pt>
                <c:pt idx="6318">
                  <c:v>0.63090522030651675</c:v>
                </c:pt>
                <c:pt idx="6319">
                  <c:v>0.63096162236595188</c:v>
                </c:pt>
                <c:pt idx="6320">
                  <c:v>0.63102334172909147</c:v>
                </c:pt>
                <c:pt idx="6321">
                  <c:v>0.63109569751101491</c:v>
                </c:pt>
                <c:pt idx="6322">
                  <c:v>0.63116113242311767</c:v>
                </c:pt>
                <c:pt idx="6323">
                  <c:v>0.63121645616276112</c:v>
                </c:pt>
                <c:pt idx="6324">
                  <c:v>0.63128560653346122</c:v>
                </c:pt>
                <c:pt idx="6325">
                  <c:v>0.63136007081617063</c:v>
                </c:pt>
                <c:pt idx="6326">
                  <c:v>0.63144197512326605</c:v>
                </c:pt>
                <c:pt idx="6327">
                  <c:v>0.63153610360658807</c:v>
                </c:pt>
                <c:pt idx="6328">
                  <c:v>0.63161586657236635</c:v>
                </c:pt>
                <c:pt idx="6329">
                  <c:v>0.63168817949594014</c:v>
                </c:pt>
                <c:pt idx="6330">
                  <c:v>0.63175144901480706</c:v>
                </c:pt>
                <c:pt idx="6331">
                  <c:v>0.63180674010646942</c:v>
                </c:pt>
                <c:pt idx="6332">
                  <c:v>0.63186468614277747</c:v>
                </c:pt>
                <c:pt idx="6333">
                  <c:v>0.63191678154754927</c:v>
                </c:pt>
                <c:pt idx="6334">
                  <c:v>0.63196036949474454</c:v>
                </c:pt>
                <c:pt idx="6335">
                  <c:v>0.63199651415631475</c:v>
                </c:pt>
                <c:pt idx="6336">
                  <c:v>0.63203159449028323</c:v>
                </c:pt>
                <c:pt idx="6337">
                  <c:v>0.63207092552257904</c:v>
                </c:pt>
                <c:pt idx="6338">
                  <c:v>0.63210972353878292</c:v>
                </c:pt>
                <c:pt idx="6339">
                  <c:v>0.63215277163068295</c:v>
                </c:pt>
                <c:pt idx="6340">
                  <c:v>0.63220113209149842</c:v>
                </c:pt>
                <c:pt idx="6341">
                  <c:v>0.63225320997238676</c:v>
                </c:pt>
                <c:pt idx="6342">
                  <c:v>0.63230422240986783</c:v>
                </c:pt>
                <c:pt idx="6343">
                  <c:v>0.63234938750023617</c:v>
                </c:pt>
                <c:pt idx="6344">
                  <c:v>0.6323897686772999</c:v>
                </c:pt>
                <c:pt idx="6345">
                  <c:v>0.63243121082141618</c:v>
                </c:pt>
                <c:pt idx="6346">
                  <c:v>0.63247371380061579</c:v>
                </c:pt>
                <c:pt idx="6347">
                  <c:v>0.63252046499131864</c:v>
                </c:pt>
                <c:pt idx="6348">
                  <c:v>0.63257571358076703</c:v>
                </c:pt>
                <c:pt idx="6349">
                  <c:v>0.63263308388538186</c:v>
                </c:pt>
                <c:pt idx="6350">
                  <c:v>0.63268620160328726</c:v>
                </c:pt>
                <c:pt idx="6351">
                  <c:v>0.63273878536484962</c:v>
                </c:pt>
                <c:pt idx="6352">
                  <c:v>0.63279508410510044</c:v>
                </c:pt>
                <c:pt idx="6353">
                  <c:v>0.63285137967598171</c:v>
                </c:pt>
                <c:pt idx="6354">
                  <c:v>0.63292519642407941</c:v>
                </c:pt>
                <c:pt idx="6355">
                  <c:v>0.63300431767903687</c:v>
                </c:pt>
                <c:pt idx="6356">
                  <c:v>0.63308449457799132</c:v>
                </c:pt>
                <c:pt idx="6357">
                  <c:v>0.63315457772742934</c:v>
                </c:pt>
                <c:pt idx="6358">
                  <c:v>0.63321987805987379</c:v>
                </c:pt>
                <c:pt idx="6359">
                  <c:v>0.63328464328330714</c:v>
                </c:pt>
                <c:pt idx="6360">
                  <c:v>0.63335524321554992</c:v>
                </c:pt>
                <c:pt idx="6361">
                  <c:v>0.63343167662059452</c:v>
                </c:pt>
                <c:pt idx="6362">
                  <c:v>0.63351288071279477</c:v>
                </c:pt>
                <c:pt idx="6363">
                  <c:v>0.63360097704141061</c:v>
                </c:pt>
                <c:pt idx="6364">
                  <c:v>0.63368747371651635</c:v>
                </c:pt>
                <c:pt idx="6365">
                  <c:v>0.63377502408124609</c:v>
                </c:pt>
                <c:pt idx="6366">
                  <c:v>0.63385779192280356</c:v>
                </c:pt>
                <c:pt idx="6367">
                  <c:v>0.63395222378524518</c:v>
                </c:pt>
                <c:pt idx="6368">
                  <c:v>0.63404717717195624</c:v>
                </c:pt>
                <c:pt idx="6369">
                  <c:v>0.63414371271302283</c:v>
                </c:pt>
                <c:pt idx="6370">
                  <c:v>0.63423758724103418</c:v>
                </c:pt>
                <c:pt idx="6371">
                  <c:v>0.63432402887137718</c:v>
                </c:pt>
                <c:pt idx="6372">
                  <c:v>0.6344046302852332</c:v>
                </c:pt>
                <c:pt idx="6373">
                  <c:v>0.63448363457669188</c:v>
                </c:pt>
                <c:pt idx="6374">
                  <c:v>0.63455733093975686</c:v>
                </c:pt>
                <c:pt idx="6375">
                  <c:v>0.63462837121325988</c:v>
                </c:pt>
                <c:pt idx="6376">
                  <c:v>0.6347052374662826</c:v>
                </c:pt>
                <c:pt idx="6377">
                  <c:v>0.63477308690416545</c:v>
                </c:pt>
                <c:pt idx="6378">
                  <c:v>0.63483563152685885</c:v>
                </c:pt>
                <c:pt idx="6379">
                  <c:v>0.63489181234430447</c:v>
                </c:pt>
                <c:pt idx="6380">
                  <c:v>0.63493792065697907</c:v>
                </c:pt>
                <c:pt idx="6381">
                  <c:v>0.63497819744329975</c:v>
                </c:pt>
                <c:pt idx="6382">
                  <c:v>0.63500522437723084</c:v>
                </c:pt>
                <c:pt idx="6383">
                  <c:v>0.63504019932510314</c:v>
                </c:pt>
                <c:pt idx="6384">
                  <c:v>0.63508471112603671</c:v>
                </c:pt>
                <c:pt idx="6385">
                  <c:v>0.63513928836834699</c:v>
                </c:pt>
                <c:pt idx="6386">
                  <c:v>0.63519174329884431</c:v>
                </c:pt>
                <c:pt idx="6387">
                  <c:v>0.63524101663633625</c:v>
                </c:pt>
                <c:pt idx="6388">
                  <c:v>0.63528022164356235</c:v>
                </c:pt>
                <c:pt idx="6389">
                  <c:v>0.63531359766818951</c:v>
                </c:pt>
                <c:pt idx="6390">
                  <c:v>0.63535015108372617</c:v>
                </c:pt>
                <c:pt idx="6391">
                  <c:v>0.63538564370139794</c:v>
                </c:pt>
                <c:pt idx="6392">
                  <c:v>0.6354200756341053</c:v>
                </c:pt>
                <c:pt idx="6393">
                  <c:v>0.63545768454434925</c:v>
                </c:pt>
                <c:pt idx="6394">
                  <c:v>0.63549952941588228</c:v>
                </c:pt>
                <c:pt idx="6395">
                  <c:v>0.63555143581065587</c:v>
                </c:pt>
                <c:pt idx="6396">
                  <c:v>0.63559910257548979</c:v>
                </c:pt>
                <c:pt idx="6397">
                  <c:v>0.63563564555652718</c:v>
                </c:pt>
                <c:pt idx="6398">
                  <c:v>0.63567165762269173</c:v>
                </c:pt>
                <c:pt idx="6399">
                  <c:v>0.635708197952496</c:v>
                </c:pt>
                <c:pt idx="6400">
                  <c:v>0.63574844372709238</c:v>
                </c:pt>
                <c:pt idx="6401">
                  <c:v>0.63579768964240513</c:v>
                </c:pt>
                <c:pt idx="6402">
                  <c:v>0.63585275747115821</c:v>
                </c:pt>
                <c:pt idx="6403">
                  <c:v>0.63590888117629041</c:v>
                </c:pt>
                <c:pt idx="6404">
                  <c:v>0.63597347248539338</c:v>
                </c:pt>
                <c:pt idx="6405">
                  <c:v>0.63604441223057995</c:v>
                </c:pt>
                <c:pt idx="6406">
                  <c:v>0.63612328708349164</c:v>
                </c:pt>
                <c:pt idx="6407">
                  <c:v>0.63621909313400804</c:v>
                </c:pt>
                <c:pt idx="6408">
                  <c:v>0.63632600396677064</c:v>
                </c:pt>
                <c:pt idx="6409">
                  <c:v>0.63644031181698668</c:v>
                </c:pt>
                <c:pt idx="6410">
                  <c:v>0.63655936860165752</c:v>
                </c:pt>
                <c:pt idx="6411">
                  <c:v>0.63668264357881876</c:v>
                </c:pt>
                <c:pt idx="6412">
                  <c:v>0.63679955558890999</c:v>
                </c:pt>
                <c:pt idx="6413">
                  <c:v>0.63690957793731051</c:v>
                </c:pt>
                <c:pt idx="6414">
                  <c:v>0.63701429950497168</c:v>
                </c:pt>
                <c:pt idx="6415">
                  <c:v>0.63710737613725132</c:v>
                </c:pt>
                <c:pt idx="6416">
                  <c:v>0.63719727147798344</c:v>
                </c:pt>
                <c:pt idx="6417">
                  <c:v>0.63728557256253149</c:v>
                </c:pt>
                <c:pt idx="6418">
                  <c:v>0.6373675216827478</c:v>
                </c:pt>
                <c:pt idx="6419">
                  <c:v>0.63743571937890819</c:v>
                </c:pt>
                <c:pt idx="6420">
                  <c:v>0.63749809769495691</c:v>
                </c:pt>
                <c:pt idx="6421">
                  <c:v>0.6375583577966033</c:v>
                </c:pt>
                <c:pt idx="6422">
                  <c:v>0.63762337120233759</c:v>
                </c:pt>
                <c:pt idx="6423">
                  <c:v>0.63768573781444493</c:v>
                </c:pt>
                <c:pt idx="6424">
                  <c:v>0.63774492964514395</c:v>
                </c:pt>
                <c:pt idx="6425">
                  <c:v>0.63780253261641617</c:v>
                </c:pt>
                <c:pt idx="6426">
                  <c:v>0.63786541647549788</c:v>
                </c:pt>
                <c:pt idx="6427">
                  <c:v>0.63793040992201488</c:v>
                </c:pt>
                <c:pt idx="6428">
                  <c:v>0.63800385271684734</c:v>
                </c:pt>
                <c:pt idx="6429">
                  <c:v>0.63809472410483825</c:v>
                </c:pt>
                <c:pt idx="6430">
                  <c:v>0.63819086972220429</c:v>
                </c:pt>
                <c:pt idx="6431">
                  <c:v>0.63828119591868493</c:v>
                </c:pt>
                <c:pt idx="6432">
                  <c:v>0.63836042270752213</c:v>
                </c:pt>
                <c:pt idx="6433">
                  <c:v>0.63842644023704864</c:v>
                </c:pt>
                <c:pt idx="6434">
                  <c:v>0.6384818915939442</c:v>
                </c:pt>
                <c:pt idx="6435">
                  <c:v>0.6385257223954397</c:v>
                </c:pt>
                <c:pt idx="6436">
                  <c:v>0.63856955127588022</c:v>
                </c:pt>
                <c:pt idx="6437">
                  <c:v>0.63860440178567801</c:v>
                </c:pt>
                <c:pt idx="6438">
                  <c:v>0.63863080287847362</c:v>
                </c:pt>
                <c:pt idx="6439">
                  <c:v>0.63865931527582442</c:v>
                </c:pt>
                <c:pt idx="6440">
                  <c:v>0.63869521861980227</c:v>
                </c:pt>
                <c:pt idx="6441">
                  <c:v>0.63872900882486983</c:v>
                </c:pt>
                <c:pt idx="6442">
                  <c:v>0.63876279788819801</c:v>
                </c:pt>
                <c:pt idx="6443">
                  <c:v>0.63880556053466331</c:v>
                </c:pt>
                <c:pt idx="6444">
                  <c:v>0.63884673765117295</c:v>
                </c:pt>
                <c:pt idx="6445">
                  <c:v>0.63889371972593634</c:v>
                </c:pt>
                <c:pt idx="6446">
                  <c:v>0.63894439454562924</c:v>
                </c:pt>
                <c:pt idx="6447">
                  <c:v>0.63899295550495006</c:v>
                </c:pt>
                <c:pt idx="6448">
                  <c:v>0.63904098630801054</c:v>
                </c:pt>
                <c:pt idx="6449">
                  <c:v>0.6390942925202816</c:v>
                </c:pt>
                <c:pt idx="6450">
                  <c:v>0.63915498425300432</c:v>
                </c:pt>
                <c:pt idx="6451">
                  <c:v>0.63923255875688978</c:v>
                </c:pt>
                <c:pt idx="6452">
                  <c:v>0.63931962501199024</c:v>
                </c:pt>
                <c:pt idx="6453">
                  <c:v>0.63940562847592508</c:v>
                </c:pt>
                <c:pt idx="6454">
                  <c:v>0.63948582136095988</c:v>
                </c:pt>
                <c:pt idx="6455">
                  <c:v>0.6395591500150084</c:v>
                </c:pt>
                <c:pt idx="6456">
                  <c:v>0.63962983585761313</c:v>
                </c:pt>
                <c:pt idx="6457">
                  <c:v>0.63969049509697007</c:v>
                </c:pt>
                <c:pt idx="6458">
                  <c:v>0.63974851353524598</c:v>
                </c:pt>
                <c:pt idx="6459">
                  <c:v>0.63980494642297658</c:v>
                </c:pt>
                <c:pt idx="6460">
                  <c:v>0.63987139602098098</c:v>
                </c:pt>
                <c:pt idx="6461">
                  <c:v>0.63993204060969611</c:v>
                </c:pt>
                <c:pt idx="6462">
                  <c:v>0.63998740854413572</c:v>
                </c:pt>
                <c:pt idx="6463">
                  <c:v>0.64004277341313676</c:v>
                </c:pt>
                <c:pt idx="6464">
                  <c:v>0.64008706310145014</c:v>
                </c:pt>
                <c:pt idx="6465">
                  <c:v>0.64012502413024064</c:v>
                </c:pt>
                <c:pt idx="6466">
                  <c:v>0.64017405499306979</c:v>
                </c:pt>
                <c:pt idx="6467">
                  <c:v>0.64021675733429806</c:v>
                </c:pt>
                <c:pt idx="6468">
                  <c:v>0.64026367508827464</c:v>
                </c:pt>
                <c:pt idx="6469">
                  <c:v>0.64031059064107887</c:v>
                </c:pt>
                <c:pt idx="6470">
                  <c:v>0.64035223293953958</c:v>
                </c:pt>
                <c:pt idx="6471">
                  <c:v>0.64039545475707649</c:v>
                </c:pt>
                <c:pt idx="6472">
                  <c:v>0.64044816176253483</c:v>
                </c:pt>
                <c:pt idx="6473">
                  <c:v>0.64050508220832159</c:v>
                </c:pt>
                <c:pt idx="6474">
                  <c:v>0.64056937733350849</c:v>
                </c:pt>
                <c:pt idx="6475">
                  <c:v>0.64062945264900095</c:v>
                </c:pt>
                <c:pt idx="6476">
                  <c:v>0.64069005128449641</c:v>
                </c:pt>
                <c:pt idx="6477">
                  <c:v>0.64076329169036528</c:v>
                </c:pt>
                <c:pt idx="6478">
                  <c:v>0.64083389247142886</c:v>
                </c:pt>
                <c:pt idx="6479">
                  <c:v>0.64090080055160548</c:v>
                </c:pt>
                <c:pt idx="6480">
                  <c:v>0.64096348988724816</c:v>
                </c:pt>
                <c:pt idx="6481">
                  <c:v>0.64102512178941529</c:v>
                </c:pt>
                <c:pt idx="6482">
                  <c:v>0.64108885676990668</c:v>
                </c:pt>
                <c:pt idx="6483">
                  <c:v>0.64115522111015899</c:v>
                </c:pt>
                <c:pt idx="6484">
                  <c:v>0.64121315463198547</c:v>
                </c:pt>
                <c:pt idx="6485">
                  <c:v>0.64127371790732912</c:v>
                </c:pt>
                <c:pt idx="6486">
                  <c:v>0.64133111797396058</c:v>
                </c:pt>
                <c:pt idx="6487">
                  <c:v>0.64138114286793801</c:v>
                </c:pt>
                <c:pt idx="6488">
                  <c:v>0.64142695294410912</c:v>
                </c:pt>
                <c:pt idx="6489">
                  <c:v>0.64146749574375295</c:v>
                </c:pt>
                <c:pt idx="6490">
                  <c:v>0.64149961289871293</c:v>
                </c:pt>
                <c:pt idx="6491">
                  <c:v>0.64152857010496567</c:v>
                </c:pt>
                <c:pt idx="6492">
                  <c:v>0.64156173823818474</c:v>
                </c:pt>
                <c:pt idx="6493">
                  <c:v>0.64159648462640639</c:v>
                </c:pt>
                <c:pt idx="6494">
                  <c:v>0.6416270183345697</c:v>
                </c:pt>
                <c:pt idx="6495">
                  <c:v>0.64166228887143573</c:v>
                </c:pt>
                <c:pt idx="6496">
                  <c:v>0.64169229416974194</c:v>
                </c:pt>
                <c:pt idx="6497">
                  <c:v>0.64171966663904045</c:v>
                </c:pt>
                <c:pt idx="6498">
                  <c:v>0.64174388012195105</c:v>
                </c:pt>
                <c:pt idx="6499">
                  <c:v>0.64177598840160011</c:v>
                </c:pt>
                <c:pt idx="6500">
                  <c:v>0.6418054639474261</c:v>
                </c:pt>
                <c:pt idx="6501">
                  <c:v>0.64183914922170116</c:v>
                </c:pt>
                <c:pt idx="6502">
                  <c:v>0.6418854646211587</c:v>
                </c:pt>
                <c:pt idx="6503">
                  <c:v>0.64194072450710049</c:v>
                </c:pt>
                <c:pt idx="6504">
                  <c:v>0.64200334868652731</c:v>
                </c:pt>
                <c:pt idx="6505">
                  <c:v>0.64205754964210859</c:v>
                </c:pt>
                <c:pt idx="6506">
                  <c:v>0.64210438111170709</c:v>
                </c:pt>
                <c:pt idx="6507">
                  <c:v>0.64215699812406213</c:v>
                </c:pt>
                <c:pt idx="6508">
                  <c:v>0.64222381773927439</c:v>
                </c:pt>
                <c:pt idx="6509">
                  <c:v>0.64230325887356732</c:v>
                </c:pt>
                <c:pt idx="6510">
                  <c:v>0.64238321973487245</c:v>
                </c:pt>
                <c:pt idx="6511">
                  <c:v>0.64246159621607679</c:v>
                </c:pt>
                <c:pt idx="6512">
                  <c:v>0.64253575890749071</c:v>
                </c:pt>
                <c:pt idx="6513">
                  <c:v>0.64260307914145398</c:v>
                </c:pt>
                <c:pt idx="6514">
                  <c:v>0.64268038663203619</c:v>
                </c:pt>
                <c:pt idx="6515">
                  <c:v>0.642766627392102</c:v>
                </c:pt>
                <c:pt idx="6516">
                  <c:v>0.64284076746587127</c:v>
                </c:pt>
                <c:pt idx="6517">
                  <c:v>0.64290228377993819</c:v>
                </c:pt>
                <c:pt idx="6518">
                  <c:v>0.64296327057789249</c:v>
                </c:pt>
                <c:pt idx="6519">
                  <c:v>0.64303056203878928</c:v>
                </c:pt>
                <c:pt idx="6520">
                  <c:v>0.64310941345752493</c:v>
                </c:pt>
                <c:pt idx="6521">
                  <c:v>0.64318247688896824</c:v>
                </c:pt>
                <c:pt idx="6522">
                  <c:v>0.64324712568963727</c:v>
                </c:pt>
                <c:pt idx="6523">
                  <c:v>0.64330966811273516</c:v>
                </c:pt>
                <c:pt idx="6524">
                  <c:v>0.64337378317511951</c:v>
                </c:pt>
                <c:pt idx="6525">
                  <c:v>0.643435792193773</c:v>
                </c:pt>
                <c:pt idx="6526">
                  <c:v>0.64348150824508077</c:v>
                </c:pt>
                <c:pt idx="6527">
                  <c:v>0.64352827307761995</c:v>
                </c:pt>
                <c:pt idx="6528">
                  <c:v>0.64357188325414039</c:v>
                </c:pt>
                <c:pt idx="6529">
                  <c:v>0.64361391535931933</c:v>
                </c:pt>
                <c:pt idx="6530">
                  <c:v>0.64364753977148625</c:v>
                </c:pt>
                <c:pt idx="6531">
                  <c:v>0.6436927207950438</c:v>
                </c:pt>
                <c:pt idx="6532">
                  <c:v>0.64374052639960344</c:v>
                </c:pt>
                <c:pt idx="6533">
                  <c:v>0.64378465262161788</c:v>
                </c:pt>
                <c:pt idx="6534">
                  <c:v>0.64383875711737326</c:v>
                </c:pt>
                <c:pt idx="6535">
                  <c:v>0.64389811110959017</c:v>
                </c:pt>
                <c:pt idx="6536">
                  <c:v>0.64394905818688031</c:v>
                </c:pt>
                <c:pt idx="6537">
                  <c:v>0.64400052785602568</c:v>
                </c:pt>
                <c:pt idx="6538">
                  <c:v>0.6440546206735368</c:v>
                </c:pt>
                <c:pt idx="6539">
                  <c:v>0.64410818543465864</c:v>
                </c:pt>
                <c:pt idx="6540">
                  <c:v>0.64415597118227974</c:v>
                </c:pt>
                <c:pt idx="6541">
                  <c:v>0.64420953051500629</c:v>
                </c:pt>
                <c:pt idx="6542">
                  <c:v>0.64426676231773705</c:v>
                </c:pt>
                <c:pt idx="6543">
                  <c:v>0.64432766595979363</c:v>
                </c:pt>
                <c:pt idx="6544">
                  <c:v>0.64438751592539778</c:v>
                </c:pt>
                <c:pt idx="6545">
                  <c:v>0.6444499870686059</c:v>
                </c:pt>
                <c:pt idx="6546">
                  <c:v>0.64451087955296982</c:v>
                </c:pt>
                <c:pt idx="6547">
                  <c:v>0.64456389498966016</c:v>
                </c:pt>
                <c:pt idx="6548">
                  <c:v>0.64461795734246163</c:v>
                </c:pt>
                <c:pt idx="6549">
                  <c:v>0.64467149193789464</c:v>
                </c:pt>
                <c:pt idx="6550">
                  <c:v>0.64472922211336836</c:v>
                </c:pt>
                <c:pt idx="6551">
                  <c:v>0.64479272145727351</c:v>
                </c:pt>
                <c:pt idx="6552">
                  <c:v>0.64485201885657528</c:v>
                </c:pt>
                <c:pt idx="6553">
                  <c:v>0.64490029378861935</c:v>
                </c:pt>
                <c:pt idx="6554">
                  <c:v>0.64494174540317872</c:v>
                </c:pt>
                <c:pt idx="6555">
                  <c:v>0.64498739266163585</c:v>
                </c:pt>
                <c:pt idx="6556">
                  <c:v>0.6450356610591188</c:v>
                </c:pt>
                <c:pt idx="6557">
                  <c:v>0.64508077941085851</c:v>
                </c:pt>
                <c:pt idx="6558">
                  <c:v>0.64513114167819952</c:v>
                </c:pt>
                <c:pt idx="6559">
                  <c:v>0.64519566462675271</c:v>
                </c:pt>
                <c:pt idx="6560">
                  <c:v>0.64528326229230482</c:v>
                </c:pt>
                <c:pt idx="6561">
                  <c:v>0.64536665653232872</c:v>
                </c:pt>
                <c:pt idx="6562">
                  <c:v>0.64544165295954459</c:v>
                </c:pt>
                <c:pt idx="6563">
                  <c:v>0.64551559497907118</c:v>
                </c:pt>
                <c:pt idx="6564">
                  <c:v>0.64558323927184569</c:v>
                </c:pt>
                <c:pt idx="6565">
                  <c:v>0.64565402491119928</c:v>
                </c:pt>
                <c:pt idx="6566">
                  <c:v>0.6457258541045543</c:v>
                </c:pt>
                <c:pt idx="6567">
                  <c:v>0.64580187208362927</c:v>
                </c:pt>
                <c:pt idx="6568">
                  <c:v>0.64587683587955846</c:v>
                </c:pt>
                <c:pt idx="6569">
                  <c:v>0.64594340740662637</c:v>
                </c:pt>
                <c:pt idx="6570">
                  <c:v>0.64601207103167879</c:v>
                </c:pt>
                <c:pt idx="6571">
                  <c:v>0.64609173589422297</c:v>
                </c:pt>
                <c:pt idx="6572">
                  <c:v>0.64617768297079137</c:v>
                </c:pt>
                <c:pt idx="6573">
                  <c:v>0.64625681063808338</c:v>
                </c:pt>
                <c:pt idx="6574">
                  <c:v>0.64633331223076862</c:v>
                </c:pt>
                <c:pt idx="6575">
                  <c:v>0.6464050926497823</c:v>
                </c:pt>
                <c:pt idx="6576">
                  <c:v>0.64647477236151452</c:v>
                </c:pt>
                <c:pt idx="6577">
                  <c:v>0.64654182795062309</c:v>
                </c:pt>
                <c:pt idx="6578">
                  <c:v>0.64659630730610385</c:v>
                </c:pt>
                <c:pt idx="6579">
                  <c:v>0.64664659330774876</c:v>
                </c:pt>
                <c:pt idx="6580">
                  <c:v>0.6466937341378447</c:v>
                </c:pt>
                <c:pt idx="6581">
                  <c:v>0.64674087274578751</c:v>
                </c:pt>
                <c:pt idx="6582">
                  <c:v>0.64678800913178658</c:v>
                </c:pt>
                <c:pt idx="6583">
                  <c:v>0.64683723809623395</c:v>
                </c:pt>
                <c:pt idx="6584">
                  <c:v>0.64688279891456635</c:v>
                </c:pt>
                <c:pt idx="6585">
                  <c:v>0.64692521574158979</c:v>
                </c:pt>
                <c:pt idx="6586">
                  <c:v>0.64696972529216856</c:v>
                </c:pt>
                <c:pt idx="6587">
                  <c:v>0.64701999252009346</c:v>
                </c:pt>
                <c:pt idx="6588">
                  <c:v>0.64707706370541718</c:v>
                </c:pt>
                <c:pt idx="6589">
                  <c:v>0.64713203745546533</c:v>
                </c:pt>
                <c:pt idx="6590">
                  <c:v>0.6471911963056336</c:v>
                </c:pt>
                <c:pt idx="6591">
                  <c:v>0.64724616378191524</c:v>
                </c:pt>
                <c:pt idx="6592">
                  <c:v>0.64729955786586335</c:v>
                </c:pt>
                <c:pt idx="6593">
                  <c:v>0.64734248045445808</c:v>
                </c:pt>
                <c:pt idx="6594">
                  <c:v>0.64737702656566853</c:v>
                </c:pt>
                <c:pt idx="6595">
                  <c:v>0.64741732885377101</c:v>
                </c:pt>
                <c:pt idx="6596">
                  <c:v>0.64746600347778871</c:v>
                </c:pt>
                <c:pt idx="6597">
                  <c:v>0.64751624576600064</c:v>
                </c:pt>
                <c:pt idx="6598">
                  <c:v>0.64756857879877983</c:v>
                </c:pt>
                <c:pt idx="6599">
                  <c:v>0.64762300224776415</c:v>
                </c:pt>
                <c:pt idx="6600">
                  <c:v>0.64767428317200415</c:v>
                </c:pt>
                <c:pt idx="6601">
                  <c:v>0.64773654933055036</c:v>
                </c:pt>
                <c:pt idx="6602">
                  <c:v>0.6478040435602116</c:v>
                </c:pt>
                <c:pt idx="6603">
                  <c:v>0.64787205639268974</c:v>
                </c:pt>
                <c:pt idx="6604">
                  <c:v>0.64793221773496501</c:v>
                </c:pt>
                <c:pt idx="6605">
                  <c:v>0.64799028307627604</c:v>
                </c:pt>
                <c:pt idx="6606">
                  <c:v>0.6480551448762033</c:v>
                </c:pt>
                <c:pt idx="6607">
                  <c:v>0.64812941693163817</c:v>
                </c:pt>
                <c:pt idx="6608">
                  <c:v>0.64821257416606481</c:v>
                </c:pt>
                <c:pt idx="6609">
                  <c:v>0.64829624742204917</c:v>
                </c:pt>
                <c:pt idx="6610">
                  <c:v>0.64837363895106204</c:v>
                </c:pt>
                <c:pt idx="6611">
                  <c:v>0.64843377012593084</c:v>
                </c:pt>
                <c:pt idx="6612">
                  <c:v>0.64848291813989056</c:v>
                </c:pt>
                <c:pt idx="6613">
                  <c:v>0.64852369870074378</c:v>
                </c:pt>
                <c:pt idx="6614">
                  <c:v>0.64856656877931773</c:v>
                </c:pt>
                <c:pt idx="6615">
                  <c:v>0.64861048256401854</c:v>
                </c:pt>
                <c:pt idx="6616">
                  <c:v>0.64866275836488263</c:v>
                </c:pt>
                <c:pt idx="6617">
                  <c:v>0.64872287215769686</c:v>
                </c:pt>
                <c:pt idx="6618">
                  <c:v>0.64877514208378861</c:v>
                </c:pt>
                <c:pt idx="6619">
                  <c:v>0.64881800138455092</c:v>
                </c:pt>
                <c:pt idx="6620">
                  <c:v>0.64885772299875899</c:v>
                </c:pt>
                <c:pt idx="6621">
                  <c:v>0.64890475971196748</c:v>
                </c:pt>
                <c:pt idx="6622">
                  <c:v>0.64895127161941624</c:v>
                </c:pt>
                <c:pt idx="6623">
                  <c:v>0.64899412337221618</c:v>
                </c:pt>
                <c:pt idx="6624">
                  <c:v>0.64904167621662989</c:v>
                </c:pt>
                <c:pt idx="6625">
                  <c:v>0.64910124472121156</c:v>
                </c:pt>
                <c:pt idx="6626">
                  <c:v>0.64916446705930431</c:v>
                </c:pt>
                <c:pt idx="6627">
                  <c:v>0.64922350579892296</c:v>
                </c:pt>
                <c:pt idx="6628">
                  <c:v>0.64927627198803295</c:v>
                </c:pt>
                <c:pt idx="6629">
                  <c:v>0.64932746820328546</c:v>
                </c:pt>
                <c:pt idx="6630">
                  <c:v>0.649379184167728</c:v>
                </c:pt>
                <c:pt idx="6631">
                  <c:v>0.64943089745776783</c:v>
                </c:pt>
                <c:pt idx="6632">
                  <c:v>0.64947529562366069</c:v>
                </c:pt>
                <c:pt idx="6633">
                  <c:v>0.64952021411488747</c:v>
                </c:pt>
                <c:pt idx="6634">
                  <c:v>0.64957818732449124</c:v>
                </c:pt>
                <c:pt idx="6635">
                  <c:v>0.64964503514180427</c:v>
                </c:pt>
                <c:pt idx="6636">
                  <c:v>0.6497103119009251</c:v>
                </c:pt>
                <c:pt idx="6637">
                  <c:v>0.64978080601508748</c:v>
                </c:pt>
                <c:pt idx="6638">
                  <c:v>0.64985286152919286</c:v>
                </c:pt>
                <c:pt idx="6639">
                  <c:v>0.64992021307583703</c:v>
                </c:pt>
                <c:pt idx="6640">
                  <c:v>0.64998547187529143</c:v>
                </c:pt>
                <c:pt idx="6641">
                  <c:v>0.65005751264413336</c:v>
                </c:pt>
                <c:pt idx="6642">
                  <c:v>0.65013528996665426</c:v>
                </c:pt>
                <c:pt idx="6643">
                  <c:v>0.65020627606802295</c:v>
                </c:pt>
                <c:pt idx="6644">
                  <c:v>0.65027308191355937</c:v>
                </c:pt>
                <c:pt idx="6645">
                  <c:v>0.65035292992057203</c:v>
                </c:pt>
                <c:pt idx="6646">
                  <c:v>0.65043538064848117</c:v>
                </c:pt>
                <c:pt idx="6647">
                  <c:v>0.6505199116787248</c:v>
                </c:pt>
                <c:pt idx="6648">
                  <c:v>0.65060495729427026</c:v>
                </c:pt>
                <c:pt idx="6649">
                  <c:v>0.65067799683477967</c:v>
                </c:pt>
                <c:pt idx="6650">
                  <c:v>0.65074477117509488</c:v>
                </c:pt>
                <c:pt idx="6651">
                  <c:v>0.65079745715596748</c:v>
                </c:pt>
                <c:pt idx="6652">
                  <c:v>0.65084909715632322</c:v>
                </c:pt>
                <c:pt idx="6653">
                  <c:v>0.65089291082306466</c:v>
                </c:pt>
                <c:pt idx="6654">
                  <c:v>0.65093515789804768</c:v>
                </c:pt>
                <c:pt idx="6655">
                  <c:v>0.65097844625930057</c:v>
                </c:pt>
                <c:pt idx="6656">
                  <c:v>0.6510180821514836</c:v>
                </c:pt>
                <c:pt idx="6657">
                  <c:v>0.65106293139804983</c:v>
                </c:pt>
                <c:pt idx="6658">
                  <c:v>0.65110882156827921</c:v>
                </c:pt>
                <c:pt idx="6659">
                  <c:v>0.65115105952284202</c:v>
                </c:pt>
                <c:pt idx="6660">
                  <c:v>0.65119016714938183</c:v>
                </c:pt>
                <c:pt idx="6661">
                  <c:v>0.65122405918864024</c:v>
                </c:pt>
                <c:pt idx="6662">
                  <c:v>0.65124804363003863</c:v>
                </c:pt>
                <c:pt idx="6663">
                  <c:v>0.65127567716453372</c:v>
                </c:pt>
                <c:pt idx="6664">
                  <c:v>0.65131269447638773</c:v>
                </c:pt>
                <c:pt idx="6665">
                  <c:v>0.6513507531007503</c:v>
                </c:pt>
                <c:pt idx="6666">
                  <c:v>0.65138933159783063</c:v>
                </c:pt>
                <c:pt idx="6667">
                  <c:v>0.65143364289985251</c:v>
                </c:pt>
                <c:pt idx="6668">
                  <c:v>0.65148368624469755</c:v>
                </c:pt>
                <c:pt idx="6669">
                  <c:v>0.65153737579867799</c:v>
                </c:pt>
                <c:pt idx="6670">
                  <c:v>0.65159002003804212</c:v>
                </c:pt>
                <c:pt idx="6671">
                  <c:v>0.65164109793810521</c:v>
                </c:pt>
                <c:pt idx="6672">
                  <c:v>0.65168696158445039</c:v>
                </c:pt>
                <c:pt idx="6673">
                  <c:v>0.65173386541076872</c:v>
                </c:pt>
                <c:pt idx="6674">
                  <c:v>0.65177920368511333</c:v>
                </c:pt>
                <c:pt idx="6675">
                  <c:v>0.65182245552521234</c:v>
                </c:pt>
                <c:pt idx="6676">
                  <c:v>0.65188081648883089</c:v>
                </c:pt>
                <c:pt idx="6677">
                  <c:v>0.65194125818215454</c:v>
                </c:pt>
                <c:pt idx="6678">
                  <c:v>0.6520032592268139</c:v>
                </c:pt>
                <c:pt idx="6679">
                  <c:v>0.65207984344565717</c:v>
                </c:pt>
                <c:pt idx="6680">
                  <c:v>0.65215902640260903</c:v>
                </c:pt>
                <c:pt idx="6681">
                  <c:v>0.65223768221134182</c:v>
                </c:pt>
                <c:pt idx="6682">
                  <c:v>0.65230695670687022</c:v>
                </c:pt>
                <c:pt idx="6683">
                  <c:v>0.65236789346104862</c:v>
                </c:pt>
                <c:pt idx="6684">
                  <c:v>0.65242205634761052</c:v>
                </c:pt>
                <c:pt idx="6685">
                  <c:v>0.65246163506343213</c:v>
                </c:pt>
                <c:pt idx="6686">
                  <c:v>0.65250173295436653</c:v>
                </c:pt>
                <c:pt idx="6687">
                  <c:v>0.65253141477308296</c:v>
                </c:pt>
                <c:pt idx="6688">
                  <c:v>0.65256369925981716</c:v>
                </c:pt>
                <c:pt idx="6689">
                  <c:v>0.65260952061278388</c:v>
                </c:pt>
                <c:pt idx="6690">
                  <c:v>0.65266210844162942</c:v>
                </c:pt>
                <c:pt idx="6691">
                  <c:v>0.65271833791203049</c:v>
                </c:pt>
                <c:pt idx="6692">
                  <c:v>0.65277560541898316</c:v>
                </c:pt>
                <c:pt idx="6693">
                  <c:v>0.6528417192800906</c:v>
                </c:pt>
                <c:pt idx="6694">
                  <c:v>0.65291407511047939</c:v>
                </c:pt>
                <c:pt idx="6695">
                  <c:v>0.65299475349602909</c:v>
                </c:pt>
                <c:pt idx="6696">
                  <c:v>0.65308791592061988</c:v>
                </c:pt>
                <c:pt idx="6697">
                  <c:v>0.65318002889073756</c:v>
                </c:pt>
                <c:pt idx="6698">
                  <c:v>0.65326276720640442</c:v>
                </c:pt>
                <c:pt idx="6699">
                  <c:v>0.65333977533652388</c:v>
                </c:pt>
                <c:pt idx="6700">
                  <c:v>0.65340949379883329</c:v>
                </c:pt>
                <c:pt idx="6701">
                  <c:v>0.65347452529621164</c:v>
                </c:pt>
                <c:pt idx="6702">
                  <c:v>0.65352914848595423</c:v>
                </c:pt>
                <c:pt idx="6703">
                  <c:v>0.65357024396662755</c:v>
                </c:pt>
                <c:pt idx="6704">
                  <c:v>0.65360873693568344</c:v>
                </c:pt>
                <c:pt idx="6705">
                  <c:v>0.65365242986180561</c:v>
                </c:pt>
                <c:pt idx="6706">
                  <c:v>0.65370236229698964</c:v>
                </c:pt>
                <c:pt idx="6707">
                  <c:v>0.65375177214833591</c:v>
                </c:pt>
                <c:pt idx="6708">
                  <c:v>0.65380638019648352</c:v>
                </c:pt>
                <c:pt idx="6709">
                  <c:v>0.65387086586092669</c:v>
                </c:pt>
                <c:pt idx="6710">
                  <c:v>0.65393794734076938</c:v>
                </c:pt>
                <c:pt idx="6711">
                  <c:v>0.65401282367785385</c:v>
                </c:pt>
                <c:pt idx="6712">
                  <c:v>0.65408873424068903</c:v>
                </c:pt>
                <c:pt idx="6713">
                  <c:v>0.65415164205295029</c:v>
                </c:pt>
                <c:pt idx="6714">
                  <c:v>0.65421818485299199</c:v>
                </c:pt>
                <c:pt idx="6715">
                  <c:v>0.65427900525789262</c:v>
                </c:pt>
                <c:pt idx="6716">
                  <c:v>0.65434294066963383</c:v>
                </c:pt>
                <c:pt idx="6717">
                  <c:v>0.65441466821725292</c:v>
                </c:pt>
                <c:pt idx="6718">
                  <c:v>0.65447859495619232</c:v>
                </c:pt>
                <c:pt idx="6719">
                  <c:v>0.65453160427441148</c:v>
                </c:pt>
                <c:pt idx="6720">
                  <c:v>0.65457473723436554</c:v>
                </c:pt>
                <c:pt idx="6721">
                  <c:v>0.65462566291250646</c:v>
                </c:pt>
                <c:pt idx="6722">
                  <c:v>0.65467450755485668</c:v>
                </c:pt>
                <c:pt idx="6723">
                  <c:v>0.65472179105295047</c:v>
                </c:pt>
                <c:pt idx="6724">
                  <c:v>0.65476699406514138</c:v>
                </c:pt>
                <c:pt idx="6725">
                  <c:v>0.65482102716874335</c:v>
                </c:pt>
                <c:pt idx="6726">
                  <c:v>0.65488336942985492</c:v>
                </c:pt>
                <c:pt idx="6727">
                  <c:v>0.65495038302610753</c:v>
                </c:pt>
                <c:pt idx="6728">
                  <c:v>0.65501895042971026</c:v>
                </c:pt>
                <c:pt idx="6729">
                  <c:v>0.65508076095346501</c:v>
                </c:pt>
                <c:pt idx="6730">
                  <c:v>0.65513945144398633</c:v>
                </c:pt>
                <c:pt idx="6731">
                  <c:v>0.65520904455284257</c:v>
                </c:pt>
                <c:pt idx="6732">
                  <c:v>0.65527032402673069</c:v>
                </c:pt>
                <c:pt idx="6733">
                  <c:v>0.65532225284479562</c:v>
                </c:pt>
                <c:pt idx="6734">
                  <c:v>0.65536483246349642</c:v>
                </c:pt>
                <c:pt idx="6735">
                  <c:v>0.65540066025023347</c:v>
                </c:pt>
                <c:pt idx="6736">
                  <c:v>0.6554432365305789</c:v>
                </c:pt>
                <c:pt idx="6737">
                  <c:v>0.65550346329474785</c:v>
                </c:pt>
                <c:pt idx="6738">
                  <c:v>0.65558029907284676</c:v>
                </c:pt>
                <c:pt idx="6739">
                  <c:v>0.65566387723573827</c:v>
                </c:pt>
                <c:pt idx="6740">
                  <c:v>0.65573706728099057</c:v>
                </c:pt>
                <c:pt idx="6741">
                  <c:v>0.65579260508810744</c:v>
                </c:pt>
                <c:pt idx="6742">
                  <c:v>0.65584450679251927</c:v>
                </c:pt>
                <c:pt idx="6743">
                  <c:v>0.65589225398154216</c:v>
                </c:pt>
                <c:pt idx="6744">
                  <c:v>0.65593999889088017</c:v>
                </c:pt>
                <c:pt idx="6745">
                  <c:v>0.65599656327894229</c:v>
                </c:pt>
                <c:pt idx="6746">
                  <c:v>0.65605052998772317</c:v>
                </c:pt>
                <c:pt idx="6747">
                  <c:v>0.65610760699136195</c:v>
                </c:pt>
                <c:pt idx="6748">
                  <c:v>0.65616260538552662</c:v>
                </c:pt>
                <c:pt idx="6749">
                  <c:v>0.65622123241826058</c:v>
                </c:pt>
                <c:pt idx="6750">
                  <c:v>0.65628452500225853</c:v>
                </c:pt>
                <c:pt idx="6751">
                  <c:v>0.65635611342488476</c:v>
                </c:pt>
                <c:pt idx="6752">
                  <c:v>0.65643755199314646</c:v>
                </c:pt>
                <c:pt idx="6753">
                  <c:v>0.65651639065815826</c:v>
                </c:pt>
                <c:pt idx="6754">
                  <c:v>0.65658951833678381</c:v>
                </c:pt>
                <c:pt idx="6755">
                  <c:v>0.6566543433675659</c:v>
                </c:pt>
                <c:pt idx="6756">
                  <c:v>0.65671916419633591</c:v>
                </c:pt>
                <c:pt idx="6757">
                  <c:v>0.65678190675663151</c:v>
                </c:pt>
                <c:pt idx="6758">
                  <c:v>0.65684257143935698</c:v>
                </c:pt>
                <c:pt idx="6759">
                  <c:v>0.65689752942761814</c:v>
                </c:pt>
                <c:pt idx="6760">
                  <c:v>0.65696544503291354</c:v>
                </c:pt>
                <c:pt idx="6761">
                  <c:v>0.65704320532906391</c:v>
                </c:pt>
                <c:pt idx="6762">
                  <c:v>0.65712355128323474</c:v>
                </c:pt>
                <c:pt idx="6763">
                  <c:v>0.65720700056879411</c:v>
                </c:pt>
                <c:pt idx="6764">
                  <c:v>0.65729562541443887</c:v>
                </c:pt>
                <c:pt idx="6765">
                  <c:v>0.6573692143466966</c:v>
                </c:pt>
                <c:pt idx="6766">
                  <c:v>0.65743450703414619</c:v>
                </c:pt>
                <c:pt idx="6767">
                  <c:v>0.65749409584545759</c:v>
                </c:pt>
                <c:pt idx="6768">
                  <c:v>0.65755938037983375</c:v>
                </c:pt>
                <c:pt idx="6769">
                  <c:v>0.65761999791712755</c:v>
                </c:pt>
                <c:pt idx="6770">
                  <c:v>0.65766973263938222</c:v>
                </c:pt>
                <c:pt idx="6771">
                  <c:v>0.65770806813297711</c:v>
                </c:pt>
                <c:pt idx="6772">
                  <c:v>0.65773914988679871</c:v>
                </c:pt>
                <c:pt idx="6773">
                  <c:v>0.65776919466387906</c:v>
                </c:pt>
                <c:pt idx="6774">
                  <c:v>0.65781529610103473</c:v>
                </c:pt>
                <c:pt idx="6775">
                  <c:v>0.65785880562030297</c:v>
                </c:pt>
                <c:pt idx="6776">
                  <c:v>0.65790334911936799</c:v>
                </c:pt>
                <c:pt idx="6777">
                  <c:v>0.65795255184106527</c:v>
                </c:pt>
                <c:pt idx="6778">
                  <c:v>0.65800589521470443</c:v>
                </c:pt>
                <c:pt idx="6779">
                  <c:v>0.65805975359824098</c:v>
                </c:pt>
                <c:pt idx="6780">
                  <c:v>0.65810791296536364</c:v>
                </c:pt>
                <c:pt idx="6781">
                  <c:v>0.65814726728525619</c:v>
                </c:pt>
                <c:pt idx="6782">
                  <c:v>0.65819024457590714</c:v>
                </c:pt>
                <c:pt idx="6783">
                  <c:v>0.65824461079140784</c:v>
                </c:pt>
                <c:pt idx="6784">
                  <c:v>0.6582943144591864</c:v>
                </c:pt>
                <c:pt idx="6785">
                  <c:v>0.65834142711357646</c:v>
                </c:pt>
                <c:pt idx="6786">
                  <c:v>0.65838387837358281</c:v>
                </c:pt>
                <c:pt idx="6787">
                  <c:v>0.65842063349672042</c:v>
                </c:pt>
                <c:pt idx="6788">
                  <c:v>0.65845221076305849</c:v>
                </c:pt>
                <c:pt idx="6789">
                  <c:v>0.65849258679854106</c:v>
                </c:pt>
                <c:pt idx="6790">
                  <c:v>0.65853710207634697</c:v>
                </c:pt>
                <c:pt idx="6791">
                  <c:v>0.65858161537263116</c:v>
                </c:pt>
                <c:pt idx="6792">
                  <c:v>0.65863181985238239</c:v>
                </c:pt>
                <c:pt idx="6793">
                  <c:v>0.65868202181177027</c:v>
                </c:pt>
                <c:pt idx="6794">
                  <c:v>0.65873015122089262</c:v>
                </c:pt>
                <c:pt idx="6795">
                  <c:v>0.65877465592494366</c:v>
                </c:pt>
                <c:pt idx="6796">
                  <c:v>0.65881191415397122</c:v>
                </c:pt>
                <c:pt idx="6797">
                  <c:v>0.65884865354825661</c:v>
                </c:pt>
                <c:pt idx="6798">
                  <c:v>0.65888797872817439</c:v>
                </c:pt>
                <c:pt idx="6799">
                  <c:v>0.65892316310465915</c:v>
                </c:pt>
                <c:pt idx="6800">
                  <c:v>0.65896196796665452</c:v>
                </c:pt>
                <c:pt idx="6801">
                  <c:v>0.65901060126743716</c:v>
                </c:pt>
                <c:pt idx="6802">
                  <c:v>0.65906647490611381</c:v>
                </c:pt>
                <c:pt idx="6803">
                  <c:v>0.65912958766898389</c:v>
                </c:pt>
                <c:pt idx="6804">
                  <c:v>0.65919786912309508</c:v>
                </c:pt>
                <c:pt idx="6805">
                  <c:v>0.6592733871196903</c:v>
                </c:pt>
                <c:pt idx="6806">
                  <c:v>0.65934683065974331</c:v>
                </c:pt>
                <c:pt idx="6807">
                  <c:v>0.65941923450359152</c:v>
                </c:pt>
                <c:pt idx="6808">
                  <c:v>0.65949111599121757</c:v>
                </c:pt>
                <c:pt idx="6809">
                  <c:v>0.65956919722003859</c:v>
                </c:pt>
                <c:pt idx="6810">
                  <c:v>0.65964778938619817</c:v>
                </c:pt>
                <c:pt idx="6811">
                  <c:v>0.65973826613929221</c:v>
                </c:pt>
                <c:pt idx="6812">
                  <c:v>0.65983390409233034</c:v>
                </c:pt>
                <c:pt idx="6813">
                  <c:v>0.65992126266131812</c:v>
                </c:pt>
                <c:pt idx="6814">
                  <c:v>0.65999414178202509</c:v>
                </c:pt>
                <c:pt idx="6815">
                  <c:v>0.66006029695210156</c:v>
                </c:pt>
                <c:pt idx="6816">
                  <c:v>0.66012799810271106</c:v>
                </c:pt>
                <c:pt idx="6817">
                  <c:v>0.66019776166884614</c:v>
                </c:pt>
                <c:pt idx="6818">
                  <c:v>0.66026597022790989</c:v>
                </c:pt>
                <c:pt idx="6819">
                  <c:v>0.66033882423187684</c:v>
                </c:pt>
                <c:pt idx="6820">
                  <c:v>0.66041425611821081</c:v>
                </c:pt>
                <c:pt idx="6821">
                  <c:v>0.66048709932015126</c:v>
                </c:pt>
                <c:pt idx="6822">
                  <c:v>0.66056200346225624</c:v>
                </c:pt>
                <c:pt idx="6823">
                  <c:v>0.66063535242618321</c:v>
                </c:pt>
                <c:pt idx="6824">
                  <c:v>0.66070301465738412</c:v>
                </c:pt>
                <c:pt idx="6825">
                  <c:v>0.66076240902593741</c:v>
                </c:pt>
                <c:pt idx="6826">
                  <c:v>0.66082644769705368</c:v>
                </c:pt>
                <c:pt idx="6827">
                  <c:v>0.66089254783051732</c:v>
                </c:pt>
                <c:pt idx="6828">
                  <c:v>0.66095141458357332</c:v>
                </c:pt>
                <c:pt idx="6829">
                  <c:v>0.66100459823162772</c:v>
                </c:pt>
                <c:pt idx="6830">
                  <c:v>0.66105055075648178</c:v>
                </c:pt>
                <c:pt idx="6831">
                  <c:v>0.6610934034554985</c:v>
                </c:pt>
                <c:pt idx="6832">
                  <c:v>0.66112851032235365</c:v>
                </c:pt>
                <c:pt idx="6833">
                  <c:v>0.66116051845035584</c:v>
                </c:pt>
                <c:pt idx="6834">
                  <c:v>0.66119459049311236</c:v>
                </c:pt>
                <c:pt idx="6835">
                  <c:v>0.66123021002387272</c:v>
                </c:pt>
                <c:pt idx="6836">
                  <c:v>0.66127511979782139</c:v>
                </c:pt>
                <c:pt idx="6837">
                  <c:v>0.66132312456733688</c:v>
                </c:pt>
                <c:pt idx="6838">
                  <c:v>0.66137783687096041</c:v>
                </c:pt>
                <c:pt idx="6839">
                  <c:v>0.66143461062498532</c:v>
                </c:pt>
                <c:pt idx="6840">
                  <c:v>0.66148622033175042</c:v>
                </c:pt>
                <c:pt idx="6841">
                  <c:v>0.66154608425487826</c:v>
                </c:pt>
                <c:pt idx="6842">
                  <c:v>0.66160594459453126</c:v>
                </c:pt>
                <c:pt idx="6843">
                  <c:v>0.66166115742063969</c:v>
                </c:pt>
                <c:pt idx="6844">
                  <c:v>0.6617251385647992</c:v>
                </c:pt>
                <c:pt idx="6845">
                  <c:v>0.6617844722577636</c:v>
                </c:pt>
                <c:pt idx="6846">
                  <c:v>0.66184070703021458</c:v>
                </c:pt>
                <c:pt idx="6847">
                  <c:v>0.66188713702771573</c:v>
                </c:pt>
                <c:pt idx="6848">
                  <c:v>0.66192118432250668</c:v>
                </c:pt>
                <c:pt idx="6849">
                  <c:v>0.66195626214110326</c:v>
                </c:pt>
                <c:pt idx="6850">
                  <c:v>0.66199288619748986</c:v>
                </c:pt>
                <c:pt idx="6851">
                  <c:v>0.66203621433489224</c:v>
                </c:pt>
                <c:pt idx="6852">
                  <c:v>0.66208572990754999</c:v>
                </c:pt>
                <c:pt idx="6853">
                  <c:v>0.66214040050432399</c:v>
                </c:pt>
                <c:pt idx="6854">
                  <c:v>0.66220228813909121</c:v>
                </c:pt>
                <c:pt idx="6855">
                  <c:v>0.66226778171442702</c:v>
                </c:pt>
                <c:pt idx="6856">
                  <c:v>0.66233069276338119</c:v>
                </c:pt>
                <c:pt idx="6857">
                  <c:v>0.66240597455450456</c:v>
                </c:pt>
                <c:pt idx="6858">
                  <c:v>0.66248176624906019</c:v>
                </c:pt>
                <c:pt idx="6859">
                  <c:v>0.66255497454060197</c:v>
                </c:pt>
                <c:pt idx="6860">
                  <c:v>0.66261941402408775</c:v>
                </c:pt>
                <c:pt idx="6861">
                  <c:v>0.66266735430597035</c:v>
                </c:pt>
                <c:pt idx="6862">
                  <c:v>0.66271683863800379</c:v>
                </c:pt>
                <c:pt idx="6863">
                  <c:v>0.66276838221346934</c:v>
                </c:pt>
                <c:pt idx="6864">
                  <c:v>0.66281476915998483</c:v>
                </c:pt>
                <c:pt idx="6865">
                  <c:v>0.66285909245409924</c:v>
                </c:pt>
                <c:pt idx="6866">
                  <c:v>0.66291011334871264</c:v>
                </c:pt>
                <c:pt idx="6867">
                  <c:v>0.66295443241715368</c:v>
                </c:pt>
                <c:pt idx="6868">
                  <c:v>0.66300390254570885</c:v>
                </c:pt>
                <c:pt idx="6869">
                  <c:v>0.66305337022709154</c:v>
                </c:pt>
                <c:pt idx="6870">
                  <c:v>0.66310489645988091</c:v>
                </c:pt>
                <c:pt idx="6871">
                  <c:v>0.66316466356398152</c:v>
                </c:pt>
                <c:pt idx="6872">
                  <c:v>0.66323060932670697</c:v>
                </c:pt>
                <c:pt idx="6873">
                  <c:v>0.66329294468218158</c:v>
                </c:pt>
                <c:pt idx="6874">
                  <c:v>0.66335270054857687</c:v>
                </c:pt>
                <c:pt idx="6875">
                  <c:v>0.6634031811704677</c:v>
                </c:pt>
                <c:pt idx="6876">
                  <c:v>0.66344799346490846</c:v>
                </c:pt>
                <c:pt idx="6877">
                  <c:v>0.66348713819379246</c:v>
                </c:pt>
                <c:pt idx="6878">
                  <c:v>0.66352628139042658</c:v>
                </c:pt>
                <c:pt idx="6879">
                  <c:v>0.66356387801827099</c:v>
                </c:pt>
                <c:pt idx="6880">
                  <c:v>0.66360301821123713</c:v>
                </c:pt>
                <c:pt idx="6881">
                  <c:v>0.66363494723405225</c:v>
                </c:pt>
                <c:pt idx="6882">
                  <c:v>0.66366481539701294</c:v>
                </c:pt>
                <c:pt idx="6883">
                  <c:v>0.66369262288474717</c:v>
                </c:pt>
                <c:pt idx="6884">
                  <c:v>0.66372918340489939</c:v>
                </c:pt>
                <c:pt idx="6885">
                  <c:v>0.66378942810653774</c:v>
                </c:pt>
                <c:pt idx="6886">
                  <c:v>0.66385636240745705</c:v>
                </c:pt>
                <c:pt idx="6887">
                  <c:v>0.66391968842914451</c:v>
                </c:pt>
                <c:pt idx="6888">
                  <c:v>0.66398815839569558</c:v>
                </c:pt>
                <c:pt idx="6889">
                  <c:v>0.66406485978307606</c:v>
                </c:pt>
                <c:pt idx="6890">
                  <c:v>0.66415596720934655</c:v>
                </c:pt>
                <c:pt idx="6891">
                  <c:v>0.664247580996565</c:v>
                </c:pt>
                <c:pt idx="6892">
                  <c:v>0.66434227406757318</c:v>
                </c:pt>
                <c:pt idx="6893">
                  <c:v>0.66444313291158996</c:v>
                </c:pt>
                <c:pt idx="6894">
                  <c:v>0.66454449609209321</c:v>
                </c:pt>
                <c:pt idx="6895">
                  <c:v>0.66464945018249222</c:v>
                </c:pt>
                <c:pt idx="6896">
                  <c:v>0.66474256199209492</c:v>
                </c:pt>
                <c:pt idx="6897">
                  <c:v>0.66481920553971019</c:v>
                </c:pt>
                <c:pt idx="6898">
                  <c:v>0.66488041328163427</c:v>
                </c:pt>
                <c:pt idx="6899">
                  <c:v>0.66493750284050956</c:v>
                </c:pt>
                <c:pt idx="6900">
                  <c:v>0.66499921761643499</c:v>
                </c:pt>
                <c:pt idx="6901">
                  <c:v>0.66506607099260684</c:v>
                </c:pt>
                <c:pt idx="6902">
                  <c:v>0.66513806193823388</c:v>
                </c:pt>
                <c:pt idx="6903">
                  <c:v>0.6651977076529898</c:v>
                </c:pt>
                <c:pt idx="6904">
                  <c:v>0.66524141130623649</c:v>
                </c:pt>
                <c:pt idx="6905">
                  <c:v>0.66527740111598288</c:v>
                </c:pt>
                <c:pt idx="6906">
                  <c:v>0.6653175025211312</c:v>
                </c:pt>
                <c:pt idx="6907">
                  <c:v>0.66535606004806647</c:v>
                </c:pt>
                <c:pt idx="6908">
                  <c:v>0.6653889612954893</c:v>
                </c:pt>
                <c:pt idx="6909">
                  <c:v>0.66541980523185673</c:v>
                </c:pt>
                <c:pt idx="6910">
                  <c:v>0.66546555531867413</c:v>
                </c:pt>
                <c:pt idx="6911">
                  <c:v>0.66551644340575822</c:v>
                </c:pt>
                <c:pt idx="6912">
                  <c:v>0.66557349666653454</c:v>
                </c:pt>
                <c:pt idx="6913">
                  <c:v>0.66563311641590261</c:v>
                </c:pt>
                <c:pt idx="6914">
                  <c:v>0.66568913518271811</c:v>
                </c:pt>
                <c:pt idx="6915">
                  <c:v>0.66573847021332355</c:v>
                </c:pt>
                <c:pt idx="6916">
                  <c:v>0.66578060862465005</c:v>
                </c:pt>
                <c:pt idx="6917">
                  <c:v>0.66581966215213917</c:v>
                </c:pt>
                <c:pt idx="6918">
                  <c:v>0.66586590777808197</c:v>
                </c:pt>
                <c:pt idx="6919">
                  <c:v>0.66591472028539744</c:v>
                </c:pt>
                <c:pt idx="6920">
                  <c:v>0.66596609929810957</c:v>
                </c:pt>
                <c:pt idx="6921">
                  <c:v>0.66602364065854713</c:v>
                </c:pt>
                <c:pt idx="6922">
                  <c:v>0.66607552779632806</c:v>
                </c:pt>
                <c:pt idx="6923">
                  <c:v>0.66611867940488811</c:v>
                </c:pt>
                <c:pt idx="6924">
                  <c:v>0.66616747957564704</c:v>
                </c:pt>
                <c:pt idx="6925">
                  <c:v>0.66621062721660784</c:v>
                </c:pt>
                <c:pt idx="6926">
                  <c:v>0.66625325936664848</c:v>
                </c:pt>
                <c:pt idx="6927">
                  <c:v>0.66629948494542679</c:v>
                </c:pt>
                <c:pt idx="6928">
                  <c:v>0.66634981703450669</c:v>
                </c:pt>
                <c:pt idx="6929">
                  <c:v>0.666402200804178</c:v>
                </c:pt>
                <c:pt idx="6930">
                  <c:v>0.66645766298129827</c:v>
                </c:pt>
                <c:pt idx="6931">
                  <c:v>0.66650644661280767</c:v>
                </c:pt>
                <c:pt idx="6932">
                  <c:v>0.66655009310803959</c:v>
                </c:pt>
                <c:pt idx="6933">
                  <c:v>0.66660452018603777</c:v>
                </c:pt>
                <c:pt idx="6934">
                  <c:v>0.66666048456395566</c:v>
                </c:pt>
                <c:pt idx="6935">
                  <c:v>0.66671541902638576</c:v>
                </c:pt>
                <c:pt idx="6936">
                  <c:v>0.66677394401195089</c:v>
                </c:pt>
                <c:pt idx="6937">
                  <c:v>0.66683297890441295</c:v>
                </c:pt>
                <c:pt idx="6938">
                  <c:v>0.66688739058836011</c:v>
                </c:pt>
                <c:pt idx="6939">
                  <c:v>0.66693923292914059</c:v>
                </c:pt>
                <c:pt idx="6940">
                  <c:v>0.66698080751793676</c:v>
                </c:pt>
                <c:pt idx="6941">
                  <c:v>0.66701160239531398</c:v>
                </c:pt>
                <c:pt idx="6942">
                  <c:v>0.66703983019985735</c:v>
                </c:pt>
                <c:pt idx="6943">
                  <c:v>0.66706600436118868</c:v>
                </c:pt>
                <c:pt idx="6944">
                  <c:v>0.66708704583727463</c:v>
                </c:pt>
                <c:pt idx="6945">
                  <c:v>0.66712091655173444</c:v>
                </c:pt>
                <c:pt idx="6946">
                  <c:v>0.66715940460748435</c:v>
                </c:pt>
                <c:pt idx="6947">
                  <c:v>0.66720507517847949</c:v>
                </c:pt>
                <c:pt idx="6948">
                  <c:v>0.66725792728060718</c:v>
                </c:pt>
                <c:pt idx="6949">
                  <c:v>0.66732001210440239</c:v>
                </c:pt>
                <c:pt idx="6950">
                  <c:v>0.66738517136880304</c:v>
                </c:pt>
                <c:pt idx="6951">
                  <c:v>0.66744930035735961</c:v>
                </c:pt>
                <c:pt idx="6952">
                  <c:v>0.66751496418015643</c:v>
                </c:pt>
                <c:pt idx="6953">
                  <c:v>0.66757959779478826</c:v>
                </c:pt>
                <c:pt idx="6954">
                  <c:v>0.667636020551024</c:v>
                </c:pt>
                <c:pt idx="6955">
                  <c:v>0.66770013345540935</c:v>
                </c:pt>
                <c:pt idx="6956">
                  <c:v>0.66777193502871524</c:v>
                </c:pt>
                <c:pt idx="6957">
                  <c:v>0.66783603922009993</c:v>
                </c:pt>
                <c:pt idx="6958">
                  <c:v>0.66789398587278681</c:v>
                </c:pt>
                <c:pt idx="6959">
                  <c:v>0.66794269948725171</c:v>
                </c:pt>
                <c:pt idx="6960">
                  <c:v>0.66797141376937863</c:v>
                </c:pt>
                <c:pt idx="6961">
                  <c:v>0.66800115269240112</c:v>
                </c:pt>
                <c:pt idx="6962">
                  <c:v>0.66804011959771081</c:v>
                </c:pt>
                <c:pt idx="6963">
                  <c:v>0.6680862626534968</c:v>
                </c:pt>
                <c:pt idx="6964">
                  <c:v>0.66814009352766945</c:v>
                </c:pt>
                <c:pt idx="6965">
                  <c:v>0.66820622463492041</c:v>
                </c:pt>
                <c:pt idx="6966">
                  <c:v>0.6682749143328256</c:v>
                </c:pt>
                <c:pt idx="6967">
                  <c:v>0.66834052396680377</c:v>
                </c:pt>
                <c:pt idx="6968">
                  <c:v>0.66840151656237268</c:v>
                </c:pt>
                <c:pt idx="6969">
                  <c:v>0.66847378028501614</c:v>
                </c:pt>
                <c:pt idx="6970">
                  <c:v>0.66855270065440431</c:v>
                </c:pt>
                <c:pt idx="6971">
                  <c:v>0.66861777964982283</c:v>
                </c:pt>
                <c:pt idx="6972">
                  <c:v>0.66867619340884177</c:v>
                </c:pt>
                <c:pt idx="6973">
                  <c:v>0.66873562846837109</c:v>
                </c:pt>
                <c:pt idx="6974">
                  <c:v>0.66879352301782058</c:v>
                </c:pt>
                <c:pt idx="6975">
                  <c:v>0.66886268467861931</c:v>
                </c:pt>
                <c:pt idx="6976">
                  <c:v>0.66894669685428698</c:v>
                </c:pt>
                <c:pt idx="6977">
                  <c:v>0.66904299481253726</c:v>
                </c:pt>
                <c:pt idx="6978">
                  <c:v>0.66915311143126943</c:v>
                </c:pt>
                <c:pt idx="6979">
                  <c:v>0.66925860714342733</c:v>
                </c:pt>
                <c:pt idx="6980">
                  <c:v>0.6693497546703715</c:v>
                </c:pt>
                <c:pt idx="6981">
                  <c:v>0.66943782191693935</c:v>
                </c:pt>
                <c:pt idx="6982">
                  <c:v>0.66951615428737066</c:v>
                </c:pt>
                <c:pt idx="6983">
                  <c:v>0.6695903851849152</c:v>
                </c:pt>
                <c:pt idx="6984">
                  <c:v>0.66965386103007385</c:v>
                </c:pt>
                <c:pt idx="6985">
                  <c:v>0.66971016687524965</c:v>
                </c:pt>
                <c:pt idx="6986">
                  <c:v>0.66977261146848954</c:v>
                </c:pt>
                <c:pt idx="6987">
                  <c:v>0.66983095781034396</c:v>
                </c:pt>
                <c:pt idx="6988">
                  <c:v>0.66988213600926128</c:v>
                </c:pt>
                <c:pt idx="6989">
                  <c:v>0.66992614716558463</c:v>
                </c:pt>
                <c:pt idx="6990">
                  <c:v>0.66996248049781326</c:v>
                </c:pt>
                <c:pt idx="6991">
                  <c:v>0.67000597641291404</c:v>
                </c:pt>
                <c:pt idx="6992">
                  <c:v>0.67004486527622309</c:v>
                </c:pt>
                <c:pt idx="6993">
                  <c:v>0.67008324096139371</c:v>
                </c:pt>
                <c:pt idx="6994">
                  <c:v>0.67011342879881852</c:v>
                </c:pt>
                <c:pt idx="6995">
                  <c:v>0.67014310408974098</c:v>
                </c:pt>
                <c:pt idx="6996">
                  <c:v>0.67018608053609674</c:v>
                </c:pt>
                <c:pt idx="6997">
                  <c:v>0.67024082166811116</c:v>
                </c:pt>
                <c:pt idx="6998">
                  <c:v>0.67029453668845518</c:v>
                </c:pt>
                <c:pt idx="6999">
                  <c:v>0.67034671423125269</c:v>
                </c:pt>
                <c:pt idx="7000">
                  <c:v>0.67039582001996523</c:v>
                </c:pt>
                <c:pt idx="7001">
                  <c:v>0.6704336707530465</c:v>
                </c:pt>
                <c:pt idx="7002">
                  <c:v>0.67047100858601927</c:v>
                </c:pt>
                <c:pt idx="7003">
                  <c:v>0.67050220762386392</c:v>
                </c:pt>
                <c:pt idx="7004">
                  <c:v>0.67054568006988369</c:v>
                </c:pt>
                <c:pt idx="7005">
                  <c:v>0.6705963103012057</c:v>
                </c:pt>
                <c:pt idx="7006">
                  <c:v>0.67065665409721698</c:v>
                </c:pt>
                <c:pt idx="7007">
                  <c:v>0.67072670969940551</c:v>
                </c:pt>
                <c:pt idx="7008">
                  <c:v>0.67079573779156532</c:v>
                </c:pt>
                <c:pt idx="7009">
                  <c:v>0.670873452607883</c:v>
                </c:pt>
                <c:pt idx="7010">
                  <c:v>0.67095167260703859</c:v>
                </c:pt>
                <c:pt idx="7011">
                  <c:v>0.67101046138944009</c:v>
                </c:pt>
                <c:pt idx="7012">
                  <c:v>0.6710539117465194</c:v>
                </c:pt>
                <c:pt idx="7013">
                  <c:v>0.67110042709518725</c:v>
                </c:pt>
                <c:pt idx="7014">
                  <c:v>0.67115000700766581</c:v>
                </c:pt>
                <c:pt idx="7015">
                  <c:v>0.6712113395804945</c:v>
                </c:pt>
                <c:pt idx="7016">
                  <c:v>0.6712782900113915</c:v>
                </c:pt>
                <c:pt idx="7017">
                  <c:v>0.67135443429001618</c:v>
                </c:pt>
                <c:pt idx="7018">
                  <c:v>0.67142699592528066</c:v>
                </c:pt>
                <c:pt idx="7019">
                  <c:v>0.67149853041157603</c:v>
                </c:pt>
                <c:pt idx="7020">
                  <c:v>0.67156750524881637</c:v>
                </c:pt>
                <c:pt idx="7021">
                  <c:v>0.67164260577243529</c:v>
                </c:pt>
                <c:pt idx="7022">
                  <c:v>0.67170697316107753</c:v>
                </c:pt>
                <c:pt idx="7023">
                  <c:v>0.67175703382132679</c:v>
                </c:pt>
                <c:pt idx="7024">
                  <c:v>0.67179738701908054</c:v>
                </c:pt>
                <c:pt idx="7025">
                  <c:v>0.67183824935744374</c:v>
                </c:pt>
                <c:pt idx="7026">
                  <c:v>0.67187911002614453</c:v>
                </c:pt>
                <c:pt idx="7027">
                  <c:v>0.67191384028187007</c:v>
                </c:pt>
                <c:pt idx="7028">
                  <c:v>0.67194499433791344</c:v>
                </c:pt>
                <c:pt idx="7029">
                  <c:v>0.67198278648011456</c:v>
                </c:pt>
                <c:pt idx="7030">
                  <c:v>0.67202874797154244</c:v>
                </c:pt>
                <c:pt idx="7031">
                  <c:v>0.6720910479541492</c:v>
                </c:pt>
                <c:pt idx="7032">
                  <c:v>0.67215589709184431</c:v>
                </c:pt>
                <c:pt idx="7033">
                  <c:v>0.67221716800375342</c:v>
                </c:pt>
                <c:pt idx="7034">
                  <c:v>0.67227281916188608</c:v>
                </c:pt>
                <c:pt idx="7035">
                  <c:v>0.67232540410764519</c:v>
                </c:pt>
                <c:pt idx="7036">
                  <c:v>0.67237492332455739</c:v>
                </c:pt>
                <c:pt idx="7037">
                  <c:v>0.67243515989092795</c:v>
                </c:pt>
                <c:pt idx="7038">
                  <c:v>0.67251325783344418</c:v>
                </c:pt>
                <c:pt idx="7039">
                  <c:v>0.67258879775249925</c:v>
                </c:pt>
                <c:pt idx="7040">
                  <c:v>0.67265361462062712</c:v>
                </c:pt>
                <c:pt idx="7041">
                  <c:v>0.67270617954661571</c:v>
                </c:pt>
                <c:pt idx="7042">
                  <c:v>0.67275006659157532</c:v>
                </c:pt>
                <c:pt idx="7043">
                  <c:v>0.67279344142953246</c:v>
                </c:pt>
                <c:pt idx="7044">
                  <c:v>0.67283171178305068</c:v>
                </c:pt>
                <c:pt idx="7045">
                  <c:v>0.67287916498743927</c:v>
                </c:pt>
                <c:pt idx="7046">
                  <c:v>0.67292865679081593</c:v>
                </c:pt>
                <c:pt idx="7047">
                  <c:v>0.67297202388331157</c:v>
                </c:pt>
                <c:pt idx="7048">
                  <c:v>0.67300875689047357</c:v>
                </c:pt>
                <c:pt idx="7049">
                  <c:v>0.67304089716491866</c:v>
                </c:pt>
                <c:pt idx="7050">
                  <c:v>0.67307558709560844</c:v>
                </c:pt>
                <c:pt idx="7051">
                  <c:v>0.67312098827497568</c:v>
                </c:pt>
                <c:pt idx="7052">
                  <c:v>0.67317097820048577</c:v>
                </c:pt>
                <c:pt idx="7053">
                  <c:v>0.67322147569003166</c:v>
                </c:pt>
                <c:pt idx="7054">
                  <c:v>0.67327401077570281</c:v>
                </c:pt>
                <c:pt idx="7055">
                  <c:v>0.67332501307285719</c:v>
                </c:pt>
                <c:pt idx="7056">
                  <c:v>0.67337193288894015</c:v>
                </c:pt>
                <c:pt idx="7057">
                  <c:v>0.67342853973680294</c:v>
                </c:pt>
                <c:pt idx="7058">
                  <c:v>0.67348361359442954</c:v>
                </c:pt>
                <c:pt idx="7059">
                  <c:v>0.67354888238714838</c:v>
                </c:pt>
                <c:pt idx="7060">
                  <c:v>0.67361924553238972</c:v>
                </c:pt>
                <c:pt idx="7061">
                  <c:v>0.67368909390282239</c:v>
                </c:pt>
                <c:pt idx="7062">
                  <c:v>0.67376454505486472</c:v>
                </c:pt>
                <c:pt idx="7063">
                  <c:v>0.67383489302757227</c:v>
                </c:pt>
                <c:pt idx="7064">
                  <c:v>0.67390472633752863</c:v>
                </c:pt>
                <c:pt idx="7065">
                  <c:v>0.67396690955990368</c:v>
                </c:pt>
                <c:pt idx="7066">
                  <c:v>0.67402450204618969</c:v>
                </c:pt>
                <c:pt idx="7067">
                  <c:v>0.67408412970967213</c:v>
                </c:pt>
                <c:pt idx="7068">
                  <c:v>0.67414477300252962</c:v>
                </c:pt>
                <c:pt idx="7069">
                  <c:v>0.67421050821652528</c:v>
                </c:pt>
                <c:pt idx="7070">
                  <c:v>0.67427420100736357</c:v>
                </c:pt>
                <c:pt idx="7071">
                  <c:v>0.67433177579919956</c:v>
                </c:pt>
                <c:pt idx="7072">
                  <c:v>0.67437813893002352</c:v>
                </c:pt>
                <c:pt idx="7073">
                  <c:v>0.67442195266054039</c:v>
                </c:pt>
                <c:pt idx="7074">
                  <c:v>0.67447646241283243</c:v>
                </c:pt>
                <c:pt idx="7075">
                  <c:v>0.67454370399505237</c:v>
                </c:pt>
                <c:pt idx="7076">
                  <c:v>0.67461348782565767</c:v>
                </c:pt>
                <c:pt idx="7077">
                  <c:v>0.67468275746897732</c:v>
                </c:pt>
                <c:pt idx="7078">
                  <c:v>0.67475304087921828</c:v>
                </c:pt>
                <c:pt idx="7079">
                  <c:v>0.674813643621893</c:v>
                </c:pt>
                <c:pt idx="7080">
                  <c:v>0.67486915047458462</c:v>
                </c:pt>
                <c:pt idx="7081">
                  <c:v>0.67491701629549516</c:v>
                </c:pt>
                <c:pt idx="7082">
                  <c:v>0.67495622382477161</c:v>
                </c:pt>
                <c:pt idx="7083">
                  <c:v>0.67499695729195386</c:v>
                </c:pt>
                <c:pt idx="7084">
                  <c:v>0.67503972564684001</c:v>
                </c:pt>
                <c:pt idx="7085">
                  <c:v>0.67509165619025902</c:v>
                </c:pt>
                <c:pt idx="7086">
                  <c:v>0.67515580196205638</c:v>
                </c:pt>
                <c:pt idx="7087">
                  <c:v>0.67522248883843472</c:v>
                </c:pt>
                <c:pt idx="7088">
                  <c:v>0.67529171631077389</c:v>
                </c:pt>
                <c:pt idx="7089">
                  <c:v>0.67536043001819313</c:v>
                </c:pt>
                <c:pt idx="7090">
                  <c:v>0.67542354067103783</c:v>
                </c:pt>
                <c:pt idx="7091">
                  <c:v>0.67548003150617819</c:v>
                </c:pt>
                <c:pt idx="7092">
                  <c:v>0.67553906356365601</c:v>
                </c:pt>
                <c:pt idx="7093">
                  <c:v>0.67560826912455396</c:v>
                </c:pt>
                <c:pt idx="7094">
                  <c:v>0.67566627597853801</c:v>
                </c:pt>
                <c:pt idx="7095">
                  <c:v>0.67571206848658627</c:v>
                </c:pt>
                <c:pt idx="7096">
                  <c:v>0.67574259566035244</c:v>
                </c:pt>
                <c:pt idx="7097">
                  <c:v>0.67577820951862422</c:v>
                </c:pt>
                <c:pt idx="7098">
                  <c:v>0.6758239969013593</c:v>
                </c:pt>
                <c:pt idx="7099">
                  <c:v>0.67587995641110754</c:v>
                </c:pt>
                <c:pt idx="7100">
                  <c:v>0.67593591278956433</c:v>
                </c:pt>
                <c:pt idx="7101">
                  <c:v>0.67598271026535772</c:v>
                </c:pt>
                <c:pt idx="7102">
                  <c:v>0.67603560912275462</c:v>
                </c:pt>
                <c:pt idx="7103">
                  <c:v>0.67608748797648777</c:v>
                </c:pt>
                <c:pt idx="7104">
                  <c:v>0.67613275262081585</c:v>
                </c:pt>
                <c:pt idx="7105">
                  <c:v>0.67618513498871946</c:v>
                </c:pt>
                <c:pt idx="7106">
                  <c:v>0.676230395213406</c:v>
                </c:pt>
                <c:pt idx="7107">
                  <c:v>0.67628022994517334</c:v>
                </c:pt>
                <c:pt idx="7108">
                  <c:v>0.67633006219356373</c:v>
                </c:pt>
                <c:pt idx="7109">
                  <c:v>0.67637124819795502</c:v>
                </c:pt>
                <c:pt idx="7110">
                  <c:v>0.67640938187480126</c:v>
                </c:pt>
                <c:pt idx="7111">
                  <c:v>0.67645463195139088</c:v>
                </c:pt>
                <c:pt idx="7112">
                  <c:v>0.67649987998050376</c:v>
                </c:pt>
                <c:pt idx="7113">
                  <c:v>0.67654614270244273</c:v>
                </c:pt>
                <c:pt idx="7114">
                  <c:v>0.67659189493782879</c:v>
                </c:pt>
                <c:pt idx="7115">
                  <c:v>0.67663307016000918</c:v>
                </c:pt>
                <c:pt idx="7116">
                  <c:v>0.67666966893425928</c:v>
                </c:pt>
                <c:pt idx="7117">
                  <c:v>0.67671134924021914</c:v>
                </c:pt>
                <c:pt idx="7118">
                  <c:v>0.67675556912895996</c:v>
                </c:pt>
                <c:pt idx="7119">
                  <c:v>0.6768038529810958</c:v>
                </c:pt>
                <c:pt idx="7120">
                  <c:v>0.67684705234642761</c:v>
                </c:pt>
                <c:pt idx="7121">
                  <c:v>0.67688872525980215</c:v>
                </c:pt>
                <c:pt idx="7122">
                  <c:v>0.67693903536571565</c:v>
                </c:pt>
                <c:pt idx="7123">
                  <c:v>0.67699594879785985</c:v>
                </c:pt>
                <c:pt idx="7124">
                  <c:v>0.67704777785547687</c:v>
                </c:pt>
                <c:pt idx="7125">
                  <c:v>0.6770955395106002</c:v>
                </c:pt>
                <c:pt idx="7126">
                  <c:v>0.67715346015932765</c:v>
                </c:pt>
                <c:pt idx="7127">
                  <c:v>0.67720782122503131</c:v>
                </c:pt>
                <c:pt idx="7128">
                  <c:v>0.67726675137859182</c:v>
                </c:pt>
                <c:pt idx="7129">
                  <c:v>0.67733786935318196</c:v>
                </c:pt>
                <c:pt idx="7130">
                  <c:v>0.67741964877178595</c:v>
                </c:pt>
                <c:pt idx="7131">
                  <c:v>0.67749888207785236</c:v>
                </c:pt>
                <c:pt idx="7132">
                  <c:v>0.677570491395728</c:v>
                </c:pt>
                <c:pt idx="7133">
                  <c:v>0.67763854088906483</c:v>
                </c:pt>
                <c:pt idx="7134">
                  <c:v>0.6776923678050748</c:v>
                </c:pt>
                <c:pt idx="7135">
                  <c:v>0.67774619182390394</c:v>
                </c:pt>
                <c:pt idx="7136">
                  <c:v>0.6777888427625357</c:v>
                </c:pt>
                <c:pt idx="7137">
                  <c:v>0.6778294610129304</c:v>
                </c:pt>
                <c:pt idx="7138">
                  <c:v>0.67787616996135802</c:v>
                </c:pt>
                <c:pt idx="7139">
                  <c:v>0.67792541507689996</c:v>
                </c:pt>
                <c:pt idx="7140">
                  <c:v>0.67797161189821142</c:v>
                </c:pt>
                <c:pt idx="7141">
                  <c:v>0.67801729896314522</c:v>
                </c:pt>
                <c:pt idx="7142">
                  <c:v>0.67805740033332307</c:v>
                </c:pt>
                <c:pt idx="7143">
                  <c:v>0.67809597734904037</c:v>
                </c:pt>
                <c:pt idx="7144">
                  <c:v>0.67814470408393757</c:v>
                </c:pt>
                <c:pt idx="7145">
                  <c:v>0.67819292091146743</c:v>
                </c:pt>
                <c:pt idx="7146">
                  <c:v>0.67823859786679153</c:v>
                </c:pt>
                <c:pt idx="7147">
                  <c:v>0.67827767538364869</c:v>
                </c:pt>
                <c:pt idx="7148">
                  <c:v>0.67831624390291156</c:v>
                </c:pt>
                <c:pt idx="7149">
                  <c:v>0.67835937798470403</c:v>
                </c:pt>
                <c:pt idx="7150">
                  <c:v>0.678404032485733</c:v>
                </c:pt>
                <c:pt idx="7151">
                  <c:v>0.6784522368111926</c:v>
                </c:pt>
                <c:pt idx="7152">
                  <c:v>0.67848927645096857</c:v>
                </c:pt>
                <c:pt idx="7153">
                  <c:v>0.67852885153632636</c:v>
                </c:pt>
                <c:pt idx="7154">
                  <c:v>0.67856842505555903</c:v>
                </c:pt>
                <c:pt idx="7155">
                  <c:v>0.6785958211899662</c:v>
                </c:pt>
                <c:pt idx="7156">
                  <c:v>0.67863437744100463</c:v>
                </c:pt>
                <c:pt idx="7157">
                  <c:v>0.67867901966403232</c:v>
                </c:pt>
                <c:pt idx="7158">
                  <c:v>0.67872670347371411</c:v>
                </c:pt>
                <c:pt idx="7159">
                  <c:v>0.67878402249083536</c:v>
                </c:pt>
                <c:pt idx="7160">
                  <c:v>0.67884235263082149</c:v>
                </c:pt>
                <c:pt idx="7161">
                  <c:v>0.67890422958193053</c:v>
                </c:pt>
                <c:pt idx="7162">
                  <c:v>0.67896559556333769</c:v>
                </c:pt>
                <c:pt idx="7163">
                  <c:v>0.67901985821130229</c:v>
                </c:pt>
                <c:pt idx="7164">
                  <c:v>0.67906701868191155</c:v>
                </c:pt>
                <c:pt idx="7165">
                  <c:v>0.67912127582681769</c:v>
                </c:pt>
                <c:pt idx="7166">
                  <c:v>0.67917248781428752</c:v>
                </c:pt>
                <c:pt idx="7167">
                  <c:v>0.67922826026271232</c:v>
                </c:pt>
                <c:pt idx="7168">
                  <c:v>0.67928402960074485</c:v>
                </c:pt>
                <c:pt idx="7169">
                  <c:v>0.67934131668229547</c:v>
                </c:pt>
                <c:pt idx="7170">
                  <c:v>0.67941684949918579</c:v>
                </c:pt>
                <c:pt idx="7171">
                  <c:v>0.67951062391703576</c:v>
                </c:pt>
                <c:pt idx="7172">
                  <c:v>0.679610978147279</c:v>
                </c:pt>
                <c:pt idx="7173">
                  <c:v>0.67970422759671867</c:v>
                </c:pt>
                <c:pt idx="7174">
                  <c:v>0.67979240114258366</c:v>
                </c:pt>
                <c:pt idx="7175">
                  <c:v>0.67986840658055603</c:v>
                </c:pt>
                <c:pt idx="7176">
                  <c:v>0.67993579323736475</c:v>
                </c:pt>
                <c:pt idx="7177">
                  <c:v>0.6800077348815764</c:v>
                </c:pt>
                <c:pt idx="7178">
                  <c:v>0.6800735924125102</c:v>
                </c:pt>
                <c:pt idx="7179">
                  <c:v>0.68013336703181948</c:v>
                </c:pt>
                <c:pt idx="7180">
                  <c:v>0.68020174886689555</c:v>
                </c:pt>
                <c:pt idx="7181">
                  <c:v>0.68027367138105388</c:v>
                </c:pt>
                <c:pt idx="7182">
                  <c:v>0.68033697917266889</c:v>
                </c:pt>
                <c:pt idx="7183">
                  <c:v>0.68039825729763814</c:v>
                </c:pt>
                <c:pt idx="7184">
                  <c:v>0.6804575061288205</c:v>
                </c:pt>
                <c:pt idx="7185">
                  <c:v>0.68051725780492345</c:v>
                </c:pt>
                <c:pt idx="7186">
                  <c:v>0.68056890468207099</c:v>
                </c:pt>
                <c:pt idx="7187">
                  <c:v>0.68062156149686215</c:v>
                </c:pt>
                <c:pt idx="7188">
                  <c:v>0.68067067160401062</c:v>
                </c:pt>
                <c:pt idx="7189">
                  <c:v>0.68071471676194883</c:v>
                </c:pt>
                <c:pt idx="7190">
                  <c:v>0.68076230360288004</c:v>
                </c:pt>
                <c:pt idx="7191">
                  <c:v>0.680806850933667</c:v>
                </c:pt>
                <c:pt idx="7192">
                  <c:v>0.68085392720609539</c:v>
                </c:pt>
                <c:pt idx="7193">
                  <c:v>0.68090100126245279</c:v>
                </c:pt>
                <c:pt idx="7194">
                  <c:v>0.68094453013830114</c:v>
                </c:pt>
                <c:pt idx="7195">
                  <c:v>0.68099311827339182</c:v>
                </c:pt>
                <c:pt idx="7196">
                  <c:v>0.68103917359697774</c:v>
                </c:pt>
                <c:pt idx="7197">
                  <c:v>0.68108826319993621</c:v>
                </c:pt>
                <c:pt idx="7198">
                  <c:v>0.68112925370254374</c:v>
                </c:pt>
                <c:pt idx="7199">
                  <c:v>0.68116821842505282</c:v>
                </c:pt>
                <c:pt idx="7200">
                  <c:v>0.68120566361087131</c:v>
                </c:pt>
                <c:pt idx="7201">
                  <c:v>0.6812426014068681</c:v>
                </c:pt>
                <c:pt idx="7202">
                  <c:v>0.68128611541610906</c:v>
                </c:pt>
                <c:pt idx="7203">
                  <c:v>0.68132760375460322</c:v>
                </c:pt>
                <c:pt idx="7204">
                  <c:v>0.6813640311204634</c:v>
                </c:pt>
                <c:pt idx="7205">
                  <c:v>0.6814141165819545</c:v>
                </c:pt>
                <c:pt idx="7206">
                  <c:v>0.6814657171611066</c:v>
                </c:pt>
                <c:pt idx="7207">
                  <c:v>0.68150871560988091</c:v>
                </c:pt>
                <c:pt idx="7208">
                  <c:v>0.68155929965325646</c:v>
                </c:pt>
                <c:pt idx="7209">
                  <c:v>0.6816144333461529</c:v>
                </c:pt>
                <c:pt idx="7210">
                  <c:v>0.68167158708492082</c:v>
                </c:pt>
                <c:pt idx="7211">
                  <c:v>0.68171811692016293</c:v>
                </c:pt>
                <c:pt idx="7212">
                  <c:v>0.68176970181551011</c:v>
                </c:pt>
                <c:pt idx="7213">
                  <c:v>0.68182280113425842</c:v>
                </c:pt>
                <c:pt idx="7214">
                  <c:v>0.68186982960494913</c:v>
                </c:pt>
                <c:pt idx="7215">
                  <c:v>0.68191382197860029</c:v>
                </c:pt>
                <c:pt idx="7216">
                  <c:v>0.68195376740001334</c:v>
                </c:pt>
                <c:pt idx="7217">
                  <c:v>0.68199826168705524</c:v>
                </c:pt>
                <c:pt idx="7218">
                  <c:v>0.68204528190702252</c:v>
                </c:pt>
                <c:pt idx="7219">
                  <c:v>0.68209533326022698</c:v>
                </c:pt>
                <c:pt idx="7220">
                  <c:v>0.68214386551345763</c:v>
                </c:pt>
                <c:pt idx="7221">
                  <c:v>0.68219441743939557</c:v>
                </c:pt>
                <c:pt idx="7222">
                  <c:v>0.68224799969094474</c:v>
                </c:pt>
                <c:pt idx="7223">
                  <c:v>0.68230006271349786</c:v>
                </c:pt>
                <c:pt idx="7224">
                  <c:v>0.68234959588860489</c:v>
                </c:pt>
                <c:pt idx="7225">
                  <c:v>0.68240013741580874</c:v>
                </c:pt>
                <c:pt idx="7226">
                  <c:v>0.68245168714210125</c:v>
                </c:pt>
                <c:pt idx="7227">
                  <c:v>0.68250222350985101</c:v>
                </c:pt>
                <c:pt idx="7228">
                  <c:v>0.68254366142575218</c:v>
                </c:pt>
                <c:pt idx="7229">
                  <c:v>0.68258762416657826</c:v>
                </c:pt>
                <c:pt idx="7230">
                  <c:v>0.68263310083023621</c:v>
                </c:pt>
                <c:pt idx="7231">
                  <c:v>0.6826790806875298</c:v>
                </c:pt>
                <c:pt idx="7232">
                  <c:v>0.68273112127212421</c:v>
                </c:pt>
                <c:pt idx="7233">
                  <c:v>0.6827856851902312</c:v>
                </c:pt>
                <c:pt idx="7234">
                  <c:v>0.68283216321674212</c:v>
                </c:pt>
                <c:pt idx="7235">
                  <c:v>0.68288015456416395</c:v>
                </c:pt>
                <c:pt idx="7236">
                  <c:v>0.68293824627179112</c:v>
                </c:pt>
                <c:pt idx="7237">
                  <c:v>0.68299380909542728</c:v>
                </c:pt>
                <c:pt idx="7238">
                  <c:v>0.68304330791984036</c:v>
                </c:pt>
                <c:pt idx="7239">
                  <c:v>0.68308472342086024</c:v>
                </c:pt>
                <c:pt idx="7240">
                  <c:v>0.68313522780818703</c:v>
                </c:pt>
                <c:pt idx="7241">
                  <c:v>0.683184214626955</c:v>
                </c:pt>
                <c:pt idx="7242">
                  <c:v>0.68323622893140534</c:v>
                </c:pt>
                <c:pt idx="7243">
                  <c:v>0.68329682470911002</c:v>
                </c:pt>
                <c:pt idx="7244">
                  <c:v>0.68336145615839183</c:v>
                </c:pt>
                <c:pt idx="7245">
                  <c:v>0.68343012249656421</c:v>
                </c:pt>
                <c:pt idx="7246">
                  <c:v>0.68349525018092705</c:v>
                </c:pt>
                <c:pt idx="7247">
                  <c:v>0.68357299395565863</c:v>
                </c:pt>
                <c:pt idx="7248">
                  <c:v>0.68365628415060831</c:v>
                </c:pt>
                <c:pt idx="7249">
                  <c:v>0.68373855795636596</c:v>
                </c:pt>
                <c:pt idx="7250">
                  <c:v>0.68381325469018506</c:v>
                </c:pt>
                <c:pt idx="7251">
                  <c:v>0.68388239466712397</c:v>
                </c:pt>
                <c:pt idx="7252">
                  <c:v>0.68394295130374594</c:v>
                </c:pt>
                <c:pt idx="7253">
                  <c:v>0.68399643994927994</c:v>
                </c:pt>
                <c:pt idx="7254">
                  <c:v>0.6840468983130672</c:v>
                </c:pt>
                <c:pt idx="7255">
                  <c:v>0.68409281321157689</c:v>
                </c:pt>
                <c:pt idx="7256">
                  <c:v>0.68414023957458914</c:v>
                </c:pt>
                <c:pt idx="7257">
                  <c:v>0.68419220417712079</c:v>
                </c:pt>
                <c:pt idx="7258">
                  <c:v>0.68424921078056933</c:v>
                </c:pt>
                <c:pt idx="7259">
                  <c:v>0.68430167416341015</c:v>
                </c:pt>
                <c:pt idx="7260">
                  <c:v>0.6843536303779526</c:v>
                </c:pt>
                <c:pt idx="7261">
                  <c:v>0.6844091146166601</c:v>
                </c:pt>
                <c:pt idx="7262">
                  <c:v>0.68445803907302194</c:v>
                </c:pt>
                <c:pt idx="7263">
                  <c:v>0.6845099871642818</c:v>
                </c:pt>
                <c:pt idx="7264">
                  <c:v>0.68455739374684588</c:v>
                </c:pt>
                <c:pt idx="7265">
                  <c:v>0.68461891808806319</c:v>
                </c:pt>
                <c:pt idx="7266">
                  <c:v>0.68468396839744072</c:v>
                </c:pt>
                <c:pt idx="7267">
                  <c:v>0.68473943431112994</c:v>
                </c:pt>
                <c:pt idx="7268">
                  <c:v>0.68479237617719169</c:v>
                </c:pt>
                <c:pt idx="7269">
                  <c:v>0.68484027354574462</c:v>
                </c:pt>
                <c:pt idx="7270">
                  <c:v>0.68488816862024959</c:v>
                </c:pt>
                <c:pt idx="7271">
                  <c:v>0.68493051603847488</c:v>
                </c:pt>
                <c:pt idx="7272">
                  <c:v>0.68497538217984555</c:v>
                </c:pt>
                <c:pt idx="7273">
                  <c:v>0.68501470141270226</c:v>
                </c:pt>
                <c:pt idx="7274">
                  <c:v>0.68505805159548538</c:v>
                </c:pt>
                <c:pt idx="7275">
                  <c:v>0.6851119846645598</c:v>
                </c:pt>
                <c:pt idx="7276">
                  <c:v>0.68516742684367338</c:v>
                </c:pt>
                <c:pt idx="7277">
                  <c:v>0.68522488185868047</c:v>
                </c:pt>
                <c:pt idx="7278">
                  <c:v>0.68528737303938092</c:v>
                </c:pt>
                <c:pt idx="7279">
                  <c:v>0.68535086814246848</c:v>
                </c:pt>
                <c:pt idx="7280">
                  <c:v>0.68542342903822417</c:v>
                </c:pt>
                <c:pt idx="7281">
                  <c:v>0.68549346546475243</c:v>
                </c:pt>
                <c:pt idx="7282">
                  <c:v>0.68555442843279124</c:v>
                </c:pt>
                <c:pt idx="7283">
                  <c:v>0.68560631960140461</c:v>
                </c:pt>
                <c:pt idx="7284">
                  <c:v>0.68566022310960406</c:v>
                </c:pt>
                <c:pt idx="7285">
                  <c:v>0.68571563490235599</c:v>
                </c:pt>
                <c:pt idx="7286">
                  <c:v>0.68575794729475537</c:v>
                </c:pt>
                <c:pt idx="7287">
                  <c:v>0.68578968041418664</c:v>
                </c:pt>
                <c:pt idx="7288">
                  <c:v>0.68582644927731018</c:v>
                </c:pt>
                <c:pt idx="7289">
                  <c:v>0.68585969119537182</c:v>
                </c:pt>
                <c:pt idx="7290">
                  <c:v>0.68590401203392926</c:v>
                </c:pt>
                <c:pt idx="7291">
                  <c:v>0.68594530922920094</c:v>
                </c:pt>
                <c:pt idx="7292">
                  <c:v>0.68598559753230326</c:v>
                </c:pt>
                <c:pt idx="7293">
                  <c:v>0.6860364591968956</c:v>
                </c:pt>
                <c:pt idx="7294">
                  <c:v>0.68608983598364592</c:v>
                </c:pt>
                <c:pt idx="7295">
                  <c:v>0.68613565717877645</c:v>
                </c:pt>
                <c:pt idx="7296">
                  <c:v>0.68616939232115581</c:v>
                </c:pt>
                <c:pt idx="7297">
                  <c:v>0.68619758798496677</c:v>
                </c:pt>
                <c:pt idx="7298">
                  <c:v>0.68623182450798925</c:v>
                </c:pt>
                <c:pt idx="7299">
                  <c:v>0.6862564942170869</c:v>
                </c:pt>
                <c:pt idx="7300">
                  <c:v>0.68628871496140897</c:v>
                </c:pt>
                <c:pt idx="7301">
                  <c:v>0.68632747916855863</c:v>
                </c:pt>
                <c:pt idx="7302">
                  <c:v>0.68637328947613763</c:v>
                </c:pt>
                <c:pt idx="7303">
                  <c:v>0.68641909768522835</c:v>
                </c:pt>
                <c:pt idx="7304">
                  <c:v>0.68646238703122375</c:v>
                </c:pt>
                <c:pt idx="7305">
                  <c:v>0.68650970114966481</c:v>
                </c:pt>
                <c:pt idx="7306">
                  <c:v>0.68656305268293005</c:v>
                </c:pt>
                <c:pt idx="7307">
                  <c:v>0.68662093084438358</c:v>
                </c:pt>
                <c:pt idx="7308">
                  <c:v>0.68668383809018663</c:v>
                </c:pt>
                <c:pt idx="7309">
                  <c:v>0.68676485679221577</c:v>
                </c:pt>
                <c:pt idx="7310">
                  <c:v>0.68685895102086225</c:v>
                </c:pt>
                <c:pt idx="7311">
                  <c:v>0.6869570612419883</c:v>
                </c:pt>
                <c:pt idx="7312">
                  <c:v>0.68705314961519293</c:v>
                </c:pt>
                <c:pt idx="7313">
                  <c:v>0.68714872574819508</c:v>
                </c:pt>
                <c:pt idx="7314">
                  <c:v>0.68723423349323687</c:v>
                </c:pt>
                <c:pt idx="7315">
                  <c:v>0.68731168713928026</c:v>
                </c:pt>
                <c:pt idx="7316">
                  <c:v>0.68738310012058124</c:v>
                </c:pt>
                <c:pt idx="7317">
                  <c:v>0.68745048515871454</c:v>
                </c:pt>
                <c:pt idx="7318">
                  <c:v>0.68751283741782243</c:v>
                </c:pt>
                <c:pt idx="7319">
                  <c:v>0.68757418020131567</c:v>
                </c:pt>
                <c:pt idx="7320">
                  <c:v>0.68763451369471873</c:v>
                </c:pt>
                <c:pt idx="7321">
                  <c:v>0.68770741180958062</c:v>
                </c:pt>
                <c:pt idx="7322">
                  <c:v>0.68778583419257544</c:v>
                </c:pt>
                <c:pt idx="7323">
                  <c:v>0.68786223983014216</c:v>
                </c:pt>
                <c:pt idx="7324">
                  <c:v>0.68793110043594674</c:v>
                </c:pt>
                <c:pt idx="7325">
                  <c:v>0.68799292015208324</c:v>
                </c:pt>
                <c:pt idx="7326">
                  <c:v>0.68804468494193605</c:v>
                </c:pt>
                <c:pt idx="7327">
                  <c:v>0.68809493945593259</c:v>
                </c:pt>
                <c:pt idx="7328">
                  <c:v>0.68814971399965308</c:v>
                </c:pt>
                <c:pt idx="7329">
                  <c:v>0.68820147067395165</c:v>
                </c:pt>
                <c:pt idx="7330">
                  <c:v>0.68824518538971369</c:v>
                </c:pt>
                <c:pt idx="7331">
                  <c:v>0.68828688845235741</c:v>
                </c:pt>
                <c:pt idx="7332">
                  <c:v>0.68832909219091165</c:v>
                </c:pt>
                <c:pt idx="7333">
                  <c:v>0.68836727499107198</c:v>
                </c:pt>
                <c:pt idx="7334">
                  <c:v>0.6884124895795164</c:v>
                </c:pt>
                <c:pt idx="7335">
                  <c:v>0.68845820447381367</c:v>
                </c:pt>
                <c:pt idx="7336">
                  <c:v>0.68850391727835492</c:v>
                </c:pt>
                <c:pt idx="7337">
                  <c:v>0.68854209340391492</c:v>
                </c:pt>
                <c:pt idx="7338">
                  <c:v>0.68857072454168544</c:v>
                </c:pt>
                <c:pt idx="7339">
                  <c:v>0.6886053821906698</c:v>
                </c:pt>
                <c:pt idx="7340">
                  <c:v>0.68864305218594546</c:v>
                </c:pt>
                <c:pt idx="7341">
                  <c:v>0.6886877520726713</c:v>
                </c:pt>
                <c:pt idx="7342">
                  <c:v>0.68873847649018627</c:v>
                </c:pt>
                <c:pt idx="7343">
                  <c:v>0.68879422015971603</c:v>
                </c:pt>
                <c:pt idx="7344">
                  <c:v>0.68886351876744445</c:v>
                </c:pt>
                <c:pt idx="7345">
                  <c:v>0.68893331468471286</c:v>
                </c:pt>
                <c:pt idx="7346">
                  <c:v>0.68900310573085122</c:v>
                </c:pt>
                <c:pt idx="7347">
                  <c:v>0.68905481825641468</c:v>
                </c:pt>
                <c:pt idx="7348">
                  <c:v>0.68908996116505628</c:v>
                </c:pt>
                <c:pt idx="7349">
                  <c:v>0.68912711089705536</c:v>
                </c:pt>
                <c:pt idx="7350">
                  <c:v>0.6891707851683232</c:v>
                </c:pt>
                <c:pt idx="7351">
                  <c:v>0.68922098312397184</c:v>
                </c:pt>
                <c:pt idx="7352">
                  <c:v>0.68927720184291263</c:v>
                </c:pt>
                <c:pt idx="7353">
                  <c:v>0.68935098411547513</c:v>
                </c:pt>
                <c:pt idx="7354">
                  <c:v>0.68942977957880447</c:v>
                </c:pt>
                <c:pt idx="7355">
                  <c:v>0.68950104146627089</c:v>
                </c:pt>
                <c:pt idx="7356">
                  <c:v>0.68956627677003457</c:v>
                </c:pt>
                <c:pt idx="7357">
                  <c:v>0.68962498490506718</c:v>
                </c:pt>
                <c:pt idx="7358">
                  <c:v>0.6896771670206624</c:v>
                </c:pt>
                <c:pt idx="7359">
                  <c:v>0.68973185496948397</c:v>
                </c:pt>
                <c:pt idx="7360">
                  <c:v>0.68979306178734068</c:v>
                </c:pt>
                <c:pt idx="7361">
                  <c:v>0.68985376320985448</c:v>
                </c:pt>
                <c:pt idx="7362">
                  <c:v>0.68990994636696135</c:v>
                </c:pt>
                <c:pt idx="7363">
                  <c:v>0.68996311680481237</c:v>
                </c:pt>
                <c:pt idx="7364">
                  <c:v>0.69001377657306739</c:v>
                </c:pt>
                <c:pt idx="7365">
                  <c:v>0.69005390130078881</c:v>
                </c:pt>
                <c:pt idx="7366">
                  <c:v>0.69009302136025641</c:v>
                </c:pt>
                <c:pt idx="7367">
                  <c:v>0.69013063535888708</c:v>
                </c:pt>
                <c:pt idx="7368">
                  <c:v>0.69016975241668754</c:v>
                </c:pt>
                <c:pt idx="7369">
                  <c:v>0.69021338117607056</c:v>
                </c:pt>
                <c:pt idx="7370">
                  <c:v>0.69025851237246616</c:v>
                </c:pt>
                <c:pt idx="7371">
                  <c:v>0.69029612014695019</c:v>
                </c:pt>
                <c:pt idx="7372">
                  <c:v>0.69032821099614705</c:v>
                </c:pt>
                <c:pt idx="7373">
                  <c:v>0.69036030081555433</c:v>
                </c:pt>
                <c:pt idx="7374">
                  <c:v>0.69040291851499214</c:v>
                </c:pt>
                <c:pt idx="7375">
                  <c:v>0.69045004656190434</c:v>
                </c:pt>
                <c:pt idx="7376">
                  <c:v>0.6904876471340391</c:v>
                </c:pt>
                <c:pt idx="7377">
                  <c:v>0.69052374235323122</c:v>
                </c:pt>
                <c:pt idx="7378">
                  <c:v>0.690566854379839</c:v>
                </c:pt>
                <c:pt idx="7379">
                  <c:v>0.69061648103949125</c:v>
                </c:pt>
                <c:pt idx="7380">
                  <c:v>0.69065457660221496</c:v>
                </c:pt>
                <c:pt idx="7381">
                  <c:v>0.6906931719423588</c:v>
                </c:pt>
                <c:pt idx="7382">
                  <c:v>0.69073377062761843</c:v>
                </c:pt>
                <c:pt idx="7383">
                  <c:v>0.6907588307217255</c:v>
                </c:pt>
                <c:pt idx="7384">
                  <c:v>0.6907858949180008</c:v>
                </c:pt>
                <c:pt idx="7385">
                  <c:v>0.69081797005400958</c:v>
                </c:pt>
                <c:pt idx="7386">
                  <c:v>0.69084904186095786</c:v>
                </c:pt>
                <c:pt idx="7387">
                  <c:v>0.69088061383717325</c:v>
                </c:pt>
                <c:pt idx="7388">
                  <c:v>0.69090416688452527</c:v>
                </c:pt>
                <c:pt idx="7389">
                  <c:v>0.69094074817730722</c:v>
                </c:pt>
                <c:pt idx="7390">
                  <c:v>0.69098935412613371</c:v>
                </c:pt>
                <c:pt idx="7391">
                  <c:v>0.69103094290779143</c:v>
                </c:pt>
                <c:pt idx="7392">
                  <c:v>0.69106501435562073</c:v>
                </c:pt>
                <c:pt idx="7393">
                  <c:v>0.69109908464262615</c:v>
                </c:pt>
                <c:pt idx="7394">
                  <c:v>0.69113215175232823</c:v>
                </c:pt>
                <c:pt idx="7395">
                  <c:v>0.69116371479161109</c:v>
                </c:pt>
                <c:pt idx="7396">
                  <c:v>0.69121080699816029</c:v>
                </c:pt>
                <c:pt idx="7397">
                  <c:v>0.69126440925788402</c:v>
                </c:pt>
                <c:pt idx="7398">
                  <c:v>0.69132301778624305</c:v>
                </c:pt>
                <c:pt idx="7399">
                  <c:v>0.69137410959824031</c:v>
                </c:pt>
                <c:pt idx="7400">
                  <c:v>0.69142870482597996</c:v>
                </c:pt>
                <c:pt idx="7401">
                  <c:v>0.69149231202002515</c:v>
                </c:pt>
                <c:pt idx="7402">
                  <c:v>0.69156092311857331</c:v>
                </c:pt>
                <c:pt idx="7403">
                  <c:v>0.69162852799065677</c:v>
                </c:pt>
                <c:pt idx="7404">
                  <c:v>0.69169512684002354</c:v>
                </c:pt>
                <c:pt idx="7405">
                  <c:v>0.69176973231354633</c:v>
                </c:pt>
                <c:pt idx="7406">
                  <c:v>0.69185484585506196</c:v>
                </c:pt>
                <c:pt idx="7407">
                  <c:v>0.69193594731303032</c:v>
                </c:pt>
                <c:pt idx="7408">
                  <c:v>0.69200953368506768</c:v>
                </c:pt>
                <c:pt idx="7409">
                  <c:v>0.69207510609342315</c:v>
                </c:pt>
                <c:pt idx="7410">
                  <c:v>0.69213917269067271</c:v>
                </c:pt>
                <c:pt idx="7411">
                  <c:v>0.69220073281954808</c:v>
                </c:pt>
                <c:pt idx="7412">
                  <c:v>0.69226178871624044</c:v>
                </c:pt>
                <c:pt idx="7413">
                  <c:v>0.69232184006015751</c:v>
                </c:pt>
                <c:pt idx="7414">
                  <c:v>0.69237037892766529</c:v>
                </c:pt>
                <c:pt idx="7415">
                  <c:v>0.69241090957897578</c:v>
                </c:pt>
                <c:pt idx="7416">
                  <c:v>0.69245394032445007</c:v>
                </c:pt>
                <c:pt idx="7417">
                  <c:v>0.69249096529779886</c:v>
                </c:pt>
                <c:pt idx="7418">
                  <c:v>0.6925259876595804</c:v>
                </c:pt>
                <c:pt idx="7419">
                  <c:v>0.69255600585060639</c:v>
                </c:pt>
                <c:pt idx="7420">
                  <c:v>0.6925800197546581</c:v>
                </c:pt>
                <c:pt idx="7421">
                  <c:v>0.69261053659232563</c:v>
                </c:pt>
                <c:pt idx="7422">
                  <c:v>0.69263705046571133</c:v>
                </c:pt>
                <c:pt idx="7423">
                  <c:v>0.69266356363613035</c:v>
                </c:pt>
                <c:pt idx="7424">
                  <c:v>0.69269207701603586</c:v>
                </c:pt>
                <c:pt idx="7425">
                  <c:v>0.69272008936948559</c:v>
                </c:pt>
                <c:pt idx="7426">
                  <c:v>0.69275060193303584</c:v>
                </c:pt>
                <c:pt idx="7427">
                  <c:v>0.69278411465949707</c:v>
                </c:pt>
                <c:pt idx="7428">
                  <c:v>0.69281962692010857</c:v>
                </c:pt>
                <c:pt idx="7429">
                  <c:v>0.69285663835664679</c:v>
                </c:pt>
                <c:pt idx="7430">
                  <c:v>0.69290065017382674</c:v>
                </c:pt>
                <c:pt idx="7431">
                  <c:v>0.69294716055727823</c:v>
                </c:pt>
                <c:pt idx="7432">
                  <c:v>0.69299416885425125</c:v>
                </c:pt>
                <c:pt idx="7433">
                  <c:v>0.69303517428747696</c:v>
                </c:pt>
                <c:pt idx="7434">
                  <c:v>0.69307067763367103</c:v>
                </c:pt>
                <c:pt idx="7435">
                  <c:v>0.69311167992980538</c:v>
                </c:pt>
                <c:pt idx="7436">
                  <c:v>0.69316118046194619</c:v>
                </c:pt>
                <c:pt idx="7437">
                  <c:v>0.69320517887801048</c:v>
                </c:pt>
                <c:pt idx="7438">
                  <c:v>0.69323967628208416</c:v>
                </c:pt>
                <c:pt idx="7439">
                  <c:v>0.69328217144826532</c:v>
                </c:pt>
                <c:pt idx="7440">
                  <c:v>0.69333716251223121</c:v>
                </c:pt>
                <c:pt idx="7441">
                  <c:v>0.6934036476694444</c:v>
                </c:pt>
                <c:pt idx="7442">
                  <c:v>0.69347712612192125</c:v>
                </c:pt>
                <c:pt idx="7443">
                  <c:v>0.69354610098061276</c:v>
                </c:pt>
                <c:pt idx="7444">
                  <c:v>0.6936045759387286</c:v>
                </c:pt>
                <c:pt idx="7445">
                  <c:v>0.6936545518253735</c:v>
                </c:pt>
                <c:pt idx="7446">
                  <c:v>0.69369952798801504</c:v>
                </c:pt>
                <c:pt idx="7447">
                  <c:v>0.69373650687307586</c:v>
                </c:pt>
                <c:pt idx="7448">
                  <c:v>0.69377698219325512</c:v>
                </c:pt>
                <c:pt idx="7449">
                  <c:v>0.69382145318705668</c:v>
                </c:pt>
                <c:pt idx="7450">
                  <c:v>0.69387091859837779</c:v>
                </c:pt>
                <c:pt idx="7451">
                  <c:v>0.69391688426203513</c:v>
                </c:pt>
                <c:pt idx="7452">
                  <c:v>0.69396434658882233</c:v>
                </c:pt>
                <c:pt idx="7453">
                  <c:v>0.69402179797060615</c:v>
                </c:pt>
                <c:pt idx="7454">
                  <c:v>0.69406875577902405</c:v>
                </c:pt>
                <c:pt idx="7455">
                  <c:v>0.69411071621034359</c:v>
                </c:pt>
                <c:pt idx="7456">
                  <c:v>0.69415517236546764</c:v>
                </c:pt>
                <c:pt idx="7457">
                  <c:v>0.69421061491314184</c:v>
                </c:pt>
                <c:pt idx="7458">
                  <c:v>0.69427504428246811</c:v>
                </c:pt>
                <c:pt idx="7459">
                  <c:v>0.69436294122336151</c:v>
                </c:pt>
                <c:pt idx="7460">
                  <c:v>0.69445083043906186</c:v>
                </c:pt>
                <c:pt idx="7461">
                  <c:v>0.69453022371469264</c:v>
                </c:pt>
                <c:pt idx="7462">
                  <c:v>0.69461310556666023</c:v>
                </c:pt>
                <c:pt idx="7463">
                  <c:v>0.69470097279932852</c:v>
                </c:pt>
                <c:pt idx="7464">
                  <c:v>0.6947898306712208</c:v>
                </c:pt>
                <c:pt idx="7465">
                  <c:v>0.69486819875817873</c:v>
                </c:pt>
                <c:pt idx="7466">
                  <c:v>0.694947059805055</c:v>
                </c:pt>
                <c:pt idx="7467">
                  <c:v>0.69502042494162575</c:v>
                </c:pt>
                <c:pt idx="7468">
                  <c:v>0.69509627983125821</c:v>
                </c:pt>
                <c:pt idx="7469">
                  <c:v>0.69515366622056984</c:v>
                </c:pt>
                <c:pt idx="7470">
                  <c:v>0.69520256680569004</c:v>
                </c:pt>
                <c:pt idx="7471">
                  <c:v>0.6952394901528256</c:v>
                </c:pt>
                <c:pt idx="7472">
                  <c:v>0.69527192169794449</c:v>
                </c:pt>
                <c:pt idx="7473">
                  <c:v>0.69531333275734764</c:v>
                </c:pt>
                <c:pt idx="7474">
                  <c:v>0.69536621667715615</c:v>
                </c:pt>
                <c:pt idx="7475">
                  <c:v>0.69542009553056727</c:v>
                </c:pt>
                <c:pt idx="7476">
                  <c:v>0.69547447031903642</c:v>
                </c:pt>
                <c:pt idx="7477">
                  <c:v>0.69551736944175591</c:v>
                </c:pt>
                <c:pt idx="7478">
                  <c:v>0.69555827154258332</c:v>
                </c:pt>
                <c:pt idx="7479">
                  <c:v>0.69559867319486679</c:v>
                </c:pt>
                <c:pt idx="7480">
                  <c:v>0.69563608067681659</c:v>
                </c:pt>
                <c:pt idx="7481">
                  <c:v>0.69566800062159762</c:v>
                </c:pt>
                <c:pt idx="7482">
                  <c:v>0.69570241317071069</c:v>
                </c:pt>
                <c:pt idx="7483">
                  <c:v>0.69573383229004537</c:v>
                </c:pt>
                <c:pt idx="7484">
                  <c:v>0.69576874126489696</c:v>
                </c:pt>
                <c:pt idx="7485">
                  <c:v>0.69580514504062063</c:v>
                </c:pt>
                <c:pt idx="7486">
                  <c:v>0.69583406764373679</c:v>
                </c:pt>
                <c:pt idx="7487">
                  <c:v>0.69586548262694103</c:v>
                </c:pt>
                <c:pt idx="7488">
                  <c:v>0.69589390485661695</c:v>
                </c:pt>
                <c:pt idx="7489">
                  <c:v>0.69592432073390698</c:v>
                </c:pt>
                <c:pt idx="7490">
                  <c:v>0.69595573288198442</c:v>
                </c:pt>
                <c:pt idx="7491">
                  <c:v>0.69598814120693786</c:v>
                </c:pt>
                <c:pt idx="7492">
                  <c:v>0.6960230413054096</c:v>
                </c:pt>
                <c:pt idx="7493">
                  <c:v>0.69606043291648145</c:v>
                </c:pt>
                <c:pt idx="7494">
                  <c:v>0.69609333637772908</c:v>
                </c:pt>
                <c:pt idx="7495">
                  <c:v>0.69612574024356288</c:v>
                </c:pt>
                <c:pt idx="7496">
                  <c:v>0.69615963854865071</c:v>
                </c:pt>
                <c:pt idx="7497">
                  <c:v>0.69619403418369863</c:v>
                </c:pt>
                <c:pt idx="7498">
                  <c:v>0.69622942555872458</c:v>
                </c:pt>
                <c:pt idx="7499">
                  <c:v>0.69626282190481859</c:v>
                </c:pt>
                <c:pt idx="7500">
                  <c:v>0.69630917617857857</c:v>
                </c:pt>
                <c:pt idx="7501">
                  <c:v>0.69635154110859698</c:v>
                </c:pt>
                <c:pt idx="7502">
                  <c:v>0.69638493337679463</c:v>
                </c:pt>
                <c:pt idx="7503">
                  <c:v>0.69641732779528909</c:v>
                </c:pt>
                <c:pt idx="7504">
                  <c:v>0.6964601864901786</c:v>
                </c:pt>
                <c:pt idx="7505">
                  <c:v>0.69651151483537144</c:v>
                </c:pt>
                <c:pt idx="7506">
                  <c:v>0.69656632860560097</c:v>
                </c:pt>
                <c:pt idx="7507">
                  <c:v>0.6966196445722258</c:v>
                </c:pt>
                <c:pt idx="7508">
                  <c:v>0.69667445241593962</c:v>
                </c:pt>
                <c:pt idx="7509">
                  <c:v>0.69672576976467726</c:v>
                </c:pt>
                <c:pt idx="7510">
                  <c:v>0.69677808085625981</c:v>
                </c:pt>
                <c:pt idx="7511">
                  <c:v>0.69683487265753163</c:v>
                </c:pt>
                <c:pt idx="7512">
                  <c:v>0.69690062755617066</c:v>
                </c:pt>
                <c:pt idx="7513">
                  <c:v>0.6969713590594141</c:v>
                </c:pt>
                <c:pt idx="7514">
                  <c:v>0.69703561080674759</c:v>
                </c:pt>
                <c:pt idx="7515">
                  <c:v>0.69709438010787284</c:v>
                </c:pt>
                <c:pt idx="7516">
                  <c:v>0.69715065594715109</c:v>
                </c:pt>
                <c:pt idx="7517">
                  <c:v>0.69720095291089335</c:v>
                </c:pt>
                <c:pt idx="7518">
                  <c:v>0.69725074939268272</c:v>
                </c:pt>
                <c:pt idx="7519">
                  <c:v>0.697301041322407</c:v>
                </c:pt>
                <c:pt idx="7520">
                  <c:v>0.69735630973395946</c:v>
                </c:pt>
                <c:pt idx="7521">
                  <c:v>0.69741356657847076</c:v>
                </c:pt>
                <c:pt idx="7522">
                  <c:v>0.69746882877145311</c:v>
                </c:pt>
                <c:pt idx="7523">
                  <c:v>0.69752010537213427</c:v>
                </c:pt>
                <c:pt idx="7524">
                  <c:v>0.69756988596418523</c:v>
                </c:pt>
                <c:pt idx="7525">
                  <c:v>0.6976281261112256</c:v>
                </c:pt>
                <c:pt idx="7526">
                  <c:v>0.69769532206635299</c:v>
                </c:pt>
                <c:pt idx="7527">
                  <c:v>0.69777296510253362</c:v>
                </c:pt>
                <c:pt idx="7528">
                  <c:v>0.69785408568135088</c:v>
                </c:pt>
                <c:pt idx="7529">
                  <c:v>0.69794515186488215</c:v>
                </c:pt>
                <c:pt idx="7530">
                  <c:v>0.69804267803406683</c:v>
                </c:pt>
                <c:pt idx="7531">
                  <c:v>0.69814317974666085</c:v>
                </c:pt>
                <c:pt idx="7532">
                  <c:v>0.69824168152474742</c:v>
                </c:pt>
                <c:pt idx="7533">
                  <c:v>0.69832077441391516</c:v>
                </c:pt>
                <c:pt idx="7534">
                  <c:v>0.69838941600189053</c:v>
                </c:pt>
                <c:pt idx="7535">
                  <c:v>0.69845606347013212</c:v>
                </c:pt>
                <c:pt idx="7536">
                  <c:v>0.69851723596789128</c:v>
                </c:pt>
                <c:pt idx="7537">
                  <c:v>0.698561496661394</c:v>
                </c:pt>
                <c:pt idx="7538">
                  <c:v>0.69859332336499558</c:v>
                </c:pt>
                <c:pt idx="7539">
                  <c:v>0.6986326080554337</c:v>
                </c:pt>
                <c:pt idx="7540">
                  <c:v>0.69868581397303819</c:v>
                </c:pt>
                <c:pt idx="7541">
                  <c:v>0.69874945845498371</c:v>
                </c:pt>
                <c:pt idx="7542">
                  <c:v>0.6988021609756182</c:v>
                </c:pt>
                <c:pt idx="7543">
                  <c:v>0.69885237494430952</c:v>
                </c:pt>
                <c:pt idx="7544">
                  <c:v>0.69891650595055466</c:v>
                </c:pt>
                <c:pt idx="7545">
                  <c:v>0.69898759210476624</c:v>
                </c:pt>
                <c:pt idx="7546">
                  <c:v>0.69905072032690529</c:v>
                </c:pt>
                <c:pt idx="7547">
                  <c:v>0.69911732373692492</c:v>
                </c:pt>
                <c:pt idx="7548">
                  <c:v>0.69918491669217442</c:v>
                </c:pt>
                <c:pt idx="7549">
                  <c:v>0.69924803245918488</c:v>
                </c:pt>
                <c:pt idx="7550">
                  <c:v>0.6993116411702206</c:v>
                </c:pt>
                <c:pt idx="7551">
                  <c:v>0.69937673652126764</c:v>
                </c:pt>
                <c:pt idx="7552">
                  <c:v>0.69944033704639097</c:v>
                </c:pt>
                <c:pt idx="7553">
                  <c:v>0.69950542402074645</c:v>
                </c:pt>
                <c:pt idx="7554">
                  <c:v>0.69957050675906374</c:v>
                </c:pt>
                <c:pt idx="7555">
                  <c:v>0.69962415957172597</c:v>
                </c:pt>
                <c:pt idx="7556">
                  <c:v>0.69965446220311422</c:v>
                </c:pt>
                <c:pt idx="7557">
                  <c:v>0.69967929974078158</c:v>
                </c:pt>
                <c:pt idx="7558">
                  <c:v>0.69970513012556146</c:v>
                </c:pt>
                <c:pt idx="7559">
                  <c:v>0.69973095984314981</c:v>
                </c:pt>
                <c:pt idx="7560">
                  <c:v>0.69976572956329686</c:v>
                </c:pt>
                <c:pt idx="7561">
                  <c:v>0.69981092839220771</c:v>
                </c:pt>
                <c:pt idx="7562">
                  <c:v>0.69985215191634309</c:v>
                </c:pt>
                <c:pt idx="7563">
                  <c:v>0.6998903939071961</c:v>
                </c:pt>
                <c:pt idx="7564">
                  <c:v>0.69992664795070536</c:v>
                </c:pt>
                <c:pt idx="7565">
                  <c:v>0.69995942444777481</c:v>
                </c:pt>
                <c:pt idx="7566">
                  <c:v>0.69999517940120526</c:v>
                </c:pt>
                <c:pt idx="7567">
                  <c:v>0.70003093307626485</c:v>
                </c:pt>
                <c:pt idx="7568">
                  <c:v>0.70006171993881772</c:v>
                </c:pt>
                <c:pt idx="7569">
                  <c:v>0.70009200931407689</c:v>
                </c:pt>
                <c:pt idx="7570">
                  <c:v>0.70012775952734063</c:v>
                </c:pt>
                <c:pt idx="7571">
                  <c:v>0.7001645014703084</c:v>
                </c:pt>
                <c:pt idx="7572">
                  <c:v>0.70020471745497626</c:v>
                </c:pt>
                <c:pt idx="7573">
                  <c:v>0.70024791060008174</c:v>
                </c:pt>
                <c:pt idx="7574">
                  <c:v>0.700295073397877</c:v>
                </c:pt>
                <c:pt idx="7575">
                  <c:v>0.70034570887310177</c:v>
                </c:pt>
                <c:pt idx="7576">
                  <c:v>0.70039832733663498</c:v>
                </c:pt>
                <c:pt idx="7577">
                  <c:v>0.70045243211477004</c:v>
                </c:pt>
                <c:pt idx="7578">
                  <c:v>0.70050057794203768</c:v>
                </c:pt>
                <c:pt idx="7579">
                  <c:v>0.70054921776416446</c:v>
                </c:pt>
                <c:pt idx="7580">
                  <c:v>0.70060678837378854</c:v>
                </c:pt>
                <c:pt idx="7581">
                  <c:v>0.70066534817974424</c:v>
                </c:pt>
                <c:pt idx="7582">
                  <c:v>0.70072737813229125</c:v>
                </c:pt>
                <c:pt idx="7583">
                  <c:v>0.70078940423736213</c:v>
                </c:pt>
                <c:pt idx="7584">
                  <c:v>0.70085638810990336</c:v>
                </c:pt>
                <c:pt idx="7585">
                  <c:v>0.70091890234307497</c:v>
                </c:pt>
                <c:pt idx="7586">
                  <c:v>0.70097000234504581</c:v>
                </c:pt>
                <c:pt idx="7587">
                  <c:v>0.70101713110006902</c:v>
                </c:pt>
                <c:pt idx="7588">
                  <c:v>0.70106028916948149</c:v>
                </c:pt>
                <c:pt idx="7589">
                  <c:v>0.70111237401421711</c:v>
                </c:pt>
                <c:pt idx="7590">
                  <c:v>0.70116693618013037</c:v>
                </c:pt>
                <c:pt idx="7591">
                  <c:v>0.70121306368897285</c:v>
                </c:pt>
                <c:pt idx="7592">
                  <c:v>0.70125373349085696</c:v>
                </c:pt>
                <c:pt idx="7593">
                  <c:v>0.70129737729198105</c:v>
                </c:pt>
                <c:pt idx="7594">
                  <c:v>0.70135788032012658</c:v>
                </c:pt>
                <c:pt idx="7595">
                  <c:v>0.70142383436902234</c:v>
                </c:pt>
                <c:pt idx="7596">
                  <c:v>0.7014922632954439</c:v>
                </c:pt>
                <c:pt idx="7597">
                  <c:v>0.70156961209593149</c:v>
                </c:pt>
                <c:pt idx="7598">
                  <c:v>0.70164943375158906</c:v>
                </c:pt>
                <c:pt idx="7599">
                  <c:v>0.70171685577630782</c:v>
                </c:pt>
                <c:pt idx="7600">
                  <c:v>0.70177981194520289</c:v>
                </c:pt>
                <c:pt idx="7601">
                  <c:v>0.70183830310140627</c:v>
                </c:pt>
                <c:pt idx="7602">
                  <c:v>0.70189034744022072</c:v>
                </c:pt>
                <c:pt idx="7603">
                  <c:v>0.70193198096115883</c:v>
                </c:pt>
                <c:pt idx="7604">
                  <c:v>0.7019701434993787</c:v>
                </c:pt>
                <c:pt idx="7605">
                  <c:v>0.70200830458127461</c:v>
                </c:pt>
                <c:pt idx="7606">
                  <c:v>0.70204150849368974</c:v>
                </c:pt>
                <c:pt idx="7607">
                  <c:v>0.7020623223243817</c:v>
                </c:pt>
                <c:pt idx="7608">
                  <c:v>0.70207718908107541</c:v>
                </c:pt>
                <c:pt idx="7609">
                  <c:v>0.70209750662445702</c:v>
                </c:pt>
                <c:pt idx="7610">
                  <c:v>0.70212525674846726</c:v>
                </c:pt>
                <c:pt idx="7611">
                  <c:v>0.7021604388343472</c:v>
                </c:pt>
                <c:pt idx="7612">
                  <c:v>0.70219413319282475</c:v>
                </c:pt>
                <c:pt idx="7613">
                  <c:v>0.70223327668370084</c:v>
                </c:pt>
                <c:pt idx="7614">
                  <c:v>0.70227440047300116</c:v>
                </c:pt>
                <c:pt idx="7615">
                  <c:v>0.70231403625976196</c:v>
                </c:pt>
                <c:pt idx="7616">
                  <c:v>0.70235317505758654</c:v>
                </c:pt>
                <c:pt idx="7617">
                  <c:v>0.7023868629226756</c:v>
                </c:pt>
                <c:pt idx="7618">
                  <c:v>0.70241609118026005</c:v>
                </c:pt>
                <c:pt idx="7619">
                  <c:v>0.70244333709170315</c:v>
                </c:pt>
                <c:pt idx="7620">
                  <c:v>0.70246959154040944</c:v>
                </c:pt>
                <c:pt idx="7621">
                  <c:v>0.70250674288433879</c:v>
                </c:pt>
                <c:pt idx="7622">
                  <c:v>0.70254835075100552</c:v>
                </c:pt>
                <c:pt idx="7623">
                  <c:v>0.70260085344549539</c:v>
                </c:pt>
                <c:pt idx="7624">
                  <c:v>0.70265434392197446</c:v>
                </c:pt>
                <c:pt idx="7625">
                  <c:v>0.7027058505656002</c:v>
                </c:pt>
                <c:pt idx="7626">
                  <c:v>0.70276379236877018</c:v>
                </c:pt>
                <c:pt idx="7627">
                  <c:v>0.70282866339553551</c:v>
                </c:pt>
                <c:pt idx="7628">
                  <c:v>0.70290739433210547</c:v>
                </c:pt>
                <c:pt idx="7629">
                  <c:v>0.70298265333202803</c:v>
                </c:pt>
                <c:pt idx="7630">
                  <c:v>0.7030470150886905</c:v>
                </c:pt>
                <c:pt idx="7631">
                  <c:v>0.70310147180131055</c:v>
                </c:pt>
                <c:pt idx="7632">
                  <c:v>0.70314652011315759</c:v>
                </c:pt>
                <c:pt idx="7633">
                  <c:v>0.70319255640114575</c:v>
                </c:pt>
                <c:pt idx="7634">
                  <c:v>0.7032356206874697</c:v>
                </c:pt>
                <c:pt idx="7635">
                  <c:v>0.70326977380281885</c:v>
                </c:pt>
                <c:pt idx="7636">
                  <c:v>0.70330838026782239</c:v>
                </c:pt>
                <c:pt idx="7637">
                  <c:v>0.70335341925996631</c:v>
                </c:pt>
                <c:pt idx="7638">
                  <c:v>0.70339152759206092</c:v>
                </c:pt>
                <c:pt idx="7639">
                  <c:v>0.70343161401046594</c:v>
                </c:pt>
                <c:pt idx="7640">
                  <c:v>0.70347367827724883</c:v>
                </c:pt>
                <c:pt idx="7641">
                  <c:v>0.70350980264702456</c:v>
                </c:pt>
                <c:pt idx="7642">
                  <c:v>0.70352910143305736</c:v>
                </c:pt>
                <c:pt idx="7643">
                  <c:v>0.7035424619129067</c:v>
                </c:pt>
                <c:pt idx="7644">
                  <c:v>0.70356522380079856</c:v>
                </c:pt>
                <c:pt idx="7645">
                  <c:v>0.70358650074922957</c:v>
                </c:pt>
                <c:pt idx="7646">
                  <c:v>0.7036127252023463</c:v>
                </c:pt>
                <c:pt idx="7647">
                  <c:v>0.70363202200221986</c:v>
                </c:pt>
                <c:pt idx="7648">
                  <c:v>0.70365181320503078</c:v>
                </c:pt>
                <c:pt idx="7649">
                  <c:v>0.7036765516577409</c:v>
                </c:pt>
                <c:pt idx="7650">
                  <c:v>0.70371563716570529</c:v>
                </c:pt>
                <c:pt idx="7651">
                  <c:v>0.70377450992067281</c:v>
                </c:pt>
                <c:pt idx="7652">
                  <c:v>0.70385069304713666</c:v>
                </c:pt>
                <c:pt idx="7653">
                  <c:v>0.70394121480123295</c:v>
                </c:pt>
                <c:pt idx="7654">
                  <c:v>0.7040302445990706</c:v>
                </c:pt>
                <c:pt idx="7655">
                  <c:v>0.70410541914500469</c:v>
                </c:pt>
                <c:pt idx="7656">
                  <c:v>0.70417119223725633</c:v>
                </c:pt>
                <c:pt idx="7657">
                  <c:v>0.70423498305876786</c:v>
                </c:pt>
                <c:pt idx="7658">
                  <c:v>0.70429382524724937</c:v>
                </c:pt>
                <c:pt idx="7659">
                  <c:v>0.70435414725802781</c:v>
                </c:pt>
                <c:pt idx="7660">
                  <c:v>0.70441792641012779</c:v>
                </c:pt>
                <c:pt idx="7661">
                  <c:v>0.70448615076743637</c:v>
                </c:pt>
                <c:pt idx="7662">
                  <c:v>0.70455931374640834</c:v>
                </c:pt>
                <c:pt idx="7663">
                  <c:v>0.7046319770826216</c:v>
                </c:pt>
                <c:pt idx="7664">
                  <c:v>0.70469326722026704</c:v>
                </c:pt>
                <c:pt idx="7665">
                  <c:v>0.70475208244927645</c:v>
                </c:pt>
                <c:pt idx="7666">
                  <c:v>0.70480743479912122</c:v>
                </c:pt>
                <c:pt idx="7667">
                  <c:v>0.70485388887087852</c:v>
                </c:pt>
                <c:pt idx="7668">
                  <c:v>0.70490231741407827</c:v>
                </c:pt>
                <c:pt idx="7669">
                  <c:v>0.70495617905933738</c:v>
                </c:pt>
                <c:pt idx="7670">
                  <c:v>0.70501497882761388</c:v>
                </c:pt>
                <c:pt idx="7671">
                  <c:v>0.7050683403305632</c:v>
                </c:pt>
                <c:pt idx="7672">
                  <c:v>0.70512466327249335</c:v>
                </c:pt>
                <c:pt idx="7673">
                  <c:v>0.70518048902304931</c:v>
                </c:pt>
                <c:pt idx="7674">
                  <c:v>0.70523334770192581</c:v>
                </c:pt>
                <c:pt idx="7675">
                  <c:v>0.70528620358690974</c:v>
                </c:pt>
                <c:pt idx="7676">
                  <c:v>0.70531979279094748</c:v>
                </c:pt>
                <c:pt idx="7677">
                  <c:v>0.70534449001532662</c:v>
                </c:pt>
                <c:pt idx="7678">
                  <c:v>0.70537017448165906</c:v>
                </c:pt>
                <c:pt idx="7679">
                  <c:v>0.70539042523038198</c:v>
                </c:pt>
                <c:pt idx="7680">
                  <c:v>0.705402279136911</c:v>
                </c:pt>
                <c:pt idx="7681">
                  <c:v>0.70542055363418366</c:v>
                </c:pt>
                <c:pt idx="7682">
                  <c:v>0.70543734612102804</c:v>
                </c:pt>
                <c:pt idx="7683">
                  <c:v>0.70545957103767942</c:v>
                </c:pt>
                <c:pt idx="7684">
                  <c:v>0.70548920349153987</c:v>
                </c:pt>
                <c:pt idx="7685">
                  <c:v>0.70553019360527347</c:v>
                </c:pt>
                <c:pt idx="7686">
                  <c:v>0.70557760176185569</c:v>
                </c:pt>
                <c:pt idx="7687">
                  <c:v>0.7056274766672086</c:v>
                </c:pt>
                <c:pt idx="7688">
                  <c:v>0.70567339888534875</c:v>
                </c:pt>
                <c:pt idx="7689">
                  <c:v>0.70571191266810318</c:v>
                </c:pt>
                <c:pt idx="7690">
                  <c:v>0.70575239991734096</c:v>
                </c:pt>
                <c:pt idx="7691">
                  <c:v>0.7057988101133732</c:v>
                </c:pt>
                <c:pt idx="7692">
                  <c:v>0.70584966136581828</c:v>
                </c:pt>
                <c:pt idx="7693">
                  <c:v>0.70590100369624809</c:v>
                </c:pt>
                <c:pt idx="7694">
                  <c:v>0.70594740699622205</c:v>
                </c:pt>
                <c:pt idx="7695">
                  <c:v>0.70599035281267686</c:v>
                </c:pt>
                <c:pt idx="7696">
                  <c:v>0.7060446494807997</c:v>
                </c:pt>
                <c:pt idx="7697">
                  <c:v>0.70610535953674824</c:v>
                </c:pt>
                <c:pt idx="7698">
                  <c:v>0.70617100122249965</c:v>
                </c:pt>
                <c:pt idx="7699">
                  <c:v>0.70623811909236156</c:v>
                </c:pt>
                <c:pt idx="7700">
                  <c:v>0.70630819323774463</c:v>
                </c:pt>
                <c:pt idx="7701">
                  <c:v>0.70638270331551378</c:v>
                </c:pt>
                <c:pt idx="7702">
                  <c:v>0.70646066155953902</c:v>
                </c:pt>
                <c:pt idx="7703">
                  <c:v>0.70653565362866966</c:v>
                </c:pt>
                <c:pt idx="7704">
                  <c:v>0.70660669355955386</c:v>
                </c:pt>
                <c:pt idx="7705">
                  <c:v>0.70666145006208714</c:v>
                </c:pt>
                <c:pt idx="7706">
                  <c:v>0.70670929788431736</c:v>
                </c:pt>
                <c:pt idx="7707">
                  <c:v>0.70675812989899056</c:v>
                </c:pt>
                <c:pt idx="7708">
                  <c:v>0.70680252057044624</c:v>
                </c:pt>
                <c:pt idx="7709">
                  <c:v>0.70684592287728587</c:v>
                </c:pt>
                <c:pt idx="7710">
                  <c:v>0.70689672091195521</c:v>
                </c:pt>
                <c:pt idx="7711">
                  <c:v>0.7069588586881923</c:v>
                </c:pt>
                <c:pt idx="7712">
                  <c:v>0.70702247193545054</c:v>
                </c:pt>
                <c:pt idx="7713">
                  <c:v>0.70710136646533928</c:v>
                </c:pt>
                <c:pt idx="7714">
                  <c:v>0.70719258050704004</c:v>
                </c:pt>
                <c:pt idx="7715">
                  <c:v>0.70729118092350951</c:v>
                </c:pt>
                <c:pt idx="7716">
                  <c:v>0.70739026454795129</c:v>
                </c:pt>
                <c:pt idx="7717">
                  <c:v>0.70747849493480031</c:v>
                </c:pt>
                <c:pt idx="7718">
                  <c:v>0.70754749651644222</c:v>
                </c:pt>
                <c:pt idx="7719">
                  <c:v>0.70759628761833493</c:v>
                </c:pt>
                <c:pt idx="7720">
                  <c:v>0.70763866987574842</c:v>
                </c:pt>
                <c:pt idx="7721">
                  <c:v>0.70767020899460731</c:v>
                </c:pt>
                <c:pt idx="7722">
                  <c:v>0.70770322544394737</c:v>
                </c:pt>
                <c:pt idx="7723">
                  <c:v>0.70774511041550248</c:v>
                </c:pt>
                <c:pt idx="7724">
                  <c:v>0.70778009534119124</c:v>
                </c:pt>
                <c:pt idx="7725">
                  <c:v>0.7078160644816438</c:v>
                </c:pt>
                <c:pt idx="7726">
                  <c:v>0.7078648424818883</c:v>
                </c:pt>
                <c:pt idx="7727">
                  <c:v>0.70791312543180873</c:v>
                </c:pt>
                <c:pt idx="7728">
                  <c:v>0.70796534722269289</c:v>
                </c:pt>
                <c:pt idx="7729">
                  <c:v>0.70802594078841385</c:v>
                </c:pt>
                <c:pt idx="7730">
                  <c:v>0.70808899360896482</c:v>
                </c:pt>
                <c:pt idx="7731">
                  <c:v>0.70815105734647277</c:v>
                </c:pt>
                <c:pt idx="7732">
                  <c:v>0.70822395269046279</c:v>
                </c:pt>
                <c:pt idx="7733">
                  <c:v>0.70830816974889943</c:v>
                </c:pt>
                <c:pt idx="7734">
                  <c:v>0.7083879477887064</c:v>
                </c:pt>
                <c:pt idx="7735">
                  <c:v>0.7084593486615508</c:v>
                </c:pt>
                <c:pt idx="7736">
                  <c:v>0.70852582075375981</c:v>
                </c:pt>
                <c:pt idx="7737">
                  <c:v>0.70859475010858375</c:v>
                </c:pt>
                <c:pt idx="7738">
                  <c:v>0.70866170550400764</c:v>
                </c:pt>
                <c:pt idx="7739">
                  <c:v>0.70874391665922154</c:v>
                </c:pt>
                <c:pt idx="7740">
                  <c:v>0.70882759772022796</c:v>
                </c:pt>
                <c:pt idx="7741">
                  <c:v>0.70890142813573476</c:v>
                </c:pt>
                <c:pt idx="7742">
                  <c:v>0.70896737869744586</c:v>
                </c:pt>
                <c:pt idx="7743">
                  <c:v>0.70901708482841208</c:v>
                </c:pt>
                <c:pt idx="7744">
                  <c:v>0.70906088323272998</c:v>
                </c:pt>
                <c:pt idx="7745">
                  <c:v>0.70910369554920016</c:v>
                </c:pt>
                <c:pt idx="7746">
                  <c:v>0.70912583913163407</c:v>
                </c:pt>
                <c:pt idx="7747">
                  <c:v>0.70913961711323892</c:v>
                </c:pt>
                <c:pt idx="7748">
                  <c:v>0.70916077578680725</c:v>
                </c:pt>
                <c:pt idx="7749">
                  <c:v>0.70918537833267992</c:v>
                </c:pt>
                <c:pt idx="7750">
                  <c:v>0.70920998027328241</c:v>
                </c:pt>
                <c:pt idx="7751">
                  <c:v>0.70923507362917793</c:v>
                </c:pt>
                <c:pt idx="7752">
                  <c:v>0.70925918233879515</c:v>
                </c:pt>
                <c:pt idx="7753">
                  <c:v>0.70927935448593127</c:v>
                </c:pt>
                <c:pt idx="7754">
                  <c:v>0.70930838198358348</c:v>
                </c:pt>
                <c:pt idx="7755">
                  <c:v>0.70934823192151375</c:v>
                </c:pt>
                <c:pt idx="7756">
                  <c:v>0.70939398359570105</c:v>
                </c:pt>
                <c:pt idx="7757">
                  <c:v>0.70943874933683115</c:v>
                </c:pt>
                <c:pt idx="7758">
                  <c:v>0.70948252927721378</c:v>
                </c:pt>
                <c:pt idx="7759">
                  <c:v>0.70952925855948756</c:v>
                </c:pt>
                <c:pt idx="7760">
                  <c:v>0.70958336342160966</c:v>
                </c:pt>
                <c:pt idx="7761">
                  <c:v>0.70964041628700691</c:v>
                </c:pt>
                <c:pt idx="7762">
                  <c:v>0.70969205616037767</c:v>
                </c:pt>
                <c:pt idx="7763">
                  <c:v>0.70973631678662363</c:v>
                </c:pt>
                <c:pt idx="7764">
                  <c:v>0.70977172387719245</c:v>
                </c:pt>
                <c:pt idx="7765">
                  <c:v>0.70981352230110262</c:v>
                </c:pt>
                <c:pt idx="7766">
                  <c:v>0.70985384383088723</c:v>
                </c:pt>
                <c:pt idx="7767">
                  <c:v>0.70988727996394285</c:v>
                </c:pt>
                <c:pt idx="7768">
                  <c:v>0.70992268170984241</c:v>
                </c:pt>
                <c:pt idx="7769">
                  <c:v>0.70995759053757557</c:v>
                </c:pt>
                <c:pt idx="7770">
                  <c:v>0.70999987283781796</c:v>
                </c:pt>
                <c:pt idx="7771">
                  <c:v>0.71003772872929294</c:v>
                </c:pt>
                <c:pt idx="7772">
                  <c:v>0.71007558318775377</c:v>
                </c:pt>
                <c:pt idx="7773">
                  <c:v>0.71011736891301869</c:v>
                </c:pt>
                <c:pt idx="7774">
                  <c:v>0.71015816975991231</c:v>
                </c:pt>
                <c:pt idx="7775">
                  <c:v>0.71020535902475657</c:v>
                </c:pt>
                <c:pt idx="7776">
                  <c:v>0.71025008845960758</c:v>
                </c:pt>
                <c:pt idx="7777">
                  <c:v>0.71030218835576375</c:v>
                </c:pt>
                <c:pt idx="7778">
                  <c:v>0.71035625141591308</c:v>
                </c:pt>
                <c:pt idx="7779">
                  <c:v>0.71039802541514308</c:v>
                </c:pt>
                <c:pt idx="7780">
                  <c:v>0.71042996906065792</c:v>
                </c:pt>
                <c:pt idx="7781">
                  <c:v>0.71045110044998605</c:v>
                </c:pt>
                <c:pt idx="7782">
                  <c:v>0.71046780867426595</c:v>
                </c:pt>
                <c:pt idx="7783">
                  <c:v>0.71048746505131122</c:v>
                </c:pt>
                <c:pt idx="7784">
                  <c:v>0.71051891445094972</c:v>
                </c:pt>
                <c:pt idx="7785">
                  <c:v>0.71055478521497872</c:v>
                </c:pt>
                <c:pt idx="7786">
                  <c:v>0.71059212875292954</c:v>
                </c:pt>
                <c:pt idx="7787">
                  <c:v>0.71063438423251335</c:v>
                </c:pt>
                <c:pt idx="7788">
                  <c:v>0.71067565530287446</c:v>
                </c:pt>
                <c:pt idx="7789">
                  <c:v>0.71071545079336296</c:v>
                </c:pt>
                <c:pt idx="7790">
                  <c:v>0.71075819233404491</c:v>
                </c:pt>
                <c:pt idx="7791">
                  <c:v>0.71079896704370882</c:v>
                </c:pt>
                <c:pt idx="7792">
                  <c:v>0.71084366993528103</c:v>
                </c:pt>
                <c:pt idx="7793">
                  <c:v>0.71089770372999417</c:v>
                </c:pt>
                <c:pt idx="7794">
                  <c:v>0.7109463316490604</c:v>
                </c:pt>
                <c:pt idx="7795">
                  <c:v>0.71100035989700616</c:v>
                </c:pt>
                <c:pt idx="7796">
                  <c:v>0.71105192959260188</c:v>
                </c:pt>
                <c:pt idx="7797">
                  <c:v>0.71109760338790806</c:v>
                </c:pt>
                <c:pt idx="7798">
                  <c:v>0.71113836426081523</c:v>
                </c:pt>
                <c:pt idx="7799">
                  <c:v>0.71118157879347632</c:v>
                </c:pt>
                <c:pt idx="7800">
                  <c:v>0.71122479145872231</c:v>
                </c:pt>
                <c:pt idx="7801">
                  <c:v>0.71126702021385946</c:v>
                </c:pt>
                <c:pt idx="7802">
                  <c:v>0.71131022918719145</c:v>
                </c:pt>
                <c:pt idx="7803">
                  <c:v>0.71136129193054842</c:v>
                </c:pt>
                <c:pt idx="7804">
                  <c:v>0.71141333396677853</c:v>
                </c:pt>
                <c:pt idx="7805">
                  <c:v>0.71146193681889169</c:v>
                </c:pt>
                <c:pt idx="7806">
                  <c:v>0.71149482831793964</c:v>
                </c:pt>
                <c:pt idx="7807">
                  <c:v>0.71152919141511839</c:v>
                </c:pt>
                <c:pt idx="7808">
                  <c:v>0.71157287993366003</c:v>
                </c:pt>
                <c:pt idx="7809">
                  <c:v>0.71161558484298837</c:v>
                </c:pt>
                <c:pt idx="7810">
                  <c:v>0.71166466869293898</c:v>
                </c:pt>
                <c:pt idx="7811">
                  <c:v>0.71171473173802924</c:v>
                </c:pt>
                <c:pt idx="7812">
                  <c:v>0.71176577383108042</c:v>
                </c:pt>
                <c:pt idx="7813">
                  <c:v>0.71181926707487198</c:v>
                </c:pt>
                <c:pt idx="7814">
                  <c:v>0.71188453477182634</c:v>
                </c:pt>
                <c:pt idx="7815">
                  <c:v>0.71196550005469328</c:v>
                </c:pt>
                <c:pt idx="7816">
                  <c:v>0.71205283707062939</c:v>
                </c:pt>
                <c:pt idx="7817">
                  <c:v>0.71213182634162153</c:v>
                </c:pt>
                <c:pt idx="7818">
                  <c:v>0.71219167741059408</c:v>
                </c:pt>
                <c:pt idx="7819">
                  <c:v>0.71224465733513953</c:v>
                </c:pt>
                <c:pt idx="7820">
                  <c:v>0.71230352062614444</c:v>
                </c:pt>
                <c:pt idx="7821">
                  <c:v>0.71236630431770864</c:v>
                </c:pt>
                <c:pt idx="7822">
                  <c:v>0.71242761271244115</c:v>
                </c:pt>
                <c:pt idx="7823">
                  <c:v>0.7124992161588537</c:v>
                </c:pt>
                <c:pt idx="7824">
                  <c:v>0.71256247795162053</c:v>
                </c:pt>
                <c:pt idx="7825">
                  <c:v>0.71261690931429877</c:v>
                </c:pt>
                <c:pt idx="7826">
                  <c:v>0.71266202135152168</c:v>
                </c:pt>
                <c:pt idx="7827">
                  <c:v>0.71270075723775117</c:v>
                </c:pt>
                <c:pt idx="7828">
                  <c:v>0.71273704012463712</c:v>
                </c:pt>
                <c:pt idx="7829">
                  <c:v>0.712770870279124</c:v>
                </c:pt>
                <c:pt idx="7830">
                  <c:v>0.71280518955626559</c:v>
                </c:pt>
                <c:pt idx="7831">
                  <c:v>0.71284146865431242</c:v>
                </c:pt>
                <c:pt idx="7832">
                  <c:v>0.71287921712936431</c:v>
                </c:pt>
                <c:pt idx="7833">
                  <c:v>0.71291892502631427</c:v>
                </c:pt>
                <c:pt idx="7834">
                  <c:v>0.71296304306265701</c:v>
                </c:pt>
                <c:pt idx="7835">
                  <c:v>0.71300764932052996</c:v>
                </c:pt>
                <c:pt idx="7836">
                  <c:v>0.71305568460392554</c:v>
                </c:pt>
                <c:pt idx="7837">
                  <c:v>0.713106658299549</c:v>
                </c:pt>
                <c:pt idx="7838">
                  <c:v>0.71316056995795818</c:v>
                </c:pt>
                <c:pt idx="7839">
                  <c:v>0.71321055817153201</c:v>
                </c:pt>
                <c:pt idx="7840">
                  <c:v>0.71325760361940349</c:v>
                </c:pt>
                <c:pt idx="7841">
                  <c:v>0.71330121669304181</c:v>
                </c:pt>
                <c:pt idx="7842">
                  <c:v>0.71334776787521748</c:v>
                </c:pt>
                <c:pt idx="7843">
                  <c:v>0.71339480686859169</c:v>
                </c:pt>
                <c:pt idx="7844">
                  <c:v>0.71343841395891561</c:v>
                </c:pt>
                <c:pt idx="7845">
                  <c:v>0.71348838828584038</c:v>
                </c:pt>
                <c:pt idx="7846">
                  <c:v>0.7135359105741701</c:v>
                </c:pt>
                <c:pt idx="7847">
                  <c:v>0.71358832944801398</c:v>
                </c:pt>
                <c:pt idx="7848">
                  <c:v>0.71363388754574086</c:v>
                </c:pt>
                <c:pt idx="7849">
                  <c:v>0.71367405532951833</c:v>
                </c:pt>
                <c:pt idx="7850">
                  <c:v>0.71371373167828078</c:v>
                </c:pt>
                <c:pt idx="7851">
                  <c:v>0.71375438605704444</c:v>
                </c:pt>
                <c:pt idx="7852">
                  <c:v>0.71378965116741311</c:v>
                </c:pt>
                <c:pt idx="7853">
                  <c:v>0.71382295596311096</c:v>
                </c:pt>
                <c:pt idx="7854">
                  <c:v>0.71386213665565434</c:v>
                </c:pt>
                <c:pt idx="7855">
                  <c:v>0.71390180554288585</c:v>
                </c:pt>
                <c:pt idx="7856">
                  <c:v>0.71394734936180182</c:v>
                </c:pt>
                <c:pt idx="7857">
                  <c:v>0.71399484984477302</c:v>
                </c:pt>
                <c:pt idx="7858">
                  <c:v>0.71404528603211159</c:v>
                </c:pt>
                <c:pt idx="7859">
                  <c:v>0.71409963674552734</c:v>
                </c:pt>
                <c:pt idx="7860">
                  <c:v>0.71415496371692577</c:v>
                </c:pt>
                <c:pt idx="7861">
                  <c:v>0.71421028762741978</c:v>
                </c:pt>
                <c:pt idx="7862">
                  <c:v>0.71426267116402054</c:v>
                </c:pt>
                <c:pt idx="7863">
                  <c:v>0.71432092626704946</c:v>
                </c:pt>
                <c:pt idx="7864">
                  <c:v>0.71437819898432509</c:v>
                </c:pt>
                <c:pt idx="7865">
                  <c:v>0.71442714742498437</c:v>
                </c:pt>
                <c:pt idx="7866">
                  <c:v>0.7144692411677559</c:v>
                </c:pt>
                <c:pt idx="7867">
                  <c:v>0.71450252333791298</c:v>
                </c:pt>
                <c:pt idx="7868">
                  <c:v>0.71452552654343526</c:v>
                </c:pt>
                <c:pt idx="7869">
                  <c:v>0.71455048686997646</c:v>
                </c:pt>
                <c:pt idx="7870">
                  <c:v>0.71457544657351513</c:v>
                </c:pt>
                <c:pt idx="7871">
                  <c:v>0.71459697993481008</c:v>
                </c:pt>
                <c:pt idx="7872">
                  <c:v>0.71461802345354153</c:v>
                </c:pt>
                <c:pt idx="7873">
                  <c:v>0.71464591766791619</c:v>
                </c:pt>
                <c:pt idx="7874">
                  <c:v>0.71467772591021761</c:v>
                </c:pt>
                <c:pt idx="7875">
                  <c:v>0.71470855447185466</c:v>
                </c:pt>
                <c:pt idx="7876">
                  <c:v>0.71473399955280825</c:v>
                </c:pt>
                <c:pt idx="7877">
                  <c:v>0.71476531568673596</c:v>
                </c:pt>
                <c:pt idx="7878">
                  <c:v>0.71479809871374267</c:v>
                </c:pt>
                <c:pt idx="7879">
                  <c:v>0.71483773049050636</c:v>
                </c:pt>
                <c:pt idx="7880">
                  <c:v>0.71487784994864456</c:v>
                </c:pt>
                <c:pt idx="7881">
                  <c:v>0.71491698933231218</c:v>
                </c:pt>
                <c:pt idx="7882">
                  <c:v>0.71495172425228448</c:v>
                </c:pt>
                <c:pt idx="7883">
                  <c:v>0.71497716314659421</c:v>
                </c:pt>
                <c:pt idx="7884">
                  <c:v>0.71500015543659545</c:v>
                </c:pt>
                <c:pt idx="7885">
                  <c:v>0.71502754981536842</c:v>
                </c:pt>
                <c:pt idx="7886">
                  <c:v>0.71505690010273448</c:v>
                </c:pt>
                <c:pt idx="7887">
                  <c:v>0.7150886952753005</c:v>
                </c:pt>
                <c:pt idx="7888">
                  <c:v>0.71512635901781407</c:v>
                </c:pt>
                <c:pt idx="7889">
                  <c:v>0.71517575995805605</c:v>
                </c:pt>
                <c:pt idx="7890">
                  <c:v>0.71523836358419579</c:v>
                </c:pt>
                <c:pt idx="7891">
                  <c:v>0.71530340851290297</c:v>
                </c:pt>
                <c:pt idx="7892">
                  <c:v>0.71535964695805665</c:v>
                </c:pt>
                <c:pt idx="7893">
                  <c:v>0.71542321704434286</c:v>
                </c:pt>
                <c:pt idx="7894">
                  <c:v>0.71549705107183914</c:v>
                </c:pt>
                <c:pt idx="7895">
                  <c:v>0.71557185747363972</c:v>
                </c:pt>
                <c:pt idx="7896">
                  <c:v>0.71565448026325207</c:v>
                </c:pt>
                <c:pt idx="7897">
                  <c:v>0.71573318556595245</c:v>
                </c:pt>
                <c:pt idx="7898">
                  <c:v>0.7158128622643487</c:v>
                </c:pt>
                <c:pt idx="7899">
                  <c:v>0.7158861787707621</c:v>
                </c:pt>
                <c:pt idx="7900">
                  <c:v>0.71595753500850046</c:v>
                </c:pt>
                <c:pt idx="7901">
                  <c:v>0.71601569146355337</c:v>
                </c:pt>
                <c:pt idx="7902">
                  <c:v>0.71607335586943299</c:v>
                </c:pt>
                <c:pt idx="7903">
                  <c:v>0.71614078968536732</c:v>
                </c:pt>
                <c:pt idx="7904">
                  <c:v>0.71621701374112967</c:v>
                </c:pt>
                <c:pt idx="7905">
                  <c:v>0.71629176630650881</c:v>
                </c:pt>
                <c:pt idx="7906">
                  <c:v>0.71635625422603866</c:v>
                </c:pt>
                <c:pt idx="7907">
                  <c:v>0.71641878399486969</c:v>
                </c:pt>
                <c:pt idx="7908">
                  <c:v>0.71647789057210565</c:v>
                </c:pt>
                <c:pt idx="7909">
                  <c:v>0.71654432024118353</c:v>
                </c:pt>
                <c:pt idx="7910">
                  <c:v>0.71661416432528369</c:v>
                </c:pt>
                <c:pt idx="7911">
                  <c:v>0.71668107331321251</c:v>
                </c:pt>
                <c:pt idx="7912">
                  <c:v>0.7167430944350871</c:v>
                </c:pt>
                <c:pt idx="7913">
                  <c:v>0.71679436883591396</c:v>
                </c:pt>
                <c:pt idx="7914">
                  <c:v>0.71683782793614659</c:v>
                </c:pt>
                <c:pt idx="7915">
                  <c:v>0.7168773789588021</c:v>
                </c:pt>
                <c:pt idx="7916">
                  <c:v>0.71691253411020717</c:v>
                </c:pt>
                <c:pt idx="7917">
                  <c:v>0.71694573506288239</c:v>
                </c:pt>
                <c:pt idx="7918">
                  <c:v>0.71698918758551566</c:v>
                </c:pt>
                <c:pt idx="7919">
                  <c:v>0.71703556740844576</c:v>
                </c:pt>
                <c:pt idx="7920">
                  <c:v>0.71707950420390809</c:v>
                </c:pt>
                <c:pt idx="7921">
                  <c:v>0.71711904566936402</c:v>
                </c:pt>
                <c:pt idx="7922">
                  <c:v>0.71715516860450268</c:v>
                </c:pt>
                <c:pt idx="7923">
                  <c:v>0.71718787337972012</c:v>
                </c:pt>
                <c:pt idx="7924">
                  <c:v>0.71722887487042275</c:v>
                </c:pt>
                <c:pt idx="7925">
                  <c:v>0.71726987468007231</c:v>
                </c:pt>
                <c:pt idx="7926">
                  <c:v>0.7173191698446415</c:v>
                </c:pt>
                <c:pt idx="7927">
                  <c:v>0.71737285488331748</c:v>
                </c:pt>
                <c:pt idx="7928">
                  <c:v>0.71742409700454735</c:v>
                </c:pt>
                <c:pt idx="7929">
                  <c:v>0.71747094464626515</c:v>
                </c:pt>
                <c:pt idx="7930">
                  <c:v>0.71752218174154325</c:v>
                </c:pt>
                <c:pt idx="7931">
                  <c:v>0.71757585588291595</c:v>
                </c:pt>
                <c:pt idx="7932">
                  <c:v>0.71761928103442918</c:v>
                </c:pt>
                <c:pt idx="7933">
                  <c:v>0.71766026484095224</c:v>
                </c:pt>
                <c:pt idx="7934">
                  <c:v>0.7177022227123282</c:v>
                </c:pt>
                <c:pt idx="7935">
                  <c:v>0.71774613022749689</c:v>
                </c:pt>
                <c:pt idx="7936">
                  <c:v>0.71779003581487999</c:v>
                </c:pt>
                <c:pt idx="7937">
                  <c:v>0.71783296385870443</c:v>
                </c:pt>
                <c:pt idx="7938">
                  <c:v>0.71787979235033805</c:v>
                </c:pt>
                <c:pt idx="7939">
                  <c:v>0.71792271654134565</c:v>
                </c:pt>
                <c:pt idx="7940">
                  <c:v>0.71797295501558933</c:v>
                </c:pt>
                <c:pt idx="7941">
                  <c:v>0.71802758039523717</c:v>
                </c:pt>
                <c:pt idx="7942">
                  <c:v>0.7180851289066974</c:v>
                </c:pt>
                <c:pt idx="7943">
                  <c:v>0.71813340857767349</c:v>
                </c:pt>
                <c:pt idx="7944">
                  <c:v>0.71817729716503842</c:v>
                </c:pt>
                <c:pt idx="7945">
                  <c:v>0.71821728286771691</c:v>
                </c:pt>
                <c:pt idx="7946">
                  <c:v>0.71826506856156713</c:v>
                </c:pt>
                <c:pt idx="7947">
                  <c:v>0.71831919041620462</c:v>
                </c:pt>
                <c:pt idx="7948">
                  <c:v>0.71836404594970293</c:v>
                </c:pt>
                <c:pt idx="7949">
                  <c:v>0.7184079244161089</c:v>
                </c:pt>
                <c:pt idx="7950">
                  <c:v>0.7184610635365325</c:v>
                </c:pt>
                <c:pt idx="7951">
                  <c:v>0.71851322488084446</c:v>
                </c:pt>
                <c:pt idx="7952">
                  <c:v>0.71856343369835196</c:v>
                </c:pt>
                <c:pt idx="7953">
                  <c:v>0.71861120285440183</c:v>
                </c:pt>
                <c:pt idx="7954">
                  <c:v>0.71866043194392948</c:v>
                </c:pt>
                <c:pt idx="7955">
                  <c:v>0.71871453240557581</c:v>
                </c:pt>
                <c:pt idx="7956">
                  <c:v>0.71876960464403972</c:v>
                </c:pt>
                <c:pt idx="7957">
                  <c:v>0.71882077524464028</c:v>
                </c:pt>
                <c:pt idx="7958">
                  <c:v>0.71886950671572636</c:v>
                </c:pt>
                <c:pt idx="7959">
                  <c:v>0.7189153121333457</c:v>
                </c:pt>
                <c:pt idx="7960">
                  <c:v>0.71896111545292485</c:v>
                </c:pt>
                <c:pt idx="7961">
                  <c:v>0.71900740391041895</c:v>
                </c:pt>
                <c:pt idx="7962">
                  <c:v>0.71905612628788584</c:v>
                </c:pt>
                <c:pt idx="7963">
                  <c:v>0.71910143596859921</c:v>
                </c:pt>
                <c:pt idx="7964">
                  <c:v>0.71913700019381788</c:v>
                </c:pt>
                <c:pt idx="7965">
                  <c:v>0.71917305030932854</c:v>
                </c:pt>
                <c:pt idx="7966">
                  <c:v>0.71920861198777508</c:v>
                </c:pt>
                <c:pt idx="7967">
                  <c:v>0.71924173679718884</c:v>
                </c:pt>
                <c:pt idx="7968">
                  <c:v>0.71927583471960566</c:v>
                </c:pt>
                <c:pt idx="7969">
                  <c:v>0.7193065218557313</c:v>
                </c:pt>
                <c:pt idx="7970">
                  <c:v>0.71933866927405254</c:v>
                </c:pt>
                <c:pt idx="7971">
                  <c:v>0.71937471212023352</c:v>
                </c:pt>
                <c:pt idx="7972">
                  <c:v>0.71940003874850578</c:v>
                </c:pt>
                <c:pt idx="7973">
                  <c:v>0.71942536473535601</c:v>
                </c:pt>
                <c:pt idx="7974">
                  <c:v>0.719449716040928</c:v>
                </c:pt>
                <c:pt idx="7975">
                  <c:v>0.71947650179217648</c:v>
                </c:pt>
                <c:pt idx="7976">
                  <c:v>0.71951400063860438</c:v>
                </c:pt>
                <c:pt idx="7977">
                  <c:v>0.71955539383624667</c:v>
                </c:pt>
                <c:pt idx="7978">
                  <c:v>0.71958850716075939</c:v>
                </c:pt>
                <c:pt idx="7979">
                  <c:v>0.71963038420683667</c:v>
                </c:pt>
                <c:pt idx="7980">
                  <c:v>0.71967907624141358</c:v>
                </c:pt>
                <c:pt idx="7981">
                  <c:v>0.71972046260675471</c:v>
                </c:pt>
                <c:pt idx="7982">
                  <c:v>0.71975892604592151</c:v>
                </c:pt>
                <c:pt idx="7983">
                  <c:v>0.71979349319102193</c:v>
                </c:pt>
                <c:pt idx="7984">
                  <c:v>0.7198334143224504</c:v>
                </c:pt>
                <c:pt idx="7985">
                  <c:v>0.71987236023194234</c:v>
                </c:pt>
                <c:pt idx="7986">
                  <c:v>0.71991519898057066</c:v>
                </c:pt>
                <c:pt idx="7987">
                  <c:v>0.71996241683866524</c:v>
                </c:pt>
                <c:pt idx="7988">
                  <c:v>0.72000135772445861</c:v>
                </c:pt>
                <c:pt idx="7989">
                  <c:v>0.72003981036115816</c:v>
                </c:pt>
                <c:pt idx="7990">
                  <c:v>0.72008410207221496</c:v>
                </c:pt>
                <c:pt idx="7991">
                  <c:v>0.72013033857876818</c:v>
                </c:pt>
                <c:pt idx="7992">
                  <c:v>0.72017511294759085</c:v>
                </c:pt>
                <c:pt idx="7993">
                  <c:v>0.72021209895763671</c:v>
                </c:pt>
                <c:pt idx="7994">
                  <c:v>0.7202427573763801</c:v>
                </c:pt>
                <c:pt idx="7995">
                  <c:v>0.72027730780114696</c:v>
                </c:pt>
                <c:pt idx="7996">
                  <c:v>0.72031088383078457</c:v>
                </c:pt>
                <c:pt idx="7997">
                  <c:v>0.7203483514024841</c:v>
                </c:pt>
                <c:pt idx="7998">
                  <c:v>0.72039554881296086</c:v>
                </c:pt>
                <c:pt idx="7999">
                  <c:v>0.7204388516939958</c:v>
                </c:pt>
                <c:pt idx="8000">
                  <c:v>0.7204850718014536</c:v>
                </c:pt>
                <c:pt idx="8001">
                  <c:v>0.72053566820658954</c:v>
                </c:pt>
                <c:pt idx="8002">
                  <c:v>0.72058820791786671</c:v>
                </c:pt>
                <c:pt idx="8003">
                  <c:v>0.72063588045231819</c:v>
                </c:pt>
                <c:pt idx="8004">
                  <c:v>0.72067965934943745</c:v>
                </c:pt>
                <c:pt idx="8005">
                  <c:v>0.72071759951002612</c:v>
                </c:pt>
                <c:pt idx="8006">
                  <c:v>0.72075213353297318</c:v>
                </c:pt>
                <c:pt idx="8007">
                  <c:v>0.72079542097594929</c:v>
                </c:pt>
                <c:pt idx="8008">
                  <c:v>0.72084356997522547</c:v>
                </c:pt>
                <c:pt idx="8009">
                  <c:v>0.72089220297457324</c:v>
                </c:pt>
                <c:pt idx="8010">
                  <c:v>0.72094472395744746</c:v>
                </c:pt>
                <c:pt idx="8011">
                  <c:v>0.72099481084361705</c:v>
                </c:pt>
                <c:pt idx="8012">
                  <c:v>0.72105267509361637</c:v>
                </c:pt>
                <c:pt idx="8013">
                  <c:v>0.72111637052251831</c:v>
                </c:pt>
                <c:pt idx="8014">
                  <c:v>0.72116790736578162</c:v>
                </c:pt>
                <c:pt idx="8015">
                  <c:v>0.72121555227315748</c:v>
                </c:pt>
                <c:pt idx="8016">
                  <c:v>0.72125930580079278</c:v>
                </c:pt>
                <c:pt idx="8017">
                  <c:v>0.72130111293863863</c:v>
                </c:pt>
                <c:pt idx="8018">
                  <c:v>0.72135215416756682</c:v>
                </c:pt>
                <c:pt idx="8019">
                  <c:v>0.72141437233266625</c:v>
                </c:pt>
                <c:pt idx="8020">
                  <c:v>0.72147610059273393</c:v>
                </c:pt>
                <c:pt idx="8021">
                  <c:v>0.72153831104683197</c:v>
                </c:pt>
                <c:pt idx="8022">
                  <c:v>0.72159274201962398</c:v>
                </c:pt>
                <c:pt idx="8023">
                  <c:v>0.72164474027113368</c:v>
                </c:pt>
                <c:pt idx="8024">
                  <c:v>0.72168653129850924</c:v>
                </c:pt>
                <c:pt idx="8025">
                  <c:v>0.7217254051049059</c:v>
                </c:pt>
                <c:pt idx="8026">
                  <c:v>0.7217720516779218</c:v>
                </c:pt>
                <c:pt idx="8027">
                  <c:v>0.72182744165740287</c:v>
                </c:pt>
                <c:pt idx="8028">
                  <c:v>0.72189060192514576</c:v>
                </c:pt>
                <c:pt idx="8029">
                  <c:v>0.72195132919003013</c:v>
                </c:pt>
                <c:pt idx="8030">
                  <c:v>0.72199602210115899</c:v>
                </c:pt>
                <c:pt idx="8031">
                  <c:v>0.72203731268950955</c:v>
                </c:pt>
                <c:pt idx="8032">
                  <c:v>0.72207957305563153</c:v>
                </c:pt>
                <c:pt idx="8033">
                  <c:v>0.72212328879646226</c:v>
                </c:pt>
                <c:pt idx="8034">
                  <c:v>0.72216554552943546</c:v>
                </c:pt>
                <c:pt idx="8035">
                  <c:v>0.72221022886785169</c:v>
                </c:pt>
                <c:pt idx="8036">
                  <c:v>0.72226413762947139</c:v>
                </c:pt>
                <c:pt idx="8037">
                  <c:v>0.72230930219239164</c:v>
                </c:pt>
                <c:pt idx="8038">
                  <c:v>0.72234718057559144</c:v>
                </c:pt>
                <c:pt idx="8039">
                  <c:v>0.72238699989301591</c:v>
                </c:pt>
                <c:pt idx="8040">
                  <c:v>0.72243167333742819</c:v>
                </c:pt>
                <c:pt idx="8041">
                  <c:v>0.72247148929061789</c:v>
                </c:pt>
                <c:pt idx="8042">
                  <c:v>0.72250790493293671</c:v>
                </c:pt>
                <c:pt idx="8043">
                  <c:v>0.7225491743911886</c:v>
                </c:pt>
                <c:pt idx="8044">
                  <c:v>0.72258898566632945</c:v>
                </c:pt>
                <c:pt idx="8045">
                  <c:v>0.7226195713011333</c:v>
                </c:pt>
                <c:pt idx="8046">
                  <c:v>0.72265015600048443</c:v>
                </c:pt>
                <c:pt idx="8047">
                  <c:v>0.72267976886567453</c:v>
                </c:pt>
                <c:pt idx="8048">
                  <c:v>0.72271229346118915</c:v>
                </c:pt>
                <c:pt idx="8049">
                  <c:v>0.72274044822696748</c:v>
                </c:pt>
                <c:pt idx="8050">
                  <c:v>0.72277054382417816</c:v>
                </c:pt>
                <c:pt idx="8051">
                  <c:v>0.72279966773330773</c:v>
                </c:pt>
                <c:pt idx="8052">
                  <c:v>0.72283024692504383</c:v>
                </c:pt>
                <c:pt idx="8053">
                  <c:v>0.72286470806804581</c:v>
                </c:pt>
                <c:pt idx="8054">
                  <c:v>0.72291858155999533</c:v>
                </c:pt>
                <c:pt idx="8055">
                  <c:v>0.72296711375237888</c:v>
                </c:pt>
                <c:pt idx="8056">
                  <c:v>0.72301807001953733</c:v>
                </c:pt>
                <c:pt idx="8057">
                  <c:v>0.72307581731689508</c:v>
                </c:pt>
                <c:pt idx="8058">
                  <c:v>0.72313550219531209</c:v>
                </c:pt>
                <c:pt idx="8059">
                  <c:v>0.72318984630318683</c:v>
                </c:pt>
                <c:pt idx="8060">
                  <c:v>0.72324224675326054</c:v>
                </c:pt>
                <c:pt idx="8061">
                  <c:v>0.72329270385091093</c:v>
                </c:pt>
                <c:pt idx="8062">
                  <c:v>0.72335043529154242</c:v>
                </c:pt>
                <c:pt idx="8063">
                  <c:v>0.72340234222872235</c:v>
                </c:pt>
                <c:pt idx="8064">
                  <c:v>0.72345230617465228</c:v>
                </c:pt>
                <c:pt idx="8065">
                  <c:v>0.72350469287387509</c:v>
                </c:pt>
                <c:pt idx="8066">
                  <c:v>0.72355998696814061</c:v>
                </c:pt>
                <c:pt idx="8067">
                  <c:v>0.72361382301701438</c:v>
                </c:pt>
                <c:pt idx="8068">
                  <c:v>0.72365795671496724</c:v>
                </c:pt>
                <c:pt idx="8069">
                  <c:v>0.7236991787394641</c:v>
                </c:pt>
                <c:pt idx="8070">
                  <c:v>0.72373554970292775</c:v>
                </c:pt>
                <c:pt idx="8071">
                  <c:v>0.72377240426319878</c:v>
                </c:pt>
                <c:pt idx="8072">
                  <c:v>0.72382525909063877</c:v>
                </c:pt>
                <c:pt idx="8073">
                  <c:v>0.72388780844221889</c:v>
                </c:pt>
                <c:pt idx="8074">
                  <c:v>0.72395811118281828</c:v>
                </c:pt>
                <c:pt idx="8075">
                  <c:v>0.72402792418580941</c:v>
                </c:pt>
                <c:pt idx="8076">
                  <c:v>0.72408706749977203</c:v>
                </c:pt>
                <c:pt idx="8077">
                  <c:v>0.72414232940242429</c:v>
                </c:pt>
                <c:pt idx="8078">
                  <c:v>0.72419080224140564</c:v>
                </c:pt>
                <c:pt idx="8079">
                  <c:v>0.72424315026855135</c:v>
                </c:pt>
                <c:pt idx="8080">
                  <c:v>0.72430228085507598</c:v>
                </c:pt>
                <c:pt idx="8081">
                  <c:v>0.72435850013743219</c:v>
                </c:pt>
                <c:pt idx="8082">
                  <c:v>0.724409870166424</c:v>
                </c:pt>
                <c:pt idx="8083">
                  <c:v>0.72444766906851565</c:v>
                </c:pt>
                <c:pt idx="8084">
                  <c:v>0.7244844973937663</c:v>
                </c:pt>
                <c:pt idx="8085">
                  <c:v>0.7245242316972681</c:v>
                </c:pt>
                <c:pt idx="8086">
                  <c:v>0.72456687163257827</c:v>
                </c:pt>
                <c:pt idx="8087">
                  <c:v>0.72460224201744305</c:v>
                </c:pt>
                <c:pt idx="8088">
                  <c:v>0.72462404505606071</c:v>
                </c:pt>
                <c:pt idx="8089">
                  <c:v>0.72465359952725472</c:v>
                </c:pt>
                <c:pt idx="8090">
                  <c:v>0.72467927729309667</c:v>
                </c:pt>
                <c:pt idx="8091">
                  <c:v>0.72470543886697836</c:v>
                </c:pt>
                <c:pt idx="8092">
                  <c:v>0.72473353757288961</c:v>
                </c:pt>
                <c:pt idx="8093">
                  <c:v>0.7247664798778366</c:v>
                </c:pt>
                <c:pt idx="8094">
                  <c:v>0.7248086250680229</c:v>
                </c:pt>
                <c:pt idx="8095">
                  <c:v>0.72485270606759356</c:v>
                </c:pt>
                <c:pt idx="8096">
                  <c:v>0.72489726949855859</c:v>
                </c:pt>
                <c:pt idx="8097">
                  <c:v>0.72492778461553209</c:v>
                </c:pt>
                <c:pt idx="8098">
                  <c:v>0.72494619010889427</c:v>
                </c:pt>
                <c:pt idx="8099">
                  <c:v>0.72496556394646461</c:v>
                </c:pt>
                <c:pt idx="8100">
                  <c:v>0.72499995158377339</c:v>
                </c:pt>
                <c:pt idx="8101">
                  <c:v>0.72503530665402105</c:v>
                </c:pt>
                <c:pt idx="8102">
                  <c:v>0.72507114476456225</c:v>
                </c:pt>
                <c:pt idx="8103">
                  <c:v>0.7251050444978715</c:v>
                </c:pt>
                <c:pt idx="8104">
                  <c:v>0.72513700605103126</c:v>
                </c:pt>
                <c:pt idx="8105">
                  <c:v>0.72517090355177161</c:v>
                </c:pt>
                <c:pt idx="8106">
                  <c:v>0.72520867369912334</c:v>
                </c:pt>
                <c:pt idx="8107">
                  <c:v>0.72524837923897134</c:v>
                </c:pt>
                <c:pt idx="8108">
                  <c:v>0.72529970357635398</c:v>
                </c:pt>
                <c:pt idx="8109">
                  <c:v>0.72535538266148825</c:v>
                </c:pt>
                <c:pt idx="8110">
                  <c:v>0.72541347927132549</c:v>
                </c:pt>
                <c:pt idx="8111">
                  <c:v>0.72548464301889637</c:v>
                </c:pt>
                <c:pt idx="8112">
                  <c:v>0.72556548276479393</c:v>
                </c:pt>
                <c:pt idx="8113">
                  <c:v>0.72564825202085448</c:v>
                </c:pt>
                <c:pt idx="8114">
                  <c:v>0.72572762662644319</c:v>
                </c:pt>
                <c:pt idx="8115">
                  <c:v>0.72581328605284356</c:v>
                </c:pt>
                <c:pt idx="8116">
                  <c:v>0.72588974420172248</c:v>
                </c:pt>
                <c:pt idx="8117">
                  <c:v>0.72595603545988951</c:v>
                </c:pt>
                <c:pt idx="8118">
                  <c:v>0.72600732349106467</c:v>
                </c:pt>
                <c:pt idx="8119">
                  <c:v>0.72605522220126795</c:v>
                </c:pt>
                <c:pt idx="8120">
                  <c:v>0.72608908859158816</c:v>
                </c:pt>
                <c:pt idx="8121">
                  <c:v>0.72611569709368329</c:v>
                </c:pt>
                <c:pt idx="8122">
                  <c:v>0.72613262940820777</c:v>
                </c:pt>
                <c:pt idx="8123">
                  <c:v>0.7261587529882233</c:v>
                </c:pt>
                <c:pt idx="8124">
                  <c:v>0.72619358336670259</c:v>
                </c:pt>
                <c:pt idx="8125">
                  <c:v>0.72622309148808939</c:v>
                </c:pt>
                <c:pt idx="8126">
                  <c:v>0.72625259873877279</c:v>
                </c:pt>
                <c:pt idx="8127">
                  <c:v>0.72627871918498887</c:v>
                </c:pt>
                <c:pt idx="8128">
                  <c:v>0.72630870848558249</c:v>
                </c:pt>
                <c:pt idx="8129">
                  <c:v>0.7263377295330995</c:v>
                </c:pt>
                <c:pt idx="8130">
                  <c:v>0.72635610909425408</c:v>
                </c:pt>
                <c:pt idx="8131">
                  <c:v>0.72637932489918799</c:v>
                </c:pt>
                <c:pt idx="8132">
                  <c:v>0.72640012193343506</c:v>
                </c:pt>
                <c:pt idx="8133">
                  <c:v>0.72641414759604517</c:v>
                </c:pt>
                <c:pt idx="8134">
                  <c:v>0.72643059122583187</c:v>
                </c:pt>
                <c:pt idx="8135">
                  <c:v>0.72644606733627937</c:v>
                </c:pt>
                <c:pt idx="8136">
                  <c:v>0.72647169911736764</c:v>
                </c:pt>
                <c:pt idx="8137">
                  <c:v>0.72649539583994283</c:v>
                </c:pt>
                <c:pt idx="8138">
                  <c:v>0.72652682940136559</c:v>
                </c:pt>
                <c:pt idx="8139">
                  <c:v>0.72656213053088459</c:v>
                </c:pt>
                <c:pt idx="8140">
                  <c:v>0.72660226591770438</c:v>
                </c:pt>
                <c:pt idx="8141">
                  <c:v>0.72664239969373967</c:v>
                </c:pt>
                <c:pt idx="8142">
                  <c:v>0.72667672971793584</c:v>
                </c:pt>
                <c:pt idx="8143">
                  <c:v>0.72670574008721089</c:v>
                </c:pt>
                <c:pt idx="8144">
                  <c:v>0.72672653033416823</c:v>
                </c:pt>
                <c:pt idx="8145">
                  <c:v>0.72674200186534255</c:v>
                </c:pt>
                <c:pt idx="8146">
                  <c:v>0.7267589235784877</c:v>
                </c:pt>
                <c:pt idx="8147">
                  <c:v>0.72678261349584228</c:v>
                </c:pt>
                <c:pt idx="8148">
                  <c:v>0.72681162079359718</c:v>
                </c:pt>
                <c:pt idx="8149">
                  <c:v>0.72684207755068486</c:v>
                </c:pt>
                <c:pt idx="8150">
                  <c:v>0.72687688413725471</c:v>
                </c:pt>
                <c:pt idx="8151">
                  <c:v>0.72692135745713737</c:v>
                </c:pt>
                <c:pt idx="8152">
                  <c:v>0.72697017915041384</c:v>
                </c:pt>
                <c:pt idx="8153">
                  <c:v>0.72701319827096944</c:v>
                </c:pt>
                <c:pt idx="8154">
                  <c:v>0.72705669887055968</c:v>
                </c:pt>
                <c:pt idx="8155">
                  <c:v>0.72711566332902455</c:v>
                </c:pt>
                <c:pt idx="8156">
                  <c:v>0.72717800721258985</c:v>
                </c:pt>
                <c:pt idx="8157">
                  <c:v>0.72722681637770448</c:v>
                </c:pt>
                <c:pt idx="8158">
                  <c:v>0.72727707283059528</c:v>
                </c:pt>
                <c:pt idx="8159">
                  <c:v>0.72733409151679385</c:v>
                </c:pt>
                <c:pt idx="8160">
                  <c:v>0.72739207328734168</c:v>
                </c:pt>
                <c:pt idx="8161">
                  <c:v>0.72743604055540845</c:v>
                </c:pt>
                <c:pt idx="8162">
                  <c:v>0.72748821898051108</c:v>
                </c:pt>
                <c:pt idx="8163">
                  <c:v>0.72753991158729636</c:v>
                </c:pt>
                <c:pt idx="8164">
                  <c:v>0.72759208459299507</c:v>
                </c:pt>
                <c:pt idx="8165">
                  <c:v>0.72764618705727901</c:v>
                </c:pt>
                <c:pt idx="8166">
                  <c:v>0.72770463375185734</c:v>
                </c:pt>
                <c:pt idx="8167">
                  <c:v>0.72775631517309813</c:v>
                </c:pt>
                <c:pt idx="8168">
                  <c:v>0.72780847688988737</c:v>
                </c:pt>
                <c:pt idx="8169">
                  <c:v>0.72787657281437268</c:v>
                </c:pt>
                <c:pt idx="8170">
                  <c:v>0.72795239048016636</c:v>
                </c:pt>
                <c:pt idx="8171">
                  <c:v>0.72802530523295361</c:v>
                </c:pt>
                <c:pt idx="8172">
                  <c:v>0.72808469544039511</c:v>
                </c:pt>
                <c:pt idx="8173">
                  <c:v>0.72813104632237391</c:v>
                </c:pt>
                <c:pt idx="8174">
                  <c:v>0.72816967041628133</c:v>
                </c:pt>
                <c:pt idx="8175">
                  <c:v>0.72820394805015287</c:v>
                </c:pt>
                <c:pt idx="8176">
                  <c:v>0.72823484519212145</c:v>
                </c:pt>
                <c:pt idx="8177">
                  <c:v>0.7282734652771774</c:v>
                </c:pt>
                <c:pt idx="8178">
                  <c:v>0.72830387754442627</c:v>
                </c:pt>
                <c:pt idx="8179">
                  <c:v>0.72833235803541241</c:v>
                </c:pt>
                <c:pt idx="8180">
                  <c:v>0.72836518200193112</c:v>
                </c:pt>
                <c:pt idx="8181">
                  <c:v>0.72839703952735713</c:v>
                </c:pt>
                <c:pt idx="8182">
                  <c:v>0.72843565334908289</c:v>
                </c:pt>
                <c:pt idx="8183">
                  <c:v>0.72848633172745325</c:v>
                </c:pt>
                <c:pt idx="8184">
                  <c:v>0.72854521195109934</c:v>
                </c:pt>
                <c:pt idx="8185">
                  <c:v>0.72860457129011424</c:v>
                </c:pt>
                <c:pt idx="8186">
                  <c:v>0.72866778752464345</c:v>
                </c:pt>
                <c:pt idx="8187">
                  <c:v>0.72872279687383401</c:v>
                </c:pt>
                <c:pt idx="8188">
                  <c:v>0.72877104819761829</c:v>
                </c:pt>
                <c:pt idx="8189">
                  <c:v>0.72882170958200232</c:v>
                </c:pt>
                <c:pt idx="8190">
                  <c:v>0.72887188594711128</c:v>
                </c:pt>
                <c:pt idx="8191">
                  <c:v>0.72892495436292548</c:v>
                </c:pt>
                <c:pt idx="8192">
                  <c:v>0.72898043196843954</c:v>
                </c:pt>
                <c:pt idx="8193">
                  <c:v>0.72903349462435352</c:v>
                </c:pt>
                <c:pt idx="8194">
                  <c:v>0.72908655446477155</c:v>
                </c:pt>
                <c:pt idx="8195">
                  <c:v>0.72914491703769013</c:v>
                </c:pt>
                <c:pt idx="8196">
                  <c:v>0.72920472308284534</c:v>
                </c:pt>
                <c:pt idx="8197">
                  <c:v>0.72926452555145094</c:v>
                </c:pt>
                <c:pt idx="8198">
                  <c:v>0.72932577114703168</c:v>
                </c:pt>
                <c:pt idx="8199">
                  <c:v>0.72938411976072615</c:v>
                </c:pt>
                <c:pt idx="8200">
                  <c:v>0.72944391150225107</c:v>
                </c:pt>
                <c:pt idx="8201">
                  <c:v>0.72949068158223385</c:v>
                </c:pt>
                <c:pt idx="8202">
                  <c:v>0.72953359241184879</c:v>
                </c:pt>
                <c:pt idx="8203">
                  <c:v>0.72958228674092185</c:v>
                </c:pt>
                <c:pt idx="8204">
                  <c:v>0.72963579955592806</c:v>
                </c:pt>
                <c:pt idx="8205">
                  <c:v>0.72969605830702322</c:v>
                </c:pt>
                <c:pt idx="8206">
                  <c:v>0.72975679545354344</c:v>
                </c:pt>
                <c:pt idx="8207">
                  <c:v>0.72982042088870036</c:v>
                </c:pt>
                <c:pt idx="8208">
                  <c:v>0.72987488490137631</c:v>
                </c:pt>
                <c:pt idx="8209">
                  <c:v>0.72993079177596054</c:v>
                </c:pt>
                <c:pt idx="8210">
                  <c:v>0.72998717744042607</c:v>
                </c:pt>
                <c:pt idx="8211">
                  <c:v>0.7300377772530251</c:v>
                </c:pt>
                <c:pt idx="8212">
                  <c:v>0.73007873713090288</c:v>
                </c:pt>
                <c:pt idx="8213">
                  <c:v>0.73011969533113774</c:v>
                </c:pt>
                <c:pt idx="8214">
                  <c:v>0.73016065185386714</c:v>
                </c:pt>
                <c:pt idx="8215">
                  <c:v>0.73019052496541903</c:v>
                </c:pt>
                <c:pt idx="8216">
                  <c:v>0.73021509733985612</c:v>
                </c:pt>
                <c:pt idx="8217">
                  <c:v>0.73024834135599637</c:v>
                </c:pt>
                <c:pt idx="8218">
                  <c:v>0.73028254781316715</c:v>
                </c:pt>
                <c:pt idx="8219">
                  <c:v>0.73031675310029631</c:v>
                </c:pt>
                <c:pt idx="8220">
                  <c:v>0.7303528841751683</c:v>
                </c:pt>
                <c:pt idx="8221">
                  <c:v>0.73038660533394617</c:v>
                </c:pt>
                <c:pt idx="8222">
                  <c:v>0.73042177047402379</c:v>
                </c:pt>
                <c:pt idx="8223">
                  <c:v>0.73045789775477299</c:v>
                </c:pt>
                <c:pt idx="8224">
                  <c:v>0.7304882436619915</c:v>
                </c:pt>
                <c:pt idx="8225">
                  <c:v>0.73051521702868361</c:v>
                </c:pt>
                <c:pt idx="8226">
                  <c:v>0.7305527858627392</c:v>
                </c:pt>
                <c:pt idx="8227">
                  <c:v>0.73059950411053398</c:v>
                </c:pt>
                <c:pt idx="8228">
                  <c:v>0.73064381218458019</c:v>
                </c:pt>
                <c:pt idx="8229">
                  <c:v>0.73069293405884972</c:v>
                </c:pt>
                <c:pt idx="8230">
                  <c:v>0.73073531177626683</c:v>
                </c:pt>
                <c:pt idx="8231">
                  <c:v>0.73077624309376255</c:v>
                </c:pt>
                <c:pt idx="8232">
                  <c:v>0.73082391392810508</c:v>
                </c:pt>
                <c:pt idx="8233">
                  <c:v>0.73087254546788316</c:v>
                </c:pt>
                <c:pt idx="8234">
                  <c:v>0.73093272974252077</c:v>
                </c:pt>
                <c:pt idx="8235">
                  <c:v>0.73099339182584855</c:v>
                </c:pt>
                <c:pt idx="8236">
                  <c:v>0.73105405022951142</c:v>
                </c:pt>
                <c:pt idx="8237">
                  <c:v>0.73111229809054368</c:v>
                </c:pt>
                <c:pt idx="8238">
                  <c:v>0.73116476639957662</c:v>
                </c:pt>
                <c:pt idx="8239">
                  <c:v>0.73121482533917503</c:v>
                </c:pt>
                <c:pt idx="8240">
                  <c:v>0.73127450772302283</c:v>
                </c:pt>
                <c:pt idx="8241">
                  <c:v>0.73132841133087156</c:v>
                </c:pt>
                <c:pt idx="8242">
                  <c:v>0.73136835588014237</c:v>
                </c:pt>
                <c:pt idx="8243">
                  <c:v>0.73140059911153299</c:v>
                </c:pt>
                <c:pt idx="8244">
                  <c:v>0.73143332252220084</c:v>
                </c:pt>
                <c:pt idx="8245">
                  <c:v>0.73147422527974992</c:v>
                </c:pt>
                <c:pt idx="8246">
                  <c:v>0.73152186285310117</c:v>
                </c:pt>
                <c:pt idx="8247">
                  <c:v>0.73156564892398901</c:v>
                </c:pt>
                <c:pt idx="8248">
                  <c:v>0.73160895194361142</c:v>
                </c:pt>
                <c:pt idx="8249">
                  <c:v>0.73164744194247144</c:v>
                </c:pt>
                <c:pt idx="8250">
                  <c:v>0.73167871397572615</c:v>
                </c:pt>
                <c:pt idx="8251">
                  <c:v>0.73170565525096432</c:v>
                </c:pt>
                <c:pt idx="8252">
                  <c:v>0.73172970934766668</c:v>
                </c:pt>
                <c:pt idx="8253">
                  <c:v>0.73174991434176451</c:v>
                </c:pt>
                <c:pt idx="8254">
                  <c:v>0.73177733475222084</c:v>
                </c:pt>
                <c:pt idx="8255">
                  <c:v>0.73180908376187104</c:v>
                </c:pt>
                <c:pt idx="8256">
                  <c:v>0.73184419891673347</c:v>
                </c:pt>
                <c:pt idx="8257">
                  <c:v>0.73187835082973707</c:v>
                </c:pt>
                <c:pt idx="8258">
                  <c:v>0.73192164031083284</c:v>
                </c:pt>
                <c:pt idx="8259">
                  <c:v>0.7319673327301558</c:v>
                </c:pt>
                <c:pt idx="8260">
                  <c:v>0.7320187943235863</c:v>
                </c:pt>
                <c:pt idx="8261">
                  <c:v>0.73207265782770892</c:v>
                </c:pt>
                <c:pt idx="8262">
                  <c:v>0.73211738156844852</c:v>
                </c:pt>
                <c:pt idx="8263">
                  <c:v>0.73216017983450021</c:v>
                </c:pt>
                <c:pt idx="8264">
                  <c:v>0.73221355488052475</c:v>
                </c:pt>
                <c:pt idx="8265">
                  <c:v>0.73226788871289339</c:v>
                </c:pt>
                <c:pt idx="8266">
                  <c:v>0.73232318117517436</c:v>
                </c:pt>
                <c:pt idx="8267">
                  <c:v>0.73238472049473247</c:v>
                </c:pt>
                <c:pt idx="8268">
                  <c:v>0.73243856429292553</c:v>
                </c:pt>
                <c:pt idx="8269">
                  <c:v>0.73249288590137762</c:v>
                </c:pt>
                <c:pt idx="8270">
                  <c:v>0.73254912728942978</c:v>
                </c:pt>
                <c:pt idx="8271">
                  <c:v>0.73260632682425464</c:v>
                </c:pt>
                <c:pt idx="8272">
                  <c:v>0.73266977122054955</c:v>
                </c:pt>
                <c:pt idx="8273">
                  <c:v>0.73273176980998145</c:v>
                </c:pt>
                <c:pt idx="8274">
                  <c:v>0.73279616737558362</c:v>
                </c:pt>
                <c:pt idx="8275">
                  <c:v>0.73286728822579572</c:v>
                </c:pt>
                <c:pt idx="8276">
                  <c:v>0.73294080649043292</c:v>
                </c:pt>
                <c:pt idx="8277">
                  <c:v>0.73300663198418992</c:v>
                </c:pt>
                <c:pt idx="8278">
                  <c:v>0.73306524665997608</c:v>
                </c:pt>
                <c:pt idx="8279">
                  <c:v>0.73311713219473307</c:v>
                </c:pt>
                <c:pt idx="8280">
                  <c:v>0.73317429925009536</c:v>
                </c:pt>
                <c:pt idx="8281">
                  <c:v>0.73323242374557551</c:v>
                </c:pt>
                <c:pt idx="8282">
                  <c:v>0.73328814323064562</c:v>
                </c:pt>
                <c:pt idx="8283">
                  <c:v>0.73334674140854716</c:v>
                </c:pt>
                <c:pt idx="8284">
                  <c:v>0.73340677696402279</c:v>
                </c:pt>
                <c:pt idx="8285">
                  <c:v>0.73346296697849545</c:v>
                </c:pt>
                <c:pt idx="8286">
                  <c:v>0.73351435166370971</c:v>
                </c:pt>
                <c:pt idx="8287">
                  <c:v>0.73356765448159256</c:v>
                </c:pt>
                <c:pt idx="8288">
                  <c:v>0.73362287512529212</c:v>
                </c:pt>
                <c:pt idx="8289">
                  <c:v>0.73367041045449388</c:v>
                </c:pt>
                <c:pt idx="8290">
                  <c:v>0.73371314230660689</c:v>
                </c:pt>
                <c:pt idx="8291">
                  <c:v>0.73375059119248298</c:v>
                </c:pt>
                <c:pt idx="8292">
                  <c:v>0.73378131743605812</c:v>
                </c:pt>
                <c:pt idx="8293">
                  <c:v>0.73382404454927441</c:v>
                </c:pt>
                <c:pt idx="8294">
                  <c:v>0.73387733086264939</c:v>
                </c:pt>
                <c:pt idx="8295">
                  <c:v>0.73392197396624548</c:v>
                </c:pt>
                <c:pt idx="8296">
                  <c:v>0.73396037504148015</c:v>
                </c:pt>
                <c:pt idx="8297">
                  <c:v>0.73399493474841737</c:v>
                </c:pt>
                <c:pt idx="8298">
                  <c:v>0.73403045320265781</c:v>
                </c:pt>
                <c:pt idx="8299">
                  <c:v>0.73407412957228513</c:v>
                </c:pt>
                <c:pt idx="8300">
                  <c:v>0.73412116352937096</c:v>
                </c:pt>
                <c:pt idx="8301">
                  <c:v>0.73416483593736637</c:v>
                </c:pt>
                <c:pt idx="8302">
                  <c:v>0.73421762421415826</c:v>
                </c:pt>
                <c:pt idx="8303">
                  <c:v>0.7342636917059211</c:v>
                </c:pt>
                <c:pt idx="8304">
                  <c:v>0.73430495869857071</c:v>
                </c:pt>
                <c:pt idx="8305">
                  <c:v>0.73434622398832627</c:v>
                </c:pt>
                <c:pt idx="8306">
                  <c:v>0.73438700777596033</c:v>
                </c:pt>
                <c:pt idx="8307">
                  <c:v>0.73443690567718845</c:v>
                </c:pt>
                <c:pt idx="8308">
                  <c:v>0.73447624649775656</c:v>
                </c:pt>
                <c:pt idx="8309">
                  <c:v>0.73450359225390083</c:v>
                </c:pt>
                <c:pt idx="8310">
                  <c:v>0.73452805887555339</c:v>
                </c:pt>
                <c:pt idx="8311">
                  <c:v>0.73455588293348295</c:v>
                </c:pt>
                <c:pt idx="8312">
                  <c:v>0.73458514533156716</c:v>
                </c:pt>
                <c:pt idx="8313">
                  <c:v>0.73461248810999336</c:v>
                </c:pt>
                <c:pt idx="8314">
                  <c:v>0.73464702528782977</c:v>
                </c:pt>
                <c:pt idx="8315">
                  <c:v>0.73467772400011722</c:v>
                </c:pt>
                <c:pt idx="8316">
                  <c:v>0.73470506424733706</c:v>
                </c:pt>
                <c:pt idx="8317">
                  <c:v>0.73473576117798223</c:v>
                </c:pt>
                <c:pt idx="8318">
                  <c:v>0.73476645716635469</c:v>
                </c:pt>
                <c:pt idx="8319">
                  <c:v>0.73479379498772868</c:v>
                </c:pt>
                <c:pt idx="8320">
                  <c:v>0.73482017287883683</c:v>
                </c:pt>
                <c:pt idx="8321">
                  <c:v>0.73484846838850926</c:v>
                </c:pt>
                <c:pt idx="8322">
                  <c:v>0.73487916091747063</c:v>
                </c:pt>
                <c:pt idx="8323">
                  <c:v>0.73490649565798527</c:v>
                </c:pt>
                <c:pt idx="8324">
                  <c:v>0.73492855472834007</c:v>
                </c:pt>
                <c:pt idx="8325">
                  <c:v>0.73495780622334539</c:v>
                </c:pt>
                <c:pt idx="8326">
                  <c:v>0.73499041343874949</c:v>
                </c:pt>
                <c:pt idx="8327">
                  <c:v>0.73502445807318662</c:v>
                </c:pt>
                <c:pt idx="8328">
                  <c:v>0.73505610415871248</c:v>
                </c:pt>
                <c:pt idx="8329">
                  <c:v>0.7350872697792955</c:v>
                </c:pt>
                <c:pt idx="8330">
                  <c:v>0.73511987277359581</c:v>
                </c:pt>
                <c:pt idx="8331">
                  <c:v>0.73514863923880336</c:v>
                </c:pt>
                <c:pt idx="8332">
                  <c:v>0.73518124023236953</c:v>
                </c:pt>
                <c:pt idx="8333">
                  <c:v>0.73521384016314539</c:v>
                </c:pt>
                <c:pt idx="8334">
                  <c:v>0.73523205730864383</c:v>
                </c:pt>
                <c:pt idx="8335">
                  <c:v>0.7352445214801433</c:v>
                </c:pt>
                <c:pt idx="8336">
                  <c:v>0.73526177930728731</c:v>
                </c:pt>
                <c:pt idx="8337">
                  <c:v>0.73528430991115901</c:v>
                </c:pt>
                <c:pt idx="8338">
                  <c:v>0.73531882389435876</c:v>
                </c:pt>
                <c:pt idx="8339">
                  <c:v>0.73536196469827986</c:v>
                </c:pt>
                <c:pt idx="8340">
                  <c:v>0.73541181397612287</c:v>
                </c:pt>
                <c:pt idx="8341">
                  <c:v>0.73545495076865031</c:v>
                </c:pt>
                <c:pt idx="8342">
                  <c:v>0.73549185521417837</c:v>
                </c:pt>
                <c:pt idx="8343">
                  <c:v>0.73552684128804691</c:v>
                </c:pt>
                <c:pt idx="8344">
                  <c:v>0.73556374308063965</c:v>
                </c:pt>
                <c:pt idx="8345">
                  <c:v>0.73559585132472161</c:v>
                </c:pt>
                <c:pt idx="8346">
                  <c:v>0.73563131296337891</c:v>
                </c:pt>
                <c:pt idx="8347">
                  <c:v>0.73566869008609248</c:v>
                </c:pt>
                <c:pt idx="8348">
                  <c:v>0.73571133663509469</c:v>
                </c:pt>
                <c:pt idx="8349">
                  <c:v>0.73576260592128173</c:v>
                </c:pt>
                <c:pt idx="8350">
                  <c:v>0.73581578903867273</c:v>
                </c:pt>
                <c:pt idx="8351">
                  <c:v>0.73586322024367168</c:v>
                </c:pt>
                <c:pt idx="8352">
                  <c:v>0.73592550022767123</c:v>
                </c:pt>
                <c:pt idx="8353">
                  <c:v>0.73598729730095291</c:v>
                </c:pt>
                <c:pt idx="8354">
                  <c:v>0.73603807343330729</c:v>
                </c:pt>
                <c:pt idx="8355">
                  <c:v>0.73609124190288477</c:v>
                </c:pt>
                <c:pt idx="8356">
                  <c:v>0.73614632337198382</c:v>
                </c:pt>
                <c:pt idx="8357">
                  <c:v>0.7361980492935789</c:v>
                </c:pt>
                <c:pt idx="8358">
                  <c:v>0.73625025144618705</c:v>
                </c:pt>
                <c:pt idx="8359">
                  <c:v>0.73630388751684062</c:v>
                </c:pt>
                <c:pt idx="8360">
                  <c:v>0.73635895727467449</c:v>
                </c:pt>
                <c:pt idx="8361">
                  <c:v>0.73641354517197655</c:v>
                </c:pt>
                <c:pt idx="8362">
                  <c:v>0.73647004529576521</c:v>
                </c:pt>
                <c:pt idx="8363">
                  <c:v>0.73652654222747027</c:v>
                </c:pt>
                <c:pt idx="8364">
                  <c:v>0.73656771594657822</c:v>
                </c:pt>
                <c:pt idx="8365">
                  <c:v>0.73660074944901588</c:v>
                </c:pt>
                <c:pt idx="8366">
                  <c:v>0.73663378186027717</c:v>
                </c:pt>
                <c:pt idx="8367">
                  <c:v>0.7366629835180718</c:v>
                </c:pt>
                <c:pt idx="8368">
                  <c:v>0.73669505648743072</c:v>
                </c:pt>
                <c:pt idx="8369">
                  <c:v>0.73673574459514013</c:v>
                </c:pt>
                <c:pt idx="8370">
                  <c:v>0.73677643104739465</c:v>
                </c:pt>
                <c:pt idx="8371">
                  <c:v>0.73681855174809807</c:v>
                </c:pt>
                <c:pt idx="8372">
                  <c:v>0.73685636313866409</c:v>
                </c:pt>
                <c:pt idx="8373">
                  <c:v>0.73690183063910109</c:v>
                </c:pt>
                <c:pt idx="8374">
                  <c:v>0.73695591034254704</c:v>
                </c:pt>
                <c:pt idx="8375">
                  <c:v>0.73700472313878318</c:v>
                </c:pt>
                <c:pt idx="8376">
                  <c:v>0.73705975431635185</c:v>
                </c:pt>
                <c:pt idx="8377">
                  <c:v>0.73712483075726765</c:v>
                </c:pt>
                <c:pt idx="8378">
                  <c:v>0.73720808414666195</c:v>
                </c:pt>
                <c:pt idx="8379">
                  <c:v>0.73729133060550578</c:v>
                </c:pt>
                <c:pt idx="8380">
                  <c:v>0.73736643784264977</c:v>
                </c:pt>
                <c:pt idx="8381">
                  <c:v>0.73743723440445375</c:v>
                </c:pt>
                <c:pt idx="8382">
                  <c:v>0.7374955899639376</c:v>
                </c:pt>
                <c:pt idx="8383">
                  <c:v>0.73755059413589841</c:v>
                </c:pt>
                <c:pt idx="8384">
                  <c:v>0.73760081269424893</c:v>
                </c:pt>
                <c:pt idx="8385">
                  <c:v>0.73765676754587195</c:v>
                </c:pt>
                <c:pt idx="8386">
                  <c:v>0.73770363330274569</c:v>
                </c:pt>
                <c:pt idx="8387">
                  <c:v>0.73775527873581848</c:v>
                </c:pt>
                <c:pt idx="8388">
                  <c:v>0.73780883414559717</c:v>
                </c:pt>
                <c:pt idx="8389">
                  <c:v>0.73785521463825732</c:v>
                </c:pt>
                <c:pt idx="8390">
                  <c:v>0.73790589601592171</c:v>
                </c:pt>
                <c:pt idx="8391">
                  <c:v>0.73796613657657872</c:v>
                </c:pt>
                <c:pt idx="8392">
                  <c:v>0.73802254904929598</c:v>
                </c:pt>
                <c:pt idx="8393">
                  <c:v>0.73807417801487785</c:v>
                </c:pt>
                <c:pt idx="8394">
                  <c:v>0.73811576607652896</c:v>
                </c:pt>
                <c:pt idx="8395">
                  <c:v>0.73815639642047037</c:v>
                </c:pt>
                <c:pt idx="8396">
                  <c:v>0.73819989295903687</c:v>
                </c:pt>
                <c:pt idx="8397">
                  <c:v>0.73823860806675234</c:v>
                </c:pt>
                <c:pt idx="8398">
                  <c:v>0.73827684373901425</c:v>
                </c:pt>
                <c:pt idx="8399">
                  <c:v>0.73830838706808055</c:v>
                </c:pt>
                <c:pt idx="8400">
                  <c:v>0.73834040730869877</c:v>
                </c:pt>
                <c:pt idx="8401">
                  <c:v>0.73836143496867457</c:v>
                </c:pt>
                <c:pt idx="8402">
                  <c:v>0.73838341795862028</c:v>
                </c:pt>
                <c:pt idx="8403">
                  <c:v>0.73841161282529277</c:v>
                </c:pt>
                <c:pt idx="8404">
                  <c:v>0.73844124047266846</c:v>
                </c:pt>
                <c:pt idx="8405">
                  <c:v>0.73846847801919802</c:v>
                </c:pt>
                <c:pt idx="8406">
                  <c:v>0.73849475915906493</c:v>
                </c:pt>
                <c:pt idx="8407">
                  <c:v>0.73851721704038475</c:v>
                </c:pt>
                <c:pt idx="8408">
                  <c:v>0.7385482749813651</c:v>
                </c:pt>
                <c:pt idx="8409">
                  <c:v>0.73858745439249418</c:v>
                </c:pt>
                <c:pt idx="8410">
                  <c:v>0.73862949888225937</c:v>
                </c:pt>
                <c:pt idx="8411">
                  <c:v>0.73867679682034071</c:v>
                </c:pt>
                <c:pt idx="8412">
                  <c:v>0.73872648113386674</c:v>
                </c:pt>
                <c:pt idx="8413">
                  <c:v>0.73876947518206404</c:v>
                </c:pt>
                <c:pt idx="8414">
                  <c:v>0.73881390042334683</c:v>
                </c:pt>
                <c:pt idx="8415">
                  <c:v>0.73886166729807901</c:v>
                </c:pt>
                <c:pt idx="8416">
                  <c:v>0.73890656607999228</c:v>
                </c:pt>
                <c:pt idx="8417">
                  <c:v>0.7389495523864722</c:v>
                </c:pt>
                <c:pt idx="8418">
                  <c:v>0.73898680569079678</c:v>
                </c:pt>
                <c:pt idx="8419">
                  <c:v>0.73902692308193008</c:v>
                </c:pt>
                <c:pt idx="8420">
                  <c:v>0.73907467978256236</c:v>
                </c:pt>
                <c:pt idx="8421">
                  <c:v>0.73911479364864197</c:v>
                </c:pt>
                <c:pt idx="8422">
                  <c:v>0.73915681597300786</c:v>
                </c:pt>
                <c:pt idx="8423">
                  <c:v>0.73918833155746722</c:v>
                </c:pt>
                <c:pt idx="8424">
                  <c:v>0.7392227110623194</c:v>
                </c:pt>
                <c:pt idx="8425">
                  <c:v>0.73926472885208494</c:v>
                </c:pt>
                <c:pt idx="8426">
                  <c:v>0.73931581628632992</c:v>
                </c:pt>
                <c:pt idx="8427">
                  <c:v>0.73936976560310841</c:v>
                </c:pt>
                <c:pt idx="8428">
                  <c:v>0.7394155963644371</c:v>
                </c:pt>
                <c:pt idx="8429">
                  <c:v>0.73945760605054012</c:v>
                </c:pt>
                <c:pt idx="8430">
                  <c:v>0.73950534218809405</c:v>
                </c:pt>
                <c:pt idx="8431">
                  <c:v>0.73955641733181388</c:v>
                </c:pt>
                <c:pt idx="8432">
                  <c:v>0.7395979437969461</c:v>
                </c:pt>
                <c:pt idx="8433">
                  <c:v>0.73963803667879457</c:v>
                </c:pt>
                <c:pt idx="8434">
                  <c:v>0.73967001437268531</c:v>
                </c:pt>
                <c:pt idx="8435">
                  <c:v>0.73970103653133856</c:v>
                </c:pt>
                <c:pt idx="8436">
                  <c:v>0.73973396669291169</c:v>
                </c:pt>
                <c:pt idx="8437">
                  <c:v>0.73977023634056549</c:v>
                </c:pt>
                <c:pt idx="8438">
                  <c:v>0.73980507305302357</c:v>
                </c:pt>
                <c:pt idx="8439">
                  <c:v>0.73982320675183089</c:v>
                </c:pt>
                <c:pt idx="8440">
                  <c:v>0.73983895417086509</c:v>
                </c:pt>
                <c:pt idx="8441">
                  <c:v>0.73985899598190119</c:v>
                </c:pt>
                <c:pt idx="8442">
                  <c:v>0.73987712870292177</c:v>
                </c:pt>
                <c:pt idx="8443">
                  <c:v>0.73989526109515269</c:v>
                </c:pt>
                <c:pt idx="8444">
                  <c:v>0.73991387031373046</c:v>
                </c:pt>
                <c:pt idx="8445">
                  <c:v>0.73993391062338265</c:v>
                </c:pt>
                <c:pt idx="8446">
                  <c:v>0.73995776761123855</c:v>
                </c:pt>
                <c:pt idx="8447">
                  <c:v>0.7399821011525215</c:v>
                </c:pt>
                <c:pt idx="8448">
                  <c:v>0.74002313284187349</c:v>
                </c:pt>
                <c:pt idx="8449">
                  <c:v>0.74007275031028585</c:v>
                </c:pt>
                <c:pt idx="8450">
                  <c:v>0.74011711769225275</c:v>
                </c:pt>
                <c:pt idx="8451">
                  <c:v>0.74016529939356746</c:v>
                </c:pt>
                <c:pt idx="8452">
                  <c:v>0.74021920290200738</c:v>
                </c:pt>
                <c:pt idx="8453">
                  <c:v>0.74026690269857665</c:v>
                </c:pt>
                <c:pt idx="8454">
                  <c:v>0.74032175465197581</c:v>
                </c:pt>
                <c:pt idx="8455">
                  <c:v>0.74036515710889572</c:v>
                </c:pt>
                <c:pt idx="8456">
                  <c:v>0.74040188079345848</c:v>
                </c:pt>
                <c:pt idx="8457">
                  <c:v>0.74043478788458206</c:v>
                </c:pt>
                <c:pt idx="8458">
                  <c:v>0.74046864767405829</c:v>
                </c:pt>
                <c:pt idx="8459">
                  <c:v>0.74050059881837693</c:v>
                </c:pt>
                <c:pt idx="8460">
                  <c:v>0.74053874810129416</c:v>
                </c:pt>
                <c:pt idx="8461">
                  <c:v>0.74058833999341156</c:v>
                </c:pt>
                <c:pt idx="8462">
                  <c:v>0.74065461762471141</c:v>
                </c:pt>
                <c:pt idx="8463">
                  <c:v>0.74073137975060233</c:v>
                </c:pt>
                <c:pt idx="8464">
                  <c:v>0.74080813598452144</c:v>
                </c:pt>
                <c:pt idx="8465">
                  <c:v>0.74088297955791282</c:v>
                </c:pt>
                <c:pt idx="8466">
                  <c:v>0.74095257428780847</c:v>
                </c:pt>
                <c:pt idx="8467">
                  <c:v>0.74100548210881201</c:v>
                </c:pt>
                <c:pt idx="8468">
                  <c:v>0.74105362102725414</c:v>
                </c:pt>
                <c:pt idx="8469">
                  <c:v>0.74111891466874924</c:v>
                </c:pt>
                <c:pt idx="8470">
                  <c:v>0.74118896952840496</c:v>
                </c:pt>
                <c:pt idx="8471">
                  <c:v>0.74125377781740753</c:v>
                </c:pt>
                <c:pt idx="8472">
                  <c:v>0.74130619321420421</c:v>
                </c:pt>
                <c:pt idx="8473">
                  <c:v>0.74135717646431165</c:v>
                </c:pt>
                <c:pt idx="8474">
                  <c:v>0.74140672778662753</c:v>
                </c:pt>
                <c:pt idx="8475">
                  <c:v>0.74145961158544971</c:v>
                </c:pt>
                <c:pt idx="8476">
                  <c:v>0.74151106340821327</c:v>
                </c:pt>
                <c:pt idx="8477">
                  <c:v>0.74155822525362247</c:v>
                </c:pt>
                <c:pt idx="8478">
                  <c:v>0.74160681391961092</c:v>
                </c:pt>
                <c:pt idx="8479">
                  <c:v>0.74164825532801515</c:v>
                </c:pt>
                <c:pt idx="8480">
                  <c:v>0.74167873986545041</c:v>
                </c:pt>
                <c:pt idx="8481">
                  <c:v>0.74171636793485118</c:v>
                </c:pt>
                <c:pt idx="8482">
                  <c:v>0.7417578048035256</c:v>
                </c:pt>
                <c:pt idx="8483">
                  <c:v>0.74180638377341346</c:v>
                </c:pt>
                <c:pt idx="8484">
                  <c:v>0.74186638983118569</c:v>
                </c:pt>
                <c:pt idx="8485">
                  <c:v>0.74193163042733634</c:v>
                </c:pt>
                <c:pt idx="8486">
                  <c:v>0.7419930574631084</c:v>
                </c:pt>
                <c:pt idx="8487">
                  <c:v>0.74204829095556968</c:v>
                </c:pt>
                <c:pt idx="8488">
                  <c:v>0.74209209465975101</c:v>
                </c:pt>
                <c:pt idx="8489">
                  <c:v>0.74213446815642059</c:v>
                </c:pt>
                <c:pt idx="8490">
                  <c:v>0.74217588770431087</c:v>
                </c:pt>
                <c:pt idx="8491">
                  <c:v>0.74221540130615937</c:v>
                </c:pt>
                <c:pt idx="8492">
                  <c:v>0.74226157787441538</c:v>
                </c:pt>
                <c:pt idx="8493">
                  <c:v>0.74231108440381322</c:v>
                </c:pt>
                <c:pt idx="8494">
                  <c:v>0.74235916051449369</c:v>
                </c:pt>
                <c:pt idx="8495">
                  <c:v>0.74240247463492759</c:v>
                </c:pt>
                <c:pt idx="8496">
                  <c:v>0.74244816661861002</c:v>
                </c:pt>
                <c:pt idx="8497">
                  <c:v>0.742486241676929</c:v>
                </c:pt>
                <c:pt idx="8498">
                  <c:v>0.74252288755142859</c:v>
                </c:pt>
                <c:pt idx="8499">
                  <c:v>0.74255477312884688</c:v>
                </c:pt>
                <c:pt idx="8500">
                  <c:v>0.74259379588482932</c:v>
                </c:pt>
                <c:pt idx="8501">
                  <c:v>0.74263567227050353</c:v>
                </c:pt>
                <c:pt idx="8502">
                  <c:v>0.742669457621702</c:v>
                </c:pt>
                <c:pt idx="8503">
                  <c:v>0.74269658024665963</c:v>
                </c:pt>
                <c:pt idx="8504">
                  <c:v>0.74272275050321324</c:v>
                </c:pt>
                <c:pt idx="8505">
                  <c:v>0.74275558131107522</c:v>
                </c:pt>
                <c:pt idx="8506">
                  <c:v>0.7427926931003529</c:v>
                </c:pt>
                <c:pt idx="8507">
                  <c:v>0.74283360963063694</c:v>
                </c:pt>
                <c:pt idx="8508">
                  <c:v>0.74287357299755596</c:v>
                </c:pt>
                <c:pt idx="8509">
                  <c:v>0.74290544739530484</c:v>
                </c:pt>
                <c:pt idx="8510">
                  <c:v>0.74293732077710928</c:v>
                </c:pt>
                <c:pt idx="8511">
                  <c:v>0.74296443613798657</c:v>
                </c:pt>
                <c:pt idx="8512">
                  <c:v>0.74298917231712358</c:v>
                </c:pt>
                <c:pt idx="8513">
                  <c:v>0.74301676194894151</c:v>
                </c:pt>
                <c:pt idx="8514">
                  <c:v>0.74304720479725261</c:v>
                </c:pt>
                <c:pt idx="8515">
                  <c:v>0.74309048912654863</c:v>
                </c:pt>
                <c:pt idx="8516">
                  <c:v>0.74313710092447893</c:v>
                </c:pt>
                <c:pt idx="8517">
                  <c:v>0.74319464922880552</c:v>
                </c:pt>
                <c:pt idx="8518">
                  <c:v>0.74325171865663342</c:v>
                </c:pt>
                <c:pt idx="8519">
                  <c:v>0.74330640713561547</c:v>
                </c:pt>
                <c:pt idx="8520">
                  <c:v>0.74335681299792289</c:v>
                </c:pt>
                <c:pt idx="8521">
                  <c:v>0.74340388787670764</c:v>
                </c:pt>
                <c:pt idx="8522">
                  <c:v>0.74345143600969188</c:v>
                </c:pt>
                <c:pt idx="8523">
                  <c:v>0.74350373634485356</c:v>
                </c:pt>
                <c:pt idx="8524">
                  <c:v>0.74355603394483372</c:v>
                </c:pt>
                <c:pt idx="8525">
                  <c:v>0.74360167325169468</c:v>
                </c:pt>
                <c:pt idx="8526">
                  <c:v>0.74363827827376516</c:v>
                </c:pt>
                <c:pt idx="8527">
                  <c:v>0.74366775147359654</c:v>
                </c:pt>
                <c:pt idx="8528">
                  <c:v>0.7436929456170529</c:v>
                </c:pt>
                <c:pt idx="8529">
                  <c:v>0.74371861446890064</c:v>
                </c:pt>
                <c:pt idx="8530">
                  <c:v>0.74374048000819382</c:v>
                </c:pt>
                <c:pt idx="8531">
                  <c:v>0.74376282039150332</c:v>
                </c:pt>
                <c:pt idx="8532">
                  <c:v>0.74378896275951389</c:v>
                </c:pt>
                <c:pt idx="8533">
                  <c:v>0.74381462914686169</c:v>
                </c:pt>
                <c:pt idx="8534">
                  <c:v>0.7438312644164381</c:v>
                </c:pt>
                <c:pt idx="8535">
                  <c:v>0.74385217693414907</c:v>
                </c:pt>
                <c:pt idx="8536">
                  <c:v>0.74387641589609532</c:v>
                </c:pt>
                <c:pt idx="8537">
                  <c:v>0.74390873359811927</c:v>
                </c:pt>
                <c:pt idx="8538">
                  <c:v>0.74394152549291648</c:v>
                </c:pt>
                <c:pt idx="8539">
                  <c:v>0.74397431631244038</c:v>
                </c:pt>
                <c:pt idx="8540">
                  <c:v>0.74400995728806607</c:v>
                </c:pt>
                <c:pt idx="8541">
                  <c:v>0.74404084510612678</c:v>
                </c:pt>
                <c:pt idx="8542">
                  <c:v>0.74407173197015974</c:v>
                </c:pt>
                <c:pt idx="8543">
                  <c:v>0.74410927010522698</c:v>
                </c:pt>
                <c:pt idx="8544">
                  <c:v>0.74414680683123535</c:v>
                </c:pt>
                <c:pt idx="8545">
                  <c:v>0.74418244165977021</c:v>
                </c:pt>
                <c:pt idx="8546">
                  <c:v>0.74422330136702086</c:v>
                </c:pt>
                <c:pt idx="8547">
                  <c:v>0.74425323241870756</c:v>
                </c:pt>
                <c:pt idx="8548">
                  <c:v>0.74428078719808588</c:v>
                </c:pt>
                <c:pt idx="8549">
                  <c:v>0.74430929134330304</c:v>
                </c:pt>
                <c:pt idx="8550">
                  <c:v>0.74432686849452723</c:v>
                </c:pt>
                <c:pt idx="8551">
                  <c:v>0.74435014586794734</c:v>
                </c:pt>
                <c:pt idx="8552">
                  <c:v>0.74439004867611291</c:v>
                </c:pt>
                <c:pt idx="8553">
                  <c:v>0.74443042489699407</c:v>
                </c:pt>
                <c:pt idx="8554">
                  <c:v>0.74447982417330483</c:v>
                </c:pt>
                <c:pt idx="8555">
                  <c:v>0.74452922100944774</c:v>
                </c:pt>
                <c:pt idx="8556">
                  <c:v>0.7445710164265863</c:v>
                </c:pt>
                <c:pt idx="8557">
                  <c:v>0.74461138534148241</c:v>
                </c:pt>
                <c:pt idx="8558">
                  <c:v>0.74465507691884547</c:v>
                </c:pt>
                <c:pt idx="8559">
                  <c:v>0.74469544244052188</c:v>
                </c:pt>
                <c:pt idx="8560">
                  <c:v>0.7447296331372365</c:v>
                </c:pt>
                <c:pt idx="8561">
                  <c:v>0.74476144842999592</c:v>
                </c:pt>
                <c:pt idx="8562">
                  <c:v>0.74479991034285398</c:v>
                </c:pt>
                <c:pt idx="8563">
                  <c:v>0.74484264406665346</c:v>
                </c:pt>
                <c:pt idx="8564">
                  <c:v>0.74488632554134682</c:v>
                </c:pt>
                <c:pt idx="8565">
                  <c:v>0.7449285808044479</c:v>
                </c:pt>
                <c:pt idx="8566">
                  <c:v>0.74496133927411767</c:v>
                </c:pt>
                <c:pt idx="8567">
                  <c:v>0.74499077350546639</c:v>
                </c:pt>
                <c:pt idx="8568">
                  <c:v>0.74501830796983481</c:v>
                </c:pt>
                <c:pt idx="8569">
                  <c:v>0.745038720962658</c:v>
                </c:pt>
                <c:pt idx="8570">
                  <c:v>0.74506008295080484</c:v>
                </c:pt>
                <c:pt idx="8571">
                  <c:v>0.74508286856852379</c:v>
                </c:pt>
                <c:pt idx="8572">
                  <c:v>0.74510992581525115</c:v>
                </c:pt>
                <c:pt idx="8573">
                  <c:v>0.74514125434424661</c:v>
                </c:pt>
                <c:pt idx="8574">
                  <c:v>0.74517685375405951</c:v>
                </c:pt>
                <c:pt idx="8575">
                  <c:v>0.74522574154496057</c:v>
                </c:pt>
                <c:pt idx="8576">
                  <c:v>0.74527937297412994</c:v>
                </c:pt>
                <c:pt idx="8577">
                  <c:v>0.74532778117486831</c:v>
                </c:pt>
                <c:pt idx="8578">
                  <c:v>0.74536906867086095</c:v>
                </c:pt>
                <c:pt idx="8579">
                  <c:v>0.74541509984631316</c:v>
                </c:pt>
                <c:pt idx="8580">
                  <c:v>0.74547441524695757</c:v>
                </c:pt>
                <c:pt idx="8581">
                  <c:v>0.7455436911806208</c:v>
                </c:pt>
                <c:pt idx="8582">
                  <c:v>0.74561913006057423</c:v>
                </c:pt>
                <c:pt idx="8583">
                  <c:v>0.74569788407718829</c:v>
                </c:pt>
                <c:pt idx="8584">
                  <c:v>0.74577046511834066</c:v>
                </c:pt>
                <c:pt idx="8585">
                  <c:v>0.74583402850054115</c:v>
                </c:pt>
                <c:pt idx="8586">
                  <c:v>0.74589569060739358</c:v>
                </c:pt>
                <c:pt idx="8587">
                  <c:v>0.74595023468649324</c:v>
                </c:pt>
                <c:pt idx="8588">
                  <c:v>0.7460071470755768</c:v>
                </c:pt>
                <c:pt idx="8589">
                  <c:v>0.74607116964189357</c:v>
                </c:pt>
                <c:pt idx="8590">
                  <c:v>0.74612949774507775</c:v>
                </c:pt>
                <c:pt idx="8591">
                  <c:v>0.74618450324564178</c:v>
                </c:pt>
                <c:pt idx="8592">
                  <c:v>0.74623334180079826</c:v>
                </c:pt>
                <c:pt idx="8593">
                  <c:v>0.74627506605563532</c:v>
                </c:pt>
                <c:pt idx="8594">
                  <c:v>0.7463139439080656</c:v>
                </c:pt>
                <c:pt idx="8595">
                  <c:v>0.74635139797054384</c:v>
                </c:pt>
                <c:pt idx="8596">
                  <c:v>0.74638742840298866</c:v>
                </c:pt>
                <c:pt idx="8597">
                  <c:v>0.74641397631201056</c:v>
                </c:pt>
                <c:pt idx="8598">
                  <c:v>0.74644052351625978</c:v>
                </c:pt>
                <c:pt idx="8599">
                  <c:v>0.74646991424178133</c:v>
                </c:pt>
                <c:pt idx="8600">
                  <c:v>0.74650120019396482</c:v>
                </c:pt>
                <c:pt idx="8601">
                  <c:v>0.74653817323919702</c:v>
                </c:pt>
                <c:pt idx="8602">
                  <c:v>0.74658604656165495</c:v>
                </c:pt>
                <c:pt idx="8603">
                  <c:v>0.74663486551043134</c:v>
                </c:pt>
                <c:pt idx="8604">
                  <c:v>0.74669410860643615</c:v>
                </c:pt>
                <c:pt idx="8605">
                  <c:v>0.74675619160479001</c:v>
                </c:pt>
                <c:pt idx="8606">
                  <c:v>0.74681163652063576</c:v>
                </c:pt>
                <c:pt idx="8607">
                  <c:v>0.74686328756524234</c:v>
                </c:pt>
                <c:pt idx="8608">
                  <c:v>0.74690403788283977</c:v>
                </c:pt>
                <c:pt idx="8609">
                  <c:v>0.74693246735358898</c:v>
                </c:pt>
                <c:pt idx="8610">
                  <c:v>0.74695378892625952</c:v>
                </c:pt>
                <c:pt idx="8611">
                  <c:v>0.74697605763902719</c:v>
                </c:pt>
                <c:pt idx="8612">
                  <c:v>0.74700069478597109</c:v>
                </c:pt>
                <c:pt idx="8613">
                  <c:v>0.74702296245424149</c:v>
                </c:pt>
                <c:pt idx="8614">
                  <c:v>0.74705375734863988</c:v>
                </c:pt>
                <c:pt idx="8615">
                  <c:v>0.74707981382629352</c:v>
                </c:pt>
                <c:pt idx="8616">
                  <c:v>0.74710823830033612</c:v>
                </c:pt>
                <c:pt idx="8617">
                  <c:v>0.74713997800820553</c:v>
                </c:pt>
                <c:pt idx="8618">
                  <c:v>0.74717550633695917</c:v>
                </c:pt>
                <c:pt idx="8619">
                  <c:v>0.74721482288276397</c:v>
                </c:pt>
                <c:pt idx="8620">
                  <c:v>0.7472512958864691</c:v>
                </c:pt>
                <c:pt idx="8621">
                  <c:v>0.74728492565914695</c:v>
                </c:pt>
                <c:pt idx="8622">
                  <c:v>0.74732186973954895</c:v>
                </c:pt>
                <c:pt idx="8623">
                  <c:v>0.74735549713896776</c:v>
                </c:pt>
                <c:pt idx="8624">
                  <c:v>0.74740143696963779</c:v>
                </c:pt>
                <c:pt idx="8625">
                  <c:v>0.74745400470210754</c:v>
                </c:pt>
                <c:pt idx="8626">
                  <c:v>0.74750088710518503</c:v>
                </c:pt>
                <c:pt idx="8627">
                  <c:v>0.74755202903826656</c:v>
                </c:pt>
                <c:pt idx="8628">
                  <c:v>0.74760553585365086</c:v>
                </c:pt>
                <c:pt idx="8629">
                  <c:v>0.74766140717160334</c:v>
                </c:pt>
                <c:pt idx="8630">
                  <c:v>0.74771916915060166</c:v>
                </c:pt>
                <c:pt idx="8631">
                  <c:v>0.74777598095724651</c:v>
                </c:pt>
                <c:pt idx="8632">
                  <c:v>0.74783420970962688</c:v>
                </c:pt>
                <c:pt idx="8633">
                  <c:v>0.74788959488870888</c:v>
                </c:pt>
                <c:pt idx="8634">
                  <c:v>0.7479378769011128</c:v>
                </c:pt>
                <c:pt idx="8635">
                  <c:v>0.74798568326358073</c:v>
                </c:pt>
                <c:pt idx="8636">
                  <c:v>0.74803632711496648</c:v>
                </c:pt>
                <c:pt idx="8637">
                  <c:v>0.74808460204353366</c:v>
                </c:pt>
                <c:pt idx="8638">
                  <c:v>0.74813050839222406</c:v>
                </c:pt>
                <c:pt idx="8639">
                  <c:v>0.74816931417731958</c:v>
                </c:pt>
                <c:pt idx="8640">
                  <c:v>0.74821947552176793</c:v>
                </c:pt>
                <c:pt idx="8641">
                  <c:v>0.74826774160988185</c:v>
                </c:pt>
                <c:pt idx="8642">
                  <c:v>0.74831837117912259</c:v>
                </c:pt>
                <c:pt idx="8643">
                  <c:v>0.7483723101429397</c:v>
                </c:pt>
                <c:pt idx="8644">
                  <c:v>0.74841441836438694</c:v>
                </c:pt>
                <c:pt idx="8645">
                  <c:v>0.74845557861995526</c:v>
                </c:pt>
                <c:pt idx="8646">
                  <c:v>0.74850998325467588</c:v>
                </c:pt>
                <c:pt idx="8647">
                  <c:v>0.74856864232721709</c:v>
                </c:pt>
                <c:pt idx="8648">
                  <c:v>0.74862682494354482</c:v>
                </c:pt>
                <c:pt idx="8649">
                  <c:v>0.7486774363362747</c:v>
                </c:pt>
                <c:pt idx="8650">
                  <c:v>0.74872946406990648</c:v>
                </c:pt>
                <c:pt idx="8651">
                  <c:v>0.74878101615419468</c:v>
                </c:pt>
                <c:pt idx="8652">
                  <c:v>0.74882641762379132</c:v>
                </c:pt>
                <c:pt idx="8653">
                  <c:v>0.74887039833187352</c:v>
                </c:pt>
                <c:pt idx="8654">
                  <c:v>0.74892005164535591</c:v>
                </c:pt>
                <c:pt idx="8655">
                  <c:v>0.74897774097038783</c:v>
                </c:pt>
                <c:pt idx="8656">
                  <c:v>0.74903211720524399</c:v>
                </c:pt>
                <c:pt idx="8657">
                  <c:v>0.74908790887726417</c:v>
                </c:pt>
                <c:pt idx="8658">
                  <c:v>0.74913518751867381</c:v>
                </c:pt>
                <c:pt idx="8659">
                  <c:v>0.74917915464923235</c:v>
                </c:pt>
                <c:pt idx="8660">
                  <c:v>0.7492221743789852</c:v>
                </c:pt>
                <c:pt idx="8661">
                  <c:v>0.74925951967668492</c:v>
                </c:pt>
                <c:pt idx="8662">
                  <c:v>0.74928504603974666</c:v>
                </c:pt>
                <c:pt idx="8663">
                  <c:v>0.74930348134117497</c:v>
                </c:pt>
                <c:pt idx="8664">
                  <c:v>0.74932617047638905</c:v>
                </c:pt>
                <c:pt idx="8665">
                  <c:v>0.74934602304741593</c:v>
                </c:pt>
                <c:pt idx="8666">
                  <c:v>0.74936067588275157</c:v>
                </c:pt>
                <c:pt idx="8667">
                  <c:v>0.74937816446967642</c:v>
                </c:pt>
                <c:pt idx="8668">
                  <c:v>0.74939943396050701</c:v>
                </c:pt>
                <c:pt idx="8669">
                  <c:v>0.74941125014882681</c:v>
                </c:pt>
                <c:pt idx="8670">
                  <c:v>0.74942826521472272</c:v>
                </c:pt>
                <c:pt idx="8671">
                  <c:v>0.74944953363997391</c:v>
                </c:pt>
                <c:pt idx="8672">
                  <c:v>0.74947316469306935</c:v>
                </c:pt>
                <c:pt idx="8673">
                  <c:v>0.74949206913348665</c:v>
                </c:pt>
                <c:pt idx="8674">
                  <c:v>0.74951050061881208</c:v>
                </c:pt>
                <c:pt idx="8675">
                  <c:v>0.74952751399605277</c:v>
                </c:pt>
                <c:pt idx="8676">
                  <c:v>0.74953980125515773</c:v>
                </c:pt>
                <c:pt idx="8677">
                  <c:v>0.74955870443590211</c:v>
                </c:pt>
                <c:pt idx="8678">
                  <c:v>0.74958469572598585</c:v>
                </c:pt>
                <c:pt idx="8679">
                  <c:v>0.74960974123911905</c:v>
                </c:pt>
                <c:pt idx="8680">
                  <c:v>0.74964187418635564</c:v>
                </c:pt>
                <c:pt idx="8681">
                  <c:v>0.74967731373959423</c:v>
                </c:pt>
                <c:pt idx="8682">
                  <c:v>0.74970519197220109</c:v>
                </c:pt>
                <c:pt idx="8683">
                  <c:v>0.74973165194865321</c:v>
                </c:pt>
                <c:pt idx="8684">
                  <c:v>0.74976472593469046</c:v>
                </c:pt>
                <c:pt idx="8685">
                  <c:v>0.74980394081499446</c:v>
                </c:pt>
                <c:pt idx="8686">
                  <c:v>0.74984031950965069</c:v>
                </c:pt>
                <c:pt idx="8687">
                  <c:v>0.74987858657836248</c:v>
                </c:pt>
                <c:pt idx="8688">
                  <c:v>0.74991779699397654</c:v>
                </c:pt>
                <c:pt idx="8689">
                  <c:v>0.7499442513455773</c:v>
                </c:pt>
                <c:pt idx="8690">
                  <c:v>0.7499740116546334</c:v>
                </c:pt>
                <c:pt idx="8691">
                  <c:v>0.75000849471459718</c:v>
                </c:pt>
                <c:pt idx="8692">
                  <c:v>0.75004297658552099</c:v>
                </c:pt>
                <c:pt idx="8693">
                  <c:v>0.75008737614757848</c:v>
                </c:pt>
                <c:pt idx="8694">
                  <c:v>0.75014074748005366</c:v>
                </c:pt>
                <c:pt idx="8695">
                  <c:v>0.75018655953774815</c:v>
                </c:pt>
                <c:pt idx="8696">
                  <c:v>0.75022623013952339</c:v>
                </c:pt>
                <c:pt idx="8697">
                  <c:v>0.75026731588950335</c:v>
                </c:pt>
                <c:pt idx="8698">
                  <c:v>0.75031501102222409</c:v>
                </c:pt>
                <c:pt idx="8699">
                  <c:v>0.75036648143512974</c:v>
                </c:pt>
                <c:pt idx="8700">
                  <c:v>0.75041889353685987</c:v>
                </c:pt>
                <c:pt idx="8701">
                  <c:v>0.75047083074761667</c:v>
                </c:pt>
                <c:pt idx="8702">
                  <c:v>0.75051568344075692</c:v>
                </c:pt>
                <c:pt idx="8703">
                  <c:v>0.7505562851965526</c:v>
                </c:pt>
                <c:pt idx="8704">
                  <c:v>0.75060585487276155</c:v>
                </c:pt>
                <c:pt idx="8705">
                  <c:v>0.75066014265134506</c:v>
                </c:pt>
                <c:pt idx="8706">
                  <c:v>0.75070640295430158</c:v>
                </c:pt>
                <c:pt idx="8707">
                  <c:v>0.75075454916017748</c:v>
                </c:pt>
                <c:pt idx="8708">
                  <c:v>0.75080127708448674</c:v>
                </c:pt>
                <c:pt idx="8709">
                  <c:v>0.75084611495899967</c:v>
                </c:pt>
                <c:pt idx="8710">
                  <c:v>0.75089567027087911</c:v>
                </c:pt>
                <c:pt idx="8711">
                  <c:v>0.75095371765596686</c:v>
                </c:pt>
                <c:pt idx="8712">
                  <c:v>0.7510136492254581</c:v>
                </c:pt>
                <c:pt idx="8713">
                  <c:v>0.75107357720337153</c:v>
                </c:pt>
                <c:pt idx="8714">
                  <c:v>0.75113491708341962</c:v>
                </c:pt>
                <c:pt idx="8715">
                  <c:v>0.75119011975863992</c:v>
                </c:pt>
                <c:pt idx="8716">
                  <c:v>0.7512410733696343</c:v>
                </c:pt>
                <c:pt idx="8717">
                  <c:v>0.75128872208257369</c:v>
                </c:pt>
                <c:pt idx="8718">
                  <c:v>0.75132929246440805</c:v>
                </c:pt>
                <c:pt idx="8719">
                  <c:v>0.75136608743387934</c:v>
                </c:pt>
                <c:pt idx="8720">
                  <c:v>0.75140523956846583</c:v>
                </c:pt>
                <c:pt idx="8721">
                  <c:v>0.75144344680025055</c:v>
                </c:pt>
                <c:pt idx="8722">
                  <c:v>0.75149014254563973</c:v>
                </c:pt>
                <c:pt idx="8723">
                  <c:v>0.75154485397822046</c:v>
                </c:pt>
                <c:pt idx="8724">
                  <c:v>0.7516023920830821</c:v>
                </c:pt>
                <c:pt idx="8725">
                  <c:v>0.75164766564149232</c:v>
                </c:pt>
                <c:pt idx="8726">
                  <c:v>0.7516858636121474</c:v>
                </c:pt>
                <c:pt idx="8727">
                  <c:v>0.75172311701759631</c:v>
                </c:pt>
                <c:pt idx="8728">
                  <c:v>0.75175848289052272</c:v>
                </c:pt>
                <c:pt idx="8729">
                  <c:v>0.75178488859340176</c:v>
                </c:pt>
                <c:pt idx="8730">
                  <c:v>0.7517933759926787</c:v>
                </c:pt>
                <c:pt idx="8731">
                  <c:v>0.75180374938285832</c:v>
                </c:pt>
                <c:pt idx="8732">
                  <c:v>0.75182213831008426</c:v>
                </c:pt>
                <c:pt idx="8733">
                  <c:v>0.75184335588285589</c:v>
                </c:pt>
                <c:pt idx="8734">
                  <c:v>0.75186504449195213</c:v>
                </c:pt>
                <c:pt idx="8735">
                  <c:v>0.75189144738118407</c:v>
                </c:pt>
                <c:pt idx="8736">
                  <c:v>0.75191219201940296</c:v>
                </c:pt>
                <c:pt idx="8737">
                  <c:v>0.75192586438658293</c:v>
                </c:pt>
                <c:pt idx="8738">
                  <c:v>0.75193859366384996</c:v>
                </c:pt>
                <c:pt idx="8739">
                  <c:v>0.75195132277908461</c:v>
                </c:pt>
                <c:pt idx="8740">
                  <c:v>0.75196546605042358</c:v>
                </c:pt>
                <c:pt idx="8741">
                  <c:v>0.75198668058237872</c:v>
                </c:pt>
                <c:pt idx="8742">
                  <c:v>0.75201072317453888</c:v>
                </c:pt>
                <c:pt idx="8743">
                  <c:v>0.75203995064534679</c:v>
                </c:pt>
                <c:pt idx="8744">
                  <c:v>0.75206493474155656</c:v>
                </c:pt>
                <c:pt idx="8745">
                  <c:v>0.75209133235370551</c:v>
                </c:pt>
                <c:pt idx="8746">
                  <c:v>0.75211725790166117</c:v>
                </c:pt>
                <c:pt idx="8747">
                  <c:v>0.75213988328517389</c:v>
                </c:pt>
                <c:pt idx="8748">
                  <c:v>0.75216156546402646</c:v>
                </c:pt>
                <c:pt idx="8749">
                  <c:v>0.75219597317418518</c:v>
                </c:pt>
                <c:pt idx="8750">
                  <c:v>0.75224593294715181</c:v>
                </c:pt>
                <c:pt idx="8751">
                  <c:v>0.75230484456677882</c:v>
                </c:pt>
                <c:pt idx="8752">
                  <c:v>0.752357626430189</c:v>
                </c:pt>
                <c:pt idx="8753">
                  <c:v>0.75240710689707768</c:v>
                </c:pt>
                <c:pt idx="8754">
                  <c:v>0.75246176818558996</c:v>
                </c:pt>
                <c:pt idx="8755">
                  <c:v>0.75251925355864102</c:v>
                </c:pt>
                <c:pt idx="8756">
                  <c:v>0.75257437986975995</c:v>
                </c:pt>
                <c:pt idx="8757">
                  <c:v>0.75262196509620516</c:v>
                </c:pt>
                <c:pt idx="8758">
                  <c:v>0.75267567243362987</c:v>
                </c:pt>
                <c:pt idx="8759">
                  <c:v>0.75273079012286526</c:v>
                </c:pt>
                <c:pt idx="8760">
                  <c:v>0.75278920213578338</c:v>
                </c:pt>
                <c:pt idx="8761">
                  <c:v>0.7528504368730442</c:v>
                </c:pt>
                <c:pt idx="8762">
                  <c:v>0.75290837090315643</c:v>
                </c:pt>
                <c:pt idx="8763">
                  <c:v>0.75296488867377165</c:v>
                </c:pt>
                <c:pt idx="8764">
                  <c:v>0.7530256417147978</c:v>
                </c:pt>
                <c:pt idx="8765">
                  <c:v>0.75308450741977295</c:v>
                </c:pt>
                <c:pt idx="8766">
                  <c:v>0.75314431142745975</c:v>
                </c:pt>
                <c:pt idx="8767">
                  <c:v>0.75321023296108225</c:v>
                </c:pt>
                <c:pt idx="8768">
                  <c:v>0.75328227081064703</c:v>
                </c:pt>
                <c:pt idx="8769">
                  <c:v>0.753351007972479</c:v>
                </c:pt>
                <c:pt idx="8770">
                  <c:v>0.75342962619372811</c:v>
                </c:pt>
                <c:pt idx="8771">
                  <c:v>0.75350588467045954</c:v>
                </c:pt>
                <c:pt idx="8772">
                  <c:v>0.75357413578280263</c:v>
                </c:pt>
                <c:pt idx="8773">
                  <c:v>0.75363673443158652</c:v>
                </c:pt>
                <c:pt idx="8774">
                  <c:v>0.75369462292753497</c:v>
                </c:pt>
                <c:pt idx="8775">
                  <c:v>0.75374074307051531</c:v>
                </c:pt>
                <c:pt idx="8776">
                  <c:v>0.75378497876015937</c:v>
                </c:pt>
                <c:pt idx="8777">
                  <c:v>0.7538179189600529</c:v>
                </c:pt>
                <c:pt idx="8778">
                  <c:v>0.75384944642082685</c:v>
                </c:pt>
                <c:pt idx="8779">
                  <c:v>0.75387909073842496</c:v>
                </c:pt>
                <c:pt idx="8780">
                  <c:v>0.75390638155549028</c:v>
                </c:pt>
                <c:pt idx="8781">
                  <c:v>0.75392708443714396</c:v>
                </c:pt>
                <c:pt idx="8782">
                  <c:v>0.75395249193339176</c:v>
                </c:pt>
                <c:pt idx="8783">
                  <c:v>0.75396990040072975</c:v>
                </c:pt>
                <c:pt idx="8784">
                  <c:v>0.75398777905173897</c:v>
                </c:pt>
                <c:pt idx="8785">
                  <c:v>0.75401459642893043</c:v>
                </c:pt>
                <c:pt idx="8786">
                  <c:v>0.75403764938887263</c:v>
                </c:pt>
                <c:pt idx="8787">
                  <c:v>0.75406164272155007</c:v>
                </c:pt>
                <c:pt idx="8788">
                  <c:v>0.75408469459697414</c:v>
                </c:pt>
                <c:pt idx="8789">
                  <c:v>0.75410727551073997</c:v>
                </c:pt>
                <c:pt idx="8790">
                  <c:v>0.75412844465431494</c:v>
                </c:pt>
                <c:pt idx="8791">
                  <c:v>0.75415055417027477</c:v>
                </c:pt>
                <c:pt idx="8792">
                  <c:v>0.75416560717803061</c:v>
                </c:pt>
                <c:pt idx="8793">
                  <c:v>0.75417971916701232</c:v>
                </c:pt>
                <c:pt idx="8794">
                  <c:v>0.75420276832074495</c:v>
                </c:pt>
                <c:pt idx="8795">
                  <c:v>0.75422628731774544</c:v>
                </c:pt>
                <c:pt idx="8796">
                  <c:v>0.75425968334310411</c:v>
                </c:pt>
                <c:pt idx="8797">
                  <c:v>0.7542944892811887</c:v>
                </c:pt>
                <c:pt idx="8798">
                  <c:v>0.75432929400786231</c:v>
                </c:pt>
                <c:pt idx="8799">
                  <c:v>0.75437303336550743</c:v>
                </c:pt>
                <c:pt idx="8800">
                  <c:v>0.75442241421200373</c:v>
                </c:pt>
                <c:pt idx="8801">
                  <c:v>0.75446379818615994</c:v>
                </c:pt>
                <c:pt idx="8802">
                  <c:v>0.75449483504289994</c:v>
                </c:pt>
                <c:pt idx="8803">
                  <c:v>0.75452257929637334</c:v>
                </c:pt>
                <c:pt idx="8804">
                  <c:v>0.75456207826141164</c:v>
                </c:pt>
                <c:pt idx="8805">
                  <c:v>0.75460486704633634</c:v>
                </c:pt>
                <c:pt idx="8806">
                  <c:v>0.75464671364751679</c:v>
                </c:pt>
                <c:pt idx="8807">
                  <c:v>0.75468573755154367</c:v>
                </c:pt>
                <c:pt idx="8808">
                  <c:v>0.75472523007265269</c:v>
                </c:pt>
                <c:pt idx="8809">
                  <c:v>0.75476895211611517</c:v>
                </c:pt>
                <c:pt idx="8810">
                  <c:v>0.7548183134161609</c:v>
                </c:pt>
                <c:pt idx="8811">
                  <c:v>0.75486720220686399</c:v>
                </c:pt>
                <c:pt idx="8812">
                  <c:v>0.75491608860757009</c:v>
                </c:pt>
                <c:pt idx="8813">
                  <c:v>0.75496403256391464</c:v>
                </c:pt>
                <c:pt idx="8814">
                  <c:v>0.75502137427730076</c:v>
                </c:pt>
                <c:pt idx="8815">
                  <c:v>0.75507119309660498</c:v>
                </c:pt>
                <c:pt idx="8816">
                  <c:v>0.75511536997330708</c:v>
                </c:pt>
                <c:pt idx="8817">
                  <c:v>0.75515860502679133</c:v>
                </c:pt>
                <c:pt idx="8818">
                  <c:v>0.75519337969166556</c:v>
                </c:pt>
                <c:pt idx="8819">
                  <c:v>0.75522110457157532</c:v>
                </c:pt>
                <c:pt idx="8820">
                  <c:v>0.75526433505395907</c:v>
                </c:pt>
                <c:pt idx="8821">
                  <c:v>0.75531414177101608</c:v>
                </c:pt>
                <c:pt idx="8822">
                  <c:v>0.75535736823163058</c:v>
                </c:pt>
                <c:pt idx="8823">
                  <c:v>0.75539119633226126</c:v>
                </c:pt>
                <c:pt idx="8824">
                  <c:v>0.75541797610038297</c:v>
                </c:pt>
                <c:pt idx="8825">
                  <c:v>0.75544052692783481</c:v>
                </c:pt>
                <c:pt idx="8826">
                  <c:v>0.75546871474703436</c:v>
                </c:pt>
                <c:pt idx="8827">
                  <c:v>0.75548186879075196</c:v>
                </c:pt>
                <c:pt idx="8828">
                  <c:v>0.75550019020616177</c:v>
                </c:pt>
                <c:pt idx="8829">
                  <c:v>0.755528846105885</c:v>
                </c:pt>
                <c:pt idx="8830">
                  <c:v>0.75555233393590182</c:v>
                </c:pt>
                <c:pt idx="8831">
                  <c:v>0.75557441199310882</c:v>
                </c:pt>
                <c:pt idx="8832">
                  <c:v>0.75559883821183749</c:v>
                </c:pt>
                <c:pt idx="8833">
                  <c:v>0.75562796100056273</c:v>
                </c:pt>
                <c:pt idx="8834">
                  <c:v>0.75564956768285274</c:v>
                </c:pt>
                <c:pt idx="8835">
                  <c:v>0.75567258298309659</c:v>
                </c:pt>
                <c:pt idx="8836">
                  <c:v>0.75570264298568213</c:v>
                </c:pt>
                <c:pt idx="8837">
                  <c:v>0.75573739873729273</c:v>
                </c:pt>
                <c:pt idx="8838">
                  <c:v>0.75577309257621117</c:v>
                </c:pt>
                <c:pt idx="8839">
                  <c:v>0.75580878514112493</c:v>
                </c:pt>
                <c:pt idx="8840">
                  <c:v>0.75585245983603722</c:v>
                </c:pt>
                <c:pt idx="8841">
                  <c:v>0.75590646354164348</c:v>
                </c:pt>
                <c:pt idx="8842">
                  <c:v>0.75596187300822448</c:v>
                </c:pt>
                <c:pt idx="8843">
                  <c:v>0.75601258406648586</c:v>
                </c:pt>
                <c:pt idx="8844">
                  <c:v>0.75605578034710486</c:v>
                </c:pt>
                <c:pt idx="8845">
                  <c:v>0.75609146282377293</c:v>
                </c:pt>
                <c:pt idx="8846">
                  <c:v>0.75612057126963783</c:v>
                </c:pt>
                <c:pt idx="8847">
                  <c:v>0.75615155674871781</c:v>
                </c:pt>
                <c:pt idx="8848">
                  <c:v>0.75620131929687107</c:v>
                </c:pt>
                <c:pt idx="8849">
                  <c:v>0.75626046778400158</c:v>
                </c:pt>
                <c:pt idx="8850">
                  <c:v>0.75631773520786549</c:v>
                </c:pt>
                <c:pt idx="8851">
                  <c:v>0.7563717137934004</c:v>
                </c:pt>
                <c:pt idx="8852">
                  <c:v>0.75642568946540456</c:v>
                </c:pt>
                <c:pt idx="8853">
                  <c:v>0.7564820087998001</c:v>
                </c:pt>
                <c:pt idx="8854">
                  <c:v>0.75653597851904619</c:v>
                </c:pt>
                <c:pt idx="8855">
                  <c:v>0.75659276090525907</c:v>
                </c:pt>
                <c:pt idx="8856">
                  <c:v>0.75665798627889103</c:v>
                </c:pt>
                <c:pt idx="8857">
                  <c:v>0.75672320739845123</c:v>
                </c:pt>
                <c:pt idx="8858">
                  <c:v>0.75678279419919481</c:v>
                </c:pt>
                <c:pt idx="8859">
                  <c:v>0.756834871093791</c:v>
                </c:pt>
                <c:pt idx="8860">
                  <c:v>0.75689163651118807</c:v>
                </c:pt>
                <c:pt idx="8861">
                  <c:v>0.75693010380531422</c:v>
                </c:pt>
                <c:pt idx="8862">
                  <c:v>0.75695731148576262</c:v>
                </c:pt>
                <c:pt idx="8863">
                  <c:v>0.75698592566136802</c:v>
                </c:pt>
                <c:pt idx="8864">
                  <c:v>0.75702204402547257</c:v>
                </c:pt>
                <c:pt idx="8865">
                  <c:v>0.75706472768305577</c:v>
                </c:pt>
                <c:pt idx="8866">
                  <c:v>0.75711163070028853</c:v>
                </c:pt>
                <c:pt idx="8867">
                  <c:v>0.75715946951164392</c:v>
                </c:pt>
                <c:pt idx="8868">
                  <c:v>0.75719089179928778</c:v>
                </c:pt>
                <c:pt idx="8869">
                  <c:v>0.7572185613544542</c:v>
                </c:pt>
                <c:pt idx="8870">
                  <c:v>0.75724388536105125</c:v>
                </c:pt>
                <c:pt idx="8871">
                  <c:v>0.75727436711104357</c:v>
                </c:pt>
                <c:pt idx="8872">
                  <c:v>0.7573043790032582</c:v>
                </c:pt>
                <c:pt idx="8873">
                  <c:v>0.75733157650259053</c:v>
                </c:pt>
                <c:pt idx="8874">
                  <c:v>0.757356897647389</c:v>
                </c:pt>
                <c:pt idx="8875">
                  <c:v>0.75739159595266137</c:v>
                </c:pt>
                <c:pt idx="8876">
                  <c:v>0.75743191949753808</c:v>
                </c:pt>
                <c:pt idx="8877">
                  <c:v>0.75747646105822075</c:v>
                </c:pt>
                <c:pt idx="8878">
                  <c:v>0.75752146946214127</c:v>
                </c:pt>
                <c:pt idx="8879">
                  <c:v>0.7575683510622</c:v>
                </c:pt>
                <c:pt idx="8880">
                  <c:v>0.75761851194033525</c:v>
                </c:pt>
                <c:pt idx="8881">
                  <c:v>0.75766773278607658</c:v>
                </c:pt>
                <c:pt idx="8882">
                  <c:v>0.75771273258217886</c:v>
                </c:pt>
                <c:pt idx="8883">
                  <c:v>0.75775538676945542</c:v>
                </c:pt>
                <c:pt idx="8884">
                  <c:v>0.75779850783466507</c:v>
                </c:pt>
                <c:pt idx="8885">
                  <c:v>0.75785100053491083</c:v>
                </c:pt>
                <c:pt idx="8886">
                  <c:v>0.75791426932394634</c:v>
                </c:pt>
                <c:pt idx="8887">
                  <c:v>0.75797425381235062</c:v>
                </c:pt>
                <c:pt idx="8888">
                  <c:v>0.75802673728826808</c:v>
                </c:pt>
                <c:pt idx="8889">
                  <c:v>0.75807359520710083</c:v>
                </c:pt>
                <c:pt idx="8890">
                  <c:v>0.75811529690827861</c:v>
                </c:pt>
                <c:pt idx="8891">
                  <c:v>0.75814715771031149</c:v>
                </c:pt>
                <c:pt idx="8892">
                  <c:v>0.75818698228540604</c:v>
                </c:pt>
                <c:pt idx="8893">
                  <c:v>0.75824320251505239</c:v>
                </c:pt>
                <c:pt idx="8894">
                  <c:v>0.75830316727640357</c:v>
                </c:pt>
                <c:pt idx="8895">
                  <c:v>0.75835984940887557</c:v>
                </c:pt>
                <c:pt idx="8896">
                  <c:v>0.75841605992100558</c:v>
                </c:pt>
                <c:pt idx="8897">
                  <c:v>0.7584713305103683</c:v>
                </c:pt>
                <c:pt idx="8898">
                  <c:v>0.75853315500750185</c:v>
                </c:pt>
                <c:pt idx="8899">
                  <c:v>0.75860059555447001</c:v>
                </c:pt>
                <c:pt idx="8900">
                  <c:v>0.75866569010198193</c:v>
                </c:pt>
                <c:pt idx="8901">
                  <c:v>0.75872609779775335</c:v>
                </c:pt>
                <c:pt idx="8902">
                  <c:v>0.75878135125426915</c:v>
                </c:pt>
                <c:pt idx="8903">
                  <c:v>0.75883238775169692</c:v>
                </c:pt>
                <c:pt idx="8904">
                  <c:v>0.75887218504768661</c:v>
                </c:pt>
                <c:pt idx="8905">
                  <c:v>0.75890074448397193</c:v>
                </c:pt>
                <c:pt idx="8906">
                  <c:v>0.75892649409614932</c:v>
                </c:pt>
                <c:pt idx="8907">
                  <c:v>0.75894615698988166</c:v>
                </c:pt>
                <c:pt idx="8908">
                  <c:v>0.75895739275557106</c:v>
                </c:pt>
                <c:pt idx="8909">
                  <c:v>0.75896862839501966</c:v>
                </c:pt>
                <c:pt idx="8910">
                  <c:v>0.75898360905124751</c:v>
                </c:pt>
                <c:pt idx="8911">
                  <c:v>0.75900561148321932</c:v>
                </c:pt>
                <c:pt idx="8912">
                  <c:v>0.75903323087212582</c:v>
                </c:pt>
                <c:pt idx="8913">
                  <c:v>0.75906646675255562</c:v>
                </c:pt>
                <c:pt idx="8914">
                  <c:v>0.75909548873062072</c:v>
                </c:pt>
                <c:pt idx="8915">
                  <c:v>0.75911655254203392</c:v>
                </c:pt>
                <c:pt idx="8916">
                  <c:v>0.75913621169905909</c:v>
                </c:pt>
                <c:pt idx="8917">
                  <c:v>0.75915680659190088</c:v>
                </c:pt>
                <c:pt idx="8918">
                  <c:v>0.75917599690575455</c:v>
                </c:pt>
                <c:pt idx="8919">
                  <c:v>0.75920127139134963</c:v>
                </c:pt>
                <c:pt idx="8920">
                  <c:v>0.75923590576006716</c:v>
                </c:pt>
                <c:pt idx="8921">
                  <c:v>0.75927428298384469</c:v>
                </c:pt>
                <c:pt idx="8922">
                  <c:v>0.75930891482398744</c:v>
                </c:pt>
                <c:pt idx="8923">
                  <c:v>0.75934260951731058</c:v>
                </c:pt>
                <c:pt idx="8924">
                  <c:v>0.7593772389913015</c:v>
                </c:pt>
                <c:pt idx="8925">
                  <c:v>0.75940952755560731</c:v>
                </c:pt>
                <c:pt idx="8926">
                  <c:v>0.75943526407031869</c:v>
                </c:pt>
                <c:pt idx="8927">
                  <c:v>0.75945632072605918</c:v>
                </c:pt>
                <c:pt idx="8928">
                  <c:v>0.7594900104530351</c:v>
                </c:pt>
                <c:pt idx="8929">
                  <c:v>0.75952463482307397</c:v>
                </c:pt>
                <c:pt idx="8930">
                  <c:v>0.75955972586679055</c:v>
                </c:pt>
                <c:pt idx="8931">
                  <c:v>0.75959107282451221</c:v>
                </c:pt>
                <c:pt idx="8932">
                  <c:v>0.75962288664256616</c:v>
                </c:pt>
                <c:pt idx="8933">
                  <c:v>0.75966031336805961</c:v>
                </c:pt>
                <c:pt idx="8934">
                  <c:v>0.75970382017582916</c:v>
                </c:pt>
                <c:pt idx="8935">
                  <c:v>0.75974545395065018</c:v>
                </c:pt>
                <c:pt idx="8936">
                  <c:v>0.75979316693181775</c:v>
                </c:pt>
                <c:pt idx="8937">
                  <c:v>0.75984087763656538</c:v>
                </c:pt>
                <c:pt idx="8938">
                  <c:v>0.75988765062760388</c:v>
                </c:pt>
                <c:pt idx="8939">
                  <c:v>0.75993208294281311</c:v>
                </c:pt>
                <c:pt idx="8940">
                  <c:v>0.75996341823062918</c:v>
                </c:pt>
                <c:pt idx="8941">
                  <c:v>0.7599853991152109</c:v>
                </c:pt>
                <c:pt idx="8942">
                  <c:v>0.76000784717951064</c:v>
                </c:pt>
                <c:pt idx="8943">
                  <c:v>0.76004011538913052</c:v>
                </c:pt>
                <c:pt idx="8944">
                  <c:v>0.76008033227976257</c:v>
                </c:pt>
                <c:pt idx="8945">
                  <c:v>0.76012475603469454</c:v>
                </c:pt>
                <c:pt idx="8946">
                  <c:v>0.76017011299043702</c:v>
                </c:pt>
                <c:pt idx="8947">
                  <c:v>0.76021219492396774</c:v>
                </c:pt>
                <c:pt idx="8948">
                  <c:v>0.76025941809624686</c:v>
                </c:pt>
                <c:pt idx="8949">
                  <c:v>0.76030476894467791</c:v>
                </c:pt>
                <c:pt idx="8950">
                  <c:v>0.76035058523911092</c:v>
                </c:pt>
                <c:pt idx="8951">
                  <c:v>0.76039920431705943</c:v>
                </c:pt>
                <c:pt idx="8952">
                  <c:v>0.76044408136797159</c:v>
                </c:pt>
                <c:pt idx="8953">
                  <c:v>0.76048568433497032</c:v>
                </c:pt>
                <c:pt idx="8954">
                  <c:v>0.76052541588989353</c:v>
                </c:pt>
                <c:pt idx="8955">
                  <c:v>0.76056608067024956</c:v>
                </c:pt>
                <c:pt idx="8956">
                  <c:v>0.76060066780271807</c:v>
                </c:pt>
                <c:pt idx="8957">
                  <c:v>0.76063244951841935</c:v>
                </c:pt>
                <c:pt idx="8958">
                  <c:v>0.76066563229076811</c:v>
                </c:pt>
                <c:pt idx="8959">
                  <c:v>0.76069460789564769</c:v>
                </c:pt>
                <c:pt idx="8960">
                  <c:v>0.76073105988347667</c:v>
                </c:pt>
                <c:pt idx="8961">
                  <c:v>0.76077124899662518</c:v>
                </c:pt>
                <c:pt idx="8962">
                  <c:v>0.76082685685005713</c:v>
                </c:pt>
                <c:pt idx="8963">
                  <c:v>0.7608838633721795</c:v>
                </c:pt>
                <c:pt idx="8964">
                  <c:v>0.76093806328108093</c:v>
                </c:pt>
                <c:pt idx="8965">
                  <c:v>0.76098992423673084</c:v>
                </c:pt>
                <c:pt idx="8966">
                  <c:v>0.76103524196893668</c:v>
                </c:pt>
                <c:pt idx="8967">
                  <c:v>0.76107448453142501</c:v>
                </c:pt>
                <c:pt idx="8968">
                  <c:v>0.76111372555399515</c:v>
                </c:pt>
                <c:pt idx="8969">
                  <c:v>0.76116417603475695</c:v>
                </c:pt>
                <c:pt idx="8970">
                  <c:v>0.76122069623548871</c:v>
                </c:pt>
                <c:pt idx="8971">
                  <c:v>0.76127487789164805</c:v>
                </c:pt>
                <c:pt idx="8972">
                  <c:v>0.76132858956692118</c:v>
                </c:pt>
                <c:pt idx="8973">
                  <c:v>0.76138229835740512</c:v>
                </c:pt>
                <c:pt idx="8974">
                  <c:v>0.76143553726796276</c:v>
                </c:pt>
                <c:pt idx="8975">
                  <c:v>0.76147523110241822</c:v>
                </c:pt>
                <c:pt idx="8976">
                  <c:v>0.76150324933107949</c:v>
                </c:pt>
                <c:pt idx="8977">
                  <c:v>0.76152986592120187</c:v>
                </c:pt>
                <c:pt idx="8978">
                  <c:v>0.76155788261915558</c:v>
                </c:pt>
                <c:pt idx="8979">
                  <c:v>0.7615961708369885</c:v>
                </c:pt>
                <c:pt idx="8980">
                  <c:v>0.76163492449145132</c:v>
                </c:pt>
                <c:pt idx="8981">
                  <c:v>0.76167274287497189</c:v>
                </c:pt>
                <c:pt idx="8982">
                  <c:v>0.7617114935621595</c:v>
                </c:pt>
                <c:pt idx="8983">
                  <c:v>0.76174464054873969</c:v>
                </c:pt>
                <c:pt idx="8984">
                  <c:v>0.76177685276468854</c:v>
                </c:pt>
                <c:pt idx="8985">
                  <c:v>0.76179739334610896</c:v>
                </c:pt>
                <c:pt idx="8986">
                  <c:v>0.76181606623582809</c:v>
                </c:pt>
                <c:pt idx="8987">
                  <c:v>0.76184360811173513</c:v>
                </c:pt>
                <c:pt idx="8988">
                  <c:v>0.76187301639605087</c:v>
                </c:pt>
                <c:pt idx="8989">
                  <c:v>0.76189635568868463</c:v>
                </c:pt>
                <c:pt idx="8990">
                  <c:v>0.76192296181785146</c:v>
                </c:pt>
                <c:pt idx="8991">
                  <c:v>0.76195330127672389</c:v>
                </c:pt>
                <c:pt idx="8992">
                  <c:v>0.76198737372548819</c:v>
                </c:pt>
                <c:pt idx="8993">
                  <c:v>0.76201071034928658</c:v>
                </c:pt>
                <c:pt idx="8994">
                  <c:v>0.76202564550271756</c:v>
                </c:pt>
                <c:pt idx="8995">
                  <c:v>0.76204151385883567</c:v>
                </c:pt>
                <c:pt idx="8996">
                  <c:v>0.76207184972117115</c:v>
                </c:pt>
                <c:pt idx="8997">
                  <c:v>0.7621073181778163</c:v>
                </c:pt>
                <c:pt idx="8998">
                  <c:v>0.76214231871099458</c:v>
                </c:pt>
                <c:pt idx="8999">
                  <c:v>0.76217825131729544</c:v>
                </c:pt>
                <c:pt idx="9000">
                  <c:v>0.76221418263249041</c:v>
                </c:pt>
                <c:pt idx="9001">
                  <c:v>0.76224544649270698</c:v>
                </c:pt>
                <c:pt idx="9002">
                  <c:v>0.76227904238729194</c:v>
                </c:pt>
                <c:pt idx="9003">
                  <c:v>0.7623266346392823</c:v>
                </c:pt>
                <c:pt idx="9004">
                  <c:v>0.76237142527804636</c:v>
                </c:pt>
                <c:pt idx="9005">
                  <c:v>0.76240874927789559</c:v>
                </c:pt>
                <c:pt idx="9006">
                  <c:v>0.762444672312099</c:v>
                </c:pt>
                <c:pt idx="9007">
                  <c:v>0.76247966103990061</c:v>
                </c:pt>
                <c:pt idx="9008">
                  <c:v>0.76251558152687438</c:v>
                </c:pt>
                <c:pt idx="9009">
                  <c:v>0.76255569898707143</c:v>
                </c:pt>
                <c:pt idx="9010">
                  <c:v>0.76259115028678504</c:v>
                </c:pt>
                <c:pt idx="9011">
                  <c:v>0.7626186708239876</c:v>
                </c:pt>
                <c:pt idx="9012">
                  <c:v>0.7626494556122001</c:v>
                </c:pt>
                <c:pt idx="9013">
                  <c:v>0.76267930662300887</c:v>
                </c:pt>
                <c:pt idx="9014">
                  <c:v>0.7627133543443918</c:v>
                </c:pt>
                <c:pt idx="9015">
                  <c:v>0.76275532939163138</c:v>
                </c:pt>
                <c:pt idx="9016">
                  <c:v>0.76279963447457422</c:v>
                </c:pt>
                <c:pt idx="9017">
                  <c:v>0.76283041369244886</c:v>
                </c:pt>
                <c:pt idx="9018">
                  <c:v>0.76285419698468726</c:v>
                </c:pt>
                <c:pt idx="9019">
                  <c:v>0.76287331647614642</c:v>
                </c:pt>
                <c:pt idx="9020">
                  <c:v>0.76289569980653538</c:v>
                </c:pt>
                <c:pt idx="9021">
                  <c:v>0.76291621741927451</c:v>
                </c:pt>
                <c:pt idx="9022">
                  <c:v>0.76293300424385568</c:v>
                </c:pt>
                <c:pt idx="9023">
                  <c:v>0.7629474593392187</c:v>
                </c:pt>
                <c:pt idx="9024">
                  <c:v>0.76297077356887344</c:v>
                </c:pt>
                <c:pt idx="9025">
                  <c:v>0.76300014872434818</c:v>
                </c:pt>
                <c:pt idx="9026">
                  <c:v>0.76302998926860466</c:v>
                </c:pt>
                <c:pt idx="9027">
                  <c:v>0.7630593626846861</c:v>
                </c:pt>
                <c:pt idx="9028">
                  <c:v>0.76308640411448947</c:v>
                </c:pt>
                <c:pt idx="9029">
                  <c:v>0.76310971510501635</c:v>
                </c:pt>
                <c:pt idx="9030">
                  <c:v>0.76313395795873717</c:v>
                </c:pt>
                <c:pt idx="9031">
                  <c:v>0.76316146356184</c:v>
                </c:pt>
                <c:pt idx="9032">
                  <c:v>0.76319596104539189</c:v>
                </c:pt>
                <c:pt idx="9033">
                  <c:v>0.76323884814929288</c:v>
                </c:pt>
                <c:pt idx="9034">
                  <c:v>0.76328453021517439</c:v>
                </c:pt>
                <c:pt idx="9035">
                  <c:v>0.7633241507252726</c:v>
                </c:pt>
                <c:pt idx="9036">
                  <c:v>0.7633577103999708</c:v>
                </c:pt>
                <c:pt idx="9037">
                  <c:v>0.76338660810628722</c:v>
                </c:pt>
                <c:pt idx="9038">
                  <c:v>0.76341270854263199</c:v>
                </c:pt>
                <c:pt idx="9039">
                  <c:v>0.76344253677860163</c:v>
                </c:pt>
                <c:pt idx="9040">
                  <c:v>0.76346863575524349</c:v>
                </c:pt>
                <c:pt idx="9041">
                  <c:v>0.76350032645402632</c:v>
                </c:pt>
                <c:pt idx="9042">
                  <c:v>0.76354832662925942</c:v>
                </c:pt>
                <c:pt idx="9043">
                  <c:v>0.76360657617452177</c:v>
                </c:pt>
                <c:pt idx="9044">
                  <c:v>0.76367134568478667</c:v>
                </c:pt>
                <c:pt idx="9045">
                  <c:v>0.76374403165023019</c:v>
                </c:pt>
                <c:pt idx="9046">
                  <c:v>0.7638195076381864</c:v>
                </c:pt>
                <c:pt idx="9047">
                  <c:v>0.76389684132188918</c:v>
                </c:pt>
                <c:pt idx="9048">
                  <c:v>0.76396625019819409</c:v>
                </c:pt>
                <c:pt idx="9049">
                  <c:v>0.764031462202443</c:v>
                </c:pt>
                <c:pt idx="9050">
                  <c:v>0.76408782058025881</c:v>
                </c:pt>
                <c:pt idx="9051">
                  <c:v>0.76413206666768929</c:v>
                </c:pt>
                <c:pt idx="9052">
                  <c:v>0.76416932501239876</c:v>
                </c:pt>
                <c:pt idx="9053">
                  <c:v>0.76422008727295077</c:v>
                </c:pt>
                <c:pt idx="9054">
                  <c:v>0.76426851858734413</c:v>
                </c:pt>
                <c:pt idx="9055">
                  <c:v>0.76431741320803759</c:v>
                </c:pt>
                <c:pt idx="9056">
                  <c:v>0.76437282422157282</c:v>
                </c:pt>
                <c:pt idx="9057">
                  <c:v>0.76442823216489764</c:v>
                </c:pt>
                <c:pt idx="9058">
                  <c:v>0.76447805013145487</c:v>
                </c:pt>
                <c:pt idx="9059">
                  <c:v>0.76451436446835919</c:v>
                </c:pt>
                <c:pt idx="9060">
                  <c:v>0.76454509095422007</c:v>
                </c:pt>
                <c:pt idx="9061">
                  <c:v>0.76457302330393284</c:v>
                </c:pt>
                <c:pt idx="9062">
                  <c:v>0.76461166176824957</c:v>
                </c:pt>
                <c:pt idx="9063">
                  <c:v>0.76466007412234716</c:v>
                </c:pt>
                <c:pt idx="9064">
                  <c:v>0.76470569131128419</c:v>
                </c:pt>
                <c:pt idx="9065">
                  <c:v>0.76475409911351422</c:v>
                </c:pt>
                <c:pt idx="9066">
                  <c:v>0.7647904034274482</c:v>
                </c:pt>
                <c:pt idx="9067">
                  <c:v>0.7648192597624629</c:v>
                </c:pt>
                <c:pt idx="9068">
                  <c:v>0.76484671904999857</c:v>
                </c:pt>
                <c:pt idx="9069">
                  <c:v>0.76488627771492179</c:v>
                </c:pt>
                <c:pt idx="9070">
                  <c:v>0.76493933040882434</c:v>
                </c:pt>
                <c:pt idx="9071">
                  <c:v>0.7649974989874313</c:v>
                </c:pt>
                <c:pt idx="9072">
                  <c:v>0.76505333763979855</c:v>
                </c:pt>
                <c:pt idx="9073">
                  <c:v>0.76509800631687341</c:v>
                </c:pt>
                <c:pt idx="9074">
                  <c:v>0.76512964542262452</c:v>
                </c:pt>
                <c:pt idx="9075">
                  <c:v>0.76515523514356054</c:v>
                </c:pt>
                <c:pt idx="9076">
                  <c:v>0.76517942845932085</c:v>
                </c:pt>
                <c:pt idx="9077">
                  <c:v>0.76519896878706861</c:v>
                </c:pt>
                <c:pt idx="9078">
                  <c:v>0.76522130012267886</c:v>
                </c:pt>
                <c:pt idx="9079">
                  <c:v>0.76524735271728606</c:v>
                </c:pt>
                <c:pt idx="9080">
                  <c:v>0.76527293942634123</c:v>
                </c:pt>
                <c:pt idx="9081">
                  <c:v>0.76529759509022532</c:v>
                </c:pt>
                <c:pt idx="9082">
                  <c:v>0.76531527236185981</c:v>
                </c:pt>
                <c:pt idx="9083">
                  <c:v>0.76533481003537962</c:v>
                </c:pt>
                <c:pt idx="9084">
                  <c:v>0.76535853384005548</c:v>
                </c:pt>
                <c:pt idx="9085">
                  <c:v>0.76539481621742955</c:v>
                </c:pt>
                <c:pt idx="9086">
                  <c:v>0.76543435320673037</c:v>
                </c:pt>
                <c:pt idx="9087">
                  <c:v>0.76547435374627792</c:v>
                </c:pt>
                <c:pt idx="9088">
                  <c:v>0.76551714324983311</c:v>
                </c:pt>
                <c:pt idx="9089">
                  <c:v>0.76555388494941057</c:v>
                </c:pt>
                <c:pt idx="9090">
                  <c:v>0.76558504457342347</c:v>
                </c:pt>
                <c:pt idx="9091">
                  <c:v>0.76561666827371511</c:v>
                </c:pt>
                <c:pt idx="9092">
                  <c:v>0.7656492210382615</c:v>
                </c:pt>
                <c:pt idx="9093">
                  <c:v>0.76567944765652152</c:v>
                </c:pt>
                <c:pt idx="9094">
                  <c:v>0.76570920835723943</c:v>
                </c:pt>
                <c:pt idx="9095">
                  <c:v>0.76574454803900927</c:v>
                </c:pt>
                <c:pt idx="9096">
                  <c:v>0.76577663166847953</c:v>
                </c:pt>
                <c:pt idx="9097">
                  <c:v>0.76581801338060496</c:v>
                </c:pt>
                <c:pt idx="9098">
                  <c:v>0.76585753364183451</c:v>
                </c:pt>
                <c:pt idx="9099">
                  <c:v>0.76590681554408857</c:v>
                </c:pt>
                <c:pt idx="9100">
                  <c:v>0.76595423545906705</c:v>
                </c:pt>
                <c:pt idx="9101">
                  <c:v>0.76599932878249699</c:v>
                </c:pt>
                <c:pt idx="9102">
                  <c:v>0.7660420958290064</c:v>
                </c:pt>
                <c:pt idx="9103">
                  <c:v>0.76608672036237369</c:v>
                </c:pt>
                <c:pt idx="9104">
                  <c:v>0.76613692058224259</c:v>
                </c:pt>
                <c:pt idx="9105">
                  <c:v>0.76618944218873708</c:v>
                </c:pt>
                <c:pt idx="9106">
                  <c:v>0.76624103152369949</c:v>
                </c:pt>
                <c:pt idx="9107">
                  <c:v>0.76629354766254831</c:v>
                </c:pt>
                <c:pt idx="9108">
                  <c:v>0.76633909039953552</c:v>
                </c:pt>
                <c:pt idx="9109">
                  <c:v>0.76637487252357994</c:v>
                </c:pt>
                <c:pt idx="9110">
                  <c:v>0.76641158272281584</c:v>
                </c:pt>
                <c:pt idx="9111">
                  <c:v>0.76644039231511096</c:v>
                </c:pt>
                <c:pt idx="9112">
                  <c:v>0.76645479680001738</c:v>
                </c:pt>
                <c:pt idx="9113">
                  <c:v>0.76647152432855803</c:v>
                </c:pt>
                <c:pt idx="9114">
                  <c:v>0.76649429190390739</c:v>
                </c:pt>
                <c:pt idx="9115">
                  <c:v>0.76653471468907541</c:v>
                </c:pt>
                <c:pt idx="9116">
                  <c:v>0.76658907378948749</c:v>
                </c:pt>
                <c:pt idx="9117">
                  <c:v>0.76664435907434725</c:v>
                </c:pt>
                <c:pt idx="9118">
                  <c:v>0.76669685403681742</c:v>
                </c:pt>
                <c:pt idx="9119">
                  <c:v>0.76674563007190677</c:v>
                </c:pt>
                <c:pt idx="9120">
                  <c:v>0.7667888297162827</c:v>
                </c:pt>
                <c:pt idx="9121">
                  <c:v>0.76683945918222474</c:v>
                </c:pt>
                <c:pt idx="9122">
                  <c:v>0.76689287281251339</c:v>
                </c:pt>
                <c:pt idx="9123">
                  <c:v>0.76693653053043853</c:v>
                </c:pt>
                <c:pt idx="9124">
                  <c:v>0.76697832868714588</c:v>
                </c:pt>
                <c:pt idx="9125">
                  <c:v>0.76701037275749784</c:v>
                </c:pt>
                <c:pt idx="9126">
                  <c:v>0.76703870071819547</c:v>
                </c:pt>
                <c:pt idx="9127">
                  <c:v>0.76706052663238278</c:v>
                </c:pt>
                <c:pt idx="9128">
                  <c:v>0.76709024626020239</c:v>
                </c:pt>
                <c:pt idx="9129">
                  <c:v>0.76711578585970119</c:v>
                </c:pt>
                <c:pt idx="9130">
                  <c:v>0.76714457517162482</c:v>
                </c:pt>
                <c:pt idx="9131">
                  <c:v>0.76717661391529079</c:v>
                </c:pt>
                <c:pt idx="9132">
                  <c:v>0.76721283038951893</c:v>
                </c:pt>
                <c:pt idx="9133">
                  <c:v>0.76724718839623784</c:v>
                </c:pt>
                <c:pt idx="9134">
                  <c:v>0.76728015240117242</c:v>
                </c:pt>
                <c:pt idx="9135">
                  <c:v>0.7673159008684608</c:v>
                </c:pt>
                <c:pt idx="9136">
                  <c:v>0.76735071957558065</c:v>
                </c:pt>
                <c:pt idx="9137">
                  <c:v>0.76739250042389584</c:v>
                </c:pt>
                <c:pt idx="9138">
                  <c:v>0.76743567213334196</c:v>
                </c:pt>
                <c:pt idx="9139">
                  <c:v>0.7674746643335143</c:v>
                </c:pt>
                <c:pt idx="9140">
                  <c:v>0.76751829665969051</c:v>
                </c:pt>
                <c:pt idx="9141">
                  <c:v>0.76756424779600285</c:v>
                </c:pt>
                <c:pt idx="9142">
                  <c:v>0.76759905785722815</c:v>
                </c:pt>
                <c:pt idx="9143">
                  <c:v>0.76762829737225335</c:v>
                </c:pt>
                <c:pt idx="9144">
                  <c:v>0.76764825401065562</c:v>
                </c:pt>
                <c:pt idx="9145">
                  <c:v>0.76767377936301717</c:v>
                </c:pt>
                <c:pt idx="9146">
                  <c:v>0.76770208853725674</c:v>
                </c:pt>
                <c:pt idx="9147">
                  <c:v>0.76772854064791629</c:v>
                </c:pt>
                <c:pt idx="9148">
                  <c:v>0.7677549920588802</c:v>
                </c:pt>
                <c:pt idx="9149">
                  <c:v>0.76778097872864803</c:v>
                </c:pt>
                <c:pt idx="9150">
                  <c:v>0.76781299708955664</c:v>
                </c:pt>
                <c:pt idx="9151">
                  <c:v>0.76785011854353402</c:v>
                </c:pt>
                <c:pt idx="9152">
                  <c:v>0.76789187853218144</c:v>
                </c:pt>
                <c:pt idx="9153">
                  <c:v>0.76793270883495324</c:v>
                </c:pt>
                <c:pt idx="9154">
                  <c:v>0.76796936189127685</c:v>
                </c:pt>
                <c:pt idx="9155">
                  <c:v>0.76799812664017197</c:v>
                </c:pt>
                <c:pt idx="9156">
                  <c:v>0.76802689056167983</c:v>
                </c:pt>
                <c:pt idx="9157">
                  <c:v>0.76806029278710619</c:v>
                </c:pt>
                <c:pt idx="9158">
                  <c:v>0.7680974050624132</c:v>
                </c:pt>
                <c:pt idx="9159">
                  <c:v>0.76813544371525566</c:v>
                </c:pt>
                <c:pt idx="9160">
                  <c:v>0.76817904722024211</c:v>
                </c:pt>
                <c:pt idx="9161">
                  <c:v>0.76822218498720152</c:v>
                </c:pt>
                <c:pt idx="9162">
                  <c:v>0.7682597550745518</c:v>
                </c:pt>
                <c:pt idx="9163">
                  <c:v>0.76829129430495069</c:v>
                </c:pt>
                <c:pt idx="9164">
                  <c:v>0.76832607906728034</c:v>
                </c:pt>
                <c:pt idx="9165">
                  <c:v>0.7683706017975328</c:v>
                </c:pt>
                <c:pt idx="9166">
                  <c:v>0.76841836877261482</c:v>
                </c:pt>
                <c:pt idx="9167">
                  <c:v>0.76847169813640126</c:v>
                </c:pt>
                <c:pt idx="9168">
                  <c:v>0.76853429854341693</c:v>
                </c:pt>
                <c:pt idx="9169">
                  <c:v>0.76860153165292044</c:v>
                </c:pt>
                <c:pt idx="9170">
                  <c:v>0.76866551482814893</c:v>
                </c:pt>
                <c:pt idx="9171">
                  <c:v>0.76872207625503275</c:v>
                </c:pt>
                <c:pt idx="9172">
                  <c:v>0.76877399868293694</c:v>
                </c:pt>
                <c:pt idx="9173">
                  <c:v>0.76881896503582803</c:v>
                </c:pt>
                <c:pt idx="9174">
                  <c:v>0.76886578352264912</c:v>
                </c:pt>
                <c:pt idx="9175">
                  <c:v>0.76891120926616741</c:v>
                </c:pt>
                <c:pt idx="9176">
                  <c:v>0.76895709644258692</c:v>
                </c:pt>
                <c:pt idx="9177">
                  <c:v>0.76900761625204073</c:v>
                </c:pt>
                <c:pt idx="9178">
                  <c:v>0.76906091420172762</c:v>
                </c:pt>
                <c:pt idx="9179">
                  <c:v>0.76912116063747382</c:v>
                </c:pt>
                <c:pt idx="9180">
                  <c:v>0.76917584272141237</c:v>
                </c:pt>
                <c:pt idx="9181">
                  <c:v>0.76922774159461615</c:v>
                </c:pt>
                <c:pt idx="9182">
                  <c:v>0.76928427123098819</c:v>
                </c:pt>
                <c:pt idx="9183">
                  <c:v>0.76934172430828784</c:v>
                </c:pt>
                <c:pt idx="9184">
                  <c:v>0.76940241711905799</c:v>
                </c:pt>
                <c:pt idx="9185">
                  <c:v>0.76946959188953656</c:v>
                </c:pt>
                <c:pt idx="9186">
                  <c:v>0.76953212986110786</c:v>
                </c:pt>
                <c:pt idx="9187">
                  <c:v>0.76959234791533226</c:v>
                </c:pt>
                <c:pt idx="9188">
                  <c:v>0.76964005656832468</c:v>
                </c:pt>
                <c:pt idx="9189">
                  <c:v>0.76967988923408015</c:v>
                </c:pt>
                <c:pt idx="9190">
                  <c:v>0.76972342544927064</c:v>
                </c:pt>
                <c:pt idx="9191">
                  <c:v>0.76976834913112124</c:v>
                </c:pt>
                <c:pt idx="9192">
                  <c:v>0.76981743868204999</c:v>
                </c:pt>
                <c:pt idx="9193">
                  <c:v>0.76986745197262907</c:v>
                </c:pt>
                <c:pt idx="9194">
                  <c:v>0.7699257976504118</c:v>
                </c:pt>
                <c:pt idx="9195">
                  <c:v>0.76999849345392801</c:v>
                </c:pt>
                <c:pt idx="9196">
                  <c:v>0.77008275840892393</c:v>
                </c:pt>
                <c:pt idx="9197">
                  <c:v>0.77017581200438989</c:v>
                </c:pt>
                <c:pt idx="9198">
                  <c:v>0.7702628393717742</c:v>
                </c:pt>
                <c:pt idx="9199">
                  <c:v>0.77035587621234758</c:v>
                </c:pt>
                <c:pt idx="9200">
                  <c:v>0.77044612756241848</c:v>
                </c:pt>
                <c:pt idx="9201">
                  <c:v>0.77053637076791825</c:v>
                </c:pt>
                <c:pt idx="9202">
                  <c:v>0.77061920223439029</c:v>
                </c:pt>
                <c:pt idx="9203">
                  <c:v>0.77069369841927171</c:v>
                </c:pt>
                <c:pt idx="9204">
                  <c:v>0.77076448778784856</c:v>
                </c:pt>
                <c:pt idx="9205">
                  <c:v>0.77082185588749952</c:v>
                </c:pt>
                <c:pt idx="9206">
                  <c:v>0.77087043114063825</c:v>
                </c:pt>
                <c:pt idx="9207">
                  <c:v>0.77090836445941968</c:v>
                </c:pt>
                <c:pt idx="9208">
                  <c:v>0.77094629633931899</c:v>
                </c:pt>
                <c:pt idx="9209">
                  <c:v>0.77098237654840296</c:v>
                </c:pt>
                <c:pt idx="9210">
                  <c:v>0.77100550420288072</c:v>
                </c:pt>
                <c:pt idx="9211">
                  <c:v>0.77102909385941876</c:v>
                </c:pt>
                <c:pt idx="9212">
                  <c:v>0.771061933435088</c:v>
                </c:pt>
                <c:pt idx="9213">
                  <c:v>0.7711081845295128</c:v>
                </c:pt>
                <c:pt idx="9214">
                  <c:v>0.77116322054458608</c:v>
                </c:pt>
                <c:pt idx="9215">
                  <c:v>0.77121779108141186</c:v>
                </c:pt>
                <c:pt idx="9216">
                  <c:v>0.77126912166494788</c:v>
                </c:pt>
                <c:pt idx="9217">
                  <c:v>0.77131767519742345</c:v>
                </c:pt>
                <c:pt idx="9218">
                  <c:v>0.77137454919448545</c:v>
                </c:pt>
                <c:pt idx="9219">
                  <c:v>0.77143974223642287</c:v>
                </c:pt>
                <c:pt idx="9220">
                  <c:v>0.77152296122075559</c:v>
                </c:pt>
                <c:pt idx="9221">
                  <c:v>0.77161403183914867</c:v>
                </c:pt>
                <c:pt idx="9222">
                  <c:v>0.77171526304645865</c:v>
                </c:pt>
                <c:pt idx="9223">
                  <c:v>0.77182896259414024</c:v>
                </c:pt>
                <c:pt idx="9224">
                  <c:v>0.77195882309133712</c:v>
                </c:pt>
                <c:pt idx="9225">
                  <c:v>0.77209929375145203</c:v>
                </c:pt>
                <c:pt idx="9226">
                  <c:v>0.77224852221056639</c:v>
                </c:pt>
                <c:pt idx="9227">
                  <c:v>0.77238433309181354</c:v>
                </c:pt>
                <c:pt idx="9228">
                  <c:v>0.77250765556568934</c:v>
                </c:pt>
                <c:pt idx="9229">
                  <c:v>0.77260602551111812</c:v>
                </c:pt>
                <c:pt idx="9230">
                  <c:v>0.77270253872877048</c:v>
                </c:pt>
                <c:pt idx="9231">
                  <c:v>0.77279673403542049</c:v>
                </c:pt>
                <c:pt idx="9232">
                  <c:v>0.77289276717431432</c:v>
                </c:pt>
                <c:pt idx="9233">
                  <c:v>0.77299156087560361</c:v>
                </c:pt>
                <c:pt idx="9234">
                  <c:v>0.77309172956992389</c:v>
                </c:pt>
                <c:pt idx="9235">
                  <c:v>0.77320758038466719</c:v>
                </c:pt>
                <c:pt idx="9236">
                  <c:v>0.77334003080767522</c:v>
                </c:pt>
                <c:pt idx="9237">
                  <c:v>0.77353244493884887</c:v>
                </c:pt>
                <c:pt idx="9238">
                  <c:v>0.77385720399032509</c:v>
                </c:pt>
                <c:pt idx="9239">
                  <c:v>0.77433123664750858</c:v>
                </c:pt>
                <c:pt idx="9240">
                  <c:v>0.77500777334017157</c:v>
                </c:pt>
                <c:pt idx="9241">
                  <c:v>0.77596879273007058</c:v>
                </c:pt>
                <c:pt idx="9242">
                  <c:v>0.7774446699524189</c:v>
                </c:pt>
                <c:pt idx="9243">
                  <c:v>0.78076649771649775</c:v>
                </c:pt>
                <c:pt idx="9244">
                  <c:v>0.78188718760736009</c:v>
                </c:pt>
              </c:numCache>
            </c:numRef>
          </c:xVal>
          <c:yVal>
            <c:numRef>
              <c:f>'Rubber65A Testing_6_1'!$J$35:$J$9261</c:f>
              <c:numCache>
                <c:formatCode>General</c:formatCode>
                <c:ptCount val="9227"/>
                <c:pt idx="0">
                  <c:v>2.9000521999999998E-3</c:v>
                </c:pt>
                <c:pt idx="1">
                  <c:v>2.6000415999999998E-3</c:v>
                </c:pt>
                <c:pt idx="2">
                  <c:v>1.9000455999999999E-3</c:v>
                </c:pt>
                <c:pt idx="3">
                  <c:v>1.500024E-3</c:v>
                </c:pt>
                <c:pt idx="4">
                  <c:v>3.5999964E-3</c:v>
                </c:pt>
                <c:pt idx="5">
                  <c:v>8.0999270999999994E-3</c:v>
                </c:pt>
                <c:pt idx="6">
                  <c:v>1.3300119699999998E-2</c:v>
                </c:pt>
                <c:pt idx="7">
                  <c:v>1.7101368000000002E-2</c:v>
                </c:pt>
                <c:pt idx="8">
                  <c:v>1.92041856E-2</c:v>
                </c:pt>
                <c:pt idx="9">
                  <c:v>2.0107899300000003E-2</c:v>
                </c:pt>
                <c:pt idx="10">
                  <c:v>2.05117875E-2</c:v>
                </c:pt>
                <c:pt idx="11">
                  <c:v>2.0715545699999997E-2</c:v>
                </c:pt>
                <c:pt idx="12">
                  <c:v>2.1119855100000001E-2</c:v>
                </c:pt>
                <c:pt idx="13">
                  <c:v>2.1625099200000004E-2</c:v>
                </c:pt>
                <c:pt idx="14">
                  <c:v>2.21306748E-2</c:v>
                </c:pt>
                <c:pt idx="15">
                  <c:v>2.2936891900000003E-2</c:v>
                </c:pt>
                <c:pt idx="16">
                  <c:v>2.37430392E-2</c:v>
                </c:pt>
                <c:pt idx="17">
                  <c:v>2.5050099999999999E-2</c:v>
                </c:pt>
                <c:pt idx="18">
                  <c:v>2.62574304E-2</c:v>
                </c:pt>
                <c:pt idx="19">
                  <c:v>2.6563070000000001E-2</c:v>
                </c:pt>
                <c:pt idx="20">
                  <c:v>2.6066144000000003E-2</c:v>
                </c:pt>
                <c:pt idx="21">
                  <c:v>2.6270661399999999E-2</c:v>
                </c:pt>
                <c:pt idx="22">
                  <c:v>2.6976476699999998E-2</c:v>
                </c:pt>
                <c:pt idx="23">
                  <c:v>2.7983365200000002E-2</c:v>
                </c:pt>
                <c:pt idx="24">
                  <c:v>2.8990803799999999E-2</c:v>
                </c:pt>
                <c:pt idx="25">
                  <c:v>2.98981314E-2</c:v>
                </c:pt>
                <c:pt idx="26">
                  <c:v>3.0705478199999997E-2</c:v>
                </c:pt>
                <c:pt idx="27">
                  <c:v>3.1512788799999997E-2</c:v>
                </c:pt>
                <c:pt idx="28">
                  <c:v>3.2119136E-2</c:v>
                </c:pt>
                <c:pt idx="29">
                  <c:v>3.2625222500000002E-2</c:v>
                </c:pt>
                <c:pt idx="30">
                  <c:v>3.3331637999999997E-2</c:v>
                </c:pt>
                <c:pt idx="31">
                  <c:v>3.4038108599999999E-2</c:v>
                </c:pt>
                <c:pt idx="32">
                  <c:v>3.4544617600000001E-2</c:v>
                </c:pt>
                <c:pt idx="33">
                  <c:v>3.5251526699999994E-2</c:v>
                </c:pt>
                <c:pt idx="34">
                  <c:v>3.6160091999999998E-2</c:v>
                </c:pt>
                <c:pt idx="35">
                  <c:v>3.6767591400000008E-2</c:v>
                </c:pt>
                <c:pt idx="36">
                  <c:v>3.7374914399999994E-2</c:v>
                </c:pt>
                <c:pt idx="37">
                  <c:v>3.7780743200000001E-2</c:v>
                </c:pt>
                <c:pt idx="38">
                  <c:v>3.8085937400000006E-2</c:v>
                </c:pt>
                <c:pt idx="39">
                  <c:v>3.8692807999999995E-2</c:v>
                </c:pt>
                <c:pt idx="40">
                  <c:v>3.90990513E-2</c:v>
                </c:pt>
                <c:pt idx="41">
                  <c:v>3.9506010600000002E-2</c:v>
                </c:pt>
                <c:pt idx="42">
                  <c:v>3.9411287999999996E-2</c:v>
                </c:pt>
                <c:pt idx="43">
                  <c:v>3.9618551799999999E-2</c:v>
                </c:pt>
                <c:pt idx="44">
                  <c:v>4.0831826000000002E-2</c:v>
                </c:pt>
                <c:pt idx="45">
                  <c:v>4.2146036800000002E-2</c:v>
                </c:pt>
                <c:pt idx="46">
                  <c:v>4.3259461999999999E-2</c:v>
                </c:pt>
                <c:pt idx="47">
                  <c:v>4.3770222000000004E-2</c:v>
                </c:pt>
                <c:pt idx="48">
                  <c:v>4.3878473199999997E-2</c:v>
                </c:pt>
                <c:pt idx="49">
                  <c:v>4.4389295999999995E-2</c:v>
                </c:pt>
                <c:pt idx="50">
                  <c:v>4.3994319499999997E-2</c:v>
                </c:pt>
                <c:pt idx="51">
                  <c:v>4.4506129200000001E-2</c:v>
                </c:pt>
                <c:pt idx="52">
                  <c:v>4.5219418600000005E-2</c:v>
                </c:pt>
                <c:pt idx="53">
                  <c:v>4.7039695799999996E-2</c:v>
                </c:pt>
                <c:pt idx="54">
                  <c:v>4.8557595800000006E-2</c:v>
                </c:pt>
                <c:pt idx="55">
                  <c:v>4.8967172999999996E-2</c:v>
                </c:pt>
                <c:pt idx="56">
                  <c:v>4.8871995000000001E-2</c:v>
                </c:pt>
                <c:pt idx="57">
                  <c:v>4.9180640000000005E-2</c:v>
                </c:pt>
                <c:pt idx="58">
                  <c:v>4.9893178500000003E-2</c:v>
                </c:pt>
                <c:pt idx="59">
                  <c:v>5.0606318800000001E-2</c:v>
                </c:pt>
                <c:pt idx="60">
                  <c:v>5.1017045200000007E-2</c:v>
                </c:pt>
                <c:pt idx="61">
                  <c:v>5.1528780100000005E-2</c:v>
                </c:pt>
                <c:pt idx="62">
                  <c:v>5.1940118999999993E-2</c:v>
                </c:pt>
                <c:pt idx="63">
                  <c:v>5.2553530500000001E-2</c:v>
                </c:pt>
                <c:pt idx="64">
                  <c:v>5.3065983399999996E-2</c:v>
                </c:pt>
                <c:pt idx="65">
                  <c:v>5.3679491599999997E-2</c:v>
                </c:pt>
                <c:pt idx="66">
                  <c:v>5.4292969400000002E-2</c:v>
                </c:pt>
                <c:pt idx="67">
                  <c:v>5.4805315800000004E-2</c:v>
                </c:pt>
                <c:pt idx="68">
                  <c:v>5.5519639999999995E-2</c:v>
                </c:pt>
                <c:pt idx="69">
                  <c:v>5.6233550299999997E-2</c:v>
                </c:pt>
                <c:pt idx="70">
                  <c:v>5.6847123399999998E-2</c:v>
                </c:pt>
                <c:pt idx="71">
                  <c:v>5.7965103000000004E-2</c:v>
                </c:pt>
                <c:pt idx="72">
                  <c:v>5.8578376000000008E-2</c:v>
                </c:pt>
                <c:pt idx="73">
                  <c:v>6.0302432700000005E-2</c:v>
                </c:pt>
                <c:pt idx="74">
                  <c:v>6.2127361499999992E-2</c:v>
                </c:pt>
                <c:pt idx="75">
                  <c:v>6.2336312099999999E-2</c:v>
                </c:pt>
                <c:pt idx="76">
                  <c:v>6.2039603799999996E-2</c:v>
                </c:pt>
                <c:pt idx="77">
                  <c:v>6.1743871799999996E-2</c:v>
                </c:pt>
                <c:pt idx="78">
                  <c:v>6.1752364700000006E-2</c:v>
                </c:pt>
                <c:pt idx="79">
                  <c:v>6.19638177E-2</c:v>
                </c:pt>
                <c:pt idx="80">
                  <c:v>6.2378083000000001E-2</c:v>
                </c:pt>
                <c:pt idx="81">
                  <c:v>6.2791731900000008E-2</c:v>
                </c:pt>
                <c:pt idx="82">
                  <c:v>6.33074426E-2</c:v>
                </c:pt>
                <c:pt idx="83">
                  <c:v>6.3620204999999999E-2</c:v>
                </c:pt>
                <c:pt idx="84">
                  <c:v>6.4033646999999999E-2</c:v>
                </c:pt>
                <c:pt idx="85">
                  <c:v>6.4548501600000002E-2</c:v>
                </c:pt>
                <c:pt idx="86">
                  <c:v>6.5063562500000005E-2</c:v>
                </c:pt>
                <c:pt idx="87">
                  <c:v>6.5982595599999999E-2</c:v>
                </c:pt>
                <c:pt idx="88">
                  <c:v>6.7306778000000012E-2</c:v>
                </c:pt>
                <c:pt idx="89">
                  <c:v>6.7821219000000002E-2</c:v>
                </c:pt>
                <c:pt idx="90">
                  <c:v>6.7626048800000005E-2</c:v>
                </c:pt>
                <c:pt idx="91">
                  <c:v>6.773437680000001E-2</c:v>
                </c:pt>
                <c:pt idx="92">
                  <c:v>6.8248768200000004E-2</c:v>
                </c:pt>
                <c:pt idx="93">
                  <c:v>6.886666000000001E-2</c:v>
                </c:pt>
                <c:pt idx="94">
                  <c:v>6.9283249199999994E-2</c:v>
                </c:pt>
                <c:pt idx="95">
                  <c:v>6.9597977700000008E-2</c:v>
                </c:pt>
                <c:pt idx="96">
                  <c:v>7.0014607600000001E-2</c:v>
                </c:pt>
                <c:pt idx="97">
                  <c:v>7.0837778400000009E-2</c:v>
                </c:pt>
                <c:pt idx="98">
                  <c:v>7.1965883999999994E-2</c:v>
                </c:pt>
                <c:pt idx="99">
                  <c:v>7.2689818500000003E-2</c:v>
                </c:pt>
                <c:pt idx="100">
                  <c:v>7.3009007999999986E-2</c:v>
                </c:pt>
                <c:pt idx="101">
                  <c:v>7.3328684399999997E-2</c:v>
                </c:pt>
                <c:pt idx="102">
                  <c:v>7.3648779599999992E-2</c:v>
                </c:pt>
                <c:pt idx="103">
                  <c:v>7.3867175199999996E-2</c:v>
                </c:pt>
                <c:pt idx="104">
                  <c:v>7.4185900499999999E-2</c:v>
                </c:pt>
                <c:pt idx="105">
                  <c:v>7.4910542400000002E-2</c:v>
                </c:pt>
                <c:pt idx="106">
                  <c:v>7.5634933000000001E-2</c:v>
                </c:pt>
                <c:pt idx="107">
                  <c:v>7.605413409999999E-2</c:v>
                </c:pt>
                <c:pt idx="108">
                  <c:v>7.6574354999999983E-2</c:v>
                </c:pt>
                <c:pt idx="109">
                  <c:v>7.6991651800000019E-2</c:v>
                </c:pt>
                <c:pt idx="110">
                  <c:v>7.7510728400000006E-2</c:v>
                </c:pt>
                <c:pt idx="111">
                  <c:v>7.792735340000001E-2</c:v>
                </c:pt>
                <c:pt idx="112">
                  <c:v>7.7936020500000008E-2</c:v>
                </c:pt>
                <c:pt idx="113">
                  <c:v>7.8246860999999987E-2</c:v>
                </c:pt>
                <c:pt idx="114">
                  <c:v>7.9269684000000007E-2</c:v>
                </c:pt>
                <c:pt idx="115">
                  <c:v>8.0495949600000005E-2</c:v>
                </c:pt>
                <c:pt idx="116">
                  <c:v>8.1212756999999997E-2</c:v>
                </c:pt>
                <c:pt idx="117">
                  <c:v>8.0913479600000018E-2</c:v>
                </c:pt>
                <c:pt idx="118">
                  <c:v>8.0818666499999997E-2</c:v>
                </c:pt>
                <c:pt idx="119">
                  <c:v>8.1640367599999986E-2</c:v>
                </c:pt>
                <c:pt idx="120">
                  <c:v>8.2666571699999997E-2</c:v>
                </c:pt>
                <c:pt idx="121">
                  <c:v>8.3081301900000001E-2</c:v>
                </c:pt>
                <c:pt idx="122">
                  <c:v>8.3598550800000004E-2</c:v>
                </c:pt>
                <c:pt idx="123">
                  <c:v>8.43202428E-2</c:v>
                </c:pt>
                <c:pt idx="124">
                  <c:v>8.43309369E-2</c:v>
                </c:pt>
                <c:pt idx="125">
                  <c:v>8.4240637199999996E-2</c:v>
                </c:pt>
                <c:pt idx="126">
                  <c:v>8.4455570999999993E-2</c:v>
                </c:pt>
                <c:pt idx="127">
                  <c:v>8.48741784E-2</c:v>
                </c:pt>
                <c:pt idx="128">
                  <c:v>8.5395098000000003E-2</c:v>
                </c:pt>
                <c:pt idx="129">
                  <c:v>8.60177045E-2</c:v>
                </c:pt>
                <c:pt idx="130">
                  <c:v>8.6537990000000009E-2</c:v>
                </c:pt>
                <c:pt idx="131">
                  <c:v>8.7059178000000001E-2</c:v>
                </c:pt>
                <c:pt idx="132">
                  <c:v>8.7682776300000001E-2</c:v>
                </c:pt>
                <c:pt idx="133">
                  <c:v>8.8407536000000009E-2</c:v>
                </c:pt>
                <c:pt idx="134">
                  <c:v>8.9031146200000008E-2</c:v>
                </c:pt>
                <c:pt idx="135">
                  <c:v>8.9450727800000004E-2</c:v>
                </c:pt>
                <c:pt idx="136">
                  <c:v>8.9666983999999991E-2</c:v>
                </c:pt>
                <c:pt idx="137">
                  <c:v>8.9883032400000007E-2</c:v>
                </c:pt>
                <c:pt idx="138">
                  <c:v>9.0202031999999988E-2</c:v>
                </c:pt>
                <c:pt idx="139">
                  <c:v>9.04215783E-2</c:v>
                </c:pt>
                <c:pt idx="140">
                  <c:v>9.1254557999999986E-2</c:v>
                </c:pt>
                <c:pt idx="141">
                  <c:v>9.1984606999999996E-2</c:v>
                </c:pt>
                <c:pt idx="142">
                  <c:v>9.2714182199999981E-2</c:v>
                </c:pt>
                <c:pt idx="143">
                  <c:v>9.3341711999999993E-2</c:v>
                </c:pt>
                <c:pt idx="144">
                  <c:v>9.4172120900000003E-2</c:v>
                </c:pt>
                <c:pt idx="145">
                  <c:v>9.4798597299999995E-2</c:v>
                </c:pt>
                <c:pt idx="146">
                  <c:v>9.50183255E-2</c:v>
                </c:pt>
                <c:pt idx="147">
                  <c:v>9.5034618000000001E-2</c:v>
                </c:pt>
                <c:pt idx="148">
                  <c:v>9.5562511200000005E-2</c:v>
                </c:pt>
                <c:pt idx="149">
                  <c:v>9.6192235800000012E-2</c:v>
                </c:pt>
                <c:pt idx="150">
                  <c:v>9.6821894399999997E-2</c:v>
                </c:pt>
                <c:pt idx="151">
                  <c:v>9.7245181599999994E-2</c:v>
                </c:pt>
                <c:pt idx="152">
                  <c:v>9.7668114800000011E-2</c:v>
                </c:pt>
                <c:pt idx="153">
                  <c:v>9.7886811400000009E-2</c:v>
                </c:pt>
                <c:pt idx="154">
                  <c:v>9.76968904E-2</c:v>
                </c:pt>
                <c:pt idx="155">
                  <c:v>9.8631781500000015E-2</c:v>
                </c:pt>
                <c:pt idx="156">
                  <c:v>9.9975756599999993E-2</c:v>
                </c:pt>
                <c:pt idx="157">
                  <c:v>0.10039928720000001</c:v>
                </c:pt>
                <c:pt idx="158">
                  <c:v>0.10031303790000001</c:v>
                </c:pt>
                <c:pt idx="159">
                  <c:v>0.10043149679999999</c:v>
                </c:pt>
                <c:pt idx="160">
                  <c:v>0.10126611000000001</c:v>
                </c:pt>
                <c:pt idx="161">
                  <c:v>0.1018978716</c:v>
                </c:pt>
                <c:pt idx="162">
                  <c:v>0.101811584</c:v>
                </c:pt>
                <c:pt idx="163">
                  <c:v>0.1018276035</c:v>
                </c:pt>
                <c:pt idx="164">
                  <c:v>0.1025584074</c:v>
                </c:pt>
                <c:pt idx="165">
                  <c:v>0.1032873949</c:v>
                </c:pt>
                <c:pt idx="166">
                  <c:v>0.10360643479999999</c:v>
                </c:pt>
                <c:pt idx="167">
                  <c:v>0.10392524100000002</c:v>
                </c:pt>
                <c:pt idx="168">
                  <c:v>0.104449632</c:v>
                </c:pt>
                <c:pt idx="169">
                  <c:v>0.10487111680000001</c:v>
                </c:pt>
                <c:pt idx="170">
                  <c:v>0.10529207760000001</c:v>
                </c:pt>
                <c:pt idx="171">
                  <c:v>0.105711888</c:v>
                </c:pt>
                <c:pt idx="172">
                  <c:v>0.10602767699999999</c:v>
                </c:pt>
                <c:pt idx="173">
                  <c:v>0.10675279580000001</c:v>
                </c:pt>
                <c:pt idx="174">
                  <c:v>0.10747949099999998</c:v>
                </c:pt>
                <c:pt idx="175">
                  <c:v>0.10779633600000001</c:v>
                </c:pt>
                <c:pt idx="176">
                  <c:v>0.1080126552</c:v>
                </c:pt>
                <c:pt idx="177">
                  <c:v>0.10833340980000002</c:v>
                </c:pt>
                <c:pt idx="178">
                  <c:v>0.1088591418</c:v>
                </c:pt>
                <c:pt idx="179">
                  <c:v>0.11000095560000001</c:v>
                </c:pt>
                <c:pt idx="180">
                  <c:v>0.11073380399999999</c:v>
                </c:pt>
                <c:pt idx="181">
                  <c:v>0.1111628992</c:v>
                </c:pt>
                <c:pt idx="182">
                  <c:v>0.11159496320000001</c:v>
                </c:pt>
                <c:pt idx="183">
                  <c:v>0.1119254718</c:v>
                </c:pt>
                <c:pt idx="184">
                  <c:v>0.112359483</c:v>
                </c:pt>
                <c:pt idx="185">
                  <c:v>0.1126905948</c:v>
                </c:pt>
                <c:pt idx="186">
                  <c:v>0.11322471479999999</c:v>
                </c:pt>
                <c:pt idx="187">
                  <c:v>0.1137579168</c:v>
                </c:pt>
                <c:pt idx="188">
                  <c:v>0.114285066</c:v>
                </c:pt>
                <c:pt idx="189">
                  <c:v>0.1148093206</c:v>
                </c:pt>
                <c:pt idx="190">
                  <c:v>0.11523018539999999</c:v>
                </c:pt>
                <c:pt idx="191">
                  <c:v>0.11554728750000001</c:v>
                </c:pt>
                <c:pt idx="192">
                  <c:v>0.116069306</c:v>
                </c:pt>
                <c:pt idx="193">
                  <c:v>0.11638719839999999</c:v>
                </c:pt>
                <c:pt idx="194">
                  <c:v>0.1167051424</c:v>
                </c:pt>
                <c:pt idx="195">
                  <c:v>0.11743147709999999</c:v>
                </c:pt>
                <c:pt idx="196">
                  <c:v>0.1180587159</c:v>
                </c:pt>
                <c:pt idx="197">
                  <c:v>0.11838055679999999</c:v>
                </c:pt>
                <c:pt idx="198">
                  <c:v>0.1183972608</c:v>
                </c:pt>
                <c:pt idx="199">
                  <c:v>0.11831232589999999</c:v>
                </c:pt>
                <c:pt idx="200">
                  <c:v>0.11863604679999999</c:v>
                </c:pt>
                <c:pt idx="201">
                  <c:v>0.11988252319999999</c:v>
                </c:pt>
                <c:pt idx="202">
                  <c:v>0.12081890499999999</c:v>
                </c:pt>
                <c:pt idx="203">
                  <c:v>0.12185840849999999</c:v>
                </c:pt>
                <c:pt idx="204">
                  <c:v>0.1224879186</c:v>
                </c:pt>
                <c:pt idx="205">
                  <c:v>0.12239792599999999</c:v>
                </c:pt>
                <c:pt idx="206">
                  <c:v>0.1222056396</c:v>
                </c:pt>
                <c:pt idx="207">
                  <c:v>0.12273703300000001</c:v>
                </c:pt>
                <c:pt idx="208">
                  <c:v>0.1232731218</c:v>
                </c:pt>
                <c:pt idx="209">
                  <c:v>0.123711643</c:v>
                </c:pt>
                <c:pt idx="210">
                  <c:v>0.12342997590000002</c:v>
                </c:pt>
                <c:pt idx="211">
                  <c:v>0.122837245</c:v>
                </c:pt>
                <c:pt idx="212">
                  <c:v>0.12306611899999999</c:v>
                </c:pt>
                <c:pt idx="213">
                  <c:v>0.124116928</c:v>
                </c:pt>
                <c:pt idx="214">
                  <c:v>0.12506190959999999</c:v>
                </c:pt>
                <c:pt idx="215">
                  <c:v>0.12610933199999999</c:v>
                </c:pt>
                <c:pt idx="216">
                  <c:v>0.1271591342</c:v>
                </c:pt>
                <c:pt idx="217">
                  <c:v>0.12779960800000001</c:v>
                </c:pt>
                <c:pt idx="218">
                  <c:v>0.128238984</c:v>
                </c:pt>
                <c:pt idx="219">
                  <c:v>0.12837120299999999</c:v>
                </c:pt>
                <c:pt idx="220">
                  <c:v>0.12871297919999999</c:v>
                </c:pt>
                <c:pt idx="221">
                  <c:v>0.12926161010000001</c:v>
                </c:pt>
                <c:pt idx="222">
                  <c:v>0.12949692400000001</c:v>
                </c:pt>
                <c:pt idx="223">
                  <c:v>0.12962485200000001</c:v>
                </c:pt>
                <c:pt idx="224">
                  <c:v>0.13016231150000002</c:v>
                </c:pt>
                <c:pt idx="225">
                  <c:v>0.1306972824</c:v>
                </c:pt>
                <c:pt idx="226">
                  <c:v>0.13133552640000001</c:v>
                </c:pt>
                <c:pt idx="227">
                  <c:v>0.13197139199999999</c:v>
                </c:pt>
                <c:pt idx="228">
                  <c:v>0.13250233819999999</c:v>
                </c:pt>
                <c:pt idx="229">
                  <c:v>0.1330340424</c:v>
                </c:pt>
                <c:pt idx="230">
                  <c:v>0.13377285250000001</c:v>
                </c:pt>
                <c:pt idx="231">
                  <c:v>0.13409884619999998</c:v>
                </c:pt>
                <c:pt idx="232">
                  <c:v>0.13411273479999999</c:v>
                </c:pt>
                <c:pt idx="233">
                  <c:v>0.13443545239999999</c:v>
                </c:pt>
                <c:pt idx="234">
                  <c:v>0.1352755943</c:v>
                </c:pt>
                <c:pt idx="235">
                  <c:v>0.13590866900000001</c:v>
                </c:pt>
                <c:pt idx="236">
                  <c:v>0.1361309148</c:v>
                </c:pt>
                <c:pt idx="237">
                  <c:v>0.1362527312</c:v>
                </c:pt>
                <c:pt idx="238">
                  <c:v>0.13689445040000001</c:v>
                </c:pt>
                <c:pt idx="239">
                  <c:v>0.13743215580000001</c:v>
                </c:pt>
                <c:pt idx="240">
                  <c:v>0.1377619668</c:v>
                </c:pt>
                <c:pt idx="241">
                  <c:v>0.13819517199999998</c:v>
                </c:pt>
                <c:pt idx="242">
                  <c:v>0.1387336914</c:v>
                </c:pt>
                <c:pt idx="243">
                  <c:v>0.13968612000000002</c:v>
                </c:pt>
                <c:pt idx="244">
                  <c:v>0.14053100039999999</c:v>
                </c:pt>
                <c:pt idx="245">
                  <c:v>0.1405471606</c:v>
                </c:pt>
                <c:pt idx="246">
                  <c:v>0.14046089879999998</c:v>
                </c:pt>
                <c:pt idx="247">
                  <c:v>0.14130753000000001</c:v>
                </c:pt>
                <c:pt idx="248">
                  <c:v>0.14215479070000001</c:v>
                </c:pt>
                <c:pt idx="249">
                  <c:v>0.14290010400000003</c:v>
                </c:pt>
                <c:pt idx="250">
                  <c:v>0.14302506030000001</c:v>
                </c:pt>
                <c:pt idx="251">
                  <c:v>0.14284026750000001</c:v>
                </c:pt>
                <c:pt idx="252">
                  <c:v>0.1428608146</c:v>
                </c:pt>
                <c:pt idx="253">
                  <c:v>0.14329553430000003</c:v>
                </c:pt>
                <c:pt idx="254">
                  <c:v>0.14352145600000002</c:v>
                </c:pt>
                <c:pt idx="255">
                  <c:v>0.14395540440000001</c:v>
                </c:pt>
                <c:pt idx="256">
                  <c:v>0.14500956770000001</c:v>
                </c:pt>
                <c:pt idx="257">
                  <c:v>0.14585679569999999</c:v>
                </c:pt>
                <c:pt idx="258">
                  <c:v>0.14515214000000001</c:v>
                </c:pt>
                <c:pt idx="259">
                  <c:v>0.14517566000000001</c:v>
                </c:pt>
                <c:pt idx="260">
                  <c:v>0.145922784</c:v>
                </c:pt>
                <c:pt idx="261">
                  <c:v>0.1470824754</c:v>
                </c:pt>
                <c:pt idx="262">
                  <c:v>0.14813615040000003</c:v>
                </c:pt>
                <c:pt idx="263">
                  <c:v>0.14877248100000001</c:v>
                </c:pt>
                <c:pt idx="264">
                  <c:v>0.1489940468</c:v>
                </c:pt>
                <c:pt idx="265">
                  <c:v>0.149217665</c:v>
                </c:pt>
                <c:pt idx="266">
                  <c:v>0.1492339144</c:v>
                </c:pt>
                <c:pt idx="267">
                  <c:v>0.14966503579999998</c:v>
                </c:pt>
                <c:pt idx="268">
                  <c:v>0.15009624600000002</c:v>
                </c:pt>
                <c:pt idx="269">
                  <c:v>0.1506316473</c:v>
                </c:pt>
                <c:pt idx="270">
                  <c:v>0.15147790289999999</c:v>
                </c:pt>
                <c:pt idx="271">
                  <c:v>0.15232345109999998</c:v>
                </c:pt>
                <c:pt idx="272">
                  <c:v>0.15275408270000002</c:v>
                </c:pt>
                <c:pt idx="273">
                  <c:v>0.15266670299999999</c:v>
                </c:pt>
                <c:pt idx="274">
                  <c:v>0.15206201999999999</c:v>
                </c:pt>
                <c:pt idx="275">
                  <c:v>0.15229101200000003</c:v>
                </c:pt>
                <c:pt idx="276">
                  <c:v>0.15272917799999999</c:v>
                </c:pt>
                <c:pt idx="277">
                  <c:v>0.152754903</c:v>
                </c:pt>
                <c:pt idx="278">
                  <c:v>0.15340540319999998</c:v>
                </c:pt>
                <c:pt idx="279">
                  <c:v>0.15478303899999998</c:v>
                </c:pt>
                <c:pt idx="280">
                  <c:v>0.15553762400000001</c:v>
                </c:pt>
                <c:pt idx="281">
                  <c:v>0.15597914999999998</c:v>
                </c:pt>
                <c:pt idx="282">
                  <c:v>0.15631650899999999</c:v>
                </c:pt>
                <c:pt idx="283">
                  <c:v>0.1568660808</c:v>
                </c:pt>
                <c:pt idx="284">
                  <c:v>0.1573124112</c:v>
                </c:pt>
                <c:pt idx="285">
                  <c:v>0.15775890160000003</c:v>
                </c:pt>
                <c:pt idx="286">
                  <c:v>0.1587227625</c:v>
                </c:pt>
                <c:pt idx="287">
                  <c:v>0.15937235390000001</c:v>
                </c:pt>
                <c:pt idx="288">
                  <c:v>0.159813762</c:v>
                </c:pt>
                <c:pt idx="289">
                  <c:v>0.15994214399999998</c:v>
                </c:pt>
                <c:pt idx="290">
                  <c:v>0.160176548</c:v>
                </c:pt>
                <c:pt idx="291">
                  <c:v>0.16061888340000002</c:v>
                </c:pt>
                <c:pt idx="292">
                  <c:v>0.1607509744</c:v>
                </c:pt>
                <c:pt idx="293">
                  <c:v>0.16057250819999999</c:v>
                </c:pt>
                <c:pt idx="294">
                  <c:v>0.1610148015</c:v>
                </c:pt>
                <c:pt idx="295">
                  <c:v>0.16218685920000001</c:v>
                </c:pt>
                <c:pt idx="296">
                  <c:v>0.16336037680000001</c:v>
                </c:pt>
                <c:pt idx="297">
                  <c:v>0.16442890130000001</c:v>
                </c:pt>
                <c:pt idx="298">
                  <c:v>0.16560013359999998</c:v>
                </c:pt>
                <c:pt idx="299">
                  <c:v>0.1659347769</c:v>
                </c:pt>
                <c:pt idx="300">
                  <c:v>0.16606040560000002</c:v>
                </c:pt>
                <c:pt idx="301">
                  <c:v>0.16607919120000003</c:v>
                </c:pt>
                <c:pt idx="302">
                  <c:v>0.16588803899999999</c:v>
                </c:pt>
                <c:pt idx="303">
                  <c:v>0.1656989072</c:v>
                </c:pt>
                <c:pt idx="304">
                  <c:v>0.16592969699999999</c:v>
                </c:pt>
                <c:pt idx="305">
                  <c:v>0.1665780312</c:v>
                </c:pt>
                <c:pt idx="306">
                  <c:v>0.1673315595</c:v>
                </c:pt>
                <c:pt idx="307">
                  <c:v>0.16776871090000001</c:v>
                </c:pt>
                <c:pt idx="308">
                  <c:v>0.16831053200000001</c:v>
                </c:pt>
                <c:pt idx="309">
                  <c:v>0.1690642369</c:v>
                </c:pt>
                <c:pt idx="310">
                  <c:v>0.16939940920000002</c:v>
                </c:pt>
                <c:pt idx="311">
                  <c:v>0.16983846419999998</c:v>
                </c:pt>
                <c:pt idx="312">
                  <c:v>0.16986041519999998</c:v>
                </c:pt>
                <c:pt idx="313">
                  <c:v>0.16998847190000002</c:v>
                </c:pt>
                <c:pt idx="314">
                  <c:v>0.17032782800000001</c:v>
                </c:pt>
                <c:pt idx="315">
                  <c:v>0.17035309299999998</c:v>
                </c:pt>
                <c:pt idx="316">
                  <c:v>0.17069242770000001</c:v>
                </c:pt>
                <c:pt idx="317">
                  <c:v>0.17114016500000001</c:v>
                </c:pt>
                <c:pt idx="318">
                  <c:v>0.17211234399999997</c:v>
                </c:pt>
                <c:pt idx="319">
                  <c:v>0.17297813179999999</c:v>
                </c:pt>
                <c:pt idx="320">
                  <c:v>0.17332170289999999</c:v>
                </c:pt>
                <c:pt idx="321">
                  <c:v>0.1733507004</c:v>
                </c:pt>
                <c:pt idx="322">
                  <c:v>0.1739051982</c:v>
                </c:pt>
                <c:pt idx="323">
                  <c:v>0.17487700109999998</c:v>
                </c:pt>
                <c:pt idx="324">
                  <c:v>0.1754257468</c:v>
                </c:pt>
                <c:pt idx="325">
                  <c:v>0.17565941639999999</c:v>
                </c:pt>
                <c:pt idx="326">
                  <c:v>0.17589465600000001</c:v>
                </c:pt>
                <c:pt idx="327">
                  <c:v>0.17634022839999999</c:v>
                </c:pt>
                <c:pt idx="328">
                  <c:v>0.17657697179999998</c:v>
                </c:pt>
                <c:pt idx="329">
                  <c:v>0.1768136112</c:v>
                </c:pt>
                <c:pt idx="330">
                  <c:v>0.17726102639999999</c:v>
                </c:pt>
                <c:pt idx="331">
                  <c:v>0.17812583000000001</c:v>
                </c:pt>
                <c:pt idx="332">
                  <c:v>0.17866746150000001</c:v>
                </c:pt>
                <c:pt idx="333">
                  <c:v>0.17910268730000001</c:v>
                </c:pt>
                <c:pt idx="334">
                  <c:v>0.17890947509999999</c:v>
                </c:pt>
                <c:pt idx="335">
                  <c:v>0.17913772180000001</c:v>
                </c:pt>
                <c:pt idx="336">
                  <c:v>0.179680334</c:v>
                </c:pt>
                <c:pt idx="337">
                  <c:v>0.18022391370000002</c:v>
                </c:pt>
                <c:pt idx="338">
                  <c:v>0.18098111080000001</c:v>
                </c:pt>
                <c:pt idx="339">
                  <c:v>0.181427176</c:v>
                </c:pt>
                <c:pt idx="340">
                  <c:v>0.18177073069999999</c:v>
                </c:pt>
                <c:pt idx="341">
                  <c:v>0.18222033240000002</c:v>
                </c:pt>
                <c:pt idx="342">
                  <c:v>0.18256375799999999</c:v>
                </c:pt>
                <c:pt idx="343">
                  <c:v>0.18311489049999999</c:v>
                </c:pt>
                <c:pt idx="344">
                  <c:v>0.18387362639999999</c:v>
                </c:pt>
                <c:pt idx="345">
                  <c:v>0.18484459770000003</c:v>
                </c:pt>
                <c:pt idx="346">
                  <c:v>0.18539662260000001</c:v>
                </c:pt>
                <c:pt idx="347">
                  <c:v>0.18552634170000001</c:v>
                </c:pt>
                <c:pt idx="348">
                  <c:v>0.18586787699999999</c:v>
                </c:pt>
                <c:pt idx="349">
                  <c:v>0.18663386750000002</c:v>
                </c:pt>
                <c:pt idx="350">
                  <c:v>0.18708674790000002</c:v>
                </c:pt>
                <c:pt idx="351">
                  <c:v>0.18743649520000003</c:v>
                </c:pt>
                <c:pt idx="352">
                  <c:v>0.18789215879999999</c:v>
                </c:pt>
                <c:pt idx="353">
                  <c:v>0.18876660440000001</c:v>
                </c:pt>
                <c:pt idx="354">
                  <c:v>0.18910908100000001</c:v>
                </c:pt>
                <c:pt idx="355">
                  <c:v>0.18881814960000001</c:v>
                </c:pt>
                <c:pt idx="356">
                  <c:v>0.18884401200000001</c:v>
                </c:pt>
                <c:pt idx="357">
                  <c:v>0.1897099028</c:v>
                </c:pt>
                <c:pt idx="358">
                  <c:v>0.1905736572</c:v>
                </c:pt>
                <c:pt idx="359">
                  <c:v>0.19111969139999999</c:v>
                </c:pt>
                <c:pt idx="360">
                  <c:v>0.19124287379999999</c:v>
                </c:pt>
                <c:pt idx="361">
                  <c:v>0.19136643979999998</c:v>
                </c:pt>
                <c:pt idx="362">
                  <c:v>0.19159542239999999</c:v>
                </c:pt>
                <c:pt idx="363">
                  <c:v>0.19193003520000002</c:v>
                </c:pt>
                <c:pt idx="364">
                  <c:v>0.19205332749999998</c:v>
                </c:pt>
                <c:pt idx="365">
                  <c:v>0.19259963099999999</c:v>
                </c:pt>
                <c:pt idx="366">
                  <c:v>0.19304170480000002</c:v>
                </c:pt>
                <c:pt idx="367">
                  <c:v>0.19338429660000001</c:v>
                </c:pt>
                <c:pt idx="368">
                  <c:v>0.19351677080000002</c:v>
                </c:pt>
                <c:pt idx="369">
                  <c:v>0.19396646819999999</c:v>
                </c:pt>
                <c:pt idx="370">
                  <c:v>0.19515443929999998</c:v>
                </c:pt>
                <c:pt idx="371">
                  <c:v>0.19645126700000001</c:v>
                </c:pt>
                <c:pt idx="372">
                  <c:v>0.19722530880000003</c:v>
                </c:pt>
                <c:pt idx="373">
                  <c:v>0.19768743959999999</c:v>
                </c:pt>
                <c:pt idx="374">
                  <c:v>0.1977273984</c:v>
                </c:pt>
                <c:pt idx="375">
                  <c:v>0.19787277690000002</c:v>
                </c:pt>
                <c:pt idx="376">
                  <c:v>0.19843224579999999</c:v>
                </c:pt>
                <c:pt idx="377">
                  <c:v>0.19856837560000001</c:v>
                </c:pt>
                <c:pt idx="378">
                  <c:v>0.1985949259</c:v>
                </c:pt>
                <c:pt idx="379">
                  <c:v>0.19904151480000001</c:v>
                </c:pt>
                <c:pt idx="380">
                  <c:v>0.19959086400000003</c:v>
                </c:pt>
                <c:pt idx="381">
                  <c:v>0.1997198292</c:v>
                </c:pt>
                <c:pt idx="382">
                  <c:v>0.19974216659999999</c:v>
                </c:pt>
                <c:pt idx="383">
                  <c:v>0.20060587649999997</c:v>
                </c:pt>
                <c:pt idx="384">
                  <c:v>0.20157605200000001</c:v>
                </c:pt>
                <c:pt idx="385">
                  <c:v>0.2024435574</c:v>
                </c:pt>
                <c:pt idx="386">
                  <c:v>0.20278344940000001</c:v>
                </c:pt>
                <c:pt idx="387">
                  <c:v>0.20312418359999998</c:v>
                </c:pt>
                <c:pt idx="388">
                  <c:v>0.20357135040000002</c:v>
                </c:pt>
                <c:pt idx="389">
                  <c:v>0.20423020659999996</c:v>
                </c:pt>
                <c:pt idx="390">
                  <c:v>0.20436154200000001</c:v>
                </c:pt>
                <c:pt idx="391">
                  <c:v>0.20448999999999998</c:v>
                </c:pt>
                <c:pt idx="392">
                  <c:v>0.20461790050000001</c:v>
                </c:pt>
                <c:pt idx="393">
                  <c:v>0.20516744500000003</c:v>
                </c:pt>
                <c:pt idx="394">
                  <c:v>0.20561124639999998</c:v>
                </c:pt>
                <c:pt idx="395">
                  <c:v>0.20563187399999996</c:v>
                </c:pt>
                <c:pt idx="396">
                  <c:v>0.2055476</c:v>
                </c:pt>
                <c:pt idx="397">
                  <c:v>0.2062056773</c:v>
                </c:pt>
                <c:pt idx="398">
                  <c:v>0.20728985819999998</c:v>
                </c:pt>
                <c:pt idx="399">
                  <c:v>0.20794887960000003</c:v>
                </c:pt>
                <c:pt idx="400">
                  <c:v>0.20818473279999999</c:v>
                </c:pt>
                <c:pt idx="401">
                  <c:v>0.2085307176</c:v>
                </c:pt>
                <c:pt idx="402">
                  <c:v>0.2093051749</c:v>
                </c:pt>
                <c:pt idx="403">
                  <c:v>0.21029223040000003</c:v>
                </c:pt>
                <c:pt idx="404">
                  <c:v>0.21075021359999996</c:v>
                </c:pt>
                <c:pt idx="405">
                  <c:v>0.21142176660000003</c:v>
                </c:pt>
                <c:pt idx="406">
                  <c:v>0.21209434199999999</c:v>
                </c:pt>
                <c:pt idx="407">
                  <c:v>0.21213321959999998</c:v>
                </c:pt>
                <c:pt idx="408">
                  <c:v>0.2116389276</c:v>
                </c:pt>
                <c:pt idx="409">
                  <c:v>0.21145653869999997</c:v>
                </c:pt>
                <c:pt idx="410">
                  <c:v>0.21233130450000004</c:v>
                </c:pt>
                <c:pt idx="411">
                  <c:v>0.21384177930000001</c:v>
                </c:pt>
                <c:pt idx="412">
                  <c:v>0.21492730330000001</c:v>
                </c:pt>
                <c:pt idx="413">
                  <c:v>0.21505779400000002</c:v>
                </c:pt>
                <c:pt idx="414">
                  <c:v>0.21476409590000001</c:v>
                </c:pt>
                <c:pt idx="415">
                  <c:v>0.21552853859999999</c:v>
                </c:pt>
                <c:pt idx="416">
                  <c:v>0.21597684620000002</c:v>
                </c:pt>
                <c:pt idx="417">
                  <c:v>0.2161056579</c:v>
                </c:pt>
                <c:pt idx="418">
                  <c:v>0.21623387999999999</c:v>
                </c:pt>
                <c:pt idx="419">
                  <c:v>0.21667912559999999</c:v>
                </c:pt>
                <c:pt idx="420">
                  <c:v>0.21723026729999997</c:v>
                </c:pt>
                <c:pt idx="421">
                  <c:v>0.2174671198</c:v>
                </c:pt>
                <c:pt idx="422">
                  <c:v>0.21760557120000001</c:v>
                </c:pt>
                <c:pt idx="423">
                  <c:v>0.21774508070000001</c:v>
                </c:pt>
                <c:pt idx="424">
                  <c:v>0.21830728920000003</c:v>
                </c:pt>
                <c:pt idx="425">
                  <c:v>0.21886841490000003</c:v>
                </c:pt>
                <c:pt idx="426">
                  <c:v>0.21932192879999998</c:v>
                </c:pt>
                <c:pt idx="427">
                  <c:v>0.21966570900000001</c:v>
                </c:pt>
                <c:pt idx="428">
                  <c:v>0.22021995750000001</c:v>
                </c:pt>
                <c:pt idx="429">
                  <c:v>0.22109399430000001</c:v>
                </c:pt>
                <c:pt idx="430">
                  <c:v>0.2221784383</c:v>
                </c:pt>
                <c:pt idx="431">
                  <c:v>0.2226271662</c:v>
                </c:pt>
                <c:pt idx="432">
                  <c:v>0.22265484660000001</c:v>
                </c:pt>
                <c:pt idx="433">
                  <c:v>0.22310939200000002</c:v>
                </c:pt>
                <c:pt idx="434">
                  <c:v>0.22356931350000001</c:v>
                </c:pt>
                <c:pt idx="435">
                  <c:v>0.2240329539</c:v>
                </c:pt>
                <c:pt idx="436">
                  <c:v>0.22375681380000001</c:v>
                </c:pt>
                <c:pt idx="437">
                  <c:v>0.22390604390000002</c:v>
                </c:pt>
                <c:pt idx="438">
                  <c:v>0.22458696660000002</c:v>
                </c:pt>
                <c:pt idx="439">
                  <c:v>0.22526432110000003</c:v>
                </c:pt>
                <c:pt idx="440">
                  <c:v>0.22572160599999999</c:v>
                </c:pt>
                <c:pt idx="441">
                  <c:v>0.2262864128</c:v>
                </c:pt>
                <c:pt idx="442">
                  <c:v>0.22706984649999998</c:v>
                </c:pt>
                <c:pt idx="443">
                  <c:v>0.22754190029999999</c:v>
                </c:pt>
                <c:pt idx="444">
                  <c:v>0.22759430580000001</c:v>
                </c:pt>
                <c:pt idx="445">
                  <c:v>0.22796320680000001</c:v>
                </c:pt>
                <c:pt idx="446">
                  <c:v>0.22864042319999997</c:v>
                </c:pt>
                <c:pt idx="447">
                  <c:v>0.22910062880000001</c:v>
                </c:pt>
                <c:pt idx="448">
                  <c:v>0.22945470249999997</c:v>
                </c:pt>
                <c:pt idx="449">
                  <c:v>0.22969612589999999</c:v>
                </c:pt>
                <c:pt idx="450">
                  <c:v>0.2303592837</c:v>
                </c:pt>
                <c:pt idx="451">
                  <c:v>0.2309141136</c:v>
                </c:pt>
                <c:pt idx="452">
                  <c:v>0.23114905099999997</c:v>
                </c:pt>
                <c:pt idx="453">
                  <c:v>0.23106270240000001</c:v>
                </c:pt>
                <c:pt idx="454">
                  <c:v>0.23129009019999996</c:v>
                </c:pt>
                <c:pt idx="455">
                  <c:v>0.23162013400000001</c:v>
                </c:pt>
                <c:pt idx="456">
                  <c:v>0.23248097180000002</c:v>
                </c:pt>
                <c:pt idx="457">
                  <c:v>0.2324929728</c:v>
                </c:pt>
                <c:pt idx="458">
                  <c:v>0.23272616640000002</c:v>
                </c:pt>
                <c:pt idx="459">
                  <c:v>0.23360122080000001</c:v>
                </c:pt>
                <c:pt idx="460">
                  <c:v>0.234160654</c:v>
                </c:pt>
                <c:pt idx="461">
                  <c:v>0.23504329799999998</c:v>
                </c:pt>
                <c:pt idx="462">
                  <c:v>0.2368905308</c:v>
                </c:pt>
                <c:pt idx="463">
                  <c:v>0.23767804709999996</c:v>
                </c:pt>
                <c:pt idx="464">
                  <c:v>0.23783217599999998</c:v>
                </c:pt>
                <c:pt idx="465">
                  <c:v>0.23788034399999999</c:v>
                </c:pt>
                <c:pt idx="466">
                  <c:v>0.23771133559999999</c:v>
                </c:pt>
                <c:pt idx="467">
                  <c:v>0.23796731400000001</c:v>
                </c:pt>
                <c:pt idx="468">
                  <c:v>0.23843638379999998</c:v>
                </c:pt>
                <c:pt idx="469">
                  <c:v>0.23858245049999999</c:v>
                </c:pt>
                <c:pt idx="470">
                  <c:v>0.23862178649999999</c:v>
                </c:pt>
                <c:pt idx="471">
                  <c:v>0.23887782130000002</c:v>
                </c:pt>
                <c:pt idx="472">
                  <c:v>0.23934709169999996</c:v>
                </c:pt>
                <c:pt idx="473">
                  <c:v>0.24024425229999999</c:v>
                </c:pt>
                <c:pt idx="474">
                  <c:v>0.24071322359999997</c:v>
                </c:pt>
                <c:pt idx="475">
                  <c:v>0.24097268250000003</c:v>
                </c:pt>
                <c:pt idx="476">
                  <c:v>0.24080739899999998</c:v>
                </c:pt>
                <c:pt idx="477">
                  <c:v>0.24106220600000003</c:v>
                </c:pt>
                <c:pt idx="478">
                  <c:v>0.24152731019999998</c:v>
                </c:pt>
                <c:pt idx="479">
                  <c:v>0.24231267060000003</c:v>
                </c:pt>
                <c:pt idx="480">
                  <c:v>0.24309757730000001</c:v>
                </c:pt>
                <c:pt idx="481">
                  <c:v>0.24398716500000001</c:v>
                </c:pt>
                <c:pt idx="482">
                  <c:v>0.24455467980000001</c:v>
                </c:pt>
                <c:pt idx="483">
                  <c:v>0.24469893719999997</c:v>
                </c:pt>
                <c:pt idx="484">
                  <c:v>0.24473415700000001</c:v>
                </c:pt>
                <c:pt idx="485">
                  <c:v>0.24551145019999998</c:v>
                </c:pt>
                <c:pt idx="486">
                  <c:v>0.24692605379999996</c:v>
                </c:pt>
                <c:pt idx="487">
                  <c:v>0.24737591079999999</c:v>
                </c:pt>
                <c:pt idx="488">
                  <c:v>0.24707532359999998</c:v>
                </c:pt>
                <c:pt idx="489">
                  <c:v>0.24688197420000002</c:v>
                </c:pt>
                <c:pt idx="490">
                  <c:v>0.24743830779999998</c:v>
                </c:pt>
                <c:pt idx="491">
                  <c:v>0.2482081948</c:v>
                </c:pt>
                <c:pt idx="492">
                  <c:v>0.24844833599999999</c:v>
                </c:pt>
                <c:pt idx="493">
                  <c:v>0.2485809568</c:v>
                </c:pt>
                <c:pt idx="494">
                  <c:v>0.24849636</c:v>
                </c:pt>
                <c:pt idx="495">
                  <c:v>0.24884208300000002</c:v>
                </c:pt>
                <c:pt idx="496">
                  <c:v>0.24844258649999998</c:v>
                </c:pt>
                <c:pt idx="497">
                  <c:v>0.24912026250000002</c:v>
                </c:pt>
                <c:pt idx="498">
                  <c:v>0.25012521059999998</c:v>
                </c:pt>
                <c:pt idx="499">
                  <c:v>0.25102141499999997</c:v>
                </c:pt>
                <c:pt idx="500">
                  <c:v>0.25192516999999998</c:v>
                </c:pt>
                <c:pt idx="501">
                  <c:v>0.25262186440000001</c:v>
                </c:pt>
                <c:pt idx="502">
                  <c:v>0.25267652360000004</c:v>
                </c:pt>
                <c:pt idx="503">
                  <c:v>0.25294313160000004</c:v>
                </c:pt>
                <c:pt idx="504">
                  <c:v>0.25374203249999999</c:v>
                </c:pt>
                <c:pt idx="505">
                  <c:v>0.2546433078</c:v>
                </c:pt>
                <c:pt idx="506">
                  <c:v>0.25489829999999997</c:v>
                </c:pt>
                <c:pt idx="507">
                  <c:v>0.254938675</c:v>
                </c:pt>
                <c:pt idx="508">
                  <c:v>0.25540967790000002</c:v>
                </c:pt>
                <c:pt idx="509">
                  <c:v>0.25598748320000003</c:v>
                </c:pt>
                <c:pt idx="510">
                  <c:v>0.25656163809999999</c:v>
                </c:pt>
                <c:pt idx="511">
                  <c:v>0.25680487679999997</c:v>
                </c:pt>
                <c:pt idx="512">
                  <c:v>0.25715270699999998</c:v>
                </c:pt>
                <c:pt idx="513">
                  <c:v>0.25804061480000001</c:v>
                </c:pt>
                <c:pt idx="514">
                  <c:v>0.25849799340000001</c:v>
                </c:pt>
                <c:pt idx="515">
                  <c:v>0.25884319560000002</c:v>
                </c:pt>
                <c:pt idx="516">
                  <c:v>0.25940409479999998</c:v>
                </c:pt>
                <c:pt idx="517">
                  <c:v>0.260073528</c:v>
                </c:pt>
                <c:pt idx="518">
                  <c:v>0.26031655999999997</c:v>
                </c:pt>
                <c:pt idx="519">
                  <c:v>0.2602417635</c:v>
                </c:pt>
                <c:pt idx="520">
                  <c:v>0.26091876089999999</c:v>
                </c:pt>
                <c:pt idx="521">
                  <c:v>0.26191896360000005</c:v>
                </c:pt>
                <c:pt idx="522">
                  <c:v>0.26270776070000001</c:v>
                </c:pt>
                <c:pt idx="523">
                  <c:v>0.26274440569999996</c:v>
                </c:pt>
                <c:pt idx="524">
                  <c:v>0.262456892</c:v>
                </c:pt>
                <c:pt idx="525">
                  <c:v>0.26270669699999999</c:v>
                </c:pt>
                <c:pt idx="526">
                  <c:v>0.26348791000000005</c:v>
                </c:pt>
                <c:pt idx="527">
                  <c:v>0.26447785039999999</c:v>
                </c:pt>
                <c:pt idx="528">
                  <c:v>0.2649267106</c:v>
                </c:pt>
                <c:pt idx="529">
                  <c:v>0.26516533120000002</c:v>
                </c:pt>
                <c:pt idx="530">
                  <c:v>0.26540374319999999</c:v>
                </c:pt>
                <c:pt idx="531">
                  <c:v>0.26553406479999997</c:v>
                </c:pt>
                <c:pt idx="532">
                  <c:v>0.26588240899999999</c:v>
                </c:pt>
                <c:pt idx="533">
                  <c:v>0.26655353239999996</c:v>
                </c:pt>
                <c:pt idx="534">
                  <c:v>0.26689856020000002</c:v>
                </c:pt>
                <c:pt idx="535">
                  <c:v>0.26724786079999996</c:v>
                </c:pt>
                <c:pt idx="536">
                  <c:v>0.2673845863</c:v>
                </c:pt>
                <c:pt idx="537">
                  <c:v>0.2679533704</c:v>
                </c:pt>
                <c:pt idx="538">
                  <c:v>0.26830511179999994</c:v>
                </c:pt>
                <c:pt idx="539">
                  <c:v>0.26897883759999996</c:v>
                </c:pt>
                <c:pt idx="540">
                  <c:v>0.26964819000000001</c:v>
                </c:pt>
                <c:pt idx="541">
                  <c:v>0.27010092089999999</c:v>
                </c:pt>
                <c:pt idx="542">
                  <c:v>0.27023574600000005</c:v>
                </c:pt>
                <c:pt idx="543">
                  <c:v>0.27026885160000003</c:v>
                </c:pt>
                <c:pt idx="544">
                  <c:v>0.27084083669999998</c:v>
                </c:pt>
                <c:pt idx="545">
                  <c:v>0.27141773800000002</c:v>
                </c:pt>
                <c:pt idx="546">
                  <c:v>0.27177816970000002</c:v>
                </c:pt>
                <c:pt idx="547">
                  <c:v>0.2720328876</c:v>
                </c:pt>
                <c:pt idx="548">
                  <c:v>0.27283241699999999</c:v>
                </c:pt>
                <c:pt idx="549">
                  <c:v>0.27342079050000001</c:v>
                </c:pt>
                <c:pt idx="550">
                  <c:v>0.27336057139999997</c:v>
                </c:pt>
                <c:pt idx="551">
                  <c:v>0.27340440960000001</c:v>
                </c:pt>
                <c:pt idx="552">
                  <c:v>0.27365544879999998</c:v>
                </c:pt>
                <c:pt idx="553">
                  <c:v>0.27443598260000007</c:v>
                </c:pt>
                <c:pt idx="554">
                  <c:v>0.27521537999999995</c:v>
                </c:pt>
                <c:pt idx="555">
                  <c:v>0.27599721030000002</c:v>
                </c:pt>
                <c:pt idx="556">
                  <c:v>0.27678405640000003</c:v>
                </c:pt>
                <c:pt idx="557">
                  <c:v>0.27757930050000001</c:v>
                </c:pt>
                <c:pt idx="558">
                  <c:v>0.27838197859999997</c:v>
                </c:pt>
                <c:pt idx="559">
                  <c:v>0.27843714780000001</c:v>
                </c:pt>
                <c:pt idx="560">
                  <c:v>0.27839356769999996</c:v>
                </c:pt>
                <c:pt idx="561">
                  <c:v>0.27889692369999997</c:v>
                </c:pt>
                <c:pt idx="562">
                  <c:v>0.27939946649999997</c:v>
                </c:pt>
                <c:pt idx="563">
                  <c:v>0.27936192479999999</c:v>
                </c:pt>
                <c:pt idx="564">
                  <c:v>0.2793243285</c:v>
                </c:pt>
                <c:pt idx="565">
                  <c:v>0.27971158680000002</c:v>
                </c:pt>
                <c:pt idx="566">
                  <c:v>0.28009743749999999</c:v>
                </c:pt>
                <c:pt idx="567">
                  <c:v>0.2801587968</c:v>
                </c:pt>
                <c:pt idx="568">
                  <c:v>0.28033227600000005</c:v>
                </c:pt>
                <c:pt idx="569">
                  <c:v>0.28115693339999998</c:v>
                </c:pt>
                <c:pt idx="570">
                  <c:v>0.28176771779999998</c:v>
                </c:pt>
                <c:pt idx="571">
                  <c:v>0.28216083549999998</c:v>
                </c:pt>
                <c:pt idx="572">
                  <c:v>0.28276870500000001</c:v>
                </c:pt>
                <c:pt idx="573">
                  <c:v>0.28283134500000001</c:v>
                </c:pt>
                <c:pt idx="574">
                  <c:v>0.28288667700000003</c:v>
                </c:pt>
                <c:pt idx="575">
                  <c:v>0.28282994950000001</c:v>
                </c:pt>
                <c:pt idx="576">
                  <c:v>0.28222975439999998</c:v>
                </c:pt>
                <c:pt idx="577">
                  <c:v>0.28282064800000001</c:v>
                </c:pt>
                <c:pt idx="578">
                  <c:v>0.28394985079999996</c:v>
                </c:pt>
                <c:pt idx="579">
                  <c:v>0.28496724009999996</c:v>
                </c:pt>
                <c:pt idx="580">
                  <c:v>0.28587299450000003</c:v>
                </c:pt>
                <c:pt idx="581">
                  <c:v>0.28644792000000002</c:v>
                </c:pt>
                <c:pt idx="582">
                  <c:v>0.2872362933</c:v>
                </c:pt>
                <c:pt idx="583">
                  <c:v>0.288128565</c:v>
                </c:pt>
                <c:pt idx="584">
                  <c:v>0.28858259950000004</c:v>
                </c:pt>
                <c:pt idx="585">
                  <c:v>0.2889278898</c:v>
                </c:pt>
                <c:pt idx="586">
                  <c:v>0.28927349099999999</c:v>
                </c:pt>
                <c:pt idx="587">
                  <c:v>0.28961993759999999</c:v>
                </c:pt>
                <c:pt idx="588">
                  <c:v>0.28974930900000001</c:v>
                </c:pt>
                <c:pt idx="589">
                  <c:v>0.28966102479999994</c:v>
                </c:pt>
                <c:pt idx="590">
                  <c:v>0.29000569470000004</c:v>
                </c:pt>
                <c:pt idx="591">
                  <c:v>0.29067856489999999</c:v>
                </c:pt>
                <c:pt idx="592">
                  <c:v>0.29135072620000002</c:v>
                </c:pt>
                <c:pt idx="593">
                  <c:v>0.29169637679999999</c:v>
                </c:pt>
                <c:pt idx="594">
                  <c:v>0.29193427199999999</c:v>
                </c:pt>
                <c:pt idx="595">
                  <c:v>0.29238888800000001</c:v>
                </c:pt>
                <c:pt idx="596">
                  <c:v>0.292843564</c:v>
                </c:pt>
                <c:pt idx="597">
                  <c:v>0.29308562859999998</c:v>
                </c:pt>
                <c:pt idx="598">
                  <c:v>0.2934369101</c:v>
                </c:pt>
                <c:pt idx="599">
                  <c:v>0.29378797759999997</c:v>
                </c:pt>
                <c:pt idx="600">
                  <c:v>0.29468510640000001</c:v>
                </c:pt>
                <c:pt idx="601">
                  <c:v>0.29548107129999995</c:v>
                </c:pt>
                <c:pt idx="602">
                  <c:v>0.29617670750000002</c:v>
                </c:pt>
                <c:pt idx="603">
                  <c:v>0.29665976559999996</c:v>
                </c:pt>
                <c:pt idx="604">
                  <c:v>0.29757375619999998</c:v>
                </c:pt>
                <c:pt idx="605">
                  <c:v>0.29815685399999997</c:v>
                </c:pt>
                <c:pt idx="606">
                  <c:v>0.29808539460000005</c:v>
                </c:pt>
                <c:pt idx="607">
                  <c:v>0.297687068</c:v>
                </c:pt>
                <c:pt idx="608">
                  <c:v>0.29827037280000002</c:v>
                </c:pt>
                <c:pt idx="609">
                  <c:v>0.29929366949999997</c:v>
                </c:pt>
                <c:pt idx="610">
                  <c:v>0.2999913756</c:v>
                </c:pt>
                <c:pt idx="611">
                  <c:v>0.29981507899999998</c:v>
                </c:pt>
                <c:pt idx="612">
                  <c:v>0.29996607159999999</c:v>
                </c:pt>
                <c:pt idx="613">
                  <c:v>0.30066165300000003</c:v>
                </c:pt>
                <c:pt idx="614">
                  <c:v>0.30147182909999998</c:v>
                </c:pt>
                <c:pt idx="615">
                  <c:v>0.30228335919999999</c:v>
                </c:pt>
                <c:pt idx="616">
                  <c:v>0.30309986960000002</c:v>
                </c:pt>
                <c:pt idx="617">
                  <c:v>0.30348148740000003</c:v>
                </c:pt>
                <c:pt idx="618">
                  <c:v>0.30429399839999999</c:v>
                </c:pt>
                <c:pt idx="619">
                  <c:v>0.30412187320000006</c:v>
                </c:pt>
                <c:pt idx="620">
                  <c:v>0.30352294650000006</c:v>
                </c:pt>
                <c:pt idx="621">
                  <c:v>0.30358588749999998</c:v>
                </c:pt>
                <c:pt idx="622">
                  <c:v>0.30462842299999998</c:v>
                </c:pt>
                <c:pt idx="623">
                  <c:v>0.30533832000000005</c:v>
                </c:pt>
                <c:pt idx="624">
                  <c:v>0.30538676000000003</c:v>
                </c:pt>
                <c:pt idx="625">
                  <c:v>0.30478321059999997</c:v>
                </c:pt>
                <c:pt idx="626">
                  <c:v>0.30482791459999997</c:v>
                </c:pt>
                <c:pt idx="627">
                  <c:v>0.30573854879999995</c:v>
                </c:pt>
                <c:pt idx="628">
                  <c:v>0.30675796470000005</c:v>
                </c:pt>
                <c:pt idx="629">
                  <c:v>0.30755821080000001</c:v>
                </c:pt>
                <c:pt idx="630">
                  <c:v>0.30813778980000001</c:v>
                </c:pt>
                <c:pt idx="631">
                  <c:v>0.30903818820000006</c:v>
                </c:pt>
                <c:pt idx="632">
                  <c:v>0.30993590119999997</c:v>
                </c:pt>
                <c:pt idx="633">
                  <c:v>0.30996088439999997</c:v>
                </c:pt>
                <c:pt idx="634">
                  <c:v>0.30954117599999997</c:v>
                </c:pt>
                <c:pt idx="635">
                  <c:v>0.30956357249999999</c:v>
                </c:pt>
                <c:pt idx="636">
                  <c:v>0.31035577860000002</c:v>
                </c:pt>
                <c:pt idx="637">
                  <c:v>0.31126588499999996</c:v>
                </c:pt>
                <c:pt idx="638">
                  <c:v>0.31173956599999997</c:v>
                </c:pt>
                <c:pt idx="639">
                  <c:v>0.31210553680000003</c:v>
                </c:pt>
                <c:pt idx="640">
                  <c:v>0.31247559200000002</c:v>
                </c:pt>
                <c:pt idx="641">
                  <c:v>0.31229909020000002</c:v>
                </c:pt>
                <c:pt idx="642">
                  <c:v>0.3121231008</c:v>
                </c:pt>
                <c:pt idx="643">
                  <c:v>0.31228381360000002</c:v>
                </c:pt>
                <c:pt idx="644">
                  <c:v>0.31321325999999999</c:v>
                </c:pt>
                <c:pt idx="645">
                  <c:v>0.31457693400000003</c:v>
                </c:pt>
                <c:pt idx="646">
                  <c:v>0.31528199700000004</c:v>
                </c:pt>
                <c:pt idx="647">
                  <c:v>0.31510879880000003</c:v>
                </c:pt>
                <c:pt idx="648">
                  <c:v>0.31537050509999998</c:v>
                </c:pt>
                <c:pt idx="649">
                  <c:v>0.3165095329</c:v>
                </c:pt>
                <c:pt idx="650">
                  <c:v>0.31732611999999999</c:v>
                </c:pt>
                <c:pt idx="651">
                  <c:v>0.31736845999999996</c:v>
                </c:pt>
                <c:pt idx="652">
                  <c:v>0.31707462209999998</c:v>
                </c:pt>
                <c:pt idx="653">
                  <c:v>0.31742732999999995</c:v>
                </c:pt>
                <c:pt idx="654">
                  <c:v>0.31821969690000002</c:v>
                </c:pt>
                <c:pt idx="655">
                  <c:v>0.31911933349999999</c:v>
                </c:pt>
                <c:pt idx="656">
                  <c:v>0.32046083879999998</c:v>
                </c:pt>
                <c:pt idx="657">
                  <c:v>0.3207117337</c:v>
                </c:pt>
                <c:pt idx="658">
                  <c:v>0.32008077660000001</c:v>
                </c:pt>
                <c:pt idx="659">
                  <c:v>0.31989097820000006</c:v>
                </c:pt>
                <c:pt idx="660">
                  <c:v>0.32003234219999999</c:v>
                </c:pt>
                <c:pt idx="661">
                  <c:v>0.32039133749999998</c:v>
                </c:pt>
                <c:pt idx="662">
                  <c:v>0.32063997120000004</c:v>
                </c:pt>
                <c:pt idx="663">
                  <c:v>0.32100288899999996</c:v>
                </c:pt>
                <c:pt idx="664">
                  <c:v>0.32147867340000003</c:v>
                </c:pt>
                <c:pt idx="665">
                  <c:v>0.321959261</c:v>
                </c:pt>
                <c:pt idx="666">
                  <c:v>0.32266092800000001</c:v>
                </c:pt>
                <c:pt idx="667">
                  <c:v>0.32335746500000001</c:v>
                </c:pt>
                <c:pt idx="668">
                  <c:v>0.32427370799999999</c:v>
                </c:pt>
                <c:pt idx="669">
                  <c:v>0.32475723439999998</c:v>
                </c:pt>
                <c:pt idx="670">
                  <c:v>0.32491309839999999</c:v>
                </c:pt>
                <c:pt idx="671">
                  <c:v>0.32506514040000001</c:v>
                </c:pt>
                <c:pt idx="672">
                  <c:v>0.32554211199999999</c:v>
                </c:pt>
                <c:pt idx="673">
                  <c:v>0.32612620799999997</c:v>
                </c:pt>
                <c:pt idx="674">
                  <c:v>0.32638159749999995</c:v>
                </c:pt>
                <c:pt idx="675">
                  <c:v>0.32663911930000006</c:v>
                </c:pt>
                <c:pt idx="676">
                  <c:v>0.32734726079999998</c:v>
                </c:pt>
                <c:pt idx="677">
                  <c:v>0.32806456969999997</c:v>
                </c:pt>
                <c:pt idx="678">
                  <c:v>0.32824309700000004</c:v>
                </c:pt>
                <c:pt idx="679">
                  <c:v>0.32842645589999997</c:v>
                </c:pt>
                <c:pt idx="680">
                  <c:v>0.32882712780000001</c:v>
                </c:pt>
                <c:pt idx="681">
                  <c:v>0.32922194850000003</c:v>
                </c:pt>
                <c:pt idx="682">
                  <c:v>0.32939775500000001</c:v>
                </c:pt>
                <c:pt idx="683">
                  <c:v>0.33045546780000001</c:v>
                </c:pt>
                <c:pt idx="684">
                  <c:v>0.33162713150000001</c:v>
                </c:pt>
                <c:pt idx="685">
                  <c:v>0.33235254990000002</c:v>
                </c:pt>
                <c:pt idx="686">
                  <c:v>0.33230425740000002</c:v>
                </c:pt>
                <c:pt idx="687">
                  <c:v>0.33192537420000007</c:v>
                </c:pt>
                <c:pt idx="688">
                  <c:v>0.33187211189999999</c:v>
                </c:pt>
                <c:pt idx="689">
                  <c:v>0.33204549059999999</c:v>
                </c:pt>
                <c:pt idx="690">
                  <c:v>0.33232593399999999</c:v>
                </c:pt>
                <c:pt idx="691">
                  <c:v>0.33315404160000006</c:v>
                </c:pt>
                <c:pt idx="692">
                  <c:v>0.33430354530000006</c:v>
                </c:pt>
                <c:pt idx="693">
                  <c:v>0.33500843450000006</c:v>
                </c:pt>
                <c:pt idx="694">
                  <c:v>0.33505316660000001</c:v>
                </c:pt>
                <c:pt idx="695">
                  <c:v>0.33487491999999996</c:v>
                </c:pt>
                <c:pt idx="696">
                  <c:v>0.33546542260000001</c:v>
                </c:pt>
                <c:pt idx="697">
                  <c:v>0.33660800959999998</c:v>
                </c:pt>
                <c:pt idx="698">
                  <c:v>0.33752778879999995</c:v>
                </c:pt>
                <c:pt idx="699">
                  <c:v>0.33778152659999999</c:v>
                </c:pt>
                <c:pt idx="700">
                  <c:v>0.33836431549999996</c:v>
                </c:pt>
                <c:pt idx="701">
                  <c:v>0.33894167159999999</c:v>
                </c:pt>
                <c:pt idx="702">
                  <c:v>0.33907432279999994</c:v>
                </c:pt>
                <c:pt idx="703">
                  <c:v>0.33932057919999997</c:v>
                </c:pt>
                <c:pt idx="704">
                  <c:v>0.34000926449999996</c:v>
                </c:pt>
                <c:pt idx="705">
                  <c:v>0.34102439280000002</c:v>
                </c:pt>
                <c:pt idx="706">
                  <c:v>0.3414888224</c:v>
                </c:pt>
                <c:pt idx="707">
                  <c:v>0.34118475300000001</c:v>
                </c:pt>
                <c:pt idx="708">
                  <c:v>0.34110452740000002</c:v>
                </c:pt>
                <c:pt idx="709">
                  <c:v>0.34146623869999998</c:v>
                </c:pt>
                <c:pt idx="710">
                  <c:v>0.34215570829999997</c:v>
                </c:pt>
                <c:pt idx="711">
                  <c:v>0.34262535710000003</c:v>
                </c:pt>
                <c:pt idx="712">
                  <c:v>0.34276453680000002</c:v>
                </c:pt>
                <c:pt idx="713">
                  <c:v>0.34334273160000001</c:v>
                </c:pt>
                <c:pt idx="714">
                  <c:v>0.34380915209999996</c:v>
                </c:pt>
                <c:pt idx="715">
                  <c:v>0.34406250420000001</c:v>
                </c:pt>
                <c:pt idx="716">
                  <c:v>0.34409525370000005</c:v>
                </c:pt>
                <c:pt idx="717">
                  <c:v>0.34424551199999998</c:v>
                </c:pt>
                <c:pt idx="718">
                  <c:v>0.34473152559999998</c:v>
                </c:pt>
                <c:pt idx="719">
                  <c:v>0.34533490109999998</c:v>
                </c:pt>
                <c:pt idx="720">
                  <c:v>0.34605446699999998</c:v>
                </c:pt>
                <c:pt idx="721">
                  <c:v>0.34666730400000001</c:v>
                </c:pt>
                <c:pt idx="722">
                  <c:v>0.34661403019999998</c:v>
                </c:pt>
                <c:pt idx="723">
                  <c:v>0.34655852340000004</c:v>
                </c:pt>
                <c:pt idx="724">
                  <c:v>0.3470514952</c:v>
                </c:pt>
                <c:pt idx="725">
                  <c:v>0.34764908999999999</c:v>
                </c:pt>
                <c:pt idx="726">
                  <c:v>0.34857607350000003</c:v>
                </c:pt>
                <c:pt idx="727">
                  <c:v>0.34938866820000003</c:v>
                </c:pt>
                <c:pt idx="728">
                  <c:v>0.34998041950000003</c:v>
                </c:pt>
                <c:pt idx="729">
                  <c:v>0.3503484</c:v>
                </c:pt>
                <c:pt idx="730">
                  <c:v>0.35016094079999999</c:v>
                </c:pt>
                <c:pt idx="731">
                  <c:v>0.35052804780000002</c:v>
                </c:pt>
                <c:pt idx="732">
                  <c:v>0.35133489159999998</c:v>
                </c:pt>
                <c:pt idx="733">
                  <c:v>0.35202558719999999</c:v>
                </c:pt>
                <c:pt idx="734">
                  <c:v>0.3522772944</c:v>
                </c:pt>
                <c:pt idx="735">
                  <c:v>0.35231170319999999</c:v>
                </c:pt>
                <c:pt idx="736">
                  <c:v>0.35278975599999995</c:v>
                </c:pt>
                <c:pt idx="737">
                  <c:v>0.35326853720000007</c:v>
                </c:pt>
                <c:pt idx="738">
                  <c:v>0.35363903229999993</c:v>
                </c:pt>
                <c:pt idx="739">
                  <c:v>0.35390121130000002</c:v>
                </c:pt>
                <c:pt idx="740">
                  <c:v>0.35450561880000003</c:v>
                </c:pt>
                <c:pt idx="741">
                  <c:v>0.35533503980000003</c:v>
                </c:pt>
                <c:pt idx="742">
                  <c:v>0.355838129</c:v>
                </c:pt>
                <c:pt idx="743">
                  <c:v>0.3558937485</c:v>
                </c:pt>
                <c:pt idx="744">
                  <c:v>0.35594197350000001</c:v>
                </c:pt>
                <c:pt idx="745">
                  <c:v>0.35665327749999998</c:v>
                </c:pt>
                <c:pt idx="746">
                  <c:v>0.35715004500000003</c:v>
                </c:pt>
                <c:pt idx="747">
                  <c:v>0.35732498660000001</c:v>
                </c:pt>
                <c:pt idx="748">
                  <c:v>0.35794116539999998</c:v>
                </c:pt>
                <c:pt idx="749">
                  <c:v>0.35899815600000001</c:v>
                </c:pt>
                <c:pt idx="750">
                  <c:v>0.3596131715</c:v>
                </c:pt>
                <c:pt idx="751">
                  <c:v>0.36033628860000005</c:v>
                </c:pt>
                <c:pt idx="752">
                  <c:v>0.36038993010000003</c:v>
                </c:pt>
                <c:pt idx="753">
                  <c:v>0.36032295000000003</c:v>
                </c:pt>
                <c:pt idx="754">
                  <c:v>0.36058143480000004</c:v>
                </c:pt>
                <c:pt idx="755">
                  <c:v>0.36095411100000002</c:v>
                </c:pt>
                <c:pt idx="756">
                  <c:v>0.361553234</c:v>
                </c:pt>
                <c:pt idx="757">
                  <c:v>0.36226765939999994</c:v>
                </c:pt>
                <c:pt idx="758">
                  <c:v>0.36276366300000001</c:v>
                </c:pt>
                <c:pt idx="759">
                  <c:v>0.3630375616</c:v>
                </c:pt>
                <c:pt idx="760">
                  <c:v>0.36320120969999997</c:v>
                </c:pt>
                <c:pt idx="761">
                  <c:v>0.36369817269999999</c:v>
                </c:pt>
                <c:pt idx="762">
                  <c:v>0.36397293480000004</c:v>
                </c:pt>
                <c:pt idx="763">
                  <c:v>0.36391143139999999</c:v>
                </c:pt>
                <c:pt idx="764">
                  <c:v>0.36429139859999998</c:v>
                </c:pt>
                <c:pt idx="765">
                  <c:v>0.36533870800000001</c:v>
                </c:pt>
                <c:pt idx="766">
                  <c:v>0.36605606719999995</c:v>
                </c:pt>
                <c:pt idx="767">
                  <c:v>0.36677394259999996</c:v>
                </c:pt>
                <c:pt idx="768">
                  <c:v>0.36726453180000002</c:v>
                </c:pt>
                <c:pt idx="769">
                  <c:v>0.36709290240000003</c:v>
                </c:pt>
                <c:pt idx="770">
                  <c:v>0.36692055140000002</c:v>
                </c:pt>
                <c:pt idx="771">
                  <c:v>0.36696479819999994</c:v>
                </c:pt>
                <c:pt idx="772">
                  <c:v>0.36767989959999997</c:v>
                </c:pt>
                <c:pt idx="773">
                  <c:v>0.36884414279999994</c:v>
                </c:pt>
                <c:pt idx="774">
                  <c:v>0.36967183750000004</c:v>
                </c:pt>
                <c:pt idx="775">
                  <c:v>0.37005995519999996</c:v>
                </c:pt>
                <c:pt idx="776">
                  <c:v>0.37000232399999999</c:v>
                </c:pt>
                <c:pt idx="777">
                  <c:v>0.3701637888</c:v>
                </c:pt>
                <c:pt idx="778">
                  <c:v>0.3708751602</c:v>
                </c:pt>
                <c:pt idx="779">
                  <c:v>0.37158802600000002</c:v>
                </c:pt>
                <c:pt idx="780">
                  <c:v>0.3718536456</c:v>
                </c:pt>
                <c:pt idx="781">
                  <c:v>0.37256610960000003</c:v>
                </c:pt>
                <c:pt idx="782">
                  <c:v>0.37328041139999996</c:v>
                </c:pt>
                <c:pt idx="783">
                  <c:v>0.37344236600000003</c:v>
                </c:pt>
                <c:pt idx="784">
                  <c:v>0.3734983945</c:v>
                </c:pt>
                <c:pt idx="785">
                  <c:v>0.37411079999999997</c:v>
                </c:pt>
                <c:pt idx="786">
                  <c:v>0.37472236200000003</c:v>
                </c:pt>
                <c:pt idx="787">
                  <c:v>0.37510392719999996</c:v>
                </c:pt>
                <c:pt idx="788">
                  <c:v>0.37537115700000001</c:v>
                </c:pt>
                <c:pt idx="789">
                  <c:v>0.37541901100000002</c:v>
                </c:pt>
                <c:pt idx="790">
                  <c:v>0.3758034696</c:v>
                </c:pt>
                <c:pt idx="791">
                  <c:v>0.37674144900000001</c:v>
                </c:pt>
                <c:pt idx="792">
                  <c:v>0.37733990319999999</c:v>
                </c:pt>
                <c:pt idx="793">
                  <c:v>0.37749876240000002</c:v>
                </c:pt>
                <c:pt idx="794">
                  <c:v>0.37743708140000004</c:v>
                </c:pt>
                <c:pt idx="795">
                  <c:v>0.37759427580000005</c:v>
                </c:pt>
                <c:pt idx="796">
                  <c:v>0.37819002239999999</c:v>
                </c:pt>
                <c:pt idx="797">
                  <c:v>0.37845984900000001</c:v>
                </c:pt>
                <c:pt idx="798">
                  <c:v>0.37884193249999998</c:v>
                </c:pt>
                <c:pt idx="799">
                  <c:v>0.37933563650000002</c:v>
                </c:pt>
                <c:pt idx="800">
                  <c:v>0.37994781500000002</c:v>
                </c:pt>
                <c:pt idx="801">
                  <c:v>0.38055401370000003</c:v>
                </c:pt>
                <c:pt idx="802">
                  <c:v>0.38128218629999999</c:v>
                </c:pt>
                <c:pt idx="803">
                  <c:v>0.3817907841</c:v>
                </c:pt>
                <c:pt idx="804">
                  <c:v>0.38218927679999998</c:v>
                </c:pt>
                <c:pt idx="805">
                  <c:v>0.3822478272</c:v>
                </c:pt>
                <c:pt idx="806">
                  <c:v>0.38208717419999999</c:v>
                </c:pt>
                <c:pt idx="807">
                  <c:v>0.38226900179999995</c:v>
                </c:pt>
                <c:pt idx="808">
                  <c:v>0.383352684</c:v>
                </c:pt>
                <c:pt idx="809">
                  <c:v>0.38432849599999996</c:v>
                </c:pt>
                <c:pt idx="810">
                  <c:v>0.38496600349999999</c:v>
                </c:pt>
                <c:pt idx="811">
                  <c:v>0.38536882319999999</c:v>
                </c:pt>
                <c:pt idx="812">
                  <c:v>0.38587457079999998</c:v>
                </c:pt>
                <c:pt idx="813">
                  <c:v>0.38626070800000001</c:v>
                </c:pt>
                <c:pt idx="814">
                  <c:v>0.38664555020000002</c:v>
                </c:pt>
                <c:pt idx="815">
                  <c:v>0.38702078740000001</c:v>
                </c:pt>
                <c:pt idx="816">
                  <c:v>0.38761907020000003</c:v>
                </c:pt>
                <c:pt idx="817">
                  <c:v>0.38766204860000003</c:v>
                </c:pt>
                <c:pt idx="818">
                  <c:v>0.38804546209999996</c:v>
                </c:pt>
                <c:pt idx="819">
                  <c:v>0.38842722239999999</c:v>
                </c:pt>
                <c:pt idx="820">
                  <c:v>0.38870064899999995</c:v>
                </c:pt>
                <c:pt idx="821">
                  <c:v>0.38841531299999998</c:v>
                </c:pt>
                <c:pt idx="822">
                  <c:v>0.38835337800000003</c:v>
                </c:pt>
                <c:pt idx="823">
                  <c:v>0.38873740489999997</c:v>
                </c:pt>
                <c:pt idx="824">
                  <c:v>0.38956790399999996</c:v>
                </c:pt>
                <c:pt idx="825">
                  <c:v>0.3905196192</c:v>
                </c:pt>
                <c:pt idx="826">
                  <c:v>0.39158321930000001</c:v>
                </c:pt>
                <c:pt idx="827">
                  <c:v>0.39219213180000001</c:v>
                </c:pt>
                <c:pt idx="828">
                  <c:v>0.39268321919999999</c:v>
                </c:pt>
                <c:pt idx="829">
                  <c:v>0.39305607329999998</c:v>
                </c:pt>
                <c:pt idx="830">
                  <c:v>0.39286922010000003</c:v>
                </c:pt>
                <c:pt idx="831">
                  <c:v>0.39257554559999996</c:v>
                </c:pt>
                <c:pt idx="832">
                  <c:v>0.39294812760000003</c:v>
                </c:pt>
                <c:pt idx="833">
                  <c:v>0.39366080789999996</c:v>
                </c:pt>
                <c:pt idx="834">
                  <c:v>0.39437327430000002</c:v>
                </c:pt>
                <c:pt idx="835">
                  <c:v>0.39474998639999997</c:v>
                </c:pt>
                <c:pt idx="836">
                  <c:v>0.39489659300000002</c:v>
                </c:pt>
                <c:pt idx="837">
                  <c:v>0.39516025499999996</c:v>
                </c:pt>
                <c:pt idx="838">
                  <c:v>0.39565065889999995</c:v>
                </c:pt>
                <c:pt idx="839">
                  <c:v>0.39705233000000001</c:v>
                </c:pt>
                <c:pt idx="840">
                  <c:v>0.39789968479999999</c:v>
                </c:pt>
                <c:pt idx="841">
                  <c:v>0.39773354399999999</c:v>
                </c:pt>
                <c:pt idx="842">
                  <c:v>0.39768802599999997</c:v>
                </c:pt>
                <c:pt idx="843">
                  <c:v>0.398315325</c:v>
                </c:pt>
                <c:pt idx="844">
                  <c:v>0.39893676749999996</c:v>
                </c:pt>
                <c:pt idx="845">
                  <c:v>0.39910588200000002</c:v>
                </c:pt>
                <c:pt idx="846">
                  <c:v>0.39926257900000006</c:v>
                </c:pt>
                <c:pt idx="847">
                  <c:v>0.39997596660000001</c:v>
                </c:pt>
                <c:pt idx="848">
                  <c:v>0.40068663340000005</c:v>
                </c:pt>
                <c:pt idx="849">
                  <c:v>0.40105737320000001</c:v>
                </c:pt>
                <c:pt idx="850">
                  <c:v>0.40120430940000001</c:v>
                </c:pt>
                <c:pt idx="851">
                  <c:v>0.40112702719999999</c:v>
                </c:pt>
                <c:pt idx="852">
                  <c:v>0.4013898642</c:v>
                </c:pt>
                <c:pt idx="853">
                  <c:v>0.40177150160000002</c:v>
                </c:pt>
                <c:pt idx="854">
                  <c:v>0.40204231229999998</c:v>
                </c:pt>
                <c:pt idx="855">
                  <c:v>0.40265666559999996</c:v>
                </c:pt>
                <c:pt idx="856">
                  <c:v>0.40350020129999997</c:v>
                </c:pt>
                <c:pt idx="857">
                  <c:v>0.4041217164</c:v>
                </c:pt>
                <c:pt idx="858">
                  <c:v>0.40406901249999999</c:v>
                </c:pt>
                <c:pt idx="859">
                  <c:v>0.40412545399999994</c:v>
                </c:pt>
                <c:pt idx="860">
                  <c:v>0.40496853760000001</c:v>
                </c:pt>
                <c:pt idx="861">
                  <c:v>0.406035284</c:v>
                </c:pt>
                <c:pt idx="862">
                  <c:v>0.40633243200000002</c:v>
                </c:pt>
                <c:pt idx="863">
                  <c:v>0.40630015440000006</c:v>
                </c:pt>
                <c:pt idx="864">
                  <c:v>0.40682892799999998</c:v>
                </c:pt>
                <c:pt idx="865">
                  <c:v>0.40746931949999993</c:v>
                </c:pt>
                <c:pt idx="866">
                  <c:v>0.40754753309999997</c:v>
                </c:pt>
                <c:pt idx="867">
                  <c:v>0.40762103939999994</c:v>
                </c:pt>
                <c:pt idx="868">
                  <c:v>0.40791827990000001</c:v>
                </c:pt>
                <c:pt idx="869">
                  <c:v>0.40888799930000003</c:v>
                </c:pt>
                <c:pt idx="870">
                  <c:v>0.40973993640000006</c:v>
                </c:pt>
                <c:pt idx="871">
                  <c:v>0.41036318490000007</c:v>
                </c:pt>
                <c:pt idx="872">
                  <c:v>0.41041892279999997</c:v>
                </c:pt>
                <c:pt idx="873">
                  <c:v>0.41092937200000001</c:v>
                </c:pt>
                <c:pt idx="874">
                  <c:v>0.41120982389999999</c:v>
                </c:pt>
                <c:pt idx="875">
                  <c:v>0.41126018009999998</c:v>
                </c:pt>
                <c:pt idx="876">
                  <c:v>0.41153049720000001</c:v>
                </c:pt>
                <c:pt idx="877">
                  <c:v>0.4120241295</c:v>
                </c:pt>
                <c:pt idx="878">
                  <c:v>0.41286230260000006</c:v>
                </c:pt>
                <c:pt idx="879">
                  <c:v>0.41382002499999998</c:v>
                </c:pt>
                <c:pt idx="880">
                  <c:v>0.4147768872</c:v>
                </c:pt>
                <c:pt idx="881">
                  <c:v>0.41527768380000002</c:v>
                </c:pt>
                <c:pt idx="882">
                  <c:v>0.41520796559999995</c:v>
                </c:pt>
                <c:pt idx="883">
                  <c:v>0.41546854930000005</c:v>
                </c:pt>
                <c:pt idx="884">
                  <c:v>0.4159518546</c:v>
                </c:pt>
                <c:pt idx="885">
                  <c:v>0.41655469959999997</c:v>
                </c:pt>
                <c:pt idx="886">
                  <c:v>0.4170448128</c:v>
                </c:pt>
                <c:pt idx="887">
                  <c:v>0.41731227380000002</c:v>
                </c:pt>
                <c:pt idx="888">
                  <c:v>0.41758458999999998</c:v>
                </c:pt>
                <c:pt idx="889">
                  <c:v>0.41752573470000004</c:v>
                </c:pt>
                <c:pt idx="890">
                  <c:v>0.41779959830000002</c:v>
                </c:pt>
                <c:pt idx="891">
                  <c:v>0.41852029999999996</c:v>
                </c:pt>
                <c:pt idx="892">
                  <c:v>0.41912785919999995</c:v>
                </c:pt>
                <c:pt idx="893">
                  <c:v>0.41927938600000009</c:v>
                </c:pt>
                <c:pt idx="894">
                  <c:v>0.41932171420000003</c:v>
                </c:pt>
                <c:pt idx="895">
                  <c:v>0.4192588928</c:v>
                </c:pt>
                <c:pt idx="896">
                  <c:v>0.41931865599999996</c:v>
                </c:pt>
                <c:pt idx="897">
                  <c:v>0.42051714299999998</c:v>
                </c:pt>
                <c:pt idx="898">
                  <c:v>0.42148813500000004</c:v>
                </c:pt>
                <c:pt idx="899">
                  <c:v>0.42222740239999995</c:v>
                </c:pt>
                <c:pt idx="900">
                  <c:v>0.42284298540000004</c:v>
                </c:pt>
                <c:pt idx="901">
                  <c:v>0.42311583170000006</c:v>
                </c:pt>
                <c:pt idx="902">
                  <c:v>0.42339172400000002</c:v>
                </c:pt>
                <c:pt idx="903">
                  <c:v>0.42344078349999997</c:v>
                </c:pt>
                <c:pt idx="904">
                  <c:v>0.42371375759999996</c:v>
                </c:pt>
                <c:pt idx="905">
                  <c:v>0.42420884219999999</c:v>
                </c:pt>
                <c:pt idx="906">
                  <c:v>0.424475559</c:v>
                </c:pt>
                <c:pt idx="907">
                  <c:v>0.42497305499999993</c:v>
                </c:pt>
                <c:pt idx="908">
                  <c:v>0.425244393</c:v>
                </c:pt>
                <c:pt idx="909">
                  <c:v>0.42574130440000008</c:v>
                </c:pt>
                <c:pt idx="910">
                  <c:v>0.42635711280000005</c:v>
                </c:pt>
                <c:pt idx="911">
                  <c:v>0.42675200279999997</c:v>
                </c:pt>
                <c:pt idx="912">
                  <c:v>0.42692174959999996</c:v>
                </c:pt>
                <c:pt idx="913">
                  <c:v>0.42743111680000001</c:v>
                </c:pt>
                <c:pt idx="914">
                  <c:v>0.42828931860000002</c:v>
                </c:pt>
                <c:pt idx="915">
                  <c:v>0.42891902799999998</c:v>
                </c:pt>
                <c:pt idx="916">
                  <c:v>0.42943186560000002</c:v>
                </c:pt>
                <c:pt idx="917">
                  <c:v>0.43005467489999999</c:v>
                </c:pt>
                <c:pt idx="918">
                  <c:v>0.43067345099999998</c:v>
                </c:pt>
                <c:pt idx="919">
                  <c:v>0.43106122050000001</c:v>
                </c:pt>
                <c:pt idx="920">
                  <c:v>0.43133576490000003</c:v>
                </c:pt>
                <c:pt idx="921">
                  <c:v>0.4316103597</c:v>
                </c:pt>
                <c:pt idx="922">
                  <c:v>0.43177205999999996</c:v>
                </c:pt>
                <c:pt idx="923">
                  <c:v>0.43193607229999992</c:v>
                </c:pt>
                <c:pt idx="924">
                  <c:v>0.43198447200000001</c:v>
                </c:pt>
                <c:pt idx="925">
                  <c:v>0.43203401499999999</c:v>
                </c:pt>
                <c:pt idx="926">
                  <c:v>0.4328756768</c:v>
                </c:pt>
                <c:pt idx="927">
                  <c:v>0.43383320079999999</c:v>
                </c:pt>
                <c:pt idx="928">
                  <c:v>0.43411663679999996</c:v>
                </c:pt>
                <c:pt idx="929">
                  <c:v>0.43395984139999999</c:v>
                </c:pt>
                <c:pt idx="930">
                  <c:v>0.43415975550000002</c:v>
                </c:pt>
                <c:pt idx="931">
                  <c:v>0.43470855030000005</c:v>
                </c:pt>
                <c:pt idx="932">
                  <c:v>0.43605163199999997</c:v>
                </c:pt>
                <c:pt idx="933">
                  <c:v>0.43670990120000003</c:v>
                </c:pt>
                <c:pt idx="934">
                  <c:v>0.43622836399999992</c:v>
                </c:pt>
                <c:pt idx="935">
                  <c:v>0.43653194359999997</c:v>
                </c:pt>
                <c:pt idx="936">
                  <c:v>0.43762951949999995</c:v>
                </c:pt>
                <c:pt idx="937">
                  <c:v>0.43849600000000005</c:v>
                </c:pt>
                <c:pt idx="938">
                  <c:v>0.43878846779999997</c:v>
                </c:pt>
                <c:pt idx="939">
                  <c:v>0.43895809819999998</c:v>
                </c:pt>
                <c:pt idx="940">
                  <c:v>0.43957692599999992</c:v>
                </c:pt>
                <c:pt idx="941">
                  <c:v>0.44008648639999998</c:v>
                </c:pt>
                <c:pt idx="942">
                  <c:v>0.44001927969999999</c:v>
                </c:pt>
                <c:pt idx="943">
                  <c:v>0.44040561760000002</c:v>
                </c:pt>
                <c:pt idx="944">
                  <c:v>0.44112922799999998</c:v>
                </c:pt>
                <c:pt idx="945">
                  <c:v>0.44208115199999998</c:v>
                </c:pt>
                <c:pt idx="946">
                  <c:v>0.44246156310000001</c:v>
                </c:pt>
                <c:pt idx="947">
                  <c:v>0.44261108359999995</c:v>
                </c:pt>
                <c:pt idx="948">
                  <c:v>0.4421935152</c:v>
                </c:pt>
                <c:pt idx="949">
                  <c:v>0.44222734079999998</c:v>
                </c:pt>
                <c:pt idx="950">
                  <c:v>0.44283536809999996</c:v>
                </c:pt>
                <c:pt idx="951">
                  <c:v>0.44367804000000005</c:v>
                </c:pt>
                <c:pt idx="952">
                  <c:v>0.44418736000000003</c:v>
                </c:pt>
                <c:pt idx="953">
                  <c:v>0.44503073449999997</c:v>
                </c:pt>
                <c:pt idx="954">
                  <c:v>0.44575459999999995</c:v>
                </c:pt>
                <c:pt idx="955">
                  <c:v>0.44636517320000002</c:v>
                </c:pt>
                <c:pt idx="956">
                  <c:v>0.44641223719999995</c:v>
                </c:pt>
                <c:pt idx="957">
                  <c:v>0.44646518419999998</c:v>
                </c:pt>
                <c:pt idx="958">
                  <c:v>0.44685928750000004</c:v>
                </c:pt>
                <c:pt idx="959">
                  <c:v>0.44703124180000003</c:v>
                </c:pt>
                <c:pt idx="960">
                  <c:v>0.44732063999999999</c:v>
                </c:pt>
                <c:pt idx="961">
                  <c:v>0.4475005272</c:v>
                </c:pt>
                <c:pt idx="962">
                  <c:v>0.44824529400000002</c:v>
                </c:pt>
                <c:pt idx="963">
                  <c:v>0.449098263</c:v>
                </c:pt>
                <c:pt idx="964">
                  <c:v>0.44949685050000004</c:v>
                </c:pt>
                <c:pt idx="965">
                  <c:v>0.44910138420000001</c:v>
                </c:pt>
                <c:pt idx="966">
                  <c:v>0.44938173850000002</c:v>
                </c:pt>
                <c:pt idx="967">
                  <c:v>0.45023956500000006</c:v>
                </c:pt>
                <c:pt idx="968">
                  <c:v>0.45120962519999996</c:v>
                </c:pt>
                <c:pt idx="969">
                  <c:v>0.4517298072</c:v>
                </c:pt>
                <c:pt idx="970">
                  <c:v>0.451569096</c:v>
                </c:pt>
                <c:pt idx="971">
                  <c:v>0.45174808900000002</c:v>
                </c:pt>
                <c:pt idx="972">
                  <c:v>0.45272517569999993</c:v>
                </c:pt>
                <c:pt idx="973">
                  <c:v>0.45370331859999996</c:v>
                </c:pt>
                <c:pt idx="974">
                  <c:v>0.45433943060000004</c:v>
                </c:pt>
                <c:pt idx="975">
                  <c:v>0.45463256639999999</c:v>
                </c:pt>
                <c:pt idx="976">
                  <c:v>0.45481004250000001</c:v>
                </c:pt>
                <c:pt idx="977">
                  <c:v>0.45498595599999997</c:v>
                </c:pt>
                <c:pt idx="978">
                  <c:v>0.45538783009999995</c:v>
                </c:pt>
                <c:pt idx="979">
                  <c:v>0.4564768474</c:v>
                </c:pt>
                <c:pt idx="980">
                  <c:v>0.45802210650000003</c:v>
                </c:pt>
                <c:pt idx="981">
                  <c:v>0.4586460752</c:v>
                </c:pt>
                <c:pt idx="982">
                  <c:v>0.45845981279999998</c:v>
                </c:pt>
                <c:pt idx="983">
                  <c:v>0.45895082659999997</c:v>
                </c:pt>
                <c:pt idx="984">
                  <c:v>0.45966876319999994</c:v>
                </c:pt>
                <c:pt idx="985">
                  <c:v>0.459816805</c:v>
                </c:pt>
                <c:pt idx="986">
                  <c:v>0.45973797599999999</c:v>
                </c:pt>
                <c:pt idx="987">
                  <c:v>0.46011736870000003</c:v>
                </c:pt>
                <c:pt idx="988">
                  <c:v>0.46050205500000002</c:v>
                </c:pt>
                <c:pt idx="989">
                  <c:v>0.46042928519999993</c:v>
                </c:pt>
                <c:pt idx="990">
                  <c:v>0.46024703810000001</c:v>
                </c:pt>
                <c:pt idx="991">
                  <c:v>0.460636657</c:v>
                </c:pt>
                <c:pt idx="992">
                  <c:v>0.46113864199999999</c:v>
                </c:pt>
                <c:pt idx="993">
                  <c:v>0.46129935750000006</c:v>
                </c:pt>
                <c:pt idx="994">
                  <c:v>0.46157604680000003</c:v>
                </c:pt>
                <c:pt idx="995">
                  <c:v>0.46219380760000001</c:v>
                </c:pt>
                <c:pt idx="996">
                  <c:v>0.46281168239999998</c:v>
                </c:pt>
                <c:pt idx="997">
                  <c:v>0.46355376899999995</c:v>
                </c:pt>
                <c:pt idx="998">
                  <c:v>0.46430129789999997</c:v>
                </c:pt>
                <c:pt idx="999">
                  <c:v>0.46482710869999994</c:v>
                </c:pt>
                <c:pt idx="1000">
                  <c:v>0.46524310480000003</c:v>
                </c:pt>
                <c:pt idx="1001">
                  <c:v>0.46521038849999996</c:v>
                </c:pt>
                <c:pt idx="1002">
                  <c:v>0.46530144449999994</c:v>
                </c:pt>
                <c:pt idx="1003">
                  <c:v>0.4656182223</c:v>
                </c:pt>
                <c:pt idx="1004">
                  <c:v>0.46627006080000005</c:v>
                </c:pt>
                <c:pt idx="1005">
                  <c:v>0.46679778600000005</c:v>
                </c:pt>
                <c:pt idx="1006">
                  <c:v>0.46720131780000002</c:v>
                </c:pt>
                <c:pt idx="1007">
                  <c:v>0.4677129579</c:v>
                </c:pt>
                <c:pt idx="1008">
                  <c:v>0.46810686960000009</c:v>
                </c:pt>
                <c:pt idx="1009">
                  <c:v>0.46872632500000005</c:v>
                </c:pt>
                <c:pt idx="1010">
                  <c:v>0.46923253649999996</c:v>
                </c:pt>
                <c:pt idx="1011">
                  <c:v>0.46962588240000003</c:v>
                </c:pt>
                <c:pt idx="1012">
                  <c:v>0.47002299180000001</c:v>
                </c:pt>
                <c:pt idx="1013">
                  <c:v>0.47043043919999994</c:v>
                </c:pt>
                <c:pt idx="1014">
                  <c:v>0.47130765050000001</c:v>
                </c:pt>
                <c:pt idx="1015">
                  <c:v>0.4719553776</c:v>
                </c:pt>
                <c:pt idx="1016">
                  <c:v>0.47168254169999996</c:v>
                </c:pt>
                <c:pt idx="1017">
                  <c:v>0.47129326020000001</c:v>
                </c:pt>
                <c:pt idx="1018">
                  <c:v>0.47160364250000003</c:v>
                </c:pt>
                <c:pt idx="1019">
                  <c:v>0.4726074696</c:v>
                </c:pt>
                <c:pt idx="1020">
                  <c:v>0.47372762880000002</c:v>
                </c:pt>
                <c:pt idx="1021">
                  <c:v>0.47415204900000008</c:v>
                </c:pt>
                <c:pt idx="1022">
                  <c:v>0.4744522813</c:v>
                </c:pt>
                <c:pt idx="1023">
                  <c:v>0.4749809673</c:v>
                </c:pt>
                <c:pt idx="1024">
                  <c:v>0.47562585999999996</c:v>
                </c:pt>
                <c:pt idx="1025">
                  <c:v>0.47615607660000003</c:v>
                </c:pt>
                <c:pt idx="1026">
                  <c:v>0.47656658699999999</c:v>
                </c:pt>
                <c:pt idx="1027">
                  <c:v>0.47685650250000006</c:v>
                </c:pt>
                <c:pt idx="1028">
                  <c:v>0.47749115200000003</c:v>
                </c:pt>
                <c:pt idx="1029">
                  <c:v>0.47777831639999996</c:v>
                </c:pt>
                <c:pt idx="1030">
                  <c:v>0.47760835120000006</c:v>
                </c:pt>
                <c:pt idx="1031">
                  <c:v>0.47779227759999998</c:v>
                </c:pt>
                <c:pt idx="1032">
                  <c:v>0.47843064020000003</c:v>
                </c:pt>
                <c:pt idx="1033">
                  <c:v>0.47929533849999995</c:v>
                </c:pt>
                <c:pt idx="1034">
                  <c:v>0.48004317000000002</c:v>
                </c:pt>
                <c:pt idx="1035">
                  <c:v>0.48033662120000004</c:v>
                </c:pt>
                <c:pt idx="1036">
                  <c:v>0.48063598380000006</c:v>
                </c:pt>
                <c:pt idx="1037">
                  <c:v>0.48081996599999999</c:v>
                </c:pt>
                <c:pt idx="1038">
                  <c:v>0.48100063640000001</c:v>
                </c:pt>
                <c:pt idx="1039">
                  <c:v>0.48117966539999996</c:v>
                </c:pt>
                <c:pt idx="1040">
                  <c:v>0.48157966799999996</c:v>
                </c:pt>
                <c:pt idx="1041">
                  <c:v>0.48209022719999994</c:v>
                </c:pt>
                <c:pt idx="1042">
                  <c:v>0.48283946599999994</c:v>
                </c:pt>
                <c:pt idx="1043">
                  <c:v>0.48359181349999997</c:v>
                </c:pt>
                <c:pt idx="1044">
                  <c:v>0.48377541959999998</c:v>
                </c:pt>
                <c:pt idx="1045">
                  <c:v>0.48384979500000003</c:v>
                </c:pt>
                <c:pt idx="1046">
                  <c:v>0.48415450079999994</c:v>
                </c:pt>
                <c:pt idx="1047">
                  <c:v>0.484566467</c:v>
                </c:pt>
                <c:pt idx="1048">
                  <c:v>0.48485954309999996</c:v>
                </c:pt>
                <c:pt idx="1049">
                  <c:v>0.48515141549999996</c:v>
                </c:pt>
                <c:pt idx="1050">
                  <c:v>0.48603170400000001</c:v>
                </c:pt>
                <c:pt idx="1051">
                  <c:v>0.48715794569999998</c:v>
                </c:pt>
                <c:pt idx="1052">
                  <c:v>0.48737255279999997</c:v>
                </c:pt>
                <c:pt idx="1053">
                  <c:v>0.48689923100000004</c:v>
                </c:pt>
                <c:pt idx="1054">
                  <c:v>0.48733598100000003</c:v>
                </c:pt>
                <c:pt idx="1055">
                  <c:v>0.48856710840000001</c:v>
                </c:pt>
                <c:pt idx="1056">
                  <c:v>0.48955813199999998</c:v>
                </c:pt>
                <c:pt idx="1057">
                  <c:v>0.48950727259999993</c:v>
                </c:pt>
                <c:pt idx="1058">
                  <c:v>0.48924130400000004</c:v>
                </c:pt>
                <c:pt idx="1059">
                  <c:v>0.48956200859999999</c:v>
                </c:pt>
                <c:pt idx="1060">
                  <c:v>0.49033771920000002</c:v>
                </c:pt>
                <c:pt idx="1061">
                  <c:v>0.49109622359999999</c:v>
                </c:pt>
                <c:pt idx="1062">
                  <c:v>0.49160951899999999</c:v>
                </c:pt>
                <c:pt idx="1063">
                  <c:v>0.4923436128</c:v>
                </c:pt>
                <c:pt idx="1064">
                  <c:v>0.49331005440000003</c:v>
                </c:pt>
                <c:pt idx="1065">
                  <c:v>0.4934776602</c:v>
                </c:pt>
                <c:pt idx="1066">
                  <c:v>0.4932966560999999</c:v>
                </c:pt>
                <c:pt idx="1067">
                  <c:v>0.49357636650000003</c:v>
                </c:pt>
                <c:pt idx="1068">
                  <c:v>0.49397634799999995</c:v>
                </c:pt>
                <c:pt idx="1069">
                  <c:v>0.49461090029999993</c:v>
                </c:pt>
                <c:pt idx="1070">
                  <c:v>0.495118895</c:v>
                </c:pt>
                <c:pt idx="1071">
                  <c:v>0.49516303049999999</c:v>
                </c:pt>
                <c:pt idx="1072">
                  <c:v>0.49532830539999995</c:v>
                </c:pt>
                <c:pt idx="1073">
                  <c:v>0.49595764190000002</c:v>
                </c:pt>
                <c:pt idx="1074">
                  <c:v>0.49637137100000006</c:v>
                </c:pt>
                <c:pt idx="1075">
                  <c:v>0.49645123939999997</c:v>
                </c:pt>
                <c:pt idx="1076">
                  <c:v>0.49677096720000002</c:v>
                </c:pt>
                <c:pt idx="1077">
                  <c:v>0.49743516570000001</c:v>
                </c:pt>
                <c:pt idx="1078">
                  <c:v>0.49832789999999999</c:v>
                </c:pt>
                <c:pt idx="1079">
                  <c:v>0.49899124109999998</c:v>
                </c:pt>
                <c:pt idx="1080">
                  <c:v>0.49988836799999997</c:v>
                </c:pt>
                <c:pt idx="1081">
                  <c:v>0.50043684280000011</c:v>
                </c:pt>
                <c:pt idx="1082">
                  <c:v>0.50052072839999995</c:v>
                </c:pt>
                <c:pt idx="1083">
                  <c:v>0.50036399079999994</c:v>
                </c:pt>
                <c:pt idx="1084">
                  <c:v>0.50019336000000003</c:v>
                </c:pt>
                <c:pt idx="1085">
                  <c:v>0.50036359009999998</c:v>
                </c:pt>
                <c:pt idx="1086">
                  <c:v>0.50077022319999998</c:v>
                </c:pt>
                <c:pt idx="1087">
                  <c:v>0.50140555919999996</c:v>
                </c:pt>
                <c:pt idx="1088">
                  <c:v>0.50180025240000004</c:v>
                </c:pt>
                <c:pt idx="1089">
                  <c:v>0.50242280090000002</c:v>
                </c:pt>
                <c:pt idx="1090">
                  <c:v>0.50339475449999993</c:v>
                </c:pt>
                <c:pt idx="1091">
                  <c:v>0.5042483968</c:v>
                </c:pt>
                <c:pt idx="1092">
                  <c:v>0.50451408980000001</c:v>
                </c:pt>
                <c:pt idx="1093">
                  <c:v>0.50466306149999995</c:v>
                </c:pt>
                <c:pt idx="1094">
                  <c:v>0.50528039999999996</c:v>
                </c:pt>
                <c:pt idx="1095">
                  <c:v>0.50566297400000004</c:v>
                </c:pt>
                <c:pt idx="1096">
                  <c:v>0.50639025570000007</c:v>
                </c:pt>
                <c:pt idx="1097">
                  <c:v>0.50677119879999999</c:v>
                </c:pt>
                <c:pt idx="1098">
                  <c:v>0.50692209570000002</c:v>
                </c:pt>
                <c:pt idx="1099">
                  <c:v>0.50731143040000004</c:v>
                </c:pt>
                <c:pt idx="1100">
                  <c:v>0.50712899579999993</c:v>
                </c:pt>
                <c:pt idx="1101">
                  <c:v>0.50716967400000001</c:v>
                </c:pt>
                <c:pt idx="1102">
                  <c:v>0.507904362</c:v>
                </c:pt>
                <c:pt idx="1103">
                  <c:v>0.50910654399999999</c:v>
                </c:pt>
                <c:pt idx="1104">
                  <c:v>0.50961436240000002</c:v>
                </c:pt>
                <c:pt idx="1105">
                  <c:v>0.50932131110000001</c:v>
                </c:pt>
                <c:pt idx="1106">
                  <c:v>0.50961699380000003</c:v>
                </c:pt>
                <c:pt idx="1107">
                  <c:v>0.51049460000000002</c:v>
                </c:pt>
                <c:pt idx="1108">
                  <c:v>0.51114386599999995</c:v>
                </c:pt>
                <c:pt idx="1109">
                  <c:v>0.51120994100000006</c:v>
                </c:pt>
                <c:pt idx="1110">
                  <c:v>0.51162377680000004</c:v>
                </c:pt>
                <c:pt idx="1111">
                  <c:v>0.51214760719999997</c:v>
                </c:pt>
                <c:pt idx="1112">
                  <c:v>0.51255677600000005</c:v>
                </c:pt>
                <c:pt idx="1113">
                  <c:v>0.5123801910000001</c:v>
                </c:pt>
                <c:pt idx="1114">
                  <c:v>0.51254750040000008</c:v>
                </c:pt>
                <c:pt idx="1115">
                  <c:v>0.51342045619999999</c:v>
                </c:pt>
                <c:pt idx="1116">
                  <c:v>0.51418011279999998</c:v>
                </c:pt>
                <c:pt idx="1117">
                  <c:v>0.5147071755</c:v>
                </c:pt>
                <c:pt idx="1118">
                  <c:v>0.51534697679999997</c:v>
                </c:pt>
                <c:pt idx="1119">
                  <c:v>0.51540641919999997</c:v>
                </c:pt>
                <c:pt idx="1120">
                  <c:v>0.51570536359999997</c:v>
                </c:pt>
                <c:pt idx="1121">
                  <c:v>0.51624035599999996</c:v>
                </c:pt>
                <c:pt idx="1122">
                  <c:v>0.51678481139999999</c:v>
                </c:pt>
                <c:pt idx="1123">
                  <c:v>0.51710891199999998</c:v>
                </c:pt>
                <c:pt idx="1124">
                  <c:v>0.51766876559999997</c:v>
                </c:pt>
                <c:pt idx="1125">
                  <c:v>0.51833127199999995</c:v>
                </c:pt>
                <c:pt idx="1126">
                  <c:v>0.51851800440000007</c:v>
                </c:pt>
                <c:pt idx="1127">
                  <c:v>0.51858576599999995</c:v>
                </c:pt>
                <c:pt idx="1128">
                  <c:v>0.5185362939999999</c:v>
                </c:pt>
                <c:pt idx="1129">
                  <c:v>0.51860314899999993</c:v>
                </c:pt>
                <c:pt idx="1130">
                  <c:v>0.51937582309999997</c:v>
                </c:pt>
                <c:pt idx="1131">
                  <c:v>0.52050547120000001</c:v>
                </c:pt>
                <c:pt idx="1132">
                  <c:v>0.5215168</c:v>
                </c:pt>
                <c:pt idx="1133">
                  <c:v>0.52217599199999998</c:v>
                </c:pt>
                <c:pt idx="1134">
                  <c:v>0.52249230459999996</c:v>
                </c:pt>
                <c:pt idx="1135">
                  <c:v>0.52258967249999999</c:v>
                </c:pt>
                <c:pt idx="1136">
                  <c:v>0.52314626069999992</c:v>
                </c:pt>
                <c:pt idx="1137">
                  <c:v>0.52358335680000001</c:v>
                </c:pt>
                <c:pt idx="1138">
                  <c:v>0.52425272350000007</c:v>
                </c:pt>
                <c:pt idx="1139">
                  <c:v>0.52468378920000003</c:v>
                </c:pt>
                <c:pt idx="1140">
                  <c:v>0.52453755000000002</c:v>
                </c:pt>
                <c:pt idx="1141">
                  <c:v>0.52462304999999998</c:v>
                </c:pt>
                <c:pt idx="1142">
                  <c:v>0.52516640000000003</c:v>
                </c:pt>
                <c:pt idx="1143">
                  <c:v>0.52629026449999994</c:v>
                </c:pt>
                <c:pt idx="1144">
                  <c:v>0.52822678089999997</c:v>
                </c:pt>
                <c:pt idx="1145">
                  <c:v>0.52794567980000007</c:v>
                </c:pt>
                <c:pt idx="1146">
                  <c:v>0.52684288239999999</c:v>
                </c:pt>
                <c:pt idx="1147">
                  <c:v>0.52655562889999996</c:v>
                </c:pt>
                <c:pt idx="1148">
                  <c:v>0.52720135379999999</c:v>
                </c:pt>
                <c:pt idx="1149">
                  <c:v>0.52761335879999993</c:v>
                </c:pt>
                <c:pt idx="1150">
                  <c:v>0.5277892998</c:v>
                </c:pt>
                <c:pt idx="1151">
                  <c:v>0.52843716269999996</c:v>
                </c:pt>
                <c:pt idx="1152">
                  <c:v>0.52956121680000001</c:v>
                </c:pt>
                <c:pt idx="1153">
                  <c:v>0.53033800019999999</c:v>
                </c:pt>
                <c:pt idx="1154">
                  <c:v>0.53099775059999998</c:v>
                </c:pt>
                <c:pt idx="1155">
                  <c:v>0.5316572128</c:v>
                </c:pt>
                <c:pt idx="1156">
                  <c:v>0.53219046040000006</c:v>
                </c:pt>
                <c:pt idx="1157">
                  <c:v>0.53248060139999998</c:v>
                </c:pt>
                <c:pt idx="1158">
                  <c:v>0.53242438619999999</c:v>
                </c:pt>
                <c:pt idx="1159">
                  <c:v>0.53237087800000005</c:v>
                </c:pt>
                <c:pt idx="1160">
                  <c:v>0.53232463000000008</c:v>
                </c:pt>
                <c:pt idx="1161">
                  <c:v>0.53309150439999997</c:v>
                </c:pt>
                <c:pt idx="1162">
                  <c:v>0.53384713409999995</c:v>
                </c:pt>
                <c:pt idx="1163">
                  <c:v>0.53401290400000001</c:v>
                </c:pt>
                <c:pt idx="1164">
                  <c:v>0.53405949760000004</c:v>
                </c:pt>
                <c:pt idx="1165">
                  <c:v>0.53480808899999999</c:v>
                </c:pt>
                <c:pt idx="1166">
                  <c:v>0.53580395940000003</c:v>
                </c:pt>
                <c:pt idx="1167">
                  <c:v>0.536458824</c:v>
                </c:pt>
                <c:pt idx="1168">
                  <c:v>0.53687898899999997</c:v>
                </c:pt>
                <c:pt idx="1169">
                  <c:v>0.5371799664000001</c:v>
                </c:pt>
                <c:pt idx="1170">
                  <c:v>0.53783474929999997</c:v>
                </c:pt>
                <c:pt idx="1171">
                  <c:v>0.5384864627999999</c:v>
                </c:pt>
                <c:pt idx="1172">
                  <c:v>0.53901530760000005</c:v>
                </c:pt>
                <c:pt idx="1173">
                  <c:v>0.53954886800000001</c:v>
                </c:pt>
                <c:pt idx="1174">
                  <c:v>0.53997056330000004</c:v>
                </c:pt>
                <c:pt idx="1175">
                  <c:v>0.54004252610000003</c:v>
                </c:pt>
                <c:pt idx="1176">
                  <c:v>0.5398821627</c:v>
                </c:pt>
                <c:pt idx="1177">
                  <c:v>0.54030585959999999</c:v>
                </c:pt>
                <c:pt idx="1178">
                  <c:v>0.54119858119999997</c:v>
                </c:pt>
                <c:pt idx="1179">
                  <c:v>0.54126327519999995</c:v>
                </c:pt>
                <c:pt idx="1180">
                  <c:v>0.54121452000000003</c:v>
                </c:pt>
                <c:pt idx="1181">
                  <c:v>0.54210487240000005</c:v>
                </c:pt>
                <c:pt idx="1182">
                  <c:v>0.54205201260000002</c:v>
                </c:pt>
                <c:pt idx="1183">
                  <c:v>0.54199403750000008</c:v>
                </c:pt>
                <c:pt idx="1184">
                  <c:v>0.54240391399999999</c:v>
                </c:pt>
                <c:pt idx="1185">
                  <c:v>0.54363806820000005</c:v>
                </c:pt>
                <c:pt idx="1186">
                  <c:v>0.54451569899999996</c:v>
                </c:pt>
                <c:pt idx="1187">
                  <c:v>0.54492501279999994</c:v>
                </c:pt>
                <c:pt idx="1188">
                  <c:v>0.54509339039999993</c:v>
                </c:pt>
                <c:pt idx="1189">
                  <c:v>0.54549677639999994</c:v>
                </c:pt>
                <c:pt idx="1190">
                  <c:v>0.54567033840000001</c:v>
                </c:pt>
                <c:pt idx="1191">
                  <c:v>0.5460784944</c:v>
                </c:pt>
                <c:pt idx="1192">
                  <c:v>0.54613995360000001</c:v>
                </c:pt>
                <c:pt idx="1193">
                  <c:v>0.54644348819999988</c:v>
                </c:pt>
                <c:pt idx="1194">
                  <c:v>0.54698220360000005</c:v>
                </c:pt>
                <c:pt idx="1195">
                  <c:v>0.54787773530000006</c:v>
                </c:pt>
                <c:pt idx="1196">
                  <c:v>0.54865799999999998</c:v>
                </c:pt>
                <c:pt idx="1197">
                  <c:v>0.54955162280000003</c:v>
                </c:pt>
                <c:pt idx="1198">
                  <c:v>0.55020739870000002</c:v>
                </c:pt>
                <c:pt idx="1199">
                  <c:v>0.55074685500000009</c:v>
                </c:pt>
                <c:pt idx="1200">
                  <c:v>0.55069979999999996</c:v>
                </c:pt>
                <c:pt idx="1201">
                  <c:v>0.55076499099999998</c:v>
                </c:pt>
                <c:pt idx="1202">
                  <c:v>0.5511862797999999</c:v>
                </c:pt>
                <c:pt idx="1203">
                  <c:v>0.5513778936</c:v>
                </c:pt>
                <c:pt idx="1204">
                  <c:v>0.55170110719999998</c:v>
                </c:pt>
                <c:pt idx="1205">
                  <c:v>0.55215176590000004</c:v>
                </c:pt>
                <c:pt idx="1206">
                  <c:v>0.55261383479999993</c:v>
                </c:pt>
                <c:pt idx="1207">
                  <c:v>0.55330926209999998</c:v>
                </c:pt>
                <c:pt idx="1208">
                  <c:v>0.55387886539999998</c:v>
                </c:pt>
                <c:pt idx="1209">
                  <c:v>0.55361513239999993</c:v>
                </c:pt>
                <c:pt idx="1210">
                  <c:v>0.55345195359999999</c:v>
                </c:pt>
                <c:pt idx="1211">
                  <c:v>0.55351783760000006</c:v>
                </c:pt>
                <c:pt idx="1212">
                  <c:v>0.55440338639999998</c:v>
                </c:pt>
                <c:pt idx="1213">
                  <c:v>0.55551591239999998</c:v>
                </c:pt>
                <c:pt idx="1214">
                  <c:v>0.55651051499999993</c:v>
                </c:pt>
                <c:pt idx="1215">
                  <c:v>0.55680497600000001</c:v>
                </c:pt>
                <c:pt idx="1216">
                  <c:v>0.55663680599999998</c:v>
                </c:pt>
                <c:pt idx="1217">
                  <c:v>0.55683113039999999</c:v>
                </c:pt>
                <c:pt idx="1218">
                  <c:v>0.55726044299999988</c:v>
                </c:pt>
                <c:pt idx="1219">
                  <c:v>0.5582832472</c:v>
                </c:pt>
                <c:pt idx="1220">
                  <c:v>0.55847971259999996</c:v>
                </c:pt>
                <c:pt idx="1221">
                  <c:v>0.55890082499999993</c:v>
                </c:pt>
                <c:pt idx="1222">
                  <c:v>0.55954664949999999</c:v>
                </c:pt>
                <c:pt idx="1223">
                  <c:v>0.56031180759999999</c:v>
                </c:pt>
                <c:pt idx="1224">
                  <c:v>0.56084103899999993</c:v>
                </c:pt>
                <c:pt idx="1225">
                  <c:v>0.56148627279999996</c:v>
                </c:pt>
                <c:pt idx="1226">
                  <c:v>0.56236965630000002</c:v>
                </c:pt>
                <c:pt idx="1227">
                  <c:v>0.56114169879999998</c:v>
                </c:pt>
                <c:pt idx="1228">
                  <c:v>0.56098408799999999</c:v>
                </c:pt>
                <c:pt idx="1229">
                  <c:v>0.56153506199999992</c:v>
                </c:pt>
                <c:pt idx="1230">
                  <c:v>0.56244364800000002</c:v>
                </c:pt>
                <c:pt idx="1231">
                  <c:v>0.56360023999999997</c:v>
                </c:pt>
                <c:pt idx="1232">
                  <c:v>0.56486937199999998</c:v>
                </c:pt>
                <c:pt idx="1233">
                  <c:v>0.56552373849999993</c:v>
                </c:pt>
                <c:pt idx="1234">
                  <c:v>0.56570594520000006</c:v>
                </c:pt>
                <c:pt idx="1235">
                  <c:v>0.56588865840000002</c:v>
                </c:pt>
                <c:pt idx="1236">
                  <c:v>0.56631455999999991</c:v>
                </c:pt>
                <c:pt idx="1237">
                  <c:v>0.56662255439999998</c:v>
                </c:pt>
                <c:pt idx="1238">
                  <c:v>0.56680683300000001</c:v>
                </c:pt>
                <c:pt idx="1239">
                  <c:v>0.56675364900000003</c:v>
                </c:pt>
                <c:pt idx="1240">
                  <c:v>0.56693123069999996</c:v>
                </c:pt>
                <c:pt idx="1241">
                  <c:v>0.56757334160000006</c:v>
                </c:pt>
                <c:pt idx="1242">
                  <c:v>0.56809172760000004</c:v>
                </c:pt>
                <c:pt idx="1243">
                  <c:v>0.56848393799999997</c:v>
                </c:pt>
                <c:pt idx="1244">
                  <c:v>0.56900294309999999</c:v>
                </c:pt>
                <c:pt idx="1245">
                  <c:v>0.5695418001</c:v>
                </c:pt>
                <c:pt idx="1246">
                  <c:v>0.5696276495</c:v>
                </c:pt>
                <c:pt idx="1247">
                  <c:v>0.56994733499999994</c:v>
                </c:pt>
                <c:pt idx="1248">
                  <c:v>0.57085006400000005</c:v>
                </c:pt>
                <c:pt idx="1249">
                  <c:v>0.57175252890000006</c:v>
                </c:pt>
                <c:pt idx="1250">
                  <c:v>0.57170694379999998</c:v>
                </c:pt>
                <c:pt idx="1251">
                  <c:v>0.57154362719999996</c:v>
                </c:pt>
                <c:pt idx="1252">
                  <c:v>0.57185111620000006</c:v>
                </c:pt>
                <c:pt idx="1253">
                  <c:v>0.5725123392</c:v>
                </c:pt>
                <c:pt idx="1254">
                  <c:v>0.57340482999999998</c:v>
                </c:pt>
                <c:pt idx="1255">
                  <c:v>0.5739379308</c:v>
                </c:pt>
                <c:pt idx="1256">
                  <c:v>0.5738827796</c:v>
                </c:pt>
                <c:pt idx="1257">
                  <c:v>0.57383099879999999</c:v>
                </c:pt>
                <c:pt idx="1258">
                  <c:v>0.57437544959999998</c:v>
                </c:pt>
                <c:pt idx="1259">
                  <c:v>0.57528025620000001</c:v>
                </c:pt>
                <c:pt idx="1260">
                  <c:v>0.57607086600000001</c:v>
                </c:pt>
                <c:pt idx="1261">
                  <c:v>0.57674431920000002</c:v>
                </c:pt>
                <c:pt idx="1262">
                  <c:v>0.577072162</c:v>
                </c:pt>
                <c:pt idx="1263">
                  <c:v>0.57716968199999996</c:v>
                </c:pt>
                <c:pt idx="1264">
                  <c:v>0.57702993560000004</c:v>
                </c:pt>
                <c:pt idx="1265">
                  <c:v>0.57758983379999995</c:v>
                </c:pt>
                <c:pt idx="1266">
                  <c:v>0.57862112979999991</c:v>
                </c:pt>
                <c:pt idx="1267">
                  <c:v>0.57953034510000001</c:v>
                </c:pt>
                <c:pt idx="1268">
                  <c:v>0.58020238599999996</c:v>
                </c:pt>
                <c:pt idx="1269">
                  <c:v>0.5806298017</c:v>
                </c:pt>
                <c:pt idx="1270">
                  <c:v>0.58068861369999991</c:v>
                </c:pt>
                <c:pt idx="1271">
                  <c:v>0.58097461110000004</c:v>
                </c:pt>
                <c:pt idx="1272">
                  <c:v>0.5813742462</c:v>
                </c:pt>
                <c:pt idx="1273">
                  <c:v>0.58178129880000007</c:v>
                </c:pt>
                <c:pt idx="1274">
                  <c:v>0.58184806119999999</c:v>
                </c:pt>
                <c:pt idx="1275">
                  <c:v>0.58179284760000005</c:v>
                </c:pt>
                <c:pt idx="1276">
                  <c:v>0.58220739869999993</c:v>
                </c:pt>
                <c:pt idx="1277">
                  <c:v>0.58297082910000009</c:v>
                </c:pt>
                <c:pt idx="1278">
                  <c:v>0.58384311160000002</c:v>
                </c:pt>
                <c:pt idx="1279">
                  <c:v>0.58425006509999999</c:v>
                </c:pt>
                <c:pt idx="1280">
                  <c:v>0.58466151799999999</c:v>
                </c:pt>
                <c:pt idx="1281">
                  <c:v>0.5848427343</c:v>
                </c:pt>
                <c:pt idx="1282">
                  <c:v>0.58539562200000006</c:v>
                </c:pt>
                <c:pt idx="1283">
                  <c:v>0.58606529799999996</c:v>
                </c:pt>
                <c:pt idx="1284">
                  <c:v>0.58649930750000001</c:v>
                </c:pt>
                <c:pt idx="1285">
                  <c:v>0.58694033620000008</c:v>
                </c:pt>
                <c:pt idx="1286">
                  <c:v>0.58715398829999998</c:v>
                </c:pt>
                <c:pt idx="1287">
                  <c:v>0.58702540049999996</c:v>
                </c:pt>
                <c:pt idx="1288">
                  <c:v>0.58715100349999994</c:v>
                </c:pt>
                <c:pt idx="1289">
                  <c:v>0.58810744319999997</c:v>
                </c:pt>
                <c:pt idx="1290">
                  <c:v>0.58916814399999995</c:v>
                </c:pt>
                <c:pt idx="1291">
                  <c:v>0.589733128</c:v>
                </c:pt>
                <c:pt idx="1292">
                  <c:v>0.59016751589999994</c:v>
                </c:pt>
                <c:pt idx="1293">
                  <c:v>0.5907178488</c:v>
                </c:pt>
                <c:pt idx="1294">
                  <c:v>0.5913841648</c:v>
                </c:pt>
                <c:pt idx="1295">
                  <c:v>0.59180891899999999</c:v>
                </c:pt>
                <c:pt idx="1296">
                  <c:v>0.59164834050000004</c:v>
                </c:pt>
                <c:pt idx="1297">
                  <c:v>0.59160261120000002</c:v>
                </c:pt>
                <c:pt idx="1298">
                  <c:v>0.592145904</c:v>
                </c:pt>
                <c:pt idx="1299">
                  <c:v>0.5930415725</c:v>
                </c:pt>
                <c:pt idx="1300">
                  <c:v>0.59381249700000005</c:v>
                </c:pt>
                <c:pt idx="1301">
                  <c:v>0.59410530000000006</c:v>
                </c:pt>
                <c:pt idx="1302">
                  <c:v>0.59415175350000005</c:v>
                </c:pt>
                <c:pt idx="1303">
                  <c:v>0.59420819699999994</c:v>
                </c:pt>
                <c:pt idx="1304">
                  <c:v>0.59437761720000004</c:v>
                </c:pt>
                <c:pt idx="1305">
                  <c:v>0.59454206060000003</c:v>
                </c:pt>
                <c:pt idx="1306">
                  <c:v>0.59447403999999993</c:v>
                </c:pt>
                <c:pt idx="1307">
                  <c:v>0.59535750030000001</c:v>
                </c:pt>
                <c:pt idx="1308">
                  <c:v>0.59756276669999997</c:v>
                </c:pt>
                <c:pt idx="1309">
                  <c:v>0.59882584319999999</c:v>
                </c:pt>
                <c:pt idx="1310">
                  <c:v>0.59877975100000003</c:v>
                </c:pt>
                <c:pt idx="1311">
                  <c:v>0.59873916170000008</c:v>
                </c:pt>
                <c:pt idx="1312">
                  <c:v>0.59881811700000009</c:v>
                </c:pt>
                <c:pt idx="1313">
                  <c:v>0.59914380239999998</c:v>
                </c:pt>
                <c:pt idx="1314">
                  <c:v>0.59934894000000005</c:v>
                </c:pt>
                <c:pt idx="1315">
                  <c:v>0.59966870579999998</c:v>
                </c:pt>
                <c:pt idx="1316">
                  <c:v>0.5999860184000001</c:v>
                </c:pt>
                <c:pt idx="1317">
                  <c:v>0.60018272760000002</c:v>
                </c:pt>
                <c:pt idx="1318">
                  <c:v>0.60037392580000004</c:v>
                </c:pt>
                <c:pt idx="1319">
                  <c:v>0.6007969661</c:v>
                </c:pt>
                <c:pt idx="1320">
                  <c:v>0.60146856660000014</c:v>
                </c:pt>
                <c:pt idx="1321">
                  <c:v>0.60249340480000002</c:v>
                </c:pt>
                <c:pt idx="1322">
                  <c:v>0.60339924329999994</c:v>
                </c:pt>
                <c:pt idx="1323">
                  <c:v>0.60394300249999999</c:v>
                </c:pt>
                <c:pt idx="1324">
                  <c:v>0.6044914294</c:v>
                </c:pt>
                <c:pt idx="1325">
                  <c:v>0.60480752090000001</c:v>
                </c:pt>
                <c:pt idx="1326">
                  <c:v>0.60511606409999996</c:v>
                </c:pt>
                <c:pt idx="1327">
                  <c:v>0.604822101</c:v>
                </c:pt>
                <c:pt idx="1328">
                  <c:v>0.60499109110000004</c:v>
                </c:pt>
                <c:pt idx="1329">
                  <c:v>0.60588004660000006</c:v>
                </c:pt>
                <c:pt idx="1330">
                  <c:v>0.60677118449999989</c:v>
                </c:pt>
                <c:pt idx="1331">
                  <c:v>0.60706884510000003</c:v>
                </c:pt>
                <c:pt idx="1332">
                  <c:v>0.60713192390000004</c:v>
                </c:pt>
                <c:pt idx="1333">
                  <c:v>0.60756835900000006</c:v>
                </c:pt>
                <c:pt idx="1334">
                  <c:v>0.60825078049999992</c:v>
                </c:pt>
                <c:pt idx="1335">
                  <c:v>0.60869559220000002</c:v>
                </c:pt>
                <c:pt idx="1336">
                  <c:v>0.60914356650000001</c:v>
                </c:pt>
                <c:pt idx="1337">
                  <c:v>0.60971873799999998</c:v>
                </c:pt>
                <c:pt idx="1338">
                  <c:v>0.60968300799999997</c:v>
                </c:pt>
                <c:pt idx="1339">
                  <c:v>0.60976416160000002</c:v>
                </c:pt>
                <c:pt idx="1340">
                  <c:v>0.61044426690000009</c:v>
                </c:pt>
                <c:pt idx="1341">
                  <c:v>0.61136148840000004</c:v>
                </c:pt>
                <c:pt idx="1342">
                  <c:v>0.61226970969999994</c:v>
                </c:pt>
                <c:pt idx="1343">
                  <c:v>0.61246095959999991</c:v>
                </c:pt>
                <c:pt idx="1344">
                  <c:v>0.61253218320000002</c:v>
                </c:pt>
                <c:pt idx="1345">
                  <c:v>0.61259930759999992</c:v>
                </c:pt>
                <c:pt idx="1346">
                  <c:v>0.61327555580000004</c:v>
                </c:pt>
                <c:pt idx="1347">
                  <c:v>0.61408592049999999</c:v>
                </c:pt>
                <c:pt idx="1348">
                  <c:v>0.61466242859999998</c:v>
                </c:pt>
                <c:pt idx="1349">
                  <c:v>0.61500137879999994</c:v>
                </c:pt>
                <c:pt idx="1350">
                  <c:v>0.61522127459999998</c:v>
                </c:pt>
                <c:pt idx="1351">
                  <c:v>0.61544018079999996</c:v>
                </c:pt>
                <c:pt idx="1352">
                  <c:v>0.61554818379999998</c:v>
                </c:pt>
                <c:pt idx="1353">
                  <c:v>0.61445859749999987</c:v>
                </c:pt>
                <c:pt idx="1354">
                  <c:v>0.61372572800000003</c:v>
                </c:pt>
                <c:pt idx="1355">
                  <c:v>0.61419621130000002</c:v>
                </c:pt>
                <c:pt idx="1356">
                  <c:v>0.61550265510000013</c:v>
                </c:pt>
                <c:pt idx="1357">
                  <c:v>0.61679201630000002</c:v>
                </c:pt>
                <c:pt idx="1358">
                  <c:v>0.61770581479999997</c:v>
                </c:pt>
                <c:pt idx="1359">
                  <c:v>0.61860123089999997</c:v>
                </c:pt>
                <c:pt idx="1360">
                  <c:v>0.619737486</c:v>
                </c:pt>
                <c:pt idx="1361">
                  <c:v>0.62015595749999997</c:v>
                </c:pt>
                <c:pt idx="1362">
                  <c:v>0.62020615499999998</c:v>
                </c:pt>
                <c:pt idx="1363">
                  <c:v>0.62037051519999997</c:v>
                </c:pt>
                <c:pt idx="1364">
                  <c:v>0.620891894</c:v>
                </c:pt>
                <c:pt idx="1365">
                  <c:v>0.6212851734</c:v>
                </c:pt>
                <c:pt idx="1366">
                  <c:v>0.62131523479999995</c:v>
                </c:pt>
                <c:pt idx="1367">
                  <c:v>0.6214807296</c:v>
                </c:pt>
                <c:pt idx="1368">
                  <c:v>0.6220090344000001</c:v>
                </c:pt>
                <c:pt idx="1369">
                  <c:v>0.62253949119999996</c:v>
                </c:pt>
                <c:pt idx="1370">
                  <c:v>0.62307106559999992</c:v>
                </c:pt>
                <c:pt idx="1371">
                  <c:v>0.62359752000000002</c:v>
                </c:pt>
                <c:pt idx="1372">
                  <c:v>0.62365420000000005</c:v>
                </c:pt>
                <c:pt idx="1373">
                  <c:v>0.62432049149999991</c:v>
                </c:pt>
                <c:pt idx="1374">
                  <c:v>0.62500201999999994</c:v>
                </c:pt>
                <c:pt idx="1375">
                  <c:v>0.62558041259999997</c:v>
                </c:pt>
                <c:pt idx="1376">
                  <c:v>0.62581720949999986</c:v>
                </c:pt>
                <c:pt idx="1377">
                  <c:v>0.62592881050000004</c:v>
                </c:pt>
                <c:pt idx="1378">
                  <c:v>0.62614480959999996</c:v>
                </c:pt>
                <c:pt idx="1379">
                  <c:v>0.62635406339999999</c:v>
                </c:pt>
                <c:pt idx="1380">
                  <c:v>0.62645579490000014</c:v>
                </c:pt>
                <c:pt idx="1381">
                  <c:v>0.62728647840000007</c:v>
                </c:pt>
                <c:pt idx="1382">
                  <c:v>0.62813571660000012</c:v>
                </c:pt>
                <c:pt idx="1383">
                  <c:v>0.62839495999999995</c:v>
                </c:pt>
                <c:pt idx="1384">
                  <c:v>0.62744672750000008</c:v>
                </c:pt>
                <c:pt idx="1385">
                  <c:v>0.62768283339999997</c:v>
                </c:pt>
                <c:pt idx="1386">
                  <c:v>0.62886035800000006</c:v>
                </c:pt>
                <c:pt idx="1387">
                  <c:v>0.63002825600000012</c:v>
                </c:pt>
                <c:pt idx="1388">
                  <c:v>0.63106727680000008</c:v>
                </c:pt>
                <c:pt idx="1389">
                  <c:v>0.63151361539999995</c:v>
                </c:pt>
                <c:pt idx="1390">
                  <c:v>0.63220429440000003</c:v>
                </c:pt>
                <c:pt idx="1391">
                  <c:v>0.63276800600000005</c:v>
                </c:pt>
                <c:pt idx="1392">
                  <c:v>0.63296511470000005</c:v>
                </c:pt>
                <c:pt idx="1393">
                  <c:v>0.63352165500000002</c:v>
                </c:pt>
                <c:pt idx="1394">
                  <c:v>0.63372623799999994</c:v>
                </c:pt>
                <c:pt idx="1395">
                  <c:v>0.63428929499999998</c:v>
                </c:pt>
                <c:pt idx="1396">
                  <c:v>0.63521518109999997</c:v>
                </c:pt>
                <c:pt idx="1397">
                  <c:v>0.63565814400000009</c:v>
                </c:pt>
                <c:pt idx="1398">
                  <c:v>0.63548650620000002</c:v>
                </c:pt>
                <c:pt idx="1399">
                  <c:v>0.63555828700000006</c:v>
                </c:pt>
                <c:pt idx="1400">
                  <c:v>0.63624172769999998</c:v>
                </c:pt>
                <c:pt idx="1401">
                  <c:v>0.63691739040000006</c:v>
                </c:pt>
                <c:pt idx="1402">
                  <c:v>0.63698613440000007</c:v>
                </c:pt>
                <c:pt idx="1403">
                  <c:v>0.63741629379999998</c:v>
                </c:pt>
                <c:pt idx="1404">
                  <c:v>0.6382085153</c:v>
                </c:pt>
                <c:pt idx="1405">
                  <c:v>0.63901362119999994</c:v>
                </c:pt>
                <c:pt idx="1406">
                  <c:v>0.63945736539999998</c:v>
                </c:pt>
                <c:pt idx="1407">
                  <c:v>0.63965324069999996</c:v>
                </c:pt>
                <c:pt idx="1408">
                  <c:v>0.63997075050000007</c:v>
                </c:pt>
                <c:pt idx="1409">
                  <c:v>0.64040568959999999</c:v>
                </c:pt>
                <c:pt idx="1410">
                  <c:v>0.64059319170000006</c:v>
                </c:pt>
                <c:pt idx="1411">
                  <c:v>0.64125560780000013</c:v>
                </c:pt>
                <c:pt idx="1412">
                  <c:v>0.64179967140000005</c:v>
                </c:pt>
                <c:pt idx="1413">
                  <c:v>0.64223067749999996</c:v>
                </c:pt>
                <c:pt idx="1414">
                  <c:v>0.6425315533</c:v>
                </c:pt>
                <c:pt idx="1415">
                  <c:v>0.6428330068</c:v>
                </c:pt>
                <c:pt idx="1416">
                  <c:v>0.64338431929999995</c:v>
                </c:pt>
                <c:pt idx="1417">
                  <c:v>0.64417223990000005</c:v>
                </c:pt>
                <c:pt idx="1418">
                  <c:v>0.64459349840000002</c:v>
                </c:pt>
                <c:pt idx="1419">
                  <c:v>0.64440770400000003</c:v>
                </c:pt>
                <c:pt idx="1420">
                  <c:v>0.64411078860000004</c:v>
                </c:pt>
                <c:pt idx="1421">
                  <c:v>0.64466938200000001</c:v>
                </c:pt>
                <c:pt idx="1422">
                  <c:v>0.6459566670000001</c:v>
                </c:pt>
                <c:pt idx="1423">
                  <c:v>0.64737141840000001</c:v>
                </c:pt>
                <c:pt idx="1424">
                  <c:v>0.64758117739999999</c:v>
                </c:pt>
                <c:pt idx="1425">
                  <c:v>0.64729879200000007</c:v>
                </c:pt>
                <c:pt idx="1426">
                  <c:v>0.64701149589999996</c:v>
                </c:pt>
                <c:pt idx="1427">
                  <c:v>0.64709774359999994</c:v>
                </c:pt>
                <c:pt idx="1428">
                  <c:v>0.64706746520000002</c:v>
                </c:pt>
                <c:pt idx="1429">
                  <c:v>0.64751189300000001</c:v>
                </c:pt>
                <c:pt idx="1430">
                  <c:v>0.64856330760000003</c:v>
                </c:pt>
                <c:pt idx="1431">
                  <c:v>0.64963056249999995</c:v>
                </c:pt>
                <c:pt idx="1432">
                  <c:v>0.6502344981</c:v>
                </c:pt>
                <c:pt idx="1433">
                  <c:v>0.6503555256000001</c:v>
                </c:pt>
                <c:pt idx="1434">
                  <c:v>0.65095757720000003</c:v>
                </c:pt>
                <c:pt idx="1435">
                  <c:v>0.65167321199999995</c:v>
                </c:pt>
                <c:pt idx="1436">
                  <c:v>0.65190625219999998</c:v>
                </c:pt>
                <c:pt idx="1437">
                  <c:v>0.65225547270000006</c:v>
                </c:pt>
                <c:pt idx="1438">
                  <c:v>0.65272092780000002</c:v>
                </c:pt>
                <c:pt idx="1439">
                  <c:v>0.6534215336000001</c:v>
                </c:pt>
                <c:pt idx="1440">
                  <c:v>0.65423687450000001</c:v>
                </c:pt>
                <c:pt idx="1441">
                  <c:v>0.65479352670000013</c:v>
                </c:pt>
                <c:pt idx="1442">
                  <c:v>0.65473358079999988</c:v>
                </c:pt>
                <c:pt idx="1443">
                  <c:v>0.65503252099999998</c:v>
                </c:pt>
                <c:pt idx="1444">
                  <c:v>0.65568285599999998</c:v>
                </c:pt>
                <c:pt idx="1445">
                  <c:v>0.65621380500000004</c:v>
                </c:pt>
                <c:pt idx="1446">
                  <c:v>0.65613767940000001</c:v>
                </c:pt>
                <c:pt idx="1447">
                  <c:v>0.65617560539999997</c:v>
                </c:pt>
                <c:pt idx="1448">
                  <c:v>0.65729924549999996</c:v>
                </c:pt>
                <c:pt idx="1449">
                  <c:v>0.65794502479999994</c:v>
                </c:pt>
                <c:pt idx="1450">
                  <c:v>0.65872560439999994</c:v>
                </c:pt>
                <c:pt idx="1451">
                  <c:v>0.65951664640000007</c:v>
                </c:pt>
                <c:pt idx="1452">
                  <c:v>0.65994108959999997</c:v>
                </c:pt>
                <c:pt idx="1453">
                  <c:v>0.65999882779999985</c:v>
                </c:pt>
                <c:pt idx="1454">
                  <c:v>0.65968486599999998</c:v>
                </c:pt>
                <c:pt idx="1455">
                  <c:v>0.65998058979999996</c:v>
                </c:pt>
                <c:pt idx="1456">
                  <c:v>0.66015842489999998</c:v>
                </c:pt>
                <c:pt idx="1457">
                  <c:v>0.66095322229999998</c:v>
                </c:pt>
                <c:pt idx="1458">
                  <c:v>0.66114587880000009</c:v>
                </c:pt>
                <c:pt idx="1459">
                  <c:v>0.66073565499999998</c:v>
                </c:pt>
                <c:pt idx="1460">
                  <c:v>0.6608146800000001</c:v>
                </c:pt>
                <c:pt idx="1461">
                  <c:v>0.66161692959999996</c:v>
                </c:pt>
                <c:pt idx="1462">
                  <c:v>0.662657528</c:v>
                </c:pt>
                <c:pt idx="1463">
                  <c:v>0.66322028159999991</c:v>
                </c:pt>
                <c:pt idx="1464">
                  <c:v>0.66342360780000009</c:v>
                </c:pt>
                <c:pt idx="1465">
                  <c:v>0.66374609680000007</c:v>
                </c:pt>
                <c:pt idx="1466">
                  <c:v>0.66442991239999993</c:v>
                </c:pt>
                <c:pt idx="1467">
                  <c:v>0.66523521799999996</c:v>
                </c:pt>
                <c:pt idx="1468">
                  <c:v>0.66592591410000002</c:v>
                </c:pt>
                <c:pt idx="1469">
                  <c:v>0.66637674899999999</c:v>
                </c:pt>
                <c:pt idx="1470">
                  <c:v>0.66696500720000007</c:v>
                </c:pt>
                <c:pt idx="1471">
                  <c:v>0.66768033150000006</c:v>
                </c:pt>
                <c:pt idx="1472">
                  <c:v>0.66754688479999991</c:v>
                </c:pt>
                <c:pt idx="1473">
                  <c:v>0.66716220240000002</c:v>
                </c:pt>
                <c:pt idx="1474">
                  <c:v>0.66799377450000008</c:v>
                </c:pt>
                <c:pt idx="1475">
                  <c:v>0.66955178069999999</c:v>
                </c:pt>
                <c:pt idx="1476">
                  <c:v>0.67001441099999992</c:v>
                </c:pt>
                <c:pt idx="1477">
                  <c:v>0.669865092</c:v>
                </c:pt>
                <c:pt idx="1478">
                  <c:v>0.67045325200000006</c:v>
                </c:pt>
                <c:pt idx="1479">
                  <c:v>0.67177868940000007</c:v>
                </c:pt>
                <c:pt idx="1480">
                  <c:v>0.67213514719999989</c:v>
                </c:pt>
                <c:pt idx="1481">
                  <c:v>0.67175872520000002</c:v>
                </c:pt>
                <c:pt idx="1482">
                  <c:v>0.6717216198</c:v>
                </c:pt>
                <c:pt idx="1483">
                  <c:v>0.67253097299999987</c:v>
                </c:pt>
                <c:pt idx="1484">
                  <c:v>0.67357272779999999</c:v>
                </c:pt>
                <c:pt idx="1485">
                  <c:v>0.67413634530000011</c:v>
                </c:pt>
                <c:pt idx="1486">
                  <c:v>0.67434003020000011</c:v>
                </c:pt>
                <c:pt idx="1487">
                  <c:v>0.67467209039999998</c:v>
                </c:pt>
                <c:pt idx="1488">
                  <c:v>0.67513147169999999</c:v>
                </c:pt>
                <c:pt idx="1489">
                  <c:v>0.67522299720000001</c:v>
                </c:pt>
                <c:pt idx="1490">
                  <c:v>0.67518113199999996</c:v>
                </c:pt>
                <c:pt idx="1491">
                  <c:v>0.67538164140000001</c:v>
                </c:pt>
                <c:pt idx="1492">
                  <c:v>0.67617603810000004</c:v>
                </c:pt>
                <c:pt idx="1493">
                  <c:v>0.67721023850000006</c:v>
                </c:pt>
                <c:pt idx="1494">
                  <c:v>0.6773915304</c:v>
                </c:pt>
                <c:pt idx="1495">
                  <c:v>0.6773375854</c:v>
                </c:pt>
                <c:pt idx="1496">
                  <c:v>0.67826257919999999</c:v>
                </c:pt>
                <c:pt idx="1497">
                  <c:v>0.67930679439999997</c:v>
                </c:pt>
                <c:pt idx="1498">
                  <c:v>0.67961403739999993</c:v>
                </c:pt>
                <c:pt idx="1499">
                  <c:v>0.67919412960000003</c:v>
                </c:pt>
                <c:pt idx="1500">
                  <c:v>0.67938511000000001</c:v>
                </c:pt>
                <c:pt idx="1501">
                  <c:v>0.68019553700000002</c:v>
                </c:pt>
                <c:pt idx="1502">
                  <c:v>0.68065888799999996</c:v>
                </c:pt>
                <c:pt idx="1503">
                  <c:v>0.68088689750000009</c:v>
                </c:pt>
                <c:pt idx="1504">
                  <c:v>0.68110656600000008</c:v>
                </c:pt>
                <c:pt idx="1505">
                  <c:v>0.68131397809999994</c:v>
                </c:pt>
                <c:pt idx="1506">
                  <c:v>0.68151136239999999</c:v>
                </c:pt>
                <c:pt idx="1507">
                  <c:v>0.68207693040000006</c:v>
                </c:pt>
                <c:pt idx="1508">
                  <c:v>0.68289946020000003</c:v>
                </c:pt>
                <c:pt idx="1509">
                  <c:v>0.68385035599999999</c:v>
                </c:pt>
                <c:pt idx="1510">
                  <c:v>0.68455912800000007</c:v>
                </c:pt>
                <c:pt idx="1511">
                  <c:v>0.68527705999999999</c:v>
                </c:pt>
                <c:pt idx="1512">
                  <c:v>0.68550861600000002</c:v>
                </c:pt>
                <c:pt idx="1513">
                  <c:v>0.6858476872</c:v>
                </c:pt>
                <c:pt idx="1514">
                  <c:v>0.6861739</c:v>
                </c:pt>
                <c:pt idx="1515">
                  <c:v>0.68599768779999992</c:v>
                </c:pt>
                <c:pt idx="1516">
                  <c:v>0.68569706199999991</c:v>
                </c:pt>
                <c:pt idx="1517">
                  <c:v>0.68588095679999994</c:v>
                </c:pt>
                <c:pt idx="1518">
                  <c:v>0.6866727666000001</c:v>
                </c:pt>
                <c:pt idx="1519">
                  <c:v>0.6873391754</c:v>
                </c:pt>
                <c:pt idx="1520">
                  <c:v>0.68763075939999996</c:v>
                </c:pt>
                <c:pt idx="1521">
                  <c:v>0.68766847369999984</c:v>
                </c:pt>
                <c:pt idx="1522">
                  <c:v>0.68868469139999999</c:v>
                </c:pt>
                <c:pt idx="1523">
                  <c:v>0.69043974510000006</c:v>
                </c:pt>
                <c:pt idx="1524">
                  <c:v>0.69061561920000014</c:v>
                </c:pt>
                <c:pt idx="1525">
                  <c:v>0.689820129</c:v>
                </c:pt>
                <c:pt idx="1526">
                  <c:v>0.68964344460000004</c:v>
                </c:pt>
                <c:pt idx="1527">
                  <c:v>0.69057181499999987</c:v>
                </c:pt>
                <c:pt idx="1528">
                  <c:v>0.69150772010000006</c:v>
                </c:pt>
                <c:pt idx="1529">
                  <c:v>0.69158012969999993</c:v>
                </c:pt>
                <c:pt idx="1530">
                  <c:v>0.69165197359999997</c:v>
                </c:pt>
                <c:pt idx="1531">
                  <c:v>0.69283394720000002</c:v>
                </c:pt>
                <c:pt idx="1532">
                  <c:v>0.69438987439999988</c:v>
                </c:pt>
                <c:pt idx="1533">
                  <c:v>0.69473215999999993</c:v>
                </c:pt>
                <c:pt idx="1534">
                  <c:v>0.69422388499999999</c:v>
                </c:pt>
                <c:pt idx="1535">
                  <c:v>0.69431241499999996</c:v>
                </c:pt>
                <c:pt idx="1536">
                  <c:v>0.69548685080000006</c:v>
                </c:pt>
                <c:pt idx="1537">
                  <c:v>0.69642075930000014</c:v>
                </c:pt>
                <c:pt idx="1538">
                  <c:v>0.69688125779999999</c:v>
                </c:pt>
                <c:pt idx="1539">
                  <c:v>0.6970959055</c:v>
                </c:pt>
                <c:pt idx="1540">
                  <c:v>0.69730773760000009</c:v>
                </c:pt>
                <c:pt idx="1541">
                  <c:v>0.6977490864</c:v>
                </c:pt>
                <c:pt idx="1542">
                  <c:v>0.69806692640000001</c:v>
                </c:pt>
                <c:pt idx="1543">
                  <c:v>0.69803339999999992</c:v>
                </c:pt>
                <c:pt idx="1544">
                  <c:v>0.69835986260000005</c:v>
                </c:pt>
                <c:pt idx="1545">
                  <c:v>0.69891253380000007</c:v>
                </c:pt>
                <c:pt idx="1546">
                  <c:v>0.69934051109999995</c:v>
                </c:pt>
                <c:pt idx="1547">
                  <c:v>0.69989106050000005</c:v>
                </c:pt>
                <c:pt idx="1548">
                  <c:v>0.70092605010000009</c:v>
                </c:pt>
                <c:pt idx="1549">
                  <c:v>0.70206996899999985</c:v>
                </c:pt>
                <c:pt idx="1550">
                  <c:v>0.70198640089999997</c:v>
                </c:pt>
                <c:pt idx="1551">
                  <c:v>0.70105420050000011</c:v>
                </c:pt>
                <c:pt idx="1552">
                  <c:v>0.70048951240000001</c:v>
                </c:pt>
                <c:pt idx="1553">
                  <c:v>0.70090005159999991</c:v>
                </c:pt>
                <c:pt idx="1554">
                  <c:v>0.70182035980000002</c:v>
                </c:pt>
                <c:pt idx="1555">
                  <c:v>0.70263773120000006</c:v>
                </c:pt>
                <c:pt idx="1556">
                  <c:v>0.70324449840000003</c:v>
                </c:pt>
                <c:pt idx="1557">
                  <c:v>0.70359413380000002</c:v>
                </c:pt>
                <c:pt idx="1558">
                  <c:v>0.7036842204</c:v>
                </c:pt>
                <c:pt idx="1559">
                  <c:v>0.70412848310000009</c:v>
                </c:pt>
                <c:pt idx="1560">
                  <c:v>0.70469836050000001</c:v>
                </c:pt>
                <c:pt idx="1561">
                  <c:v>0.70551197639999996</c:v>
                </c:pt>
                <c:pt idx="1562">
                  <c:v>0.70610454550000001</c:v>
                </c:pt>
                <c:pt idx="1563">
                  <c:v>0.70683667199999989</c:v>
                </c:pt>
                <c:pt idx="1564">
                  <c:v>0.70732526279999997</c:v>
                </c:pt>
                <c:pt idx="1565">
                  <c:v>0.70744340430000008</c:v>
                </c:pt>
                <c:pt idx="1566">
                  <c:v>0.70768259320000004</c:v>
                </c:pt>
                <c:pt idx="1567">
                  <c:v>0.70867302899999984</c:v>
                </c:pt>
                <c:pt idx="1568">
                  <c:v>0.70967129399999995</c:v>
                </c:pt>
                <c:pt idx="1569">
                  <c:v>0.70968423049999996</c:v>
                </c:pt>
                <c:pt idx="1570">
                  <c:v>0.70969538719999992</c:v>
                </c:pt>
                <c:pt idx="1571">
                  <c:v>0.71055691840000001</c:v>
                </c:pt>
                <c:pt idx="1572">
                  <c:v>0.71153467349999999</c:v>
                </c:pt>
                <c:pt idx="1573">
                  <c:v>0.71177743799999993</c:v>
                </c:pt>
                <c:pt idx="1574">
                  <c:v>0.7116427032</c:v>
                </c:pt>
                <c:pt idx="1575">
                  <c:v>0.71149516239999999</c:v>
                </c:pt>
                <c:pt idx="1576">
                  <c:v>0.71244341550000001</c:v>
                </c:pt>
                <c:pt idx="1577">
                  <c:v>0.71350733729999993</c:v>
                </c:pt>
                <c:pt idx="1578">
                  <c:v>0.71383515419999999</c:v>
                </c:pt>
                <c:pt idx="1579">
                  <c:v>0.71464234969999996</c:v>
                </c:pt>
                <c:pt idx="1580">
                  <c:v>0.71506721480000002</c:v>
                </c:pt>
                <c:pt idx="1581">
                  <c:v>0.71548515950000002</c:v>
                </c:pt>
                <c:pt idx="1582">
                  <c:v>0.71567101359999996</c:v>
                </c:pt>
                <c:pt idx="1583">
                  <c:v>0.71661390030000005</c:v>
                </c:pt>
                <c:pt idx="1584">
                  <c:v>0.71732306160000003</c:v>
                </c:pt>
                <c:pt idx="1585">
                  <c:v>0.71777744079999994</c:v>
                </c:pt>
                <c:pt idx="1586">
                  <c:v>0.71785790859999998</c:v>
                </c:pt>
                <c:pt idx="1587">
                  <c:v>0.717936044</c:v>
                </c:pt>
                <c:pt idx="1588">
                  <c:v>0.71825695440000004</c:v>
                </c:pt>
                <c:pt idx="1589">
                  <c:v>0.71857208099999992</c:v>
                </c:pt>
                <c:pt idx="1590">
                  <c:v>0.71901333419999991</c:v>
                </c:pt>
                <c:pt idx="1591">
                  <c:v>0.71933090399999988</c:v>
                </c:pt>
                <c:pt idx="1592">
                  <c:v>0.71976235910000008</c:v>
                </c:pt>
                <c:pt idx="1593">
                  <c:v>0.72031765679999993</c:v>
                </c:pt>
                <c:pt idx="1594">
                  <c:v>0.72087069970000006</c:v>
                </c:pt>
                <c:pt idx="1595">
                  <c:v>0.72130178079999996</c:v>
                </c:pt>
                <c:pt idx="1596">
                  <c:v>0.72173351060000002</c:v>
                </c:pt>
                <c:pt idx="1597">
                  <c:v>0.72216354599999999</c:v>
                </c:pt>
                <c:pt idx="1598">
                  <c:v>0.72272979040000007</c:v>
                </c:pt>
                <c:pt idx="1599">
                  <c:v>0.72255598200000004</c:v>
                </c:pt>
                <c:pt idx="1600">
                  <c:v>0.7223821239999999</c:v>
                </c:pt>
                <c:pt idx="1601">
                  <c:v>0.72283109470000007</c:v>
                </c:pt>
                <c:pt idx="1602">
                  <c:v>0.72365239519999991</c:v>
                </c:pt>
                <c:pt idx="1603">
                  <c:v>0.72460187799999998</c:v>
                </c:pt>
                <c:pt idx="1604">
                  <c:v>0.72455787500000002</c:v>
                </c:pt>
                <c:pt idx="1605">
                  <c:v>0.7245150198000001</c:v>
                </c:pt>
                <c:pt idx="1606">
                  <c:v>0.72495498420000004</c:v>
                </c:pt>
                <c:pt idx="1607">
                  <c:v>0.72552838419999988</c:v>
                </c:pt>
                <c:pt idx="1608">
                  <c:v>0.72611542849999999</c:v>
                </c:pt>
                <c:pt idx="1609">
                  <c:v>0.72647110619999999</c:v>
                </c:pt>
                <c:pt idx="1610">
                  <c:v>0.72684040260000005</c:v>
                </c:pt>
                <c:pt idx="1611">
                  <c:v>0.72745195620000003</c:v>
                </c:pt>
                <c:pt idx="1612">
                  <c:v>0.7280548242999999</c:v>
                </c:pt>
                <c:pt idx="1613">
                  <c:v>0.72865784039999992</c:v>
                </c:pt>
                <c:pt idx="1614">
                  <c:v>0.72851765150000003</c:v>
                </c:pt>
                <c:pt idx="1615">
                  <c:v>0.72873436999999985</c:v>
                </c:pt>
                <c:pt idx="1616">
                  <c:v>0.72944346900000001</c:v>
                </c:pt>
                <c:pt idx="1617">
                  <c:v>0.73039803999999986</c:v>
                </c:pt>
                <c:pt idx="1618">
                  <c:v>0.73158691799999997</c:v>
                </c:pt>
                <c:pt idx="1619">
                  <c:v>0.73238575789999993</c:v>
                </c:pt>
                <c:pt idx="1620">
                  <c:v>0.73293400079999993</c:v>
                </c:pt>
                <c:pt idx="1621">
                  <c:v>0.73262788559999992</c:v>
                </c:pt>
                <c:pt idx="1622">
                  <c:v>0.73296163899999989</c:v>
                </c:pt>
                <c:pt idx="1623">
                  <c:v>0.73367461050000005</c:v>
                </c:pt>
                <c:pt idx="1624">
                  <c:v>0.73415650599999993</c:v>
                </c:pt>
                <c:pt idx="1625">
                  <c:v>0.73402557760000009</c:v>
                </c:pt>
                <c:pt idx="1626">
                  <c:v>0.73365374359999991</c:v>
                </c:pt>
                <c:pt idx="1627">
                  <c:v>0.73401859140000003</c:v>
                </c:pt>
                <c:pt idx="1628">
                  <c:v>0.73511987779999999</c:v>
                </c:pt>
                <c:pt idx="1629">
                  <c:v>0.73622384499999993</c:v>
                </c:pt>
                <c:pt idx="1630">
                  <c:v>0.73669863250000001</c:v>
                </c:pt>
                <c:pt idx="1631">
                  <c:v>0.73678018860000005</c:v>
                </c:pt>
                <c:pt idx="1632">
                  <c:v>0.73697361660000005</c:v>
                </c:pt>
                <c:pt idx="1633">
                  <c:v>0.73790622899999991</c:v>
                </c:pt>
                <c:pt idx="1634">
                  <c:v>0.73946516490000014</c:v>
                </c:pt>
                <c:pt idx="1635">
                  <c:v>0.74016666779999996</c:v>
                </c:pt>
                <c:pt idx="1636">
                  <c:v>0.74000688479999999</c:v>
                </c:pt>
                <c:pt idx="1637">
                  <c:v>0.73997925250000007</c:v>
                </c:pt>
                <c:pt idx="1638">
                  <c:v>0.7402238136</c:v>
                </c:pt>
                <c:pt idx="1639">
                  <c:v>0.74048275990000001</c:v>
                </c:pt>
                <c:pt idx="1640">
                  <c:v>0.74061485159999996</c:v>
                </c:pt>
                <c:pt idx="1641">
                  <c:v>0.74073618470000002</c:v>
                </c:pt>
                <c:pt idx="1642">
                  <c:v>0.74120545199999999</c:v>
                </c:pt>
                <c:pt idx="1643">
                  <c:v>0.74191855500000004</c:v>
                </c:pt>
                <c:pt idx="1644">
                  <c:v>0.74263001699999998</c:v>
                </c:pt>
                <c:pt idx="1645">
                  <c:v>0.74308944970000013</c:v>
                </c:pt>
                <c:pt idx="1646">
                  <c:v>0.74366218289999997</c:v>
                </c:pt>
                <c:pt idx="1647">
                  <c:v>0.74460287120000002</c:v>
                </c:pt>
                <c:pt idx="1648">
                  <c:v>0.74540707799999995</c:v>
                </c:pt>
                <c:pt idx="1649">
                  <c:v>0.7459609236000001</c:v>
                </c:pt>
                <c:pt idx="1650">
                  <c:v>0.74613909600000006</c:v>
                </c:pt>
                <c:pt idx="1651">
                  <c:v>0.74682012999999992</c:v>
                </c:pt>
                <c:pt idx="1652">
                  <c:v>0.74751391749999996</c:v>
                </c:pt>
                <c:pt idx="1653">
                  <c:v>0.74722240619999991</c:v>
                </c:pt>
                <c:pt idx="1654">
                  <c:v>0.7468121352</c:v>
                </c:pt>
                <c:pt idx="1655">
                  <c:v>0.74726811630000001</c:v>
                </c:pt>
                <c:pt idx="1656">
                  <c:v>0.74809112910000009</c:v>
                </c:pt>
                <c:pt idx="1657">
                  <c:v>0.74854611000000004</c:v>
                </c:pt>
                <c:pt idx="1658">
                  <c:v>0.74875468099999987</c:v>
                </c:pt>
                <c:pt idx="1659">
                  <c:v>0.74933818900000004</c:v>
                </c:pt>
                <c:pt idx="1660">
                  <c:v>0.74966560449999997</c:v>
                </c:pt>
                <c:pt idx="1661">
                  <c:v>0.74925033599999991</c:v>
                </c:pt>
                <c:pt idx="1662">
                  <c:v>0.74920938560000006</c:v>
                </c:pt>
                <c:pt idx="1663">
                  <c:v>0.75041362410000001</c:v>
                </c:pt>
                <c:pt idx="1664">
                  <c:v>0.75174416970000002</c:v>
                </c:pt>
                <c:pt idx="1665">
                  <c:v>0.75183251429999998</c:v>
                </c:pt>
                <c:pt idx="1666">
                  <c:v>0.75141170930000001</c:v>
                </c:pt>
                <c:pt idx="1667">
                  <c:v>0.75136302240000008</c:v>
                </c:pt>
                <c:pt idx="1668">
                  <c:v>0.75219702799999999</c:v>
                </c:pt>
                <c:pt idx="1669">
                  <c:v>0.75266435300000012</c:v>
                </c:pt>
                <c:pt idx="1670">
                  <c:v>0.75250774939999998</c:v>
                </c:pt>
                <c:pt idx="1671">
                  <c:v>0.75296912640000002</c:v>
                </c:pt>
                <c:pt idx="1672">
                  <c:v>0.75442780980000013</c:v>
                </c:pt>
                <c:pt idx="1673">
                  <c:v>0.75537721760000009</c:v>
                </c:pt>
                <c:pt idx="1674">
                  <c:v>0.75569581639999994</c:v>
                </c:pt>
                <c:pt idx="1675">
                  <c:v>0.75589919130000005</c:v>
                </c:pt>
                <c:pt idx="1676">
                  <c:v>0.75660323279999986</c:v>
                </c:pt>
                <c:pt idx="1677">
                  <c:v>0.75767212499999992</c:v>
                </c:pt>
                <c:pt idx="1678">
                  <c:v>0.7575042703999999</c:v>
                </c:pt>
                <c:pt idx="1679">
                  <c:v>0.75733636260000003</c:v>
                </c:pt>
                <c:pt idx="1680">
                  <c:v>0.75767047279999999</c:v>
                </c:pt>
                <c:pt idx="1681">
                  <c:v>0.75862209850000006</c:v>
                </c:pt>
                <c:pt idx="1682">
                  <c:v>0.75957268859999993</c:v>
                </c:pt>
                <c:pt idx="1683">
                  <c:v>0.75901613970000004</c:v>
                </c:pt>
                <c:pt idx="1684">
                  <c:v>0.75858154649999987</c:v>
                </c:pt>
                <c:pt idx="1685">
                  <c:v>0.75889332600000015</c:v>
                </c:pt>
                <c:pt idx="1686">
                  <c:v>0.75959884</c:v>
                </c:pt>
                <c:pt idx="1687">
                  <c:v>0.76006029639999995</c:v>
                </c:pt>
                <c:pt idx="1688">
                  <c:v>0.76016038559999999</c:v>
                </c:pt>
                <c:pt idx="1689">
                  <c:v>0.7606384638</c:v>
                </c:pt>
                <c:pt idx="1690">
                  <c:v>0.76200406040000002</c:v>
                </c:pt>
                <c:pt idx="1691">
                  <c:v>0.76299682679999992</c:v>
                </c:pt>
                <c:pt idx="1692">
                  <c:v>0.76349501939999997</c:v>
                </c:pt>
                <c:pt idx="1693">
                  <c:v>0.76400252729999996</c:v>
                </c:pt>
                <c:pt idx="1694">
                  <c:v>0.76425713699999986</c:v>
                </c:pt>
                <c:pt idx="1695">
                  <c:v>0.76451301530000004</c:v>
                </c:pt>
                <c:pt idx="1696">
                  <c:v>0.76439233170000009</c:v>
                </c:pt>
                <c:pt idx="1697">
                  <c:v>0.76463229299999991</c:v>
                </c:pt>
                <c:pt idx="1698">
                  <c:v>0.76572961740000001</c:v>
                </c:pt>
                <c:pt idx="1699">
                  <c:v>0.7665580032</c:v>
                </c:pt>
                <c:pt idx="1700">
                  <c:v>0.76688128580000003</c:v>
                </c:pt>
                <c:pt idx="1701">
                  <c:v>0.76671651839999988</c:v>
                </c:pt>
                <c:pt idx="1702">
                  <c:v>0.76719723480000002</c:v>
                </c:pt>
                <c:pt idx="1703">
                  <c:v>0.76868528179999995</c:v>
                </c:pt>
                <c:pt idx="1704">
                  <c:v>0.76954642919999994</c:v>
                </c:pt>
                <c:pt idx="1705">
                  <c:v>0.76939533059999998</c:v>
                </c:pt>
                <c:pt idx="1706">
                  <c:v>0.76898702380000006</c:v>
                </c:pt>
                <c:pt idx="1707">
                  <c:v>0.76957156379999991</c:v>
                </c:pt>
                <c:pt idx="1708">
                  <c:v>0.77089020639999994</c:v>
                </c:pt>
                <c:pt idx="1709">
                  <c:v>0.77219547460000004</c:v>
                </c:pt>
                <c:pt idx="1710">
                  <c:v>0.7726233965</c:v>
                </c:pt>
                <c:pt idx="1711">
                  <c:v>0.77319362670000003</c:v>
                </c:pt>
                <c:pt idx="1712">
                  <c:v>0.77302667189999996</c:v>
                </c:pt>
                <c:pt idx="1713">
                  <c:v>0.77212104310000007</c:v>
                </c:pt>
                <c:pt idx="1714">
                  <c:v>0.77234673599999992</c:v>
                </c:pt>
                <c:pt idx="1715">
                  <c:v>0.77368748100000007</c:v>
                </c:pt>
                <c:pt idx="1716">
                  <c:v>0.77490351540000002</c:v>
                </c:pt>
                <c:pt idx="1717">
                  <c:v>0.77586605220000004</c:v>
                </c:pt>
                <c:pt idx="1718">
                  <c:v>0.77608045170000006</c:v>
                </c:pt>
                <c:pt idx="1719">
                  <c:v>0.77629053440000007</c:v>
                </c:pt>
                <c:pt idx="1720">
                  <c:v>0.77664247200000003</c:v>
                </c:pt>
                <c:pt idx="1721">
                  <c:v>0.7763622495000001</c:v>
                </c:pt>
                <c:pt idx="1722">
                  <c:v>0.77658913919999994</c:v>
                </c:pt>
                <c:pt idx="1723">
                  <c:v>0.77719698640000001</c:v>
                </c:pt>
                <c:pt idx="1724">
                  <c:v>0.77756154839999991</c:v>
                </c:pt>
                <c:pt idx="1725">
                  <c:v>0.77791499520000018</c:v>
                </c:pt>
                <c:pt idx="1726">
                  <c:v>0.77851137199999998</c:v>
                </c:pt>
                <c:pt idx="1727">
                  <c:v>0.77911036159999991</c:v>
                </c:pt>
                <c:pt idx="1728">
                  <c:v>0.7795786791</c:v>
                </c:pt>
                <c:pt idx="1729">
                  <c:v>0.77991128850000002</c:v>
                </c:pt>
                <c:pt idx="1730">
                  <c:v>0.78024145830000002</c:v>
                </c:pt>
                <c:pt idx="1731">
                  <c:v>0.78070688579999992</c:v>
                </c:pt>
                <c:pt idx="1732">
                  <c:v>0.78091005700000005</c:v>
                </c:pt>
                <c:pt idx="1733">
                  <c:v>0.78135815640000006</c:v>
                </c:pt>
                <c:pt idx="1734">
                  <c:v>0.78205748850000001</c:v>
                </c:pt>
                <c:pt idx="1735">
                  <c:v>0.78263852810000001</c:v>
                </c:pt>
                <c:pt idx="1736">
                  <c:v>0.7829772036</c:v>
                </c:pt>
                <c:pt idx="1737">
                  <c:v>0.783325312</c:v>
                </c:pt>
                <c:pt idx="1738">
                  <c:v>0.7844329592</c:v>
                </c:pt>
                <c:pt idx="1739">
                  <c:v>0.78503824020000001</c:v>
                </c:pt>
                <c:pt idx="1740">
                  <c:v>0.78452040239999998</c:v>
                </c:pt>
                <c:pt idx="1741">
                  <c:v>0.78376663260000001</c:v>
                </c:pt>
                <c:pt idx="1742">
                  <c:v>0.78389102749999995</c:v>
                </c:pt>
                <c:pt idx="1743">
                  <c:v>0.78526651589999996</c:v>
                </c:pt>
                <c:pt idx="1744">
                  <c:v>0.78652259399999991</c:v>
                </c:pt>
                <c:pt idx="1745">
                  <c:v>0.78739637400000007</c:v>
                </c:pt>
                <c:pt idx="1746">
                  <c:v>0.7877577898</c:v>
                </c:pt>
                <c:pt idx="1747">
                  <c:v>0.78787581620000002</c:v>
                </c:pt>
                <c:pt idx="1748">
                  <c:v>0.78837478939999994</c:v>
                </c:pt>
                <c:pt idx="1749">
                  <c:v>0.78949967740000004</c:v>
                </c:pt>
                <c:pt idx="1750">
                  <c:v>0.79023247019999998</c:v>
                </c:pt>
                <c:pt idx="1751">
                  <c:v>0.79033695059999987</c:v>
                </c:pt>
                <c:pt idx="1752">
                  <c:v>0.79042758419999992</c:v>
                </c:pt>
                <c:pt idx="1753">
                  <c:v>0.79064318699999991</c:v>
                </c:pt>
                <c:pt idx="1754">
                  <c:v>0.79086700320000014</c:v>
                </c:pt>
                <c:pt idx="1755">
                  <c:v>0.79058958999999995</c:v>
                </c:pt>
                <c:pt idx="1756">
                  <c:v>0.79044842250000003</c:v>
                </c:pt>
                <c:pt idx="1757">
                  <c:v>0.79093047480000001</c:v>
                </c:pt>
                <c:pt idx="1758">
                  <c:v>0.79140192239999996</c:v>
                </c:pt>
                <c:pt idx="1759">
                  <c:v>0.79199222310000006</c:v>
                </c:pt>
                <c:pt idx="1760">
                  <c:v>0.79296732560000005</c:v>
                </c:pt>
                <c:pt idx="1761">
                  <c:v>0.79393695599999992</c:v>
                </c:pt>
                <c:pt idx="1762">
                  <c:v>0.79476967079999994</c:v>
                </c:pt>
                <c:pt idx="1763">
                  <c:v>0.79572195360000009</c:v>
                </c:pt>
                <c:pt idx="1764">
                  <c:v>0.79628509240000001</c:v>
                </c:pt>
                <c:pt idx="1765">
                  <c:v>0.79647291149999999</c:v>
                </c:pt>
                <c:pt idx="1766">
                  <c:v>0.79628532360000004</c:v>
                </c:pt>
                <c:pt idx="1767">
                  <c:v>0.7964902492</c:v>
                </c:pt>
                <c:pt idx="1768">
                  <c:v>0.79682796779999987</c:v>
                </c:pt>
                <c:pt idx="1769">
                  <c:v>0.79716954240000004</c:v>
                </c:pt>
                <c:pt idx="1770">
                  <c:v>0.79775966400000009</c:v>
                </c:pt>
                <c:pt idx="1771">
                  <c:v>0.79847637299999996</c:v>
                </c:pt>
                <c:pt idx="1772">
                  <c:v>0.79894404480000014</c:v>
                </c:pt>
                <c:pt idx="1773">
                  <c:v>0.79941053159999997</c:v>
                </c:pt>
                <c:pt idx="1774">
                  <c:v>0.7992362462</c:v>
                </c:pt>
                <c:pt idx="1775">
                  <c:v>0.79905683440000008</c:v>
                </c:pt>
                <c:pt idx="1776">
                  <c:v>0.79937846379999999</c:v>
                </c:pt>
                <c:pt idx="1777">
                  <c:v>0.79970331269999995</c:v>
                </c:pt>
                <c:pt idx="1778">
                  <c:v>0.8007806033</c:v>
                </c:pt>
                <c:pt idx="1779">
                  <c:v>0.80148534199999999</c:v>
                </c:pt>
                <c:pt idx="1780">
                  <c:v>0.80169975599999999</c:v>
                </c:pt>
                <c:pt idx="1781">
                  <c:v>0.80180286899999997</c:v>
                </c:pt>
                <c:pt idx="1782">
                  <c:v>0.80253910100000003</c:v>
                </c:pt>
                <c:pt idx="1783">
                  <c:v>0.80364075599999996</c:v>
                </c:pt>
                <c:pt idx="1784">
                  <c:v>0.80398846000000002</c:v>
                </c:pt>
                <c:pt idx="1785">
                  <c:v>0.80358321999999993</c:v>
                </c:pt>
                <c:pt idx="1786">
                  <c:v>0.80304416279999991</c:v>
                </c:pt>
                <c:pt idx="1787">
                  <c:v>0.80362357499999992</c:v>
                </c:pt>
                <c:pt idx="1788">
                  <c:v>0.80432723800000006</c:v>
                </c:pt>
                <c:pt idx="1789">
                  <c:v>0.80490301919999996</c:v>
                </c:pt>
                <c:pt idx="1790">
                  <c:v>0.80573107500000007</c:v>
                </c:pt>
                <c:pt idx="1791">
                  <c:v>0.80655670680000002</c:v>
                </c:pt>
                <c:pt idx="1792">
                  <c:v>0.80738182799999991</c:v>
                </c:pt>
                <c:pt idx="1793">
                  <c:v>0.80795482819999997</c:v>
                </c:pt>
                <c:pt idx="1794">
                  <c:v>0.80816039970000009</c:v>
                </c:pt>
                <c:pt idx="1795">
                  <c:v>0.8082526605</c:v>
                </c:pt>
                <c:pt idx="1796">
                  <c:v>0.80873239299999999</c:v>
                </c:pt>
                <c:pt idx="1797">
                  <c:v>0.8087203059000001</c:v>
                </c:pt>
                <c:pt idx="1798">
                  <c:v>0.80858710590000016</c:v>
                </c:pt>
                <c:pt idx="1799">
                  <c:v>0.80895936160000004</c:v>
                </c:pt>
                <c:pt idx="1800">
                  <c:v>0.80982831699999991</c:v>
                </c:pt>
                <c:pt idx="1801">
                  <c:v>0.81093265349999999</c:v>
                </c:pt>
                <c:pt idx="1802">
                  <c:v>0.81165970320000003</c:v>
                </c:pt>
                <c:pt idx="1803">
                  <c:v>0.81162469720000008</c:v>
                </c:pt>
                <c:pt idx="1804">
                  <c:v>0.81172110220000004</c:v>
                </c:pt>
                <c:pt idx="1805">
                  <c:v>0.81245357759999992</c:v>
                </c:pt>
                <c:pt idx="1806">
                  <c:v>0.81317140490000006</c:v>
                </c:pt>
                <c:pt idx="1807">
                  <c:v>0.81363217600000004</c:v>
                </c:pt>
                <c:pt idx="1808">
                  <c:v>0.8142387083999999</c:v>
                </c:pt>
                <c:pt idx="1809">
                  <c:v>0.81485439360000012</c:v>
                </c:pt>
                <c:pt idx="1810">
                  <c:v>0.81534963119999992</c:v>
                </c:pt>
                <c:pt idx="1811">
                  <c:v>0.81561151440000002</c:v>
                </c:pt>
                <c:pt idx="1812">
                  <c:v>0.81563412030000004</c:v>
                </c:pt>
                <c:pt idx="1813">
                  <c:v>0.81615476880000004</c:v>
                </c:pt>
                <c:pt idx="1814">
                  <c:v>0.8167794248000001</c:v>
                </c:pt>
                <c:pt idx="1815">
                  <c:v>0.81688404440000006</c:v>
                </c:pt>
                <c:pt idx="1816">
                  <c:v>0.81722294600000001</c:v>
                </c:pt>
                <c:pt idx="1817">
                  <c:v>0.81856822500000004</c:v>
                </c:pt>
                <c:pt idx="1818">
                  <c:v>0.8201694046000001</c:v>
                </c:pt>
                <c:pt idx="1819">
                  <c:v>0.820754655</c:v>
                </c:pt>
                <c:pt idx="1820">
                  <c:v>0.82032821359999997</c:v>
                </c:pt>
                <c:pt idx="1821">
                  <c:v>0.82002888880000002</c:v>
                </c:pt>
                <c:pt idx="1822">
                  <c:v>0.82037340530000002</c:v>
                </c:pt>
                <c:pt idx="1823">
                  <c:v>0.82109387280000001</c:v>
                </c:pt>
                <c:pt idx="1824">
                  <c:v>0.82181772079999993</c:v>
                </c:pt>
                <c:pt idx="1825">
                  <c:v>0.82241703449999992</c:v>
                </c:pt>
                <c:pt idx="1826">
                  <c:v>0.82301646259999994</c:v>
                </c:pt>
                <c:pt idx="1827">
                  <c:v>0.82349585539999992</c:v>
                </c:pt>
                <c:pt idx="1828">
                  <c:v>0.82409875499999996</c:v>
                </c:pt>
                <c:pt idx="1829">
                  <c:v>0.82393192319999997</c:v>
                </c:pt>
                <c:pt idx="1830">
                  <c:v>0.82388978140000002</c:v>
                </c:pt>
                <c:pt idx="1831">
                  <c:v>0.82461045760000007</c:v>
                </c:pt>
                <c:pt idx="1832">
                  <c:v>0.82545668559999996</c:v>
                </c:pt>
                <c:pt idx="1833">
                  <c:v>0.82605742640000002</c:v>
                </c:pt>
                <c:pt idx="1834">
                  <c:v>0.826907214</c:v>
                </c:pt>
                <c:pt idx="1835">
                  <c:v>0.82749841920000011</c:v>
                </c:pt>
                <c:pt idx="1836">
                  <c:v>0.82771593369999996</c:v>
                </c:pt>
                <c:pt idx="1837">
                  <c:v>0.82792498700000006</c:v>
                </c:pt>
                <c:pt idx="1838">
                  <c:v>0.82863930699999999</c:v>
                </c:pt>
                <c:pt idx="1839">
                  <c:v>0.82961326280000003</c:v>
                </c:pt>
                <c:pt idx="1840">
                  <c:v>0.83007355199999999</c:v>
                </c:pt>
                <c:pt idx="1841">
                  <c:v>0.83039725609999993</c:v>
                </c:pt>
                <c:pt idx="1842">
                  <c:v>0.82905892000000003</c:v>
                </c:pt>
                <c:pt idx="1843">
                  <c:v>0.82733070060000002</c:v>
                </c:pt>
                <c:pt idx="1844">
                  <c:v>0.82775432249999992</c:v>
                </c:pt>
                <c:pt idx="1845">
                  <c:v>0.82893002940000005</c:v>
                </c:pt>
                <c:pt idx="1846">
                  <c:v>0.8301202245</c:v>
                </c:pt>
                <c:pt idx="1847">
                  <c:v>0.83120856769999996</c:v>
                </c:pt>
                <c:pt idx="1848">
                  <c:v>0.83220101880000008</c:v>
                </c:pt>
                <c:pt idx="1849">
                  <c:v>0.83297005329999996</c:v>
                </c:pt>
                <c:pt idx="1850">
                  <c:v>0.83349591919999999</c:v>
                </c:pt>
                <c:pt idx="1851">
                  <c:v>0.8337712746</c:v>
                </c:pt>
                <c:pt idx="1852">
                  <c:v>0.83405521360000001</c:v>
                </c:pt>
                <c:pt idx="1853">
                  <c:v>0.83471892079999999</c:v>
                </c:pt>
                <c:pt idx="1854">
                  <c:v>0.83548749089999985</c:v>
                </c:pt>
                <c:pt idx="1855">
                  <c:v>0.83637014999999992</c:v>
                </c:pt>
                <c:pt idx="1856">
                  <c:v>0.83659596000000003</c:v>
                </c:pt>
                <c:pt idx="1857">
                  <c:v>0.83656237359999996</c:v>
                </c:pt>
                <c:pt idx="1858">
                  <c:v>0.83678360399999996</c:v>
                </c:pt>
                <c:pt idx="1859">
                  <c:v>0.83712933639999998</c:v>
                </c:pt>
                <c:pt idx="1860">
                  <c:v>0.83735459009999991</c:v>
                </c:pt>
                <c:pt idx="1861">
                  <c:v>0.83783942</c:v>
                </c:pt>
                <c:pt idx="1862">
                  <c:v>0.83859250099999993</c:v>
                </c:pt>
                <c:pt idx="1863">
                  <c:v>0.83935236000000002</c:v>
                </c:pt>
                <c:pt idx="1864">
                  <c:v>0.84010976500000001</c:v>
                </c:pt>
                <c:pt idx="1865">
                  <c:v>0.84062218239999997</c:v>
                </c:pt>
                <c:pt idx="1866">
                  <c:v>0.84065485899999992</c:v>
                </c:pt>
                <c:pt idx="1867">
                  <c:v>0.84082267679999989</c:v>
                </c:pt>
                <c:pt idx="1868">
                  <c:v>0.84137169700000003</c:v>
                </c:pt>
                <c:pt idx="1869">
                  <c:v>0.8423120704</c:v>
                </c:pt>
                <c:pt idx="1870">
                  <c:v>0.84289125980000001</c:v>
                </c:pt>
                <c:pt idx="1871">
                  <c:v>0.84308652030000009</c:v>
                </c:pt>
                <c:pt idx="1872">
                  <c:v>0.84350877899999999</c:v>
                </c:pt>
                <c:pt idx="1873">
                  <c:v>0.84428889559999998</c:v>
                </c:pt>
                <c:pt idx="1874">
                  <c:v>0.84517279519999999</c:v>
                </c:pt>
                <c:pt idx="1875">
                  <c:v>0.84577147200000002</c:v>
                </c:pt>
                <c:pt idx="1876">
                  <c:v>0.84571766849999996</c:v>
                </c:pt>
                <c:pt idx="1877">
                  <c:v>0.84591945479999997</c:v>
                </c:pt>
                <c:pt idx="1878">
                  <c:v>0.84625737840000004</c:v>
                </c:pt>
                <c:pt idx="1879">
                  <c:v>0.84659004000000004</c:v>
                </c:pt>
                <c:pt idx="1880">
                  <c:v>0.84718707040000008</c:v>
                </c:pt>
                <c:pt idx="1881">
                  <c:v>0.84790375149999997</c:v>
                </c:pt>
                <c:pt idx="1882">
                  <c:v>0.84873810449999998</c:v>
                </c:pt>
                <c:pt idx="1883">
                  <c:v>0.84893486080000002</c:v>
                </c:pt>
                <c:pt idx="1884">
                  <c:v>0.84925852680000002</c:v>
                </c:pt>
                <c:pt idx="1885">
                  <c:v>0.84933575959999996</c:v>
                </c:pt>
                <c:pt idx="1886">
                  <c:v>0.84952392269999999</c:v>
                </c:pt>
                <c:pt idx="1887">
                  <c:v>0.84995927840000007</c:v>
                </c:pt>
                <c:pt idx="1888">
                  <c:v>0.85039668099999999</c:v>
                </c:pt>
                <c:pt idx="1889">
                  <c:v>0.85122627099999992</c:v>
                </c:pt>
                <c:pt idx="1890">
                  <c:v>0.85244281599999994</c:v>
                </c:pt>
                <c:pt idx="1891">
                  <c:v>0.85302210600000006</c:v>
                </c:pt>
                <c:pt idx="1892">
                  <c:v>0.85323061600000005</c:v>
                </c:pt>
                <c:pt idx="1893">
                  <c:v>0.85332286899999987</c:v>
                </c:pt>
                <c:pt idx="1894">
                  <c:v>0.85342180699999992</c:v>
                </c:pt>
                <c:pt idx="1895">
                  <c:v>0.85377676769999999</c:v>
                </c:pt>
                <c:pt idx="1896">
                  <c:v>0.8546438945999999</c:v>
                </c:pt>
                <c:pt idx="1897">
                  <c:v>0.85549043580000006</c:v>
                </c:pt>
                <c:pt idx="1898">
                  <c:v>0.85646416659999991</c:v>
                </c:pt>
                <c:pt idx="1899">
                  <c:v>0.85667974440000005</c:v>
                </c:pt>
                <c:pt idx="1900">
                  <c:v>0.85625395570000007</c:v>
                </c:pt>
                <c:pt idx="1901">
                  <c:v>0.85606749220000011</c:v>
                </c:pt>
                <c:pt idx="1902">
                  <c:v>0.8569024167999999</c:v>
                </c:pt>
                <c:pt idx="1903">
                  <c:v>0.85775021849999999</c:v>
                </c:pt>
                <c:pt idx="1904">
                  <c:v>0.85796594640000001</c:v>
                </c:pt>
                <c:pt idx="1905">
                  <c:v>0.85818975850000001</c:v>
                </c:pt>
                <c:pt idx="1906">
                  <c:v>0.85867259060000001</c:v>
                </c:pt>
                <c:pt idx="1907">
                  <c:v>0.85965876749999992</c:v>
                </c:pt>
                <c:pt idx="1908">
                  <c:v>0.86064446159999997</c:v>
                </c:pt>
                <c:pt idx="1909">
                  <c:v>0.86124744639999984</c:v>
                </c:pt>
                <c:pt idx="1910">
                  <c:v>0.86121859349999996</c:v>
                </c:pt>
                <c:pt idx="1911">
                  <c:v>0.86080268529999993</c:v>
                </c:pt>
                <c:pt idx="1912">
                  <c:v>0.86077642200000015</c:v>
                </c:pt>
                <c:pt idx="1913">
                  <c:v>0.86113455120000004</c:v>
                </c:pt>
                <c:pt idx="1914">
                  <c:v>0.86213307410000017</c:v>
                </c:pt>
                <c:pt idx="1915">
                  <c:v>0.86287456799999995</c:v>
                </c:pt>
                <c:pt idx="1916">
                  <c:v>0.86362026230000011</c:v>
                </c:pt>
                <c:pt idx="1917">
                  <c:v>0.86358879600000005</c:v>
                </c:pt>
                <c:pt idx="1918">
                  <c:v>0.86342458759999996</c:v>
                </c:pt>
                <c:pt idx="1919">
                  <c:v>0.86377976440000004</c:v>
                </c:pt>
                <c:pt idx="1920">
                  <c:v>0.86451028109999994</c:v>
                </c:pt>
                <c:pt idx="1921">
                  <c:v>0.86551524800000013</c:v>
                </c:pt>
                <c:pt idx="1922">
                  <c:v>0.86652111700000001</c:v>
                </c:pt>
                <c:pt idx="1923">
                  <c:v>0.86728597680000008</c:v>
                </c:pt>
                <c:pt idx="1924">
                  <c:v>0.86741599920000001</c:v>
                </c:pt>
                <c:pt idx="1925">
                  <c:v>0.86728574400000003</c:v>
                </c:pt>
                <c:pt idx="1926">
                  <c:v>0.86727203289999999</c:v>
                </c:pt>
                <c:pt idx="1927">
                  <c:v>0.86775527640000005</c:v>
                </c:pt>
                <c:pt idx="1928">
                  <c:v>0.86860341119999995</c:v>
                </c:pt>
                <c:pt idx="1929">
                  <c:v>0.8694442240000001</c:v>
                </c:pt>
                <c:pt idx="1930">
                  <c:v>0.86965448349999996</c:v>
                </c:pt>
                <c:pt idx="1931">
                  <c:v>0.86988783960000005</c:v>
                </c:pt>
                <c:pt idx="1932">
                  <c:v>0.8703898551</c:v>
                </c:pt>
                <c:pt idx="1933">
                  <c:v>0.87077733320000006</c:v>
                </c:pt>
                <c:pt idx="1934">
                  <c:v>0.87155098119999985</c:v>
                </c:pt>
                <c:pt idx="1935">
                  <c:v>0.87256774660000003</c:v>
                </c:pt>
                <c:pt idx="1936">
                  <c:v>0.87318426179999997</c:v>
                </c:pt>
                <c:pt idx="1937">
                  <c:v>0.87315194900000004</c:v>
                </c:pt>
                <c:pt idx="1938">
                  <c:v>0.87350112079999986</c:v>
                </c:pt>
                <c:pt idx="1939">
                  <c:v>0.87423666569999992</c:v>
                </c:pt>
                <c:pt idx="1940">
                  <c:v>0.87447060160000001</c:v>
                </c:pt>
                <c:pt idx="1941">
                  <c:v>0.874717517</c:v>
                </c:pt>
                <c:pt idx="1942">
                  <c:v>0.87574286879999996</c:v>
                </c:pt>
                <c:pt idx="1943">
                  <c:v>0.87688047800000002</c:v>
                </c:pt>
                <c:pt idx="1944">
                  <c:v>0.8777478688</c:v>
                </c:pt>
                <c:pt idx="1945">
                  <c:v>0.87745354529999997</c:v>
                </c:pt>
                <c:pt idx="1946">
                  <c:v>0.87689477639999991</c:v>
                </c:pt>
                <c:pt idx="1947">
                  <c:v>0.87685987999999992</c:v>
                </c:pt>
                <c:pt idx="1948">
                  <c:v>0.87747747120000019</c:v>
                </c:pt>
                <c:pt idx="1949">
                  <c:v>0.87822433799999999</c:v>
                </c:pt>
                <c:pt idx="1950">
                  <c:v>0.87858590039999995</c:v>
                </c:pt>
                <c:pt idx="1951">
                  <c:v>0.87881560339999998</c:v>
                </c:pt>
                <c:pt idx="1952">
                  <c:v>0.87930578780000002</c:v>
                </c:pt>
                <c:pt idx="1953">
                  <c:v>0.88005723459999996</c:v>
                </c:pt>
                <c:pt idx="1954">
                  <c:v>0.88080678480000008</c:v>
                </c:pt>
                <c:pt idx="1955">
                  <c:v>0.88117765599999998</c:v>
                </c:pt>
                <c:pt idx="1956">
                  <c:v>0.88129348860000001</c:v>
                </c:pt>
                <c:pt idx="1957">
                  <c:v>0.88139835480000006</c:v>
                </c:pt>
                <c:pt idx="1958">
                  <c:v>0.88162634849999988</c:v>
                </c:pt>
                <c:pt idx="1959">
                  <c:v>0.88223475959999986</c:v>
                </c:pt>
                <c:pt idx="1960">
                  <c:v>0.88309163199999996</c:v>
                </c:pt>
                <c:pt idx="1961">
                  <c:v>0.88395002740000006</c:v>
                </c:pt>
                <c:pt idx="1962">
                  <c:v>0.88326119750000009</c:v>
                </c:pt>
                <c:pt idx="1963">
                  <c:v>0.88179881020000006</c:v>
                </c:pt>
                <c:pt idx="1964">
                  <c:v>0.88200219219999998</c:v>
                </c:pt>
                <c:pt idx="1965">
                  <c:v>0.88285798999999998</c:v>
                </c:pt>
                <c:pt idx="1966">
                  <c:v>0.88386393060000001</c:v>
                </c:pt>
                <c:pt idx="1967">
                  <c:v>0.88487970900000001</c:v>
                </c:pt>
                <c:pt idx="1968">
                  <c:v>0.88550329540000006</c:v>
                </c:pt>
                <c:pt idx="1969">
                  <c:v>0.88611255600000005</c:v>
                </c:pt>
                <c:pt idx="1970">
                  <c:v>0.88683623519999999</c:v>
                </c:pt>
                <c:pt idx="1971">
                  <c:v>0.88768054000000007</c:v>
                </c:pt>
                <c:pt idx="1972">
                  <c:v>0.88837893419999991</c:v>
                </c:pt>
                <c:pt idx="1973">
                  <c:v>0.88921241680000007</c:v>
                </c:pt>
                <c:pt idx="1974">
                  <c:v>0.88982155239999994</c:v>
                </c:pt>
                <c:pt idx="1975">
                  <c:v>0.8900698883999999</c:v>
                </c:pt>
                <c:pt idx="1976">
                  <c:v>0.89021014109999985</c:v>
                </c:pt>
                <c:pt idx="1977">
                  <c:v>0.89036282999999994</c:v>
                </c:pt>
                <c:pt idx="1978">
                  <c:v>0.8907684654000001</c:v>
                </c:pt>
                <c:pt idx="1979">
                  <c:v>0.89103283200000005</c:v>
                </c:pt>
                <c:pt idx="1980">
                  <c:v>0.89104490540000014</c:v>
                </c:pt>
                <c:pt idx="1981">
                  <c:v>0.89131207680000013</c:v>
                </c:pt>
                <c:pt idx="1982">
                  <c:v>0.89167714659999997</c:v>
                </c:pt>
                <c:pt idx="1983">
                  <c:v>0.89254644399999983</c:v>
                </c:pt>
                <c:pt idx="1984">
                  <c:v>0.89290338999999996</c:v>
                </c:pt>
                <c:pt idx="1985">
                  <c:v>0.89351564140000006</c:v>
                </c:pt>
                <c:pt idx="1986">
                  <c:v>0.894509526</c:v>
                </c:pt>
                <c:pt idx="1987">
                  <c:v>0.8956236058</c:v>
                </c:pt>
                <c:pt idx="1988">
                  <c:v>0.8964950666</c:v>
                </c:pt>
                <c:pt idx="1989">
                  <c:v>0.89700105499999994</c:v>
                </c:pt>
                <c:pt idx="1990">
                  <c:v>0.89764318199999993</c:v>
                </c:pt>
                <c:pt idx="1991">
                  <c:v>0.89777530800000005</c:v>
                </c:pt>
                <c:pt idx="1992">
                  <c:v>0.89751798570000008</c:v>
                </c:pt>
                <c:pt idx="1993">
                  <c:v>0.89775694800000017</c:v>
                </c:pt>
                <c:pt idx="1994">
                  <c:v>0.89836392200000004</c:v>
                </c:pt>
                <c:pt idx="1995">
                  <c:v>0.89897656799999992</c:v>
                </c:pt>
                <c:pt idx="1996">
                  <c:v>0.89957887839999995</c:v>
                </c:pt>
                <c:pt idx="1997">
                  <c:v>0.90005767289999994</c:v>
                </c:pt>
                <c:pt idx="1998">
                  <c:v>0.90053445499999984</c:v>
                </c:pt>
                <c:pt idx="1999">
                  <c:v>0.89985465279999999</c:v>
                </c:pt>
                <c:pt idx="2000">
                  <c:v>0.89893848760000006</c:v>
                </c:pt>
                <c:pt idx="2001">
                  <c:v>0.8990692603999999</c:v>
                </c:pt>
                <c:pt idx="2002">
                  <c:v>0.90063802400000004</c:v>
                </c:pt>
                <c:pt idx="2003">
                  <c:v>0.90169984300000006</c:v>
                </c:pt>
                <c:pt idx="2004">
                  <c:v>0.90236146560000008</c:v>
                </c:pt>
                <c:pt idx="2005">
                  <c:v>0.90314421010000001</c:v>
                </c:pt>
                <c:pt idx="2006">
                  <c:v>0.90389780000000008</c:v>
                </c:pt>
                <c:pt idx="2007">
                  <c:v>0.90436414920000008</c:v>
                </c:pt>
                <c:pt idx="2008">
                  <c:v>0.90443755470000009</c:v>
                </c:pt>
                <c:pt idx="2009">
                  <c:v>0.90476413020000002</c:v>
                </c:pt>
                <c:pt idx="2010">
                  <c:v>0.90522223440000005</c:v>
                </c:pt>
                <c:pt idx="2011">
                  <c:v>0.90592589949999991</c:v>
                </c:pt>
                <c:pt idx="2012">
                  <c:v>0.90637153079999999</c:v>
                </c:pt>
                <c:pt idx="2013">
                  <c:v>0.90682632040000011</c:v>
                </c:pt>
                <c:pt idx="2014">
                  <c:v>0.9075456300000001</c:v>
                </c:pt>
                <c:pt idx="2015">
                  <c:v>0.90776482390000002</c:v>
                </c:pt>
                <c:pt idx="2016">
                  <c:v>0.90798825180000009</c:v>
                </c:pt>
                <c:pt idx="2017">
                  <c:v>0.90861554740000006</c:v>
                </c:pt>
                <c:pt idx="2018">
                  <c:v>0.90938860560000001</c:v>
                </c:pt>
                <c:pt idx="2019">
                  <c:v>0.909772625</c:v>
                </c:pt>
                <c:pt idx="2020">
                  <c:v>0.90975971840000003</c:v>
                </c:pt>
                <c:pt idx="2021">
                  <c:v>0.91012274640000002</c:v>
                </c:pt>
                <c:pt idx="2022">
                  <c:v>0.91087448719999997</c:v>
                </c:pt>
                <c:pt idx="2023">
                  <c:v>0.91214111999999992</c:v>
                </c:pt>
                <c:pt idx="2024">
                  <c:v>0.9127601112</c:v>
                </c:pt>
                <c:pt idx="2025">
                  <c:v>0.9124741703999999</c:v>
                </c:pt>
                <c:pt idx="2026">
                  <c:v>0.91231563929999993</c:v>
                </c:pt>
                <c:pt idx="2027">
                  <c:v>0.91269103319999989</c:v>
                </c:pt>
                <c:pt idx="2028">
                  <c:v>0.91371893039999985</c:v>
                </c:pt>
                <c:pt idx="2029">
                  <c:v>0.91433340680000008</c:v>
                </c:pt>
                <c:pt idx="2030">
                  <c:v>0.914823261</c:v>
                </c:pt>
                <c:pt idx="2031">
                  <c:v>0.91572061309999986</c:v>
                </c:pt>
                <c:pt idx="2032">
                  <c:v>0.91650047620000008</c:v>
                </c:pt>
                <c:pt idx="2033">
                  <c:v>0.91714585199999998</c:v>
                </c:pt>
                <c:pt idx="2034">
                  <c:v>0.91767789740000016</c:v>
                </c:pt>
                <c:pt idx="2035">
                  <c:v>0.91808666750000001</c:v>
                </c:pt>
                <c:pt idx="2036">
                  <c:v>0.9182331199999999</c:v>
                </c:pt>
                <c:pt idx="2037">
                  <c:v>0.91809661900000006</c:v>
                </c:pt>
                <c:pt idx="2038">
                  <c:v>0.91832333580000014</c:v>
                </c:pt>
                <c:pt idx="2039">
                  <c:v>0.91865585199999999</c:v>
                </c:pt>
                <c:pt idx="2040">
                  <c:v>0.9193665916999999</c:v>
                </c:pt>
                <c:pt idx="2041">
                  <c:v>0.92021080629999996</c:v>
                </c:pt>
                <c:pt idx="2042">
                  <c:v>0.92092385879999994</c:v>
                </c:pt>
                <c:pt idx="2043">
                  <c:v>0.92150429999999994</c:v>
                </c:pt>
                <c:pt idx="2044">
                  <c:v>0.92183500499999993</c:v>
                </c:pt>
                <c:pt idx="2045">
                  <c:v>0.92283292500000003</c:v>
                </c:pt>
                <c:pt idx="2046">
                  <c:v>0.92460328699999994</c:v>
                </c:pt>
                <c:pt idx="2047">
                  <c:v>0.92468727939999995</c:v>
                </c:pt>
                <c:pt idx="2048">
                  <c:v>0.9247748308</c:v>
                </c:pt>
                <c:pt idx="2049">
                  <c:v>0.92472319719999996</c:v>
                </c:pt>
                <c:pt idx="2050">
                  <c:v>0.92440596520000007</c:v>
                </c:pt>
                <c:pt idx="2051">
                  <c:v>0.92422573600000013</c:v>
                </c:pt>
                <c:pt idx="2052">
                  <c:v>0.92445029190000005</c:v>
                </c:pt>
                <c:pt idx="2053">
                  <c:v>0.9250683717</c:v>
                </c:pt>
                <c:pt idx="2054">
                  <c:v>0.92594868659999996</c:v>
                </c:pt>
                <c:pt idx="2055">
                  <c:v>0.92642916940000009</c:v>
                </c:pt>
                <c:pt idx="2056">
                  <c:v>0.92667392100000001</c:v>
                </c:pt>
                <c:pt idx="2057">
                  <c:v>0.92746310999999992</c:v>
                </c:pt>
                <c:pt idx="2058">
                  <c:v>0.9281267136000001</c:v>
                </c:pt>
                <c:pt idx="2059">
                  <c:v>0.92826943360000003</c:v>
                </c:pt>
                <c:pt idx="2060">
                  <c:v>0.92866022420000005</c:v>
                </c:pt>
                <c:pt idx="2061">
                  <c:v>0.92996192239999997</c:v>
                </c:pt>
                <c:pt idx="2062">
                  <c:v>0.93113309700000002</c:v>
                </c:pt>
                <c:pt idx="2063">
                  <c:v>0.93154438449999999</c:v>
                </c:pt>
                <c:pt idx="2064">
                  <c:v>0.93129555819999998</c:v>
                </c:pt>
                <c:pt idx="2065">
                  <c:v>0.93142075320000006</c:v>
                </c:pt>
                <c:pt idx="2066">
                  <c:v>0.93166757550000012</c:v>
                </c:pt>
                <c:pt idx="2067">
                  <c:v>0.93177203850000012</c:v>
                </c:pt>
                <c:pt idx="2068">
                  <c:v>0.93186076050000011</c:v>
                </c:pt>
                <c:pt idx="2069">
                  <c:v>0.93273313979999994</c:v>
                </c:pt>
                <c:pt idx="2070">
                  <c:v>0.93425412519999984</c:v>
                </c:pt>
                <c:pt idx="2071">
                  <c:v>0.93499874669999994</c:v>
                </c:pt>
                <c:pt idx="2072">
                  <c:v>0.93510568400000005</c:v>
                </c:pt>
                <c:pt idx="2073">
                  <c:v>0.9354703634999999</c:v>
                </c:pt>
                <c:pt idx="2074">
                  <c:v>0.9358437181999999</c:v>
                </c:pt>
                <c:pt idx="2075">
                  <c:v>0.93582540399999992</c:v>
                </c:pt>
                <c:pt idx="2076">
                  <c:v>0.93566091360000003</c:v>
                </c:pt>
                <c:pt idx="2077">
                  <c:v>0.93548417039999998</c:v>
                </c:pt>
                <c:pt idx="2078">
                  <c:v>0.93622215689999999</c:v>
                </c:pt>
                <c:pt idx="2079">
                  <c:v>0.93761291700000005</c:v>
                </c:pt>
                <c:pt idx="2080">
                  <c:v>0.93886055999999996</c:v>
                </c:pt>
                <c:pt idx="2081">
                  <c:v>0.93868902060000003</c:v>
                </c:pt>
                <c:pt idx="2082">
                  <c:v>0.93748914959999996</c:v>
                </c:pt>
                <c:pt idx="2083">
                  <c:v>0.9377532891999999</c:v>
                </c:pt>
                <c:pt idx="2084">
                  <c:v>0.93879879520000009</c:v>
                </c:pt>
                <c:pt idx="2085">
                  <c:v>0.93957567850000001</c:v>
                </c:pt>
                <c:pt idx="2086">
                  <c:v>0.94059642720000003</c:v>
                </c:pt>
                <c:pt idx="2087">
                  <c:v>0.94146451279999999</c:v>
                </c:pt>
                <c:pt idx="2088">
                  <c:v>0.9421913945</c:v>
                </c:pt>
                <c:pt idx="2089">
                  <c:v>0.94251452609999997</c:v>
                </c:pt>
                <c:pt idx="2090">
                  <c:v>0.94218214140000001</c:v>
                </c:pt>
                <c:pt idx="2091">
                  <c:v>0.94224349439999988</c:v>
                </c:pt>
                <c:pt idx="2092">
                  <c:v>0.94294603710000002</c:v>
                </c:pt>
                <c:pt idx="2093">
                  <c:v>0.94378064919999993</c:v>
                </c:pt>
                <c:pt idx="2094">
                  <c:v>0.94436507219999999</c:v>
                </c:pt>
                <c:pt idx="2095">
                  <c:v>0.94429525759999988</c:v>
                </c:pt>
                <c:pt idx="2096">
                  <c:v>0.944492373</c:v>
                </c:pt>
                <c:pt idx="2097">
                  <c:v>0.94536127920000002</c:v>
                </c:pt>
                <c:pt idx="2098">
                  <c:v>0.94596404770000009</c:v>
                </c:pt>
                <c:pt idx="2099">
                  <c:v>0.94591745099999991</c:v>
                </c:pt>
                <c:pt idx="2100">
                  <c:v>0.94573296400000006</c:v>
                </c:pt>
                <c:pt idx="2101">
                  <c:v>0.94659787579999999</c:v>
                </c:pt>
                <c:pt idx="2102">
                  <c:v>0.94787808350000002</c:v>
                </c:pt>
                <c:pt idx="2103">
                  <c:v>0.94853570769999995</c:v>
                </c:pt>
                <c:pt idx="2104">
                  <c:v>0.94829244479999997</c:v>
                </c:pt>
                <c:pt idx="2105">
                  <c:v>0.94857190410000003</c:v>
                </c:pt>
                <c:pt idx="2106">
                  <c:v>0.94938522459999997</c:v>
                </c:pt>
                <c:pt idx="2107">
                  <c:v>0.95006800980000006</c:v>
                </c:pt>
                <c:pt idx="2108">
                  <c:v>0.95048142159999993</c:v>
                </c:pt>
                <c:pt idx="2109">
                  <c:v>0.95101262629999994</c:v>
                </c:pt>
                <c:pt idx="2110">
                  <c:v>0.95100396700000001</c:v>
                </c:pt>
                <c:pt idx="2111">
                  <c:v>0.95085935759999995</c:v>
                </c:pt>
                <c:pt idx="2112">
                  <c:v>0.95112756989999991</c:v>
                </c:pt>
                <c:pt idx="2113">
                  <c:v>0.95245148160000004</c:v>
                </c:pt>
                <c:pt idx="2114">
                  <c:v>0.9535168945000001</c:v>
                </c:pt>
                <c:pt idx="2115">
                  <c:v>0.95380224540000003</c:v>
                </c:pt>
                <c:pt idx="2116">
                  <c:v>0.95368173720000005</c:v>
                </c:pt>
                <c:pt idx="2117">
                  <c:v>0.95419694369999997</c:v>
                </c:pt>
                <c:pt idx="2118">
                  <c:v>0.95471516699999992</c:v>
                </c:pt>
                <c:pt idx="2119">
                  <c:v>0.95640938819999988</c:v>
                </c:pt>
                <c:pt idx="2120">
                  <c:v>0.95704508640000008</c:v>
                </c:pt>
                <c:pt idx="2121">
                  <c:v>0.95636278000000008</c:v>
                </c:pt>
                <c:pt idx="2122">
                  <c:v>0.95567957380000013</c:v>
                </c:pt>
                <c:pt idx="2123">
                  <c:v>0.95604084479999996</c:v>
                </c:pt>
                <c:pt idx="2124">
                  <c:v>0.95667521999999994</c:v>
                </c:pt>
                <c:pt idx="2125">
                  <c:v>0.95707313999999988</c:v>
                </c:pt>
                <c:pt idx="2126">
                  <c:v>0.95761098899999997</c:v>
                </c:pt>
                <c:pt idx="2127">
                  <c:v>0.95814164879999997</c:v>
                </c:pt>
                <c:pt idx="2128">
                  <c:v>0.95904825000000005</c:v>
                </c:pt>
                <c:pt idx="2129">
                  <c:v>0.95993015999999998</c:v>
                </c:pt>
                <c:pt idx="2130">
                  <c:v>0.9610723296</c:v>
                </c:pt>
                <c:pt idx="2131">
                  <c:v>0.96195310899999997</c:v>
                </c:pt>
                <c:pt idx="2132">
                  <c:v>0.96270873690000003</c:v>
                </c:pt>
                <c:pt idx="2133">
                  <c:v>0.96319918260000004</c:v>
                </c:pt>
                <c:pt idx="2134">
                  <c:v>0.9631795755</c:v>
                </c:pt>
                <c:pt idx="2135">
                  <c:v>0.96356755179999987</c:v>
                </c:pt>
                <c:pt idx="2136">
                  <c:v>0.96395780000000009</c:v>
                </c:pt>
                <c:pt idx="2137">
                  <c:v>0.96394700160000013</c:v>
                </c:pt>
                <c:pt idx="2138">
                  <c:v>0.96354088400000004</c:v>
                </c:pt>
                <c:pt idx="2139">
                  <c:v>0.96391282499999997</c:v>
                </c:pt>
                <c:pt idx="2140">
                  <c:v>0.96466550820000008</c:v>
                </c:pt>
                <c:pt idx="2141">
                  <c:v>0.9655408124999999</c:v>
                </c:pt>
                <c:pt idx="2142">
                  <c:v>0.96589537500000011</c:v>
                </c:pt>
                <c:pt idx="2143">
                  <c:v>0.96613189080000006</c:v>
                </c:pt>
                <c:pt idx="2144">
                  <c:v>0.96624223079999993</c:v>
                </c:pt>
                <c:pt idx="2145">
                  <c:v>0.96713857800000003</c:v>
                </c:pt>
                <c:pt idx="2146">
                  <c:v>0.9679103482000001</c:v>
                </c:pt>
                <c:pt idx="2147">
                  <c:v>0.96883579360000005</c:v>
                </c:pt>
                <c:pt idx="2148">
                  <c:v>0.96936277120000003</c:v>
                </c:pt>
                <c:pt idx="2149">
                  <c:v>0.96962697840000001</c:v>
                </c:pt>
                <c:pt idx="2150">
                  <c:v>0.96962461920000009</c:v>
                </c:pt>
                <c:pt idx="2151">
                  <c:v>0.96987410790000006</c:v>
                </c:pt>
                <c:pt idx="2152">
                  <c:v>0.97077738059999985</c:v>
                </c:pt>
                <c:pt idx="2153">
                  <c:v>0.97193719480000007</c:v>
                </c:pt>
                <c:pt idx="2154">
                  <c:v>0.97256525700000007</c:v>
                </c:pt>
                <c:pt idx="2155">
                  <c:v>0.97200817799999994</c:v>
                </c:pt>
                <c:pt idx="2156">
                  <c:v>0.9717288246000001</c:v>
                </c:pt>
                <c:pt idx="2157">
                  <c:v>0.97237326379999989</c:v>
                </c:pt>
                <c:pt idx="2158">
                  <c:v>0.97327728810000014</c:v>
                </c:pt>
                <c:pt idx="2159">
                  <c:v>0.97392349350000007</c:v>
                </c:pt>
                <c:pt idx="2160">
                  <c:v>0.97482341880000001</c:v>
                </c:pt>
                <c:pt idx="2161">
                  <c:v>0.97611542640000015</c:v>
                </c:pt>
                <c:pt idx="2162">
                  <c:v>0.97675989599999991</c:v>
                </c:pt>
                <c:pt idx="2163">
                  <c:v>0.97674696120000004</c:v>
                </c:pt>
                <c:pt idx="2164">
                  <c:v>0.97633082550000005</c:v>
                </c:pt>
                <c:pt idx="2165">
                  <c:v>0.9765692856</c:v>
                </c:pt>
                <c:pt idx="2166">
                  <c:v>0.97719396599999997</c:v>
                </c:pt>
                <c:pt idx="2167">
                  <c:v>0.97769817599999997</c:v>
                </c:pt>
                <c:pt idx="2168">
                  <c:v>0.97845627120000001</c:v>
                </c:pt>
                <c:pt idx="2169">
                  <c:v>0.9789629124</c:v>
                </c:pt>
                <c:pt idx="2170">
                  <c:v>0.97908701009999999</c:v>
                </c:pt>
                <c:pt idx="2171">
                  <c:v>0.9792177957</c:v>
                </c:pt>
                <c:pt idx="2172">
                  <c:v>0.97987500700000008</c:v>
                </c:pt>
                <c:pt idx="2173">
                  <c:v>0.98053979729999996</c:v>
                </c:pt>
                <c:pt idx="2174">
                  <c:v>0.98081073600000002</c:v>
                </c:pt>
                <c:pt idx="2175">
                  <c:v>0.98106162139999997</c:v>
                </c:pt>
                <c:pt idx="2176">
                  <c:v>0.98208359759999997</c:v>
                </c:pt>
                <c:pt idx="2177">
                  <c:v>0.98296345239999994</c:v>
                </c:pt>
                <c:pt idx="2178">
                  <c:v>0.98332934080000001</c:v>
                </c:pt>
                <c:pt idx="2179">
                  <c:v>0.98345236479999998</c:v>
                </c:pt>
                <c:pt idx="2180">
                  <c:v>0.98384891880000003</c:v>
                </c:pt>
                <c:pt idx="2181">
                  <c:v>0.98489402849999996</c:v>
                </c:pt>
                <c:pt idx="2182">
                  <c:v>0.9855263340999999</c:v>
                </c:pt>
                <c:pt idx="2183">
                  <c:v>0.98548400120000001</c:v>
                </c:pt>
                <c:pt idx="2184">
                  <c:v>0.98582262300000001</c:v>
                </c:pt>
                <c:pt idx="2185">
                  <c:v>0.98641179339999985</c:v>
                </c:pt>
                <c:pt idx="2186">
                  <c:v>0.98647308020000002</c:v>
                </c:pt>
                <c:pt idx="2187">
                  <c:v>0.98628681439999999</c:v>
                </c:pt>
                <c:pt idx="2188">
                  <c:v>0.98690302200000002</c:v>
                </c:pt>
                <c:pt idx="2189">
                  <c:v>0.98752605599999999</c:v>
                </c:pt>
                <c:pt idx="2190">
                  <c:v>0.98814395279999989</c:v>
                </c:pt>
                <c:pt idx="2191">
                  <c:v>0.98849336160000012</c:v>
                </c:pt>
                <c:pt idx="2192">
                  <c:v>0.98883532799999996</c:v>
                </c:pt>
                <c:pt idx="2193">
                  <c:v>0.98931389699999994</c:v>
                </c:pt>
                <c:pt idx="2194">
                  <c:v>0.98980826939999988</c:v>
                </c:pt>
                <c:pt idx="2195">
                  <c:v>0.99031246650000004</c:v>
                </c:pt>
                <c:pt idx="2196">
                  <c:v>0.99067189280000001</c:v>
                </c:pt>
                <c:pt idx="2197">
                  <c:v>0.99104262139999988</c:v>
                </c:pt>
                <c:pt idx="2198">
                  <c:v>0.99207258319999991</c:v>
                </c:pt>
                <c:pt idx="2199">
                  <c:v>0.9931087529999999</c:v>
                </c:pt>
                <c:pt idx="2200">
                  <c:v>0.99362022900000002</c:v>
                </c:pt>
                <c:pt idx="2201">
                  <c:v>0.99359781170000006</c:v>
                </c:pt>
                <c:pt idx="2202">
                  <c:v>0.99370755990000004</c:v>
                </c:pt>
                <c:pt idx="2203">
                  <c:v>0.99447534580000008</c:v>
                </c:pt>
                <c:pt idx="2204">
                  <c:v>0.9955084728000001</c:v>
                </c:pt>
                <c:pt idx="2205">
                  <c:v>0.99573858599999998</c:v>
                </c:pt>
                <c:pt idx="2206">
                  <c:v>0.99596947829999993</c:v>
                </c:pt>
                <c:pt idx="2207">
                  <c:v>0.99633341249999996</c:v>
                </c:pt>
                <c:pt idx="2208">
                  <c:v>0.99696496570000015</c:v>
                </c:pt>
                <c:pt idx="2209">
                  <c:v>0.99732903270000006</c:v>
                </c:pt>
                <c:pt idx="2210">
                  <c:v>0.99810665679999988</c:v>
                </c:pt>
                <c:pt idx="2211">
                  <c:v>0.99862281350000004</c:v>
                </c:pt>
                <c:pt idx="2212">
                  <c:v>0.99901125810000002</c:v>
                </c:pt>
                <c:pt idx="2213">
                  <c:v>0.99925005</c:v>
                </c:pt>
                <c:pt idx="2214">
                  <c:v>0.99973773900000007</c:v>
                </c:pt>
                <c:pt idx="2215">
                  <c:v>0.99995244059999999</c:v>
                </c:pt>
                <c:pt idx="2216">
                  <c:v>1.0003025712</c:v>
                </c:pt>
                <c:pt idx="2217">
                  <c:v>1.0008206708</c:v>
                </c:pt>
                <c:pt idx="2218">
                  <c:v>1.0012177906999999</c:v>
                </c:pt>
                <c:pt idx="2219">
                  <c:v>1.0017247248000001</c:v>
                </c:pt>
                <c:pt idx="2220">
                  <c:v>1.0023566256000001</c:v>
                </c:pt>
                <c:pt idx="2221">
                  <c:v>1.0029886344000001</c:v>
                </c:pt>
                <c:pt idx="2222">
                  <c:v>1.0032369614999999</c:v>
                </c:pt>
                <c:pt idx="2223">
                  <c:v>1.0032301812</c:v>
                </c:pt>
                <c:pt idx="2224">
                  <c:v>1.003746585</c:v>
                </c:pt>
                <c:pt idx="2225">
                  <c:v>1.0046735411999999</c:v>
                </c:pt>
                <c:pt idx="2226">
                  <c:v>1.0052197631999999</c:v>
                </c:pt>
                <c:pt idx="2227">
                  <c:v>1.0056396072</c:v>
                </c:pt>
                <c:pt idx="2228">
                  <c:v>1.0060557388</c:v>
                </c:pt>
                <c:pt idx="2229">
                  <c:v>1.0066121459999999</c:v>
                </c:pt>
                <c:pt idx="2230">
                  <c:v>1.0071876635999999</c:v>
                </c:pt>
                <c:pt idx="2231">
                  <c:v>1.0082946929000001</c:v>
                </c:pt>
                <c:pt idx="2232">
                  <c:v>1.0092678534000001</c:v>
                </c:pt>
                <c:pt idx="2233">
                  <c:v>1.009821887</c:v>
                </c:pt>
                <c:pt idx="2234">
                  <c:v>1.0094386566000002</c:v>
                </c:pt>
                <c:pt idx="2235">
                  <c:v>1.0096976489</c:v>
                </c:pt>
                <c:pt idx="2236">
                  <c:v>1.0103495945999998</c:v>
                </c:pt>
                <c:pt idx="2237">
                  <c:v>1.011134432</c:v>
                </c:pt>
                <c:pt idx="2238">
                  <c:v>1.0119300977999999</c:v>
                </c:pt>
                <c:pt idx="2239">
                  <c:v>1.0122023622</c:v>
                </c:pt>
                <c:pt idx="2240">
                  <c:v>1.0127311499999998</c:v>
                </c:pt>
                <c:pt idx="2241">
                  <c:v>1.0127226039999999</c:v>
                </c:pt>
                <c:pt idx="2242">
                  <c:v>1.012982775</c:v>
                </c:pt>
                <c:pt idx="2243">
                  <c:v>1.0136255592000001</c:v>
                </c:pt>
                <c:pt idx="2244">
                  <c:v>1.0147724846000001</c:v>
                </c:pt>
                <c:pt idx="2245">
                  <c:v>1.0156369977999999</c:v>
                </c:pt>
                <c:pt idx="2246">
                  <c:v>1.0159547529999999</c:v>
                </c:pt>
                <c:pt idx="2247">
                  <c:v>1.0162710060000002</c:v>
                </c:pt>
                <c:pt idx="2248">
                  <c:v>1.0164635584000001</c:v>
                </c:pt>
                <c:pt idx="2249">
                  <c:v>1.0166928416000001</c:v>
                </c:pt>
                <c:pt idx="2250">
                  <c:v>1.0171987247999998</c:v>
                </c:pt>
                <c:pt idx="2251">
                  <c:v>1.0178391696</c:v>
                </c:pt>
                <c:pt idx="2252">
                  <c:v>1.0183597875000001</c:v>
                </c:pt>
                <c:pt idx="2253">
                  <c:v>1.018353182</c:v>
                </c:pt>
                <c:pt idx="2254">
                  <c:v>1.0186025778000001</c:v>
                </c:pt>
                <c:pt idx="2255">
                  <c:v>1.019509386</c:v>
                </c:pt>
                <c:pt idx="2256">
                  <c:v>1.0202756720000001</c:v>
                </c:pt>
                <c:pt idx="2257">
                  <c:v>1.0206414511999999</c:v>
                </c:pt>
                <c:pt idx="2258">
                  <c:v>1.0210111194</c:v>
                </c:pt>
                <c:pt idx="2259">
                  <c:v>1.0216515716000001</c:v>
                </c:pt>
                <c:pt idx="2260">
                  <c:v>1.0224436521</c:v>
                </c:pt>
                <c:pt idx="2261">
                  <c:v>1.0227188847999999</c:v>
                </c:pt>
                <c:pt idx="2262">
                  <c:v>1.0223232</c:v>
                </c:pt>
                <c:pt idx="2263">
                  <c:v>1.02192507</c:v>
                </c:pt>
                <c:pt idx="2264">
                  <c:v>1.0225728000000001</c:v>
                </c:pt>
                <c:pt idx="2265">
                  <c:v>1.0241250999</c:v>
                </c:pt>
                <c:pt idx="2266">
                  <c:v>1.0252735203000001</c:v>
                </c:pt>
                <c:pt idx="2267">
                  <c:v>1.0256307314999999</c:v>
                </c:pt>
                <c:pt idx="2268">
                  <c:v>1.0256192100000001</c:v>
                </c:pt>
                <c:pt idx="2269">
                  <c:v>1.0258725429</c:v>
                </c:pt>
                <c:pt idx="2270">
                  <c:v>1.0267866546000002</c:v>
                </c:pt>
                <c:pt idx="2271">
                  <c:v>1.027021628</c:v>
                </c:pt>
                <c:pt idx="2272">
                  <c:v>1.0271272276000001</c:v>
                </c:pt>
                <c:pt idx="2273">
                  <c:v>1.02791151</c:v>
                </c:pt>
                <c:pt idx="2274">
                  <c:v>1.0284154859999999</c:v>
                </c:pt>
                <c:pt idx="2275">
                  <c:v>1.0286413735</c:v>
                </c:pt>
                <c:pt idx="2276">
                  <c:v>1.0294113257999999</c:v>
                </c:pt>
                <c:pt idx="2277">
                  <c:v>1.0303100975999999</c:v>
                </c:pt>
                <c:pt idx="2278">
                  <c:v>1.0306810960000001</c:v>
                </c:pt>
                <c:pt idx="2279">
                  <c:v>1.0306528752000002</c:v>
                </c:pt>
                <c:pt idx="2280">
                  <c:v>1.0307626269999999</c:v>
                </c:pt>
                <c:pt idx="2281">
                  <c:v>1.0311569145000001</c:v>
                </c:pt>
                <c:pt idx="2282">
                  <c:v>1.0314078203999999</c:v>
                </c:pt>
                <c:pt idx="2283">
                  <c:v>1.0321800171</c:v>
                </c:pt>
                <c:pt idx="2284">
                  <c:v>1.0318733735999999</c:v>
                </c:pt>
                <c:pt idx="2285">
                  <c:v>1.032637987</c:v>
                </c:pt>
                <c:pt idx="2286">
                  <c:v>1.0336626461999998</c:v>
                </c:pt>
                <c:pt idx="2287">
                  <c:v>1.0343080250000001</c:v>
                </c:pt>
                <c:pt idx="2288">
                  <c:v>1.035101727</c:v>
                </c:pt>
                <c:pt idx="2289">
                  <c:v>1.0356293844000002</c:v>
                </c:pt>
                <c:pt idx="2290">
                  <c:v>1.0361548118999999</c:v>
                </c:pt>
                <c:pt idx="2291">
                  <c:v>1.0366787832</c:v>
                </c:pt>
                <c:pt idx="2292">
                  <c:v>1.0367960195999999</c:v>
                </c:pt>
                <c:pt idx="2293">
                  <c:v>1.0367843597999999</c:v>
                </c:pt>
                <c:pt idx="2294">
                  <c:v>1.0373170455999998</c:v>
                </c:pt>
                <c:pt idx="2295">
                  <c:v>1.0378265263999999</c:v>
                </c:pt>
                <c:pt idx="2296">
                  <c:v>1.0380502439999999</c:v>
                </c:pt>
                <c:pt idx="2297">
                  <c:v>1.0382739848</c:v>
                </c:pt>
                <c:pt idx="2298">
                  <c:v>1.0387564381999999</c:v>
                </c:pt>
                <c:pt idx="2299">
                  <c:v>1.0393616952</c:v>
                </c:pt>
                <c:pt idx="2300">
                  <c:v>1.0399709159999999</c:v>
                </c:pt>
                <c:pt idx="2301">
                  <c:v>1.0404434520000001</c:v>
                </c:pt>
                <c:pt idx="2302">
                  <c:v>1.0407917311999999</c:v>
                </c:pt>
                <c:pt idx="2303">
                  <c:v>1.0414073879999999</c:v>
                </c:pt>
                <c:pt idx="2304">
                  <c:v>1.0421630432</c:v>
                </c:pt>
                <c:pt idx="2305">
                  <c:v>1.0426631281000001</c:v>
                </c:pt>
                <c:pt idx="2306">
                  <c:v>1.04291694</c:v>
                </c:pt>
                <c:pt idx="2307">
                  <c:v>1.0434514932000001</c:v>
                </c:pt>
                <c:pt idx="2308">
                  <c:v>1.043718666</c:v>
                </c:pt>
                <c:pt idx="2309">
                  <c:v>1.0439874339999999</c:v>
                </c:pt>
                <c:pt idx="2310">
                  <c:v>1.0448022750000001</c:v>
                </c:pt>
                <c:pt idx="2311">
                  <c:v>1.045765168</c:v>
                </c:pt>
                <c:pt idx="2312">
                  <c:v>1.0463346705000001</c:v>
                </c:pt>
                <c:pt idx="2313">
                  <c:v>1.0466366200000001</c:v>
                </c:pt>
                <c:pt idx="2314">
                  <c:v>1.0466747970000001</c:v>
                </c:pt>
                <c:pt idx="2315">
                  <c:v>1.0467121482000001</c:v>
                </c:pt>
                <c:pt idx="2316">
                  <c:v>1.0474088210000001</c:v>
                </c:pt>
                <c:pt idx="2317">
                  <c:v>1.0491762839999998</c:v>
                </c:pt>
                <c:pt idx="2318">
                  <c:v>1.0505235762999998</c:v>
                </c:pt>
                <c:pt idx="2319">
                  <c:v>1.0505362776</c:v>
                </c:pt>
                <c:pt idx="2320">
                  <c:v>1.0501430780000001</c:v>
                </c:pt>
                <c:pt idx="2321">
                  <c:v>1.0504142415</c:v>
                </c:pt>
                <c:pt idx="2322">
                  <c:v>1.0502833919999999</c:v>
                </c:pt>
                <c:pt idx="2323">
                  <c:v>1.0506744963000001</c:v>
                </c:pt>
                <c:pt idx="2324">
                  <c:v>1.0518613160999999</c:v>
                </c:pt>
                <c:pt idx="2325">
                  <c:v>1.0530271609999999</c:v>
                </c:pt>
                <c:pt idx="2326">
                  <c:v>1.0540489056000002</c:v>
                </c:pt>
                <c:pt idx="2327">
                  <c:v>1.0543933239999999</c:v>
                </c:pt>
                <c:pt idx="2328">
                  <c:v>1.0540649818999999</c:v>
                </c:pt>
                <c:pt idx="2329">
                  <c:v>1.0537326544000001</c:v>
                </c:pt>
                <c:pt idx="2330">
                  <c:v>1.054051938</c:v>
                </c:pt>
                <c:pt idx="2331">
                  <c:v>1.0546355351999999</c:v>
                </c:pt>
                <c:pt idx="2332">
                  <c:v>1.0548294185</c:v>
                </c:pt>
                <c:pt idx="2333">
                  <c:v>1.0551590149000001</c:v>
                </c:pt>
                <c:pt idx="2334">
                  <c:v>1.0556243489999999</c:v>
                </c:pt>
                <c:pt idx="2335">
                  <c:v>1.0563595875</c:v>
                </c:pt>
                <c:pt idx="2336">
                  <c:v>1.0569646984000001</c:v>
                </c:pt>
                <c:pt idx="2337">
                  <c:v>1.0570379730999999</c:v>
                </c:pt>
                <c:pt idx="2338">
                  <c:v>1.0571088841</c:v>
                </c:pt>
                <c:pt idx="2339">
                  <c:v>1.0578656592</c:v>
                </c:pt>
                <c:pt idx="2340">
                  <c:v>1.0586391102000001</c:v>
                </c:pt>
                <c:pt idx="2341">
                  <c:v>1.058894019</c:v>
                </c:pt>
                <c:pt idx="2342">
                  <c:v>1.0587573343999999</c:v>
                </c:pt>
                <c:pt idx="2343">
                  <c:v>1.0589135167999999</c:v>
                </c:pt>
                <c:pt idx="2344">
                  <c:v>1.0598705432</c:v>
                </c:pt>
                <c:pt idx="2345">
                  <c:v>1.0616500945999998</c:v>
                </c:pt>
                <c:pt idx="2346">
                  <c:v>1.0622332721000001</c:v>
                </c:pt>
                <c:pt idx="2347">
                  <c:v>1.0624191336000002</c:v>
                </c:pt>
                <c:pt idx="2348">
                  <c:v>1.0627559600000001</c:v>
                </c:pt>
                <c:pt idx="2349">
                  <c:v>1.0632264280000001</c:v>
                </c:pt>
                <c:pt idx="2350">
                  <c:v>1.0636780044</c:v>
                </c:pt>
                <c:pt idx="2351">
                  <c:v>1.063967543</c:v>
                </c:pt>
                <c:pt idx="2352">
                  <c:v>1.0645149232</c:v>
                </c:pt>
                <c:pt idx="2353">
                  <c:v>1.0649216160000001</c:v>
                </c:pt>
                <c:pt idx="2354">
                  <c:v>1.0657326025</c:v>
                </c:pt>
                <c:pt idx="2355">
                  <c:v>1.065876045</c:v>
                </c:pt>
                <c:pt idx="2356">
                  <c:v>1.066430956</c:v>
                </c:pt>
                <c:pt idx="2357">
                  <c:v>1.0672566353999999</c:v>
                </c:pt>
                <c:pt idx="2358">
                  <c:v>1.067796736</c:v>
                </c:pt>
                <c:pt idx="2359">
                  <c:v>1.0676506109999999</c:v>
                </c:pt>
                <c:pt idx="2360">
                  <c:v>1.066962132</c:v>
                </c:pt>
                <c:pt idx="2361">
                  <c:v>1.0674808760000001</c:v>
                </c:pt>
                <c:pt idx="2362">
                  <c:v>1.0689530979000001</c:v>
                </c:pt>
                <c:pt idx="2363">
                  <c:v>1.0703116800000001</c:v>
                </c:pt>
                <c:pt idx="2364">
                  <c:v>1.0716785541000002</c:v>
                </c:pt>
                <c:pt idx="2365">
                  <c:v>1.0731820424000003</c:v>
                </c:pt>
                <c:pt idx="2366">
                  <c:v>1.0740228444000002</c:v>
                </c:pt>
                <c:pt idx="2367">
                  <c:v>1.074458924</c:v>
                </c:pt>
                <c:pt idx="2368">
                  <c:v>1.0739392068</c:v>
                </c:pt>
                <c:pt idx="2369">
                  <c:v>1.0734009748</c:v>
                </c:pt>
                <c:pt idx="2370">
                  <c:v>1.0735164818</c:v>
                </c:pt>
                <c:pt idx="2371">
                  <c:v>1.0739015424</c:v>
                </c:pt>
                <c:pt idx="2372">
                  <c:v>1.0741670108000001</c:v>
                </c:pt>
                <c:pt idx="2373">
                  <c:v>1.0741405823999999</c:v>
                </c:pt>
                <c:pt idx="2374">
                  <c:v>1.0746350751</c:v>
                </c:pt>
                <c:pt idx="2375">
                  <c:v>1.0757870267</c:v>
                </c:pt>
                <c:pt idx="2376">
                  <c:v>1.0765370112000001</c:v>
                </c:pt>
                <c:pt idx="2377">
                  <c:v>1.076764474</c:v>
                </c:pt>
                <c:pt idx="2378">
                  <c:v>1.0768634880000001</c:v>
                </c:pt>
                <c:pt idx="2379">
                  <c:v>1.0773647252</c:v>
                </c:pt>
                <c:pt idx="2380">
                  <c:v>1.0778580440000001</c:v>
                </c:pt>
                <c:pt idx="2381">
                  <c:v>1.0783418366000002</c:v>
                </c:pt>
                <c:pt idx="2382">
                  <c:v>1.078536693</c:v>
                </c:pt>
                <c:pt idx="2383">
                  <c:v>1.0790061809999998</c:v>
                </c:pt>
                <c:pt idx="2384">
                  <c:v>1.0796114354000002</c:v>
                </c:pt>
                <c:pt idx="2385">
                  <c:v>1.0803805064999998</c:v>
                </c:pt>
                <c:pt idx="2386">
                  <c:v>1.0807680978</c:v>
                </c:pt>
                <c:pt idx="2387">
                  <c:v>1.0808874318999999</c:v>
                </c:pt>
                <c:pt idx="2388">
                  <c:v>1.0815290334000001</c:v>
                </c:pt>
                <c:pt idx="2389">
                  <c:v>1.0824326865</c:v>
                </c:pt>
                <c:pt idx="2390">
                  <c:v>1.0825241030999999</c:v>
                </c:pt>
                <c:pt idx="2391">
                  <c:v>1.0826235387000001</c:v>
                </c:pt>
                <c:pt idx="2392">
                  <c:v>1.0832454025</c:v>
                </c:pt>
                <c:pt idx="2393">
                  <c:v>1.084265204</c:v>
                </c:pt>
                <c:pt idx="2394">
                  <c:v>1.0851605464</c:v>
                </c:pt>
                <c:pt idx="2395">
                  <c:v>1.0853928314999999</c:v>
                </c:pt>
                <c:pt idx="2396">
                  <c:v>1.0860415830000001</c:v>
                </c:pt>
                <c:pt idx="2397">
                  <c:v>1.086692856</c:v>
                </c:pt>
                <c:pt idx="2398">
                  <c:v>1.0866913096000002</c:v>
                </c:pt>
                <c:pt idx="2399">
                  <c:v>1.0866800784000001</c:v>
                </c:pt>
                <c:pt idx="2400">
                  <c:v>1.0873581173</c:v>
                </c:pt>
                <c:pt idx="2401">
                  <c:v>1.0880475643999998</c:v>
                </c:pt>
                <c:pt idx="2402">
                  <c:v>1.0887403815000001</c:v>
                </c:pt>
                <c:pt idx="2403">
                  <c:v>1.0891629854</c:v>
                </c:pt>
                <c:pt idx="2404">
                  <c:v>1.089027945</c:v>
                </c:pt>
                <c:pt idx="2405">
                  <c:v>1.0876549808</c:v>
                </c:pt>
                <c:pt idx="2406">
                  <c:v>1.0857367801</c:v>
                </c:pt>
                <c:pt idx="2407">
                  <c:v>1.0864054124</c:v>
                </c:pt>
                <c:pt idx="2408">
                  <c:v>1.0880515499999999</c:v>
                </c:pt>
                <c:pt idx="2409">
                  <c:v>1.0898285696000001</c:v>
                </c:pt>
                <c:pt idx="2410">
                  <c:v>1.091473167</c:v>
                </c:pt>
                <c:pt idx="2411">
                  <c:v>1.09269931</c:v>
                </c:pt>
                <c:pt idx="2412">
                  <c:v>1.093228052</c:v>
                </c:pt>
                <c:pt idx="2413">
                  <c:v>1.0934894183999999</c:v>
                </c:pt>
                <c:pt idx="2414">
                  <c:v>1.0944211740000001</c:v>
                </c:pt>
                <c:pt idx="2415">
                  <c:v>1.0950766864999999</c:v>
                </c:pt>
                <c:pt idx="2416">
                  <c:v>1.095050496</c:v>
                </c:pt>
                <c:pt idx="2417">
                  <c:v>1.0954329220000001</c:v>
                </c:pt>
                <c:pt idx="2418">
                  <c:v>1.0963700351999999</c:v>
                </c:pt>
                <c:pt idx="2419">
                  <c:v>1.0970397000000001</c:v>
                </c:pt>
                <c:pt idx="2420">
                  <c:v>1.0971676800000001</c:v>
                </c:pt>
                <c:pt idx="2421">
                  <c:v>1.0971350844999999</c:v>
                </c:pt>
                <c:pt idx="2422">
                  <c:v>1.0972371319000001</c:v>
                </c:pt>
                <c:pt idx="2423">
                  <c:v>1.0978892451</c:v>
                </c:pt>
                <c:pt idx="2424">
                  <c:v>1.098952849</c:v>
                </c:pt>
                <c:pt idx="2425">
                  <c:v>1.099748046</c:v>
                </c:pt>
                <c:pt idx="2426">
                  <c:v>1.0996019454000001</c:v>
                </c:pt>
                <c:pt idx="2427">
                  <c:v>1.0987796483999999</c:v>
                </c:pt>
                <c:pt idx="2428">
                  <c:v>1.0991918303999999</c:v>
                </c:pt>
                <c:pt idx="2429">
                  <c:v>1.1002836359999999</c:v>
                </c:pt>
                <c:pt idx="2430">
                  <c:v>1.1009526379999999</c:v>
                </c:pt>
                <c:pt idx="2431">
                  <c:v>1.1016217648</c:v>
                </c:pt>
                <c:pt idx="2432">
                  <c:v>1.1021545706</c:v>
                </c:pt>
                <c:pt idx="2433">
                  <c:v>1.102279711</c:v>
                </c:pt>
                <c:pt idx="2434">
                  <c:v>1.1026761791999999</c:v>
                </c:pt>
                <c:pt idx="2435">
                  <c:v>1.1036154262</c:v>
                </c:pt>
                <c:pt idx="2436">
                  <c:v>1.1053730991999999</c:v>
                </c:pt>
                <c:pt idx="2437">
                  <c:v>1.1061868818</c:v>
                </c:pt>
                <c:pt idx="2438">
                  <c:v>1.1060670295999999</c:v>
                </c:pt>
                <c:pt idx="2439">
                  <c:v>1.1063649449999999</c:v>
                </c:pt>
                <c:pt idx="2440">
                  <c:v>1.1074946510999999</c:v>
                </c:pt>
                <c:pt idx="2441">
                  <c:v>1.1087433130000002</c:v>
                </c:pt>
                <c:pt idx="2442">
                  <c:v>1.1090171106</c:v>
                </c:pt>
                <c:pt idx="2443">
                  <c:v>1.1084474225000001</c:v>
                </c:pt>
                <c:pt idx="2444">
                  <c:v>1.1081329562</c:v>
                </c:pt>
                <c:pt idx="2445">
                  <c:v>1.1094526486</c:v>
                </c:pt>
                <c:pt idx="2446">
                  <c:v>1.1110295502</c:v>
                </c:pt>
                <c:pt idx="2447">
                  <c:v>1.1104279142</c:v>
                </c:pt>
                <c:pt idx="2448">
                  <c:v>1.1098237328</c:v>
                </c:pt>
                <c:pt idx="2449">
                  <c:v>1.1096271108</c:v>
                </c:pt>
                <c:pt idx="2450">
                  <c:v>1.1098275139</c:v>
                </c:pt>
                <c:pt idx="2451">
                  <c:v>1.1104356315999999</c:v>
                </c:pt>
                <c:pt idx="2452">
                  <c:v>1.1109299748000001</c:v>
                </c:pt>
                <c:pt idx="2453">
                  <c:v>1.1114448240999999</c:v>
                </c:pt>
                <c:pt idx="2454">
                  <c:v>1.1126492560000001</c:v>
                </c:pt>
                <c:pt idx="2455">
                  <c:v>1.1135869275000001</c:v>
                </c:pt>
                <c:pt idx="2456">
                  <c:v>1.1141119592000002</c:v>
                </c:pt>
                <c:pt idx="2457">
                  <c:v>1.1139391488000001</c:v>
                </c:pt>
                <c:pt idx="2458">
                  <c:v>1.1142930465999998</c:v>
                </c:pt>
                <c:pt idx="2459">
                  <c:v>1.1147788847999998</c:v>
                </c:pt>
                <c:pt idx="2460">
                  <c:v>1.1148559366000002</c:v>
                </c:pt>
                <c:pt idx="2461">
                  <c:v>1.1150575283999999</c:v>
                </c:pt>
                <c:pt idx="2462">
                  <c:v>1.1160941504999999</c:v>
                </c:pt>
                <c:pt idx="2463">
                  <c:v>1.1171498044000001</c:v>
                </c:pt>
                <c:pt idx="2464">
                  <c:v>1.117681967</c:v>
                </c:pt>
                <c:pt idx="2465">
                  <c:v>1.117711836</c:v>
                </c:pt>
                <c:pt idx="2466">
                  <c:v>1.1183057621999999</c:v>
                </c:pt>
                <c:pt idx="2467">
                  <c:v>1.1191778178</c:v>
                </c:pt>
                <c:pt idx="2468">
                  <c:v>1.1195022444</c:v>
                </c:pt>
                <c:pt idx="2469">
                  <c:v>1.1196823281000001</c:v>
                </c:pt>
                <c:pt idx="2470">
                  <c:v>1.1206531985999999</c:v>
                </c:pt>
                <c:pt idx="2471">
                  <c:v>1.1213378932</c:v>
                </c:pt>
                <c:pt idx="2472">
                  <c:v>1.1216058376</c:v>
                </c:pt>
                <c:pt idx="2473">
                  <c:v>1.1206345608000001</c:v>
                </c:pt>
                <c:pt idx="2474">
                  <c:v>1.1207489021999999</c:v>
                </c:pt>
                <c:pt idx="2475">
                  <c:v>1.1219615463999999</c:v>
                </c:pt>
                <c:pt idx="2476">
                  <c:v>1.123314825</c:v>
                </c:pt>
                <c:pt idx="2477">
                  <c:v>1.1239869288</c:v>
                </c:pt>
                <c:pt idx="2478">
                  <c:v>1.1239578364</c:v>
                </c:pt>
                <c:pt idx="2479">
                  <c:v>1.1237858064000001</c:v>
                </c:pt>
                <c:pt idx="2480">
                  <c:v>1.1242978406999999</c:v>
                </c:pt>
                <c:pt idx="2481">
                  <c:v>1.1250900580000001</c:v>
                </c:pt>
                <c:pt idx="2482">
                  <c:v>1.1252220900000001</c:v>
                </c:pt>
                <c:pt idx="2483">
                  <c:v>1.1255070015000002</c:v>
                </c:pt>
                <c:pt idx="2484">
                  <c:v>1.1259283425000002</c:v>
                </c:pt>
                <c:pt idx="2485">
                  <c:v>1.1267424699999999</c:v>
                </c:pt>
                <c:pt idx="2486">
                  <c:v>1.1272673805</c:v>
                </c:pt>
                <c:pt idx="2487">
                  <c:v>1.1277965080000001</c:v>
                </c:pt>
                <c:pt idx="2488">
                  <c:v>1.1287400432000001</c:v>
                </c:pt>
                <c:pt idx="2489">
                  <c:v>1.1295597069000001</c:v>
                </c:pt>
                <c:pt idx="2490">
                  <c:v>1.1294365450000001</c:v>
                </c:pt>
                <c:pt idx="2491">
                  <c:v>1.1291693600000001</c:v>
                </c:pt>
                <c:pt idx="2492">
                  <c:v>1.1294473333000001</c:v>
                </c:pt>
                <c:pt idx="2493">
                  <c:v>1.129172568</c:v>
                </c:pt>
                <c:pt idx="2494">
                  <c:v>1.1290210307999999</c:v>
                </c:pt>
                <c:pt idx="2495">
                  <c:v>1.1288578624000001</c:v>
                </c:pt>
                <c:pt idx="2496">
                  <c:v>1.1294006925</c:v>
                </c:pt>
                <c:pt idx="2497">
                  <c:v>1.1305024276</c:v>
                </c:pt>
                <c:pt idx="2498">
                  <c:v>1.1324290886999999</c:v>
                </c:pt>
                <c:pt idx="2499">
                  <c:v>1.13405888</c:v>
                </c:pt>
                <c:pt idx="2500">
                  <c:v>1.1348475215</c:v>
                </c:pt>
                <c:pt idx="2501">
                  <c:v>1.1352130218000001</c:v>
                </c:pt>
                <c:pt idx="2502">
                  <c:v>1.1361011327999999</c:v>
                </c:pt>
                <c:pt idx="2503">
                  <c:v>1.1369776955999999</c:v>
                </c:pt>
                <c:pt idx="2504">
                  <c:v>1.1370334329</c:v>
                </c:pt>
                <c:pt idx="2505">
                  <c:v>1.1368365911</c:v>
                </c:pt>
                <c:pt idx="2506">
                  <c:v>1.1371956534000001</c:v>
                </c:pt>
                <c:pt idx="2507">
                  <c:v>1.1384108164</c:v>
                </c:pt>
                <c:pt idx="2508">
                  <c:v>1.1392293608000001</c:v>
                </c:pt>
                <c:pt idx="2509">
                  <c:v>1.1394852521000001</c:v>
                </c:pt>
                <c:pt idx="2510">
                  <c:v>1.139881264</c:v>
                </c:pt>
                <c:pt idx="2511">
                  <c:v>1.1406701399999999</c:v>
                </c:pt>
                <c:pt idx="2512">
                  <c:v>1.1409011643</c:v>
                </c:pt>
                <c:pt idx="2513">
                  <c:v>1.1405917072</c:v>
                </c:pt>
                <c:pt idx="2514">
                  <c:v>1.1409753840000001</c:v>
                </c:pt>
                <c:pt idx="2515">
                  <c:v>1.1420607462999999</c:v>
                </c:pt>
                <c:pt idx="2516">
                  <c:v>1.1430270259000002</c:v>
                </c:pt>
                <c:pt idx="2517">
                  <c:v>1.1429070037</c:v>
                </c:pt>
                <c:pt idx="2518">
                  <c:v>1.1429112599999998</c:v>
                </c:pt>
                <c:pt idx="2519">
                  <c:v>1.1427694071999999</c:v>
                </c:pt>
                <c:pt idx="2520">
                  <c:v>1.143712724</c:v>
                </c:pt>
                <c:pt idx="2521">
                  <c:v>1.1447839394999999</c:v>
                </c:pt>
                <c:pt idx="2522">
                  <c:v>1.1451832235000001</c:v>
                </c:pt>
                <c:pt idx="2523">
                  <c:v>1.1451717190000001</c:v>
                </c:pt>
                <c:pt idx="2524">
                  <c:v>1.145695495</c:v>
                </c:pt>
                <c:pt idx="2525">
                  <c:v>1.1463479595000001</c:v>
                </c:pt>
                <c:pt idx="2526">
                  <c:v>1.1468543268</c:v>
                </c:pt>
                <c:pt idx="2527">
                  <c:v>1.1485929088</c:v>
                </c:pt>
                <c:pt idx="2528">
                  <c:v>1.1500888007999999</c:v>
                </c:pt>
                <c:pt idx="2529">
                  <c:v>1.1517388310000001</c:v>
                </c:pt>
                <c:pt idx="2530">
                  <c:v>1.151074551</c:v>
                </c:pt>
                <c:pt idx="2531">
                  <c:v>1.1503048672</c:v>
                </c:pt>
                <c:pt idx="2532">
                  <c:v>1.1499587316</c:v>
                </c:pt>
                <c:pt idx="2533">
                  <c:v>1.1503047134</c:v>
                </c:pt>
                <c:pt idx="2534">
                  <c:v>1.1509065735999999</c:v>
                </c:pt>
                <c:pt idx="2535">
                  <c:v>1.1509397675999999</c:v>
                </c:pt>
                <c:pt idx="2536">
                  <c:v>1.1513634902000001</c:v>
                </c:pt>
                <c:pt idx="2537">
                  <c:v>1.1527737245999998</c:v>
                </c:pt>
                <c:pt idx="2538">
                  <c:v>1.1540681370000001</c:v>
                </c:pt>
                <c:pt idx="2539">
                  <c:v>1.1545335407999999</c:v>
                </c:pt>
                <c:pt idx="2540">
                  <c:v>1.1540415005</c:v>
                </c:pt>
                <c:pt idx="2541">
                  <c:v>1.1543839272</c:v>
                </c:pt>
                <c:pt idx="2542">
                  <c:v>1.1551173336</c:v>
                </c:pt>
                <c:pt idx="2543">
                  <c:v>1.155692538</c:v>
                </c:pt>
                <c:pt idx="2544">
                  <c:v>1.1562527063999999</c:v>
                </c:pt>
                <c:pt idx="2545">
                  <c:v>1.1570717214999999</c:v>
                </c:pt>
                <c:pt idx="2546">
                  <c:v>1.1574585150000001</c:v>
                </c:pt>
                <c:pt idx="2547">
                  <c:v>1.1576911126</c:v>
                </c:pt>
                <c:pt idx="2548">
                  <c:v>1.1580535540000001</c:v>
                </c:pt>
                <c:pt idx="2549">
                  <c:v>1.1585416494999998</c:v>
                </c:pt>
                <c:pt idx="2550">
                  <c:v>1.1590247385999999</c:v>
                </c:pt>
                <c:pt idx="2551">
                  <c:v>1.1594994411000001</c:v>
                </c:pt>
                <c:pt idx="2552">
                  <c:v>1.1594286551999999</c:v>
                </c:pt>
                <c:pt idx="2553">
                  <c:v>1.1599194524999998</c:v>
                </c:pt>
                <c:pt idx="2554">
                  <c:v>1.1611060366000001</c:v>
                </c:pt>
                <c:pt idx="2555">
                  <c:v>1.1627144936</c:v>
                </c:pt>
                <c:pt idx="2556">
                  <c:v>1.1635110123000001</c:v>
                </c:pt>
                <c:pt idx="2557">
                  <c:v>1.1630803558</c:v>
                </c:pt>
                <c:pt idx="2558">
                  <c:v>1.1634848015000001</c:v>
                </c:pt>
                <c:pt idx="2559">
                  <c:v>1.1642968092000001</c:v>
                </c:pt>
                <c:pt idx="2560">
                  <c:v>1.1648228724</c:v>
                </c:pt>
                <c:pt idx="2561">
                  <c:v>1.1647971104000001</c:v>
                </c:pt>
                <c:pt idx="2562">
                  <c:v>1.164480953</c:v>
                </c:pt>
                <c:pt idx="2563">
                  <c:v>1.1643048416999999</c:v>
                </c:pt>
                <c:pt idx="2564">
                  <c:v>1.1645549888</c:v>
                </c:pt>
                <c:pt idx="2565">
                  <c:v>1.164946998</c:v>
                </c:pt>
                <c:pt idx="2566">
                  <c:v>1.1660212153</c:v>
                </c:pt>
                <c:pt idx="2567">
                  <c:v>1.1670888319999999</c:v>
                </c:pt>
                <c:pt idx="2568">
                  <c:v>1.1670504078999999</c:v>
                </c:pt>
                <c:pt idx="2569">
                  <c:v>1.1671402852999999</c:v>
                </c:pt>
                <c:pt idx="2570">
                  <c:v>1.1661110831999999</c:v>
                </c:pt>
                <c:pt idx="2571">
                  <c:v>1.1654947482</c:v>
                </c:pt>
                <c:pt idx="2572">
                  <c:v>1.1665346791000002</c:v>
                </c:pt>
                <c:pt idx="2573">
                  <c:v>1.1681263272</c:v>
                </c:pt>
                <c:pt idx="2574">
                  <c:v>1.1695838782000001</c:v>
                </c:pt>
                <c:pt idx="2575">
                  <c:v>1.1707653594</c:v>
                </c:pt>
                <c:pt idx="2576">
                  <c:v>1.171391031</c:v>
                </c:pt>
                <c:pt idx="2577">
                  <c:v>1.1718756471</c:v>
                </c:pt>
                <c:pt idx="2578">
                  <c:v>1.172098469</c:v>
                </c:pt>
                <c:pt idx="2579">
                  <c:v>1.1724641600000001</c:v>
                </c:pt>
                <c:pt idx="2580">
                  <c:v>1.172978716</c:v>
                </c:pt>
                <c:pt idx="2581">
                  <c:v>1.173793584</c:v>
                </c:pt>
                <c:pt idx="2582">
                  <c:v>1.1743568963999997</c:v>
                </c:pt>
                <c:pt idx="2583">
                  <c:v>1.1746685728000001</c:v>
                </c:pt>
                <c:pt idx="2584">
                  <c:v>1.1745855556</c:v>
                </c:pt>
                <c:pt idx="2585">
                  <c:v>1.1752147275000002</c:v>
                </c:pt>
                <c:pt idx="2586">
                  <c:v>1.176108723</c:v>
                </c:pt>
                <c:pt idx="2587">
                  <c:v>1.1764504929999999</c:v>
                </c:pt>
                <c:pt idx="2588">
                  <c:v>1.1767812192</c:v>
                </c:pt>
                <c:pt idx="2589">
                  <c:v>1.177377645</c:v>
                </c:pt>
                <c:pt idx="2590">
                  <c:v>1.1785149682</c:v>
                </c:pt>
                <c:pt idx="2591">
                  <c:v>1.1790860975000002</c:v>
                </c:pt>
                <c:pt idx="2592">
                  <c:v>1.1790822528</c:v>
                </c:pt>
                <c:pt idx="2593">
                  <c:v>1.1795877093</c:v>
                </c:pt>
                <c:pt idx="2594">
                  <c:v>1.1804901917999999</c:v>
                </c:pt>
                <c:pt idx="2595">
                  <c:v>1.1812513262</c:v>
                </c:pt>
                <c:pt idx="2596">
                  <c:v>1.1817244837999998</c:v>
                </c:pt>
                <c:pt idx="2597">
                  <c:v>1.181653216</c:v>
                </c:pt>
                <c:pt idx="2598">
                  <c:v>1.1818648841999999</c:v>
                </c:pt>
                <c:pt idx="2599">
                  <c:v>1.1829297816</c:v>
                </c:pt>
                <c:pt idx="2600">
                  <c:v>1.1840239950000002</c:v>
                </c:pt>
                <c:pt idx="2601">
                  <c:v>1.183480149</c:v>
                </c:pt>
                <c:pt idx="2602">
                  <c:v>1.182924141</c:v>
                </c:pt>
                <c:pt idx="2603">
                  <c:v>1.1835939819000001</c:v>
                </c:pt>
                <c:pt idx="2604">
                  <c:v>1.1846792064</c:v>
                </c:pt>
                <c:pt idx="2605">
                  <c:v>1.1855097712</c:v>
                </c:pt>
                <c:pt idx="2606">
                  <c:v>1.1859242678999999</c:v>
                </c:pt>
                <c:pt idx="2607">
                  <c:v>1.1863379705000001</c:v>
                </c:pt>
                <c:pt idx="2608">
                  <c:v>1.1871818090000001</c:v>
                </c:pt>
                <c:pt idx="2609">
                  <c:v>1.1884258776000001</c:v>
                </c:pt>
                <c:pt idx="2610">
                  <c:v>1.1895362690000002</c:v>
                </c:pt>
                <c:pt idx="2611">
                  <c:v>1.189653297</c:v>
                </c:pt>
                <c:pt idx="2612">
                  <c:v>1.1897599990000001</c:v>
                </c:pt>
                <c:pt idx="2613">
                  <c:v>1.1898770270000001</c:v>
                </c:pt>
                <c:pt idx="2614">
                  <c:v>1.1902826868</c:v>
                </c:pt>
                <c:pt idx="2615">
                  <c:v>1.1902691813999999</c:v>
                </c:pt>
                <c:pt idx="2616">
                  <c:v>1.1902547865000002</c:v>
                </c:pt>
                <c:pt idx="2617">
                  <c:v>1.1906665590000001</c:v>
                </c:pt>
                <c:pt idx="2618">
                  <c:v>1.1912176080000001</c:v>
                </c:pt>
                <c:pt idx="2619">
                  <c:v>1.1916338280000001</c:v>
                </c:pt>
                <c:pt idx="2620">
                  <c:v>1.1920578654</c:v>
                </c:pt>
                <c:pt idx="2621">
                  <c:v>1.1925988319</c:v>
                </c:pt>
                <c:pt idx="2622">
                  <c:v>1.1935551319</c:v>
                </c:pt>
                <c:pt idx="2623">
                  <c:v>1.1940885540000001</c:v>
                </c:pt>
                <c:pt idx="2624">
                  <c:v>1.1944853411999998</c:v>
                </c:pt>
                <c:pt idx="2625">
                  <c:v>1.1950094204999999</c:v>
                </c:pt>
                <c:pt idx="2626">
                  <c:v>1.1960986772000002</c:v>
                </c:pt>
                <c:pt idx="2627">
                  <c:v>1.1967735428000001</c:v>
                </c:pt>
                <c:pt idx="2628">
                  <c:v>1.1968902097999998</c:v>
                </c:pt>
                <c:pt idx="2629">
                  <c:v>1.197415492</c:v>
                </c:pt>
                <c:pt idx="2630">
                  <c:v>1.19821011</c:v>
                </c:pt>
                <c:pt idx="2631">
                  <c:v>1.1985831899999999</c:v>
                </c:pt>
                <c:pt idx="2632">
                  <c:v>1.198404735</c:v>
                </c:pt>
                <c:pt idx="2633">
                  <c:v>1.1986462258000001</c:v>
                </c:pt>
                <c:pt idx="2634">
                  <c:v>1.1994402800000001</c:v>
                </c:pt>
                <c:pt idx="2635">
                  <c:v>1.1995424208000001</c:v>
                </c:pt>
                <c:pt idx="2636">
                  <c:v>1.1993803604</c:v>
                </c:pt>
                <c:pt idx="2637">
                  <c:v>1.2000905748000001</c:v>
                </c:pt>
                <c:pt idx="2638">
                  <c:v>1.200538398</c:v>
                </c:pt>
                <c:pt idx="2639">
                  <c:v>1.2016804166999999</c:v>
                </c:pt>
                <c:pt idx="2640">
                  <c:v>1.2025401696</c:v>
                </c:pt>
                <c:pt idx="2641">
                  <c:v>1.2026962656</c:v>
                </c:pt>
                <c:pt idx="2642">
                  <c:v>1.2024405802000002</c:v>
                </c:pt>
                <c:pt idx="2643">
                  <c:v>1.2028749369</c:v>
                </c:pt>
                <c:pt idx="2644">
                  <c:v>1.2037281948</c:v>
                </c:pt>
                <c:pt idx="2645">
                  <c:v>1.2046024711000001</c:v>
                </c:pt>
                <c:pt idx="2646">
                  <c:v>1.2050588671</c:v>
                </c:pt>
                <c:pt idx="2647">
                  <c:v>1.2048004920000002</c:v>
                </c:pt>
                <c:pt idx="2648">
                  <c:v>1.2051007605000001</c:v>
                </c:pt>
                <c:pt idx="2649">
                  <c:v>1.206215856</c:v>
                </c:pt>
                <c:pt idx="2650">
                  <c:v>1.2081408108</c:v>
                </c:pt>
                <c:pt idx="2651">
                  <c:v>1.2090836238</c:v>
                </c:pt>
                <c:pt idx="2652">
                  <c:v>1.2090518442</c:v>
                </c:pt>
                <c:pt idx="2653">
                  <c:v>1.2097266740000001</c:v>
                </c:pt>
                <c:pt idx="2654">
                  <c:v>1.2101255495999999</c:v>
                </c:pt>
                <c:pt idx="2655">
                  <c:v>1.2103768505999999</c:v>
                </c:pt>
                <c:pt idx="2656">
                  <c:v>1.2107496765000001</c:v>
                </c:pt>
                <c:pt idx="2657">
                  <c:v>1.2114082691000001</c:v>
                </c:pt>
                <c:pt idx="2658">
                  <c:v>1.2118108571999999</c:v>
                </c:pt>
                <c:pt idx="2659">
                  <c:v>1.2116942523000001</c:v>
                </c:pt>
                <c:pt idx="2660">
                  <c:v>1.2116098263000001</c:v>
                </c:pt>
                <c:pt idx="2661">
                  <c:v>1.2127694771999999</c:v>
                </c:pt>
                <c:pt idx="2662">
                  <c:v>1.213760709</c:v>
                </c:pt>
                <c:pt idx="2663">
                  <c:v>1.213886421</c:v>
                </c:pt>
                <c:pt idx="2664">
                  <c:v>1.2135696384000001</c:v>
                </c:pt>
                <c:pt idx="2665">
                  <c:v>1.2143609864</c:v>
                </c:pt>
                <c:pt idx="2666">
                  <c:v>1.2154201200000001</c:v>
                </c:pt>
                <c:pt idx="2667">
                  <c:v>1.2159195347999998</c:v>
                </c:pt>
                <c:pt idx="2668">
                  <c:v>1.2158617367</c:v>
                </c:pt>
                <c:pt idx="2669">
                  <c:v>1.2165230715000002</c:v>
                </c:pt>
                <c:pt idx="2670">
                  <c:v>1.2176053711999999</c:v>
                </c:pt>
                <c:pt idx="2671">
                  <c:v>1.2183981894000002</c:v>
                </c:pt>
                <c:pt idx="2672">
                  <c:v>1.2183492420000002</c:v>
                </c:pt>
                <c:pt idx="2673">
                  <c:v>1.2187229932000001</c:v>
                </c:pt>
                <c:pt idx="2674">
                  <c:v>1.2196622171999998</c:v>
                </c:pt>
                <c:pt idx="2675">
                  <c:v>1.2204808196999999</c:v>
                </c:pt>
                <c:pt idx="2676">
                  <c:v>1.2200625814999999</c:v>
                </c:pt>
                <c:pt idx="2677">
                  <c:v>1.2202001919999999</c:v>
                </c:pt>
                <c:pt idx="2678">
                  <c:v>1.2214533851</c:v>
                </c:pt>
                <c:pt idx="2679">
                  <c:v>1.2224309771000001</c:v>
                </c:pt>
                <c:pt idx="2680">
                  <c:v>1.2227098240000001</c:v>
                </c:pt>
                <c:pt idx="2681">
                  <c:v>1.2225761394000001</c:v>
                </c:pt>
                <c:pt idx="2682">
                  <c:v>1.2224502872</c:v>
                </c:pt>
                <c:pt idx="2683">
                  <c:v>1.2231540919999999</c:v>
                </c:pt>
                <c:pt idx="2684">
                  <c:v>1.225790148</c:v>
                </c:pt>
                <c:pt idx="2685">
                  <c:v>1.2274337274</c:v>
                </c:pt>
                <c:pt idx="2686">
                  <c:v>1.2274018464000001</c:v>
                </c:pt>
                <c:pt idx="2687">
                  <c:v>1.2270920955</c:v>
                </c:pt>
                <c:pt idx="2688">
                  <c:v>1.2269146037999998</c:v>
                </c:pt>
                <c:pt idx="2689">
                  <c:v>1.22659856</c:v>
                </c:pt>
                <c:pt idx="2690">
                  <c:v>1.2267270399999999</c:v>
                </c:pt>
                <c:pt idx="2691">
                  <c:v>1.2271413924000001</c:v>
                </c:pt>
                <c:pt idx="2692">
                  <c:v>1.227679389</c:v>
                </c:pt>
                <c:pt idx="2693">
                  <c:v>1.2279368192</c:v>
                </c:pt>
                <c:pt idx="2694">
                  <c:v>1.2280768345999999</c:v>
                </c:pt>
                <c:pt idx="2695">
                  <c:v>1.2282265366</c:v>
                </c:pt>
                <c:pt idx="2696">
                  <c:v>1.2287806235000001</c:v>
                </c:pt>
                <c:pt idx="2697">
                  <c:v>1.2293242283999999</c:v>
                </c:pt>
                <c:pt idx="2698">
                  <c:v>1.2297090077999999</c:v>
                </c:pt>
                <c:pt idx="2699">
                  <c:v>1.2296884656</c:v>
                </c:pt>
                <c:pt idx="2700">
                  <c:v>1.2306394179</c:v>
                </c:pt>
                <c:pt idx="2701">
                  <c:v>1.2318802314000001</c:v>
                </c:pt>
                <c:pt idx="2702">
                  <c:v>1.2324410690000001</c:v>
                </c:pt>
                <c:pt idx="2703">
                  <c:v>1.2323049340000001</c:v>
                </c:pt>
                <c:pt idx="2704">
                  <c:v>1.2325787253</c:v>
                </c:pt>
                <c:pt idx="2705">
                  <c:v>1.2334092637999998</c:v>
                </c:pt>
                <c:pt idx="2706">
                  <c:v>1.2339792385999999</c:v>
                </c:pt>
                <c:pt idx="2707">
                  <c:v>1.2344123128</c:v>
                </c:pt>
                <c:pt idx="2708">
                  <c:v>1.2354182989999998</c:v>
                </c:pt>
                <c:pt idx="2709">
                  <c:v>1.2363042900000001</c:v>
                </c:pt>
                <c:pt idx="2710">
                  <c:v>1.2370596303999999</c:v>
                </c:pt>
                <c:pt idx="2711">
                  <c:v>1.2382193041</c:v>
                </c:pt>
                <c:pt idx="2712">
                  <c:v>1.2388468224</c:v>
                </c:pt>
                <c:pt idx="2713">
                  <c:v>1.2389259769000001</c:v>
                </c:pt>
                <c:pt idx="2714">
                  <c:v>1.2388502073000001</c:v>
                </c:pt>
                <c:pt idx="2715">
                  <c:v>1.238909748</c:v>
                </c:pt>
                <c:pt idx="2716">
                  <c:v>1.2389453243999999</c:v>
                </c:pt>
                <c:pt idx="2717">
                  <c:v>1.239241112</c:v>
                </c:pt>
                <c:pt idx="2718">
                  <c:v>1.2402212966000001</c:v>
                </c:pt>
                <c:pt idx="2719">
                  <c:v>1.2410395935</c:v>
                </c:pt>
                <c:pt idx="2720">
                  <c:v>1.2414276410999998</c:v>
                </c:pt>
                <c:pt idx="2721">
                  <c:v>1.2419512224</c:v>
                </c:pt>
                <c:pt idx="2722">
                  <c:v>1.2427529658999998</c:v>
                </c:pt>
                <c:pt idx="2723">
                  <c:v>1.2435859253999999</c:v>
                </c:pt>
                <c:pt idx="2724">
                  <c:v>1.2440062536000001</c:v>
                </c:pt>
                <c:pt idx="2725">
                  <c:v>1.24414224</c:v>
                </c:pt>
                <c:pt idx="2726">
                  <c:v>1.2442844480000002</c:v>
                </c:pt>
                <c:pt idx="2727">
                  <c:v>1.244710236</c:v>
                </c:pt>
                <c:pt idx="2728">
                  <c:v>1.2457006527999999</c:v>
                </c:pt>
                <c:pt idx="2729">
                  <c:v>1.2468090611</c:v>
                </c:pt>
                <c:pt idx="2730">
                  <c:v>1.2474770105999999</c:v>
                </c:pt>
                <c:pt idx="2731">
                  <c:v>1.2475919109</c:v>
                </c:pt>
                <c:pt idx="2732">
                  <c:v>1.2472794432000001</c:v>
                </c:pt>
                <c:pt idx="2733">
                  <c:v>1.2459871419999999</c:v>
                </c:pt>
                <c:pt idx="2734">
                  <c:v>1.2460849760000001</c:v>
                </c:pt>
                <c:pt idx="2735">
                  <c:v>1.2470101499999999</c:v>
                </c:pt>
                <c:pt idx="2736">
                  <c:v>1.2480880308</c:v>
                </c:pt>
                <c:pt idx="2737">
                  <c:v>1.2495829033000001</c:v>
                </c:pt>
                <c:pt idx="2738">
                  <c:v>1.2509164179999999</c:v>
                </c:pt>
                <c:pt idx="2739">
                  <c:v>1.251558253</c:v>
                </c:pt>
                <c:pt idx="2740">
                  <c:v>1.2518046840000001</c:v>
                </c:pt>
                <c:pt idx="2741">
                  <c:v>1.2519323973000001</c:v>
                </c:pt>
                <c:pt idx="2742">
                  <c:v>1.2523404958</c:v>
                </c:pt>
                <c:pt idx="2743">
                  <c:v>1.2526093379999999</c:v>
                </c:pt>
                <c:pt idx="2744">
                  <c:v>1.2531380967000001</c:v>
                </c:pt>
                <c:pt idx="2745">
                  <c:v>1.2538089474</c:v>
                </c:pt>
                <c:pt idx="2746">
                  <c:v>1.2543503856</c:v>
                </c:pt>
                <c:pt idx="2747">
                  <c:v>1.254480968</c:v>
                </c:pt>
                <c:pt idx="2748">
                  <c:v>1.2548992554</c:v>
                </c:pt>
                <c:pt idx="2749">
                  <c:v>1.2554569998</c:v>
                </c:pt>
                <c:pt idx="2750">
                  <c:v>1.2560175216</c:v>
                </c:pt>
                <c:pt idx="2751">
                  <c:v>1.256554854</c:v>
                </c:pt>
                <c:pt idx="2752">
                  <c:v>1.2568116008000001</c:v>
                </c:pt>
                <c:pt idx="2753">
                  <c:v>1.2586094760000002</c:v>
                </c:pt>
                <c:pt idx="2754">
                  <c:v>1.2598363535999999</c:v>
                </c:pt>
                <c:pt idx="2755">
                  <c:v>1.2595139883000002</c:v>
                </c:pt>
                <c:pt idx="2756">
                  <c:v>1.2584914594999999</c:v>
                </c:pt>
                <c:pt idx="2757">
                  <c:v>1.2577459469000001</c:v>
                </c:pt>
                <c:pt idx="2758">
                  <c:v>1.258255838</c:v>
                </c:pt>
                <c:pt idx="2759">
                  <c:v>1.2590510898</c:v>
                </c:pt>
                <c:pt idx="2760">
                  <c:v>1.2597140997</c:v>
                </c:pt>
                <c:pt idx="2761">
                  <c:v>1.2609550902000002</c:v>
                </c:pt>
                <c:pt idx="2762">
                  <c:v>1.2615066306</c:v>
                </c:pt>
                <c:pt idx="2763">
                  <c:v>1.2616665102</c:v>
                </c:pt>
                <c:pt idx="2764">
                  <c:v>1.2619866362999999</c:v>
                </c:pt>
                <c:pt idx="2765">
                  <c:v>1.2625860174000001</c:v>
                </c:pt>
                <c:pt idx="2766">
                  <c:v>1.2630288132</c:v>
                </c:pt>
                <c:pt idx="2767">
                  <c:v>1.2635942409000001</c:v>
                </c:pt>
                <c:pt idx="2768">
                  <c:v>1.2645832317000001</c:v>
                </c:pt>
                <c:pt idx="2769">
                  <c:v>1.2657174912</c:v>
                </c:pt>
                <c:pt idx="2770">
                  <c:v>1.2664266128000001</c:v>
                </c:pt>
                <c:pt idx="2771">
                  <c:v>1.2667338684000002</c:v>
                </c:pt>
                <c:pt idx="2772">
                  <c:v>1.2676009611999999</c:v>
                </c:pt>
                <c:pt idx="2773">
                  <c:v>1.2684483942</c:v>
                </c:pt>
                <c:pt idx="2774">
                  <c:v>1.2691345764999999</c:v>
                </c:pt>
                <c:pt idx="2775">
                  <c:v>1.2695223824999999</c:v>
                </c:pt>
                <c:pt idx="2776">
                  <c:v>1.2697551149999999</c:v>
                </c:pt>
                <c:pt idx="2777">
                  <c:v>1.2695630975999999</c:v>
                </c:pt>
                <c:pt idx="2778">
                  <c:v>1.2693773559999999</c:v>
                </c:pt>
                <c:pt idx="2779">
                  <c:v>1.2694838155999999</c:v>
                </c:pt>
                <c:pt idx="2780">
                  <c:v>1.2705915785999999</c:v>
                </c:pt>
                <c:pt idx="2781">
                  <c:v>1.2716959176</c:v>
                </c:pt>
                <c:pt idx="2782">
                  <c:v>1.2723926560000001</c:v>
                </c:pt>
                <c:pt idx="2783">
                  <c:v>1.2729595982000002</c:v>
                </c:pt>
                <c:pt idx="2784">
                  <c:v>1.2729698321999998</c:v>
                </c:pt>
                <c:pt idx="2785">
                  <c:v>1.2732589214999999</c:v>
                </c:pt>
                <c:pt idx="2786">
                  <c:v>1.2735516612000002</c:v>
                </c:pt>
                <c:pt idx="2787">
                  <c:v>1.2738390075000001</c:v>
                </c:pt>
                <c:pt idx="2788">
                  <c:v>1.2746707800000001</c:v>
                </c:pt>
                <c:pt idx="2789">
                  <c:v>1.275632688</c:v>
                </c:pt>
                <c:pt idx="2790">
                  <c:v>1.2763184400000001</c:v>
                </c:pt>
                <c:pt idx="2791">
                  <c:v>1.2764561520000002</c:v>
                </c:pt>
                <c:pt idx="2792">
                  <c:v>1.276606548</c:v>
                </c:pt>
                <c:pt idx="2793">
                  <c:v>1.2768915237</c:v>
                </c:pt>
                <c:pt idx="2794">
                  <c:v>1.2767356004000001</c:v>
                </c:pt>
                <c:pt idx="2795">
                  <c:v>1.2774271311000001</c:v>
                </c:pt>
                <c:pt idx="2796">
                  <c:v>1.278528968</c:v>
                </c:pt>
                <c:pt idx="2797">
                  <c:v>1.2796291672999998</c:v>
                </c:pt>
                <c:pt idx="2798">
                  <c:v>1.2801701320000001</c:v>
                </c:pt>
                <c:pt idx="2799">
                  <c:v>1.2808439999999999</c:v>
                </c:pt>
                <c:pt idx="2800">
                  <c:v>1.2810912944999999</c:v>
                </c:pt>
                <c:pt idx="2801">
                  <c:v>1.2811984974999999</c:v>
                </c:pt>
                <c:pt idx="2802">
                  <c:v>1.2812920729999999</c:v>
                </c:pt>
                <c:pt idx="2803">
                  <c:v>1.2813738379999999</c:v>
                </c:pt>
                <c:pt idx="2804">
                  <c:v>1.281603015</c:v>
                </c:pt>
                <c:pt idx="2805">
                  <c:v>1.2818449331999999</c:v>
                </c:pt>
                <c:pt idx="2806">
                  <c:v>1.2828022494</c:v>
                </c:pt>
                <c:pt idx="2807">
                  <c:v>1.2841911678</c:v>
                </c:pt>
                <c:pt idx="2808">
                  <c:v>1.2848720802</c:v>
                </c:pt>
                <c:pt idx="2809">
                  <c:v>1.2852681336</c:v>
                </c:pt>
                <c:pt idx="2810">
                  <c:v>1.2859364672</c:v>
                </c:pt>
                <c:pt idx="2811">
                  <c:v>1.2858992069999999</c:v>
                </c:pt>
                <c:pt idx="2812">
                  <c:v>1.2857180429000001</c:v>
                </c:pt>
                <c:pt idx="2813">
                  <c:v>1.2877862586000002</c:v>
                </c:pt>
                <c:pt idx="2814">
                  <c:v>1.2883192452000001</c:v>
                </c:pt>
                <c:pt idx="2815">
                  <c:v>1.2886009711999999</c:v>
                </c:pt>
                <c:pt idx="2816">
                  <c:v>1.2887634317999999</c:v>
                </c:pt>
                <c:pt idx="2817">
                  <c:v>1.2886324999999998</c:v>
                </c:pt>
                <c:pt idx="2818">
                  <c:v>1.2887739375</c:v>
                </c:pt>
                <c:pt idx="2819">
                  <c:v>1.2896134130000001</c:v>
                </c:pt>
                <c:pt idx="2820">
                  <c:v>1.2906034352</c:v>
                </c:pt>
                <c:pt idx="2821">
                  <c:v>1.2913028559999999</c:v>
                </c:pt>
                <c:pt idx="2822">
                  <c:v>1.2915803372999999</c:v>
                </c:pt>
                <c:pt idx="2823">
                  <c:v>1.291561518</c:v>
                </c:pt>
                <c:pt idx="2824">
                  <c:v>1.2919620672000001</c:v>
                </c:pt>
                <c:pt idx="2825">
                  <c:v>1.2930894683</c:v>
                </c:pt>
                <c:pt idx="2826">
                  <c:v>1.294237224</c:v>
                </c:pt>
                <c:pt idx="2827">
                  <c:v>1.29497668</c:v>
                </c:pt>
                <c:pt idx="2828">
                  <c:v>1.2954463307999999</c:v>
                </c:pt>
                <c:pt idx="2829">
                  <c:v>1.2959023171999999</c:v>
                </c:pt>
                <c:pt idx="2830">
                  <c:v>1.2964860598999999</c:v>
                </c:pt>
                <c:pt idx="2831">
                  <c:v>1.2967622591999999</c:v>
                </c:pt>
                <c:pt idx="2832">
                  <c:v>1.2968887776</c:v>
                </c:pt>
                <c:pt idx="2833">
                  <c:v>1.2974259555000001</c:v>
                </c:pt>
                <c:pt idx="2834">
                  <c:v>1.2979999032</c:v>
                </c:pt>
                <c:pt idx="2835">
                  <c:v>1.2984663967999999</c:v>
                </c:pt>
                <c:pt idx="2836">
                  <c:v>1.2989302169999999</c:v>
                </c:pt>
                <c:pt idx="2837">
                  <c:v>1.2991082701999999</c:v>
                </c:pt>
                <c:pt idx="2838">
                  <c:v>1.2994361498</c:v>
                </c:pt>
                <c:pt idx="2839">
                  <c:v>1.2999120832</c:v>
                </c:pt>
                <c:pt idx="2840">
                  <c:v>1.3005398112</c:v>
                </c:pt>
                <c:pt idx="2841">
                  <c:v>1.3017415502</c:v>
                </c:pt>
                <c:pt idx="2842">
                  <c:v>1.3026722544</c:v>
                </c:pt>
                <c:pt idx="2843">
                  <c:v>1.3028800839999999</c:v>
                </c:pt>
                <c:pt idx="2844">
                  <c:v>1.3030695215999999</c:v>
                </c:pt>
                <c:pt idx="2845">
                  <c:v>1.3036712412</c:v>
                </c:pt>
                <c:pt idx="2846">
                  <c:v>1.3046992104999999</c:v>
                </c:pt>
                <c:pt idx="2847">
                  <c:v>1.3050278303999998</c:v>
                </c:pt>
                <c:pt idx="2848">
                  <c:v>1.3046337944000002</c:v>
                </c:pt>
                <c:pt idx="2849">
                  <c:v>1.3042423674000001</c:v>
                </c:pt>
                <c:pt idx="2850">
                  <c:v>1.3049705876</c:v>
                </c:pt>
                <c:pt idx="2851">
                  <c:v>1.3059770855999999</c:v>
                </c:pt>
                <c:pt idx="2852">
                  <c:v>1.3078109</c:v>
                </c:pt>
                <c:pt idx="2853">
                  <c:v>1.309339187</c:v>
                </c:pt>
                <c:pt idx="2854">
                  <c:v>1.3104374871</c:v>
                </c:pt>
                <c:pt idx="2855">
                  <c:v>1.3105474073999999</c:v>
                </c:pt>
                <c:pt idx="2856">
                  <c:v>1.3102150302</c:v>
                </c:pt>
                <c:pt idx="2857">
                  <c:v>1.3101710096999999</c:v>
                </c:pt>
                <c:pt idx="2858">
                  <c:v>1.3101426624000001</c:v>
                </c:pt>
                <c:pt idx="2859">
                  <c:v>1.3106690635</c:v>
                </c:pt>
                <c:pt idx="2860">
                  <c:v>1.3115126640000001</c:v>
                </c:pt>
                <c:pt idx="2861">
                  <c:v>1.3120928379000001</c:v>
                </c:pt>
                <c:pt idx="2862">
                  <c:v>1.3119660243</c:v>
                </c:pt>
                <c:pt idx="2863">
                  <c:v>1.3128219725999999</c:v>
                </c:pt>
                <c:pt idx="2864">
                  <c:v>1.3140855826</c:v>
                </c:pt>
                <c:pt idx="2865">
                  <c:v>1.3143284640000001</c:v>
                </c:pt>
                <c:pt idx="2866">
                  <c:v>1.3140069731999999</c:v>
                </c:pt>
                <c:pt idx="2867">
                  <c:v>1.3142609586</c:v>
                </c:pt>
                <c:pt idx="2868">
                  <c:v>1.3150905678</c:v>
                </c:pt>
                <c:pt idx="2869">
                  <c:v>1.3159138218999999</c:v>
                </c:pt>
                <c:pt idx="2870">
                  <c:v>1.3167492464000001</c:v>
                </c:pt>
                <c:pt idx="2871">
                  <c:v>1.3171622490000001</c:v>
                </c:pt>
                <c:pt idx="2872">
                  <c:v>1.3174350588000001</c:v>
                </c:pt>
                <c:pt idx="2873">
                  <c:v>1.3184138428000001</c:v>
                </c:pt>
                <c:pt idx="2874">
                  <c:v>1.3193881485000001</c:v>
                </c:pt>
                <c:pt idx="2875">
                  <c:v>1.3195106840999999</c:v>
                </c:pt>
                <c:pt idx="2876">
                  <c:v>1.31848948</c:v>
                </c:pt>
                <c:pt idx="2877">
                  <c:v>1.3184530484000001</c:v>
                </c:pt>
                <c:pt idx="2878">
                  <c:v>1.3196813448</c:v>
                </c:pt>
                <c:pt idx="2879">
                  <c:v>1.3210473386999999</c:v>
                </c:pt>
                <c:pt idx="2880">
                  <c:v>1.3219971417</c:v>
                </c:pt>
                <c:pt idx="2881">
                  <c:v>1.3222620714</c:v>
                </c:pt>
                <c:pt idx="2882">
                  <c:v>1.3219655735</c:v>
                </c:pt>
                <c:pt idx="2883">
                  <c:v>1.3219506779999999</c:v>
                </c:pt>
                <c:pt idx="2884">
                  <c:v>1.3227985582999999</c:v>
                </c:pt>
                <c:pt idx="2885">
                  <c:v>1.3237925740000001</c:v>
                </c:pt>
                <c:pt idx="2886">
                  <c:v>1.3246565920000002</c:v>
                </c:pt>
                <c:pt idx="2887">
                  <c:v>1.3249469201000001</c:v>
                </c:pt>
                <c:pt idx="2888">
                  <c:v>1.3252456608000001</c:v>
                </c:pt>
                <c:pt idx="2889">
                  <c:v>1.3254160704000002</c:v>
                </c:pt>
                <c:pt idx="2890">
                  <c:v>1.3261447108</c:v>
                </c:pt>
                <c:pt idx="2891">
                  <c:v>1.3265617289999998</c:v>
                </c:pt>
                <c:pt idx="2892">
                  <c:v>1.3266875219999998</c:v>
                </c:pt>
                <c:pt idx="2893">
                  <c:v>1.3269454565999999</c:v>
                </c:pt>
                <c:pt idx="2894">
                  <c:v>1.3276446119</c:v>
                </c:pt>
                <c:pt idx="2895">
                  <c:v>1.3292189262</c:v>
                </c:pt>
                <c:pt idx="2896">
                  <c:v>1.3301084552</c:v>
                </c:pt>
                <c:pt idx="2897">
                  <c:v>1.3304189975999998</c:v>
                </c:pt>
                <c:pt idx="2898">
                  <c:v>1.3302984120000001</c:v>
                </c:pt>
                <c:pt idx="2899">
                  <c:v>1.3300296620000001</c:v>
                </c:pt>
                <c:pt idx="2900">
                  <c:v>1.330160338</c:v>
                </c:pt>
                <c:pt idx="2901">
                  <c:v>1.3310045528999999</c:v>
                </c:pt>
                <c:pt idx="2902">
                  <c:v>1.3316960963</c:v>
                </c:pt>
                <c:pt idx="2903">
                  <c:v>1.3319535616</c:v>
                </c:pt>
                <c:pt idx="2904">
                  <c:v>1.3330682739000002</c:v>
                </c:pt>
                <c:pt idx="2905">
                  <c:v>1.3343173094999998</c:v>
                </c:pt>
                <c:pt idx="2906">
                  <c:v>1.3349877756000001</c:v>
                </c:pt>
                <c:pt idx="2907">
                  <c:v>1.3352296152000001</c:v>
                </c:pt>
                <c:pt idx="2908">
                  <c:v>1.3357641743999999</c:v>
                </c:pt>
                <c:pt idx="2909">
                  <c:v>1.3361777361</c:v>
                </c:pt>
                <c:pt idx="2910">
                  <c:v>1.3366035349000001</c:v>
                </c:pt>
                <c:pt idx="2911">
                  <c:v>1.3366070750000001</c:v>
                </c:pt>
                <c:pt idx="2912">
                  <c:v>1.3373145253999998</c:v>
                </c:pt>
                <c:pt idx="2913">
                  <c:v>1.3380220925999999</c:v>
                </c:pt>
                <c:pt idx="2914">
                  <c:v>1.3387391585999999</c:v>
                </c:pt>
                <c:pt idx="2915">
                  <c:v>1.3398741452</c:v>
                </c:pt>
                <c:pt idx="2916">
                  <c:v>1.3404224832</c:v>
                </c:pt>
                <c:pt idx="2917">
                  <c:v>1.3408046806</c:v>
                </c:pt>
                <c:pt idx="2918">
                  <c:v>1.3413399961000001</c:v>
                </c:pt>
                <c:pt idx="2919">
                  <c:v>1.3421627658000002</c:v>
                </c:pt>
                <c:pt idx="2920">
                  <c:v>1.3428504118</c:v>
                </c:pt>
                <c:pt idx="2921">
                  <c:v>1.3428458999999999</c:v>
                </c:pt>
                <c:pt idx="2922">
                  <c:v>1.3427023253000001</c:v>
                </c:pt>
                <c:pt idx="2923">
                  <c:v>1.3434014409000001</c:v>
                </c:pt>
                <c:pt idx="2924">
                  <c:v>1.3443881924999999</c:v>
                </c:pt>
                <c:pt idx="2925">
                  <c:v>1.3448112965000001</c:v>
                </c:pt>
                <c:pt idx="2926">
                  <c:v>1.3455003824</c:v>
                </c:pt>
                <c:pt idx="2927">
                  <c:v>1.3458972494000001</c:v>
                </c:pt>
                <c:pt idx="2928">
                  <c:v>1.34586366</c:v>
                </c:pt>
                <c:pt idx="2929">
                  <c:v>1.3460238</c:v>
                </c:pt>
                <c:pt idx="2930">
                  <c:v>1.3466437569</c:v>
                </c:pt>
                <c:pt idx="2931">
                  <c:v>1.346986456</c:v>
                </c:pt>
                <c:pt idx="2932">
                  <c:v>1.3468814954000001</c:v>
                </c:pt>
                <c:pt idx="2933">
                  <c:v>1.3471997138999998</c:v>
                </c:pt>
                <c:pt idx="2934">
                  <c:v>1.3476487050000001</c:v>
                </c:pt>
                <c:pt idx="2935">
                  <c:v>1.3498100364999999</c:v>
                </c:pt>
                <c:pt idx="2936">
                  <c:v>1.3513789718</c:v>
                </c:pt>
                <c:pt idx="2937">
                  <c:v>1.3526687552000001</c:v>
                </c:pt>
                <c:pt idx="2938">
                  <c:v>1.3512484108</c:v>
                </c:pt>
                <c:pt idx="2939">
                  <c:v>1.3508187858</c:v>
                </c:pt>
                <c:pt idx="2940">
                  <c:v>1.3507918452000001</c:v>
                </c:pt>
                <c:pt idx="2941">
                  <c:v>1.3510255656000001</c:v>
                </c:pt>
                <c:pt idx="2942">
                  <c:v>1.352114104</c:v>
                </c:pt>
                <c:pt idx="2943">
                  <c:v>1.353059666</c:v>
                </c:pt>
                <c:pt idx="2944">
                  <c:v>1.3543237414</c:v>
                </c:pt>
                <c:pt idx="2945">
                  <c:v>1.3548979245999999</c:v>
                </c:pt>
                <c:pt idx="2946">
                  <c:v>1.354899606</c:v>
                </c:pt>
                <c:pt idx="2947">
                  <c:v>1.3551667589999998</c:v>
                </c:pt>
                <c:pt idx="2948">
                  <c:v>1.3560047423999999</c:v>
                </c:pt>
                <c:pt idx="2949">
                  <c:v>1.3570059437999999</c:v>
                </c:pt>
                <c:pt idx="2950">
                  <c:v>1.3575871919999998</c:v>
                </c:pt>
                <c:pt idx="2951">
                  <c:v>1.3575852236999999</c:v>
                </c:pt>
                <c:pt idx="2952">
                  <c:v>1.3581419433999999</c:v>
                </c:pt>
                <c:pt idx="2953">
                  <c:v>1.3588353503999999</c:v>
                </c:pt>
                <c:pt idx="2954">
                  <c:v>1.3591009790999999</c:v>
                </c:pt>
                <c:pt idx="2955">
                  <c:v>1.359388456</c:v>
                </c:pt>
                <c:pt idx="2956">
                  <c:v>1.3592669634000001</c:v>
                </c:pt>
                <c:pt idx="2957">
                  <c:v>1.35986859</c:v>
                </c:pt>
                <c:pt idx="2958">
                  <c:v>1.3605927687000001</c:v>
                </c:pt>
                <c:pt idx="2959">
                  <c:v>1.3606297908</c:v>
                </c:pt>
                <c:pt idx="2960">
                  <c:v>1.361097816</c:v>
                </c:pt>
                <c:pt idx="2961">
                  <c:v>1.3618270392</c:v>
                </c:pt>
                <c:pt idx="2962">
                  <c:v>1.3631043145999999</c:v>
                </c:pt>
                <c:pt idx="2963">
                  <c:v>1.3632088806</c:v>
                </c:pt>
                <c:pt idx="2964">
                  <c:v>1.3636002787999999</c:v>
                </c:pt>
                <c:pt idx="2965">
                  <c:v>1.3641332459</c:v>
                </c:pt>
                <c:pt idx="2966">
                  <c:v>1.3651099146999999</c:v>
                </c:pt>
                <c:pt idx="2967">
                  <c:v>1.3658131567</c:v>
                </c:pt>
                <c:pt idx="2968">
                  <c:v>1.3666790257999999</c:v>
                </c:pt>
                <c:pt idx="2969">
                  <c:v>1.3671260328000001</c:v>
                </c:pt>
                <c:pt idx="2970">
                  <c:v>1.3671378378000001</c:v>
                </c:pt>
                <c:pt idx="2971">
                  <c:v>1.3675944568</c:v>
                </c:pt>
                <c:pt idx="2972">
                  <c:v>1.3681927776</c:v>
                </c:pt>
                <c:pt idx="2973">
                  <c:v>1.3682026898999999</c:v>
                </c:pt>
                <c:pt idx="2974">
                  <c:v>1.3682383009999999</c:v>
                </c:pt>
                <c:pt idx="2975">
                  <c:v>1.3691382779999999</c:v>
                </c:pt>
                <c:pt idx="2976">
                  <c:v>1.3705928432000001</c:v>
                </c:pt>
                <c:pt idx="2977">
                  <c:v>1.3710452045999999</c:v>
                </c:pt>
                <c:pt idx="2978">
                  <c:v>1.3716832932</c:v>
                </c:pt>
                <c:pt idx="2979">
                  <c:v>1.3727811825</c:v>
                </c:pt>
                <c:pt idx="2980">
                  <c:v>1.3740068089999999</c:v>
                </c:pt>
                <c:pt idx="2981">
                  <c:v>1.3744873907999999</c:v>
                </c:pt>
                <c:pt idx="2982">
                  <c:v>1.3745196353</c:v>
                </c:pt>
                <c:pt idx="2983">
                  <c:v>1.3751249357999999</c:v>
                </c:pt>
                <c:pt idx="2984">
                  <c:v>1.3757217334</c:v>
                </c:pt>
                <c:pt idx="2985">
                  <c:v>1.3761557069000001</c:v>
                </c:pt>
                <c:pt idx="2986">
                  <c:v>1.3760021050999998</c:v>
                </c:pt>
                <c:pt idx="2987">
                  <c:v>1.3758360101999998</c:v>
                </c:pt>
                <c:pt idx="2988">
                  <c:v>1.3759479441</c:v>
                </c:pt>
                <c:pt idx="2989">
                  <c:v>1.3767752192000002</c:v>
                </c:pt>
                <c:pt idx="2990">
                  <c:v>1.3774530167999999</c:v>
                </c:pt>
                <c:pt idx="2991">
                  <c:v>1.3776907157</c:v>
                </c:pt>
                <c:pt idx="2992">
                  <c:v>1.3783667326</c:v>
                </c:pt>
                <c:pt idx="2993">
                  <c:v>1.3793392120000001</c:v>
                </c:pt>
                <c:pt idx="2994">
                  <c:v>1.3797573744</c:v>
                </c:pt>
                <c:pt idx="2995">
                  <c:v>1.3797352523999999</c:v>
                </c:pt>
                <c:pt idx="2996">
                  <c:v>1.3799846336999999</c:v>
                </c:pt>
                <c:pt idx="2997">
                  <c:v>1.3813758333999999</c:v>
                </c:pt>
                <c:pt idx="2998">
                  <c:v>1.3829245976</c:v>
                </c:pt>
                <c:pt idx="2999">
                  <c:v>1.3833306699999999</c:v>
                </c:pt>
                <c:pt idx="3000">
                  <c:v>1.3830045059999998</c:v>
                </c:pt>
                <c:pt idx="3001">
                  <c:v>1.3828174424999999</c:v>
                </c:pt>
                <c:pt idx="3002">
                  <c:v>1.3833627224</c:v>
                </c:pt>
                <c:pt idx="3003">
                  <c:v>1.3842085542000002</c:v>
                </c:pt>
                <c:pt idx="3004">
                  <c:v>1.3846407660000002</c:v>
                </c:pt>
                <c:pt idx="3005">
                  <c:v>1.385218023</c:v>
                </c:pt>
                <c:pt idx="3006">
                  <c:v>1.3856340159999998</c:v>
                </c:pt>
                <c:pt idx="3007">
                  <c:v>1.3860596841999999</c:v>
                </c:pt>
                <c:pt idx="3008">
                  <c:v>1.38662755</c:v>
                </c:pt>
                <c:pt idx="3009">
                  <c:v>1.3876354431</c:v>
                </c:pt>
                <c:pt idx="3010">
                  <c:v>1.3885119468</c:v>
                </c:pt>
                <c:pt idx="3011">
                  <c:v>1.3886969579999999</c:v>
                </c:pt>
                <c:pt idx="3012">
                  <c:v>1.3887455424999999</c:v>
                </c:pt>
                <c:pt idx="3013">
                  <c:v>1.3889469140000001</c:v>
                </c:pt>
                <c:pt idx="3014">
                  <c:v>1.3891357600000001</c:v>
                </c:pt>
                <c:pt idx="3015">
                  <c:v>1.3901839949999999</c:v>
                </c:pt>
                <c:pt idx="3016">
                  <c:v>1.391660275</c:v>
                </c:pt>
                <c:pt idx="3017">
                  <c:v>1.3922869408</c:v>
                </c:pt>
                <c:pt idx="3018">
                  <c:v>1.3924645560000002</c:v>
                </c:pt>
                <c:pt idx="3019">
                  <c:v>1.3924766663999999</c:v>
                </c:pt>
                <c:pt idx="3020">
                  <c:v>1.3931879575999999</c:v>
                </c:pt>
                <c:pt idx="3021">
                  <c:v>1.3935827597999999</c:v>
                </c:pt>
                <c:pt idx="3022">
                  <c:v>1.393832336</c:v>
                </c:pt>
                <c:pt idx="3023">
                  <c:v>1.3943541384</c:v>
                </c:pt>
                <c:pt idx="3024">
                  <c:v>1.3951520737000001</c:v>
                </c:pt>
                <c:pt idx="3025">
                  <c:v>1.3956710999999999</c:v>
                </c:pt>
                <c:pt idx="3026">
                  <c:v>1.3961882451000001</c:v>
                </c:pt>
                <c:pt idx="3027">
                  <c:v>1.3967141508000001</c:v>
                </c:pt>
                <c:pt idx="3028">
                  <c:v>1.3972662473999999</c:v>
                </c:pt>
                <c:pt idx="3029">
                  <c:v>1.3976895345</c:v>
                </c:pt>
                <c:pt idx="3030">
                  <c:v>1.3982650128</c:v>
                </c:pt>
                <c:pt idx="3031">
                  <c:v>1.3988367044999999</c:v>
                </c:pt>
                <c:pt idx="3032">
                  <c:v>1.3986883300000001</c:v>
                </c:pt>
                <c:pt idx="3033">
                  <c:v>1.3988423215000001</c:v>
                </c:pt>
                <c:pt idx="3034">
                  <c:v>1.399724376</c:v>
                </c:pt>
                <c:pt idx="3035">
                  <c:v>1.4006288940000002</c:v>
                </c:pt>
                <c:pt idx="3036">
                  <c:v>1.4013862022999999</c:v>
                </c:pt>
                <c:pt idx="3037">
                  <c:v>1.4021310447000002</c:v>
                </c:pt>
                <c:pt idx="3038">
                  <c:v>1.4025976560000002</c:v>
                </c:pt>
                <c:pt idx="3039">
                  <c:v>1.4033514817000001</c:v>
                </c:pt>
                <c:pt idx="3040">
                  <c:v>1.404226698</c:v>
                </c:pt>
                <c:pt idx="3041">
                  <c:v>1.4049400061999999</c:v>
                </c:pt>
                <c:pt idx="3042">
                  <c:v>1.4054991198</c:v>
                </c:pt>
                <c:pt idx="3043">
                  <c:v>1.4061961000000001</c:v>
                </c:pt>
                <c:pt idx="3044">
                  <c:v>1.4063059924999999</c:v>
                </c:pt>
                <c:pt idx="3045">
                  <c:v>1.4061120633000002</c:v>
                </c:pt>
                <c:pt idx="3046">
                  <c:v>1.4060773047999999</c:v>
                </c:pt>
                <c:pt idx="3047">
                  <c:v>1.4064881116000001</c:v>
                </c:pt>
                <c:pt idx="3048">
                  <c:v>1.4073348744</c:v>
                </c:pt>
                <c:pt idx="3049">
                  <c:v>1.4080332046999999</c:v>
                </c:pt>
                <c:pt idx="3050">
                  <c:v>1.4088802067999999</c:v>
                </c:pt>
                <c:pt idx="3051">
                  <c:v>1.4093302739999998</c:v>
                </c:pt>
                <c:pt idx="3052">
                  <c:v>1.4097687167999999</c:v>
                </c:pt>
                <c:pt idx="3053">
                  <c:v>1.4104986214000002</c:v>
                </c:pt>
                <c:pt idx="3054">
                  <c:v>1.4112296249999998</c:v>
                </c:pt>
                <c:pt idx="3055">
                  <c:v>1.4121035595000002</c:v>
                </c:pt>
                <c:pt idx="3056">
                  <c:v>1.4129766719999999</c:v>
                </c:pt>
                <c:pt idx="3057">
                  <c:v>1.4119637992</c:v>
                </c:pt>
                <c:pt idx="3058">
                  <c:v>1.4105104374000001</c:v>
                </c:pt>
                <c:pt idx="3059">
                  <c:v>1.4106477855000001</c:v>
                </c:pt>
                <c:pt idx="3060">
                  <c:v>1.4123694823999999</c:v>
                </c:pt>
                <c:pt idx="3061">
                  <c:v>1.4141090430999999</c:v>
                </c:pt>
                <c:pt idx="3062">
                  <c:v>1.4151578548999999</c:v>
                </c:pt>
                <c:pt idx="3063">
                  <c:v>1.4159053988999999</c:v>
                </c:pt>
                <c:pt idx="3064">
                  <c:v>1.4166325488</c:v>
                </c:pt>
                <c:pt idx="3065">
                  <c:v>1.4170416414</c:v>
                </c:pt>
                <c:pt idx="3066">
                  <c:v>1.417153122</c:v>
                </c:pt>
                <c:pt idx="3067">
                  <c:v>1.4171050061999999</c:v>
                </c:pt>
                <c:pt idx="3068">
                  <c:v>1.417638578</c:v>
                </c:pt>
                <c:pt idx="3069">
                  <c:v>1.4181878648000001</c:v>
                </c:pt>
                <c:pt idx="3070">
                  <c:v>1.4186000891999999</c:v>
                </c:pt>
                <c:pt idx="3071">
                  <c:v>1.419316998</c:v>
                </c:pt>
                <c:pt idx="3072">
                  <c:v>1.4204974007</c:v>
                </c:pt>
                <c:pt idx="3073">
                  <c:v>1.4212586915999998</c:v>
                </c:pt>
                <c:pt idx="3074">
                  <c:v>1.4215742579999999</c:v>
                </c:pt>
                <c:pt idx="3075">
                  <c:v>1.4220113759999999</c:v>
                </c:pt>
                <c:pt idx="3076">
                  <c:v>1.423003284</c:v>
                </c:pt>
                <c:pt idx="3077">
                  <c:v>1.4238375125</c:v>
                </c:pt>
                <c:pt idx="3078">
                  <c:v>1.4235072983999999</c:v>
                </c:pt>
                <c:pt idx="3079">
                  <c:v>1.4230309504</c:v>
                </c:pt>
                <c:pt idx="3080">
                  <c:v>1.4235839487999999</c:v>
                </c:pt>
                <c:pt idx="3081">
                  <c:v>1.4247243430000001</c:v>
                </c:pt>
                <c:pt idx="3082">
                  <c:v>1.4255874324999998</c:v>
                </c:pt>
                <c:pt idx="3083">
                  <c:v>1.4254287789</c:v>
                </c:pt>
                <c:pt idx="3084">
                  <c:v>1.4256966948000001</c:v>
                </c:pt>
                <c:pt idx="3085">
                  <c:v>1.4264217506000001</c:v>
                </c:pt>
                <c:pt idx="3086">
                  <c:v>1.4274431888000001</c:v>
                </c:pt>
                <c:pt idx="3087">
                  <c:v>1.4276044336</c:v>
                </c:pt>
                <c:pt idx="3088">
                  <c:v>1.4279433434999997</c:v>
                </c:pt>
                <c:pt idx="3089">
                  <c:v>1.428595394</c:v>
                </c:pt>
                <c:pt idx="3090">
                  <c:v>1.4296951774</c:v>
                </c:pt>
                <c:pt idx="3091">
                  <c:v>1.4303259024999999</c:v>
                </c:pt>
                <c:pt idx="3092">
                  <c:v>1.4303420596</c:v>
                </c:pt>
                <c:pt idx="3093">
                  <c:v>1.4306192835000002</c:v>
                </c:pt>
                <c:pt idx="3094">
                  <c:v>1.4317616040000001</c:v>
                </c:pt>
                <c:pt idx="3095">
                  <c:v>1.4327656631999999</c:v>
                </c:pt>
                <c:pt idx="3096">
                  <c:v>1.433035227</c:v>
                </c:pt>
                <c:pt idx="3097">
                  <c:v>1.4330002836</c:v>
                </c:pt>
                <c:pt idx="3098">
                  <c:v>1.4338701181</c:v>
                </c:pt>
                <c:pt idx="3099">
                  <c:v>1.4351891095</c:v>
                </c:pt>
                <c:pt idx="3100">
                  <c:v>1.434605194</c:v>
                </c:pt>
                <c:pt idx="3101">
                  <c:v>1.4337342301</c:v>
                </c:pt>
                <c:pt idx="3102">
                  <c:v>1.4332993740000002</c:v>
                </c:pt>
                <c:pt idx="3103">
                  <c:v>1.4344564998</c:v>
                </c:pt>
                <c:pt idx="3104">
                  <c:v>1.4354673692</c:v>
                </c:pt>
                <c:pt idx="3105">
                  <c:v>1.4361973168</c:v>
                </c:pt>
                <c:pt idx="3106">
                  <c:v>1.4367858375000002</c:v>
                </c:pt>
                <c:pt idx="3107">
                  <c:v>1.4381010257999998</c:v>
                </c:pt>
                <c:pt idx="3108">
                  <c:v>1.4397154290999998</c:v>
                </c:pt>
                <c:pt idx="3109">
                  <c:v>1.4398935031</c:v>
                </c:pt>
                <c:pt idx="3110">
                  <c:v>1.4396487290000002</c:v>
                </c:pt>
                <c:pt idx="3111">
                  <c:v>1.4399842022999998</c:v>
                </c:pt>
                <c:pt idx="3112">
                  <c:v>1.441163647</c:v>
                </c:pt>
                <c:pt idx="3113">
                  <c:v>1.4421937391999999</c:v>
                </c:pt>
                <c:pt idx="3114">
                  <c:v>1.4426375262</c:v>
                </c:pt>
                <c:pt idx="3115">
                  <c:v>1.4427871068</c:v>
                </c:pt>
                <c:pt idx="3116">
                  <c:v>1.4436630197</c:v>
                </c:pt>
                <c:pt idx="3117">
                  <c:v>1.4446847592000001</c:v>
                </c:pt>
                <c:pt idx="3118">
                  <c:v>1.444666998</c:v>
                </c:pt>
                <c:pt idx="3119">
                  <c:v>1.4446105425000002</c:v>
                </c:pt>
                <c:pt idx="3120">
                  <c:v>1.4449753272999999</c:v>
                </c:pt>
                <c:pt idx="3121">
                  <c:v>1.4459210142999999</c:v>
                </c:pt>
                <c:pt idx="3122">
                  <c:v>1.4464375646000001</c:v>
                </c:pt>
                <c:pt idx="3123">
                  <c:v>1.4463930775000002</c:v>
                </c:pt>
                <c:pt idx="3124">
                  <c:v>1.4465082075</c:v>
                </c:pt>
                <c:pt idx="3125">
                  <c:v>1.4472063595</c:v>
                </c:pt>
                <c:pt idx="3126">
                  <c:v>1.4476259804</c:v>
                </c:pt>
                <c:pt idx="3127">
                  <c:v>1.4479187424</c:v>
                </c:pt>
                <c:pt idx="3128">
                  <c:v>1.4485080975</c:v>
                </c:pt>
                <c:pt idx="3129">
                  <c:v>1.4489368251000001</c:v>
                </c:pt>
                <c:pt idx="3130">
                  <c:v>1.4490660061</c:v>
                </c:pt>
                <c:pt idx="3131">
                  <c:v>1.4497934517999997</c:v>
                </c:pt>
                <c:pt idx="3132">
                  <c:v>1.4506788030000002</c:v>
                </c:pt>
                <c:pt idx="3133">
                  <c:v>1.4524405341</c:v>
                </c:pt>
                <c:pt idx="3134">
                  <c:v>1.4540637025999998</c:v>
                </c:pt>
                <c:pt idx="3135">
                  <c:v>1.4548137694999999</c:v>
                </c:pt>
                <c:pt idx="3136">
                  <c:v>1.4542417098</c:v>
                </c:pt>
                <c:pt idx="3137">
                  <c:v>1.4536575388999999</c:v>
                </c:pt>
                <c:pt idx="3138">
                  <c:v>1.4543698270000001</c:v>
                </c:pt>
                <c:pt idx="3139">
                  <c:v>1.4552202029999999</c:v>
                </c:pt>
                <c:pt idx="3140">
                  <c:v>1.4551908804</c:v>
                </c:pt>
                <c:pt idx="3141">
                  <c:v>1.4550235247000001</c:v>
                </c:pt>
                <c:pt idx="3142">
                  <c:v>1.4558731092000001</c:v>
                </c:pt>
                <c:pt idx="3143">
                  <c:v>1.4570088425000001</c:v>
                </c:pt>
                <c:pt idx="3144">
                  <c:v>1.4581457339999999</c:v>
                </c:pt>
                <c:pt idx="3145">
                  <c:v>1.4585406484000001</c:v>
                </c:pt>
                <c:pt idx="3146">
                  <c:v>1.457481196</c:v>
                </c:pt>
                <c:pt idx="3147">
                  <c:v>1.4558423487999999</c:v>
                </c:pt>
                <c:pt idx="3148">
                  <c:v>1.4559619648000002</c:v>
                </c:pt>
                <c:pt idx="3149">
                  <c:v>1.4569759875999999</c:v>
                </c:pt>
                <c:pt idx="3150">
                  <c:v>1.4584234581</c:v>
                </c:pt>
                <c:pt idx="3151">
                  <c:v>1.4598781623999999</c:v>
                </c:pt>
                <c:pt idx="3152">
                  <c:v>1.4607706373</c:v>
                </c:pt>
                <c:pt idx="3153">
                  <c:v>1.4610997216000001</c:v>
                </c:pt>
                <c:pt idx="3154">
                  <c:v>1.4617501603999998</c:v>
                </c:pt>
                <c:pt idx="3155">
                  <c:v>1.4629964616</c:v>
                </c:pt>
                <c:pt idx="3156">
                  <c:v>1.4639476611000002</c:v>
                </c:pt>
                <c:pt idx="3157">
                  <c:v>1.4644443765000001</c:v>
                </c:pt>
                <c:pt idx="3158">
                  <c:v>1.4649121242000001</c:v>
                </c:pt>
                <c:pt idx="3159">
                  <c:v>1.4659579662</c:v>
                </c:pt>
                <c:pt idx="3160">
                  <c:v>1.4662716264</c:v>
                </c:pt>
                <c:pt idx="3161">
                  <c:v>1.4661153734000001</c:v>
                </c:pt>
                <c:pt idx="3162">
                  <c:v>1.4659781039999999</c:v>
                </c:pt>
                <c:pt idx="3163">
                  <c:v>1.4663097976999999</c:v>
                </c:pt>
                <c:pt idx="3164">
                  <c:v>1.4669281984</c:v>
                </c:pt>
                <c:pt idx="3165">
                  <c:v>1.4675447010999998</c:v>
                </c:pt>
                <c:pt idx="3166">
                  <c:v>1.4678655476</c:v>
                </c:pt>
                <c:pt idx="3167">
                  <c:v>1.4684671799000002</c:v>
                </c:pt>
                <c:pt idx="3168">
                  <c:v>1.4683318493999999</c:v>
                </c:pt>
                <c:pt idx="3169">
                  <c:v>1.4689295808</c:v>
                </c:pt>
                <c:pt idx="3170">
                  <c:v>1.4699617086000001</c:v>
                </c:pt>
                <c:pt idx="3171">
                  <c:v>1.4711625739999998</c:v>
                </c:pt>
                <c:pt idx="3172">
                  <c:v>1.4723697156000002</c:v>
                </c:pt>
                <c:pt idx="3173">
                  <c:v>1.4732861352000002</c:v>
                </c:pt>
                <c:pt idx="3174">
                  <c:v>1.4740401283</c:v>
                </c:pt>
                <c:pt idx="3175">
                  <c:v>1.4742000982000001</c:v>
                </c:pt>
                <c:pt idx="3176">
                  <c:v>1.4744824614000001</c:v>
                </c:pt>
                <c:pt idx="3177">
                  <c:v>1.4753430107999999</c:v>
                </c:pt>
                <c:pt idx="3178">
                  <c:v>1.4763532742000001</c:v>
                </c:pt>
                <c:pt idx="3179">
                  <c:v>1.4773757884000001</c:v>
                </c:pt>
                <c:pt idx="3180">
                  <c:v>1.4777909277000001</c:v>
                </c:pt>
                <c:pt idx="3181">
                  <c:v>1.4774730964</c:v>
                </c:pt>
                <c:pt idx="3182">
                  <c:v>1.4783250948</c:v>
                </c:pt>
                <c:pt idx="3183">
                  <c:v>1.4799254877000001</c:v>
                </c:pt>
                <c:pt idx="3184">
                  <c:v>1.4799039996000001</c:v>
                </c:pt>
                <c:pt idx="3185">
                  <c:v>1.4800503336000002</c:v>
                </c:pt>
                <c:pt idx="3186">
                  <c:v>1.4804738578000003</c:v>
                </c:pt>
                <c:pt idx="3187">
                  <c:v>1.4810360376</c:v>
                </c:pt>
                <c:pt idx="3188">
                  <c:v>1.4811733568000001</c:v>
                </c:pt>
                <c:pt idx="3189">
                  <c:v>1.48174878</c:v>
                </c:pt>
                <c:pt idx="3190">
                  <c:v>1.4826126734999998</c:v>
                </c:pt>
                <c:pt idx="3191">
                  <c:v>1.4831690775999999</c:v>
                </c:pt>
                <c:pt idx="3192">
                  <c:v>1.4827114799999999</c:v>
                </c:pt>
                <c:pt idx="3193">
                  <c:v>1.4822749900000001</c:v>
                </c:pt>
                <c:pt idx="3194">
                  <c:v>1.4828708559000001</c:v>
                </c:pt>
                <c:pt idx="3195">
                  <c:v>1.4842199786000003</c:v>
                </c:pt>
                <c:pt idx="3196">
                  <c:v>1.485428639</c:v>
                </c:pt>
                <c:pt idx="3197">
                  <c:v>1.4857565796000001</c:v>
                </c:pt>
                <c:pt idx="3198">
                  <c:v>1.48607646</c:v>
                </c:pt>
                <c:pt idx="3199">
                  <c:v>1.4865715787999998</c:v>
                </c:pt>
                <c:pt idx="3200">
                  <c:v>1.48721265</c:v>
                </c:pt>
                <c:pt idx="3201">
                  <c:v>1.4880128998</c:v>
                </c:pt>
                <c:pt idx="3202">
                  <c:v>1.488639034</c:v>
                </c:pt>
                <c:pt idx="3203">
                  <c:v>1.4887930404000003</c:v>
                </c:pt>
                <c:pt idx="3204">
                  <c:v>1.4892318360000001</c:v>
                </c:pt>
                <c:pt idx="3205">
                  <c:v>1.4900872601000001</c:v>
                </c:pt>
                <c:pt idx="3206">
                  <c:v>1.4912377734</c:v>
                </c:pt>
                <c:pt idx="3207">
                  <c:v>1.4918136887999998</c:v>
                </c:pt>
                <c:pt idx="3208">
                  <c:v>1.4919415661999997</c:v>
                </c:pt>
                <c:pt idx="3209">
                  <c:v>1.4922083399999999</c:v>
                </c:pt>
                <c:pt idx="3210">
                  <c:v>1.4926241952000001</c:v>
                </c:pt>
                <c:pt idx="3211">
                  <c:v>1.4931769830000001</c:v>
                </c:pt>
                <c:pt idx="3212">
                  <c:v>1.4940208880000001</c:v>
                </c:pt>
                <c:pt idx="3213">
                  <c:v>1.4947178400000001</c:v>
                </c:pt>
                <c:pt idx="3214">
                  <c:v>1.4952749238</c:v>
                </c:pt>
                <c:pt idx="3215">
                  <c:v>1.4948146919999998</c:v>
                </c:pt>
                <c:pt idx="3216">
                  <c:v>1.4949468109999999</c:v>
                </c:pt>
                <c:pt idx="3217">
                  <c:v>1.4953741665</c:v>
                </c:pt>
                <c:pt idx="3218">
                  <c:v>1.4966975385000001</c:v>
                </c:pt>
                <c:pt idx="3219">
                  <c:v>1.4973088512000001</c:v>
                </c:pt>
                <c:pt idx="3220">
                  <c:v>1.4967440179999998</c:v>
                </c:pt>
                <c:pt idx="3221">
                  <c:v>1.4963160245999998</c:v>
                </c:pt>
                <c:pt idx="3222">
                  <c:v>1.4973628527000002</c:v>
                </c:pt>
                <c:pt idx="3223">
                  <c:v>1.4987103946</c:v>
                </c:pt>
                <c:pt idx="3224">
                  <c:v>1.4999201495999999</c:v>
                </c:pt>
                <c:pt idx="3225">
                  <c:v>1.5011230145000003</c:v>
                </c:pt>
                <c:pt idx="3226">
                  <c:v>1.5015755502000001</c:v>
                </c:pt>
                <c:pt idx="3227">
                  <c:v>1.50216828</c:v>
                </c:pt>
                <c:pt idx="3228">
                  <c:v>1.5027600782999999</c:v>
                </c:pt>
                <c:pt idx="3229">
                  <c:v>1.5032016025000001</c:v>
                </c:pt>
                <c:pt idx="3230">
                  <c:v>1.5037680415999999</c:v>
                </c:pt>
                <c:pt idx="3231">
                  <c:v>1.5044839212000001</c:v>
                </c:pt>
                <c:pt idx="3232">
                  <c:v>1.5050474550000001</c:v>
                </c:pt>
                <c:pt idx="3233">
                  <c:v>1.5054473641000001</c:v>
                </c:pt>
                <c:pt idx="3234">
                  <c:v>1.5054123928000003</c:v>
                </c:pt>
                <c:pt idx="3235">
                  <c:v>1.50614184</c:v>
                </c:pt>
                <c:pt idx="3236">
                  <c:v>1.5066032026</c:v>
                </c:pt>
                <c:pt idx="3237">
                  <c:v>1.5064791000000002</c:v>
                </c:pt>
                <c:pt idx="3238">
                  <c:v>1.5068002619999998</c:v>
                </c:pt>
                <c:pt idx="3239">
                  <c:v>1.5080040464</c:v>
                </c:pt>
                <c:pt idx="3240">
                  <c:v>1.5093667812</c:v>
                </c:pt>
                <c:pt idx="3241">
                  <c:v>1.5099770709</c:v>
                </c:pt>
                <c:pt idx="3242">
                  <c:v>1.5101173452000001</c:v>
                </c:pt>
                <c:pt idx="3243">
                  <c:v>1.5107021694</c:v>
                </c:pt>
                <c:pt idx="3244">
                  <c:v>1.5107205728999999</c:v>
                </c:pt>
                <c:pt idx="3245">
                  <c:v>1.5110340101999999</c:v>
                </c:pt>
                <c:pt idx="3246">
                  <c:v>1.5116364314999999</c:v>
                </c:pt>
                <c:pt idx="3247">
                  <c:v>1.5122440704</c:v>
                </c:pt>
                <c:pt idx="3248">
                  <c:v>1.5125699677999997</c:v>
                </c:pt>
                <c:pt idx="3249">
                  <c:v>1.5128959</c:v>
                </c:pt>
                <c:pt idx="3250">
                  <c:v>1.5136688196000003</c:v>
                </c:pt>
                <c:pt idx="3251">
                  <c:v>1.5145925945000001</c:v>
                </c:pt>
                <c:pt idx="3252">
                  <c:v>1.5160722536</c:v>
                </c:pt>
                <c:pt idx="3253">
                  <c:v>1.5166374290999998</c:v>
                </c:pt>
                <c:pt idx="3254">
                  <c:v>1.5164612252999998</c:v>
                </c:pt>
                <c:pt idx="3255">
                  <c:v>1.5162716279999999</c:v>
                </c:pt>
                <c:pt idx="3256">
                  <c:v>1.5165199384000001</c:v>
                </c:pt>
                <c:pt idx="3257">
                  <c:v>1.5175088412000002</c:v>
                </c:pt>
                <c:pt idx="3258">
                  <c:v>1.5184886119999998</c:v>
                </c:pt>
                <c:pt idx="3259">
                  <c:v>1.5188601246</c:v>
                </c:pt>
                <c:pt idx="3260">
                  <c:v>1.5187843713</c:v>
                </c:pt>
                <c:pt idx="3261">
                  <c:v>1.5191548918</c:v>
                </c:pt>
                <c:pt idx="3262">
                  <c:v>1.5199522063999999</c:v>
                </c:pt>
                <c:pt idx="3263">
                  <c:v>1.5203402969999997</c:v>
                </c:pt>
                <c:pt idx="3264">
                  <c:v>1.5207510659999999</c:v>
                </c:pt>
                <c:pt idx="3265">
                  <c:v>1.5213220055000003</c:v>
                </c:pt>
                <c:pt idx="3266">
                  <c:v>1.5219177345999999</c:v>
                </c:pt>
                <c:pt idx="3267">
                  <c:v>1.52237708</c:v>
                </c:pt>
                <c:pt idx="3268">
                  <c:v>1.5226824888999999</c:v>
                </c:pt>
                <c:pt idx="3269">
                  <c:v>1.5234159734999999</c:v>
                </c:pt>
                <c:pt idx="3270">
                  <c:v>1.5242912289999999</c:v>
                </c:pt>
                <c:pt idx="3271">
                  <c:v>1.5250084434</c:v>
                </c:pt>
                <c:pt idx="3272">
                  <c:v>1.5250008421000003</c:v>
                </c:pt>
                <c:pt idx="3273">
                  <c:v>1.5254750350000001</c:v>
                </c:pt>
                <c:pt idx="3274">
                  <c:v>1.5261137122000001</c:v>
                </c:pt>
                <c:pt idx="3275">
                  <c:v>1.526599416</c:v>
                </c:pt>
                <c:pt idx="3276">
                  <c:v>1.5272166213</c:v>
                </c:pt>
                <c:pt idx="3277">
                  <c:v>1.5273910800000001</c:v>
                </c:pt>
                <c:pt idx="3278">
                  <c:v>1.527995013</c:v>
                </c:pt>
                <c:pt idx="3279">
                  <c:v>1.5290264807999998</c:v>
                </c:pt>
                <c:pt idx="3280">
                  <c:v>1.5297559072</c:v>
                </c:pt>
                <c:pt idx="3281">
                  <c:v>1.5299068128</c:v>
                </c:pt>
                <c:pt idx="3282">
                  <c:v>1.5296084562000001</c:v>
                </c:pt>
                <c:pt idx="3283">
                  <c:v>1.5294621928999999</c:v>
                </c:pt>
                <c:pt idx="3284">
                  <c:v>1.530947638</c:v>
                </c:pt>
                <c:pt idx="3285">
                  <c:v>1.5321340943999999</c:v>
                </c:pt>
                <c:pt idx="3286">
                  <c:v>1.5319838084999999</c:v>
                </c:pt>
                <c:pt idx="3287">
                  <c:v>1.5327345053999999</c:v>
                </c:pt>
                <c:pt idx="3288">
                  <c:v>1.5333579087999998</c:v>
                </c:pt>
                <c:pt idx="3289">
                  <c:v>1.5338208520000001</c:v>
                </c:pt>
                <c:pt idx="3290">
                  <c:v>1.5344361565000002</c:v>
                </c:pt>
                <c:pt idx="3291">
                  <c:v>1.5348857787000001</c:v>
                </c:pt>
                <c:pt idx="3292">
                  <c:v>1.5351924560000001</c:v>
                </c:pt>
                <c:pt idx="3293">
                  <c:v>1.5359344359999998</c:v>
                </c:pt>
                <c:pt idx="3294">
                  <c:v>1.5361976864999998</c:v>
                </c:pt>
                <c:pt idx="3295">
                  <c:v>1.5366112537999999</c:v>
                </c:pt>
                <c:pt idx="3296">
                  <c:v>1.537017608</c:v>
                </c:pt>
                <c:pt idx="3297">
                  <c:v>1.5375701727999997</c:v>
                </c:pt>
                <c:pt idx="3298">
                  <c:v>1.5376904879999997</c:v>
                </c:pt>
                <c:pt idx="3299">
                  <c:v>1.5379424720000001</c:v>
                </c:pt>
                <c:pt idx="3300">
                  <c:v>1.5382058874</c:v>
                </c:pt>
                <c:pt idx="3301">
                  <c:v>1.5389287128000002</c:v>
                </c:pt>
                <c:pt idx="3302">
                  <c:v>1.5396547528</c:v>
                </c:pt>
                <c:pt idx="3303">
                  <c:v>1.5403964742</c:v>
                </c:pt>
                <c:pt idx="3304">
                  <c:v>1.5415926507</c:v>
                </c:pt>
                <c:pt idx="3305">
                  <c:v>1.5426230165999999</c:v>
                </c:pt>
                <c:pt idx="3306">
                  <c:v>1.5429086400000001</c:v>
                </c:pt>
                <c:pt idx="3307">
                  <c:v>1.5415404029999997</c:v>
                </c:pt>
                <c:pt idx="3308">
                  <c:v>1.540486351</c:v>
                </c:pt>
                <c:pt idx="3309">
                  <c:v>1.5416933162999999</c:v>
                </c:pt>
                <c:pt idx="3310">
                  <c:v>1.5435056</c:v>
                </c:pt>
                <c:pt idx="3311">
                  <c:v>1.5445438491999999</c:v>
                </c:pt>
                <c:pt idx="3312">
                  <c:v>1.5449801727999999</c:v>
                </c:pt>
                <c:pt idx="3313">
                  <c:v>1.5454321649999998</c:v>
                </c:pt>
                <c:pt idx="3314">
                  <c:v>1.5467802542</c:v>
                </c:pt>
                <c:pt idx="3315">
                  <c:v>1.5478337</c:v>
                </c:pt>
                <c:pt idx="3316">
                  <c:v>1.5480036111999997</c:v>
                </c:pt>
                <c:pt idx="3317">
                  <c:v>1.5477435935999999</c:v>
                </c:pt>
                <c:pt idx="3318">
                  <c:v>1.5482574352</c:v>
                </c:pt>
                <c:pt idx="3319">
                  <c:v>1.5493718701999999</c:v>
                </c:pt>
                <c:pt idx="3320">
                  <c:v>1.5504625615000003</c:v>
                </c:pt>
                <c:pt idx="3321">
                  <c:v>1.5506284779999999</c:v>
                </c:pt>
                <c:pt idx="3322">
                  <c:v>1.5503203839999999</c:v>
                </c:pt>
                <c:pt idx="3323">
                  <c:v>1.5514942872000002</c:v>
                </c:pt>
                <c:pt idx="3324">
                  <c:v>1.5531048782999999</c:v>
                </c:pt>
                <c:pt idx="3325">
                  <c:v>1.5529308795000001</c:v>
                </c:pt>
                <c:pt idx="3326">
                  <c:v>1.552025016</c:v>
                </c:pt>
                <c:pt idx="3327">
                  <c:v>1.5523135868</c:v>
                </c:pt>
                <c:pt idx="3328">
                  <c:v>1.5534974479999999</c:v>
                </c:pt>
                <c:pt idx="3329">
                  <c:v>1.5545265264000003</c:v>
                </c:pt>
                <c:pt idx="3330">
                  <c:v>1.5556961079</c:v>
                </c:pt>
                <c:pt idx="3331">
                  <c:v>1.5569978374</c:v>
                </c:pt>
                <c:pt idx="3332">
                  <c:v>1.5578472478000001</c:v>
                </c:pt>
                <c:pt idx="3333">
                  <c:v>1.5584307006</c:v>
                </c:pt>
                <c:pt idx="3334">
                  <c:v>1.5580106085000001</c:v>
                </c:pt>
                <c:pt idx="3335">
                  <c:v>1.5582232104</c:v>
                </c:pt>
                <c:pt idx="3336">
                  <c:v>1.5589188936000002</c:v>
                </c:pt>
                <c:pt idx="3337">
                  <c:v>1.5593317226000001</c:v>
                </c:pt>
                <c:pt idx="3338">
                  <c:v>1.5595758367000001</c:v>
                </c:pt>
                <c:pt idx="3339">
                  <c:v>1.5600799872000002</c:v>
                </c:pt>
                <c:pt idx="3340">
                  <c:v>1.5605758317</c:v>
                </c:pt>
                <c:pt idx="3341">
                  <c:v>1.5623941467999998</c:v>
                </c:pt>
                <c:pt idx="3342">
                  <c:v>1.5630182510000001</c:v>
                </c:pt>
                <c:pt idx="3343">
                  <c:v>1.5630498180000003</c:v>
                </c:pt>
                <c:pt idx="3344">
                  <c:v>1.5633782295</c:v>
                </c:pt>
                <c:pt idx="3345">
                  <c:v>1.5641378703000002</c:v>
                </c:pt>
                <c:pt idx="3346">
                  <c:v>1.5648965855999999</c:v>
                </c:pt>
                <c:pt idx="3347">
                  <c:v>1.5655064142000001</c:v>
                </c:pt>
                <c:pt idx="3348">
                  <c:v>1.5659778175999999</c:v>
                </c:pt>
                <c:pt idx="3349">
                  <c:v>1.566440879</c:v>
                </c:pt>
                <c:pt idx="3350">
                  <c:v>1.5671916063999998</c:v>
                </c:pt>
                <c:pt idx="3351">
                  <c:v>1.5677702417000001</c:v>
                </c:pt>
                <c:pt idx="3352">
                  <c:v>1.5677536732000001</c:v>
                </c:pt>
                <c:pt idx="3353">
                  <c:v>1.5677412855000001</c:v>
                </c:pt>
                <c:pt idx="3354">
                  <c:v>1.5684744153000001</c:v>
                </c:pt>
                <c:pt idx="3355">
                  <c:v>1.5693641375999998</c:v>
                </c:pt>
                <c:pt idx="3356">
                  <c:v>1.5696606099999999</c:v>
                </c:pt>
                <c:pt idx="3357">
                  <c:v>1.5694928224</c:v>
                </c:pt>
                <c:pt idx="3358">
                  <c:v>1.5702083726999998</c:v>
                </c:pt>
                <c:pt idx="3359">
                  <c:v>1.5713831149999997</c:v>
                </c:pt>
                <c:pt idx="3360">
                  <c:v>1.5727230288</c:v>
                </c:pt>
                <c:pt idx="3361">
                  <c:v>1.5736092359</c:v>
                </c:pt>
                <c:pt idx="3362">
                  <c:v>1.574204535</c:v>
                </c:pt>
                <c:pt idx="3363">
                  <c:v>1.5746549111999999</c:v>
                </c:pt>
                <c:pt idx="3364">
                  <c:v>1.5750895139999999</c:v>
                </c:pt>
                <c:pt idx="3365">
                  <c:v>1.5750510794999999</c:v>
                </c:pt>
                <c:pt idx="3366">
                  <c:v>1.5745542889999999</c:v>
                </c:pt>
                <c:pt idx="3367">
                  <c:v>1.5746344613999999</c:v>
                </c:pt>
                <c:pt idx="3368">
                  <c:v>1.5751719591999997</c:v>
                </c:pt>
                <c:pt idx="3369">
                  <c:v>1.5763298802000001</c:v>
                </c:pt>
                <c:pt idx="3370">
                  <c:v>1.5770580126</c:v>
                </c:pt>
                <c:pt idx="3371">
                  <c:v>1.5779334431999998</c:v>
                </c:pt>
                <c:pt idx="3372">
                  <c:v>1.5783451669999999</c:v>
                </c:pt>
                <c:pt idx="3373">
                  <c:v>1.5779954707999999</c:v>
                </c:pt>
                <c:pt idx="3374">
                  <c:v>1.577054688</c:v>
                </c:pt>
                <c:pt idx="3375">
                  <c:v>1.5774758918</c:v>
                </c:pt>
                <c:pt idx="3376">
                  <c:v>1.5790994664</c:v>
                </c:pt>
                <c:pt idx="3377">
                  <c:v>1.5806151744000001</c:v>
                </c:pt>
                <c:pt idx="3378">
                  <c:v>1.5811255992</c:v>
                </c:pt>
                <c:pt idx="3379">
                  <c:v>1.5811910114000001</c:v>
                </c:pt>
                <c:pt idx="3380">
                  <c:v>1.5816676679999999</c:v>
                </c:pt>
                <c:pt idx="3381">
                  <c:v>1.5827337450000001</c:v>
                </c:pt>
                <c:pt idx="3382">
                  <c:v>1.5833388878999997</c:v>
                </c:pt>
                <c:pt idx="3383">
                  <c:v>1.5836398523999997</c:v>
                </c:pt>
                <c:pt idx="3384">
                  <c:v>1.5839419050000003</c:v>
                </c:pt>
                <c:pt idx="3385">
                  <c:v>1.5840912945000001</c:v>
                </c:pt>
                <c:pt idx="3386">
                  <c:v>1.5843690192000002</c:v>
                </c:pt>
                <c:pt idx="3387">
                  <c:v>1.5847952456000001</c:v>
                </c:pt>
                <c:pt idx="3388">
                  <c:v>1.5855439428</c:v>
                </c:pt>
                <c:pt idx="3389">
                  <c:v>1.5863044202000001</c:v>
                </c:pt>
                <c:pt idx="3390">
                  <c:v>1.5871976243999999</c:v>
                </c:pt>
                <c:pt idx="3391">
                  <c:v>1.5882235725</c:v>
                </c:pt>
                <c:pt idx="3392">
                  <c:v>1.588655495</c:v>
                </c:pt>
                <c:pt idx="3393">
                  <c:v>1.5886290588000003</c:v>
                </c:pt>
                <c:pt idx="3394">
                  <c:v>1.5902219395999999</c:v>
                </c:pt>
                <c:pt idx="3395">
                  <c:v>1.5916728135</c:v>
                </c:pt>
                <c:pt idx="3396">
                  <c:v>1.5917919479000002</c:v>
                </c:pt>
                <c:pt idx="3397">
                  <c:v>1.5914546647999999</c:v>
                </c:pt>
                <c:pt idx="3398">
                  <c:v>1.5918965016000002</c:v>
                </c:pt>
                <c:pt idx="3399">
                  <c:v>1.5928087260000001</c:v>
                </c:pt>
                <c:pt idx="3400">
                  <c:v>1.5931191062000001</c:v>
                </c:pt>
                <c:pt idx="3401">
                  <c:v>1.5928061821000001</c:v>
                </c:pt>
                <c:pt idx="3402">
                  <c:v>1.5932237250000001</c:v>
                </c:pt>
                <c:pt idx="3403">
                  <c:v>1.5943761504</c:v>
                </c:pt>
                <c:pt idx="3404">
                  <c:v>1.5956667360000001</c:v>
                </c:pt>
                <c:pt idx="3405">
                  <c:v>1.5963787060000001</c:v>
                </c:pt>
                <c:pt idx="3406">
                  <c:v>1.5969644546999999</c:v>
                </c:pt>
                <c:pt idx="3407">
                  <c:v>1.5969575586</c:v>
                </c:pt>
                <c:pt idx="3408">
                  <c:v>1.5964767412</c:v>
                </c:pt>
                <c:pt idx="3409">
                  <c:v>1.5961424409999998</c:v>
                </c:pt>
                <c:pt idx="3410">
                  <c:v>1.5970193720000001</c:v>
                </c:pt>
                <c:pt idx="3411">
                  <c:v>1.5979124205000002</c:v>
                </c:pt>
                <c:pt idx="3412">
                  <c:v>1.5988173409999999</c:v>
                </c:pt>
                <c:pt idx="3413">
                  <c:v>1.5985512864999998</c:v>
                </c:pt>
                <c:pt idx="3414">
                  <c:v>1.5987592930000001</c:v>
                </c:pt>
                <c:pt idx="3415">
                  <c:v>1.5998762961999997</c:v>
                </c:pt>
                <c:pt idx="3416">
                  <c:v>1.6014326216000001</c:v>
                </c:pt>
                <c:pt idx="3417">
                  <c:v>1.6028062189999999</c:v>
                </c:pt>
                <c:pt idx="3418">
                  <c:v>1.6032803687999999</c:v>
                </c:pt>
                <c:pt idx="3419">
                  <c:v>1.6037460285999998</c:v>
                </c:pt>
                <c:pt idx="3420">
                  <c:v>1.6046863053</c:v>
                </c:pt>
                <c:pt idx="3421">
                  <c:v>1.6056642239999999</c:v>
                </c:pt>
                <c:pt idx="3422">
                  <c:v>1.6063605030000001</c:v>
                </c:pt>
                <c:pt idx="3423">
                  <c:v>1.6064502883999998</c:v>
                </c:pt>
                <c:pt idx="3424">
                  <c:v>1.606209913</c:v>
                </c:pt>
                <c:pt idx="3425">
                  <c:v>1.6063907936999999</c:v>
                </c:pt>
                <c:pt idx="3426">
                  <c:v>1.6068558265000001</c:v>
                </c:pt>
                <c:pt idx="3427">
                  <c:v>1.6076061657</c:v>
                </c:pt>
                <c:pt idx="3428">
                  <c:v>1.6087770060000002</c:v>
                </c:pt>
                <c:pt idx="3429">
                  <c:v>1.6099383523999999</c:v>
                </c:pt>
                <c:pt idx="3430">
                  <c:v>1.6109464752</c:v>
                </c:pt>
                <c:pt idx="3431">
                  <c:v>1.6114978024</c:v>
                </c:pt>
                <c:pt idx="3432">
                  <c:v>1.6112854719999998</c:v>
                </c:pt>
                <c:pt idx="3433">
                  <c:v>1.6109132798999999</c:v>
                </c:pt>
                <c:pt idx="3434">
                  <c:v>1.6113016051</c:v>
                </c:pt>
                <c:pt idx="3435">
                  <c:v>1.611561233</c:v>
                </c:pt>
                <c:pt idx="3436">
                  <c:v>1.6119904011999999</c:v>
                </c:pt>
                <c:pt idx="3437">
                  <c:v>1.6124335716</c:v>
                </c:pt>
                <c:pt idx="3438">
                  <c:v>1.6133146005000003</c:v>
                </c:pt>
                <c:pt idx="3439">
                  <c:v>1.6141946760000001</c:v>
                </c:pt>
                <c:pt idx="3440">
                  <c:v>1.614634857</c:v>
                </c:pt>
                <c:pt idx="3441">
                  <c:v>1.6149377188999998</c:v>
                </c:pt>
                <c:pt idx="3442">
                  <c:v>1.6158438911999999</c:v>
                </c:pt>
                <c:pt idx="3443">
                  <c:v>1.6165988344</c:v>
                </c:pt>
                <c:pt idx="3444">
                  <c:v>1.6160118377000001</c:v>
                </c:pt>
                <c:pt idx="3445">
                  <c:v>1.6158853461</c:v>
                </c:pt>
                <c:pt idx="3446">
                  <c:v>1.6166576344000001</c:v>
                </c:pt>
                <c:pt idx="3447">
                  <c:v>1.6177296954000002</c:v>
                </c:pt>
                <c:pt idx="3448">
                  <c:v>1.6186827851999999</c:v>
                </c:pt>
                <c:pt idx="3449">
                  <c:v>1.6198112309999999</c:v>
                </c:pt>
                <c:pt idx="3450">
                  <c:v>1.6210881947000004</c:v>
                </c:pt>
                <c:pt idx="3451">
                  <c:v>1.6218979524000001</c:v>
                </c:pt>
                <c:pt idx="3452">
                  <c:v>1.621935084</c:v>
                </c:pt>
                <c:pt idx="3453">
                  <c:v>1.6221248120000002</c:v>
                </c:pt>
                <c:pt idx="3454">
                  <c:v>1.6230756330000002</c:v>
                </c:pt>
                <c:pt idx="3455">
                  <c:v>1.6238631790000002</c:v>
                </c:pt>
                <c:pt idx="3456">
                  <c:v>1.6244949383999998</c:v>
                </c:pt>
                <c:pt idx="3457">
                  <c:v>1.6246773232</c:v>
                </c:pt>
                <c:pt idx="3458">
                  <c:v>1.6245542689999999</c:v>
                </c:pt>
                <c:pt idx="3459">
                  <c:v>1.6247269089999998</c:v>
                </c:pt>
                <c:pt idx="3460">
                  <c:v>1.6254922068</c:v>
                </c:pt>
                <c:pt idx="3461">
                  <c:v>1.6255045888999999</c:v>
                </c:pt>
                <c:pt idx="3462">
                  <c:v>1.6253846631</c:v>
                </c:pt>
                <c:pt idx="3463">
                  <c:v>1.6251215807999999</c:v>
                </c:pt>
                <c:pt idx="3464">
                  <c:v>1.6260712213999997</c:v>
                </c:pt>
                <c:pt idx="3465">
                  <c:v>1.6276086332000002</c:v>
                </c:pt>
                <c:pt idx="3466">
                  <c:v>1.6288200999</c:v>
                </c:pt>
                <c:pt idx="3467">
                  <c:v>1.6294386779999999</c:v>
                </c:pt>
                <c:pt idx="3468">
                  <c:v>1.6308445</c:v>
                </c:pt>
                <c:pt idx="3469">
                  <c:v>1.6322614460000002</c:v>
                </c:pt>
                <c:pt idx="3470">
                  <c:v>1.6327741199999999</c:v>
                </c:pt>
                <c:pt idx="3471">
                  <c:v>1.6326934832</c:v>
                </c:pt>
                <c:pt idx="3472">
                  <c:v>1.6327538253000002</c:v>
                </c:pt>
                <c:pt idx="3473">
                  <c:v>1.633392513</c:v>
                </c:pt>
                <c:pt idx="3474">
                  <c:v>1.6341658911999999</c:v>
                </c:pt>
                <c:pt idx="3475">
                  <c:v>1.6347787892000001</c:v>
                </c:pt>
                <c:pt idx="3476">
                  <c:v>1.6352322384000002</c:v>
                </c:pt>
                <c:pt idx="3477">
                  <c:v>1.6356673139000002</c:v>
                </c:pt>
                <c:pt idx="3478">
                  <c:v>1.6360774996999998</c:v>
                </c:pt>
                <c:pt idx="3479">
                  <c:v>1.6364888100000001</c:v>
                </c:pt>
                <c:pt idx="3480">
                  <c:v>1.6367600986000002</c:v>
                </c:pt>
                <c:pt idx="3481">
                  <c:v>1.6373148065000001</c:v>
                </c:pt>
                <c:pt idx="3482">
                  <c:v>1.6363657128000002</c:v>
                </c:pt>
                <c:pt idx="3483">
                  <c:v>1.6366402514</c:v>
                </c:pt>
                <c:pt idx="3484">
                  <c:v>1.6366302576</c:v>
                </c:pt>
                <c:pt idx="3485">
                  <c:v>1.6373848281999999</c:v>
                </c:pt>
                <c:pt idx="3486">
                  <c:v>1.6388878999999996</c:v>
                </c:pt>
                <c:pt idx="3487">
                  <c:v>1.6401120348</c:v>
                </c:pt>
                <c:pt idx="3488">
                  <c:v>1.6407334284999999</c:v>
                </c:pt>
                <c:pt idx="3489">
                  <c:v>1.6410398231999999</c:v>
                </c:pt>
                <c:pt idx="3490">
                  <c:v>1.6422459596999999</c:v>
                </c:pt>
                <c:pt idx="3491">
                  <c:v>1.6432740379000002</c:v>
                </c:pt>
                <c:pt idx="3492">
                  <c:v>1.6436751552</c:v>
                </c:pt>
                <c:pt idx="3493">
                  <c:v>1.6439393872000001</c:v>
                </c:pt>
                <c:pt idx="3494">
                  <c:v>1.6445297470000002</c:v>
                </c:pt>
                <c:pt idx="3495">
                  <c:v>1.6458571383</c:v>
                </c:pt>
                <c:pt idx="3496">
                  <c:v>1.6468628778000003</c:v>
                </c:pt>
                <c:pt idx="3497">
                  <c:v>1.6464967391999998</c:v>
                </c:pt>
                <c:pt idx="3498">
                  <c:v>1.6462566145999999</c:v>
                </c:pt>
                <c:pt idx="3499">
                  <c:v>1.6470863072999999</c:v>
                </c:pt>
                <c:pt idx="3500">
                  <c:v>1.6480922789999999</c:v>
                </c:pt>
                <c:pt idx="3501">
                  <c:v>1.6483535614</c:v>
                </c:pt>
                <c:pt idx="3502">
                  <c:v>1.6484571684</c:v>
                </c:pt>
                <c:pt idx="3503">
                  <c:v>1.6497897077999999</c:v>
                </c:pt>
                <c:pt idx="3504">
                  <c:v>1.6508342760000003</c:v>
                </c:pt>
                <c:pt idx="3505">
                  <c:v>1.6502224774999998</c:v>
                </c:pt>
                <c:pt idx="3506">
                  <c:v>1.6497595664999998</c:v>
                </c:pt>
                <c:pt idx="3507">
                  <c:v>1.6503550529999997</c:v>
                </c:pt>
                <c:pt idx="3508">
                  <c:v>1.6514021160000001</c:v>
                </c:pt>
                <c:pt idx="3509">
                  <c:v>1.6523155725000003</c:v>
                </c:pt>
                <c:pt idx="3510">
                  <c:v>1.6532575909999998</c:v>
                </c:pt>
                <c:pt idx="3511">
                  <c:v>1.6533227265000001</c:v>
                </c:pt>
                <c:pt idx="3512">
                  <c:v>1.6535249129999998</c:v>
                </c:pt>
                <c:pt idx="3513">
                  <c:v>1.6549102809999996</c:v>
                </c:pt>
                <c:pt idx="3514">
                  <c:v>1.6558331644000002</c:v>
                </c:pt>
                <c:pt idx="3515">
                  <c:v>1.6556880440000001</c:v>
                </c:pt>
                <c:pt idx="3516">
                  <c:v>1.6555450536</c:v>
                </c:pt>
                <c:pt idx="3517">
                  <c:v>1.6563178950000002</c:v>
                </c:pt>
                <c:pt idx="3518">
                  <c:v>1.6571127508000001</c:v>
                </c:pt>
                <c:pt idx="3519">
                  <c:v>1.6573174410000002</c:v>
                </c:pt>
                <c:pt idx="3520">
                  <c:v>1.6573685150000002</c:v>
                </c:pt>
                <c:pt idx="3521">
                  <c:v>1.6580264288</c:v>
                </c:pt>
                <c:pt idx="3522">
                  <c:v>1.6588413944</c:v>
                </c:pt>
                <c:pt idx="3523">
                  <c:v>1.65906372</c:v>
                </c:pt>
                <c:pt idx="3524">
                  <c:v>1.6592729032</c:v>
                </c:pt>
                <c:pt idx="3525">
                  <c:v>1.6600629804</c:v>
                </c:pt>
                <c:pt idx="3526">
                  <c:v>1.6614176796</c:v>
                </c:pt>
                <c:pt idx="3527">
                  <c:v>1.6621444631999998</c:v>
                </c:pt>
                <c:pt idx="3528">
                  <c:v>1.6625528649999999</c:v>
                </c:pt>
                <c:pt idx="3529">
                  <c:v>1.6623802752000001</c:v>
                </c:pt>
                <c:pt idx="3530">
                  <c:v>1.6634027057999998</c:v>
                </c:pt>
                <c:pt idx="3531">
                  <c:v>1.6647130591999999</c:v>
                </c:pt>
                <c:pt idx="3532">
                  <c:v>1.6654314587999999</c:v>
                </c:pt>
                <c:pt idx="3533">
                  <c:v>1.6658796920000001</c:v>
                </c:pt>
                <c:pt idx="3534">
                  <c:v>1.6666521071999998</c:v>
                </c:pt>
                <c:pt idx="3535">
                  <c:v>1.6675949772999998</c:v>
                </c:pt>
                <c:pt idx="3536">
                  <c:v>1.6682391000000001</c:v>
                </c:pt>
                <c:pt idx="3537">
                  <c:v>1.6685722746</c:v>
                </c:pt>
                <c:pt idx="3538">
                  <c:v>1.6692110652000001</c:v>
                </c:pt>
                <c:pt idx="3539">
                  <c:v>1.6698356469</c:v>
                </c:pt>
                <c:pt idx="3540">
                  <c:v>1.6706208518999999</c:v>
                </c:pt>
                <c:pt idx="3541">
                  <c:v>1.6711269368999999</c:v>
                </c:pt>
                <c:pt idx="3542">
                  <c:v>1.671676054</c:v>
                </c:pt>
                <c:pt idx="3543">
                  <c:v>1.6728478333000001</c:v>
                </c:pt>
                <c:pt idx="3544">
                  <c:v>1.6723268424</c:v>
                </c:pt>
                <c:pt idx="3545">
                  <c:v>1.6726901776999998</c:v>
                </c:pt>
                <c:pt idx="3546">
                  <c:v>1.6733307980000001</c:v>
                </c:pt>
                <c:pt idx="3547">
                  <c:v>1.6744105652000001</c:v>
                </c:pt>
                <c:pt idx="3548">
                  <c:v>1.6750326837</c:v>
                </c:pt>
                <c:pt idx="3549">
                  <c:v>1.6754908682999998</c:v>
                </c:pt>
                <c:pt idx="3550">
                  <c:v>1.6754922959999998</c:v>
                </c:pt>
                <c:pt idx="3551">
                  <c:v>1.6757853959999998</c:v>
                </c:pt>
                <c:pt idx="3552">
                  <c:v>1.6757691490000002</c:v>
                </c:pt>
                <c:pt idx="3553">
                  <c:v>1.6761745000000001</c:v>
                </c:pt>
                <c:pt idx="3554">
                  <c:v>1.6771755327999998</c:v>
                </c:pt>
                <c:pt idx="3555">
                  <c:v>1.6780225005</c:v>
                </c:pt>
                <c:pt idx="3556">
                  <c:v>1.6782760587999999</c:v>
                </c:pt>
                <c:pt idx="3557">
                  <c:v>1.678986656</c:v>
                </c:pt>
                <c:pt idx="3558">
                  <c:v>1.6797249576</c:v>
                </c:pt>
                <c:pt idx="3559">
                  <c:v>1.6801825757999997</c:v>
                </c:pt>
                <c:pt idx="3560">
                  <c:v>1.6801897413</c:v>
                </c:pt>
                <c:pt idx="3561">
                  <c:v>1.6806430079999997</c:v>
                </c:pt>
                <c:pt idx="3562">
                  <c:v>1.681703379</c:v>
                </c:pt>
                <c:pt idx="3563">
                  <c:v>1.6820102860000001</c:v>
                </c:pt>
                <c:pt idx="3564">
                  <c:v>1.6821662602000003</c:v>
                </c:pt>
                <c:pt idx="3565">
                  <c:v>1.6826308223999999</c:v>
                </c:pt>
                <c:pt idx="3566">
                  <c:v>1.682944453</c:v>
                </c:pt>
                <c:pt idx="3567">
                  <c:v>1.6833703823999999</c:v>
                </c:pt>
                <c:pt idx="3568">
                  <c:v>1.6840906283000001</c:v>
                </c:pt>
                <c:pt idx="3569">
                  <c:v>1.6851340406999999</c:v>
                </c:pt>
                <c:pt idx="3570">
                  <c:v>1.6866506464000002</c:v>
                </c:pt>
                <c:pt idx="3571">
                  <c:v>1.6875577595999998</c:v>
                </c:pt>
                <c:pt idx="3572">
                  <c:v>1.688168433</c:v>
                </c:pt>
                <c:pt idx="3573">
                  <c:v>1.6884836989999998</c:v>
                </c:pt>
                <c:pt idx="3574">
                  <c:v>1.6889289992999998</c:v>
                </c:pt>
                <c:pt idx="3575">
                  <c:v>1.6898320894000001</c:v>
                </c:pt>
                <c:pt idx="3576">
                  <c:v>1.6907441931</c:v>
                </c:pt>
                <c:pt idx="3577">
                  <c:v>1.6912286054999999</c:v>
                </c:pt>
                <c:pt idx="3578">
                  <c:v>1.6917664154999998</c:v>
                </c:pt>
                <c:pt idx="3579">
                  <c:v>1.6918741290000001</c:v>
                </c:pt>
                <c:pt idx="3580">
                  <c:v>1.6918194912</c:v>
                </c:pt>
                <c:pt idx="3581">
                  <c:v>1.6906773730000002</c:v>
                </c:pt>
                <c:pt idx="3582">
                  <c:v>1.6912007167000003</c:v>
                </c:pt>
                <c:pt idx="3583">
                  <c:v>1.6924815280000001</c:v>
                </c:pt>
                <c:pt idx="3584">
                  <c:v>1.6937448254999998</c:v>
                </c:pt>
                <c:pt idx="3585">
                  <c:v>1.6947046800000001</c:v>
                </c:pt>
                <c:pt idx="3586">
                  <c:v>1.6955278668000002</c:v>
                </c:pt>
                <c:pt idx="3587">
                  <c:v>1.6963556583999999</c:v>
                </c:pt>
                <c:pt idx="3588">
                  <c:v>1.6969810573999999</c:v>
                </c:pt>
                <c:pt idx="3589">
                  <c:v>1.6976009799999998</c:v>
                </c:pt>
                <c:pt idx="3590">
                  <c:v>1.6982165353999998</c:v>
                </c:pt>
                <c:pt idx="3591">
                  <c:v>1.6991004042000004</c:v>
                </c:pt>
                <c:pt idx="3592">
                  <c:v>1.6998040109999999</c:v>
                </c:pt>
                <c:pt idx="3593">
                  <c:v>1.7000311993999999</c:v>
                </c:pt>
                <c:pt idx="3594">
                  <c:v>1.7002595160000002</c:v>
                </c:pt>
                <c:pt idx="3595">
                  <c:v>1.7008140806999998</c:v>
                </c:pt>
                <c:pt idx="3596">
                  <c:v>1.7012406998</c:v>
                </c:pt>
                <c:pt idx="3597">
                  <c:v>1.7015203919999999</c:v>
                </c:pt>
                <c:pt idx="3598">
                  <c:v>1.7020963002</c:v>
                </c:pt>
                <c:pt idx="3599">
                  <c:v>1.7022212585999998</c:v>
                </c:pt>
                <c:pt idx="3600">
                  <c:v>1.7026692333999998</c:v>
                </c:pt>
                <c:pt idx="3601">
                  <c:v>1.7035716964000001</c:v>
                </c:pt>
                <c:pt idx="3602">
                  <c:v>1.7041556687999999</c:v>
                </c:pt>
                <c:pt idx="3603">
                  <c:v>1.7044378240000002</c:v>
                </c:pt>
                <c:pt idx="3604">
                  <c:v>1.7053450456999999</c:v>
                </c:pt>
                <c:pt idx="3605">
                  <c:v>1.7065655100000001</c:v>
                </c:pt>
                <c:pt idx="3606">
                  <c:v>1.7070150468000003</c:v>
                </c:pt>
                <c:pt idx="3607">
                  <c:v>1.7065374353999998</c:v>
                </c:pt>
                <c:pt idx="3608">
                  <c:v>1.7060440851999998</c:v>
                </c:pt>
                <c:pt idx="3609">
                  <c:v>1.7065859521</c:v>
                </c:pt>
                <c:pt idx="3610">
                  <c:v>1.7076150242000001</c:v>
                </c:pt>
                <c:pt idx="3611">
                  <c:v>1.7086789033999998</c:v>
                </c:pt>
                <c:pt idx="3612">
                  <c:v>1.7089703699999998</c:v>
                </c:pt>
                <c:pt idx="3613">
                  <c:v>1.7089787686</c:v>
                </c:pt>
                <c:pt idx="3614">
                  <c:v>1.7099361117999998</c:v>
                </c:pt>
                <c:pt idx="3615">
                  <c:v>1.7107554133999998</c:v>
                </c:pt>
                <c:pt idx="3616">
                  <c:v>1.7114276724000002</c:v>
                </c:pt>
                <c:pt idx="3617">
                  <c:v>1.7120866012</c:v>
                </c:pt>
                <c:pt idx="3618">
                  <c:v>1.7131895489999998</c:v>
                </c:pt>
                <c:pt idx="3619">
                  <c:v>1.7136656252</c:v>
                </c:pt>
                <c:pt idx="3620">
                  <c:v>1.7139653575999998</c:v>
                </c:pt>
                <c:pt idx="3621">
                  <c:v>1.7147248428000001</c:v>
                </c:pt>
                <c:pt idx="3622">
                  <c:v>1.7157991752000001</c:v>
                </c:pt>
                <c:pt idx="3623">
                  <c:v>1.7161204176</c:v>
                </c:pt>
                <c:pt idx="3624">
                  <c:v>1.7159807084000003</c:v>
                </c:pt>
                <c:pt idx="3625">
                  <c:v>1.7159837681000001</c:v>
                </c:pt>
                <c:pt idx="3626">
                  <c:v>1.7170394167999998</c:v>
                </c:pt>
                <c:pt idx="3627">
                  <c:v>1.7185540651999998</c:v>
                </c:pt>
                <c:pt idx="3628">
                  <c:v>1.7195999282000003</c:v>
                </c:pt>
                <c:pt idx="3629">
                  <c:v>1.7198540773000002</c:v>
                </c:pt>
                <c:pt idx="3630">
                  <c:v>1.7202690960000002</c:v>
                </c:pt>
                <c:pt idx="3631">
                  <c:v>1.7203826705</c:v>
                </c:pt>
                <c:pt idx="3632">
                  <c:v>1.7206784855999999</c:v>
                </c:pt>
                <c:pt idx="3633">
                  <c:v>1.7206952815000003</c:v>
                </c:pt>
                <c:pt idx="3634">
                  <c:v>1.7202495735000001</c:v>
                </c:pt>
                <c:pt idx="3635">
                  <c:v>1.7210270090000002</c:v>
                </c:pt>
                <c:pt idx="3636">
                  <c:v>1.7221241891000001</c:v>
                </c:pt>
                <c:pt idx="3637">
                  <c:v>1.7226114905999999</c:v>
                </c:pt>
                <c:pt idx="3638">
                  <c:v>1.7234027976999999</c:v>
                </c:pt>
                <c:pt idx="3639">
                  <c:v>1.7240433719999997</c:v>
                </c:pt>
                <c:pt idx="3640">
                  <c:v>1.7243879212000002</c:v>
                </c:pt>
                <c:pt idx="3641">
                  <c:v>1.7250410496000004</c:v>
                </c:pt>
                <c:pt idx="3642">
                  <c:v>1.7255692826000002</c:v>
                </c:pt>
                <c:pt idx="3643">
                  <c:v>1.7261054820000001</c:v>
                </c:pt>
                <c:pt idx="3644">
                  <c:v>1.7270968744999999</c:v>
                </c:pt>
                <c:pt idx="3645">
                  <c:v>1.7280557607999998</c:v>
                </c:pt>
                <c:pt idx="3646">
                  <c:v>1.7292942155000002</c:v>
                </c:pt>
                <c:pt idx="3647">
                  <c:v>1.7296099722</c:v>
                </c:pt>
                <c:pt idx="3648">
                  <c:v>1.7297634618</c:v>
                </c:pt>
                <c:pt idx="3649">
                  <c:v>1.7303722755000002</c:v>
                </c:pt>
                <c:pt idx="3650">
                  <c:v>1.7311446247999998</c:v>
                </c:pt>
                <c:pt idx="3651">
                  <c:v>1.7319283838999999</c:v>
                </c:pt>
                <c:pt idx="3652">
                  <c:v>1.73253521</c:v>
                </c:pt>
                <c:pt idx="3653">
                  <c:v>1.7322232356</c:v>
                </c:pt>
                <c:pt idx="3654">
                  <c:v>1.7323723559999997</c:v>
                </c:pt>
                <c:pt idx="3655">
                  <c:v>1.7335622232000003</c:v>
                </c:pt>
                <c:pt idx="3656">
                  <c:v>1.7350487901</c:v>
                </c:pt>
                <c:pt idx="3657">
                  <c:v>1.7357663772999998</c:v>
                </c:pt>
                <c:pt idx="3658">
                  <c:v>1.7360272751999997</c:v>
                </c:pt>
                <c:pt idx="3659">
                  <c:v>1.7358415835999998</c:v>
                </c:pt>
                <c:pt idx="3660">
                  <c:v>1.7356728201999998</c:v>
                </c:pt>
                <c:pt idx="3661">
                  <c:v>1.7358108510000001</c:v>
                </c:pt>
                <c:pt idx="3662">
                  <c:v>1.7365535621999999</c:v>
                </c:pt>
                <c:pt idx="3663">
                  <c:v>1.7373280662000001</c:v>
                </c:pt>
                <c:pt idx="3664">
                  <c:v>1.7387380560000001</c:v>
                </c:pt>
                <c:pt idx="3665">
                  <c:v>1.7398560815999999</c:v>
                </c:pt>
                <c:pt idx="3666">
                  <c:v>1.7409641082000002</c:v>
                </c:pt>
                <c:pt idx="3667">
                  <c:v>1.7400823234999998</c:v>
                </c:pt>
                <c:pt idx="3668">
                  <c:v>1.7397940275999999</c:v>
                </c:pt>
                <c:pt idx="3669">
                  <c:v>1.7404246404999999</c:v>
                </c:pt>
                <c:pt idx="3670">
                  <c:v>1.7413647299999999</c:v>
                </c:pt>
                <c:pt idx="3671">
                  <c:v>1.7413880588999997</c:v>
                </c:pt>
                <c:pt idx="3672">
                  <c:v>1.7418857379000001</c:v>
                </c:pt>
                <c:pt idx="3673">
                  <c:v>1.7428567908000001</c:v>
                </c:pt>
                <c:pt idx="3674">
                  <c:v>1.7439805151999999</c:v>
                </c:pt>
                <c:pt idx="3675">
                  <c:v>1.7449371793999999</c:v>
                </c:pt>
                <c:pt idx="3676">
                  <c:v>1.7461911036000002</c:v>
                </c:pt>
                <c:pt idx="3677">
                  <c:v>1.7466598206000001</c:v>
                </c:pt>
                <c:pt idx="3678">
                  <c:v>1.7464956588</c:v>
                </c:pt>
                <c:pt idx="3679">
                  <c:v>1.7463269018000003</c:v>
                </c:pt>
                <c:pt idx="3680">
                  <c:v>1.7466340012000001</c:v>
                </c:pt>
                <c:pt idx="3681">
                  <c:v>1.7471164470000002</c:v>
                </c:pt>
                <c:pt idx="3682">
                  <c:v>1.7475830405999999</c:v>
                </c:pt>
                <c:pt idx="3683">
                  <c:v>1.7478743352000001</c:v>
                </c:pt>
                <c:pt idx="3684">
                  <c:v>1.7486349123999998</c:v>
                </c:pt>
                <c:pt idx="3685">
                  <c:v>1.7494092431999999</c:v>
                </c:pt>
                <c:pt idx="3686">
                  <c:v>1.7495685071999998</c:v>
                </c:pt>
                <c:pt idx="3687">
                  <c:v>1.7494144667999998</c:v>
                </c:pt>
                <c:pt idx="3688">
                  <c:v>1.7497241125</c:v>
                </c:pt>
                <c:pt idx="3689">
                  <c:v>1.7510958369000003</c:v>
                </c:pt>
                <c:pt idx="3690">
                  <c:v>1.7524791506999999</c:v>
                </c:pt>
                <c:pt idx="3691">
                  <c:v>1.7529372337000002</c:v>
                </c:pt>
                <c:pt idx="3692">
                  <c:v>1.7529496960000002</c:v>
                </c:pt>
                <c:pt idx="3693">
                  <c:v>1.7536084559999998</c:v>
                </c:pt>
                <c:pt idx="3694">
                  <c:v>1.7545899599999999</c:v>
                </c:pt>
                <c:pt idx="3695">
                  <c:v>1.7554017544000002</c:v>
                </c:pt>
                <c:pt idx="3696">
                  <c:v>1.7557290390000002</c:v>
                </c:pt>
                <c:pt idx="3697">
                  <c:v>1.7560609164000003</c:v>
                </c:pt>
                <c:pt idx="3698">
                  <c:v>1.7568615960000002</c:v>
                </c:pt>
                <c:pt idx="3699">
                  <c:v>1.7579749551999999</c:v>
                </c:pt>
                <c:pt idx="3700">
                  <c:v>1.7586253452999998</c:v>
                </c:pt>
                <c:pt idx="3701">
                  <c:v>1.7591286617999999</c:v>
                </c:pt>
                <c:pt idx="3702">
                  <c:v>1.7600861772</c:v>
                </c:pt>
                <c:pt idx="3703">
                  <c:v>1.7616612344999998</c:v>
                </c:pt>
                <c:pt idx="3704">
                  <c:v>1.7626317279999999</c:v>
                </c:pt>
                <c:pt idx="3705">
                  <c:v>1.7630054713999999</c:v>
                </c:pt>
                <c:pt idx="3706">
                  <c:v>1.7629111899000001</c:v>
                </c:pt>
                <c:pt idx="3707">
                  <c:v>1.7626524084000001</c:v>
                </c:pt>
                <c:pt idx="3708">
                  <c:v>1.7611591800000002</c:v>
                </c:pt>
                <c:pt idx="3709">
                  <c:v>1.7612003808000001</c:v>
                </c:pt>
                <c:pt idx="3710">
                  <c:v>1.7621392206000002</c:v>
                </c:pt>
                <c:pt idx="3711">
                  <c:v>1.7635099157999998</c:v>
                </c:pt>
                <c:pt idx="3712">
                  <c:v>1.7650063934</c:v>
                </c:pt>
                <c:pt idx="3713">
                  <c:v>1.7661946172</c:v>
                </c:pt>
                <c:pt idx="3714">
                  <c:v>1.7664965862000002</c:v>
                </c:pt>
                <c:pt idx="3715">
                  <c:v>1.766821491</c:v>
                </c:pt>
                <c:pt idx="3716">
                  <c:v>1.7676126285999998</c:v>
                </c:pt>
                <c:pt idx="3717">
                  <c:v>1.768700964</c:v>
                </c:pt>
                <c:pt idx="3718">
                  <c:v>1.7690214906000004</c:v>
                </c:pt>
                <c:pt idx="3719">
                  <c:v>1.769175135</c:v>
                </c:pt>
                <c:pt idx="3720">
                  <c:v>1.7696213460000001</c:v>
                </c:pt>
                <c:pt idx="3721">
                  <c:v>1.7708231474999998</c:v>
                </c:pt>
                <c:pt idx="3722">
                  <c:v>1.7710933751999998</c:v>
                </c:pt>
                <c:pt idx="3723">
                  <c:v>1.7710583849999999</c:v>
                </c:pt>
                <c:pt idx="3724">
                  <c:v>1.7713355187999997</c:v>
                </c:pt>
                <c:pt idx="3725">
                  <c:v>1.7723971142000001</c:v>
                </c:pt>
                <c:pt idx="3726">
                  <c:v>1.773471488</c:v>
                </c:pt>
                <c:pt idx="3727">
                  <c:v>1.7739502920000001</c:v>
                </c:pt>
                <c:pt idx="3728">
                  <c:v>1.7739820230000001</c:v>
                </c:pt>
                <c:pt idx="3729">
                  <c:v>1.7749276173999997</c:v>
                </c:pt>
                <c:pt idx="3730">
                  <c:v>1.7760162999999998</c:v>
                </c:pt>
                <c:pt idx="3731">
                  <c:v>1.7763225493999997</c:v>
                </c:pt>
                <c:pt idx="3732">
                  <c:v>1.7763290999999997</c:v>
                </c:pt>
                <c:pt idx="3733">
                  <c:v>1.7766434272999998</c:v>
                </c:pt>
                <c:pt idx="3734">
                  <c:v>1.7775930062</c:v>
                </c:pt>
                <c:pt idx="3735">
                  <c:v>1.7791458020000002</c:v>
                </c:pt>
                <c:pt idx="3736">
                  <c:v>1.78130656</c:v>
                </c:pt>
                <c:pt idx="3737">
                  <c:v>1.7823870821999999</c:v>
                </c:pt>
                <c:pt idx="3738">
                  <c:v>1.7825289504000001</c:v>
                </c:pt>
                <c:pt idx="3739">
                  <c:v>1.7825128008</c:v>
                </c:pt>
                <c:pt idx="3740">
                  <c:v>1.7823362921000001</c:v>
                </c:pt>
                <c:pt idx="3741">
                  <c:v>1.7817029112000002</c:v>
                </c:pt>
                <c:pt idx="3742">
                  <c:v>1.7816993075000001</c:v>
                </c:pt>
                <c:pt idx="3743">
                  <c:v>1.7829521412000002</c:v>
                </c:pt>
                <c:pt idx="3744">
                  <c:v>1.7840447892</c:v>
                </c:pt>
                <c:pt idx="3745">
                  <c:v>1.7846575382999998</c:v>
                </c:pt>
                <c:pt idx="3746">
                  <c:v>1.7849806877999996</c:v>
                </c:pt>
                <c:pt idx="3747">
                  <c:v>1.7856339785000002</c:v>
                </c:pt>
                <c:pt idx="3748">
                  <c:v>1.7862942964000001</c:v>
                </c:pt>
                <c:pt idx="3749">
                  <c:v>1.7872491000000001</c:v>
                </c:pt>
                <c:pt idx="3750">
                  <c:v>1.7880528119999999</c:v>
                </c:pt>
                <c:pt idx="3751">
                  <c:v>1.7891718975000002</c:v>
                </c:pt>
                <c:pt idx="3752">
                  <c:v>1.7890265986999998</c:v>
                </c:pt>
                <c:pt idx="3753">
                  <c:v>1.7885705655999997</c:v>
                </c:pt>
                <c:pt idx="3754">
                  <c:v>1.788276127</c:v>
                </c:pt>
                <c:pt idx="3755">
                  <c:v>1.7882588321999999</c:v>
                </c:pt>
                <c:pt idx="3756">
                  <c:v>1.7891356353999999</c:v>
                </c:pt>
                <c:pt idx="3757">
                  <c:v>1.7903313900000002</c:v>
                </c:pt>
                <c:pt idx="3758">
                  <c:v>1.7907670823000001</c:v>
                </c:pt>
                <c:pt idx="3759">
                  <c:v>1.7912201717000003</c:v>
                </c:pt>
                <c:pt idx="3760">
                  <c:v>1.792158669</c:v>
                </c:pt>
                <c:pt idx="3761">
                  <c:v>1.7928200084999999</c:v>
                </c:pt>
                <c:pt idx="3762">
                  <c:v>1.7930202905999999</c:v>
                </c:pt>
                <c:pt idx="3763">
                  <c:v>1.7938088843999997</c:v>
                </c:pt>
                <c:pt idx="3764">
                  <c:v>1.7947374402</c:v>
                </c:pt>
                <c:pt idx="3765">
                  <c:v>1.795964374</c:v>
                </c:pt>
                <c:pt idx="3766">
                  <c:v>1.7965624819999997</c:v>
                </c:pt>
                <c:pt idx="3767">
                  <c:v>1.7969941199999997</c:v>
                </c:pt>
                <c:pt idx="3768">
                  <c:v>1.7972511311999999</c:v>
                </c:pt>
                <c:pt idx="3769">
                  <c:v>1.7976596373</c:v>
                </c:pt>
                <c:pt idx="3770">
                  <c:v>1.7977617260999998</c:v>
                </c:pt>
                <c:pt idx="3771">
                  <c:v>1.7977552399999999</c:v>
                </c:pt>
                <c:pt idx="3772">
                  <c:v>1.7986856415000003</c:v>
                </c:pt>
                <c:pt idx="3773">
                  <c:v>1.8003877210000001</c:v>
                </c:pt>
                <c:pt idx="3774">
                  <c:v>1.8003836976000001</c:v>
                </c:pt>
                <c:pt idx="3775">
                  <c:v>1.7996230640000002</c:v>
                </c:pt>
                <c:pt idx="3776">
                  <c:v>1.7995219060000003</c:v>
                </c:pt>
                <c:pt idx="3777">
                  <c:v>1.8006577444</c:v>
                </c:pt>
                <c:pt idx="3778">
                  <c:v>1.8020900239999997</c:v>
                </c:pt>
                <c:pt idx="3779">
                  <c:v>1.8026117147999998</c:v>
                </c:pt>
                <c:pt idx="3780">
                  <c:v>1.8027953423999998</c:v>
                </c:pt>
                <c:pt idx="3781">
                  <c:v>1.8032625048000004</c:v>
                </c:pt>
                <c:pt idx="3782">
                  <c:v>1.8038767285000001</c:v>
                </c:pt>
                <c:pt idx="3783">
                  <c:v>1.8046275777</c:v>
                </c:pt>
                <c:pt idx="3784">
                  <c:v>1.8052175316000001</c:v>
                </c:pt>
                <c:pt idx="3785">
                  <c:v>1.8065974105999998</c:v>
                </c:pt>
                <c:pt idx="3786">
                  <c:v>1.80800078</c:v>
                </c:pt>
                <c:pt idx="3787">
                  <c:v>1.8090986199999999</c:v>
                </c:pt>
                <c:pt idx="3788">
                  <c:v>1.8089735035999999</c:v>
                </c:pt>
                <c:pt idx="3789">
                  <c:v>1.8083709567000001</c:v>
                </c:pt>
                <c:pt idx="3790">
                  <c:v>1.8083659776000003</c:v>
                </c:pt>
                <c:pt idx="3791">
                  <c:v>1.8092925572999998</c:v>
                </c:pt>
                <c:pt idx="3792">
                  <c:v>1.8097627590000001</c:v>
                </c:pt>
                <c:pt idx="3793">
                  <c:v>1.8094915140000001</c:v>
                </c:pt>
                <c:pt idx="3794">
                  <c:v>1.8095319563000003</c:v>
                </c:pt>
                <c:pt idx="3795">
                  <c:v>1.8104798559999997</c:v>
                </c:pt>
                <c:pt idx="3796">
                  <c:v>1.8118950912000003</c:v>
                </c:pt>
                <c:pt idx="3797">
                  <c:v>1.8127101432000001</c:v>
                </c:pt>
                <c:pt idx="3798">
                  <c:v>1.813220415</c:v>
                </c:pt>
                <c:pt idx="3799">
                  <c:v>1.8138476258999998</c:v>
                </c:pt>
                <c:pt idx="3800">
                  <c:v>1.8152460896</c:v>
                </c:pt>
                <c:pt idx="3801">
                  <c:v>1.8160418025000002</c:v>
                </c:pt>
                <c:pt idx="3802">
                  <c:v>1.8160861824000001</c:v>
                </c:pt>
                <c:pt idx="3803">
                  <c:v>1.8165992174000001</c:v>
                </c:pt>
                <c:pt idx="3804">
                  <c:v>1.8178768002999999</c:v>
                </c:pt>
                <c:pt idx="3805">
                  <c:v>1.8188366245999998</c:v>
                </c:pt>
                <c:pt idx="3806">
                  <c:v>1.8188577665999999</c:v>
                </c:pt>
                <c:pt idx="3807">
                  <c:v>1.8187081619999999</c:v>
                </c:pt>
                <c:pt idx="3808">
                  <c:v>1.8190274175999999</c:v>
                </c:pt>
                <c:pt idx="3809">
                  <c:v>1.8195057501999998</c:v>
                </c:pt>
                <c:pt idx="3810">
                  <c:v>1.8199712699999999</c:v>
                </c:pt>
                <c:pt idx="3811">
                  <c:v>1.8212123327</c:v>
                </c:pt>
                <c:pt idx="3812">
                  <c:v>1.8222909704999999</c:v>
                </c:pt>
                <c:pt idx="3813">
                  <c:v>1.8230445148999999</c:v>
                </c:pt>
                <c:pt idx="3814">
                  <c:v>1.8234834313999999</c:v>
                </c:pt>
                <c:pt idx="3815">
                  <c:v>1.8228413107999999</c:v>
                </c:pt>
                <c:pt idx="3816">
                  <c:v>1.8226799999999999</c:v>
                </c:pt>
                <c:pt idx="3817">
                  <c:v>1.8236198196</c:v>
                </c:pt>
                <c:pt idx="3818">
                  <c:v>1.8255101120000001</c:v>
                </c:pt>
                <c:pt idx="3819">
                  <c:v>1.8267815825</c:v>
                </c:pt>
                <c:pt idx="3820">
                  <c:v>1.8264823416</c:v>
                </c:pt>
                <c:pt idx="3821">
                  <c:v>1.8261619027000002</c:v>
                </c:pt>
                <c:pt idx="3822">
                  <c:v>1.8263038236000002</c:v>
                </c:pt>
                <c:pt idx="3823">
                  <c:v>1.8267677434000003</c:v>
                </c:pt>
                <c:pt idx="3824">
                  <c:v>1.8272305418999999</c:v>
                </c:pt>
                <c:pt idx="3825">
                  <c:v>1.8283069895999999</c:v>
                </c:pt>
                <c:pt idx="3826">
                  <c:v>1.8293835825000002</c:v>
                </c:pt>
                <c:pt idx="3827">
                  <c:v>1.8303010250000002</c:v>
                </c:pt>
                <c:pt idx="3828">
                  <c:v>1.8322972981999999</c:v>
                </c:pt>
                <c:pt idx="3829">
                  <c:v>1.8328764090000003</c:v>
                </c:pt>
                <c:pt idx="3830">
                  <c:v>1.8337659999999998</c:v>
                </c:pt>
                <c:pt idx="3831">
                  <c:v>1.8348056064</c:v>
                </c:pt>
                <c:pt idx="3832">
                  <c:v>1.8350650529000001</c:v>
                </c:pt>
                <c:pt idx="3833">
                  <c:v>1.8350293503999999</c:v>
                </c:pt>
                <c:pt idx="3834">
                  <c:v>1.83454848</c:v>
                </c:pt>
                <c:pt idx="3835">
                  <c:v>1.8340710432</c:v>
                </c:pt>
                <c:pt idx="3836">
                  <c:v>1.8340705152000001</c:v>
                </c:pt>
                <c:pt idx="3837">
                  <c:v>1.8345752579999999</c:v>
                </c:pt>
                <c:pt idx="3838">
                  <c:v>1.834945354</c:v>
                </c:pt>
                <c:pt idx="3839">
                  <c:v>1.8354725820000002</c:v>
                </c:pt>
                <c:pt idx="3840">
                  <c:v>1.8366189192</c:v>
                </c:pt>
                <c:pt idx="3841">
                  <c:v>1.8377701847999999</c:v>
                </c:pt>
                <c:pt idx="3842">
                  <c:v>1.8382812775999999</c:v>
                </c:pt>
                <c:pt idx="3843">
                  <c:v>1.8392580453000003</c:v>
                </c:pt>
                <c:pt idx="3844">
                  <c:v>1.8404098601999999</c:v>
                </c:pt>
                <c:pt idx="3845">
                  <c:v>1.8411303999999999</c:v>
                </c:pt>
                <c:pt idx="3846">
                  <c:v>1.8412599077999998</c:v>
                </c:pt>
                <c:pt idx="3847">
                  <c:v>1.8415395441</c:v>
                </c:pt>
                <c:pt idx="3848">
                  <c:v>1.8425784311999998</c:v>
                </c:pt>
                <c:pt idx="3849">
                  <c:v>1.8433088399999999</c:v>
                </c:pt>
                <c:pt idx="3850">
                  <c:v>1.8431225955999999</c:v>
                </c:pt>
                <c:pt idx="3851">
                  <c:v>1.8432249373999998</c:v>
                </c:pt>
                <c:pt idx="3852">
                  <c:v>1.8440928248000001</c:v>
                </c:pt>
                <c:pt idx="3853">
                  <c:v>1.8456981928</c:v>
                </c:pt>
                <c:pt idx="3854">
                  <c:v>1.8465168539999999</c:v>
                </c:pt>
                <c:pt idx="3855">
                  <c:v>1.8473131808000001</c:v>
                </c:pt>
                <c:pt idx="3856">
                  <c:v>1.8477793872000003</c:v>
                </c:pt>
                <c:pt idx="3857">
                  <c:v>1.8477745000000001</c:v>
                </c:pt>
                <c:pt idx="3858">
                  <c:v>1.8477506687999996</c:v>
                </c:pt>
                <c:pt idx="3859">
                  <c:v>1.848503496</c:v>
                </c:pt>
                <c:pt idx="3860">
                  <c:v>1.8496921499999999</c:v>
                </c:pt>
                <c:pt idx="3861">
                  <c:v>1.8502438859999999</c:v>
                </c:pt>
                <c:pt idx="3862">
                  <c:v>1.8506275199999997</c:v>
                </c:pt>
                <c:pt idx="3863">
                  <c:v>1.8513143208</c:v>
                </c:pt>
                <c:pt idx="3864">
                  <c:v>1.8521693256</c:v>
                </c:pt>
                <c:pt idx="3865">
                  <c:v>1.8527307144000003</c:v>
                </c:pt>
                <c:pt idx="3866">
                  <c:v>1.8528207896000002</c:v>
                </c:pt>
                <c:pt idx="3867">
                  <c:v>1.8526064850000001</c:v>
                </c:pt>
                <c:pt idx="3868">
                  <c:v>1.8531726939000002</c:v>
                </c:pt>
                <c:pt idx="3869">
                  <c:v>1.8534226868000001</c:v>
                </c:pt>
                <c:pt idx="3870">
                  <c:v>1.8543100028999999</c:v>
                </c:pt>
                <c:pt idx="3871">
                  <c:v>1.8549131327999999</c:v>
                </c:pt>
                <c:pt idx="3872">
                  <c:v>1.8555448065</c:v>
                </c:pt>
                <c:pt idx="3873">
                  <c:v>1.8557334599999999</c:v>
                </c:pt>
                <c:pt idx="3874">
                  <c:v>1.8565347372000003</c:v>
                </c:pt>
                <c:pt idx="3875">
                  <c:v>1.8575044404000001</c:v>
                </c:pt>
                <c:pt idx="3876">
                  <c:v>1.8581530869</c:v>
                </c:pt>
                <c:pt idx="3877">
                  <c:v>1.8586382318000001</c:v>
                </c:pt>
                <c:pt idx="3878">
                  <c:v>1.8592882307999998</c:v>
                </c:pt>
                <c:pt idx="3879">
                  <c:v>1.8602631972000001</c:v>
                </c:pt>
                <c:pt idx="3880">
                  <c:v>1.8609086559999999</c:v>
                </c:pt>
                <c:pt idx="3881">
                  <c:v>1.8612042911</c:v>
                </c:pt>
                <c:pt idx="3882">
                  <c:v>1.8616398331999999</c:v>
                </c:pt>
                <c:pt idx="3883">
                  <c:v>1.8622117359999999</c:v>
                </c:pt>
                <c:pt idx="3884">
                  <c:v>1.8626330898000001</c:v>
                </c:pt>
                <c:pt idx="3885">
                  <c:v>1.8632622134999999</c:v>
                </c:pt>
                <c:pt idx="3886">
                  <c:v>1.8637776914999999</c:v>
                </c:pt>
                <c:pt idx="3887">
                  <c:v>1.8639943260999998</c:v>
                </c:pt>
                <c:pt idx="3888">
                  <c:v>1.8648195678000001</c:v>
                </c:pt>
                <c:pt idx="3889">
                  <c:v>1.8656104012000001</c:v>
                </c:pt>
                <c:pt idx="3890">
                  <c:v>1.8660952068000001</c:v>
                </c:pt>
                <c:pt idx="3891">
                  <c:v>1.8662572236000001</c:v>
                </c:pt>
                <c:pt idx="3892">
                  <c:v>1.8670316231999997</c:v>
                </c:pt>
                <c:pt idx="3893">
                  <c:v>1.8680980245999999</c:v>
                </c:pt>
                <c:pt idx="3894">
                  <c:v>1.8686980586000002</c:v>
                </c:pt>
                <c:pt idx="3895">
                  <c:v>1.8689728270000001</c:v>
                </c:pt>
                <c:pt idx="3896">
                  <c:v>1.8692380728000002</c:v>
                </c:pt>
                <c:pt idx="3897">
                  <c:v>1.8699746876000001</c:v>
                </c:pt>
                <c:pt idx="3898">
                  <c:v>1.8705689694999998</c:v>
                </c:pt>
                <c:pt idx="3899">
                  <c:v>1.871495898</c:v>
                </c:pt>
                <c:pt idx="3900">
                  <c:v>1.8727257016000003</c:v>
                </c:pt>
                <c:pt idx="3901">
                  <c:v>1.8734602718</c:v>
                </c:pt>
                <c:pt idx="3902">
                  <c:v>1.8732698229000002</c:v>
                </c:pt>
                <c:pt idx="3903">
                  <c:v>1.8729213558000002</c:v>
                </c:pt>
                <c:pt idx="3904">
                  <c:v>1.8732083604</c:v>
                </c:pt>
                <c:pt idx="3905">
                  <c:v>1.8741668255999999</c:v>
                </c:pt>
                <c:pt idx="3906">
                  <c:v>1.8751756561999999</c:v>
                </c:pt>
                <c:pt idx="3907">
                  <c:v>1.8757177263</c:v>
                </c:pt>
                <c:pt idx="3908">
                  <c:v>1.8756049124999998</c:v>
                </c:pt>
                <c:pt idx="3909">
                  <c:v>1.8753016810000001</c:v>
                </c:pt>
                <c:pt idx="3910">
                  <c:v>1.8759217730000002</c:v>
                </c:pt>
                <c:pt idx="3911">
                  <c:v>1.8775024946000003</c:v>
                </c:pt>
                <c:pt idx="3912">
                  <c:v>1.8773597735999996</c:v>
                </c:pt>
                <c:pt idx="3913">
                  <c:v>1.8772361345999997</c:v>
                </c:pt>
                <c:pt idx="3914">
                  <c:v>1.8777414252</c:v>
                </c:pt>
                <c:pt idx="3915">
                  <c:v>1.8788758379999999</c:v>
                </c:pt>
                <c:pt idx="3916">
                  <c:v>1.8793801235999998</c:v>
                </c:pt>
                <c:pt idx="3917">
                  <c:v>1.8791174403000002</c:v>
                </c:pt>
                <c:pt idx="3918">
                  <c:v>1.879952568</c:v>
                </c:pt>
                <c:pt idx="3919">
                  <c:v>1.8817180509</c:v>
                </c:pt>
                <c:pt idx="3920">
                  <c:v>1.8826698456000002</c:v>
                </c:pt>
                <c:pt idx="3921">
                  <c:v>1.8826698291000004</c:v>
                </c:pt>
                <c:pt idx="3922">
                  <c:v>1.8828364484000002</c:v>
                </c:pt>
                <c:pt idx="3923">
                  <c:v>1.8839503875000001</c:v>
                </c:pt>
                <c:pt idx="3924">
                  <c:v>1.885369101</c:v>
                </c:pt>
                <c:pt idx="3925">
                  <c:v>1.8856954301999997</c:v>
                </c:pt>
                <c:pt idx="3926">
                  <c:v>1.8853884712</c:v>
                </c:pt>
                <c:pt idx="3927">
                  <c:v>1.8861526202999996</c:v>
                </c:pt>
                <c:pt idx="3928">
                  <c:v>1.8870572000000001</c:v>
                </c:pt>
                <c:pt idx="3929">
                  <c:v>1.8871796816000002</c:v>
                </c:pt>
                <c:pt idx="3930">
                  <c:v>1.8869734151999999</c:v>
                </c:pt>
                <c:pt idx="3931">
                  <c:v>1.8874030304000005</c:v>
                </c:pt>
                <c:pt idx="3932">
                  <c:v>1.8886198274999999</c:v>
                </c:pt>
                <c:pt idx="3933">
                  <c:v>1.8900059815999997</c:v>
                </c:pt>
                <c:pt idx="3934">
                  <c:v>1.8907791024</c:v>
                </c:pt>
                <c:pt idx="3935">
                  <c:v>1.8911059083999999</c:v>
                </c:pt>
                <c:pt idx="3936">
                  <c:v>1.8919104767999999</c:v>
                </c:pt>
                <c:pt idx="3937">
                  <c:v>1.8928796387</c:v>
                </c:pt>
                <c:pt idx="3938">
                  <c:v>1.8933879768000001</c:v>
                </c:pt>
                <c:pt idx="3939">
                  <c:v>1.8931556796</c:v>
                </c:pt>
                <c:pt idx="3940">
                  <c:v>1.8929533455000001</c:v>
                </c:pt>
                <c:pt idx="3941">
                  <c:v>1.8943374800000001</c:v>
                </c:pt>
                <c:pt idx="3942">
                  <c:v>1.89620005</c:v>
                </c:pt>
                <c:pt idx="3943">
                  <c:v>1.8974468216</c:v>
                </c:pt>
                <c:pt idx="3944">
                  <c:v>1.8985304527000002</c:v>
                </c:pt>
                <c:pt idx="3945">
                  <c:v>1.8997415976000001</c:v>
                </c:pt>
                <c:pt idx="3946">
                  <c:v>1.9005982636000001</c:v>
                </c:pt>
                <c:pt idx="3947">
                  <c:v>1.9003370988000001</c:v>
                </c:pt>
                <c:pt idx="3948">
                  <c:v>1.9005591500000001</c:v>
                </c:pt>
                <c:pt idx="3949">
                  <c:v>1.9009290519000002</c:v>
                </c:pt>
                <c:pt idx="3950">
                  <c:v>1.9012736420000003</c:v>
                </c:pt>
                <c:pt idx="3951">
                  <c:v>1.9016013637000002</c:v>
                </c:pt>
                <c:pt idx="3952">
                  <c:v>1.9020721748000002</c:v>
                </c:pt>
                <c:pt idx="3953">
                  <c:v>1.9025370000000001</c:v>
                </c:pt>
                <c:pt idx="3954">
                  <c:v>1.9033170196000002</c:v>
                </c:pt>
                <c:pt idx="3955">
                  <c:v>1.9047298950000002</c:v>
                </c:pt>
                <c:pt idx="3956">
                  <c:v>1.9052118932000002</c:v>
                </c:pt>
                <c:pt idx="3957">
                  <c:v>1.9055423790000003</c:v>
                </c:pt>
                <c:pt idx="3958">
                  <c:v>1.9063373098</c:v>
                </c:pt>
                <c:pt idx="3959">
                  <c:v>1.90744037</c:v>
                </c:pt>
                <c:pt idx="3960">
                  <c:v>1.9079081345999997</c:v>
                </c:pt>
                <c:pt idx="3961">
                  <c:v>1.9080218934000002</c:v>
                </c:pt>
                <c:pt idx="3962">
                  <c:v>1.9084582567999997</c:v>
                </c:pt>
                <c:pt idx="3963">
                  <c:v>1.9093858688000001</c:v>
                </c:pt>
                <c:pt idx="3964">
                  <c:v>1.9099994176000001</c:v>
                </c:pt>
                <c:pt idx="3965">
                  <c:v>1.9101374944000002</c:v>
                </c:pt>
                <c:pt idx="3966">
                  <c:v>1.9105776809999999</c:v>
                </c:pt>
                <c:pt idx="3967">
                  <c:v>1.9113418449999999</c:v>
                </c:pt>
                <c:pt idx="3968">
                  <c:v>1.9114666603999999</c:v>
                </c:pt>
                <c:pt idx="3969">
                  <c:v>1.9112905188</c:v>
                </c:pt>
                <c:pt idx="3970">
                  <c:v>1.9114480268</c:v>
                </c:pt>
                <c:pt idx="3971">
                  <c:v>1.9124247137999999</c:v>
                </c:pt>
                <c:pt idx="3972">
                  <c:v>1.9130871815999999</c:v>
                </c:pt>
                <c:pt idx="3973">
                  <c:v>1.9137545938</c:v>
                </c:pt>
                <c:pt idx="3974">
                  <c:v>1.9145520261</c:v>
                </c:pt>
                <c:pt idx="3975">
                  <c:v>1.9158279335999999</c:v>
                </c:pt>
                <c:pt idx="3976">
                  <c:v>1.9164835601999999</c:v>
                </c:pt>
                <c:pt idx="3977">
                  <c:v>1.9162102805999999</c:v>
                </c:pt>
                <c:pt idx="3978">
                  <c:v>1.9159466100000002</c:v>
                </c:pt>
                <c:pt idx="3979">
                  <c:v>1.9161565455</c:v>
                </c:pt>
                <c:pt idx="3980">
                  <c:v>1.9177768367999999</c:v>
                </c:pt>
                <c:pt idx="3981">
                  <c:v>1.919207892</c:v>
                </c:pt>
                <c:pt idx="3982">
                  <c:v>1.9196574530000001</c:v>
                </c:pt>
                <c:pt idx="3983">
                  <c:v>1.9196125313999999</c:v>
                </c:pt>
                <c:pt idx="3984">
                  <c:v>1.9200499890000002</c:v>
                </c:pt>
                <c:pt idx="3985">
                  <c:v>1.9206746396000001</c:v>
                </c:pt>
                <c:pt idx="3986">
                  <c:v>1.9211851519999998</c:v>
                </c:pt>
                <c:pt idx="3987">
                  <c:v>1.9217443764</c:v>
                </c:pt>
                <c:pt idx="3988">
                  <c:v>1.9222939495999998</c:v>
                </c:pt>
                <c:pt idx="3989">
                  <c:v>1.9229967833999999</c:v>
                </c:pt>
                <c:pt idx="3990">
                  <c:v>1.92450225</c:v>
                </c:pt>
                <c:pt idx="3991">
                  <c:v>1.9253513162</c:v>
                </c:pt>
                <c:pt idx="3992">
                  <c:v>1.9276064064000002</c:v>
                </c:pt>
                <c:pt idx="3993">
                  <c:v>1.9293704784000001</c:v>
                </c:pt>
                <c:pt idx="3994">
                  <c:v>1.9301616332</c:v>
                </c:pt>
                <c:pt idx="3995">
                  <c:v>1.9298080462999998</c:v>
                </c:pt>
                <c:pt idx="3996">
                  <c:v>1.9288022784000001</c:v>
                </c:pt>
                <c:pt idx="3997">
                  <c:v>1.9285932848000003</c:v>
                </c:pt>
                <c:pt idx="3998">
                  <c:v>1.9294658141000001</c:v>
                </c:pt>
                <c:pt idx="3999">
                  <c:v>1.9305100084999998</c:v>
                </c:pt>
                <c:pt idx="4000">
                  <c:v>1.9309349981999997</c:v>
                </c:pt>
                <c:pt idx="4001">
                  <c:v>1.9303998918</c:v>
                </c:pt>
                <c:pt idx="4002">
                  <c:v>1.93002658</c:v>
                </c:pt>
                <c:pt idx="4003">
                  <c:v>1.9315639138</c:v>
                </c:pt>
                <c:pt idx="4004">
                  <c:v>1.9323127701000002</c:v>
                </c:pt>
                <c:pt idx="4005">
                  <c:v>1.9325894636000001</c:v>
                </c:pt>
                <c:pt idx="4006">
                  <c:v>1.9323902440000003</c:v>
                </c:pt>
                <c:pt idx="4007">
                  <c:v>1.9329626750000002</c:v>
                </c:pt>
                <c:pt idx="4008">
                  <c:v>1.9340343549999999</c:v>
                </c:pt>
                <c:pt idx="4009">
                  <c:v>1.9343221632000001</c:v>
                </c:pt>
                <c:pt idx="4010">
                  <c:v>1.9339756659</c:v>
                </c:pt>
                <c:pt idx="4011">
                  <c:v>1.9344376479999998</c:v>
                </c:pt>
                <c:pt idx="4012">
                  <c:v>1.9355487724</c:v>
                </c:pt>
                <c:pt idx="4013">
                  <c:v>1.9366992007999999</c:v>
                </c:pt>
                <c:pt idx="4014">
                  <c:v>1.9372311720000002</c:v>
                </c:pt>
                <c:pt idx="4015">
                  <c:v>1.9380884864999999</c:v>
                </c:pt>
                <c:pt idx="4016">
                  <c:v>1.9389581903999999</c:v>
                </c:pt>
                <c:pt idx="4017">
                  <c:v>1.9393565455999999</c:v>
                </c:pt>
                <c:pt idx="4018">
                  <c:v>1.9397745319999999</c:v>
                </c:pt>
                <c:pt idx="4019">
                  <c:v>1.9403877366</c:v>
                </c:pt>
                <c:pt idx="4020">
                  <c:v>1.9411889</c:v>
                </c:pt>
                <c:pt idx="4021">
                  <c:v>1.9428010650000003</c:v>
                </c:pt>
                <c:pt idx="4022">
                  <c:v>1.9439430229999999</c:v>
                </c:pt>
                <c:pt idx="4023">
                  <c:v>1.9439741933999999</c:v>
                </c:pt>
                <c:pt idx="4024">
                  <c:v>1.9436182297</c:v>
                </c:pt>
                <c:pt idx="4025">
                  <c:v>1.9438523383999999</c:v>
                </c:pt>
                <c:pt idx="4026">
                  <c:v>1.9449976409999998</c:v>
                </c:pt>
                <c:pt idx="4027">
                  <c:v>1.9464260199999999</c:v>
                </c:pt>
                <c:pt idx="4028">
                  <c:v>1.9475103316</c:v>
                </c:pt>
                <c:pt idx="4029">
                  <c:v>1.9487755256000001</c:v>
                </c:pt>
                <c:pt idx="4030">
                  <c:v>1.948298136</c:v>
                </c:pt>
                <c:pt idx="4031">
                  <c:v>1.9486287261999999</c:v>
                </c:pt>
                <c:pt idx="4032">
                  <c:v>1.9486198720000001</c:v>
                </c:pt>
                <c:pt idx="4033">
                  <c:v>1.9485938028000001</c:v>
                </c:pt>
                <c:pt idx="4034">
                  <c:v>1.9495150223999997</c:v>
                </c:pt>
                <c:pt idx="4035">
                  <c:v>1.9505913730000002</c:v>
                </c:pt>
                <c:pt idx="4036">
                  <c:v>1.9513700676000003</c:v>
                </c:pt>
                <c:pt idx="4037">
                  <c:v>1.9516738740000001</c:v>
                </c:pt>
                <c:pt idx="4038">
                  <c:v>1.9518103485</c:v>
                </c:pt>
                <c:pt idx="4039">
                  <c:v>1.9522840170000002</c:v>
                </c:pt>
                <c:pt idx="4040">
                  <c:v>1.9530961953999999</c:v>
                </c:pt>
                <c:pt idx="4041">
                  <c:v>1.9540648175999997</c:v>
                </c:pt>
                <c:pt idx="4042">
                  <c:v>1.9544143656999999</c:v>
                </c:pt>
                <c:pt idx="4043">
                  <c:v>1.9552416377000004</c:v>
                </c:pt>
                <c:pt idx="4044">
                  <c:v>1.9557562870999998</c:v>
                </c:pt>
                <c:pt idx="4045">
                  <c:v>1.9565714621000001</c:v>
                </c:pt>
                <c:pt idx="4046">
                  <c:v>1.9570862686999999</c:v>
                </c:pt>
                <c:pt idx="4047">
                  <c:v>1.9573055469</c:v>
                </c:pt>
                <c:pt idx="4048">
                  <c:v>1.9580126235999999</c:v>
                </c:pt>
                <c:pt idx="4049">
                  <c:v>1.9590364248000001</c:v>
                </c:pt>
                <c:pt idx="4050">
                  <c:v>1.9602131865000001</c:v>
                </c:pt>
                <c:pt idx="4051">
                  <c:v>1.9610796504000001</c:v>
                </c:pt>
                <c:pt idx="4052">
                  <c:v>1.9617576699999997</c:v>
                </c:pt>
                <c:pt idx="4053">
                  <c:v>1.9625700911999999</c:v>
                </c:pt>
                <c:pt idx="4054">
                  <c:v>1.9636697599999999</c:v>
                </c:pt>
                <c:pt idx="4055">
                  <c:v>1.9647362092000002</c:v>
                </c:pt>
                <c:pt idx="4056">
                  <c:v>1.9656449839000001</c:v>
                </c:pt>
                <c:pt idx="4057">
                  <c:v>1.96562316</c:v>
                </c:pt>
                <c:pt idx="4058">
                  <c:v>1.9654608088000001</c:v>
                </c:pt>
                <c:pt idx="4059">
                  <c:v>1.9662589254</c:v>
                </c:pt>
                <c:pt idx="4060">
                  <c:v>1.9673691023999997</c:v>
                </c:pt>
                <c:pt idx="4061">
                  <c:v>1.9675397807999999</c:v>
                </c:pt>
                <c:pt idx="4062">
                  <c:v>1.9675476521999997</c:v>
                </c:pt>
                <c:pt idx="4063">
                  <c:v>1.968174619</c:v>
                </c:pt>
                <c:pt idx="4064">
                  <c:v>1.9686425376000001</c:v>
                </c:pt>
                <c:pt idx="4065">
                  <c:v>1.9691080298000003</c:v>
                </c:pt>
                <c:pt idx="4066">
                  <c:v>1.9698770052000001</c:v>
                </c:pt>
                <c:pt idx="4067">
                  <c:v>1.9709618976000001</c:v>
                </c:pt>
                <c:pt idx="4068">
                  <c:v>1.9715805710999998</c:v>
                </c:pt>
                <c:pt idx="4069">
                  <c:v>1.9720450918999999</c:v>
                </c:pt>
                <c:pt idx="4070">
                  <c:v>1.9724997471000001</c:v>
                </c:pt>
                <c:pt idx="4071">
                  <c:v>1.9731309969999999</c:v>
                </c:pt>
                <c:pt idx="4072">
                  <c:v>1.9737871153000002</c:v>
                </c:pt>
                <c:pt idx="4073">
                  <c:v>1.9751062855999999</c:v>
                </c:pt>
                <c:pt idx="4074">
                  <c:v>1.9765675580000002</c:v>
                </c:pt>
                <c:pt idx="4075">
                  <c:v>1.9757870035999998</c:v>
                </c:pt>
                <c:pt idx="4076">
                  <c:v>1.9751481932999999</c:v>
                </c:pt>
                <c:pt idx="4077">
                  <c:v>1.9751538399999999</c:v>
                </c:pt>
                <c:pt idx="4078">
                  <c:v>1.9764487476999999</c:v>
                </c:pt>
                <c:pt idx="4079">
                  <c:v>1.9777575138000001</c:v>
                </c:pt>
                <c:pt idx="4080">
                  <c:v>1.9785661489999999</c:v>
                </c:pt>
                <c:pt idx="4081">
                  <c:v>1.9790301239999999</c:v>
                </c:pt>
                <c:pt idx="4082">
                  <c:v>1.9798190656000001</c:v>
                </c:pt>
                <c:pt idx="4083">
                  <c:v>1.9802794308</c:v>
                </c:pt>
                <c:pt idx="4084">
                  <c:v>1.9802468</c:v>
                </c:pt>
                <c:pt idx="4085">
                  <c:v>1.9805180099999999</c:v>
                </c:pt>
                <c:pt idx="4086">
                  <c:v>1.9814591346000001</c:v>
                </c:pt>
                <c:pt idx="4087">
                  <c:v>1.9822807590000002</c:v>
                </c:pt>
                <c:pt idx="4088">
                  <c:v>1.9824635534999999</c:v>
                </c:pt>
                <c:pt idx="4089">
                  <c:v>1.9829577674000001</c:v>
                </c:pt>
                <c:pt idx="4090">
                  <c:v>1.9832938272</c:v>
                </c:pt>
                <c:pt idx="4091">
                  <c:v>1.9837881400000001</c:v>
                </c:pt>
                <c:pt idx="4092">
                  <c:v>1.9844208387000002</c:v>
                </c:pt>
                <c:pt idx="4093">
                  <c:v>1.9850448996000001</c:v>
                </c:pt>
                <c:pt idx="4094">
                  <c:v>1.98584223</c:v>
                </c:pt>
                <c:pt idx="4095">
                  <c:v>1.9864901070000003</c:v>
                </c:pt>
                <c:pt idx="4096">
                  <c:v>1.9875904995000002</c:v>
                </c:pt>
                <c:pt idx="4097">
                  <c:v>1.9878783679999998</c:v>
                </c:pt>
                <c:pt idx="4098">
                  <c:v>1.9873934136000002</c:v>
                </c:pt>
                <c:pt idx="4099">
                  <c:v>1.9881911139999999</c:v>
                </c:pt>
                <c:pt idx="4100">
                  <c:v>1.9897730943999996</c:v>
                </c:pt>
                <c:pt idx="4101">
                  <c:v>1.9911969437999999</c:v>
                </c:pt>
                <c:pt idx="4102">
                  <c:v>1.9916958202000001</c:v>
                </c:pt>
                <c:pt idx="4103">
                  <c:v>1.9920638399999999</c:v>
                </c:pt>
                <c:pt idx="4104">
                  <c:v>1.9922672640000001</c:v>
                </c:pt>
                <c:pt idx="4105">
                  <c:v>1.9929571371000001</c:v>
                </c:pt>
                <c:pt idx="4106">
                  <c:v>1.9938467405999998</c:v>
                </c:pt>
                <c:pt idx="4107">
                  <c:v>1.9947427504000004</c:v>
                </c:pt>
                <c:pt idx="4108">
                  <c:v>1.9953182457</c:v>
                </c:pt>
                <c:pt idx="4109">
                  <c:v>1.99587633</c:v>
                </c:pt>
                <c:pt idx="4110">
                  <c:v>1.9966117409999999</c:v>
                </c:pt>
                <c:pt idx="4111">
                  <c:v>1.997040224</c:v>
                </c:pt>
                <c:pt idx="4112">
                  <c:v>1.9966560179999999</c:v>
                </c:pt>
                <c:pt idx="4113">
                  <c:v>1.996870932</c:v>
                </c:pt>
                <c:pt idx="4114">
                  <c:v>1.9980248292</c:v>
                </c:pt>
                <c:pt idx="4115">
                  <c:v>1.9989865532</c:v>
                </c:pt>
                <c:pt idx="4116">
                  <c:v>1.9996074314999999</c:v>
                </c:pt>
                <c:pt idx="4117">
                  <c:v>1.9987895944</c:v>
                </c:pt>
                <c:pt idx="4118">
                  <c:v>1.9989721381999996</c:v>
                </c:pt>
                <c:pt idx="4119">
                  <c:v>1.9993233287999999</c:v>
                </c:pt>
                <c:pt idx="4120">
                  <c:v>1.9998044456000001</c:v>
                </c:pt>
                <c:pt idx="4121">
                  <c:v>2.0007928997</c:v>
                </c:pt>
                <c:pt idx="4122">
                  <c:v>2.002432524</c:v>
                </c:pt>
                <c:pt idx="4123">
                  <c:v>2.0038987007999998</c:v>
                </c:pt>
                <c:pt idx="4124">
                  <c:v>2.0048814506000001</c:v>
                </c:pt>
                <c:pt idx="4125">
                  <c:v>2.0056993487999999</c:v>
                </c:pt>
                <c:pt idx="4126">
                  <c:v>2.0068549139999998</c:v>
                </c:pt>
                <c:pt idx="4127">
                  <c:v>2.0070769250999998</c:v>
                </c:pt>
                <c:pt idx="4128">
                  <c:v>2.0068125659999998</c:v>
                </c:pt>
                <c:pt idx="4129">
                  <c:v>2.0070069360000002</c:v>
                </c:pt>
                <c:pt idx="4130">
                  <c:v>2.0081403611999997</c:v>
                </c:pt>
                <c:pt idx="4131">
                  <c:v>2.0092714416000002</c:v>
                </c:pt>
                <c:pt idx="4132">
                  <c:v>2.0095758769000001</c:v>
                </c:pt>
                <c:pt idx="4133">
                  <c:v>2.0097127046000005</c:v>
                </c:pt>
                <c:pt idx="4134">
                  <c:v>2.010178539</c:v>
                </c:pt>
                <c:pt idx="4135">
                  <c:v>2.0114425143999997</c:v>
                </c:pt>
                <c:pt idx="4136">
                  <c:v>2.0117621856999999</c:v>
                </c:pt>
                <c:pt idx="4137">
                  <c:v>2.0118168619999999</c:v>
                </c:pt>
                <c:pt idx="4138">
                  <c:v>2.0117088240000003</c:v>
                </c:pt>
                <c:pt idx="4139">
                  <c:v>2.0123941045999998</c:v>
                </c:pt>
                <c:pt idx="4140">
                  <c:v>2.0141908280999998</c:v>
                </c:pt>
                <c:pt idx="4141">
                  <c:v>2.0159777952</c:v>
                </c:pt>
                <c:pt idx="4142">
                  <c:v>2.0166434525999999</c:v>
                </c:pt>
                <c:pt idx="4143">
                  <c:v>2.0168171393999996</c:v>
                </c:pt>
                <c:pt idx="4144">
                  <c:v>2.0165050229000001</c:v>
                </c:pt>
                <c:pt idx="4145">
                  <c:v>2.0163744833999999</c:v>
                </c:pt>
                <c:pt idx="4146">
                  <c:v>2.0164167499999999</c:v>
                </c:pt>
                <c:pt idx="4147">
                  <c:v>2.0175886611999996</c:v>
                </c:pt>
                <c:pt idx="4148">
                  <c:v>2.0187695872</c:v>
                </c:pt>
                <c:pt idx="4149">
                  <c:v>2.0197853442000002</c:v>
                </c:pt>
                <c:pt idx="4150">
                  <c:v>2.0196800415</c:v>
                </c:pt>
                <c:pt idx="4151">
                  <c:v>2.0200268180000003</c:v>
                </c:pt>
                <c:pt idx="4152">
                  <c:v>2.0208031200000001</c:v>
                </c:pt>
                <c:pt idx="4153">
                  <c:v>2.0218801218000002</c:v>
                </c:pt>
                <c:pt idx="4154">
                  <c:v>2.0223156352</c:v>
                </c:pt>
                <c:pt idx="4155">
                  <c:v>2.0224417151999998</c:v>
                </c:pt>
                <c:pt idx="4156">
                  <c:v>2.0233673695999999</c:v>
                </c:pt>
                <c:pt idx="4157">
                  <c:v>2.0241465717000002</c:v>
                </c:pt>
                <c:pt idx="4158">
                  <c:v>2.0249245988999998</c:v>
                </c:pt>
                <c:pt idx="4159">
                  <c:v>2.0255422608</c:v>
                </c:pt>
                <c:pt idx="4160">
                  <c:v>2.0250367499999999</c:v>
                </c:pt>
                <c:pt idx="4161">
                  <c:v>2.0258035776000001</c:v>
                </c:pt>
                <c:pt idx="4162">
                  <c:v>2.0268813449999996</c:v>
                </c:pt>
                <c:pt idx="4163">
                  <c:v>2.0273185223999999</c:v>
                </c:pt>
                <c:pt idx="4164">
                  <c:v>2.027104896</c:v>
                </c:pt>
                <c:pt idx="4165">
                  <c:v>2.0277139869000003</c:v>
                </c:pt>
                <c:pt idx="4166">
                  <c:v>2.0289765919999998</c:v>
                </c:pt>
                <c:pt idx="4167">
                  <c:v>2.0301015826</c:v>
                </c:pt>
                <c:pt idx="4168">
                  <c:v>2.0302849495999999</c:v>
                </c:pt>
                <c:pt idx="4169">
                  <c:v>2.0304898147999997</c:v>
                </c:pt>
                <c:pt idx="4170">
                  <c:v>2.0313445899999998</c:v>
                </c:pt>
                <c:pt idx="4171">
                  <c:v>2.0326420550999997</c:v>
                </c:pt>
                <c:pt idx="4172">
                  <c:v>2.0324891780000001</c:v>
                </c:pt>
                <c:pt idx="4173">
                  <c:v>2.0325095225999998</c:v>
                </c:pt>
                <c:pt idx="4174">
                  <c:v>2.0328397214999998</c:v>
                </c:pt>
                <c:pt idx="4175">
                  <c:v>2.0339592635999999</c:v>
                </c:pt>
                <c:pt idx="4176">
                  <c:v>2.0347626994999999</c:v>
                </c:pt>
                <c:pt idx="4177">
                  <c:v>2.0352474244000001</c:v>
                </c:pt>
                <c:pt idx="4178">
                  <c:v>2.0362383359999998</c:v>
                </c:pt>
                <c:pt idx="4179">
                  <c:v>2.0374078475999999</c:v>
                </c:pt>
                <c:pt idx="4180">
                  <c:v>2.0381321672999997</c:v>
                </c:pt>
                <c:pt idx="4181">
                  <c:v>2.0387034689999997</c:v>
                </c:pt>
                <c:pt idx="4182">
                  <c:v>2.0392786549999999</c:v>
                </c:pt>
                <c:pt idx="4183">
                  <c:v>2.0406375288</c:v>
                </c:pt>
                <c:pt idx="4184">
                  <c:v>2.0432906827999999</c:v>
                </c:pt>
                <c:pt idx="4185">
                  <c:v>2.0444983034999997</c:v>
                </c:pt>
                <c:pt idx="4186">
                  <c:v>2.0448689040000003</c:v>
                </c:pt>
                <c:pt idx="4187">
                  <c:v>2.0447252000000002</c:v>
                </c:pt>
                <c:pt idx="4188">
                  <c:v>2.0448942696000003</c:v>
                </c:pt>
                <c:pt idx="4189">
                  <c:v>2.0448973781999999</c:v>
                </c:pt>
                <c:pt idx="4190">
                  <c:v>2.0444228764999997</c:v>
                </c:pt>
                <c:pt idx="4191">
                  <c:v>2.0437911762000001</c:v>
                </c:pt>
                <c:pt idx="4192">
                  <c:v>2.0436331999999999</c:v>
                </c:pt>
                <c:pt idx="4193">
                  <c:v>2.0452441191999999</c:v>
                </c:pt>
                <c:pt idx="4194">
                  <c:v>2.0471606159999998</c:v>
                </c:pt>
                <c:pt idx="4195">
                  <c:v>2.047624983</c:v>
                </c:pt>
                <c:pt idx="4196">
                  <c:v>2.0476014183000002</c:v>
                </c:pt>
                <c:pt idx="4197">
                  <c:v>2.0483903324999999</c:v>
                </c:pt>
                <c:pt idx="4198">
                  <c:v>2.0490298079999998</c:v>
                </c:pt>
                <c:pt idx="4199">
                  <c:v>2.0490279094999999</c:v>
                </c:pt>
                <c:pt idx="4200">
                  <c:v>2.0491908151000002</c:v>
                </c:pt>
                <c:pt idx="4201">
                  <c:v>2.0503147721000001</c:v>
                </c:pt>
                <c:pt idx="4202">
                  <c:v>2.0514426996000004</c:v>
                </c:pt>
                <c:pt idx="4203">
                  <c:v>2.05173878</c:v>
                </c:pt>
                <c:pt idx="4204">
                  <c:v>2.0518356039999999</c:v>
                </c:pt>
                <c:pt idx="4205">
                  <c:v>2.0527504840000002</c:v>
                </c:pt>
                <c:pt idx="4206">
                  <c:v>2.0543148388000003</c:v>
                </c:pt>
                <c:pt idx="4207">
                  <c:v>2.0554012159999999</c:v>
                </c:pt>
                <c:pt idx="4208">
                  <c:v>2.0557281906</c:v>
                </c:pt>
                <c:pt idx="4209">
                  <c:v>2.0554247945999999</c:v>
                </c:pt>
                <c:pt idx="4210">
                  <c:v>2.0557530462</c:v>
                </c:pt>
                <c:pt idx="4211">
                  <c:v>2.0567271399999996</c:v>
                </c:pt>
                <c:pt idx="4212">
                  <c:v>2.0572281339999998</c:v>
                </c:pt>
                <c:pt idx="4213">
                  <c:v>2.0575744045</c:v>
                </c:pt>
                <c:pt idx="4214">
                  <c:v>2.0587431989000002</c:v>
                </c:pt>
                <c:pt idx="4215">
                  <c:v>2.0605684679999996</c:v>
                </c:pt>
                <c:pt idx="4216">
                  <c:v>2.0619245019999997</c:v>
                </c:pt>
                <c:pt idx="4217">
                  <c:v>2.0616544035</c:v>
                </c:pt>
                <c:pt idx="4218">
                  <c:v>2.0607456060000002</c:v>
                </c:pt>
                <c:pt idx="4219">
                  <c:v>2.0608169361000002</c:v>
                </c:pt>
                <c:pt idx="4220">
                  <c:v>2.062000598</c:v>
                </c:pt>
                <c:pt idx="4221">
                  <c:v>2.0633572751999996</c:v>
                </c:pt>
                <c:pt idx="4222">
                  <c:v>2.0645951166000001</c:v>
                </c:pt>
                <c:pt idx="4223">
                  <c:v>2.0643708900000002</c:v>
                </c:pt>
                <c:pt idx="4224">
                  <c:v>2.0649303185000005</c:v>
                </c:pt>
                <c:pt idx="4225">
                  <c:v>2.0658164192999999</c:v>
                </c:pt>
                <c:pt idx="4226">
                  <c:v>2.0670305894999998</c:v>
                </c:pt>
                <c:pt idx="4227">
                  <c:v>2.0679131869999998</c:v>
                </c:pt>
                <c:pt idx="4228">
                  <c:v>2.0682962515999996</c:v>
                </c:pt>
                <c:pt idx="4229">
                  <c:v>2.068159128</c:v>
                </c:pt>
                <c:pt idx="4230">
                  <c:v>2.0684960874999998</c:v>
                </c:pt>
                <c:pt idx="4231">
                  <c:v>2.0691521826000003</c:v>
                </c:pt>
                <c:pt idx="4232">
                  <c:v>2.0694789720000002</c:v>
                </c:pt>
                <c:pt idx="4233">
                  <c:v>2.0701236634</c:v>
                </c:pt>
                <c:pt idx="4234">
                  <c:v>2.0709286614</c:v>
                </c:pt>
                <c:pt idx="4235">
                  <c:v>2.0719004155</c:v>
                </c:pt>
                <c:pt idx="4236">
                  <c:v>2.0730364035000002</c:v>
                </c:pt>
                <c:pt idx="4237">
                  <c:v>2.0738686980000001</c:v>
                </c:pt>
                <c:pt idx="4238">
                  <c:v>2.0743805392999999</c:v>
                </c:pt>
                <c:pt idx="4239">
                  <c:v>2.0745628531000002</c:v>
                </c:pt>
                <c:pt idx="4240">
                  <c:v>2.0750516677999999</c:v>
                </c:pt>
                <c:pt idx="4241">
                  <c:v>2.0760317831999999</c:v>
                </c:pt>
                <c:pt idx="4242">
                  <c:v>2.0770107474999997</c:v>
                </c:pt>
                <c:pt idx="4243">
                  <c:v>2.0773368755999999</c:v>
                </c:pt>
                <c:pt idx="4244">
                  <c:v>2.0775013811999998</c:v>
                </c:pt>
                <c:pt idx="4245">
                  <c:v>2.0778018417000004</c:v>
                </c:pt>
                <c:pt idx="4246">
                  <c:v>2.0785860472000004</c:v>
                </c:pt>
                <c:pt idx="4247">
                  <c:v>2.0793793410000001</c:v>
                </c:pt>
                <c:pt idx="4248">
                  <c:v>2.0797120865999998</c:v>
                </c:pt>
                <c:pt idx="4249">
                  <c:v>2.0798908683999997</c:v>
                </c:pt>
                <c:pt idx="4250">
                  <c:v>2.0810399828000001</c:v>
                </c:pt>
                <c:pt idx="4251">
                  <c:v>2.0821776774000003</c:v>
                </c:pt>
                <c:pt idx="4252">
                  <c:v>2.0829946074000003</c:v>
                </c:pt>
                <c:pt idx="4253">
                  <c:v>2.0839798460000001</c:v>
                </c:pt>
                <c:pt idx="4254">
                  <c:v>2.0847892701999999</c:v>
                </c:pt>
                <c:pt idx="4255">
                  <c:v>2.0854589209999999</c:v>
                </c:pt>
                <c:pt idx="4256">
                  <c:v>2.0859887707999998</c:v>
                </c:pt>
                <c:pt idx="4257">
                  <c:v>2.0861834399999997</c:v>
                </c:pt>
                <c:pt idx="4258">
                  <c:v>2.0868262190000002</c:v>
                </c:pt>
                <c:pt idx="4259">
                  <c:v>2.08779921</c:v>
                </c:pt>
                <c:pt idx="4260">
                  <c:v>2.0886195032000003</c:v>
                </c:pt>
                <c:pt idx="4261">
                  <c:v>2.0892599620999999</c:v>
                </c:pt>
                <c:pt idx="4262">
                  <c:v>2.0898656359999999</c:v>
                </c:pt>
                <c:pt idx="4263">
                  <c:v>2.0904494136</c:v>
                </c:pt>
                <c:pt idx="4264">
                  <c:v>2.0905617566999997</c:v>
                </c:pt>
                <c:pt idx="4265">
                  <c:v>2.0905302719999996</c:v>
                </c:pt>
                <c:pt idx="4266">
                  <c:v>2.0913018896</c:v>
                </c:pt>
                <c:pt idx="4267">
                  <c:v>2.0930438425999998</c:v>
                </c:pt>
                <c:pt idx="4268">
                  <c:v>2.0941291947999998</c:v>
                </c:pt>
                <c:pt idx="4269">
                  <c:v>2.0944243386000001</c:v>
                </c:pt>
                <c:pt idx="4270">
                  <c:v>2.094106596</c:v>
                </c:pt>
                <c:pt idx="4271">
                  <c:v>2.0944263113999999</c:v>
                </c:pt>
                <c:pt idx="4272">
                  <c:v>2.0952358765000003</c:v>
                </c:pt>
                <c:pt idx="4273">
                  <c:v>2.0965405842</c:v>
                </c:pt>
                <c:pt idx="4274">
                  <c:v>2.0972129774999999</c:v>
                </c:pt>
                <c:pt idx="4275">
                  <c:v>2.0970662776000002</c:v>
                </c:pt>
                <c:pt idx="4276">
                  <c:v>2.096743252</c:v>
                </c:pt>
                <c:pt idx="4277">
                  <c:v>2.0972394521999997</c:v>
                </c:pt>
                <c:pt idx="4278">
                  <c:v>2.0969279814000004</c:v>
                </c:pt>
                <c:pt idx="4279">
                  <c:v>2.0976044165999999</c:v>
                </c:pt>
                <c:pt idx="4280">
                  <c:v>2.0987607420000001</c:v>
                </c:pt>
                <c:pt idx="4281">
                  <c:v>2.1012166757999999</c:v>
                </c:pt>
                <c:pt idx="4282">
                  <c:v>2.1030284231999996</c:v>
                </c:pt>
                <c:pt idx="4283">
                  <c:v>2.1033773550000001</c:v>
                </c:pt>
                <c:pt idx="4284">
                  <c:v>2.1030673419999997</c:v>
                </c:pt>
                <c:pt idx="4285">
                  <c:v>2.1032437339999999</c:v>
                </c:pt>
                <c:pt idx="4286">
                  <c:v>2.1040753162000003</c:v>
                </c:pt>
                <c:pt idx="4287">
                  <c:v>2.1041116268</c:v>
                </c:pt>
                <c:pt idx="4288">
                  <c:v>2.1038403539999999</c:v>
                </c:pt>
                <c:pt idx="4289">
                  <c:v>2.1047201240000004</c:v>
                </c:pt>
                <c:pt idx="4290">
                  <c:v>2.1060737868000001</c:v>
                </c:pt>
                <c:pt idx="4291">
                  <c:v>2.1069344134999999</c:v>
                </c:pt>
                <c:pt idx="4292">
                  <c:v>2.1069734063999999</c:v>
                </c:pt>
                <c:pt idx="4293">
                  <c:v>2.1073044859999999</c:v>
                </c:pt>
                <c:pt idx="4294">
                  <c:v>2.1087664986000001</c:v>
                </c:pt>
                <c:pt idx="4295">
                  <c:v>2.1098923881</c:v>
                </c:pt>
                <c:pt idx="4296">
                  <c:v>2.1100184784000002</c:v>
                </c:pt>
                <c:pt idx="4297">
                  <c:v>2.1101367693000004</c:v>
                </c:pt>
                <c:pt idx="4298">
                  <c:v>2.1110550556000001</c:v>
                </c:pt>
                <c:pt idx="4299">
                  <c:v>2.1116591353</c:v>
                </c:pt>
                <c:pt idx="4300">
                  <c:v>2.112426927</c:v>
                </c:pt>
                <c:pt idx="4301">
                  <c:v>2.1128856749000002</c:v>
                </c:pt>
                <c:pt idx="4302">
                  <c:v>2.1136692192000002</c:v>
                </c:pt>
                <c:pt idx="4303">
                  <c:v>2.1144502417000002</c:v>
                </c:pt>
                <c:pt idx="4304">
                  <c:v>2.1151067168000002</c:v>
                </c:pt>
                <c:pt idx="4305">
                  <c:v>2.1157880211999998</c:v>
                </c:pt>
                <c:pt idx="4306">
                  <c:v>2.1156416325</c:v>
                </c:pt>
                <c:pt idx="4307">
                  <c:v>2.1157953274999999</c:v>
                </c:pt>
                <c:pt idx="4308">
                  <c:v>2.11594251</c:v>
                </c:pt>
                <c:pt idx="4309">
                  <c:v>2.1170801119</c:v>
                </c:pt>
                <c:pt idx="4310">
                  <c:v>2.1174211151999995</c:v>
                </c:pt>
                <c:pt idx="4311">
                  <c:v>2.1177790887999999</c:v>
                </c:pt>
                <c:pt idx="4312">
                  <c:v>2.1186389589000001</c:v>
                </c:pt>
                <c:pt idx="4313">
                  <c:v>2.1201399295000001</c:v>
                </c:pt>
                <c:pt idx="4314">
                  <c:v>2.1213238961000003</c:v>
                </c:pt>
                <c:pt idx="4315">
                  <c:v>2.1220190780000001</c:v>
                </c:pt>
                <c:pt idx="4316">
                  <c:v>2.1225635328000001</c:v>
                </c:pt>
                <c:pt idx="4317">
                  <c:v>2.1229428528000001</c:v>
                </c:pt>
                <c:pt idx="4318">
                  <c:v>2.1228161080000003</c:v>
                </c:pt>
                <c:pt idx="4319">
                  <c:v>2.1227010500999999</c:v>
                </c:pt>
                <c:pt idx="4320">
                  <c:v>2.1229360040999996</c:v>
                </c:pt>
                <c:pt idx="4321">
                  <c:v>2.1231722633999999</c:v>
                </c:pt>
                <c:pt idx="4322">
                  <c:v>2.1240657548000001</c:v>
                </c:pt>
                <c:pt idx="4323">
                  <c:v>2.1249541706000001</c:v>
                </c:pt>
                <c:pt idx="4324">
                  <c:v>2.1256878576</c:v>
                </c:pt>
                <c:pt idx="4325">
                  <c:v>2.1265765488000001</c:v>
                </c:pt>
                <c:pt idx="4326">
                  <c:v>2.1281150771999999</c:v>
                </c:pt>
                <c:pt idx="4327">
                  <c:v>2.12897274</c:v>
                </c:pt>
                <c:pt idx="4328">
                  <c:v>2.1288028372000003</c:v>
                </c:pt>
                <c:pt idx="4329">
                  <c:v>2.1294416009000003</c:v>
                </c:pt>
                <c:pt idx="4330">
                  <c:v>2.1308983623</c:v>
                </c:pt>
                <c:pt idx="4331">
                  <c:v>2.1318563997999997</c:v>
                </c:pt>
                <c:pt idx="4332">
                  <c:v>2.1319991244000001</c:v>
                </c:pt>
                <c:pt idx="4333">
                  <c:v>2.1319790154999998</c:v>
                </c:pt>
                <c:pt idx="4334">
                  <c:v>2.1326469312</c:v>
                </c:pt>
                <c:pt idx="4335">
                  <c:v>2.1339480284999999</c:v>
                </c:pt>
                <c:pt idx="4336">
                  <c:v>2.1349156896000001</c:v>
                </c:pt>
                <c:pt idx="4337">
                  <c:v>2.1353974409999998</c:v>
                </c:pt>
                <c:pt idx="4338">
                  <c:v>2.1357229004999998</c:v>
                </c:pt>
                <c:pt idx="4339">
                  <c:v>2.1350722480000002</c:v>
                </c:pt>
                <c:pt idx="4340">
                  <c:v>2.1342716500000001</c:v>
                </c:pt>
                <c:pt idx="4341">
                  <c:v>2.1352500700000001</c:v>
                </c:pt>
                <c:pt idx="4342">
                  <c:v>2.1370315440000001</c:v>
                </c:pt>
                <c:pt idx="4343">
                  <c:v>2.1381837268999999</c:v>
                </c:pt>
                <c:pt idx="4344">
                  <c:v>2.1390075</c:v>
                </c:pt>
                <c:pt idx="4345">
                  <c:v>2.1393660494</c:v>
                </c:pt>
                <c:pt idx="4346">
                  <c:v>2.1397351302000001</c:v>
                </c:pt>
                <c:pt idx="4347">
                  <c:v>2.1400976783999996</c:v>
                </c:pt>
                <c:pt idx="4348">
                  <c:v>2.1402709680000003</c:v>
                </c:pt>
                <c:pt idx="4349">
                  <c:v>2.1405902340999998</c:v>
                </c:pt>
                <c:pt idx="4350">
                  <c:v>2.1413737357000002</c:v>
                </c:pt>
                <c:pt idx="4351">
                  <c:v>2.1422993593999999</c:v>
                </c:pt>
                <c:pt idx="4352">
                  <c:v>2.1435669805000002</c:v>
                </c:pt>
                <c:pt idx="4353">
                  <c:v>2.1445085750000001</c:v>
                </c:pt>
                <c:pt idx="4354">
                  <c:v>2.1446729499999999</c:v>
                </c:pt>
                <c:pt idx="4355">
                  <c:v>2.1443677289999998</c:v>
                </c:pt>
                <c:pt idx="4356">
                  <c:v>2.1445478428999998</c:v>
                </c:pt>
                <c:pt idx="4357">
                  <c:v>2.1453726037999998</c:v>
                </c:pt>
                <c:pt idx="4358">
                  <c:v>2.1465171848</c:v>
                </c:pt>
                <c:pt idx="4359">
                  <c:v>2.1471658599999999</c:v>
                </c:pt>
                <c:pt idx="4360">
                  <c:v>2.1477961795999998</c:v>
                </c:pt>
                <c:pt idx="4361">
                  <c:v>2.1487542400000001</c:v>
                </c:pt>
                <c:pt idx="4362">
                  <c:v>2.1491031028999998</c:v>
                </c:pt>
                <c:pt idx="4363">
                  <c:v>2.1489913368</c:v>
                </c:pt>
                <c:pt idx="4364">
                  <c:v>2.1488663405000001</c:v>
                </c:pt>
                <c:pt idx="4365">
                  <c:v>2.1500577477999996</c:v>
                </c:pt>
                <c:pt idx="4366">
                  <c:v>2.1517153979999999</c:v>
                </c:pt>
                <c:pt idx="4367">
                  <c:v>2.1528808572</c:v>
                </c:pt>
                <c:pt idx="4368">
                  <c:v>2.1530812844000002</c:v>
                </c:pt>
                <c:pt idx="4369">
                  <c:v>2.1534397373999998</c:v>
                </c:pt>
                <c:pt idx="4370">
                  <c:v>2.154115617</c:v>
                </c:pt>
                <c:pt idx="4371">
                  <c:v>2.1544490951999995</c:v>
                </c:pt>
                <c:pt idx="4372">
                  <c:v>2.1549538551</c:v>
                </c:pt>
                <c:pt idx="4373">
                  <c:v>2.1556378584000004</c:v>
                </c:pt>
                <c:pt idx="4374">
                  <c:v>2.1561625391999999</c:v>
                </c:pt>
                <c:pt idx="4375">
                  <c:v>2.156682</c:v>
                </c:pt>
                <c:pt idx="4376">
                  <c:v>2.1570552809000003</c:v>
                </c:pt>
                <c:pt idx="4377">
                  <c:v>2.1574576379999999</c:v>
                </c:pt>
                <c:pt idx="4378">
                  <c:v>2.1580327111999997</c:v>
                </c:pt>
                <c:pt idx="4379">
                  <c:v>2.1581042868</c:v>
                </c:pt>
                <c:pt idx="4380">
                  <c:v>2.1588402852000002</c:v>
                </c:pt>
                <c:pt idx="4381">
                  <c:v>2.1599033807999999</c:v>
                </c:pt>
                <c:pt idx="4382">
                  <c:v>2.1617670321000002</c:v>
                </c:pt>
                <c:pt idx="4383">
                  <c:v>2.1640911733999997</c:v>
                </c:pt>
                <c:pt idx="4384">
                  <c:v>2.1647604482</c:v>
                </c:pt>
                <c:pt idx="4385">
                  <c:v>2.1647795664</c:v>
                </c:pt>
                <c:pt idx="4386">
                  <c:v>2.1654436544999998</c:v>
                </c:pt>
                <c:pt idx="4387">
                  <c:v>2.1672237235999998</c:v>
                </c:pt>
                <c:pt idx="4388">
                  <c:v>2.1690066625000002</c:v>
                </c:pt>
                <c:pt idx="4389">
                  <c:v>2.1693240660000002</c:v>
                </c:pt>
                <c:pt idx="4390">
                  <c:v>2.1688433231999995</c:v>
                </c:pt>
                <c:pt idx="4391">
                  <c:v>2.1683956055999998</c:v>
                </c:pt>
                <c:pt idx="4392">
                  <c:v>2.1682538499999997</c:v>
                </c:pt>
                <c:pt idx="4393">
                  <c:v>2.1688971849000001</c:v>
                </c:pt>
                <c:pt idx="4394">
                  <c:v>2.1698705700000001</c:v>
                </c:pt>
                <c:pt idx="4395">
                  <c:v>2.1706817216000003</c:v>
                </c:pt>
                <c:pt idx="4396">
                  <c:v>2.1716553295000001</c:v>
                </c:pt>
                <c:pt idx="4397">
                  <c:v>2.1726038376000001</c:v>
                </c:pt>
                <c:pt idx="4398">
                  <c:v>2.1728790290999997</c:v>
                </c:pt>
                <c:pt idx="4399">
                  <c:v>2.1728427335999996</c:v>
                </c:pt>
                <c:pt idx="4400">
                  <c:v>2.1733082158000001</c:v>
                </c:pt>
                <c:pt idx="4401">
                  <c:v>2.1741078528000002</c:v>
                </c:pt>
                <c:pt idx="4402">
                  <c:v>2.1747438285</c:v>
                </c:pt>
                <c:pt idx="4403">
                  <c:v>2.1753891684000002</c:v>
                </c:pt>
                <c:pt idx="4404">
                  <c:v>2.1763634501999998</c:v>
                </c:pt>
                <c:pt idx="4405">
                  <c:v>2.1771753947999999</c:v>
                </c:pt>
                <c:pt idx="4406">
                  <c:v>2.1779994011000001</c:v>
                </c:pt>
                <c:pt idx="4407">
                  <c:v>2.1785065302000004</c:v>
                </c:pt>
                <c:pt idx="4408">
                  <c:v>2.17886186</c:v>
                </c:pt>
                <c:pt idx="4409">
                  <c:v>2.1795435654999999</c:v>
                </c:pt>
                <c:pt idx="4410">
                  <c:v>2.1803492886</c:v>
                </c:pt>
                <c:pt idx="4411">
                  <c:v>2.1808100781999999</c:v>
                </c:pt>
                <c:pt idx="4412">
                  <c:v>2.1809338519000003</c:v>
                </c:pt>
                <c:pt idx="4413">
                  <c:v>2.1815812096</c:v>
                </c:pt>
                <c:pt idx="4414">
                  <c:v>2.1825963735</c:v>
                </c:pt>
                <c:pt idx="4415">
                  <c:v>2.1832958520000001</c:v>
                </c:pt>
                <c:pt idx="4416">
                  <c:v>2.1836742312000004</c:v>
                </c:pt>
                <c:pt idx="4417">
                  <c:v>2.1842339058000002</c:v>
                </c:pt>
                <c:pt idx="4418">
                  <c:v>2.1851349010000001</c:v>
                </c:pt>
                <c:pt idx="4419">
                  <c:v>2.1860747032999996</c:v>
                </c:pt>
                <c:pt idx="4420">
                  <c:v>2.1863666521999998</c:v>
                </c:pt>
                <c:pt idx="4421">
                  <c:v>2.1868319615999998</c:v>
                </c:pt>
                <c:pt idx="4422">
                  <c:v>2.1876267524999999</c:v>
                </c:pt>
                <c:pt idx="4423">
                  <c:v>2.1888965588999998</c:v>
                </c:pt>
                <c:pt idx="4424">
                  <c:v>2.1896663328000003</c:v>
                </c:pt>
                <c:pt idx="4425">
                  <c:v>2.1907778094999997</c:v>
                </c:pt>
                <c:pt idx="4426">
                  <c:v>2.1920549769999997</c:v>
                </c:pt>
                <c:pt idx="4427">
                  <c:v>2.1934938942</c:v>
                </c:pt>
                <c:pt idx="4428">
                  <c:v>2.1941242388000002</c:v>
                </c:pt>
                <c:pt idx="4429">
                  <c:v>2.1937681120000003</c:v>
                </c:pt>
                <c:pt idx="4430">
                  <c:v>2.1933690659999998</c:v>
                </c:pt>
                <c:pt idx="4431">
                  <c:v>2.1937416587</c:v>
                </c:pt>
                <c:pt idx="4432">
                  <c:v>2.1942371244000003</c:v>
                </c:pt>
                <c:pt idx="4433">
                  <c:v>2.1952321144</c:v>
                </c:pt>
                <c:pt idx="4434">
                  <c:v>2.1962526355</c:v>
                </c:pt>
                <c:pt idx="4435">
                  <c:v>2.1969473911999997</c:v>
                </c:pt>
                <c:pt idx="4436">
                  <c:v>2.1974672285999994</c:v>
                </c:pt>
                <c:pt idx="4437">
                  <c:v>2.1978000624999998</c:v>
                </c:pt>
                <c:pt idx="4438">
                  <c:v>2.1979485250000002</c:v>
                </c:pt>
                <c:pt idx="4439">
                  <c:v>2.2003937826</c:v>
                </c:pt>
                <c:pt idx="4440">
                  <c:v>2.2026548853999999</c:v>
                </c:pt>
                <c:pt idx="4441">
                  <c:v>2.2037429023999997</c:v>
                </c:pt>
                <c:pt idx="4442">
                  <c:v>2.2043298603000001</c:v>
                </c:pt>
                <c:pt idx="4443">
                  <c:v>2.203425427</c:v>
                </c:pt>
                <c:pt idx="4444">
                  <c:v>2.2023351041999999</c:v>
                </c:pt>
                <c:pt idx="4445">
                  <c:v>2.2023980748</c:v>
                </c:pt>
                <c:pt idx="4446">
                  <c:v>2.2033071073000001</c:v>
                </c:pt>
                <c:pt idx="4447">
                  <c:v>2.2040746010999999</c:v>
                </c:pt>
                <c:pt idx="4448">
                  <c:v>2.2048488659999999</c:v>
                </c:pt>
                <c:pt idx="4449">
                  <c:v>2.2053051015</c:v>
                </c:pt>
                <c:pt idx="4450">
                  <c:v>2.2061116921999999</c:v>
                </c:pt>
                <c:pt idx="4451">
                  <c:v>2.2069626610000004</c:v>
                </c:pt>
                <c:pt idx="4452">
                  <c:v>2.2073431962000001</c:v>
                </c:pt>
                <c:pt idx="4453">
                  <c:v>2.20805271</c:v>
                </c:pt>
                <c:pt idx="4454">
                  <c:v>2.2086032018999999</c:v>
                </c:pt>
                <c:pt idx="4455">
                  <c:v>2.2089986531999997</c:v>
                </c:pt>
                <c:pt idx="4456">
                  <c:v>2.2094089107999997</c:v>
                </c:pt>
                <c:pt idx="4457">
                  <c:v>2.2101617239999998</c:v>
                </c:pt>
                <c:pt idx="4458">
                  <c:v>2.2103914111999998</c:v>
                </c:pt>
                <c:pt idx="4459">
                  <c:v>2.2105955775999999</c:v>
                </c:pt>
                <c:pt idx="4460">
                  <c:v>2.2108373536000001</c:v>
                </c:pt>
                <c:pt idx="4461">
                  <c:v>2.2119035372999996</c:v>
                </c:pt>
                <c:pt idx="4462">
                  <c:v>2.2131089912999999</c:v>
                </c:pt>
                <c:pt idx="4463">
                  <c:v>2.2139450081000001</c:v>
                </c:pt>
                <c:pt idx="4464">
                  <c:v>2.2142696816000003</c:v>
                </c:pt>
                <c:pt idx="4465">
                  <c:v>2.2147711499999998</c:v>
                </c:pt>
                <c:pt idx="4466">
                  <c:v>2.2155979929999998</c:v>
                </c:pt>
                <c:pt idx="4467">
                  <c:v>2.2162508240999998</c:v>
                </c:pt>
                <c:pt idx="4468">
                  <c:v>2.2165716282000001</c:v>
                </c:pt>
                <c:pt idx="4469">
                  <c:v>2.2170410180000002</c:v>
                </c:pt>
                <c:pt idx="4470">
                  <c:v>2.2168488630000001</c:v>
                </c:pt>
                <c:pt idx="4471">
                  <c:v>2.2169982468000002</c:v>
                </c:pt>
                <c:pt idx="4472">
                  <c:v>2.2176270605999999</c:v>
                </c:pt>
                <c:pt idx="4473">
                  <c:v>2.2185814038</c:v>
                </c:pt>
                <c:pt idx="4474">
                  <c:v>2.2200207042</c:v>
                </c:pt>
                <c:pt idx="4475">
                  <c:v>2.2214318364000003</c:v>
                </c:pt>
                <c:pt idx="4476">
                  <c:v>2.2221853191999998</c:v>
                </c:pt>
                <c:pt idx="4477">
                  <c:v>2.2222716296000002</c:v>
                </c:pt>
                <c:pt idx="4478">
                  <c:v>2.2223957007999999</c:v>
                </c:pt>
                <c:pt idx="4479">
                  <c:v>2.2235247744</c:v>
                </c:pt>
                <c:pt idx="4480">
                  <c:v>2.2246890676</c:v>
                </c:pt>
                <c:pt idx="4481">
                  <c:v>2.2256954390999999</c:v>
                </c:pt>
                <c:pt idx="4482">
                  <c:v>2.2258642266000002</c:v>
                </c:pt>
                <c:pt idx="4483">
                  <c:v>2.2256857534000001</c:v>
                </c:pt>
                <c:pt idx="4484">
                  <c:v>2.2230234792000001</c:v>
                </c:pt>
                <c:pt idx="4485">
                  <c:v>2.2228487946</c:v>
                </c:pt>
                <c:pt idx="4486">
                  <c:v>2.2241742320000002</c:v>
                </c:pt>
                <c:pt idx="4487">
                  <c:v>2.2264933020000002</c:v>
                </c:pt>
                <c:pt idx="4488">
                  <c:v>2.2286464445999998</c:v>
                </c:pt>
                <c:pt idx="4489">
                  <c:v>2.2299617418000004</c:v>
                </c:pt>
                <c:pt idx="4490">
                  <c:v>2.2304768584999999</c:v>
                </c:pt>
                <c:pt idx="4491">
                  <c:v>2.2307067494999999</c:v>
                </c:pt>
                <c:pt idx="4492">
                  <c:v>2.2314667286000001</c:v>
                </c:pt>
                <c:pt idx="4493">
                  <c:v>2.2327353444</c:v>
                </c:pt>
                <c:pt idx="4494">
                  <c:v>2.2341624552000003</c:v>
                </c:pt>
                <c:pt idx="4495">
                  <c:v>2.2345847320000001</c:v>
                </c:pt>
                <c:pt idx="4496">
                  <c:v>2.2349894435000004</c:v>
                </c:pt>
                <c:pt idx="4497">
                  <c:v>2.2358785680000004</c:v>
                </c:pt>
                <c:pt idx="4498">
                  <c:v>2.2367854413999999</c:v>
                </c:pt>
                <c:pt idx="4499">
                  <c:v>2.2367085930999999</c:v>
                </c:pt>
                <c:pt idx="4500">
                  <c:v>2.2366546965</c:v>
                </c:pt>
                <c:pt idx="4501">
                  <c:v>2.2372518277999998</c:v>
                </c:pt>
                <c:pt idx="4502">
                  <c:v>2.2386491207999999</c:v>
                </c:pt>
                <c:pt idx="4503">
                  <c:v>2.2391787243999999</c:v>
                </c:pt>
                <c:pt idx="4504">
                  <c:v>2.2393617303999998</c:v>
                </c:pt>
                <c:pt idx="4505">
                  <c:v>2.2398683711999996</c:v>
                </c:pt>
                <c:pt idx="4506">
                  <c:v>2.2410088136000001</c:v>
                </c:pt>
                <c:pt idx="4507">
                  <c:v>2.2419692337000003</c:v>
                </c:pt>
                <c:pt idx="4508">
                  <c:v>2.2427631582999998</c:v>
                </c:pt>
                <c:pt idx="4509">
                  <c:v>2.2435408688999998</c:v>
                </c:pt>
                <c:pt idx="4510">
                  <c:v>2.2437957293999999</c:v>
                </c:pt>
                <c:pt idx="4511">
                  <c:v>2.2440519610000003</c:v>
                </c:pt>
                <c:pt idx="4512">
                  <c:v>2.2444911270000003</c:v>
                </c:pt>
                <c:pt idx="4513">
                  <c:v>2.2452907619999998</c:v>
                </c:pt>
                <c:pt idx="4514">
                  <c:v>2.2462666379999998</c:v>
                </c:pt>
                <c:pt idx="4515">
                  <c:v>2.2476153730999999</c:v>
                </c:pt>
                <c:pt idx="4516">
                  <c:v>2.2486200707999999</c:v>
                </c:pt>
                <c:pt idx="4517">
                  <c:v>2.2486302083000003</c:v>
                </c:pt>
                <c:pt idx="4518">
                  <c:v>2.2482933199999997</c:v>
                </c:pt>
                <c:pt idx="4519">
                  <c:v>2.2489171894000002</c:v>
                </c:pt>
                <c:pt idx="4520">
                  <c:v>2.2502039112000003</c:v>
                </c:pt>
                <c:pt idx="4521">
                  <c:v>2.2510069116000002</c:v>
                </c:pt>
                <c:pt idx="4522">
                  <c:v>2.2508408540000002</c:v>
                </c:pt>
                <c:pt idx="4523">
                  <c:v>2.2516956983999998</c:v>
                </c:pt>
                <c:pt idx="4524">
                  <c:v>2.2527582851000001</c:v>
                </c:pt>
                <c:pt idx="4525">
                  <c:v>2.2533233921</c:v>
                </c:pt>
                <c:pt idx="4526">
                  <c:v>2.2528931606999998</c:v>
                </c:pt>
                <c:pt idx="4527">
                  <c:v>2.2529619088000001</c:v>
                </c:pt>
                <c:pt idx="4528">
                  <c:v>2.2540303220000002</c:v>
                </c:pt>
                <c:pt idx="4529">
                  <c:v>2.2551179885999999</c:v>
                </c:pt>
                <c:pt idx="4530">
                  <c:v>2.2558788944999999</c:v>
                </c:pt>
                <c:pt idx="4531">
                  <c:v>2.2566181055999999</c:v>
                </c:pt>
                <c:pt idx="4532">
                  <c:v>2.2575147979999999</c:v>
                </c:pt>
                <c:pt idx="4533">
                  <c:v>2.2589206248000004</c:v>
                </c:pt>
                <c:pt idx="4534">
                  <c:v>2.259543775</c:v>
                </c:pt>
                <c:pt idx="4535">
                  <c:v>2.2596687971999998</c:v>
                </c:pt>
                <c:pt idx="4536">
                  <c:v>2.2602538454000003</c:v>
                </c:pt>
                <c:pt idx="4537">
                  <c:v>2.2616481212999999</c:v>
                </c:pt>
                <c:pt idx="4538">
                  <c:v>2.2628687732999997</c:v>
                </c:pt>
                <c:pt idx="4539">
                  <c:v>2.2632338780000003</c:v>
                </c:pt>
                <c:pt idx="4540">
                  <c:v>2.2630746022000001</c:v>
                </c:pt>
                <c:pt idx="4541">
                  <c:v>2.2638904002000002</c:v>
                </c:pt>
                <c:pt idx="4542">
                  <c:v>2.2651993419999998</c:v>
                </c:pt>
                <c:pt idx="4543">
                  <c:v>2.2663604849999999</c:v>
                </c:pt>
                <c:pt idx="4544">
                  <c:v>2.2666862243999999</c:v>
                </c:pt>
                <c:pt idx="4545">
                  <c:v>2.2666804799999998</c:v>
                </c:pt>
                <c:pt idx="4546">
                  <c:v>2.2676583600000004</c:v>
                </c:pt>
                <c:pt idx="4547">
                  <c:v>2.2691158808000003</c:v>
                </c:pt>
                <c:pt idx="4548">
                  <c:v>2.2692691863999999</c:v>
                </c:pt>
                <c:pt idx="4549">
                  <c:v>2.2689278394999999</c:v>
                </c:pt>
                <c:pt idx="4550">
                  <c:v>2.2693853533000001</c:v>
                </c:pt>
                <c:pt idx="4551">
                  <c:v>2.2696688759999999</c:v>
                </c:pt>
                <c:pt idx="4552">
                  <c:v>2.2706047538999998</c:v>
                </c:pt>
                <c:pt idx="4553">
                  <c:v>2.2715544078000001</c:v>
                </c:pt>
                <c:pt idx="4554">
                  <c:v>2.2723574925999999</c:v>
                </c:pt>
                <c:pt idx="4555">
                  <c:v>2.2726631044999999</c:v>
                </c:pt>
                <c:pt idx="4556">
                  <c:v>2.2733032014000001</c:v>
                </c:pt>
                <c:pt idx="4557">
                  <c:v>2.2736541078000001</c:v>
                </c:pt>
                <c:pt idx="4558">
                  <c:v>2.2745506964</c:v>
                </c:pt>
                <c:pt idx="4559">
                  <c:v>2.2754583930000001</c:v>
                </c:pt>
                <c:pt idx="4560">
                  <c:v>2.2766775065</c:v>
                </c:pt>
                <c:pt idx="4561">
                  <c:v>2.2773687944000005</c:v>
                </c:pt>
                <c:pt idx="4562">
                  <c:v>2.2768806480000001</c:v>
                </c:pt>
                <c:pt idx="4563">
                  <c:v>2.2758972431999998</c:v>
                </c:pt>
                <c:pt idx="4564">
                  <c:v>2.275738069</c:v>
                </c:pt>
                <c:pt idx="4565">
                  <c:v>2.2767188399999996</c:v>
                </c:pt>
                <c:pt idx="4566">
                  <c:v>2.2780234892000002</c:v>
                </c:pt>
                <c:pt idx="4567">
                  <c:v>2.2794764445000002</c:v>
                </c:pt>
                <c:pt idx="4568">
                  <c:v>2.2804397311999995</c:v>
                </c:pt>
                <c:pt idx="4569">
                  <c:v>2.2810847960999996</c:v>
                </c:pt>
                <c:pt idx="4570">
                  <c:v>2.2815487695000001</c:v>
                </c:pt>
                <c:pt idx="4571">
                  <c:v>2.2816669421000002</c:v>
                </c:pt>
                <c:pt idx="4572">
                  <c:v>2.2821447141000002</c:v>
                </c:pt>
                <c:pt idx="4573">
                  <c:v>2.2831193616000003</c:v>
                </c:pt>
                <c:pt idx="4574">
                  <c:v>2.2837523289999999</c:v>
                </c:pt>
                <c:pt idx="4575">
                  <c:v>2.2841958863</c:v>
                </c:pt>
                <c:pt idx="4576">
                  <c:v>2.2848220783999995</c:v>
                </c:pt>
                <c:pt idx="4577">
                  <c:v>2.2859879294000001</c:v>
                </c:pt>
                <c:pt idx="4578">
                  <c:v>2.2871649424</c:v>
                </c:pt>
                <c:pt idx="4579">
                  <c:v>2.287353564</c:v>
                </c:pt>
                <c:pt idx="4580">
                  <c:v>2.2883605358999999</c:v>
                </c:pt>
                <c:pt idx="4581">
                  <c:v>2.2895296631999997</c:v>
                </c:pt>
                <c:pt idx="4582">
                  <c:v>2.2902169589999999</c:v>
                </c:pt>
                <c:pt idx="4583">
                  <c:v>2.2907588248000001</c:v>
                </c:pt>
                <c:pt idx="4584">
                  <c:v>2.2906690086000001</c:v>
                </c:pt>
                <c:pt idx="4585">
                  <c:v>2.2909391358</c:v>
                </c:pt>
                <c:pt idx="4586">
                  <c:v>2.2911624042000001</c:v>
                </c:pt>
                <c:pt idx="4587">
                  <c:v>2.2918623944999998</c:v>
                </c:pt>
                <c:pt idx="4588">
                  <c:v>2.2929060489999999</c:v>
                </c:pt>
                <c:pt idx="4589">
                  <c:v>2.2939402009999998</c:v>
                </c:pt>
                <c:pt idx="4590">
                  <c:v>2.29497726</c:v>
                </c:pt>
                <c:pt idx="4591">
                  <c:v>2.2953519578000003</c:v>
                </c:pt>
                <c:pt idx="4592">
                  <c:v>2.2952263071999996</c:v>
                </c:pt>
                <c:pt idx="4593">
                  <c:v>2.2962360427999999</c:v>
                </c:pt>
                <c:pt idx="4594">
                  <c:v>2.2977270276000001</c:v>
                </c:pt>
                <c:pt idx="4595">
                  <c:v>2.2985803543999999</c:v>
                </c:pt>
                <c:pt idx="4596">
                  <c:v>2.2984713993999999</c:v>
                </c:pt>
                <c:pt idx="4597">
                  <c:v>2.2985453584999997</c:v>
                </c:pt>
                <c:pt idx="4598">
                  <c:v>2.2997883818</c:v>
                </c:pt>
                <c:pt idx="4599">
                  <c:v>2.3003796789000002</c:v>
                </c:pt>
                <c:pt idx="4600">
                  <c:v>2.3006574810000004</c:v>
                </c:pt>
                <c:pt idx="4601">
                  <c:v>2.3002458697999999</c:v>
                </c:pt>
                <c:pt idx="4602">
                  <c:v>2.3014672965000003</c:v>
                </c:pt>
                <c:pt idx="4603">
                  <c:v>2.3031331231999999</c:v>
                </c:pt>
                <c:pt idx="4604">
                  <c:v>2.3049518454000002</c:v>
                </c:pt>
                <c:pt idx="4605">
                  <c:v>2.3064211100000001</c:v>
                </c:pt>
                <c:pt idx="4606">
                  <c:v>2.3072368476</c:v>
                </c:pt>
                <c:pt idx="4607">
                  <c:v>2.3075391659999998</c:v>
                </c:pt>
                <c:pt idx="4608">
                  <c:v>2.3078747584000001</c:v>
                </c:pt>
                <c:pt idx="4609">
                  <c:v>2.3078716859999999</c:v>
                </c:pt>
                <c:pt idx="4610">
                  <c:v>2.3076770696</c:v>
                </c:pt>
                <c:pt idx="4611">
                  <c:v>2.3075073449999999</c:v>
                </c:pt>
                <c:pt idx="4612">
                  <c:v>2.3089703795999998</c:v>
                </c:pt>
                <c:pt idx="4613">
                  <c:v>2.3107723398000002</c:v>
                </c:pt>
                <c:pt idx="4614">
                  <c:v>2.3114247744000003</c:v>
                </c:pt>
                <c:pt idx="4615">
                  <c:v>2.3114620529000001</c:v>
                </c:pt>
                <c:pt idx="4616">
                  <c:v>2.3116770534</c:v>
                </c:pt>
                <c:pt idx="4617">
                  <c:v>2.3128615499</c:v>
                </c:pt>
                <c:pt idx="4618">
                  <c:v>2.3133655989999999</c:v>
                </c:pt>
                <c:pt idx="4619">
                  <c:v>2.313240392</c:v>
                </c:pt>
                <c:pt idx="4620">
                  <c:v>2.3139403519999999</c:v>
                </c:pt>
                <c:pt idx="4621">
                  <c:v>2.3156518584000003</c:v>
                </c:pt>
                <c:pt idx="4622">
                  <c:v>2.3163840315999997</c:v>
                </c:pt>
                <c:pt idx="4623">
                  <c:v>2.3166215848</c:v>
                </c:pt>
                <c:pt idx="4624">
                  <c:v>2.3172190896</c:v>
                </c:pt>
                <c:pt idx="4625">
                  <c:v>2.3183490303000003</c:v>
                </c:pt>
                <c:pt idx="4626">
                  <c:v>2.3194805744</c:v>
                </c:pt>
                <c:pt idx="4627">
                  <c:v>2.3204190648000003</c:v>
                </c:pt>
                <c:pt idx="4628">
                  <c:v>2.3209933889999999</c:v>
                </c:pt>
                <c:pt idx="4629">
                  <c:v>2.3210393387999999</c:v>
                </c:pt>
                <c:pt idx="4630">
                  <c:v>2.3215664481</c:v>
                </c:pt>
                <c:pt idx="4631">
                  <c:v>2.3219030616</c:v>
                </c:pt>
                <c:pt idx="4632">
                  <c:v>2.3220574847999997</c:v>
                </c:pt>
                <c:pt idx="4633">
                  <c:v>2.3227112810000001</c:v>
                </c:pt>
                <c:pt idx="4634">
                  <c:v>2.3243611679999998</c:v>
                </c:pt>
                <c:pt idx="4635">
                  <c:v>2.3254923089999999</c:v>
                </c:pt>
                <c:pt idx="4636">
                  <c:v>2.325635788</c:v>
                </c:pt>
                <c:pt idx="4637">
                  <c:v>2.3251058489999998</c:v>
                </c:pt>
                <c:pt idx="4638">
                  <c:v>2.3254190439999998</c:v>
                </c:pt>
                <c:pt idx="4639">
                  <c:v>2.3264099423999998</c:v>
                </c:pt>
                <c:pt idx="4640">
                  <c:v>2.3268971827999998</c:v>
                </c:pt>
                <c:pt idx="4641">
                  <c:v>2.3275417164999999</c:v>
                </c:pt>
                <c:pt idx="4642">
                  <c:v>2.3288683152000003</c:v>
                </c:pt>
                <c:pt idx="4643">
                  <c:v>2.3318527782</c:v>
                </c:pt>
                <c:pt idx="4644">
                  <c:v>2.3338088284</c:v>
                </c:pt>
                <c:pt idx="4645">
                  <c:v>2.3337633414000001</c:v>
                </c:pt>
                <c:pt idx="4646">
                  <c:v>2.3330538183999998</c:v>
                </c:pt>
                <c:pt idx="4647">
                  <c:v>2.3330222265000002</c:v>
                </c:pt>
                <c:pt idx="4648">
                  <c:v>2.3333121894</c:v>
                </c:pt>
                <c:pt idx="4649">
                  <c:v>2.3337846144000003</c:v>
                </c:pt>
                <c:pt idx="4650">
                  <c:v>2.3342500939999997</c:v>
                </c:pt>
                <c:pt idx="4651">
                  <c:v>2.3355608930999998</c:v>
                </c:pt>
                <c:pt idx="4652">
                  <c:v>2.3365851516</c:v>
                </c:pt>
                <c:pt idx="4653">
                  <c:v>2.3367822978000001</c:v>
                </c:pt>
                <c:pt idx="4654">
                  <c:v>2.3359807848000003</c:v>
                </c:pt>
                <c:pt idx="4655">
                  <c:v>2.3360651925</c:v>
                </c:pt>
                <c:pt idx="4656">
                  <c:v>2.3370064241999997</c:v>
                </c:pt>
                <c:pt idx="4657">
                  <c:v>2.3382696240000005</c:v>
                </c:pt>
                <c:pt idx="4658">
                  <c:v>2.3390160092000003</c:v>
                </c:pt>
                <c:pt idx="4659">
                  <c:v>2.3390851736</c:v>
                </c:pt>
                <c:pt idx="4660">
                  <c:v>2.3397953230000001</c:v>
                </c:pt>
                <c:pt idx="4661">
                  <c:v>2.3411396196999994</c:v>
                </c:pt>
                <c:pt idx="4662">
                  <c:v>2.3418052</c:v>
                </c:pt>
                <c:pt idx="4663">
                  <c:v>2.3418157154999997</c:v>
                </c:pt>
                <c:pt idx="4664">
                  <c:v>2.3426696931</c:v>
                </c:pt>
                <c:pt idx="4665">
                  <c:v>2.344045323</c:v>
                </c:pt>
                <c:pt idx="4666">
                  <c:v>2.3444354102</c:v>
                </c:pt>
                <c:pt idx="4667">
                  <c:v>2.3443529158</c:v>
                </c:pt>
                <c:pt idx="4668">
                  <c:v>2.3449454105999998</c:v>
                </c:pt>
                <c:pt idx="4669">
                  <c:v>2.3465170428</c:v>
                </c:pt>
                <c:pt idx="4670">
                  <c:v>2.3477289000000003</c:v>
                </c:pt>
                <c:pt idx="4671">
                  <c:v>2.34790842</c:v>
                </c:pt>
                <c:pt idx="4672">
                  <c:v>2.3485972188000002</c:v>
                </c:pt>
                <c:pt idx="4673">
                  <c:v>2.3492748725999997</c:v>
                </c:pt>
                <c:pt idx="4674">
                  <c:v>2.3494558725000001</c:v>
                </c:pt>
                <c:pt idx="4675">
                  <c:v>2.3496424848000004</c:v>
                </c:pt>
                <c:pt idx="4676">
                  <c:v>2.3489945317999998</c:v>
                </c:pt>
                <c:pt idx="4677">
                  <c:v>2.3490121875000005</c:v>
                </c:pt>
                <c:pt idx="4678">
                  <c:v>2.3513734228000001</c:v>
                </c:pt>
                <c:pt idx="4679">
                  <c:v>2.3535787250000002</c:v>
                </c:pt>
                <c:pt idx="4680">
                  <c:v>2.3544314850000001</c:v>
                </c:pt>
                <c:pt idx="4681">
                  <c:v>2.3545987276</c:v>
                </c:pt>
                <c:pt idx="4682">
                  <c:v>2.3546335514000001</c:v>
                </c:pt>
                <c:pt idx="4683">
                  <c:v>2.3555258671999999</c:v>
                </c:pt>
                <c:pt idx="4684">
                  <c:v>2.3552662926000001</c:v>
                </c:pt>
                <c:pt idx="4685">
                  <c:v>2.3541812346</c:v>
                </c:pt>
                <c:pt idx="4686">
                  <c:v>2.3549551956000001</c:v>
                </c:pt>
                <c:pt idx="4687">
                  <c:v>2.3569041841999998</c:v>
                </c:pt>
                <c:pt idx="4688">
                  <c:v>2.3592268788999999</c:v>
                </c:pt>
                <c:pt idx="4689">
                  <c:v>2.3597196079999998</c:v>
                </c:pt>
                <c:pt idx="4690">
                  <c:v>2.3600418568000001</c:v>
                </c:pt>
                <c:pt idx="4691">
                  <c:v>2.3605149528</c:v>
                </c:pt>
                <c:pt idx="4692">
                  <c:v>2.3616070248000001</c:v>
                </c:pt>
                <c:pt idx="4693">
                  <c:v>2.3621706239999996</c:v>
                </c:pt>
                <c:pt idx="4694">
                  <c:v>2.3625496067999996</c:v>
                </c:pt>
                <c:pt idx="4695">
                  <c:v>2.3639086391999999</c:v>
                </c:pt>
                <c:pt idx="4696">
                  <c:v>2.3654243871999996</c:v>
                </c:pt>
                <c:pt idx="4697">
                  <c:v>2.3661294275000002</c:v>
                </c:pt>
                <c:pt idx="4698">
                  <c:v>2.3658233039999996</c:v>
                </c:pt>
                <c:pt idx="4699">
                  <c:v>2.3656948128000002</c:v>
                </c:pt>
                <c:pt idx="4700">
                  <c:v>2.3665494915999998</c:v>
                </c:pt>
                <c:pt idx="4701">
                  <c:v>2.3678811065000001</c:v>
                </c:pt>
                <c:pt idx="4702">
                  <c:v>2.3686852322999998</c:v>
                </c:pt>
                <c:pt idx="4703">
                  <c:v>2.3686556059999999</c:v>
                </c:pt>
                <c:pt idx="4704">
                  <c:v>2.3696658457999997</c:v>
                </c:pt>
                <c:pt idx="4705">
                  <c:v>2.371380362</c:v>
                </c:pt>
                <c:pt idx="4706">
                  <c:v>2.3719111152000001</c:v>
                </c:pt>
                <c:pt idx="4707">
                  <c:v>2.3714116399999998</c:v>
                </c:pt>
                <c:pt idx="4708">
                  <c:v>2.3719099369999999</c:v>
                </c:pt>
                <c:pt idx="4709">
                  <c:v>2.3733949050000001</c:v>
                </c:pt>
                <c:pt idx="4710">
                  <c:v>2.3740613400000004</c:v>
                </c:pt>
                <c:pt idx="4711">
                  <c:v>2.3733768479999999</c:v>
                </c:pt>
                <c:pt idx="4712">
                  <c:v>2.3731891890000001</c:v>
                </c:pt>
                <c:pt idx="4713">
                  <c:v>2.3741719195999997</c:v>
                </c:pt>
                <c:pt idx="4714">
                  <c:v>2.3767093815</c:v>
                </c:pt>
                <c:pt idx="4715">
                  <c:v>2.3784197598000003</c:v>
                </c:pt>
                <c:pt idx="4716">
                  <c:v>2.3787718135000002</c:v>
                </c:pt>
                <c:pt idx="4717">
                  <c:v>2.3781282400000001</c:v>
                </c:pt>
                <c:pt idx="4718">
                  <c:v>2.3781455263</c:v>
                </c:pt>
                <c:pt idx="4719">
                  <c:v>2.3781443940000004</c:v>
                </c:pt>
                <c:pt idx="4720">
                  <c:v>2.3781418234</c:v>
                </c:pt>
                <c:pt idx="4721">
                  <c:v>2.3791295151999998</c:v>
                </c:pt>
                <c:pt idx="4722">
                  <c:v>2.3801399621999999</c:v>
                </c:pt>
                <c:pt idx="4723">
                  <c:v>2.3811207889999997</c:v>
                </c:pt>
                <c:pt idx="4724">
                  <c:v>2.3820832976999999</c:v>
                </c:pt>
                <c:pt idx="4725">
                  <c:v>2.3830515612000003</c:v>
                </c:pt>
                <c:pt idx="4726">
                  <c:v>2.3843534010999998</c:v>
                </c:pt>
                <c:pt idx="4727">
                  <c:v>2.3853289536000002</c:v>
                </c:pt>
                <c:pt idx="4728">
                  <c:v>2.3861662160000003</c:v>
                </c:pt>
                <c:pt idx="4729">
                  <c:v>2.3865160172</c:v>
                </c:pt>
                <c:pt idx="4730">
                  <c:v>2.3865180784000004</c:v>
                </c:pt>
                <c:pt idx="4731">
                  <c:v>2.3873569520000002</c:v>
                </c:pt>
                <c:pt idx="4732">
                  <c:v>2.3885238607999999</c:v>
                </c:pt>
                <c:pt idx="4733">
                  <c:v>2.3893714637999999</c:v>
                </c:pt>
                <c:pt idx="4734">
                  <c:v>2.3895589302000002</c:v>
                </c:pt>
                <c:pt idx="4735">
                  <c:v>2.3902583040000001</c:v>
                </c:pt>
                <c:pt idx="4736">
                  <c:v>2.390943552</c:v>
                </c:pt>
                <c:pt idx="4737">
                  <c:v>2.3909315475000001</c:v>
                </c:pt>
                <c:pt idx="4738">
                  <c:v>2.3905772324000005</c:v>
                </c:pt>
                <c:pt idx="4739">
                  <c:v>2.3912355773000002</c:v>
                </c:pt>
                <c:pt idx="4740">
                  <c:v>2.3925886068</c:v>
                </c:pt>
                <c:pt idx="4741">
                  <c:v>2.3932940450999998</c:v>
                </c:pt>
                <c:pt idx="4742">
                  <c:v>2.394020898</c:v>
                </c:pt>
                <c:pt idx="4743">
                  <c:v>2.3944196340999997</c:v>
                </c:pt>
                <c:pt idx="4744">
                  <c:v>2.3948255135999998</c:v>
                </c:pt>
                <c:pt idx="4745">
                  <c:v>2.3953941424000003</c:v>
                </c:pt>
                <c:pt idx="4746">
                  <c:v>2.3959543008000002</c:v>
                </c:pt>
                <c:pt idx="4747">
                  <c:v>2.3970212546000003</c:v>
                </c:pt>
                <c:pt idx="4748">
                  <c:v>2.3986079625999999</c:v>
                </c:pt>
                <c:pt idx="4749">
                  <c:v>2.4001892406000001</c:v>
                </c:pt>
                <c:pt idx="4750">
                  <c:v>2.40093405</c:v>
                </c:pt>
                <c:pt idx="4751">
                  <c:v>2.4006707892000003</c:v>
                </c:pt>
                <c:pt idx="4752">
                  <c:v>2.4005446080000001</c:v>
                </c:pt>
                <c:pt idx="4753">
                  <c:v>2.4012467856000002</c:v>
                </c:pt>
                <c:pt idx="4754">
                  <c:v>2.4027789456000002</c:v>
                </c:pt>
                <c:pt idx="4755">
                  <c:v>2.4037728376999996</c:v>
                </c:pt>
                <c:pt idx="4756">
                  <c:v>2.4043983223999996</c:v>
                </c:pt>
                <c:pt idx="4757">
                  <c:v>2.4048752574000001</c:v>
                </c:pt>
                <c:pt idx="4758">
                  <c:v>2.4058836705000002</c:v>
                </c:pt>
                <c:pt idx="4759">
                  <c:v>2.4072136880000001</c:v>
                </c:pt>
                <c:pt idx="4760">
                  <c:v>2.4083638187999998</c:v>
                </c:pt>
                <c:pt idx="4761">
                  <c:v>2.4090025050000001</c:v>
                </c:pt>
                <c:pt idx="4762">
                  <c:v>2.4089981790000001</c:v>
                </c:pt>
                <c:pt idx="4763">
                  <c:v>2.4088051943999997</c:v>
                </c:pt>
                <c:pt idx="4764">
                  <c:v>2.4072815520000002</c:v>
                </c:pt>
                <c:pt idx="4765">
                  <c:v>2.4070912575999999</c:v>
                </c:pt>
                <c:pt idx="4766">
                  <c:v>2.4089149478</c:v>
                </c:pt>
                <c:pt idx="4767">
                  <c:v>2.4100769791999999</c:v>
                </c:pt>
                <c:pt idx="4768">
                  <c:v>2.4114221204999997</c:v>
                </c:pt>
                <c:pt idx="4769">
                  <c:v>2.4122598886999995</c:v>
                </c:pt>
                <c:pt idx="4770">
                  <c:v>2.4119053224</c:v>
                </c:pt>
                <c:pt idx="4771">
                  <c:v>2.4124086029999998</c:v>
                </c:pt>
                <c:pt idx="4772">
                  <c:v>2.4133938201999996</c:v>
                </c:pt>
                <c:pt idx="4773">
                  <c:v>2.4143548128000001</c:v>
                </c:pt>
                <c:pt idx="4774">
                  <c:v>2.4146451809000005</c:v>
                </c:pt>
                <c:pt idx="4775">
                  <c:v>2.414935566</c:v>
                </c:pt>
                <c:pt idx="4776">
                  <c:v>2.4157465833999998</c:v>
                </c:pt>
                <c:pt idx="4777">
                  <c:v>2.4170726021999998</c:v>
                </c:pt>
                <c:pt idx="4778">
                  <c:v>2.4182185125000002</c:v>
                </c:pt>
                <c:pt idx="4779">
                  <c:v>2.4191756727999998</c:v>
                </c:pt>
                <c:pt idx="4780">
                  <c:v>2.4194662986999997</c:v>
                </c:pt>
                <c:pt idx="4781">
                  <c:v>2.4192490713000003</c:v>
                </c:pt>
                <c:pt idx="4782">
                  <c:v>2.4193909482000002</c:v>
                </c:pt>
                <c:pt idx="4783">
                  <c:v>2.4207433258000002</c:v>
                </c:pt>
                <c:pt idx="4784">
                  <c:v>2.4221331670000006</c:v>
                </c:pt>
                <c:pt idx="4785">
                  <c:v>2.4230237964000003</c:v>
                </c:pt>
                <c:pt idx="4786">
                  <c:v>2.4235724833000001</c:v>
                </c:pt>
                <c:pt idx="4787">
                  <c:v>2.4242958636000003</c:v>
                </c:pt>
                <c:pt idx="4788">
                  <c:v>2.4253829976999999</c:v>
                </c:pt>
                <c:pt idx="4789">
                  <c:v>2.4261554255999997</c:v>
                </c:pt>
                <c:pt idx="4790">
                  <c:v>2.4260875359999998</c:v>
                </c:pt>
                <c:pt idx="4791">
                  <c:v>2.42569743</c:v>
                </c:pt>
                <c:pt idx="4792">
                  <c:v>2.4261320019999997</c:v>
                </c:pt>
                <c:pt idx="4793">
                  <c:v>2.4280689743999999</c:v>
                </c:pt>
                <c:pt idx="4794">
                  <c:v>2.4296811875</c:v>
                </c:pt>
                <c:pt idx="4795">
                  <c:v>2.4299255625000002</c:v>
                </c:pt>
                <c:pt idx="4796">
                  <c:v>2.4296541484</c:v>
                </c:pt>
                <c:pt idx="4797">
                  <c:v>2.4293265968000002</c:v>
                </c:pt>
                <c:pt idx="4798">
                  <c:v>2.4298343089999999</c:v>
                </c:pt>
                <c:pt idx="4799">
                  <c:v>2.4310169938999997</c:v>
                </c:pt>
                <c:pt idx="4800">
                  <c:v>2.4321753680999998</c:v>
                </c:pt>
                <c:pt idx="4801">
                  <c:v>2.4333237900000002</c:v>
                </c:pt>
                <c:pt idx="4802">
                  <c:v>2.4348048033</c:v>
                </c:pt>
                <c:pt idx="4803">
                  <c:v>2.4354561599999998</c:v>
                </c:pt>
                <c:pt idx="4804">
                  <c:v>2.4337497044000003</c:v>
                </c:pt>
                <c:pt idx="4805">
                  <c:v>2.4334077246000003</c:v>
                </c:pt>
                <c:pt idx="4806">
                  <c:v>2.4347587411</c:v>
                </c:pt>
                <c:pt idx="4807">
                  <c:v>2.4361243199999998</c:v>
                </c:pt>
                <c:pt idx="4808">
                  <c:v>2.4368118833999999</c:v>
                </c:pt>
                <c:pt idx="4809">
                  <c:v>2.4373620125</c:v>
                </c:pt>
                <c:pt idx="4810">
                  <c:v>2.4384328210000001</c:v>
                </c:pt>
                <c:pt idx="4811">
                  <c:v>2.4400388808000004</c:v>
                </c:pt>
                <c:pt idx="4812">
                  <c:v>2.4406051880000001</c:v>
                </c:pt>
                <c:pt idx="4813">
                  <c:v>2.4409921964999999</c:v>
                </c:pt>
                <c:pt idx="4814">
                  <c:v>2.4423819396000002</c:v>
                </c:pt>
                <c:pt idx="4815">
                  <c:v>2.4437661075000001</c:v>
                </c:pt>
                <c:pt idx="4816">
                  <c:v>2.4443226952000003</c:v>
                </c:pt>
                <c:pt idx="4817">
                  <c:v>2.4444002412000003</c:v>
                </c:pt>
                <c:pt idx="4818">
                  <c:v>2.4441506118</c:v>
                </c:pt>
                <c:pt idx="4819">
                  <c:v>2.4444233954999999</c:v>
                </c:pt>
                <c:pt idx="4820">
                  <c:v>2.4460584589000001</c:v>
                </c:pt>
                <c:pt idx="4821">
                  <c:v>2.4473405811000002</c:v>
                </c:pt>
                <c:pt idx="4822">
                  <c:v>2.4477801600000002</c:v>
                </c:pt>
                <c:pt idx="4823">
                  <c:v>2.4487338732000001</c:v>
                </c:pt>
                <c:pt idx="4824">
                  <c:v>2.4498297291000002</c:v>
                </c:pt>
                <c:pt idx="4825">
                  <c:v>2.4501958141999998</c:v>
                </c:pt>
                <c:pt idx="4826">
                  <c:v>2.4496538021999998</c:v>
                </c:pt>
                <c:pt idx="4827">
                  <c:v>2.4496057280999999</c:v>
                </c:pt>
                <c:pt idx="4828">
                  <c:v>2.4506064214000003</c:v>
                </c:pt>
                <c:pt idx="4829">
                  <c:v>2.4524431908000004</c:v>
                </c:pt>
                <c:pt idx="4830">
                  <c:v>2.4534209883</c:v>
                </c:pt>
                <c:pt idx="4831">
                  <c:v>2.4533817191999998</c:v>
                </c:pt>
                <c:pt idx="4832">
                  <c:v>2.4535061784000001</c:v>
                </c:pt>
                <c:pt idx="4833">
                  <c:v>2.4546609276</c:v>
                </c:pt>
                <c:pt idx="4834">
                  <c:v>2.4558548976000001</c:v>
                </c:pt>
                <c:pt idx="4835">
                  <c:v>2.4565562439000002</c:v>
                </c:pt>
                <c:pt idx="4836">
                  <c:v>2.4567271905000001</c:v>
                </c:pt>
                <c:pt idx="4837">
                  <c:v>2.4566952260000003</c:v>
                </c:pt>
                <c:pt idx="4838">
                  <c:v>2.4576938874000001</c:v>
                </c:pt>
                <c:pt idx="4839">
                  <c:v>2.4595827646999995</c:v>
                </c:pt>
                <c:pt idx="4840">
                  <c:v>2.4607890439000002</c:v>
                </c:pt>
                <c:pt idx="4841">
                  <c:v>2.4614604390000001</c:v>
                </c:pt>
                <c:pt idx="4842">
                  <c:v>2.461620049</c:v>
                </c:pt>
                <c:pt idx="4843">
                  <c:v>2.4618057769999999</c:v>
                </c:pt>
                <c:pt idx="4844">
                  <c:v>2.4608530866999998</c:v>
                </c:pt>
                <c:pt idx="4845">
                  <c:v>2.4609429935999998</c:v>
                </c:pt>
                <c:pt idx="4846">
                  <c:v>2.4618683827999996</c:v>
                </c:pt>
                <c:pt idx="4847">
                  <c:v>2.4636236925000001</c:v>
                </c:pt>
                <c:pt idx="4848">
                  <c:v>2.4648584323999998</c:v>
                </c:pt>
                <c:pt idx="4849">
                  <c:v>2.4654114093000001</c:v>
                </c:pt>
                <c:pt idx="4850">
                  <c:v>2.4661240506</c:v>
                </c:pt>
                <c:pt idx="4851">
                  <c:v>2.4668469462</c:v>
                </c:pt>
                <c:pt idx="4852">
                  <c:v>2.4668820032000003</c:v>
                </c:pt>
                <c:pt idx="4853">
                  <c:v>2.4672348705</c:v>
                </c:pt>
                <c:pt idx="4854">
                  <c:v>2.4680972443</c:v>
                </c:pt>
                <c:pt idx="4855">
                  <c:v>2.4692935826999998</c:v>
                </c:pt>
                <c:pt idx="4856">
                  <c:v>2.4694695045999997</c:v>
                </c:pt>
                <c:pt idx="4857">
                  <c:v>2.4696788661999998</c:v>
                </c:pt>
                <c:pt idx="4858">
                  <c:v>2.4705750200999996</c:v>
                </c:pt>
                <c:pt idx="4859">
                  <c:v>2.4721639715000001</c:v>
                </c:pt>
                <c:pt idx="4860">
                  <c:v>2.4734046168999999</c:v>
                </c:pt>
                <c:pt idx="4861">
                  <c:v>2.4739511781000001</c:v>
                </c:pt>
                <c:pt idx="4862">
                  <c:v>2.4739472133999998</c:v>
                </c:pt>
                <c:pt idx="4863">
                  <c:v>2.4749381609999999</c:v>
                </c:pt>
                <c:pt idx="4864">
                  <c:v>2.4766017463999996</c:v>
                </c:pt>
                <c:pt idx="4865">
                  <c:v>2.4777439387999998</c:v>
                </c:pt>
                <c:pt idx="4866">
                  <c:v>2.4785710753999997</c:v>
                </c:pt>
                <c:pt idx="4867">
                  <c:v>2.4789247959000003</c:v>
                </c:pt>
                <c:pt idx="4868">
                  <c:v>2.4801431301000001</c:v>
                </c:pt>
                <c:pt idx="4869">
                  <c:v>2.4811843160000002</c:v>
                </c:pt>
                <c:pt idx="4870">
                  <c:v>2.4794862414000001</c:v>
                </c:pt>
                <c:pt idx="4871">
                  <c:v>2.4777616776000002</c:v>
                </c:pt>
                <c:pt idx="4872">
                  <c:v>2.4784044174999997</c:v>
                </c:pt>
                <c:pt idx="4873">
                  <c:v>2.4804368159999997</c:v>
                </c:pt>
                <c:pt idx="4874">
                  <c:v>2.4814651061999999</c:v>
                </c:pt>
                <c:pt idx="4875">
                  <c:v>2.4821606545999999</c:v>
                </c:pt>
                <c:pt idx="4876">
                  <c:v>2.4836979860000001</c:v>
                </c:pt>
                <c:pt idx="4877">
                  <c:v>2.4852384330000001</c:v>
                </c:pt>
                <c:pt idx="4878">
                  <c:v>2.4857525264000002</c:v>
                </c:pt>
                <c:pt idx="4879">
                  <c:v>2.4857679689000003</c:v>
                </c:pt>
                <c:pt idx="4880">
                  <c:v>2.4863098881000001</c:v>
                </c:pt>
                <c:pt idx="4881">
                  <c:v>2.4875617305</c:v>
                </c:pt>
                <c:pt idx="4882">
                  <c:v>2.4883120098</c:v>
                </c:pt>
                <c:pt idx="4883">
                  <c:v>2.4881544080000002</c:v>
                </c:pt>
                <c:pt idx="4884">
                  <c:v>2.4883371579999998</c:v>
                </c:pt>
                <c:pt idx="4885">
                  <c:v>2.4896806850999997</c:v>
                </c:pt>
                <c:pt idx="4886">
                  <c:v>2.4910228943999999</c:v>
                </c:pt>
                <c:pt idx="4887">
                  <c:v>2.4911736246</c:v>
                </c:pt>
                <c:pt idx="4888">
                  <c:v>2.4909867968000001</c:v>
                </c:pt>
                <c:pt idx="4889">
                  <c:v>2.4904594212000002</c:v>
                </c:pt>
                <c:pt idx="4890">
                  <c:v>2.4897777834999997</c:v>
                </c:pt>
                <c:pt idx="4891">
                  <c:v>2.4913301025000001</c:v>
                </c:pt>
                <c:pt idx="4892">
                  <c:v>2.4923644400000002</c:v>
                </c:pt>
                <c:pt idx="4893">
                  <c:v>2.4937702578000001</c:v>
                </c:pt>
                <c:pt idx="4894">
                  <c:v>2.4955227791999999</c:v>
                </c:pt>
                <c:pt idx="4895">
                  <c:v>2.4972931638000002</c:v>
                </c:pt>
                <c:pt idx="4896">
                  <c:v>2.497871376</c:v>
                </c:pt>
                <c:pt idx="4897">
                  <c:v>2.497597812</c:v>
                </c:pt>
                <c:pt idx="4898">
                  <c:v>2.4988458775999995</c:v>
                </c:pt>
                <c:pt idx="4899">
                  <c:v>2.5001014640000001</c:v>
                </c:pt>
                <c:pt idx="4900">
                  <c:v>2.5006697099999999</c:v>
                </c:pt>
                <c:pt idx="4901">
                  <c:v>2.5008883526000001</c:v>
                </c:pt>
                <c:pt idx="4902">
                  <c:v>2.5017682252000002</c:v>
                </c:pt>
                <c:pt idx="4903">
                  <c:v>2.5028171943999999</c:v>
                </c:pt>
                <c:pt idx="4904">
                  <c:v>2.5040632080000003</c:v>
                </c:pt>
                <c:pt idx="4905">
                  <c:v>2.5049831226000001</c:v>
                </c:pt>
                <c:pt idx="4906">
                  <c:v>2.5057076791999999</c:v>
                </c:pt>
                <c:pt idx="4907">
                  <c:v>2.5066072500000001</c:v>
                </c:pt>
                <c:pt idx="4908">
                  <c:v>2.5073408177999998</c:v>
                </c:pt>
                <c:pt idx="4909">
                  <c:v>2.5072437891999999</c:v>
                </c:pt>
                <c:pt idx="4910">
                  <c:v>2.5077245506000003</c:v>
                </c:pt>
                <c:pt idx="4911">
                  <c:v>2.5084332911999998</c:v>
                </c:pt>
                <c:pt idx="4912">
                  <c:v>2.5091436024</c:v>
                </c:pt>
                <c:pt idx="4913">
                  <c:v>2.5092950214999998</c:v>
                </c:pt>
                <c:pt idx="4914">
                  <c:v>2.5097303717999999</c:v>
                </c:pt>
                <c:pt idx="4915">
                  <c:v>2.5106454310000004</c:v>
                </c:pt>
                <c:pt idx="4916">
                  <c:v>2.5106953899000004</c:v>
                </c:pt>
                <c:pt idx="4917">
                  <c:v>2.5102361415000001</c:v>
                </c:pt>
                <c:pt idx="4918">
                  <c:v>2.5095825299999999</c:v>
                </c:pt>
                <c:pt idx="4919">
                  <c:v>2.510480088</c:v>
                </c:pt>
                <c:pt idx="4920">
                  <c:v>2.5120798848000003</c:v>
                </c:pt>
                <c:pt idx="4921">
                  <c:v>2.5140126353999999</c:v>
                </c:pt>
                <c:pt idx="4922">
                  <c:v>2.5159206476000002</c:v>
                </c:pt>
                <c:pt idx="4923">
                  <c:v>2.5159251671999998</c:v>
                </c:pt>
                <c:pt idx="4924">
                  <c:v>2.5150461974999998</c:v>
                </c:pt>
                <c:pt idx="4925">
                  <c:v>2.5152008099999996</c:v>
                </c:pt>
                <c:pt idx="4926">
                  <c:v>2.5156985393999998</c:v>
                </c:pt>
                <c:pt idx="4927">
                  <c:v>2.5160004408000005</c:v>
                </c:pt>
                <c:pt idx="4928">
                  <c:v>2.5175247648000001</c:v>
                </c:pt>
                <c:pt idx="4929">
                  <c:v>2.5193791682</c:v>
                </c:pt>
                <c:pt idx="4930">
                  <c:v>2.5205724512000001</c:v>
                </c:pt>
                <c:pt idx="4931">
                  <c:v>2.5207406240000001</c:v>
                </c:pt>
                <c:pt idx="4932">
                  <c:v>2.5209028959999999</c:v>
                </c:pt>
                <c:pt idx="4933">
                  <c:v>2.5219196505000001</c:v>
                </c:pt>
                <c:pt idx="4934">
                  <c:v>2.5229660389999999</c:v>
                </c:pt>
                <c:pt idx="4935">
                  <c:v>2.5239036522</c:v>
                </c:pt>
                <c:pt idx="4936">
                  <c:v>2.5247251044000003</c:v>
                </c:pt>
                <c:pt idx="4937">
                  <c:v>2.5255466819999999</c:v>
                </c:pt>
                <c:pt idx="4938">
                  <c:v>2.5268665752000001</c:v>
                </c:pt>
                <c:pt idx="4939">
                  <c:v>2.5279772630999999</c:v>
                </c:pt>
                <c:pt idx="4940">
                  <c:v>2.5280723333999999</c:v>
                </c:pt>
                <c:pt idx="4941">
                  <c:v>2.5277853809999997</c:v>
                </c:pt>
                <c:pt idx="4942">
                  <c:v>2.528490664</c:v>
                </c:pt>
                <c:pt idx="4943">
                  <c:v>2.5302046657999999</c:v>
                </c:pt>
                <c:pt idx="4944">
                  <c:v>2.5317108069000001</c:v>
                </c:pt>
                <c:pt idx="4945">
                  <c:v>2.5320062000000001</c:v>
                </c:pt>
                <c:pt idx="4946">
                  <c:v>2.5321453200000001</c:v>
                </c:pt>
                <c:pt idx="4947">
                  <c:v>2.5326281208000001</c:v>
                </c:pt>
                <c:pt idx="4948">
                  <c:v>2.5336390962999999</c:v>
                </c:pt>
                <c:pt idx="4949">
                  <c:v>2.5346442520000001</c:v>
                </c:pt>
                <c:pt idx="4950">
                  <c:v>2.5356495087000002</c:v>
                </c:pt>
                <c:pt idx="4951">
                  <c:v>2.5359688197999999</c:v>
                </c:pt>
                <c:pt idx="4952">
                  <c:v>2.53617479</c:v>
                </c:pt>
                <c:pt idx="4953">
                  <c:v>2.5360221248000001</c:v>
                </c:pt>
                <c:pt idx="4954">
                  <c:v>2.5367030828999999</c:v>
                </c:pt>
                <c:pt idx="4955">
                  <c:v>2.5387239720000001</c:v>
                </c:pt>
                <c:pt idx="4956">
                  <c:v>2.5400558238000004</c:v>
                </c:pt>
                <c:pt idx="4957">
                  <c:v>2.5405124788999998</c:v>
                </c:pt>
                <c:pt idx="4958">
                  <c:v>2.5407860800000002</c:v>
                </c:pt>
                <c:pt idx="4959">
                  <c:v>2.5412368506000003</c:v>
                </c:pt>
                <c:pt idx="4960">
                  <c:v>2.5421909373</c:v>
                </c:pt>
                <c:pt idx="4961">
                  <c:v>2.5431658828000003</c:v>
                </c:pt>
                <c:pt idx="4962">
                  <c:v>2.5433010359999999</c:v>
                </c:pt>
                <c:pt idx="4963">
                  <c:v>2.5432664221999999</c:v>
                </c:pt>
                <c:pt idx="4964">
                  <c:v>2.5430486494000002</c:v>
                </c:pt>
                <c:pt idx="4965">
                  <c:v>2.5431704112000002</c:v>
                </c:pt>
                <c:pt idx="4966">
                  <c:v>2.544662389</c:v>
                </c:pt>
                <c:pt idx="4967">
                  <c:v>2.5459876719999999</c:v>
                </c:pt>
                <c:pt idx="4968">
                  <c:v>2.5459783932</c:v>
                </c:pt>
                <c:pt idx="4969">
                  <c:v>2.5441366908000003</c:v>
                </c:pt>
                <c:pt idx="4970">
                  <c:v>2.5439930458000006</c:v>
                </c:pt>
                <c:pt idx="4971">
                  <c:v>2.5445153913</c:v>
                </c:pt>
                <c:pt idx="4972">
                  <c:v>2.5464145167999996</c:v>
                </c:pt>
                <c:pt idx="4973">
                  <c:v>2.5478369783999999</c:v>
                </c:pt>
                <c:pt idx="4974">
                  <c:v>2.5494444172000001</c:v>
                </c:pt>
                <c:pt idx="4975">
                  <c:v>2.5507003900000003</c:v>
                </c:pt>
                <c:pt idx="4976">
                  <c:v>2.5517628055999997</c:v>
                </c:pt>
                <c:pt idx="4977">
                  <c:v>2.5522813133999995</c:v>
                </c:pt>
                <c:pt idx="4978">
                  <c:v>2.5531308188000006</c:v>
                </c:pt>
                <c:pt idx="4979">
                  <c:v>2.5546959845999999</c:v>
                </c:pt>
                <c:pt idx="4980">
                  <c:v>2.5557380419999998</c:v>
                </c:pt>
                <c:pt idx="4981">
                  <c:v>2.5564447390999998</c:v>
                </c:pt>
                <c:pt idx="4982">
                  <c:v>2.5566489924</c:v>
                </c:pt>
                <c:pt idx="4983">
                  <c:v>2.5565534813999999</c:v>
                </c:pt>
                <c:pt idx="4984">
                  <c:v>2.5568188260000002</c:v>
                </c:pt>
                <c:pt idx="4985">
                  <c:v>2.5575808859999998</c:v>
                </c:pt>
                <c:pt idx="4986">
                  <c:v>2.5582953239999999</c:v>
                </c:pt>
                <c:pt idx="4987">
                  <c:v>2.5589844852000003</c:v>
                </c:pt>
                <c:pt idx="4988">
                  <c:v>2.5600168594000001</c:v>
                </c:pt>
                <c:pt idx="4989">
                  <c:v>2.5612418314999998</c:v>
                </c:pt>
                <c:pt idx="4990">
                  <c:v>2.5629937024</c:v>
                </c:pt>
                <c:pt idx="4991">
                  <c:v>2.5647234059999997</c:v>
                </c:pt>
                <c:pt idx="4992">
                  <c:v>2.5650549389999999</c:v>
                </c:pt>
                <c:pt idx="4993">
                  <c:v>2.5645089077999996</c:v>
                </c:pt>
                <c:pt idx="4994">
                  <c:v>2.564298612</c:v>
                </c:pt>
                <c:pt idx="4995">
                  <c:v>2.5653152279999998</c:v>
                </c:pt>
                <c:pt idx="4996">
                  <c:v>2.5666722815999998</c:v>
                </c:pt>
                <c:pt idx="4997">
                  <c:v>2.5669994536000003</c:v>
                </c:pt>
                <c:pt idx="4998">
                  <c:v>2.5662741347999996</c:v>
                </c:pt>
                <c:pt idx="4999">
                  <c:v>2.5662309988999996</c:v>
                </c:pt>
                <c:pt idx="5000">
                  <c:v>2.5673508491000003</c:v>
                </c:pt>
                <c:pt idx="5001">
                  <c:v>2.5691485963000003</c:v>
                </c:pt>
                <c:pt idx="5002">
                  <c:v>2.5704582810000005</c:v>
                </c:pt>
                <c:pt idx="5003">
                  <c:v>2.5712649022000003</c:v>
                </c:pt>
                <c:pt idx="5004">
                  <c:v>2.5717625855999997</c:v>
                </c:pt>
                <c:pt idx="5005">
                  <c:v>2.57177056</c:v>
                </c:pt>
                <c:pt idx="5006">
                  <c:v>2.5716247284000002</c:v>
                </c:pt>
                <c:pt idx="5007">
                  <c:v>2.5721913574999999</c:v>
                </c:pt>
                <c:pt idx="5008">
                  <c:v>2.5750271700000003</c:v>
                </c:pt>
                <c:pt idx="5009">
                  <c:v>2.5775379045000002</c:v>
                </c:pt>
                <c:pt idx="5010">
                  <c:v>2.5788523836000001</c:v>
                </c:pt>
                <c:pt idx="5011">
                  <c:v>2.5789387007999998</c:v>
                </c:pt>
                <c:pt idx="5012">
                  <c:v>2.5784719092000001</c:v>
                </c:pt>
                <c:pt idx="5013">
                  <c:v>2.5781423647000001</c:v>
                </c:pt>
                <c:pt idx="5014">
                  <c:v>2.578513756</c:v>
                </c:pt>
                <c:pt idx="5015">
                  <c:v>2.5789151798999996</c:v>
                </c:pt>
                <c:pt idx="5016">
                  <c:v>2.5784780899999999</c:v>
                </c:pt>
                <c:pt idx="5017">
                  <c:v>2.5787540716000001</c:v>
                </c:pt>
                <c:pt idx="5018">
                  <c:v>2.5804386429999999</c:v>
                </c:pt>
                <c:pt idx="5019">
                  <c:v>2.5816526712000001</c:v>
                </c:pt>
                <c:pt idx="5020">
                  <c:v>2.5820159616000002</c:v>
                </c:pt>
                <c:pt idx="5021">
                  <c:v>2.5823567340000002</c:v>
                </c:pt>
                <c:pt idx="5022">
                  <c:v>2.5830385880000004</c:v>
                </c:pt>
                <c:pt idx="5023">
                  <c:v>2.5840286178</c:v>
                </c:pt>
                <c:pt idx="5024">
                  <c:v>2.5846641300000002</c:v>
                </c:pt>
                <c:pt idx="5025">
                  <c:v>2.5851065895000001</c:v>
                </c:pt>
                <c:pt idx="5026">
                  <c:v>2.5858707839999999</c:v>
                </c:pt>
                <c:pt idx="5027">
                  <c:v>2.5872755083000003</c:v>
                </c:pt>
                <c:pt idx="5028">
                  <c:v>2.5883030544000003</c:v>
                </c:pt>
                <c:pt idx="5029">
                  <c:v>2.5886511277000004</c:v>
                </c:pt>
                <c:pt idx="5030">
                  <c:v>2.5891969544999998</c:v>
                </c:pt>
                <c:pt idx="5031">
                  <c:v>2.5902714067999999</c:v>
                </c:pt>
                <c:pt idx="5032">
                  <c:v>2.5906466940000001</c:v>
                </c:pt>
                <c:pt idx="5033">
                  <c:v>2.5913739456</c:v>
                </c:pt>
                <c:pt idx="5034">
                  <c:v>2.5919245449999995</c:v>
                </c:pt>
                <c:pt idx="5035">
                  <c:v>2.5929678150000002</c:v>
                </c:pt>
                <c:pt idx="5036">
                  <c:v>2.5936456346000001</c:v>
                </c:pt>
                <c:pt idx="5037">
                  <c:v>2.5937977204000005</c:v>
                </c:pt>
                <c:pt idx="5038">
                  <c:v>2.5934330145</c:v>
                </c:pt>
                <c:pt idx="5039">
                  <c:v>2.5933856988000001</c:v>
                </c:pt>
                <c:pt idx="5040">
                  <c:v>2.5945247520000003</c:v>
                </c:pt>
                <c:pt idx="5041">
                  <c:v>2.596012982</c:v>
                </c:pt>
                <c:pt idx="5042">
                  <c:v>2.5966730160000004</c:v>
                </c:pt>
                <c:pt idx="5043">
                  <c:v>2.5964836346999993</c:v>
                </c:pt>
                <c:pt idx="5044">
                  <c:v>2.5969925212000002</c:v>
                </c:pt>
                <c:pt idx="5045">
                  <c:v>2.5978415850000003</c:v>
                </c:pt>
                <c:pt idx="5046">
                  <c:v>2.598852516</c:v>
                </c:pt>
                <c:pt idx="5047">
                  <c:v>2.6000283505999997</c:v>
                </c:pt>
                <c:pt idx="5048">
                  <c:v>2.6017047630000003</c:v>
                </c:pt>
                <c:pt idx="5049">
                  <c:v>2.6020084535999999</c:v>
                </c:pt>
                <c:pt idx="5050">
                  <c:v>2.6015713542000003</c:v>
                </c:pt>
                <c:pt idx="5051">
                  <c:v>2.6018040995999998</c:v>
                </c:pt>
                <c:pt idx="5052">
                  <c:v>2.6021047804999999</c:v>
                </c:pt>
                <c:pt idx="5053">
                  <c:v>2.6031463800000001</c:v>
                </c:pt>
                <c:pt idx="5054">
                  <c:v>2.6045465062000002</c:v>
                </c:pt>
                <c:pt idx="5055">
                  <c:v>2.6057895051999997</c:v>
                </c:pt>
                <c:pt idx="5056">
                  <c:v>2.6063504905000001</c:v>
                </c:pt>
                <c:pt idx="5057">
                  <c:v>2.607114218</c:v>
                </c:pt>
                <c:pt idx="5058">
                  <c:v>2.6082169287000001</c:v>
                </c:pt>
                <c:pt idx="5059">
                  <c:v>2.6084483106</c:v>
                </c:pt>
                <c:pt idx="5060">
                  <c:v>2.6086539834</c:v>
                </c:pt>
                <c:pt idx="5061">
                  <c:v>2.6093620583999995</c:v>
                </c:pt>
                <c:pt idx="5062">
                  <c:v>2.6102245739999996</c:v>
                </c:pt>
                <c:pt idx="5063">
                  <c:v>2.6116017469999999</c:v>
                </c:pt>
                <c:pt idx="5064">
                  <c:v>2.6124675065999998</c:v>
                </c:pt>
                <c:pt idx="5065">
                  <c:v>2.6132032079999998</c:v>
                </c:pt>
                <c:pt idx="5066">
                  <c:v>2.6143250408999998</c:v>
                </c:pt>
                <c:pt idx="5067">
                  <c:v>2.6149489675000002</c:v>
                </c:pt>
                <c:pt idx="5068">
                  <c:v>2.6155941819000001</c:v>
                </c:pt>
                <c:pt idx="5069">
                  <c:v>2.6156958208000001</c:v>
                </c:pt>
                <c:pt idx="5070">
                  <c:v>2.6169938366000003</c:v>
                </c:pt>
                <c:pt idx="5071">
                  <c:v>2.6184495600000002</c:v>
                </c:pt>
                <c:pt idx="5072">
                  <c:v>2.6188588135999997</c:v>
                </c:pt>
                <c:pt idx="5073">
                  <c:v>2.6183879442000002</c:v>
                </c:pt>
                <c:pt idx="5074">
                  <c:v>2.6190910394999998</c:v>
                </c:pt>
                <c:pt idx="5075">
                  <c:v>2.6206320064000002</c:v>
                </c:pt>
                <c:pt idx="5076">
                  <c:v>2.6230534824</c:v>
                </c:pt>
                <c:pt idx="5077">
                  <c:v>2.6240872635999999</c:v>
                </c:pt>
                <c:pt idx="5078">
                  <c:v>2.6239088633999996</c:v>
                </c:pt>
                <c:pt idx="5079">
                  <c:v>2.6242684509999998</c:v>
                </c:pt>
                <c:pt idx="5080">
                  <c:v>2.6249644978000006</c:v>
                </c:pt>
                <c:pt idx="5081">
                  <c:v>2.6254559189999997</c:v>
                </c:pt>
                <c:pt idx="5082">
                  <c:v>2.6252425297000004</c:v>
                </c:pt>
                <c:pt idx="5083">
                  <c:v>2.6255596656</c:v>
                </c:pt>
                <c:pt idx="5084">
                  <c:v>2.6265999859999996</c:v>
                </c:pt>
                <c:pt idx="5085">
                  <c:v>2.6271386667000001</c:v>
                </c:pt>
                <c:pt idx="5086">
                  <c:v>2.6273317193999999</c:v>
                </c:pt>
                <c:pt idx="5087">
                  <c:v>2.6280387672000001</c:v>
                </c:pt>
                <c:pt idx="5088">
                  <c:v>2.6285502161999998</c:v>
                </c:pt>
                <c:pt idx="5089">
                  <c:v>2.6292497913999999</c:v>
                </c:pt>
                <c:pt idx="5090">
                  <c:v>2.6294201321999999</c:v>
                </c:pt>
                <c:pt idx="5091">
                  <c:v>2.6299271403999995</c:v>
                </c:pt>
                <c:pt idx="5092">
                  <c:v>2.6307632685</c:v>
                </c:pt>
                <c:pt idx="5093">
                  <c:v>2.6321395295999999</c:v>
                </c:pt>
                <c:pt idx="5094">
                  <c:v>2.6335098517</c:v>
                </c:pt>
                <c:pt idx="5095">
                  <c:v>2.6347195709999998</c:v>
                </c:pt>
                <c:pt idx="5096">
                  <c:v>2.6348917265000003</c:v>
                </c:pt>
                <c:pt idx="5097">
                  <c:v>2.6347118664000004</c:v>
                </c:pt>
                <c:pt idx="5098">
                  <c:v>2.6355956958000002</c:v>
                </c:pt>
                <c:pt idx="5099">
                  <c:v>2.6363218800000001</c:v>
                </c:pt>
                <c:pt idx="5100">
                  <c:v>2.6368766694000003</c:v>
                </c:pt>
                <c:pt idx="5101">
                  <c:v>2.6375816605</c:v>
                </c:pt>
                <c:pt idx="5102">
                  <c:v>2.6384323017</c:v>
                </c:pt>
                <c:pt idx="5103">
                  <c:v>2.6392830261000002</c:v>
                </c:pt>
                <c:pt idx="5104">
                  <c:v>2.6396345316000001</c:v>
                </c:pt>
                <c:pt idx="5105">
                  <c:v>2.6396658764000001</c:v>
                </c:pt>
                <c:pt idx="5106">
                  <c:v>2.6405564526000003</c:v>
                </c:pt>
                <c:pt idx="5107">
                  <c:v>2.6416095342000001</c:v>
                </c:pt>
                <c:pt idx="5108">
                  <c:v>2.6423058605</c:v>
                </c:pt>
                <c:pt idx="5109">
                  <c:v>2.6430083635999999</c:v>
                </c:pt>
                <c:pt idx="5110">
                  <c:v>2.6447511846</c:v>
                </c:pt>
                <c:pt idx="5111">
                  <c:v>2.6465049235999998</c:v>
                </c:pt>
                <c:pt idx="5112">
                  <c:v>2.6470438175999997</c:v>
                </c:pt>
                <c:pt idx="5113">
                  <c:v>2.6470632885999996</c:v>
                </c:pt>
                <c:pt idx="5114">
                  <c:v>2.6474642375999999</c:v>
                </c:pt>
                <c:pt idx="5115">
                  <c:v>2.6491127103999998</c:v>
                </c:pt>
                <c:pt idx="5116">
                  <c:v>2.6502020544999998</c:v>
                </c:pt>
                <c:pt idx="5117">
                  <c:v>2.6505680642000002</c:v>
                </c:pt>
                <c:pt idx="5118">
                  <c:v>2.6504450100000003</c:v>
                </c:pt>
                <c:pt idx="5119">
                  <c:v>2.6508599975</c:v>
                </c:pt>
                <c:pt idx="5120">
                  <c:v>2.6511170542999998</c:v>
                </c:pt>
                <c:pt idx="5121">
                  <c:v>2.6515091371999997</c:v>
                </c:pt>
                <c:pt idx="5122">
                  <c:v>2.6527539359999999</c:v>
                </c:pt>
                <c:pt idx="5123">
                  <c:v>2.6542288665</c:v>
                </c:pt>
                <c:pt idx="5124">
                  <c:v>2.6555353064999996</c:v>
                </c:pt>
                <c:pt idx="5125">
                  <c:v>2.6551131114000004</c:v>
                </c:pt>
                <c:pt idx="5126">
                  <c:v>2.6531228655999999</c:v>
                </c:pt>
                <c:pt idx="5127">
                  <c:v>2.6531882309999997</c:v>
                </c:pt>
                <c:pt idx="5128">
                  <c:v>2.6561859204</c:v>
                </c:pt>
                <c:pt idx="5129">
                  <c:v>2.6591580075000003</c:v>
                </c:pt>
                <c:pt idx="5130">
                  <c:v>2.6600295578999997</c:v>
                </c:pt>
                <c:pt idx="5131">
                  <c:v>2.6603686460000002</c:v>
                </c:pt>
                <c:pt idx="5132">
                  <c:v>2.6607384377000001</c:v>
                </c:pt>
                <c:pt idx="5133">
                  <c:v>2.6618281532000001</c:v>
                </c:pt>
                <c:pt idx="5134">
                  <c:v>2.6623546332000001</c:v>
                </c:pt>
                <c:pt idx="5135">
                  <c:v>2.6625127175999999</c:v>
                </c:pt>
                <c:pt idx="5136">
                  <c:v>2.6632127528999998</c:v>
                </c:pt>
                <c:pt idx="5137">
                  <c:v>2.6648033949000003</c:v>
                </c:pt>
                <c:pt idx="5138">
                  <c:v>2.6662376364</c:v>
                </c:pt>
                <c:pt idx="5139">
                  <c:v>2.6661041652000002</c:v>
                </c:pt>
                <c:pt idx="5140">
                  <c:v>2.6658063117999999</c:v>
                </c:pt>
                <c:pt idx="5141">
                  <c:v>2.6663607999000001</c:v>
                </c:pt>
                <c:pt idx="5142">
                  <c:v>2.6665543736999999</c:v>
                </c:pt>
                <c:pt idx="5143">
                  <c:v>2.6665344237999999</c:v>
                </c:pt>
                <c:pt idx="5144">
                  <c:v>2.6668554885</c:v>
                </c:pt>
                <c:pt idx="5145">
                  <c:v>2.6680307357999999</c:v>
                </c:pt>
                <c:pt idx="5146">
                  <c:v>2.6695656029000001</c:v>
                </c:pt>
                <c:pt idx="5147">
                  <c:v>2.6704000008</c:v>
                </c:pt>
                <c:pt idx="5148">
                  <c:v>2.6703909500000003</c:v>
                </c:pt>
                <c:pt idx="5149">
                  <c:v>2.6704203252999998</c:v>
                </c:pt>
                <c:pt idx="5150">
                  <c:v>2.6713287118000002</c:v>
                </c:pt>
                <c:pt idx="5151">
                  <c:v>2.672758215</c:v>
                </c:pt>
                <c:pt idx="5152">
                  <c:v>2.6734839473999998</c:v>
                </c:pt>
                <c:pt idx="5153">
                  <c:v>2.6733443622999999</c:v>
                </c:pt>
                <c:pt idx="5154">
                  <c:v>2.6742916215000001</c:v>
                </c:pt>
                <c:pt idx="5155">
                  <c:v>2.6759708915</c:v>
                </c:pt>
                <c:pt idx="5156">
                  <c:v>2.6771307551999999</c:v>
                </c:pt>
                <c:pt idx="5157">
                  <c:v>2.6768914185000003</c:v>
                </c:pt>
                <c:pt idx="5158">
                  <c:v>2.6773317099999998</c:v>
                </c:pt>
                <c:pt idx="5159">
                  <c:v>2.6786194707999997</c:v>
                </c:pt>
                <c:pt idx="5160">
                  <c:v>2.6795366648000001</c:v>
                </c:pt>
                <c:pt idx="5161">
                  <c:v>2.6799001092000001</c:v>
                </c:pt>
                <c:pt idx="5162">
                  <c:v>2.6807527138</c:v>
                </c:pt>
                <c:pt idx="5163">
                  <c:v>2.6826376862999997</c:v>
                </c:pt>
                <c:pt idx="5164">
                  <c:v>2.6838058098000004</c:v>
                </c:pt>
                <c:pt idx="5165">
                  <c:v>2.6832292223</c:v>
                </c:pt>
                <c:pt idx="5166">
                  <c:v>2.682843417</c:v>
                </c:pt>
                <c:pt idx="5167">
                  <c:v>2.6835054729999999</c:v>
                </c:pt>
                <c:pt idx="5168">
                  <c:v>2.6853647384000001</c:v>
                </c:pt>
                <c:pt idx="5169">
                  <c:v>2.6865332080999997</c:v>
                </c:pt>
                <c:pt idx="5170">
                  <c:v>2.6866876981000001</c:v>
                </c:pt>
                <c:pt idx="5171">
                  <c:v>2.6870207399999999</c:v>
                </c:pt>
                <c:pt idx="5172">
                  <c:v>2.6877217463999998</c:v>
                </c:pt>
                <c:pt idx="5173">
                  <c:v>2.6885936714000005</c:v>
                </c:pt>
                <c:pt idx="5174">
                  <c:v>2.6894780564</c:v>
                </c:pt>
                <c:pt idx="5175">
                  <c:v>2.6899929615999998</c:v>
                </c:pt>
                <c:pt idx="5176">
                  <c:v>2.6912068998000001</c:v>
                </c:pt>
                <c:pt idx="5177">
                  <c:v>2.6920838306999997</c:v>
                </c:pt>
                <c:pt idx="5178">
                  <c:v>2.69265</c:v>
                </c:pt>
                <c:pt idx="5179">
                  <c:v>2.692875935</c:v>
                </c:pt>
                <c:pt idx="5180">
                  <c:v>2.6934452853000002</c:v>
                </c:pt>
                <c:pt idx="5181">
                  <c:v>2.6943890968999997</c:v>
                </c:pt>
                <c:pt idx="5182">
                  <c:v>2.6953191000000003</c:v>
                </c:pt>
                <c:pt idx="5183">
                  <c:v>2.6959057197999998</c:v>
                </c:pt>
                <c:pt idx="5184">
                  <c:v>2.6962873344</c:v>
                </c:pt>
                <c:pt idx="5185">
                  <c:v>2.6973684831999996</c:v>
                </c:pt>
                <c:pt idx="5186">
                  <c:v>2.6979816525000002</c:v>
                </c:pt>
                <c:pt idx="5187">
                  <c:v>2.6974084629999999</c:v>
                </c:pt>
                <c:pt idx="5188">
                  <c:v>2.6973451647999998</c:v>
                </c:pt>
                <c:pt idx="5189">
                  <c:v>2.6984839792000002</c:v>
                </c:pt>
                <c:pt idx="5190">
                  <c:v>2.7003026812000002</c:v>
                </c:pt>
                <c:pt idx="5191">
                  <c:v>2.7019428150000002</c:v>
                </c:pt>
                <c:pt idx="5192">
                  <c:v>2.7020322614999999</c:v>
                </c:pt>
                <c:pt idx="5193">
                  <c:v>2.7021123692</c:v>
                </c:pt>
                <c:pt idx="5194">
                  <c:v>2.7023791067999996</c:v>
                </c:pt>
                <c:pt idx="5195">
                  <c:v>2.7031438496999995</c:v>
                </c:pt>
                <c:pt idx="5196">
                  <c:v>2.7042324371999999</c:v>
                </c:pt>
                <c:pt idx="5197">
                  <c:v>2.7053273731000003</c:v>
                </c:pt>
                <c:pt idx="5198">
                  <c:v>2.7071072909999998</c:v>
                </c:pt>
                <c:pt idx="5199">
                  <c:v>2.7083908800000001</c:v>
                </c:pt>
                <c:pt idx="5200">
                  <c:v>2.7083078513999999</c:v>
                </c:pt>
                <c:pt idx="5201">
                  <c:v>2.7082387331999995</c:v>
                </c:pt>
                <c:pt idx="5202">
                  <c:v>2.7099102660000001</c:v>
                </c:pt>
                <c:pt idx="5203">
                  <c:v>2.7120928448999999</c:v>
                </c:pt>
                <c:pt idx="5204">
                  <c:v>2.7126982692000001</c:v>
                </c:pt>
                <c:pt idx="5205">
                  <c:v>2.7123958299999997</c:v>
                </c:pt>
                <c:pt idx="5206">
                  <c:v>2.7129266496</c:v>
                </c:pt>
                <c:pt idx="5207">
                  <c:v>2.7143173387999999</c:v>
                </c:pt>
                <c:pt idx="5208">
                  <c:v>2.7153623651999999</c:v>
                </c:pt>
                <c:pt idx="5209">
                  <c:v>2.7157002619999999</c:v>
                </c:pt>
                <c:pt idx="5210">
                  <c:v>2.7151486361999999</c:v>
                </c:pt>
                <c:pt idx="5211">
                  <c:v>2.7154662908000002</c:v>
                </c:pt>
                <c:pt idx="5212">
                  <c:v>2.7168496622</c:v>
                </c:pt>
                <c:pt idx="5213">
                  <c:v>2.7173683936999997</c:v>
                </c:pt>
                <c:pt idx="5214">
                  <c:v>2.7173604780000002</c:v>
                </c:pt>
                <c:pt idx="5215">
                  <c:v>2.7184246775000003</c:v>
                </c:pt>
                <c:pt idx="5216">
                  <c:v>2.7203601914999997</c:v>
                </c:pt>
                <c:pt idx="5217">
                  <c:v>2.7218938091</c:v>
                </c:pt>
                <c:pt idx="5218">
                  <c:v>2.7223676865000002</c:v>
                </c:pt>
                <c:pt idx="5219">
                  <c:v>2.7226717000000002</c:v>
                </c:pt>
                <c:pt idx="5220">
                  <c:v>2.7233373758999999</c:v>
                </c:pt>
                <c:pt idx="5221">
                  <c:v>2.7239906248000003</c:v>
                </c:pt>
                <c:pt idx="5222">
                  <c:v>2.7239267995000005</c:v>
                </c:pt>
                <c:pt idx="5223">
                  <c:v>2.7240547277</c:v>
                </c:pt>
                <c:pt idx="5224">
                  <c:v>2.7247361512000001</c:v>
                </c:pt>
                <c:pt idx="5225">
                  <c:v>2.7259290310000002</c:v>
                </c:pt>
                <c:pt idx="5226">
                  <c:v>2.7267508899999999</c:v>
                </c:pt>
                <c:pt idx="5227">
                  <c:v>2.7270410760000003</c:v>
                </c:pt>
                <c:pt idx="5228">
                  <c:v>2.7273640704000002</c:v>
                </c:pt>
                <c:pt idx="5229">
                  <c:v>2.7280535874999998</c:v>
                </c:pt>
                <c:pt idx="5230">
                  <c:v>2.7289319019999998</c:v>
                </c:pt>
                <c:pt idx="5231">
                  <c:v>2.7285797000000001</c:v>
                </c:pt>
                <c:pt idx="5232">
                  <c:v>2.7279186390000003</c:v>
                </c:pt>
                <c:pt idx="5233">
                  <c:v>2.7295786942000002</c:v>
                </c:pt>
                <c:pt idx="5234">
                  <c:v>2.7320798435999998</c:v>
                </c:pt>
                <c:pt idx="5235">
                  <c:v>2.7335094418999999</c:v>
                </c:pt>
                <c:pt idx="5236">
                  <c:v>2.7342621033999999</c:v>
                </c:pt>
                <c:pt idx="5237">
                  <c:v>2.7341503763999997</c:v>
                </c:pt>
                <c:pt idx="5238">
                  <c:v>2.7343866008000002</c:v>
                </c:pt>
                <c:pt idx="5239">
                  <c:v>2.7350256281999998</c:v>
                </c:pt>
                <c:pt idx="5240">
                  <c:v>2.7355368454</c:v>
                </c:pt>
                <c:pt idx="5241">
                  <c:v>2.7364009349999998</c:v>
                </c:pt>
                <c:pt idx="5242">
                  <c:v>2.7374071529999999</c:v>
                </c:pt>
                <c:pt idx="5243">
                  <c:v>2.7385711920000007</c:v>
                </c:pt>
                <c:pt idx="5244">
                  <c:v>2.7395479791000001</c:v>
                </c:pt>
                <c:pt idx="5245">
                  <c:v>2.7396440260000001</c:v>
                </c:pt>
                <c:pt idx="5246">
                  <c:v>2.7397087163</c:v>
                </c:pt>
                <c:pt idx="5247">
                  <c:v>2.7406230799999998</c:v>
                </c:pt>
                <c:pt idx="5248">
                  <c:v>2.7420185687999998</c:v>
                </c:pt>
                <c:pt idx="5249">
                  <c:v>2.7425471781999997</c:v>
                </c:pt>
                <c:pt idx="5250">
                  <c:v>2.7434477537999999</c:v>
                </c:pt>
                <c:pt idx="5251">
                  <c:v>2.7455530353999995</c:v>
                </c:pt>
                <c:pt idx="5252">
                  <c:v>2.7464021132999998</c:v>
                </c:pt>
                <c:pt idx="5253">
                  <c:v>2.7462278362999997</c:v>
                </c:pt>
                <c:pt idx="5254">
                  <c:v>2.7456940413000002</c:v>
                </c:pt>
                <c:pt idx="5255">
                  <c:v>2.7467214031999996</c:v>
                </c:pt>
                <c:pt idx="5256">
                  <c:v>2.7487944470000003</c:v>
                </c:pt>
                <c:pt idx="5257">
                  <c:v>2.7498063515999998</c:v>
                </c:pt>
                <c:pt idx="5258">
                  <c:v>2.7496227198000001</c:v>
                </c:pt>
                <c:pt idx="5259">
                  <c:v>2.7497892034000002</c:v>
                </c:pt>
                <c:pt idx="5260">
                  <c:v>2.7506874649999999</c:v>
                </c:pt>
                <c:pt idx="5261">
                  <c:v>2.7521174264999999</c:v>
                </c:pt>
                <c:pt idx="5262">
                  <c:v>2.752858104</c:v>
                </c:pt>
                <c:pt idx="5263">
                  <c:v>2.7534048654000003</c:v>
                </c:pt>
                <c:pt idx="5264">
                  <c:v>2.7539438147999999</c:v>
                </c:pt>
                <c:pt idx="5265">
                  <c:v>2.754662685</c:v>
                </c:pt>
                <c:pt idx="5266">
                  <c:v>2.7555520769999999</c:v>
                </c:pt>
                <c:pt idx="5267">
                  <c:v>2.7555578049999996</c:v>
                </c:pt>
                <c:pt idx="5268">
                  <c:v>2.7557261159999999</c:v>
                </c:pt>
                <c:pt idx="5269">
                  <c:v>2.7563948538999998</c:v>
                </c:pt>
                <c:pt idx="5270">
                  <c:v>2.7580865552000002</c:v>
                </c:pt>
                <c:pt idx="5271">
                  <c:v>2.7597831132000001</c:v>
                </c:pt>
                <c:pt idx="5272">
                  <c:v>2.7606415159999997</c:v>
                </c:pt>
                <c:pt idx="5273">
                  <c:v>2.7613294930000003</c:v>
                </c:pt>
                <c:pt idx="5274">
                  <c:v>2.7615012552000002</c:v>
                </c:pt>
                <c:pt idx="5275">
                  <c:v>2.7611330719999998</c:v>
                </c:pt>
                <c:pt idx="5276">
                  <c:v>2.7611137821999998</c:v>
                </c:pt>
                <c:pt idx="5277">
                  <c:v>2.7623056319999999</c:v>
                </c:pt>
                <c:pt idx="5278">
                  <c:v>2.7638418455999996</c:v>
                </c:pt>
                <c:pt idx="5279">
                  <c:v>2.7660998700000001</c:v>
                </c:pt>
                <c:pt idx="5280">
                  <c:v>2.7669636112</c:v>
                </c:pt>
                <c:pt idx="5281">
                  <c:v>2.7666223434999999</c:v>
                </c:pt>
                <c:pt idx="5282">
                  <c:v>2.7657424099999997</c:v>
                </c:pt>
                <c:pt idx="5283">
                  <c:v>2.7646838567999996</c:v>
                </c:pt>
                <c:pt idx="5284">
                  <c:v>2.7648888407999999</c:v>
                </c:pt>
                <c:pt idx="5285">
                  <c:v>2.7656246393999999</c:v>
                </c:pt>
                <c:pt idx="5286">
                  <c:v>2.7672405471000001</c:v>
                </c:pt>
                <c:pt idx="5287">
                  <c:v>2.7689973256</c:v>
                </c:pt>
                <c:pt idx="5288">
                  <c:v>2.7702107415999997</c:v>
                </c:pt>
                <c:pt idx="5289">
                  <c:v>2.7707605640000001</c:v>
                </c:pt>
                <c:pt idx="5290">
                  <c:v>2.7715506343</c:v>
                </c:pt>
                <c:pt idx="5291">
                  <c:v>2.7725573349999997</c:v>
                </c:pt>
                <c:pt idx="5292">
                  <c:v>2.7732338080000001</c:v>
                </c:pt>
                <c:pt idx="5293">
                  <c:v>2.7742407841000003</c:v>
                </c:pt>
                <c:pt idx="5294">
                  <c:v>2.7750597608000001</c:v>
                </c:pt>
                <c:pt idx="5295">
                  <c:v>2.7756653729999998</c:v>
                </c:pt>
                <c:pt idx="5296">
                  <c:v>2.7760717914999997</c:v>
                </c:pt>
                <c:pt idx="5297">
                  <c:v>2.7762805495</c:v>
                </c:pt>
                <c:pt idx="5298">
                  <c:v>2.7764940519999999</c:v>
                </c:pt>
                <c:pt idx="5299">
                  <c:v>2.7774209249999999</c:v>
                </c:pt>
                <c:pt idx="5300">
                  <c:v>2.7790835051</c:v>
                </c:pt>
                <c:pt idx="5301">
                  <c:v>2.7798730570000001</c:v>
                </c:pt>
                <c:pt idx="5302">
                  <c:v>2.780153248</c:v>
                </c:pt>
                <c:pt idx="5303">
                  <c:v>2.7811027608000001</c:v>
                </c:pt>
                <c:pt idx="5304">
                  <c:v>2.7825651118999999</c:v>
                </c:pt>
                <c:pt idx="5305">
                  <c:v>2.7829467137999999</c:v>
                </c:pt>
                <c:pt idx="5306">
                  <c:v>2.7828028800000002</c:v>
                </c:pt>
                <c:pt idx="5307">
                  <c:v>2.782991376</c:v>
                </c:pt>
                <c:pt idx="5308">
                  <c:v>2.7845538223999999</c:v>
                </c:pt>
                <c:pt idx="5309">
                  <c:v>2.7861132559999997</c:v>
                </c:pt>
                <c:pt idx="5310">
                  <c:v>2.7867799557000006</c:v>
                </c:pt>
                <c:pt idx="5311">
                  <c:v>2.7874213290000003</c:v>
                </c:pt>
                <c:pt idx="5312">
                  <c:v>2.7880944754999999</c:v>
                </c:pt>
                <c:pt idx="5313">
                  <c:v>2.788808934</c:v>
                </c:pt>
                <c:pt idx="5314">
                  <c:v>2.7895298116999996</c:v>
                </c:pt>
                <c:pt idx="5315">
                  <c:v>2.7902428256</c:v>
                </c:pt>
                <c:pt idx="5316">
                  <c:v>2.7913201851</c:v>
                </c:pt>
                <c:pt idx="5317">
                  <c:v>2.7932750776999997</c:v>
                </c:pt>
                <c:pt idx="5318">
                  <c:v>2.7950369188000002</c:v>
                </c:pt>
                <c:pt idx="5319">
                  <c:v>2.7948553848</c:v>
                </c:pt>
                <c:pt idx="5320">
                  <c:v>2.7941796831000003</c:v>
                </c:pt>
                <c:pt idx="5321">
                  <c:v>2.7943799096999999</c:v>
                </c:pt>
                <c:pt idx="5322">
                  <c:v>2.7958079718000004</c:v>
                </c:pt>
                <c:pt idx="5323">
                  <c:v>2.7970444319999999</c:v>
                </c:pt>
                <c:pt idx="5324">
                  <c:v>2.7978815412000002</c:v>
                </c:pt>
                <c:pt idx="5325">
                  <c:v>2.7985110082999998</c:v>
                </c:pt>
                <c:pt idx="5326">
                  <c:v>2.7991230084000001</c:v>
                </c:pt>
                <c:pt idx="5327">
                  <c:v>2.7995559611999998</c:v>
                </c:pt>
                <c:pt idx="5328">
                  <c:v>2.799672148</c:v>
                </c:pt>
                <c:pt idx="5329">
                  <c:v>2.8001656242000004</c:v>
                </c:pt>
                <c:pt idx="5330">
                  <c:v>2.8015514800000001</c:v>
                </c:pt>
                <c:pt idx="5331">
                  <c:v>2.8019073654000004</c:v>
                </c:pt>
                <c:pt idx="5332">
                  <c:v>2.8031668924000002</c:v>
                </c:pt>
                <c:pt idx="5333">
                  <c:v>2.8034010927999997</c:v>
                </c:pt>
                <c:pt idx="5334">
                  <c:v>2.8033598070000001</c:v>
                </c:pt>
                <c:pt idx="5335">
                  <c:v>2.8045679674999997</c:v>
                </c:pt>
                <c:pt idx="5336">
                  <c:v>2.8057715519999999</c:v>
                </c:pt>
                <c:pt idx="5337">
                  <c:v>2.8065913713000001</c:v>
                </c:pt>
                <c:pt idx="5338">
                  <c:v>2.80630873</c:v>
                </c:pt>
                <c:pt idx="5339">
                  <c:v>2.8062020662</c:v>
                </c:pt>
                <c:pt idx="5340">
                  <c:v>2.8073008348000004</c:v>
                </c:pt>
                <c:pt idx="5341">
                  <c:v>2.808723225</c:v>
                </c:pt>
                <c:pt idx="5342">
                  <c:v>2.8096126733999998</c:v>
                </c:pt>
                <c:pt idx="5343">
                  <c:v>2.8100025774999997</c:v>
                </c:pt>
                <c:pt idx="5344">
                  <c:v>2.8112763701000003</c:v>
                </c:pt>
                <c:pt idx="5345">
                  <c:v>2.8121964340000001</c:v>
                </c:pt>
                <c:pt idx="5346">
                  <c:v>2.8125673668000002</c:v>
                </c:pt>
                <c:pt idx="5347">
                  <c:v>2.8127541689999997</c:v>
                </c:pt>
                <c:pt idx="5348">
                  <c:v>2.8136600769999998</c:v>
                </c:pt>
                <c:pt idx="5349">
                  <c:v>2.8149552239999998</c:v>
                </c:pt>
                <c:pt idx="5350">
                  <c:v>2.8155680634000002</c:v>
                </c:pt>
                <c:pt idx="5351">
                  <c:v>2.8163380224000001</c:v>
                </c:pt>
                <c:pt idx="5352">
                  <c:v>2.8174253938000002</c:v>
                </c:pt>
                <c:pt idx="5353">
                  <c:v>2.8181347994000001</c:v>
                </c:pt>
                <c:pt idx="5354">
                  <c:v>2.8186919933999999</c:v>
                </c:pt>
                <c:pt idx="5355">
                  <c:v>2.8187267940000003</c:v>
                </c:pt>
                <c:pt idx="5356">
                  <c:v>2.8192968463999999</c:v>
                </c:pt>
                <c:pt idx="5357">
                  <c:v>2.8204310700000002</c:v>
                </c:pt>
                <c:pt idx="5358">
                  <c:v>2.8219101011999999</c:v>
                </c:pt>
                <c:pt idx="5359">
                  <c:v>2.8226711786000003</c:v>
                </c:pt>
                <c:pt idx="5360">
                  <c:v>2.8228776688999999</c:v>
                </c:pt>
                <c:pt idx="5361">
                  <c:v>2.8230617493999999</c:v>
                </c:pt>
                <c:pt idx="5362">
                  <c:v>2.8237621489999998</c:v>
                </c:pt>
                <c:pt idx="5363">
                  <c:v>2.8250125904000001</c:v>
                </c:pt>
                <c:pt idx="5364">
                  <c:v>2.8261044000000002</c:v>
                </c:pt>
                <c:pt idx="5365">
                  <c:v>2.8266927380999998</c:v>
                </c:pt>
                <c:pt idx="5366">
                  <c:v>2.8267646644000002</c:v>
                </c:pt>
                <c:pt idx="5367">
                  <c:v>2.8275455475000002</c:v>
                </c:pt>
                <c:pt idx="5368">
                  <c:v>2.8284997805999996</c:v>
                </c:pt>
                <c:pt idx="5369">
                  <c:v>2.8301488194000002</c:v>
                </c:pt>
                <c:pt idx="5370">
                  <c:v>2.8312878723999999</c:v>
                </c:pt>
                <c:pt idx="5371">
                  <c:v>2.8331250927</c:v>
                </c:pt>
                <c:pt idx="5372">
                  <c:v>2.8330465152000004</c:v>
                </c:pt>
                <c:pt idx="5373">
                  <c:v>2.8333482364</c:v>
                </c:pt>
                <c:pt idx="5374">
                  <c:v>2.8345167156</c:v>
                </c:pt>
                <c:pt idx="5375">
                  <c:v>2.8354461674000002</c:v>
                </c:pt>
                <c:pt idx="5376">
                  <c:v>2.8363484250000002</c:v>
                </c:pt>
                <c:pt idx="5377">
                  <c:v>2.8372202548000001</c:v>
                </c:pt>
                <c:pt idx="5378">
                  <c:v>2.8378753863999999</c:v>
                </c:pt>
                <c:pt idx="5379">
                  <c:v>2.8379910831999999</c:v>
                </c:pt>
                <c:pt idx="5380">
                  <c:v>2.8374003000000001</c:v>
                </c:pt>
                <c:pt idx="5381">
                  <c:v>2.8371691388000002</c:v>
                </c:pt>
                <c:pt idx="5382">
                  <c:v>2.8379784780000001</c:v>
                </c:pt>
                <c:pt idx="5383">
                  <c:v>2.8387637619000001</c:v>
                </c:pt>
                <c:pt idx="5384">
                  <c:v>2.8397160831999999</c:v>
                </c:pt>
                <c:pt idx="5385">
                  <c:v>2.8405223520000003</c:v>
                </c:pt>
                <c:pt idx="5386">
                  <c:v>2.8415391045000002</c:v>
                </c:pt>
                <c:pt idx="5387">
                  <c:v>2.842578466</c:v>
                </c:pt>
                <c:pt idx="5388">
                  <c:v>2.8436291909999998</c:v>
                </c:pt>
                <c:pt idx="5389">
                  <c:v>2.8441612232999995</c:v>
                </c:pt>
                <c:pt idx="5390">
                  <c:v>2.8443173641999997</c:v>
                </c:pt>
                <c:pt idx="5391">
                  <c:v>2.8442710431999996</c:v>
                </c:pt>
                <c:pt idx="5392">
                  <c:v>2.8454729810000003</c:v>
                </c:pt>
                <c:pt idx="5393">
                  <c:v>2.8464821930999999</c:v>
                </c:pt>
                <c:pt idx="5394">
                  <c:v>2.846975788</c:v>
                </c:pt>
                <c:pt idx="5395">
                  <c:v>2.8474790842999997</c:v>
                </c:pt>
                <c:pt idx="5396">
                  <c:v>2.8479743612999999</c:v>
                </c:pt>
                <c:pt idx="5397">
                  <c:v>2.8490305744</c:v>
                </c:pt>
                <c:pt idx="5398">
                  <c:v>2.8501126913000001</c:v>
                </c:pt>
                <c:pt idx="5399">
                  <c:v>2.8506194250000001</c:v>
                </c:pt>
                <c:pt idx="5400">
                  <c:v>2.8511278093999999</c:v>
                </c:pt>
                <c:pt idx="5401">
                  <c:v>2.8516571999</c:v>
                </c:pt>
                <c:pt idx="5402">
                  <c:v>2.8523940988000001</c:v>
                </c:pt>
                <c:pt idx="5403">
                  <c:v>2.8535008688999999</c:v>
                </c:pt>
                <c:pt idx="5404">
                  <c:v>2.8546481320000003</c:v>
                </c:pt>
                <c:pt idx="5405">
                  <c:v>2.8563455250000001</c:v>
                </c:pt>
                <c:pt idx="5406">
                  <c:v>2.8580528928</c:v>
                </c:pt>
                <c:pt idx="5407">
                  <c:v>2.8580254807999999</c:v>
                </c:pt>
                <c:pt idx="5408">
                  <c:v>2.8578372189999999</c:v>
                </c:pt>
                <c:pt idx="5409">
                  <c:v>2.8583614530000001</c:v>
                </c:pt>
                <c:pt idx="5410">
                  <c:v>2.8597867200000002</c:v>
                </c:pt>
                <c:pt idx="5411">
                  <c:v>2.8611993242000002</c:v>
                </c:pt>
                <c:pt idx="5412">
                  <c:v>2.8616673188999999</c:v>
                </c:pt>
                <c:pt idx="5413">
                  <c:v>2.8622412307</c:v>
                </c:pt>
                <c:pt idx="5414">
                  <c:v>2.8631158938000003</c:v>
                </c:pt>
                <c:pt idx="5415">
                  <c:v>2.8648596618000002</c:v>
                </c:pt>
                <c:pt idx="5416">
                  <c:v>2.8658889255999997</c:v>
                </c:pt>
                <c:pt idx="5417">
                  <c:v>2.865670782</c:v>
                </c:pt>
                <c:pt idx="5418">
                  <c:v>2.8656701304000003</c:v>
                </c:pt>
                <c:pt idx="5419">
                  <c:v>2.8664020534999999</c:v>
                </c:pt>
                <c:pt idx="5420">
                  <c:v>2.8676815226999999</c:v>
                </c:pt>
                <c:pt idx="5421">
                  <c:v>2.8673493780000001</c:v>
                </c:pt>
                <c:pt idx="5422">
                  <c:v>2.8675614669999998</c:v>
                </c:pt>
                <c:pt idx="5423">
                  <c:v>2.8688476875999998</c:v>
                </c:pt>
                <c:pt idx="5424">
                  <c:v>2.8703501079000002</c:v>
                </c:pt>
                <c:pt idx="5425">
                  <c:v>2.8707767988000001</c:v>
                </c:pt>
                <c:pt idx="5426">
                  <c:v>2.8704380966</c:v>
                </c:pt>
                <c:pt idx="5427">
                  <c:v>2.8704213000000003</c:v>
                </c:pt>
                <c:pt idx="5428">
                  <c:v>2.8712807432000003</c:v>
                </c:pt>
                <c:pt idx="5429">
                  <c:v>2.8726475595999998</c:v>
                </c:pt>
                <c:pt idx="5430">
                  <c:v>2.8738470039999999</c:v>
                </c:pt>
                <c:pt idx="5431">
                  <c:v>2.8746953526000003</c:v>
                </c:pt>
                <c:pt idx="5432">
                  <c:v>2.8757599416000001</c:v>
                </c:pt>
                <c:pt idx="5433">
                  <c:v>2.877008376</c:v>
                </c:pt>
                <c:pt idx="5434">
                  <c:v>2.877565787</c:v>
                </c:pt>
                <c:pt idx="5435">
                  <c:v>2.8774547560000001</c:v>
                </c:pt>
                <c:pt idx="5436">
                  <c:v>2.8779014942999996</c:v>
                </c:pt>
                <c:pt idx="5437">
                  <c:v>2.879442944</c:v>
                </c:pt>
                <c:pt idx="5438">
                  <c:v>2.8810236455</c:v>
                </c:pt>
                <c:pt idx="5439">
                  <c:v>2.881893625</c:v>
                </c:pt>
                <c:pt idx="5440">
                  <c:v>2.8825636083999999</c:v>
                </c:pt>
                <c:pt idx="5441">
                  <c:v>2.8831962851999999</c:v>
                </c:pt>
                <c:pt idx="5442">
                  <c:v>2.8843888733999998</c:v>
                </c:pt>
                <c:pt idx="5443">
                  <c:v>2.8855979135999998</c:v>
                </c:pt>
                <c:pt idx="5444">
                  <c:v>2.8865809055999998</c:v>
                </c:pt>
                <c:pt idx="5445">
                  <c:v>2.8873800676000001</c:v>
                </c:pt>
                <c:pt idx="5446">
                  <c:v>2.8885489203999999</c:v>
                </c:pt>
                <c:pt idx="5447">
                  <c:v>2.8889884530000001</c:v>
                </c:pt>
                <c:pt idx="5448">
                  <c:v>2.8892391188</c:v>
                </c:pt>
                <c:pt idx="5449">
                  <c:v>2.8899848999999995</c:v>
                </c:pt>
                <c:pt idx="5450">
                  <c:v>2.8912275224000004</c:v>
                </c:pt>
                <c:pt idx="5451">
                  <c:v>2.8924458376</c:v>
                </c:pt>
                <c:pt idx="5452">
                  <c:v>2.8931234764999996</c:v>
                </c:pt>
                <c:pt idx="5453">
                  <c:v>2.8930632465999997</c:v>
                </c:pt>
                <c:pt idx="5454">
                  <c:v>2.8929769335</c:v>
                </c:pt>
                <c:pt idx="5455">
                  <c:v>2.8937849535</c:v>
                </c:pt>
                <c:pt idx="5456">
                  <c:v>2.895301677</c:v>
                </c:pt>
                <c:pt idx="5457">
                  <c:v>2.8961163401999999</c:v>
                </c:pt>
                <c:pt idx="5458">
                  <c:v>2.8960692263999999</c:v>
                </c:pt>
                <c:pt idx="5459">
                  <c:v>2.8963789151000001</c:v>
                </c:pt>
                <c:pt idx="5460">
                  <c:v>2.8973876081999999</c:v>
                </c:pt>
                <c:pt idx="5461">
                  <c:v>2.8980542114999999</c:v>
                </c:pt>
                <c:pt idx="5462">
                  <c:v>2.8980577095999998</c:v>
                </c:pt>
                <c:pt idx="5463">
                  <c:v>2.8982502383999997</c:v>
                </c:pt>
                <c:pt idx="5464">
                  <c:v>2.8993293561</c:v>
                </c:pt>
                <c:pt idx="5465">
                  <c:v>2.8996963354000003</c:v>
                </c:pt>
                <c:pt idx="5466">
                  <c:v>2.9000535441000004</c:v>
                </c:pt>
                <c:pt idx="5467">
                  <c:v>2.9011149544000001</c:v>
                </c:pt>
                <c:pt idx="5468">
                  <c:v>2.9019971496000001</c:v>
                </c:pt>
                <c:pt idx="5469">
                  <c:v>2.9027360340000001</c:v>
                </c:pt>
                <c:pt idx="5470">
                  <c:v>2.9034717263999998</c:v>
                </c:pt>
                <c:pt idx="5471">
                  <c:v>2.9042123954999997</c:v>
                </c:pt>
                <c:pt idx="5472">
                  <c:v>2.9043790736999999</c:v>
                </c:pt>
                <c:pt idx="5473">
                  <c:v>2.9052518319999998</c:v>
                </c:pt>
                <c:pt idx="5474">
                  <c:v>2.9061606373000002</c:v>
                </c:pt>
                <c:pt idx="5475">
                  <c:v>2.9065591199999998</c:v>
                </c:pt>
                <c:pt idx="5476">
                  <c:v>2.9067945599999998</c:v>
                </c:pt>
                <c:pt idx="5477">
                  <c:v>2.9075666706000001</c:v>
                </c:pt>
                <c:pt idx="5478">
                  <c:v>2.9092181261999999</c:v>
                </c:pt>
                <c:pt idx="5479">
                  <c:v>2.9108681689000004</c:v>
                </c:pt>
                <c:pt idx="5480">
                  <c:v>2.9114497449000001</c:v>
                </c:pt>
                <c:pt idx="5481">
                  <c:v>2.9112904890999998</c:v>
                </c:pt>
                <c:pt idx="5482">
                  <c:v>2.911640228</c:v>
                </c:pt>
                <c:pt idx="5483">
                  <c:v>2.9125219751999998</c:v>
                </c:pt>
                <c:pt idx="5484">
                  <c:v>2.9141808744</c:v>
                </c:pt>
                <c:pt idx="5485">
                  <c:v>2.9155186116</c:v>
                </c:pt>
                <c:pt idx="5486">
                  <c:v>2.9165252904000001</c:v>
                </c:pt>
                <c:pt idx="5487">
                  <c:v>2.9162635766999996</c:v>
                </c:pt>
                <c:pt idx="5488">
                  <c:v>2.915250619</c:v>
                </c:pt>
                <c:pt idx="5489">
                  <c:v>2.9158408192000005</c:v>
                </c:pt>
                <c:pt idx="5490">
                  <c:v>2.9180230874999999</c:v>
                </c:pt>
                <c:pt idx="5491">
                  <c:v>2.9201941730000005</c:v>
                </c:pt>
                <c:pt idx="5492">
                  <c:v>2.9211047159999999</c:v>
                </c:pt>
                <c:pt idx="5493">
                  <c:v>2.9212917900000002</c:v>
                </c:pt>
                <c:pt idx="5494">
                  <c:v>2.9220195204000001</c:v>
                </c:pt>
                <c:pt idx="5495">
                  <c:v>2.9227604544000001</c:v>
                </c:pt>
                <c:pt idx="5496">
                  <c:v>2.9235178829999997</c:v>
                </c:pt>
                <c:pt idx="5497">
                  <c:v>2.9244501792000004</c:v>
                </c:pt>
                <c:pt idx="5498">
                  <c:v>2.9255705232000002</c:v>
                </c:pt>
                <c:pt idx="5499">
                  <c:v>2.9268691056000002</c:v>
                </c:pt>
                <c:pt idx="5500">
                  <c:v>2.9278083435999998</c:v>
                </c:pt>
                <c:pt idx="5501">
                  <c:v>2.9284095239999997</c:v>
                </c:pt>
                <c:pt idx="5502">
                  <c:v>2.9284894892</c:v>
                </c:pt>
                <c:pt idx="5503">
                  <c:v>2.9292491730000001</c:v>
                </c:pt>
                <c:pt idx="5504">
                  <c:v>2.9301903984000002</c:v>
                </c:pt>
                <c:pt idx="5505">
                  <c:v>2.9311185750000002</c:v>
                </c:pt>
                <c:pt idx="5506">
                  <c:v>2.9317003344000003</c:v>
                </c:pt>
                <c:pt idx="5507">
                  <c:v>2.9330163875999999</c:v>
                </c:pt>
                <c:pt idx="5508">
                  <c:v>2.9336032519999997</c:v>
                </c:pt>
                <c:pt idx="5509">
                  <c:v>2.9336422845999999</c:v>
                </c:pt>
                <c:pt idx="5510">
                  <c:v>2.9331432419999999</c:v>
                </c:pt>
                <c:pt idx="5511">
                  <c:v>2.9335255488</c:v>
                </c:pt>
                <c:pt idx="5512">
                  <c:v>2.9344114379999997</c:v>
                </c:pt>
                <c:pt idx="5513">
                  <c:v>2.9354905155000002</c:v>
                </c:pt>
                <c:pt idx="5514">
                  <c:v>2.9364292876000002</c:v>
                </c:pt>
                <c:pt idx="5515">
                  <c:v>2.9377231500000001</c:v>
                </c:pt>
                <c:pt idx="5516">
                  <c:v>2.938799296</c:v>
                </c:pt>
                <c:pt idx="5517">
                  <c:v>2.9395007499000001</c:v>
                </c:pt>
                <c:pt idx="5518">
                  <c:v>2.9400189735</c:v>
                </c:pt>
                <c:pt idx="5519">
                  <c:v>2.9407304303999999</c:v>
                </c:pt>
                <c:pt idx="5520">
                  <c:v>2.941968804</c:v>
                </c:pt>
                <c:pt idx="5521">
                  <c:v>2.9428554969999996</c:v>
                </c:pt>
                <c:pt idx="5522">
                  <c:v>2.9432087628999999</c:v>
                </c:pt>
                <c:pt idx="5523">
                  <c:v>2.9437057955999997</c:v>
                </c:pt>
                <c:pt idx="5524">
                  <c:v>2.9450816764000001</c:v>
                </c:pt>
                <c:pt idx="5525">
                  <c:v>2.9460925864999998</c:v>
                </c:pt>
                <c:pt idx="5526">
                  <c:v>2.9456927369999999</c:v>
                </c:pt>
                <c:pt idx="5527">
                  <c:v>2.9456678519999997</c:v>
                </c:pt>
                <c:pt idx="5528">
                  <c:v>2.9460113800000003</c:v>
                </c:pt>
                <c:pt idx="5529">
                  <c:v>2.9474173575</c:v>
                </c:pt>
                <c:pt idx="5530">
                  <c:v>2.9495389488000003</c:v>
                </c:pt>
                <c:pt idx="5531">
                  <c:v>2.9498529437000003</c:v>
                </c:pt>
                <c:pt idx="5532">
                  <c:v>2.9494348824000003</c:v>
                </c:pt>
                <c:pt idx="5533">
                  <c:v>2.9501107961000002</c:v>
                </c:pt>
                <c:pt idx="5534">
                  <c:v>2.9518808503999998</c:v>
                </c:pt>
                <c:pt idx="5535">
                  <c:v>2.9535023650000003</c:v>
                </c:pt>
                <c:pt idx="5536">
                  <c:v>2.9533604320000002</c:v>
                </c:pt>
                <c:pt idx="5537">
                  <c:v>2.9534300615000002</c:v>
                </c:pt>
                <c:pt idx="5538">
                  <c:v>2.9543659132999998</c:v>
                </c:pt>
                <c:pt idx="5539">
                  <c:v>2.95602769</c:v>
                </c:pt>
                <c:pt idx="5540">
                  <c:v>2.9567852412</c:v>
                </c:pt>
                <c:pt idx="5541">
                  <c:v>2.9573344800000001</c:v>
                </c:pt>
                <c:pt idx="5542">
                  <c:v>2.9586196794000004</c:v>
                </c:pt>
                <c:pt idx="5543">
                  <c:v>2.9598801755999999</c:v>
                </c:pt>
                <c:pt idx="5544">
                  <c:v>2.9604279912</c:v>
                </c:pt>
                <c:pt idx="5545">
                  <c:v>2.9606003608</c:v>
                </c:pt>
                <c:pt idx="5546">
                  <c:v>2.9602252119000005</c:v>
                </c:pt>
                <c:pt idx="5547">
                  <c:v>2.9607565062000001</c:v>
                </c:pt>
                <c:pt idx="5548">
                  <c:v>2.9621761679999996</c:v>
                </c:pt>
                <c:pt idx="5549">
                  <c:v>2.9634123269999999</c:v>
                </c:pt>
                <c:pt idx="5550">
                  <c:v>2.9640793886000001</c:v>
                </c:pt>
                <c:pt idx="5551">
                  <c:v>2.9647232688000003</c:v>
                </c:pt>
                <c:pt idx="5552">
                  <c:v>2.9654070159999999</c:v>
                </c:pt>
                <c:pt idx="5553">
                  <c:v>2.9661273322000001</c:v>
                </c:pt>
                <c:pt idx="5554">
                  <c:v>2.9668809170000001</c:v>
                </c:pt>
                <c:pt idx="5555">
                  <c:v>2.9674508693999999</c:v>
                </c:pt>
                <c:pt idx="5556">
                  <c:v>2.9682062580000004</c:v>
                </c:pt>
                <c:pt idx="5557">
                  <c:v>2.9694664315999999</c:v>
                </c:pt>
                <c:pt idx="5558">
                  <c:v>2.9710676519999999</c:v>
                </c:pt>
                <c:pt idx="5559">
                  <c:v>2.9717884611000001</c:v>
                </c:pt>
                <c:pt idx="5560">
                  <c:v>2.971428306</c:v>
                </c:pt>
                <c:pt idx="5561">
                  <c:v>2.9710847042999999</c:v>
                </c:pt>
                <c:pt idx="5562">
                  <c:v>2.9712625061999995</c:v>
                </c:pt>
                <c:pt idx="5563">
                  <c:v>2.9714203677</c:v>
                </c:pt>
                <c:pt idx="5564">
                  <c:v>2.9722652839000001</c:v>
                </c:pt>
                <c:pt idx="5565">
                  <c:v>2.973813957</c:v>
                </c:pt>
                <c:pt idx="5566">
                  <c:v>2.9747006089000001</c:v>
                </c:pt>
                <c:pt idx="5567">
                  <c:v>2.9748819086</c:v>
                </c:pt>
                <c:pt idx="5568">
                  <c:v>2.9752786682000001</c:v>
                </c:pt>
                <c:pt idx="5569">
                  <c:v>2.9760431970000001</c:v>
                </c:pt>
                <c:pt idx="5570">
                  <c:v>2.9778928283999999</c:v>
                </c:pt>
                <c:pt idx="5571">
                  <c:v>2.9788681499999998</c:v>
                </c:pt>
                <c:pt idx="5572">
                  <c:v>2.9789389740000001</c:v>
                </c:pt>
                <c:pt idx="5573">
                  <c:v>2.9791837143000004</c:v>
                </c:pt>
                <c:pt idx="5574">
                  <c:v>2.9798080116999999</c:v>
                </c:pt>
                <c:pt idx="5575">
                  <c:v>2.9797031631000004</c:v>
                </c:pt>
                <c:pt idx="5576">
                  <c:v>2.9806755068999999</c:v>
                </c:pt>
                <c:pt idx="5577">
                  <c:v>2.9823839779000001</c:v>
                </c:pt>
                <c:pt idx="5578">
                  <c:v>2.9842650670000004</c:v>
                </c:pt>
                <c:pt idx="5579">
                  <c:v>2.9859540689999999</c:v>
                </c:pt>
                <c:pt idx="5580">
                  <c:v>2.9864016363999997</c:v>
                </c:pt>
                <c:pt idx="5581">
                  <c:v>2.9861196244000001</c:v>
                </c:pt>
                <c:pt idx="5582">
                  <c:v>2.9863564236000002</c:v>
                </c:pt>
                <c:pt idx="5583">
                  <c:v>2.9874753544999999</c:v>
                </c:pt>
                <c:pt idx="5584">
                  <c:v>2.9889376159999999</c:v>
                </c:pt>
                <c:pt idx="5585">
                  <c:v>2.9897102801000002</c:v>
                </c:pt>
                <c:pt idx="5586">
                  <c:v>2.9900173945000001</c:v>
                </c:pt>
                <c:pt idx="5587">
                  <c:v>2.9907095335</c:v>
                </c:pt>
                <c:pt idx="5588">
                  <c:v>2.99224588</c:v>
                </c:pt>
                <c:pt idx="5589">
                  <c:v>2.9930389650999998</c:v>
                </c:pt>
                <c:pt idx="5590">
                  <c:v>2.9933112239999997</c:v>
                </c:pt>
                <c:pt idx="5591">
                  <c:v>2.9941295088000004</c:v>
                </c:pt>
                <c:pt idx="5592">
                  <c:v>2.9951338199999999</c:v>
                </c:pt>
                <c:pt idx="5593">
                  <c:v>2.9957596959999999</c:v>
                </c:pt>
                <c:pt idx="5594">
                  <c:v>2.9965164365000003</c:v>
                </c:pt>
                <c:pt idx="5595">
                  <c:v>2.9979636371999998</c:v>
                </c:pt>
                <c:pt idx="5596">
                  <c:v>2.9988413372</c:v>
                </c:pt>
                <c:pt idx="5597">
                  <c:v>2.9993471280000001</c:v>
                </c:pt>
                <c:pt idx="5598">
                  <c:v>3.0003992498999996</c:v>
                </c:pt>
                <c:pt idx="5599">
                  <c:v>3.0017866679999998</c:v>
                </c:pt>
                <c:pt idx="5600">
                  <c:v>3.0029697515999998</c:v>
                </c:pt>
                <c:pt idx="5601">
                  <c:v>3.0032361606000002</c:v>
                </c:pt>
                <c:pt idx="5602">
                  <c:v>3.0031288386000003</c:v>
                </c:pt>
                <c:pt idx="5603">
                  <c:v>3.0037941333</c:v>
                </c:pt>
                <c:pt idx="5604">
                  <c:v>3.0052288144000001</c:v>
                </c:pt>
                <c:pt idx="5605">
                  <c:v>3.0070642840000001</c:v>
                </c:pt>
                <c:pt idx="5606">
                  <c:v>3.0072906115000002</c:v>
                </c:pt>
                <c:pt idx="5607">
                  <c:v>3.0069770849999999</c:v>
                </c:pt>
                <c:pt idx="5608">
                  <c:v>3.0066752094</c:v>
                </c:pt>
                <c:pt idx="5609">
                  <c:v>3.0074447447999999</c:v>
                </c:pt>
                <c:pt idx="5610">
                  <c:v>3.0087308672000002</c:v>
                </c:pt>
                <c:pt idx="5611">
                  <c:v>3.0096800524000002</c:v>
                </c:pt>
                <c:pt idx="5612">
                  <c:v>3.0099702079999999</c:v>
                </c:pt>
                <c:pt idx="5613">
                  <c:v>3.0104431994999996</c:v>
                </c:pt>
                <c:pt idx="5614">
                  <c:v>3.0111074675</c:v>
                </c:pt>
                <c:pt idx="5615">
                  <c:v>3.0122885479999999</c:v>
                </c:pt>
                <c:pt idx="5616">
                  <c:v>3.0129110586000003</c:v>
                </c:pt>
                <c:pt idx="5617">
                  <c:v>3.0134950287999995</c:v>
                </c:pt>
                <c:pt idx="5618">
                  <c:v>3.0147620300000004</c:v>
                </c:pt>
                <c:pt idx="5619">
                  <c:v>3.0178500588000001</c:v>
                </c:pt>
                <c:pt idx="5620">
                  <c:v>3.0193323416000002</c:v>
                </c:pt>
                <c:pt idx="5621">
                  <c:v>3.018996993</c:v>
                </c:pt>
                <c:pt idx="5622">
                  <c:v>3.0189838068000001</c:v>
                </c:pt>
                <c:pt idx="5623">
                  <c:v>3.0196537559999999</c:v>
                </c:pt>
                <c:pt idx="5624">
                  <c:v>3.0201407684000001</c:v>
                </c:pt>
                <c:pt idx="5625">
                  <c:v>3.0204549090000001</c:v>
                </c:pt>
                <c:pt idx="5626">
                  <c:v>3.0211384296000001</c:v>
                </c:pt>
                <c:pt idx="5627">
                  <c:v>3.0224181407999997</c:v>
                </c:pt>
                <c:pt idx="5628">
                  <c:v>3.0228669900000003</c:v>
                </c:pt>
                <c:pt idx="5629">
                  <c:v>3.0235409852999999</c:v>
                </c:pt>
                <c:pt idx="5630">
                  <c:v>3.0242049579999999</c:v>
                </c:pt>
                <c:pt idx="5631">
                  <c:v>3.0248100946000003</c:v>
                </c:pt>
                <c:pt idx="5632">
                  <c:v>3.0262870047999999</c:v>
                </c:pt>
                <c:pt idx="5633">
                  <c:v>3.0273945059999998</c:v>
                </c:pt>
                <c:pt idx="5634">
                  <c:v>3.0279645525000003</c:v>
                </c:pt>
                <c:pt idx="5635">
                  <c:v>3.0288790189000001</c:v>
                </c:pt>
                <c:pt idx="5636">
                  <c:v>3.0299497602000005</c:v>
                </c:pt>
                <c:pt idx="5637">
                  <c:v>3.0303014575000002</c:v>
                </c:pt>
                <c:pt idx="5638">
                  <c:v>3.0310447987999996</c:v>
                </c:pt>
                <c:pt idx="5639">
                  <c:v>3.0325125150000005</c:v>
                </c:pt>
                <c:pt idx="5640">
                  <c:v>3.0345350624999998</c:v>
                </c:pt>
                <c:pt idx="5641">
                  <c:v>3.0353175786</c:v>
                </c:pt>
                <c:pt idx="5642">
                  <c:v>3.0350581875000002</c:v>
                </c:pt>
                <c:pt idx="5643">
                  <c:v>3.0348240048000004</c:v>
                </c:pt>
                <c:pt idx="5644">
                  <c:v>3.0352940938000001</c:v>
                </c:pt>
                <c:pt idx="5645">
                  <c:v>3.0380489802000006</c:v>
                </c:pt>
                <c:pt idx="5646">
                  <c:v>3.0390000053000001</c:v>
                </c:pt>
                <c:pt idx="5647">
                  <c:v>3.0394231683999999</c:v>
                </c:pt>
                <c:pt idx="5648">
                  <c:v>3.0400279968000001</c:v>
                </c:pt>
                <c:pt idx="5649">
                  <c:v>3.0412099461</c:v>
                </c:pt>
                <c:pt idx="5650">
                  <c:v>3.0424038951999997</c:v>
                </c:pt>
                <c:pt idx="5651">
                  <c:v>3.0421377474999995</c:v>
                </c:pt>
                <c:pt idx="5652">
                  <c:v>3.0416830404000001</c:v>
                </c:pt>
                <c:pt idx="5653">
                  <c:v>3.0423083810999998</c:v>
                </c:pt>
                <c:pt idx="5654">
                  <c:v>3.0437849801999999</c:v>
                </c:pt>
                <c:pt idx="5655">
                  <c:v>3.0447046850000001</c:v>
                </c:pt>
                <c:pt idx="5656">
                  <c:v>3.0459964560000001</c:v>
                </c:pt>
                <c:pt idx="5657">
                  <c:v>3.0472849925999999</c:v>
                </c:pt>
                <c:pt idx="5658">
                  <c:v>3.0476089163999998</c:v>
                </c:pt>
                <c:pt idx="5659">
                  <c:v>3.0473908792</c:v>
                </c:pt>
                <c:pt idx="5660">
                  <c:v>3.0471457380000002</c:v>
                </c:pt>
                <c:pt idx="5661">
                  <c:v>3.0472337168000001</c:v>
                </c:pt>
                <c:pt idx="5662">
                  <c:v>3.0483939074999995</c:v>
                </c:pt>
                <c:pt idx="5663">
                  <c:v>3.0502576860000001</c:v>
                </c:pt>
                <c:pt idx="5664">
                  <c:v>3.0510933335999999</c:v>
                </c:pt>
                <c:pt idx="5665">
                  <c:v>3.0516111296999999</c:v>
                </c:pt>
                <c:pt idx="5666">
                  <c:v>3.0523141871999999</c:v>
                </c:pt>
                <c:pt idx="5667">
                  <c:v>3.0537412961000001</c:v>
                </c:pt>
                <c:pt idx="5668">
                  <c:v>3.0542575659</c:v>
                </c:pt>
                <c:pt idx="5669">
                  <c:v>3.0544101429000006</c:v>
                </c:pt>
                <c:pt idx="5670">
                  <c:v>3.0551032547999997</c:v>
                </c:pt>
                <c:pt idx="5671">
                  <c:v>3.0556026669999996</c:v>
                </c:pt>
                <c:pt idx="5672">
                  <c:v>3.056112288</c:v>
                </c:pt>
                <c:pt idx="5673">
                  <c:v>3.0569874415999996</c:v>
                </c:pt>
                <c:pt idx="5674">
                  <c:v>3.0580360939000002</c:v>
                </c:pt>
                <c:pt idx="5675">
                  <c:v>3.0587023260000001</c:v>
                </c:pt>
                <c:pt idx="5676">
                  <c:v>3.0595488303999998</c:v>
                </c:pt>
                <c:pt idx="5677">
                  <c:v>3.0605807236000002</c:v>
                </c:pt>
                <c:pt idx="5678">
                  <c:v>3.0618184176000001</c:v>
                </c:pt>
                <c:pt idx="5679">
                  <c:v>3.0630528234000001</c:v>
                </c:pt>
                <c:pt idx="5680">
                  <c:v>3.0641070743999999</c:v>
                </c:pt>
                <c:pt idx="5681">
                  <c:v>3.0644658266999998</c:v>
                </c:pt>
                <c:pt idx="5682">
                  <c:v>3.064492929</c:v>
                </c:pt>
                <c:pt idx="5683">
                  <c:v>3.0650626000000001</c:v>
                </c:pt>
                <c:pt idx="5684">
                  <c:v>3.0663654647999996</c:v>
                </c:pt>
                <c:pt idx="5685">
                  <c:v>3.0678539133</c:v>
                </c:pt>
                <c:pt idx="5686">
                  <c:v>3.0691485954000002</c:v>
                </c:pt>
                <c:pt idx="5687">
                  <c:v>3.0697390521000001</c:v>
                </c:pt>
                <c:pt idx="5688">
                  <c:v>3.0694498682</c:v>
                </c:pt>
                <c:pt idx="5689">
                  <c:v>3.0702377673999997</c:v>
                </c:pt>
                <c:pt idx="5690">
                  <c:v>3.0719277231000004</c:v>
                </c:pt>
                <c:pt idx="5691">
                  <c:v>3.0736059848999999</c:v>
                </c:pt>
                <c:pt idx="5692">
                  <c:v>3.0734632175000001</c:v>
                </c:pt>
                <c:pt idx="5693">
                  <c:v>3.0742106388000003</c:v>
                </c:pt>
                <c:pt idx="5694">
                  <c:v>3.0752900489999999</c:v>
                </c:pt>
                <c:pt idx="5695">
                  <c:v>3.0754229843999998</c:v>
                </c:pt>
                <c:pt idx="5696">
                  <c:v>3.0759049054999998</c:v>
                </c:pt>
                <c:pt idx="5697">
                  <c:v>3.0764021973000002</c:v>
                </c:pt>
                <c:pt idx="5698">
                  <c:v>3.0772706995000001</c:v>
                </c:pt>
                <c:pt idx="5699">
                  <c:v>3.0768895272000005</c:v>
                </c:pt>
                <c:pt idx="5700">
                  <c:v>3.0769170167000004</c:v>
                </c:pt>
                <c:pt idx="5701">
                  <c:v>3.0782336194000002</c:v>
                </c:pt>
                <c:pt idx="5702">
                  <c:v>3.0793818035999996</c:v>
                </c:pt>
                <c:pt idx="5703">
                  <c:v>3.0805181876999996</c:v>
                </c:pt>
                <c:pt idx="5704">
                  <c:v>3.0813157913999998</c:v>
                </c:pt>
                <c:pt idx="5705">
                  <c:v>3.0819465716000001</c:v>
                </c:pt>
                <c:pt idx="5706">
                  <c:v>3.0826132620000002</c:v>
                </c:pt>
                <c:pt idx="5707">
                  <c:v>3.0836258663999998</c:v>
                </c:pt>
                <c:pt idx="5708">
                  <c:v>3.0846300678</c:v>
                </c:pt>
                <c:pt idx="5709">
                  <c:v>3.0854025215999998</c:v>
                </c:pt>
                <c:pt idx="5710">
                  <c:v>3.0863539950000001</c:v>
                </c:pt>
                <c:pt idx="5711">
                  <c:v>3.0873021578000004</c:v>
                </c:pt>
                <c:pt idx="5712">
                  <c:v>3.0877272049999998</c:v>
                </c:pt>
                <c:pt idx="5713">
                  <c:v>3.0885324607000002</c:v>
                </c:pt>
                <c:pt idx="5714">
                  <c:v>3.0897197370000002</c:v>
                </c:pt>
                <c:pt idx="5715">
                  <c:v>3.0909003381</c:v>
                </c:pt>
                <c:pt idx="5716">
                  <c:v>3.0917042279999998</c:v>
                </c:pt>
                <c:pt idx="5717">
                  <c:v>3.0917749334999995</c:v>
                </c:pt>
                <c:pt idx="5718">
                  <c:v>3.0923759368999999</c:v>
                </c:pt>
                <c:pt idx="5719">
                  <c:v>3.0942167872000002</c:v>
                </c:pt>
                <c:pt idx="5720">
                  <c:v>3.0958787831999999</c:v>
                </c:pt>
                <c:pt idx="5721">
                  <c:v>3.0960500232000001</c:v>
                </c:pt>
                <c:pt idx="5722">
                  <c:v>3.0951209862</c:v>
                </c:pt>
                <c:pt idx="5723">
                  <c:v>3.0954490204999998</c:v>
                </c:pt>
                <c:pt idx="5724">
                  <c:v>3.0968843044000001</c:v>
                </c:pt>
                <c:pt idx="5725">
                  <c:v>3.097952909</c:v>
                </c:pt>
                <c:pt idx="5726">
                  <c:v>3.0981396369</c:v>
                </c:pt>
                <c:pt idx="5727">
                  <c:v>3.0981729120000003</c:v>
                </c:pt>
                <c:pt idx="5728">
                  <c:v>3.0989228085000002</c:v>
                </c:pt>
                <c:pt idx="5729">
                  <c:v>3.0987683446000003</c:v>
                </c:pt>
                <c:pt idx="5730">
                  <c:v>3.0986121194000003</c:v>
                </c:pt>
                <c:pt idx="5731">
                  <c:v>3.0999408280000003</c:v>
                </c:pt>
                <c:pt idx="5732">
                  <c:v>3.10114877</c:v>
                </c:pt>
                <c:pt idx="5733">
                  <c:v>3.1025669853999998</c:v>
                </c:pt>
                <c:pt idx="5734">
                  <c:v>3.1043079180000004</c:v>
                </c:pt>
                <c:pt idx="5735">
                  <c:v>3.1055010242000001</c:v>
                </c:pt>
                <c:pt idx="5736">
                  <c:v>3.1062893921999999</c:v>
                </c:pt>
                <c:pt idx="5737">
                  <c:v>3.1075916976000002</c:v>
                </c:pt>
                <c:pt idx="5738">
                  <c:v>3.1096113762000002</c:v>
                </c:pt>
                <c:pt idx="5739">
                  <c:v>3.1108899744</c:v>
                </c:pt>
                <c:pt idx="5740">
                  <c:v>3.1110841535999998</c:v>
                </c:pt>
                <c:pt idx="5741">
                  <c:v>3.1116456019999998</c:v>
                </c:pt>
                <c:pt idx="5742">
                  <c:v>3.1122208472000001</c:v>
                </c:pt>
                <c:pt idx="5743">
                  <c:v>3.1128098940000002</c:v>
                </c:pt>
                <c:pt idx="5744">
                  <c:v>3.1128505495000001</c:v>
                </c:pt>
                <c:pt idx="5745">
                  <c:v>3.1130172828000005</c:v>
                </c:pt>
                <c:pt idx="5746">
                  <c:v>3.1140930294000002</c:v>
                </c:pt>
                <c:pt idx="5747">
                  <c:v>3.1146065844000002</c:v>
                </c:pt>
                <c:pt idx="5748">
                  <c:v>3.1149442009999997</c:v>
                </c:pt>
                <c:pt idx="5749">
                  <c:v>3.1154887763999999</c:v>
                </c:pt>
                <c:pt idx="5750">
                  <c:v>3.116733924</c:v>
                </c:pt>
                <c:pt idx="5751">
                  <c:v>3.1179963930000003</c:v>
                </c:pt>
                <c:pt idx="5752">
                  <c:v>3.1183531184</c:v>
                </c:pt>
                <c:pt idx="5753">
                  <c:v>3.118521796</c:v>
                </c:pt>
                <c:pt idx="5754">
                  <c:v>3.1196136546000002</c:v>
                </c:pt>
                <c:pt idx="5755">
                  <c:v>3.1208558244</c:v>
                </c:pt>
                <c:pt idx="5756">
                  <c:v>3.1213956474999995</c:v>
                </c:pt>
                <c:pt idx="5757">
                  <c:v>3.1219458479999997</c:v>
                </c:pt>
                <c:pt idx="5758">
                  <c:v>3.1227031720000005</c:v>
                </c:pt>
                <c:pt idx="5759">
                  <c:v>3.1236332021999997</c:v>
                </c:pt>
                <c:pt idx="5760">
                  <c:v>3.1247652746000001</c:v>
                </c:pt>
                <c:pt idx="5761">
                  <c:v>3.1253898605999999</c:v>
                </c:pt>
                <c:pt idx="5762">
                  <c:v>3.1253100270000003</c:v>
                </c:pt>
                <c:pt idx="5763">
                  <c:v>3.1252008248999998</c:v>
                </c:pt>
                <c:pt idx="5764">
                  <c:v>3.1263487514000001</c:v>
                </c:pt>
                <c:pt idx="5765">
                  <c:v>3.1285537767</c:v>
                </c:pt>
                <c:pt idx="5766">
                  <c:v>3.1296709938000005</c:v>
                </c:pt>
                <c:pt idx="5767">
                  <c:v>3.1304359729</c:v>
                </c:pt>
                <c:pt idx="5768">
                  <c:v>3.1315689519999999</c:v>
                </c:pt>
                <c:pt idx="5769">
                  <c:v>3.1330734688000001</c:v>
                </c:pt>
                <c:pt idx="5770">
                  <c:v>3.1341929162000004</c:v>
                </c:pt>
                <c:pt idx="5771">
                  <c:v>3.135118979</c:v>
                </c:pt>
                <c:pt idx="5772">
                  <c:v>3.1354524788999996</c:v>
                </c:pt>
                <c:pt idx="5773">
                  <c:v>3.1354265986000001</c:v>
                </c:pt>
                <c:pt idx="5774">
                  <c:v>3.1354127969999994</c:v>
                </c:pt>
                <c:pt idx="5775">
                  <c:v>3.1361213059999997</c:v>
                </c:pt>
                <c:pt idx="5776">
                  <c:v>3.13703726</c:v>
                </c:pt>
                <c:pt idx="5777">
                  <c:v>3.1385582400000001</c:v>
                </c:pt>
                <c:pt idx="5778">
                  <c:v>3.1375593575999998</c:v>
                </c:pt>
                <c:pt idx="5779">
                  <c:v>3.1373156535</c:v>
                </c:pt>
                <c:pt idx="5780">
                  <c:v>3.1368851381999998</c:v>
                </c:pt>
                <c:pt idx="5781">
                  <c:v>3.1368054694000005</c:v>
                </c:pt>
                <c:pt idx="5782">
                  <c:v>3.1388732748000003</c:v>
                </c:pt>
                <c:pt idx="5783">
                  <c:v>3.1413062378999999</c:v>
                </c:pt>
                <c:pt idx="5784">
                  <c:v>3.1434213972</c:v>
                </c:pt>
                <c:pt idx="5785">
                  <c:v>3.1450094129999999</c:v>
                </c:pt>
                <c:pt idx="5786">
                  <c:v>3.1465803599999997</c:v>
                </c:pt>
                <c:pt idx="5787">
                  <c:v>3.1475858401000001</c:v>
                </c:pt>
                <c:pt idx="5788">
                  <c:v>3.1482437408999999</c:v>
                </c:pt>
                <c:pt idx="5789">
                  <c:v>3.1496405292</c:v>
                </c:pt>
                <c:pt idx="5790">
                  <c:v>3.1511741247999998</c:v>
                </c:pt>
                <c:pt idx="5791">
                  <c:v>3.1528913688000002</c:v>
                </c:pt>
                <c:pt idx="5792">
                  <c:v>3.1533160127000004</c:v>
                </c:pt>
                <c:pt idx="5793">
                  <c:v>3.1529877399999999</c:v>
                </c:pt>
                <c:pt idx="5794">
                  <c:v>3.1535229816000001</c:v>
                </c:pt>
                <c:pt idx="5795">
                  <c:v>3.155108824</c:v>
                </c:pt>
                <c:pt idx="5796">
                  <c:v>3.1556129480000004</c:v>
                </c:pt>
                <c:pt idx="5797">
                  <c:v>3.1551944067000002</c:v>
                </c:pt>
                <c:pt idx="5798">
                  <c:v>3.1551324156000002</c:v>
                </c:pt>
                <c:pt idx="5799">
                  <c:v>3.1563879827999997</c:v>
                </c:pt>
                <c:pt idx="5800">
                  <c:v>3.1573078783999997</c:v>
                </c:pt>
                <c:pt idx="5801">
                  <c:v>3.1571335902</c:v>
                </c:pt>
                <c:pt idx="5802">
                  <c:v>3.157641344</c:v>
                </c:pt>
                <c:pt idx="5803">
                  <c:v>3.1592296032</c:v>
                </c:pt>
                <c:pt idx="5804">
                  <c:v>3.1604856263999999</c:v>
                </c:pt>
                <c:pt idx="5805">
                  <c:v>3.1614111276000001</c:v>
                </c:pt>
                <c:pt idx="5806">
                  <c:v>3.1616423614000002</c:v>
                </c:pt>
                <c:pt idx="5807">
                  <c:v>3.1623931013000002</c:v>
                </c:pt>
                <c:pt idx="5808">
                  <c:v>3.1633588322000001</c:v>
                </c:pt>
                <c:pt idx="5809">
                  <c:v>3.1645187403999997</c:v>
                </c:pt>
                <c:pt idx="5810">
                  <c:v>3.1654812266000003</c:v>
                </c:pt>
                <c:pt idx="5811">
                  <c:v>3.1666588108999996</c:v>
                </c:pt>
                <c:pt idx="5812">
                  <c:v>3.1684049910000005</c:v>
                </c:pt>
                <c:pt idx="5813">
                  <c:v>3.1694375651</c:v>
                </c:pt>
                <c:pt idx="5814">
                  <c:v>3.169938304</c:v>
                </c:pt>
                <c:pt idx="5815">
                  <c:v>3.1700507139000003</c:v>
                </c:pt>
                <c:pt idx="5816">
                  <c:v>3.1714249274999999</c:v>
                </c:pt>
                <c:pt idx="5817">
                  <c:v>3.1720607972999999</c:v>
                </c:pt>
                <c:pt idx="5818">
                  <c:v>3.1719389649999998</c:v>
                </c:pt>
                <c:pt idx="5819">
                  <c:v>3.1716158652000002</c:v>
                </c:pt>
                <c:pt idx="5820">
                  <c:v>3.1716446127000002</c:v>
                </c:pt>
                <c:pt idx="5821">
                  <c:v>3.1740158502</c:v>
                </c:pt>
                <c:pt idx="5822">
                  <c:v>3.1752791687999999</c:v>
                </c:pt>
                <c:pt idx="5823">
                  <c:v>3.1757950639000003</c:v>
                </c:pt>
                <c:pt idx="5824">
                  <c:v>3.1765053011999997</c:v>
                </c:pt>
                <c:pt idx="5825">
                  <c:v>3.1779579825000002</c:v>
                </c:pt>
                <c:pt idx="5826">
                  <c:v>3.1794212814000002</c:v>
                </c:pt>
                <c:pt idx="5827">
                  <c:v>3.1800055139999999</c:v>
                </c:pt>
                <c:pt idx="5828">
                  <c:v>3.180241224</c:v>
                </c:pt>
                <c:pt idx="5829">
                  <c:v>3.1810146761999998</c:v>
                </c:pt>
                <c:pt idx="5830">
                  <c:v>3.1823382113999994</c:v>
                </c:pt>
                <c:pt idx="5831">
                  <c:v>3.1829384111000003</c:v>
                </c:pt>
                <c:pt idx="5832">
                  <c:v>3.1826364107999998</c:v>
                </c:pt>
                <c:pt idx="5833">
                  <c:v>3.1826900172000001</c:v>
                </c:pt>
                <c:pt idx="5834">
                  <c:v>3.1840261615000003</c:v>
                </c:pt>
                <c:pt idx="5835">
                  <c:v>3.1860949267999996</c:v>
                </c:pt>
                <c:pt idx="5836">
                  <c:v>3.1868759579999999</c:v>
                </c:pt>
                <c:pt idx="5837">
                  <c:v>3.1863479890000002</c:v>
                </c:pt>
                <c:pt idx="5838">
                  <c:v>3.1869100871999998</c:v>
                </c:pt>
                <c:pt idx="5839">
                  <c:v>3.1885484612000004</c:v>
                </c:pt>
                <c:pt idx="5840">
                  <c:v>3.1898276565999999</c:v>
                </c:pt>
                <c:pt idx="5841">
                  <c:v>3.1901919429000003</c:v>
                </c:pt>
                <c:pt idx="5842">
                  <c:v>3.1911417091000001</c:v>
                </c:pt>
                <c:pt idx="5843">
                  <c:v>3.1926210629999998</c:v>
                </c:pt>
                <c:pt idx="5844">
                  <c:v>3.1931923672</c:v>
                </c:pt>
                <c:pt idx="5845">
                  <c:v>3.1935515916000004</c:v>
                </c:pt>
                <c:pt idx="5846">
                  <c:v>3.1937372293999999</c:v>
                </c:pt>
                <c:pt idx="5847">
                  <c:v>3.1946506130999999</c:v>
                </c:pt>
                <c:pt idx="5848">
                  <c:v>3.1955518161000001</c:v>
                </c:pt>
                <c:pt idx="5849">
                  <c:v>3.1960620251999998</c:v>
                </c:pt>
                <c:pt idx="5850">
                  <c:v>3.1967827097999999</c:v>
                </c:pt>
                <c:pt idx="5851">
                  <c:v>3.1979068464</c:v>
                </c:pt>
                <c:pt idx="5852">
                  <c:v>3.1988714730000001</c:v>
                </c:pt>
                <c:pt idx="5853">
                  <c:v>3.1998274373000002</c:v>
                </c:pt>
                <c:pt idx="5854">
                  <c:v>3.2002045720000001</c:v>
                </c:pt>
                <c:pt idx="5855">
                  <c:v>3.200739633</c:v>
                </c:pt>
                <c:pt idx="5856">
                  <c:v>3.2019905791999999</c:v>
                </c:pt>
                <c:pt idx="5857">
                  <c:v>3.2030977695000002</c:v>
                </c:pt>
                <c:pt idx="5858">
                  <c:v>3.2038699308000003</c:v>
                </c:pt>
                <c:pt idx="5859">
                  <c:v>3.2046193421999996</c:v>
                </c:pt>
                <c:pt idx="5860">
                  <c:v>3.2051827931000001</c:v>
                </c:pt>
                <c:pt idx="5861">
                  <c:v>3.2056094219999998</c:v>
                </c:pt>
                <c:pt idx="5862">
                  <c:v>3.2054884439999998</c:v>
                </c:pt>
                <c:pt idx="5863">
                  <c:v>3.2055218748000001</c:v>
                </c:pt>
                <c:pt idx="5864">
                  <c:v>3.2066331340000001</c:v>
                </c:pt>
                <c:pt idx="5865">
                  <c:v>3.2082588588000003</c:v>
                </c:pt>
                <c:pt idx="5866">
                  <c:v>3.2091350512000001</c:v>
                </c:pt>
                <c:pt idx="5867">
                  <c:v>3.2094617687999998</c:v>
                </c:pt>
                <c:pt idx="5868">
                  <c:v>3.2103222458</c:v>
                </c:pt>
                <c:pt idx="5869">
                  <c:v>3.2115497591000004</c:v>
                </c:pt>
                <c:pt idx="5870">
                  <c:v>3.2128019926000002</c:v>
                </c:pt>
                <c:pt idx="5871">
                  <c:v>3.2127847392000004</c:v>
                </c:pt>
                <c:pt idx="5872">
                  <c:v>3.2126059379999998</c:v>
                </c:pt>
                <c:pt idx="5873">
                  <c:v>3.2137373070000002</c:v>
                </c:pt>
                <c:pt idx="5874">
                  <c:v>3.2150620236000003</c:v>
                </c:pt>
                <c:pt idx="5875">
                  <c:v>3.2163710499000002</c:v>
                </c:pt>
                <c:pt idx="5876">
                  <c:v>3.2166069836999998</c:v>
                </c:pt>
                <c:pt idx="5877">
                  <c:v>3.2172136051999995</c:v>
                </c:pt>
                <c:pt idx="5878">
                  <c:v>3.2181821919000004</c:v>
                </c:pt>
                <c:pt idx="5879">
                  <c:v>3.2189417328000003</c:v>
                </c:pt>
                <c:pt idx="5880">
                  <c:v>3.2200562536999997</c:v>
                </c:pt>
                <c:pt idx="5881">
                  <c:v>3.2209916625000004</c:v>
                </c:pt>
                <c:pt idx="5882">
                  <c:v>3.221563401</c:v>
                </c:pt>
                <c:pt idx="5883">
                  <c:v>3.2223320649999994</c:v>
                </c:pt>
                <c:pt idx="5884">
                  <c:v>3.2229233056000002</c:v>
                </c:pt>
                <c:pt idx="5885">
                  <c:v>3.2240383089</c:v>
                </c:pt>
                <c:pt idx="5886">
                  <c:v>3.2257053885000002</c:v>
                </c:pt>
                <c:pt idx="5887">
                  <c:v>3.2275695998000002</c:v>
                </c:pt>
                <c:pt idx="5888">
                  <c:v>3.2279837040000001</c:v>
                </c:pt>
                <c:pt idx="5889">
                  <c:v>3.2271108255000001</c:v>
                </c:pt>
                <c:pt idx="5890">
                  <c:v>3.2278923804000001</c:v>
                </c:pt>
                <c:pt idx="5891">
                  <c:v>3.2294037522000001</c:v>
                </c:pt>
                <c:pt idx="5892">
                  <c:v>3.2307112204999995</c:v>
                </c:pt>
                <c:pt idx="5893">
                  <c:v>3.2316601</c:v>
                </c:pt>
                <c:pt idx="5894">
                  <c:v>3.2318809624999996</c:v>
                </c:pt>
                <c:pt idx="5895">
                  <c:v>3.2329952412000003</c:v>
                </c:pt>
                <c:pt idx="5896">
                  <c:v>3.2344631263999997</c:v>
                </c:pt>
                <c:pt idx="5897">
                  <c:v>3.2357234531999999</c:v>
                </c:pt>
                <c:pt idx="5898">
                  <c:v>3.2360390568000001</c:v>
                </c:pt>
                <c:pt idx="5899">
                  <c:v>3.2358057995999996</c:v>
                </c:pt>
                <c:pt idx="5900">
                  <c:v>3.2359720480000003</c:v>
                </c:pt>
                <c:pt idx="5901">
                  <c:v>3.2350245200000001</c:v>
                </c:pt>
                <c:pt idx="5902">
                  <c:v>3.2350165656000005</c:v>
                </c:pt>
                <c:pt idx="5903">
                  <c:v>3.2363284725000003</c:v>
                </c:pt>
                <c:pt idx="5904">
                  <c:v>3.2376847520999998</c:v>
                </c:pt>
                <c:pt idx="5905">
                  <c:v>3.2400200725999997</c:v>
                </c:pt>
                <c:pt idx="5906">
                  <c:v>3.2414529416</c:v>
                </c:pt>
                <c:pt idx="5907">
                  <c:v>3.2417769979999997</c:v>
                </c:pt>
                <c:pt idx="5908">
                  <c:v>3.2424353499999996</c:v>
                </c:pt>
                <c:pt idx="5909">
                  <c:v>3.2443223215000003</c:v>
                </c:pt>
                <c:pt idx="5910">
                  <c:v>3.2461900352000002</c:v>
                </c:pt>
                <c:pt idx="5911">
                  <c:v>3.2467778819999999</c:v>
                </c:pt>
                <c:pt idx="5912">
                  <c:v>3.2469835499999999</c:v>
                </c:pt>
                <c:pt idx="5913">
                  <c:v>3.2475253668000006</c:v>
                </c:pt>
                <c:pt idx="5914">
                  <c:v>3.2484477215999998</c:v>
                </c:pt>
                <c:pt idx="5915">
                  <c:v>3.2493630659999999</c:v>
                </c:pt>
                <c:pt idx="5916">
                  <c:v>3.2501024138000001</c:v>
                </c:pt>
                <c:pt idx="5917">
                  <c:v>3.2502904896000002</c:v>
                </c:pt>
                <c:pt idx="5918">
                  <c:v>3.2512308782999999</c:v>
                </c:pt>
                <c:pt idx="5919">
                  <c:v>3.2521891115999999</c:v>
                </c:pt>
                <c:pt idx="5920">
                  <c:v>3.2533413244</c:v>
                </c:pt>
                <c:pt idx="5921">
                  <c:v>3.2537820258000001</c:v>
                </c:pt>
                <c:pt idx="5922">
                  <c:v>3.2545732800000002</c:v>
                </c:pt>
                <c:pt idx="5923">
                  <c:v>3.2555922924000003</c:v>
                </c:pt>
                <c:pt idx="5924">
                  <c:v>3.2568036033000003</c:v>
                </c:pt>
                <c:pt idx="5925">
                  <c:v>3.2578051184000003</c:v>
                </c:pt>
                <c:pt idx="5926">
                  <c:v>3.2586092176000001</c:v>
                </c:pt>
                <c:pt idx="5927">
                  <c:v>3.2597516118000001</c:v>
                </c:pt>
                <c:pt idx="5928">
                  <c:v>3.2603316633999997</c:v>
                </c:pt>
                <c:pt idx="5929">
                  <c:v>3.2603634857999997</c:v>
                </c:pt>
                <c:pt idx="5930">
                  <c:v>3.2615185910999998</c:v>
                </c:pt>
                <c:pt idx="5931">
                  <c:v>3.2611747896000005</c:v>
                </c:pt>
                <c:pt idx="5932">
                  <c:v>3.2615449089999999</c:v>
                </c:pt>
                <c:pt idx="5933">
                  <c:v>3.2624581274999995</c:v>
                </c:pt>
                <c:pt idx="5934">
                  <c:v>3.2630295190000003</c:v>
                </c:pt>
                <c:pt idx="5935">
                  <c:v>3.2639713564999999</c:v>
                </c:pt>
                <c:pt idx="5936">
                  <c:v>3.2654564640000001</c:v>
                </c:pt>
                <c:pt idx="5937">
                  <c:v>3.2667297935999997</c:v>
                </c:pt>
                <c:pt idx="5938">
                  <c:v>3.2672836820000004</c:v>
                </c:pt>
                <c:pt idx="5939">
                  <c:v>3.2678287063999996</c:v>
                </c:pt>
                <c:pt idx="5940">
                  <c:v>3.2687353704000004</c:v>
                </c:pt>
                <c:pt idx="5941">
                  <c:v>3.2698166831000002</c:v>
                </c:pt>
                <c:pt idx="5942">
                  <c:v>3.2699824183999997</c:v>
                </c:pt>
                <c:pt idx="5943">
                  <c:v>3.2703459110000002</c:v>
                </c:pt>
                <c:pt idx="5944">
                  <c:v>3.2714505969999994</c:v>
                </c:pt>
                <c:pt idx="5945">
                  <c:v>3.2731059525000004</c:v>
                </c:pt>
                <c:pt idx="5946">
                  <c:v>3.2740291318999999</c:v>
                </c:pt>
                <c:pt idx="5947">
                  <c:v>3.2744499359999999</c:v>
                </c:pt>
                <c:pt idx="5948">
                  <c:v>3.2743183068000001</c:v>
                </c:pt>
                <c:pt idx="5949">
                  <c:v>3.2745662550000003</c:v>
                </c:pt>
                <c:pt idx="5950">
                  <c:v>3.2757357038000001</c:v>
                </c:pt>
                <c:pt idx="5951">
                  <c:v>3.2767145540999998</c:v>
                </c:pt>
                <c:pt idx="5952">
                  <c:v>3.2765525709999999</c:v>
                </c:pt>
                <c:pt idx="5953">
                  <c:v>3.2775101307000001</c:v>
                </c:pt>
                <c:pt idx="5954">
                  <c:v>3.2794252620000002</c:v>
                </c:pt>
                <c:pt idx="5955">
                  <c:v>3.2811623639999996</c:v>
                </c:pt>
                <c:pt idx="5956">
                  <c:v>3.2825788351999998</c:v>
                </c:pt>
                <c:pt idx="5957">
                  <c:v>3.28382613</c:v>
                </c:pt>
                <c:pt idx="5958">
                  <c:v>3.2848755956000004</c:v>
                </c:pt>
                <c:pt idx="5959">
                  <c:v>3.2850226680000003</c:v>
                </c:pt>
                <c:pt idx="5960">
                  <c:v>3.2848522698</c:v>
                </c:pt>
                <c:pt idx="5961">
                  <c:v>3.2852777423999999</c:v>
                </c:pt>
                <c:pt idx="5962">
                  <c:v>3.2867898903000001</c:v>
                </c:pt>
                <c:pt idx="5963">
                  <c:v>3.2880755648000002</c:v>
                </c:pt>
                <c:pt idx="5964">
                  <c:v>3.2889740939999998</c:v>
                </c:pt>
                <c:pt idx="5965">
                  <c:v>3.2896709931999997</c:v>
                </c:pt>
                <c:pt idx="5966">
                  <c:v>3.2908461966</c:v>
                </c:pt>
                <c:pt idx="5967">
                  <c:v>3.2917660539999996</c:v>
                </c:pt>
                <c:pt idx="5968">
                  <c:v>3.2921092676999999</c:v>
                </c:pt>
                <c:pt idx="5969">
                  <c:v>3.2924220624</c:v>
                </c:pt>
                <c:pt idx="5970">
                  <c:v>3.2936489999999998</c:v>
                </c:pt>
                <c:pt idx="5971">
                  <c:v>3.2959884228000003</c:v>
                </c:pt>
                <c:pt idx="5972">
                  <c:v>3.2977565546999998</c:v>
                </c:pt>
                <c:pt idx="5973">
                  <c:v>3.2967982650000001</c:v>
                </c:pt>
                <c:pt idx="5974">
                  <c:v>3.2960650239999998</c:v>
                </c:pt>
                <c:pt idx="5975">
                  <c:v>3.2969835776000003</c:v>
                </c:pt>
                <c:pt idx="5976">
                  <c:v>3.2991450435000003</c:v>
                </c:pt>
                <c:pt idx="5977">
                  <c:v>3.3005421403999997</c:v>
                </c:pt>
                <c:pt idx="5978">
                  <c:v>3.3008247830999999</c:v>
                </c:pt>
                <c:pt idx="5979">
                  <c:v>3.3007753863999998</c:v>
                </c:pt>
                <c:pt idx="5980">
                  <c:v>3.3010634250000002</c:v>
                </c:pt>
                <c:pt idx="5981">
                  <c:v>3.3026698574999998</c:v>
                </c:pt>
                <c:pt idx="5982">
                  <c:v>3.3029848895999998</c:v>
                </c:pt>
                <c:pt idx="5983">
                  <c:v>3.3025818968999996</c:v>
                </c:pt>
                <c:pt idx="5984">
                  <c:v>3.3059559988</c:v>
                </c:pt>
                <c:pt idx="5985">
                  <c:v>3.3080711495999999</c:v>
                </c:pt>
                <c:pt idx="5986">
                  <c:v>3.3092879715999999</c:v>
                </c:pt>
                <c:pt idx="5987">
                  <c:v>3.3092057504999999</c:v>
                </c:pt>
                <c:pt idx="5988">
                  <c:v>3.3096379340000004</c:v>
                </c:pt>
                <c:pt idx="5989">
                  <c:v>3.3108190830000002</c:v>
                </c:pt>
                <c:pt idx="5990">
                  <c:v>3.3121880775000001</c:v>
                </c:pt>
                <c:pt idx="5991">
                  <c:v>3.3121238865999998</c:v>
                </c:pt>
                <c:pt idx="5992">
                  <c:v>3.3120506345999998</c:v>
                </c:pt>
                <c:pt idx="5993">
                  <c:v>3.3128656959999998</c:v>
                </c:pt>
                <c:pt idx="5994">
                  <c:v>3.3149267999999998</c:v>
                </c:pt>
                <c:pt idx="5995">
                  <c:v>3.3166197983999997</c:v>
                </c:pt>
                <c:pt idx="5996">
                  <c:v>3.3170290857000002</c:v>
                </c:pt>
                <c:pt idx="5997">
                  <c:v>3.3173226323999994</c:v>
                </c:pt>
                <c:pt idx="5998">
                  <c:v>3.3178238119999999</c:v>
                </c:pt>
                <c:pt idx="5999">
                  <c:v>3.3187079147999996</c:v>
                </c:pt>
                <c:pt idx="6000">
                  <c:v>3.3190465591999998</c:v>
                </c:pt>
                <c:pt idx="6001">
                  <c:v>3.3201060971000005</c:v>
                </c:pt>
                <c:pt idx="6002">
                  <c:v>3.3220674206000003</c:v>
                </c:pt>
                <c:pt idx="6003">
                  <c:v>3.3236604267000001</c:v>
                </c:pt>
                <c:pt idx="6004">
                  <c:v>3.3244514316</c:v>
                </c:pt>
                <c:pt idx="6005">
                  <c:v>3.3263106389999995</c:v>
                </c:pt>
                <c:pt idx="6006">
                  <c:v>3.3289020100000002</c:v>
                </c:pt>
                <c:pt idx="6007">
                  <c:v>3.3294404640000002</c:v>
                </c:pt>
                <c:pt idx="6008">
                  <c:v>3.3292703931999998</c:v>
                </c:pt>
                <c:pt idx="6009">
                  <c:v>3.3291327792000001</c:v>
                </c:pt>
                <c:pt idx="6010">
                  <c:v>3.3294054248</c:v>
                </c:pt>
                <c:pt idx="6011">
                  <c:v>3.3302258779000002</c:v>
                </c:pt>
                <c:pt idx="6012">
                  <c:v>3.3310590632000001</c:v>
                </c:pt>
                <c:pt idx="6013">
                  <c:v>3.3315017877000002</c:v>
                </c:pt>
                <c:pt idx="6014">
                  <c:v>3.3319355088000004</c:v>
                </c:pt>
                <c:pt idx="6015">
                  <c:v>3.3327255415999995</c:v>
                </c:pt>
                <c:pt idx="6016">
                  <c:v>3.3336513392000002</c:v>
                </c:pt>
                <c:pt idx="6017">
                  <c:v>3.3339623184000002</c:v>
                </c:pt>
                <c:pt idx="6018">
                  <c:v>3.3344559933999998</c:v>
                </c:pt>
                <c:pt idx="6019">
                  <c:v>3.3349659643999998</c:v>
                </c:pt>
                <c:pt idx="6020">
                  <c:v>3.3354940446000003</c:v>
                </c:pt>
                <c:pt idx="6021">
                  <c:v>3.3362265635999999</c:v>
                </c:pt>
                <c:pt idx="6022">
                  <c:v>3.3369573336000005</c:v>
                </c:pt>
                <c:pt idx="6023">
                  <c:v>3.3380698950999999</c:v>
                </c:pt>
                <c:pt idx="6024">
                  <c:v>3.3412161930000002</c:v>
                </c:pt>
                <c:pt idx="6025">
                  <c:v>3.3432428090000004</c:v>
                </c:pt>
                <c:pt idx="6026">
                  <c:v>3.3432484493999994</c:v>
                </c:pt>
                <c:pt idx="6027">
                  <c:v>3.3426604939999995</c:v>
                </c:pt>
                <c:pt idx="6028">
                  <c:v>3.3422697308</c:v>
                </c:pt>
                <c:pt idx="6029">
                  <c:v>3.3427964479000001</c:v>
                </c:pt>
                <c:pt idx="6030">
                  <c:v>3.3438643253999998</c:v>
                </c:pt>
                <c:pt idx="6031">
                  <c:v>3.3451458839999999</c:v>
                </c:pt>
                <c:pt idx="6032">
                  <c:v>3.3458755092000003</c:v>
                </c:pt>
                <c:pt idx="6033">
                  <c:v>3.3460494899999995</c:v>
                </c:pt>
                <c:pt idx="6034">
                  <c:v>3.3456623040000002</c:v>
                </c:pt>
                <c:pt idx="6035">
                  <c:v>3.3460390258000001</c:v>
                </c:pt>
                <c:pt idx="6036">
                  <c:v>3.3472051631999999</c:v>
                </c:pt>
                <c:pt idx="6037">
                  <c:v>3.3482012619999999</c:v>
                </c:pt>
                <c:pt idx="6038">
                  <c:v>3.3491865939999999</c:v>
                </c:pt>
                <c:pt idx="6039">
                  <c:v>3.3503440421000001</c:v>
                </c:pt>
                <c:pt idx="6040">
                  <c:v>3.3514979904</c:v>
                </c:pt>
                <c:pt idx="6041">
                  <c:v>3.3522771630000001</c:v>
                </c:pt>
                <c:pt idx="6042">
                  <c:v>3.3530890799999997</c:v>
                </c:pt>
                <c:pt idx="6043">
                  <c:v>3.3542724124999999</c:v>
                </c:pt>
                <c:pt idx="6044">
                  <c:v>3.3548834155999998</c:v>
                </c:pt>
                <c:pt idx="6045">
                  <c:v>3.3558640400999997</c:v>
                </c:pt>
                <c:pt idx="6046">
                  <c:v>3.3573719111999996</c:v>
                </c:pt>
                <c:pt idx="6047">
                  <c:v>3.3579395559999998</c:v>
                </c:pt>
                <c:pt idx="6048">
                  <c:v>3.3579691434000001</c:v>
                </c:pt>
                <c:pt idx="6049">
                  <c:v>3.3574387665000001</c:v>
                </c:pt>
                <c:pt idx="6050">
                  <c:v>3.3580100804000002</c:v>
                </c:pt>
                <c:pt idx="6051">
                  <c:v>3.3602342026000001</c:v>
                </c:pt>
                <c:pt idx="6052">
                  <c:v>3.3615615208</c:v>
                </c:pt>
                <c:pt idx="6053">
                  <c:v>3.3619773340000001</c:v>
                </c:pt>
                <c:pt idx="6054">
                  <c:v>3.3621919170000001</c:v>
                </c:pt>
                <c:pt idx="6055">
                  <c:v>3.3627890308999997</c:v>
                </c:pt>
                <c:pt idx="6056">
                  <c:v>3.3634225728000002</c:v>
                </c:pt>
                <c:pt idx="6057">
                  <c:v>3.3637208724000001</c:v>
                </c:pt>
                <c:pt idx="6058">
                  <c:v>3.3649621059999997</c:v>
                </c:pt>
                <c:pt idx="6059">
                  <c:v>3.3665607057000004</c:v>
                </c:pt>
                <c:pt idx="6060">
                  <c:v>3.3681395104000003</c:v>
                </c:pt>
                <c:pt idx="6061">
                  <c:v>3.3689585138</c:v>
                </c:pt>
                <c:pt idx="6062">
                  <c:v>3.3690011430000002</c:v>
                </c:pt>
                <c:pt idx="6063">
                  <c:v>3.3693609768999999</c:v>
                </c:pt>
                <c:pt idx="6064">
                  <c:v>3.3704536536000003</c:v>
                </c:pt>
                <c:pt idx="6065">
                  <c:v>3.3713832500000005</c:v>
                </c:pt>
                <c:pt idx="6066">
                  <c:v>3.3717504974999999</c:v>
                </c:pt>
                <c:pt idx="6067">
                  <c:v>3.3722627319000003</c:v>
                </c:pt>
                <c:pt idx="6068">
                  <c:v>3.3733119587999996</c:v>
                </c:pt>
                <c:pt idx="6069">
                  <c:v>3.3752902458000005</c:v>
                </c:pt>
                <c:pt idx="6070">
                  <c:v>3.3763524138000003</c:v>
                </c:pt>
                <c:pt idx="6071">
                  <c:v>3.3770554362</c:v>
                </c:pt>
                <c:pt idx="6072">
                  <c:v>3.3775715896</c:v>
                </c:pt>
                <c:pt idx="6073">
                  <c:v>3.3782491493999998</c:v>
                </c:pt>
                <c:pt idx="6074">
                  <c:v>3.3786149436000001</c:v>
                </c:pt>
                <c:pt idx="6075">
                  <c:v>3.3791804799999996</c:v>
                </c:pt>
                <c:pt idx="6076">
                  <c:v>3.3800998883999998</c:v>
                </c:pt>
                <c:pt idx="6077">
                  <c:v>3.3813786959999996</c:v>
                </c:pt>
                <c:pt idx="6078">
                  <c:v>3.3824797734000001</c:v>
                </c:pt>
                <c:pt idx="6079">
                  <c:v>3.3833866521</c:v>
                </c:pt>
                <c:pt idx="6080">
                  <c:v>3.3839415449999999</c:v>
                </c:pt>
                <c:pt idx="6081">
                  <c:v>3.3848321040000005</c:v>
                </c:pt>
                <c:pt idx="6082">
                  <c:v>3.3862837670000001</c:v>
                </c:pt>
                <c:pt idx="6083">
                  <c:v>3.3877629885</c:v>
                </c:pt>
                <c:pt idx="6084">
                  <c:v>3.3885673976000001</c:v>
                </c:pt>
                <c:pt idx="6085">
                  <c:v>3.3890343795</c:v>
                </c:pt>
                <c:pt idx="6086">
                  <c:v>3.3900534486999998</c:v>
                </c:pt>
                <c:pt idx="6087">
                  <c:v>3.3914083639999997</c:v>
                </c:pt>
                <c:pt idx="6088">
                  <c:v>3.3916262172999998</c:v>
                </c:pt>
                <c:pt idx="6089">
                  <c:v>3.3909671069999998</c:v>
                </c:pt>
                <c:pt idx="6090">
                  <c:v>3.3916341887999999</c:v>
                </c:pt>
                <c:pt idx="6091">
                  <c:v>3.3937801597999999</c:v>
                </c:pt>
                <c:pt idx="6092">
                  <c:v>3.3950272958000003</c:v>
                </c:pt>
                <c:pt idx="6093">
                  <c:v>3.3949790186</c:v>
                </c:pt>
                <c:pt idx="6094">
                  <c:v>3.3951490031999993</c:v>
                </c:pt>
                <c:pt idx="6095">
                  <c:v>3.3962019040000002</c:v>
                </c:pt>
                <c:pt idx="6096">
                  <c:v>3.3974073549999999</c:v>
                </c:pt>
                <c:pt idx="6097">
                  <c:v>3.3983945532000002</c:v>
                </c:pt>
                <c:pt idx="6098">
                  <c:v>3.3993653588999999</c:v>
                </c:pt>
                <c:pt idx="6099">
                  <c:v>3.4006851294000002</c:v>
                </c:pt>
                <c:pt idx="6100">
                  <c:v>3.4018104176000001</c:v>
                </c:pt>
                <c:pt idx="6101">
                  <c:v>3.4021829820000002</c:v>
                </c:pt>
                <c:pt idx="6102">
                  <c:v>3.4025372208000002</c:v>
                </c:pt>
                <c:pt idx="6103">
                  <c:v>3.4041604296000001</c:v>
                </c:pt>
                <c:pt idx="6104">
                  <c:v>3.4052181405000002</c:v>
                </c:pt>
                <c:pt idx="6105">
                  <c:v>3.4061271618000002</c:v>
                </c:pt>
                <c:pt idx="6106">
                  <c:v>3.4075909120000003</c:v>
                </c:pt>
                <c:pt idx="6107">
                  <c:v>3.4079141920999998</c:v>
                </c:pt>
                <c:pt idx="6108">
                  <c:v>3.4084468847</c:v>
                </c:pt>
                <c:pt idx="6109">
                  <c:v>3.4090200374999999</c:v>
                </c:pt>
                <c:pt idx="6110">
                  <c:v>3.4096226374999996</c:v>
                </c:pt>
                <c:pt idx="6111">
                  <c:v>3.4100378999999998</c:v>
                </c:pt>
                <c:pt idx="6112">
                  <c:v>3.4109970076000007</c:v>
                </c:pt>
                <c:pt idx="6113">
                  <c:v>3.4115740319999999</c:v>
                </c:pt>
                <c:pt idx="6114">
                  <c:v>3.4118111856</c:v>
                </c:pt>
                <c:pt idx="6115">
                  <c:v>3.4123937963999995</c:v>
                </c:pt>
                <c:pt idx="6116">
                  <c:v>3.4131032172999998</c:v>
                </c:pt>
                <c:pt idx="6117">
                  <c:v>3.4140148557000001</c:v>
                </c:pt>
                <c:pt idx="6118">
                  <c:v>3.4151305897999999</c:v>
                </c:pt>
                <c:pt idx="6119">
                  <c:v>3.4158733152000003</c:v>
                </c:pt>
                <c:pt idx="6120">
                  <c:v>3.417000276</c:v>
                </c:pt>
                <c:pt idx="6121">
                  <c:v>3.4184802454000001</c:v>
                </c:pt>
                <c:pt idx="6122">
                  <c:v>3.4194070385999997</c:v>
                </c:pt>
                <c:pt idx="6123">
                  <c:v>3.4193834335999997</c:v>
                </c:pt>
                <c:pt idx="6124">
                  <c:v>3.4193598110000001</c:v>
                </c:pt>
                <c:pt idx="6125">
                  <c:v>3.4202572642</c:v>
                </c:pt>
                <c:pt idx="6126">
                  <c:v>3.4218902145999999</c:v>
                </c:pt>
                <c:pt idx="6127">
                  <c:v>3.4227601876999998</c:v>
                </c:pt>
                <c:pt idx="6128">
                  <c:v>3.4226869039999999</c:v>
                </c:pt>
                <c:pt idx="6129">
                  <c:v>3.4228712040000002</c:v>
                </c:pt>
                <c:pt idx="6130">
                  <c:v>3.4234417152000001</c:v>
                </c:pt>
                <c:pt idx="6131">
                  <c:v>3.4253346096000001</c:v>
                </c:pt>
                <c:pt idx="6132">
                  <c:v>3.425749036</c:v>
                </c:pt>
                <c:pt idx="6133">
                  <c:v>3.4260090682</c:v>
                </c:pt>
                <c:pt idx="6134">
                  <c:v>3.4270436034</c:v>
                </c:pt>
                <c:pt idx="6135">
                  <c:v>3.4286559744000003</c:v>
                </c:pt>
                <c:pt idx="6136">
                  <c:v>3.4300864521000003</c:v>
                </c:pt>
                <c:pt idx="6137">
                  <c:v>3.4317122069999999</c:v>
                </c:pt>
                <c:pt idx="6138">
                  <c:v>3.4329812709</c:v>
                </c:pt>
                <c:pt idx="6139">
                  <c:v>3.4340313874999997</c:v>
                </c:pt>
                <c:pt idx="6140">
                  <c:v>3.4348273772000004</c:v>
                </c:pt>
                <c:pt idx="6141">
                  <c:v>3.4342741097999996</c:v>
                </c:pt>
                <c:pt idx="6142">
                  <c:v>3.434617045</c:v>
                </c:pt>
                <c:pt idx="6143">
                  <c:v>3.4356740880000003</c:v>
                </c:pt>
                <c:pt idx="6144">
                  <c:v>3.4373425752000002</c:v>
                </c:pt>
                <c:pt idx="6145">
                  <c:v>3.4384830098999997</c:v>
                </c:pt>
                <c:pt idx="6146">
                  <c:v>3.4364735703</c:v>
                </c:pt>
                <c:pt idx="6147">
                  <c:v>3.4363215778000002</c:v>
                </c:pt>
                <c:pt idx="6148">
                  <c:v>3.4380347848000001</c:v>
                </c:pt>
                <c:pt idx="6149">
                  <c:v>3.4392031836000001</c:v>
                </c:pt>
                <c:pt idx="6150">
                  <c:v>3.4401376255999998</c:v>
                </c:pt>
                <c:pt idx="6151">
                  <c:v>3.4419818139999996</c:v>
                </c:pt>
                <c:pt idx="6152">
                  <c:v>3.4434504416</c:v>
                </c:pt>
                <c:pt idx="6153">
                  <c:v>3.4449025281000005</c:v>
                </c:pt>
                <c:pt idx="6154">
                  <c:v>3.4450617915000001</c:v>
                </c:pt>
                <c:pt idx="6155">
                  <c:v>3.4452303144000003</c:v>
                </c:pt>
                <c:pt idx="6156">
                  <c:v>3.4465799549999998</c:v>
                </c:pt>
                <c:pt idx="6157">
                  <c:v>3.4481769651999996</c:v>
                </c:pt>
                <c:pt idx="6158">
                  <c:v>3.4488586152000003</c:v>
                </c:pt>
                <c:pt idx="6159">
                  <c:v>3.4488237319999997</c:v>
                </c:pt>
                <c:pt idx="6160">
                  <c:v>3.4489786013999999</c:v>
                </c:pt>
                <c:pt idx="6161">
                  <c:v>3.4512161777000006</c:v>
                </c:pt>
                <c:pt idx="6162">
                  <c:v>3.4529086636000001</c:v>
                </c:pt>
                <c:pt idx="6163">
                  <c:v>3.4530470754000002</c:v>
                </c:pt>
                <c:pt idx="6164">
                  <c:v>3.4535003448000001</c:v>
                </c:pt>
                <c:pt idx="6165">
                  <c:v>3.4552348247999998</c:v>
                </c:pt>
                <c:pt idx="6166">
                  <c:v>3.4575374564999999</c:v>
                </c:pt>
                <c:pt idx="6167">
                  <c:v>3.4583486670000001</c:v>
                </c:pt>
                <c:pt idx="6168">
                  <c:v>3.4578562322000002</c:v>
                </c:pt>
                <c:pt idx="6169">
                  <c:v>3.4581142996000001</c:v>
                </c:pt>
                <c:pt idx="6170">
                  <c:v>3.4594881568</c:v>
                </c:pt>
                <c:pt idx="6171">
                  <c:v>3.4612291820000003</c:v>
                </c:pt>
                <c:pt idx="6172">
                  <c:v>3.4612584105000002</c:v>
                </c:pt>
                <c:pt idx="6173">
                  <c:v>3.4609019903999996</c:v>
                </c:pt>
                <c:pt idx="6174">
                  <c:v>3.4614715380000001</c:v>
                </c:pt>
                <c:pt idx="6175">
                  <c:v>3.4626019810999997</c:v>
                </c:pt>
                <c:pt idx="6176">
                  <c:v>3.4635368952999999</c:v>
                </c:pt>
                <c:pt idx="6177">
                  <c:v>3.4641029047000003</c:v>
                </c:pt>
                <c:pt idx="6178">
                  <c:v>3.4650193694999998</c:v>
                </c:pt>
                <c:pt idx="6179">
                  <c:v>3.4661074001999999</c:v>
                </c:pt>
                <c:pt idx="6180">
                  <c:v>3.4668487997000001</c:v>
                </c:pt>
                <c:pt idx="6181">
                  <c:v>3.4672211994000004</c:v>
                </c:pt>
                <c:pt idx="6182">
                  <c:v>3.4685423647999998</c:v>
                </c:pt>
                <c:pt idx="6183">
                  <c:v>3.4711499204999998</c:v>
                </c:pt>
                <c:pt idx="6184">
                  <c:v>3.4726317599999996</c:v>
                </c:pt>
                <c:pt idx="6185">
                  <c:v>3.4724209662000001</c:v>
                </c:pt>
                <c:pt idx="6186">
                  <c:v>3.4712593316000007</c:v>
                </c:pt>
                <c:pt idx="6187">
                  <c:v>3.4715984520000003</c:v>
                </c:pt>
                <c:pt idx="6188">
                  <c:v>3.4732967796000001</c:v>
                </c:pt>
                <c:pt idx="6189">
                  <c:v>3.4748703135000003</c:v>
                </c:pt>
                <c:pt idx="6190">
                  <c:v>3.4758957789</c:v>
                </c:pt>
                <c:pt idx="6191">
                  <c:v>3.4773111450000003</c:v>
                </c:pt>
                <c:pt idx="6192">
                  <c:v>3.4785122099999999</c:v>
                </c:pt>
                <c:pt idx="6193">
                  <c:v>3.4793217063999999</c:v>
                </c:pt>
                <c:pt idx="6194">
                  <c:v>3.4791948419999996</c:v>
                </c:pt>
                <c:pt idx="6195">
                  <c:v>3.4796275904000002</c:v>
                </c:pt>
                <c:pt idx="6196">
                  <c:v>3.4811797755999998</c:v>
                </c:pt>
                <c:pt idx="6197">
                  <c:v>3.4821630693000003</c:v>
                </c:pt>
                <c:pt idx="6198">
                  <c:v>3.4824056882999996</c:v>
                </c:pt>
                <c:pt idx="6199">
                  <c:v>3.4826371094999997</c:v>
                </c:pt>
                <c:pt idx="6200">
                  <c:v>3.4834265208000001</c:v>
                </c:pt>
                <c:pt idx="6201">
                  <c:v>3.4844418439999996</c:v>
                </c:pt>
                <c:pt idx="6202">
                  <c:v>3.4854498127999998</c:v>
                </c:pt>
                <c:pt idx="6203">
                  <c:v>3.4864261409999995</c:v>
                </c:pt>
                <c:pt idx="6204">
                  <c:v>3.4870124120000003</c:v>
                </c:pt>
                <c:pt idx="6205">
                  <c:v>3.4881045890000002</c:v>
                </c:pt>
                <c:pt idx="6206">
                  <c:v>3.4886087568000002</c:v>
                </c:pt>
                <c:pt idx="6207">
                  <c:v>3.4894751248000002</c:v>
                </c:pt>
                <c:pt idx="6208">
                  <c:v>3.4901623223999998</c:v>
                </c:pt>
                <c:pt idx="6209">
                  <c:v>3.4908682577999999</c:v>
                </c:pt>
                <c:pt idx="6210">
                  <c:v>3.4917927469000003</c:v>
                </c:pt>
                <c:pt idx="6211">
                  <c:v>3.4931057303999999</c:v>
                </c:pt>
                <c:pt idx="6212">
                  <c:v>3.4947848264999997</c:v>
                </c:pt>
                <c:pt idx="6213">
                  <c:v>3.4953248819999998</c:v>
                </c:pt>
                <c:pt idx="6214">
                  <c:v>3.4958425102999997</c:v>
                </c:pt>
                <c:pt idx="6215">
                  <c:v>3.4961378400000003</c:v>
                </c:pt>
                <c:pt idx="6216">
                  <c:v>3.4962052319999999</c:v>
                </c:pt>
                <c:pt idx="6217">
                  <c:v>3.4964556464999998</c:v>
                </c:pt>
                <c:pt idx="6218">
                  <c:v>3.4974868541999999</c:v>
                </c:pt>
                <c:pt idx="6219">
                  <c:v>3.4987461012000001</c:v>
                </c:pt>
                <c:pt idx="6220">
                  <c:v>3.499480674</c:v>
                </c:pt>
                <c:pt idx="6221">
                  <c:v>3.5000697262999996</c:v>
                </c:pt>
                <c:pt idx="6222">
                  <c:v>3.5008437620000006</c:v>
                </c:pt>
                <c:pt idx="6223">
                  <c:v>3.5017728240000001</c:v>
                </c:pt>
                <c:pt idx="6224">
                  <c:v>3.5023582958000006</c:v>
                </c:pt>
                <c:pt idx="6225">
                  <c:v>3.5025832478000001</c:v>
                </c:pt>
                <c:pt idx="6226">
                  <c:v>3.5041180691999996</c:v>
                </c:pt>
                <c:pt idx="6227">
                  <c:v>3.5052380553999996</c:v>
                </c:pt>
                <c:pt idx="6228">
                  <c:v>3.5065787920000004</c:v>
                </c:pt>
                <c:pt idx="6229">
                  <c:v>3.5075665344</c:v>
                </c:pt>
                <c:pt idx="6230">
                  <c:v>3.5076311213999998</c:v>
                </c:pt>
                <c:pt idx="6231">
                  <c:v>3.5078675856000001</c:v>
                </c:pt>
                <c:pt idx="6232">
                  <c:v>3.5078833415999999</c:v>
                </c:pt>
                <c:pt idx="6233">
                  <c:v>3.5083029799999998</c:v>
                </c:pt>
                <c:pt idx="6234">
                  <c:v>3.5085188004999996</c:v>
                </c:pt>
                <c:pt idx="6235">
                  <c:v>3.5091554695</c:v>
                </c:pt>
                <c:pt idx="6236">
                  <c:v>3.5111592628000001</c:v>
                </c:pt>
                <c:pt idx="6237">
                  <c:v>3.5130026645999997</c:v>
                </c:pt>
                <c:pt idx="6238">
                  <c:v>3.5138830809000003</c:v>
                </c:pt>
                <c:pt idx="6239">
                  <c:v>3.5149262033999995</c:v>
                </c:pt>
                <c:pt idx="6240">
                  <c:v>3.5165418799999997</c:v>
                </c:pt>
                <c:pt idx="6241">
                  <c:v>3.5175608580000004</c:v>
                </c:pt>
                <c:pt idx="6242">
                  <c:v>3.5181399724000002</c:v>
                </c:pt>
                <c:pt idx="6243">
                  <c:v>3.5186946799999999</c:v>
                </c:pt>
                <c:pt idx="6244">
                  <c:v>3.5200279067999998</c:v>
                </c:pt>
                <c:pt idx="6245">
                  <c:v>3.5210453889999997</c:v>
                </c:pt>
                <c:pt idx="6246">
                  <c:v>3.5213389498000001</c:v>
                </c:pt>
                <c:pt idx="6247">
                  <c:v>3.5221769968000003</c:v>
                </c:pt>
                <c:pt idx="6248">
                  <c:v>3.5235351791</c:v>
                </c:pt>
                <c:pt idx="6249">
                  <c:v>3.5246630319999999</c:v>
                </c:pt>
                <c:pt idx="6250">
                  <c:v>3.5254185230000004</c:v>
                </c:pt>
                <c:pt idx="6251">
                  <c:v>3.5265465599999999</c:v>
                </c:pt>
                <c:pt idx="6252">
                  <c:v>3.5274950424</c:v>
                </c:pt>
                <c:pt idx="6253">
                  <c:v>3.5284586880000002</c:v>
                </c:pt>
                <c:pt idx="6254">
                  <c:v>3.5288494632000003</c:v>
                </c:pt>
                <c:pt idx="6255">
                  <c:v>3.5292459150000002</c:v>
                </c:pt>
                <c:pt idx="6256">
                  <c:v>3.5302418139999996</c:v>
                </c:pt>
                <c:pt idx="6257">
                  <c:v>3.5314665616999998</c:v>
                </c:pt>
                <c:pt idx="6258">
                  <c:v>3.5334745111999997</c:v>
                </c:pt>
                <c:pt idx="6259">
                  <c:v>3.5343778964999997</c:v>
                </c:pt>
                <c:pt idx="6260">
                  <c:v>3.534488751</c:v>
                </c:pt>
                <c:pt idx="6261">
                  <c:v>3.5351879639999999</c:v>
                </c:pt>
                <c:pt idx="6262">
                  <c:v>3.5359174441999999</c:v>
                </c:pt>
                <c:pt idx="6263">
                  <c:v>3.5371467852</c:v>
                </c:pt>
                <c:pt idx="6264">
                  <c:v>3.5383404016000002</c:v>
                </c:pt>
                <c:pt idx="6265">
                  <c:v>3.5393354352000004</c:v>
                </c:pt>
                <c:pt idx="6266">
                  <c:v>3.5403343511999998</c:v>
                </c:pt>
                <c:pt idx="6267">
                  <c:v>3.5409717749999996</c:v>
                </c:pt>
                <c:pt idx="6268">
                  <c:v>3.5414256069999999</c:v>
                </c:pt>
                <c:pt idx="6269">
                  <c:v>3.5416580154999999</c:v>
                </c:pt>
                <c:pt idx="6270">
                  <c:v>3.5427879899999994</c:v>
                </c:pt>
                <c:pt idx="6271">
                  <c:v>3.5448496899999999</c:v>
                </c:pt>
                <c:pt idx="6272">
                  <c:v>3.5463302642999999</c:v>
                </c:pt>
                <c:pt idx="6273">
                  <c:v>3.5459494350000003</c:v>
                </c:pt>
                <c:pt idx="6274">
                  <c:v>3.5453678240000004</c:v>
                </c:pt>
                <c:pt idx="6275">
                  <c:v>3.5462709729999995</c:v>
                </c:pt>
                <c:pt idx="6276">
                  <c:v>3.5477423709</c:v>
                </c:pt>
                <c:pt idx="6277">
                  <c:v>3.5488047969999998</c:v>
                </c:pt>
                <c:pt idx="6278">
                  <c:v>3.5494562917999999</c:v>
                </c:pt>
                <c:pt idx="6279">
                  <c:v>3.5504639185999998</c:v>
                </c:pt>
                <c:pt idx="6280">
                  <c:v>3.5518674606999996</c:v>
                </c:pt>
                <c:pt idx="6281">
                  <c:v>3.5527179600000003</c:v>
                </c:pt>
                <c:pt idx="6282">
                  <c:v>3.5526346240000004</c:v>
                </c:pt>
                <c:pt idx="6283">
                  <c:v>3.5531063156</c:v>
                </c:pt>
                <c:pt idx="6284">
                  <c:v>3.5539455350000004</c:v>
                </c:pt>
                <c:pt idx="6285">
                  <c:v>3.5551579923999999</c:v>
                </c:pt>
                <c:pt idx="6286">
                  <c:v>3.5556089202000001</c:v>
                </c:pt>
                <c:pt idx="6287">
                  <c:v>3.5557131891999996</c:v>
                </c:pt>
                <c:pt idx="6288">
                  <c:v>3.5563839390999998</c:v>
                </c:pt>
                <c:pt idx="6289">
                  <c:v>3.5572707395000003</c:v>
                </c:pt>
                <c:pt idx="6290">
                  <c:v>3.5579814008000001</c:v>
                </c:pt>
                <c:pt idx="6291">
                  <c:v>3.5592776354</c:v>
                </c:pt>
                <c:pt idx="6292">
                  <c:v>3.5610023198000005</c:v>
                </c:pt>
                <c:pt idx="6293">
                  <c:v>3.5622023348999998</c:v>
                </c:pt>
                <c:pt idx="6294">
                  <c:v>3.563013942</c:v>
                </c:pt>
                <c:pt idx="6295">
                  <c:v>3.5641838100000003</c:v>
                </c:pt>
                <c:pt idx="6296">
                  <c:v>3.5653918</c:v>
                </c:pt>
                <c:pt idx="6297">
                  <c:v>3.5664027636000002</c:v>
                </c:pt>
                <c:pt idx="6298">
                  <c:v>3.5677815920000002</c:v>
                </c:pt>
                <c:pt idx="6299">
                  <c:v>3.5685956012000002</c:v>
                </c:pt>
                <c:pt idx="6300">
                  <c:v>3.5688465728000001</c:v>
                </c:pt>
                <c:pt idx="6301">
                  <c:v>3.5689573555999998</c:v>
                </c:pt>
                <c:pt idx="6302">
                  <c:v>3.5696180082</c:v>
                </c:pt>
                <c:pt idx="6303">
                  <c:v>3.5704645703999995</c:v>
                </c:pt>
                <c:pt idx="6304">
                  <c:v>3.5703933079999999</c:v>
                </c:pt>
                <c:pt idx="6305">
                  <c:v>3.5703447972000002</c:v>
                </c:pt>
                <c:pt idx="6306">
                  <c:v>3.5722008629999995</c:v>
                </c:pt>
                <c:pt idx="6307">
                  <c:v>3.5742222120000005</c:v>
                </c:pt>
                <c:pt idx="6308">
                  <c:v>3.5758015691000002</c:v>
                </c:pt>
                <c:pt idx="6309">
                  <c:v>3.5756467064999997</c:v>
                </c:pt>
                <c:pt idx="6310">
                  <c:v>3.5773379994000001</c:v>
                </c:pt>
                <c:pt idx="6311">
                  <c:v>3.5786384801</c:v>
                </c:pt>
                <c:pt idx="6312">
                  <c:v>3.5795671325999998</c:v>
                </c:pt>
                <c:pt idx="6313">
                  <c:v>3.5799360198000003</c:v>
                </c:pt>
                <c:pt idx="6314">
                  <c:v>3.5802992094999997</c:v>
                </c:pt>
                <c:pt idx="6315">
                  <c:v>3.5814025899999997</c:v>
                </c:pt>
                <c:pt idx="6316">
                  <c:v>3.5825098695000004</c:v>
                </c:pt>
                <c:pt idx="6317">
                  <c:v>3.5836267719999997</c:v>
                </c:pt>
                <c:pt idx="6318">
                  <c:v>3.5844098703</c:v>
                </c:pt>
                <c:pt idx="6319">
                  <c:v>3.5851758692</c:v>
                </c:pt>
                <c:pt idx="6320">
                  <c:v>3.5861489639999995</c:v>
                </c:pt>
                <c:pt idx="6321">
                  <c:v>3.5867843857999993</c:v>
                </c:pt>
                <c:pt idx="6322">
                  <c:v>3.5873950528000003</c:v>
                </c:pt>
                <c:pt idx="6323">
                  <c:v>3.5885334744000001</c:v>
                </c:pt>
                <c:pt idx="6324">
                  <c:v>3.5893456391999998</c:v>
                </c:pt>
                <c:pt idx="6325">
                  <c:v>3.5899889603999999</c:v>
                </c:pt>
                <c:pt idx="6326">
                  <c:v>3.5904710399999997</c:v>
                </c:pt>
                <c:pt idx="6327">
                  <c:v>3.5909970711999999</c:v>
                </c:pt>
                <c:pt idx="6328">
                  <c:v>3.5918477053000002</c:v>
                </c:pt>
                <c:pt idx="6329">
                  <c:v>3.5924836082999998</c:v>
                </c:pt>
                <c:pt idx="6330">
                  <c:v>3.5925228199999997</c:v>
                </c:pt>
                <c:pt idx="6331">
                  <c:v>3.5925333594</c:v>
                </c:pt>
                <c:pt idx="6332">
                  <c:v>3.5927415384999999</c:v>
                </c:pt>
                <c:pt idx="6333">
                  <c:v>3.5938693152000001</c:v>
                </c:pt>
                <c:pt idx="6334">
                  <c:v>3.5953428745</c:v>
                </c:pt>
                <c:pt idx="6335">
                  <c:v>3.5967897833999998</c:v>
                </c:pt>
                <c:pt idx="6336">
                  <c:v>3.5986092483000003</c:v>
                </c:pt>
                <c:pt idx="6337">
                  <c:v>3.6002559905</c:v>
                </c:pt>
                <c:pt idx="6338">
                  <c:v>3.6009601487999996</c:v>
                </c:pt>
                <c:pt idx="6339">
                  <c:v>3.6014914980000001</c:v>
                </c:pt>
                <c:pt idx="6340">
                  <c:v>3.6018538467999996</c:v>
                </c:pt>
                <c:pt idx="6341">
                  <c:v>3.6027941669999999</c:v>
                </c:pt>
                <c:pt idx="6342">
                  <c:v>3.6033543474000003</c:v>
                </c:pt>
                <c:pt idx="6343">
                  <c:v>3.6046463130999999</c:v>
                </c:pt>
                <c:pt idx="6344">
                  <c:v>3.6064857685999998</c:v>
                </c:pt>
                <c:pt idx="6345">
                  <c:v>3.6079527589000002</c:v>
                </c:pt>
                <c:pt idx="6346">
                  <c:v>3.6088590153000002</c:v>
                </c:pt>
                <c:pt idx="6347">
                  <c:v>3.6094042074999999</c:v>
                </c:pt>
                <c:pt idx="6348">
                  <c:v>3.6099801180999997</c:v>
                </c:pt>
                <c:pt idx="6349">
                  <c:v>3.6109402540999995</c:v>
                </c:pt>
                <c:pt idx="6350">
                  <c:v>3.6107555318999998</c:v>
                </c:pt>
                <c:pt idx="6351">
                  <c:v>3.6122633360000003</c:v>
                </c:pt>
                <c:pt idx="6352">
                  <c:v>3.6137847137999999</c:v>
                </c:pt>
                <c:pt idx="6353">
                  <c:v>3.6141764568000001</c:v>
                </c:pt>
                <c:pt idx="6354">
                  <c:v>3.6150081866999999</c:v>
                </c:pt>
                <c:pt idx="6355">
                  <c:v>3.6162358519999995</c:v>
                </c:pt>
                <c:pt idx="6356">
                  <c:v>3.6172791665999999</c:v>
                </c:pt>
                <c:pt idx="6357">
                  <c:v>3.6175326858000001</c:v>
                </c:pt>
                <c:pt idx="6358">
                  <c:v>3.6177689196000005</c:v>
                </c:pt>
                <c:pt idx="6359">
                  <c:v>3.6189451267999999</c:v>
                </c:pt>
                <c:pt idx="6360">
                  <c:v>3.6203309856999999</c:v>
                </c:pt>
                <c:pt idx="6361">
                  <c:v>3.6217381495000001</c:v>
                </c:pt>
                <c:pt idx="6362">
                  <c:v>3.6231627922000005</c:v>
                </c:pt>
                <c:pt idx="6363">
                  <c:v>3.6244241856000001</c:v>
                </c:pt>
                <c:pt idx="6364">
                  <c:v>3.6249261544999998</c:v>
                </c:pt>
                <c:pt idx="6365">
                  <c:v>3.6246781183999999</c:v>
                </c:pt>
                <c:pt idx="6366">
                  <c:v>3.6247896507999999</c:v>
                </c:pt>
                <c:pt idx="6367">
                  <c:v>3.6262629901999999</c:v>
                </c:pt>
                <c:pt idx="6368">
                  <c:v>3.6281155125</c:v>
                </c:pt>
                <c:pt idx="6369">
                  <c:v>3.6290313936</c:v>
                </c:pt>
                <c:pt idx="6370">
                  <c:v>3.6291835248000006</c:v>
                </c:pt>
                <c:pt idx="6371">
                  <c:v>3.6296858256000002</c:v>
                </c:pt>
                <c:pt idx="6372">
                  <c:v>3.6314871144</c:v>
                </c:pt>
                <c:pt idx="6373">
                  <c:v>3.6330942623999998</c:v>
                </c:pt>
                <c:pt idx="6374">
                  <c:v>3.6335506367999999</c:v>
                </c:pt>
                <c:pt idx="6375">
                  <c:v>3.6334315101999999</c:v>
                </c:pt>
                <c:pt idx="6376">
                  <c:v>3.6342767490000001</c:v>
                </c:pt>
                <c:pt idx="6377">
                  <c:v>3.6360326162000001</c:v>
                </c:pt>
                <c:pt idx="6378">
                  <c:v>3.6373920647999998</c:v>
                </c:pt>
                <c:pt idx="6379">
                  <c:v>3.6377851039999998</c:v>
                </c:pt>
                <c:pt idx="6380">
                  <c:v>3.6385189114999998</c:v>
                </c:pt>
                <c:pt idx="6381">
                  <c:v>3.6394202547000001</c:v>
                </c:pt>
                <c:pt idx="6382">
                  <c:v>3.6400847280000002</c:v>
                </c:pt>
                <c:pt idx="6383">
                  <c:v>3.6405894615999999</c:v>
                </c:pt>
                <c:pt idx="6384">
                  <c:v>3.6416951053999997</c:v>
                </c:pt>
                <c:pt idx="6385">
                  <c:v>3.6426487784999995</c:v>
                </c:pt>
                <c:pt idx="6386">
                  <c:v>3.6434060735999996</c:v>
                </c:pt>
                <c:pt idx="6387">
                  <c:v>3.6437743485000005</c:v>
                </c:pt>
                <c:pt idx="6388">
                  <c:v>3.6425959197999997</c:v>
                </c:pt>
                <c:pt idx="6389">
                  <c:v>3.6430950199999996</c:v>
                </c:pt>
                <c:pt idx="6390">
                  <c:v>3.6445495681</c:v>
                </c:pt>
                <c:pt idx="6391">
                  <c:v>3.6463779000000001</c:v>
                </c:pt>
                <c:pt idx="6392">
                  <c:v>3.6474473614999994</c:v>
                </c:pt>
                <c:pt idx="6393">
                  <c:v>3.6481509063999997</c:v>
                </c:pt>
                <c:pt idx="6394">
                  <c:v>3.6492475485</c:v>
                </c:pt>
                <c:pt idx="6395">
                  <c:v>3.6507586167999997</c:v>
                </c:pt>
                <c:pt idx="6396">
                  <c:v>3.6513102713999999</c:v>
                </c:pt>
                <c:pt idx="6397">
                  <c:v>3.6518213479999995</c:v>
                </c:pt>
                <c:pt idx="6398">
                  <c:v>3.6528970050000003</c:v>
                </c:pt>
                <c:pt idx="6399">
                  <c:v>3.6543523367999997</c:v>
                </c:pt>
                <c:pt idx="6400">
                  <c:v>3.6548770990000001</c:v>
                </c:pt>
                <c:pt idx="6401">
                  <c:v>3.6548682384000002</c:v>
                </c:pt>
                <c:pt idx="6402">
                  <c:v>3.6546917832000001</c:v>
                </c:pt>
                <c:pt idx="6403">
                  <c:v>3.6562190204</c:v>
                </c:pt>
                <c:pt idx="6404">
                  <c:v>3.6577773900000001</c:v>
                </c:pt>
                <c:pt idx="6405">
                  <c:v>3.6586035791999998</c:v>
                </c:pt>
                <c:pt idx="6406">
                  <c:v>3.6594589053000002</c:v>
                </c:pt>
                <c:pt idx="6407">
                  <c:v>3.6609431147999998</c:v>
                </c:pt>
                <c:pt idx="6408">
                  <c:v>3.6628461509999997</c:v>
                </c:pt>
                <c:pt idx="6409">
                  <c:v>3.6636428154000003</c:v>
                </c:pt>
                <c:pt idx="6410">
                  <c:v>3.6638900262000003</c:v>
                </c:pt>
                <c:pt idx="6411">
                  <c:v>3.6652868200000004</c:v>
                </c:pt>
                <c:pt idx="6412">
                  <c:v>3.6670386557999999</c:v>
                </c:pt>
                <c:pt idx="6413">
                  <c:v>3.6683874486999999</c:v>
                </c:pt>
                <c:pt idx="6414">
                  <c:v>3.6695279589000003</c:v>
                </c:pt>
                <c:pt idx="6415">
                  <c:v>3.6700586224</c:v>
                </c:pt>
                <c:pt idx="6416">
                  <c:v>3.6701994411000003</c:v>
                </c:pt>
                <c:pt idx="6417">
                  <c:v>3.6707126720000001</c:v>
                </c:pt>
                <c:pt idx="6418">
                  <c:v>3.6721483930000001</c:v>
                </c:pt>
                <c:pt idx="6419">
                  <c:v>3.6737229704000001</c:v>
                </c:pt>
                <c:pt idx="6420">
                  <c:v>3.6752763576</c:v>
                </c:pt>
                <c:pt idx="6421">
                  <c:v>3.6762545792000001</c:v>
                </c:pt>
                <c:pt idx="6422">
                  <c:v>3.6763043949000003</c:v>
                </c:pt>
                <c:pt idx="6423">
                  <c:v>3.6767228904000002</c:v>
                </c:pt>
                <c:pt idx="6424">
                  <c:v>3.678454296</c:v>
                </c:pt>
                <c:pt idx="6425">
                  <c:v>3.6803692782000001</c:v>
                </c:pt>
                <c:pt idx="6426">
                  <c:v>3.6817361835000004</c:v>
                </c:pt>
                <c:pt idx="6427">
                  <c:v>3.6823539919999999</c:v>
                </c:pt>
                <c:pt idx="6428">
                  <c:v>3.6831922539999997</c:v>
                </c:pt>
                <c:pt idx="6429">
                  <c:v>3.6835269660000001</c:v>
                </c:pt>
                <c:pt idx="6430">
                  <c:v>3.6846383592</c:v>
                </c:pt>
                <c:pt idx="6431">
                  <c:v>3.6853498384000001</c:v>
                </c:pt>
                <c:pt idx="6432">
                  <c:v>3.6860205032000004</c:v>
                </c:pt>
                <c:pt idx="6433">
                  <c:v>3.6864532031000001</c:v>
                </c:pt>
                <c:pt idx="6434">
                  <c:v>3.6874150691999996</c:v>
                </c:pt>
                <c:pt idx="6435">
                  <c:v>3.6883341698999996</c:v>
                </c:pt>
                <c:pt idx="6436">
                  <c:v>3.6881170750000001</c:v>
                </c:pt>
                <c:pt idx="6437">
                  <c:v>3.6888137607999996</c:v>
                </c:pt>
                <c:pt idx="6438">
                  <c:v>3.6894793165999999</c:v>
                </c:pt>
                <c:pt idx="6439">
                  <c:v>3.6903420900000001</c:v>
                </c:pt>
                <c:pt idx="6440">
                  <c:v>3.6910427904000001</c:v>
                </c:pt>
                <c:pt idx="6441">
                  <c:v>3.6917357352</c:v>
                </c:pt>
                <c:pt idx="6442">
                  <c:v>3.6922393048000002</c:v>
                </c:pt>
                <c:pt idx="6443">
                  <c:v>3.6933443066000002</c:v>
                </c:pt>
                <c:pt idx="6444">
                  <c:v>3.6938752500000001</c:v>
                </c:pt>
                <c:pt idx="6445">
                  <c:v>3.6940488</c:v>
                </c:pt>
                <c:pt idx="6446">
                  <c:v>3.6938571039999997</c:v>
                </c:pt>
                <c:pt idx="6447">
                  <c:v>3.6947943144000002</c:v>
                </c:pt>
                <c:pt idx="6448">
                  <c:v>3.6970559119000002</c:v>
                </c:pt>
                <c:pt idx="6449">
                  <c:v>3.6980108987999998</c:v>
                </c:pt>
                <c:pt idx="6450">
                  <c:v>3.6988038080000001</c:v>
                </c:pt>
                <c:pt idx="6451">
                  <c:v>3.699090752</c:v>
                </c:pt>
                <c:pt idx="6452">
                  <c:v>3.6997918701999999</c:v>
                </c:pt>
                <c:pt idx="6453">
                  <c:v>3.7006786849999997</c:v>
                </c:pt>
                <c:pt idx="6454">
                  <c:v>3.7017336674000005</c:v>
                </c:pt>
                <c:pt idx="6455">
                  <c:v>3.7029529430000001</c:v>
                </c:pt>
                <c:pt idx="6456">
                  <c:v>3.7039730102000004</c:v>
                </c:pt>
                <c:pt idx="6457">
                  <c:v>3.7049560547999998</c:v>
                </c:pt>
                <c:pt idx="6458">
                  <c:v>3.7061190188000004</c:v>
                </c:pt>
                <c:pt idx="6459">
                  <c:v>3.7074658382999996</c:v>
                </c:pt>
                <c:pt idx="6460">
                  <c:v>3.7086603245999998</c:v>
                </c:pt>
                <c:pt idx="6461">
                  <c:v>3.7098334175999996</c:v>
                </c:pt>
                <c:pt idx="6462">
                  <c:v>3.7102284748000001</c:v>
                </c:pt>
                <c:pt idx="6463">
                  <c:v>3.7104338967999997</c:v>
                </c:pt>
                <c:pt idx="6464">
                  <c:v>3.7109775635999998</c:v>
                </c:pt>
                <c:pt idx="6465">
                  <c:v>3.7122564695999998</c:v>
                </c:pt>
                <c:pt idx="6466">
                  <c:v>3.7141456191</c:v>
                </c:pt>
                <c:pt idx="6467">
                  <c:v>3.7148732927999997</c:v>
                </c:pt>
                <c:pt idx="6468">
                  <c:v>3.7150475903999993</c:v>
                </c:pt>
                <c:pt idx="6469">
                  <c:v>3.71636013</c:v>
                </c:pt>
                <c:pt idx="6470">
                  <c:v>3.7180326101999999</c:v>
                </c:pt>
                <c:pt idx="6471">
                  <c:v>3.7191419293000001</c:v>
                </c:pt>
                <c:pt idx="6472">
                  <c:v>3.7195276923999998</c:v>
                </c:pt>
                <c:pt idx="6473">
                  <c:v>3.7199291594999995</c:v>
                </c:pt>
                <c:pt idx="6474">
                  <c:v>3.7211171210000002</c:v>
                </c:pt>
                <c:pt idx="6475">
                  <c:v>3.72172021</c:v>
                </c:pt>
                <c:pt idx="6476">
                  <c:v>3.7223253060000001</c:v>
                </c:pt>
                <c:pt idx="6477">
                  <c:v>3.7229775263999998</c:v>
                </c:pt>
                <c:pt idx="6478">
                  <c:v>3.7243792186000002</c:v>
                </c:pt>
                <c:pt idx="6479">
                  <c:v>3.7255775129999997</c:v>
                </c:pt>
                <c:pt idx="6480">
                  <c:v>3.7260009052000003</c:v>
                </c:pt>
                <c:pt idx="6481">
                  <c:v>3.7262305528000006</c:v>
                </c:pt>
                <c:pt idx="6482">
                  <c:v>3.7272274703999999</c:v>
                </c:pt>
                <c:pt idx="6483">
                  <c:v>3.7278545682000002</c:v>
                </c:pt>
                <c:pt idx="6484">
                  <c:v>3.7290199336999996</c:v>
                </c:pt>
                <c:pt idx="6485">
                  <c:v>3.7305750108</c:v>
                </c:pt>
                <c:pt idx="6486">
                  <c:v>3.7309790529</c:v>
                </c:pt>
                <c:pt idx="6487">
                  <c:v>3.7309757891999999</c:v>
                </c:pt>
                <c:pt idx="6488">
                  <c:v>3.7319063849999998</c:v>
                </c:pt>
                <c:pt idx="6489">
                  <c:v>3.7330073229999998</c:v>
                </c:pt>
                <c:pt idx="6490">
                  <c:v>3.7336970165999999</c:v>
                </c:pt>
                <c:pt idx="6491">
                  <c:v>3.7345648883999996</c:v>
                </c:pt>
                <c:pt idx="6492">
                  <c:v>3.7354485369999999</c:v>
                </c:pt>
                <c:pt idx="6493">
                  <c:v>3.7365280881</c:v>
                </c:pt>
                <c:pt idx="6494">
                  <c:v>3.7374020075000001</c:v>
                </c:pt>
                <c:pt idx="6495">
                  <c:v>3.7384836480000003</c:v>
                </c:pt>
                <c:pt idx="6496">
                  <c:v>3.7401155784000002</c:v>
                </c:pt>
                <c:pt idx="6497">
                  <c:v>3.740977854</c:v>
                </c:pt>
                <c:pt idx="6498">
                  <c:v>3.7410684372</c:v>
                </c:pt>
                <c:pt idx="6499">
                  <c:v>3.7413785436000002</c:v>
                </c:pt>
                <c:pt idx="6500">
                  <c:v>3.7424387783999999</c:v>
                </c:pt>
                <c:pt idx="6501">
                  <c:v>3.7435148315999998</c:v>
                </c:pt>
                <c:pt idx="6502">
                  <c:v>3.7436882179999995</c:v>
                </c:pt>
                <c:pt idx="6503">
                  <c:v>3.7438950994999995</c:v>
                </c:pt>
                <c:pt idx="6504">
                  <c:v>3.7452697356000004</c:v>
                </c:pt>
                <c:pt idx="6505">
                  <c:v>3.7468030092000002</c:v>
                </c:pt>
                <c:pt idx="6506">
                  <c:v>3.7484988624</c:v>
                </c:pt>
                <c:pt idx="6507">
                  <c:v>3.7494563328000003</c:v>
                </c:pt>
                <c:pt idx="6508">
                  <c:v>3.7500870190000004</c:v>
                </c:pt>
                <c:pt idx="6509">
                  <c:v>3.7501948566000003</c:v>
                </c:pt>
                <c:pt idx="6510">
                  <c:v>3.7503046368000001</c:v>
                </c:pt>
                <c:pt idx="6511">
                  <c:v>3.7513590460000001</c:v>
                </c:pt>
                <c:pt idx="6512">
                  <c:v>3.7523977855999999</c:v>
                </c:pt>
                <c:pt idx="6513">
                  <c:v>3.7541715455999998</c:v>
                </c:pt>
                <c:pt idx="6514">
                  <c:v>3.7565535105000003</c:v>
                </c:pt>
                <c:pt idx="6515">
                  <c:v>3.7576381864999999</c:v>
                </c:pt>
                <c:pt idx="6516">
                  <c:v>3.7581069760000001</c:v>
                </c:pt>
                <c:pt idx="6517">
                  <c:v>3.7583381679999999</c:v>
                </c:pt>
                <c:pt idx="6518">
                  <c:v>3.7587575948999996</c:v>
                </c:pt>
                <c:pt idx="6519">
                  <c:v>3.7595812067999996</c:v>
                </c:pt>
                <c:pt idx="6520">
                  <c:v>3.7604483828999999</c:v>
                </c:pt>
                <c:pt idx="6521">
                  <c:v>3.7609133967999995</c:v>
                </c:pt>
                <c:pt idx="6522">
                  <c:v>3.7619176027999996</c:v>
                </c:pt>
                <c:pt idx="6523">
                  <c:v>3.7634848272000001</c:v>
                </c:pt>
                <c:pt idx="6524">
                  <c:v>3.7642969979999998</c:v>
                </c:pt>
                <c:pt idx="6525">
                  <c:v>3.7649110271999997</c:v>
                </c:pt>
                <c:pt idx="6526">
                  <c:v>3.7652734574999998</c:v>
                </c:pt>
                <c:pt idx="6527">
                  <c:v>3.7658301807999996</c:v>
                </c:pt>
                <c:pt idx="6528">
                  <c:v>3.7663750663000002</c:v>
                </c:pt>
                <c:pt idx="6529">
                  <c:v>3.7667237130000002</c:v>
                </c:pt>
                <c:pt idx="6530">
                  <c:v>3.7678020745</c:v>
                </c:pt>
                <c:pt idx="6531">
                  <c:v>3.7693047593999998</c:v>
                </c:pt>
                <c:pt idx="6532">
                  <c:v>3.7702463927999998</c:v>
                </c:pt>
                <c:pt idx="6533">
                  <c:v>3.7715549663999997</c:v>
                </c:pt>
                <c:pt idx="6534">
                  <c:v>3.7725205399999999</c:v>
                </c:pt>
                <c:pt idx="6535">
                  <c:v>3.7729348495999999</c:v>
                </c:pt>
                <c:pt idx="6536">
                  <c:v>3.7738886685000002</c:v>
                </c:pt>
                <c:pt idx="6537">
                  <c:v>3.7754157723999997</c:v>
                </c:pt>
                <c:pt idx="6538">
                  <c:v>3.7763816752000001</c:v>
                </c:pt>
                <c:pt idx="6539">
                  <c:v>3.7771552480000001</c:v>
                </c:pt>
                <c:pt idx="6540">
                  <c:v>3.7779070602</c:v>
                </c:pt>
                <c:pt idx="6541">
                  <c:v>3.7786807521000001</c:v>
                </c:pt>
                <c:pt idx="6542">
                  <c:v>3.7792779369999998</c:v>
                </c:pt>
                <c:pt idx="6543">
                  <c:v>3.7793176451999999</c:v>
                </c:pt>
                <c:pt idx="6544">
                  <c:v>3.7797343259999998</c:v>
                </c:pt>
                <c:pt idx="6545">
                  <c:v>3.7813039150000001</c:v>
                </c:pt>
                <c:pt idx="6546">
                  <c:v>3.7828677135</c:v>
                </c:pt>
                <c:pt idx="6547">
                  <c:v>3.7845923940000001</c:v>
                </c:pt>
                <c:pt idx="6548">
                  <c:v>3.7855591071000001</c:v>
                </c:pt>
                <c:pt idx="6549">
                  <c:v>3.7853806987</c:v>
                </c:pt>
                <c:pt idx="6550">
                  <c:v>3.7852181414999997</c:v>
                </c:pt>
                <c:pt idx="6551">
                  <c:v>3.7862207448</c:v>
                </c:pt>
                <c:pt idx="6552">
                  <c:v>3.787398117</c:v>
                </c:pt>
                <c:pt idx="6553">
                  <c:v>3.7883432766000005</c:v>
                </c:pt>
                <c:pt idx="6554">
                  <c:v>3.7890720755999996</c:v>
                </c:pt>
                <c:pt idx="6555">
                  <c:v>3.7886732513999997</c:v>
                </c:pt>
                <c:pt idx="6556">
                  <c:v>3.7890467345000003</c:v>
                </c:pt>
                <c:pt idx="6557">
                  <c:v>3.7897895361999998</c:v>
                </c:pt>
                <c:pt idx="6558">
                  <c:v>3.7913147692999996</c:v>
                </c:pt>
                <c:pt idx="6559">
                  <c:v>3.7932751279999999</c:v>
                </c:pt>
                <c:pt idx="6560">
                  <c:v>3.7947513408</c:v>
                </c:pt>
                <c:pt idx="6561">
                  <c:v>3.7960211573999998</c:v>
                </c:pt>
                <c:pt idx="6562">
                  <c:v>3.7970685877000006</c:v>
                </c:pt>
                <c:pt idx="6563">
                  <c:v>3.7984935430000002</c:v>
                </c:pt>
                <c:pt idx="6564">
                  <c:v>3.7993226278000001</c:v>
                </c:pt>
                <c:pt idx="6565">
                  <c:v>3.7995915747999995</c:v>
                </c:pt>
                <c:pt idx="6566">
                  <c:v>3.7998645061999996</c:v>
                </c:pt>
                <c:pt idx="6567">
                  <c:v>3.8005348783999997</c:v>
                </c:pt>
                <c:pt idx="6568">
                  <c:v>3.8015828551999999</c:v>
                </c:pt>
                <c:pt idx="6569">
                  <c:v>3.8025990552</c:v>
                </c:pt>
                <c:pt idx="6570">
                  <c:v>3.8038141229000004</c:v>
                </c:pt>
                <c:pt idx="6571">
                  <c:v>3.8054528136000001</c:v>
                </c:pt>
                <c:pt idx="6572">
                  <c:v>3.8063523651</c:v>
                </c:pt>
                <c:pt idx="6573">
                  <c:v>3.8064627263999995</c:v>
                </c:pt>
                <c:pt idx="6574">
                  <c:v>3.8069447909999994</c:v>
                </c:pt>
                <c:pt idx="6575">
                  <c:v>3.8079815316999999</c:v>
                </c:pt>
                <c:pt idx="6576">
                  <c:v>3.8093921599999998</c:v>
                </c:pt>
                <c:pt idx="6577">
                  <c:v>3.8111747519999999</c:v>
                </c:pt>
                <c:pt idx="6578">
                  <c:v>3.8125278072</c:v>
                </c:pt>
                <c:pt idx="6579">
                  <c:v>3.81348318</c:v>
                </c:pt>
                <c:pt idx="6580">
                  <c:v>3.8144266422000004</c:v>
                </c:pt>
                <c:pt idx="6581">
                  <c:v>3.8153701764000001</c:v>
                </c:pt>
                <c:pt idx="6582">
                  <c:v>3.8159319029999996</c:v>
                </c:pt>
                <c:pt idx="6583">
                  <c:v>3.8163107112000003</c:v>
                </c:pt>
                <c:pt idx="6584">
                  <c:v>3.8168665051999997</c:v>
                </c:pt>
                <c:pt idx="6585">
                  <c:v>3.8177922720000002</c:v>
                </c:pt>
                <c:pt idx="6586">
                  <c:v>3.8194900000000001</c:v>
                </c:pt>
                <c:pt idx="6587">
                  <c:v>3.821591841</c:v>
                </c:pt>
                <c:pt idx="6588">
                  <c:v>3.8233379099999998</c:v>
                </c:pt>
                <c:pt idx="6589">
                  <c:v>3.8245031264999998</c:v>
                </c:pt>
                <c:pt idx="6590">
                  <c:v>3.8249204032000006</c:v>
                </c:pt>
                <c:pt idx="6591">
                  <c:v>3.8253216825000003</c:v>
                </c:pt>
                <c:pt idx="6592">
                  <c:v>3.8253349000000001</c:v>
                </c:pt>
                <c:pt idx="6593">
                  <c:v>3.8256901425000001</c:v>
                </c:pt>
                <c:pt idx="6594">
                  <c:v>3.8271596736000002</c:v>
                </c:pt>
                <c:pt idx="6595">
                  <c:v>3.8282692199999997</c:v>
                </c:pt>
                <c:pt idx="6596">
                  <c:v>3.8284555640999995</c:v>
                </c:pt>
                <c:pt idx="6597">
                  <c:v>3.8278836036999997</c:v>
                </c:pt>
                <c:pt idx="6598">
                  <c:v>3.8284661114999996</c:v>
                </c:pt>
                <c:pt idx="6599">
                  <c:v>3.8296299719999998</c:v>
                </c:pt>
                <c:pt idx="6600">
                  <c:v>3.8303996913000002</c:v>
                </c:pt>
                <c:pt idx="6601">
                  <c:v>3.8308293240000002</c:v>
                </c:pt>
                <c:pt idx="6602">
                  <c:v>3.8316612933000003</c:v>
                </c:pt>
                <c:pt idx="6603">
                  <c:v>3.8330687857000001</c:v>
                </c:pt>
                <c:pt idx="6604">
                  <c:v>3.8344463456</c:v>
                </c:pt>
                <c:pt idx="6605">
                  <c:v>3.8352425090000004</c:v>
                </c:pt>
                <c:pt idx="6606">
                  <c:v>3.8356824596999997</c:v>
                </c:pt>
                <c:pt idx="6607">
                  <c:v>3.8369233348000003</c:v>
                </c:pt>
                <c:pt idx="6608">
                  <c:v>3.838772112</c:v>
                </c:pt>
                <c:pt idx="6609">
                  <c:v>3.8394757840000002</c:v>
                </c:pt>
                <c:pt idx="6610">
                  <c:v>3.8395816955999997</c:v>
                </c:pt>
                <c:pt idx="6611">
                  <c:v>3.8400038353999997</c:v>
                </c:pt>
                <c:pt idx="6612">
                  <c:v>3.8411488871000006</c:v>
                </c:pt>
                <c:pt idx="6613">
                  <c:v>3.8414968059999999</c:v>
                </c:pt>
                <c:pt idx="6614">
                  <c:v>3.8418527745000004</c:v>
                </c:pt>
                <c:pt idx="6615">
                  <c:v>3.8431692171000003</c:v>
                </c:pt>
                <c:pt idx="6616">
                  <c:v>3.8454744062000006</c:v>
                </c:pt>
                <c:pt idx="6617">
                  <c:v>3.8470447463999995</c:v>
                </c:pt>
                <c:pt idx="6618">
                  <c:v>3.8474371559999998</c:v>
                </c:pt>
                <c:pt idx="6619">
                  <c:v>3.8474107302</c:v>
                </c:pt>
                <c:pt idx="6620">
                  <c:v>3.8479462293999998</c:v>
                </c:pt>
                <c:pt idx="6621">
                  <c:v>3.8490839503999998</c:v>
                </c:pt>
                <c:pt idx="6622">
                  <c:v>3.8507938092000003</c:v>
                </c:pt>
                <c:pt idx="6623">
                  <c:v>3.8519156335000004</c:v>
                </c:pt>
                <c:pt idx="6624">
                  <c:v>3.8524815486000001</c:v>
                </c:pt>
                <c:pt idx="6625">
                  <c:v>3.8527110420000006</c:v>
                </c:pt>
                <c:pt idx="6626">
                  <c:v>3.8533374153</c:v>
                </c:pt>
                <c:pt idx="6627">
                  <c:v>3.8547133506000004</c:v>
                </c:pt>
                <c:pt idx="6628">
                  <c:v>3.8556824165000001</c:v>
                </c:pt>
                <c:pt idx="6629">
                  <c:v>3.8562626684999999</c:v>
                </c:pt>
                <c:pt idx="6630">
                  <c:v>3.8572278448000001</c:v>
                </c:pt>
                <c:pt idx="6631">
                  <c:v>3.8587674356000004</c:v>
                </c:pt>
                <c:pt idx="6632">
                  <c:v>3.8597045759999999</c:v>
                </c:pt>
                <c:pt idx="6633">
                  <c:v>3.8629413471999996</c:v>
                </c:pt>
                <c:pt idx="6634">
                  <c:v>3.8662288736000003</c:v>
                </c:pt>
                <c:pt idx="6635">
                  <c:v>3.8674447616999994</c:v>
                </c:pt>
                <c:pt idx="6636">
                  <c:v>3.8669312297999996</c:v>
                </c:pt>
                <c:pt idx="6637">
                  <c:v>3.8662462748000004</c:v>
                </c:pt>
                <c:pt idx="6638">
                  <c:v>3.8665248692</c:v>
                </c:pt>
                <c:pt idx="6639">
                  <c:v>3.8667852944000005</c:v>
                </c:pt>
                <c:pt idx="6640">
                  <c:v>3.8664629905000001</c:v>
                </c:pt>
                <c:pt idx="6641">
                  <c:v>3.8665499784000001</c:v>
                </c:pt>
                <c:pt idx="6642">
                  <c:v>3.8680002</c:v>
                </c:pt>
                <c:pt idx="6643">
                  <c:v>3.8698075327999999</c:v>
                </c:pt>
                <c:pt idx="6644">
                  <c:v>3.8710240992000005</c:v>
                </c:pt>
                <c:pt idx="6645">
                  <c:v>3.8720996919000004</c:v>
                </c:pt>
                <c:pt idx="6646">
                  <c:v>3.8733771499999996</c:v>
                </c:pt>
                <c:pt idx="6647">
                  <c:v>3.8748545065999993</c:v>
                </c:pt>
                <c:pt idx="6648">
                  <c:v>3.8755673999999996</c:v>
                </c:pt>
                <c:pt idx="6649">
                  <c:v>3.8754671119999999</c:v>
                </c:pt>
                <c:pt idx="6650">
                  <c:v>3.8763009928000001</c:v>
                </c:pt>
                <c:pt idx="6651">
                  <c:v>3.8778471732000006</c:v>
                </c:pt>
                <c:pt idx="6652">
                  <c:v>3.8797728816000001</c:v>
                </c:pt>
                <c:pt idx="6653">
                  <c:v>3.8803263227999993</c:v>
                </c:pt>
                <c:pt idx="6654">
                  <c:v>3.8802985254000002</c:v>
                </c:pt>
                <c:pt idx="6655">
                  <c:v>3.8814252088000005</c:v>
                </c:pt>
                <c:pt idx="6656">
                  <c:v>3.8827295508000002</c:v>
                </c:pt>
                <c:pt idx="6657">
                  <c:v>3.8832872078</c:v>
                </c:pt>
                <c:pt idx="6658">
                  <c:v>3.8830818834000005</c:v>
                </c:pt>
                <c:pt idx="6659">
                  <c:v>3.8830541255999997</c:v>
                </c:pt>
                <c:pt idx="6660">
                  <c:v>3.8845484610000005</c:v>
                </c:pt>
                <c:pt idx="6661">
                  <c:v>3.8865980054999998</c:v>
                </c:pt>
                <c:pt idx="6662">
                  <c:v>3.8876501910000005</c:v>
                </c:pt>
                <c:pt idx="6663">
                  <c:v>3.8885248163999999</c:v>
                </c:pt>
                <c:pt idx="6664">
                  <c:v>3.8892441788999998</c:v>
                </c:pt>
                <c:pt idx="6665">
                  <c:v>3.8895840140000004</c:v>
                </c:pt>
                <c:pt idx="6666">
                  <c:v>3.8893504304000004</c:v>
                </c:pt>
                <c:pt idx="6667">
                  <c:v>3.8897146053</c:v>
                </c:pt>
                <c:pt idx="6668">
                  <c:v>3.8912521340000001</c:v>
                </c:pt>
                <c:pt idx="6669">
                  <c:v>3.8931876984000002</c:v>
                </c:pt>
                <c:pt idx="6670">
                  <c:v>3.8943519522000001</c:v>
                </c:pt>
                <c:pt idx="6671">
                  <c:v>3.8947427413</c:v>
                </c:pt>
                <c:pt idx="6672">
                  <c:v>3.8945376175000002</c:v>
                </c:pt>
                <c:pt idx="6673">
                  <c:v>3.8952959499999991</c:v>
                </c:pt>
                <c:pt idx="6674">
                  <c:v>3.8970077216000001</c:v>
                </c:pt>
                <c:pt idx="6675">
                  <c:v>3.8977519885</c:v>
                </c:pt>
                <c:pt idx="6676">
                  <c:v>3.8989390452000001</c:v>
                </c:pt>
                <c:pt idx="6677">
                  <c:v>3.8995585633999998</c:v>
                </c:pt>
                <c:pt idx="6678">
                  <c:v>3.9007600386000001</c:v>
                </c:pt>
                <c:pt idx="6679">
                  <c:v>3.9025944099000003</c:v>
                </c:pt>
                <c:pt idx="6680">
                  <c:v>3.9027114730000001</c:v>
                </c:pt>
                <c:pt idx="6681">
                  <c:v>3.9034024223999997</c:v>
                </c:pt>
                <c:pt idx="6682">
                  <c:v>3.9050168135000001</c:v>
                </c:pt>
                <c:pt idx="6683">
                  <c:v>3.9064068290000002</c:v>
                </c:pt>
                <c:pt idx="6684">
                  <c:v>3.9060423611999999</c:v>
                </c:pt>
                <c:pt idx="6685">
                  <c:v>3.9058129079999997</c:v>
                </c:pt>
                <c:pt idx="6686">
                  <c:v>3.9069296955000001</c:v>
                </c:pt>
                <c:pt idx="6687">
                  <c:v>3.9085819787999991</c:v>
                </c:pt>
                <c:pt idx="6688">
                  <c:v>3.9096683964000003</c:v>
                </c:pt>
                <c:pt idx="6689">
                  <c:v>3.9100396013999994</c:v>
                </c:pt>
                <c:pt idx="6690">
                  <c:v>3.9108214214000001</c:v>
                </c:pt>
                <c:pt idx="6691">
                  <c:v>3.912385859500001</c:v>
                </c:pt>
                <c:pt idx="6692">
                  <c:v>3.9145307835000001</c:v>
                </c:pt>
                <c:pt idx="6693">
                  <c:v>3.9153658943999998</c:v>
                </c:pt>
                <c:pt idx="6694">
                  <c:v>3.9152649779999993</c:v>
                </c:pt>
                <c:pt idx="6695">
                  <c:v>3.9161572538000002</c:v>
                </c:pt>
                <c:pt idx="6696">
                  <c:v>3.9174828420000001</c:v>
                </c:pt>
                <c:pt idx="6697">
                  <c:v>3.9188045305999997</c:v>
                </c:pt>
                <c:pt idx="6698">
                  <c:v>3.9191287792999994</c:v>
                </c:pt>
                <c:pt idx="6699">
                  <c:v>3.9190462059</c:v>
                </c:pt>
                <c:pt idx="6700">
                  <c:v>3.9198960702000001</c:v>
                </c:pt>
                <c:pt idx="6701">
                  <c:v>3.9211120991999997</c:v>
                </c:pt>
                <c:pt idx="6702">
                  <c:v>3.9220952138999996</c:v>
                </c:pt>
                <c:pt idx="6703">
                  <c:v>3.9234098328</c:v>
                </c:pt>
                <c:pt idx="6704">
                  <c:v>3.9247143390000003</c:v>
                </c:pt>
                <c:pt idx="6705">
                  <c:v>3.9256548449999999</c:v>
                </c:pt>
                <c:pt idx="6706">
                  <c:v>3.9266199257999999</c:v>
                </c:pt>
                <c:pt idx="6707">
                  <c:v>3.9270062184000003</c:v>
                </c:pt>
                <c:pt idx="6708">
                  <c:v>3.9279898088</c:v>
                </c:pt>
                <c:pt idx="6709">
                  <c:v>3.9299737889999995</c:v>
                </c:pt>
                <c:pt idx="6710">
                  <c:v>3.9313912856999997</c:v>
                </c:pt>
                <c:pt idx="6711">
                  <c:v>3.9320703135000001</c:v>
                </c:pt>
                <c:pt idx="6712">
                  <c:v>3.9325611493999997</c:v>
                </c:pt>
                <c:pt idx="6713">
                  <c:v>3.9331932479999994</c:v>
                </c:pt>
                <c:pt idx="6714">
                  <c:v>3.93383971</c:v>
                </c:pt>
                <c:pt idx="6715">
                  <c:v>3.9352332279999995</c:v>
                </c:pt>
                <c:pt idx="6716">
                  <c:v>3.9366391635999998</c:v>
                </c:pt>
                <c:pt idx="6717">
                  <c:v>3.937498744</c:v>
                </c:pt>
                <c:pt idx="6718">
                  <c:v>3.9385201190999997</c:v>
                </c:pt>
                <c:pt idx="6719">
                  <c:v>3.9391137510999994</c:v>
                </c:pt>
                <c:pt idx="6720">
                  <c:v>3.9398609576000001</c:v>
                </c:pt>
                <c:pt idx="6721">
                  <c:v>3.9410238137999993</c:v>
                </c:pt>
                <c:pt idx="6722">
                  <c:v>3.9425634776000003</c:v>
                </c:pt>
                <c:pt idx="6723">
                  <c:v>3.9439046643999998</c:v>
                </c:pt>
                <c:pt idx="6724">
                  <c:v>3.9438904753999999</c:v>
                </c:pt>
                <c:pt idx="6725">
                  <c:v>3.9441035818000003</c:v>
                </c:pt>
                <c:pt idx="6726">
                  <c:v>3.9458894081999998</c:v>
                </c:pt>
                <c:pt idx="6727">
                  <c:v>3.9476938828999999</c:v>
                </c:pt>
                <c:pt idx="6728">
                  <c:v>3.9479645752999999</c:v>
                </c:pt>
                <c:pt idx="6729">
                  <c:v>3.9485936682</c:v>
                </c:pt>
                <c:pt idx="6730">
                  <c:v>3.9501732076000002</c:v>
                </c:pt>
                <c:pt idx="6731">
                  <c:v>3.9516034490000003</c:v>
                </c:pt>
                <c:pt idx="6732">
                  <c:v>3.9522307412000002</c:v>
                </c:pt>
                <c:pt idx="6733">
                  <c:v>3.9522434048999995</c:v>
                </c:pt>
                <c:pt idx="6734">
                  <c:v>3.9529894470000002</c:v>
                </c:pt>
                <c:pt idx="6735">
                  <c:v>3.9542866247999995</c:v>
                </c:pt>
                <c:pt idx="6736">
                  <c:v>3.9550327860000003</c:v>
                </c:pt>
                <c:pt idx="6737">
                  <c:v>3.9554636031999992</c:v>
                </c:pt>
                <c:pt idx="6738">
                  <c:v>3.9565380399999999</c:v>
                </c:pt>
                <c:pt idx="6739">
                  <c:v>3.9574466603</c:v>
                </c:pt>
                <c:pt idx="6740">
                  <c:v>3.9579289728</c:v>
                </c:pt>
                <c:pt idx="6741">
                  <c:v>3.9575707928999999</c:v>
                </c:pt>
                <c:pt idx="6742">
                  <c:v>3.9583542336000002</c:v>
                </c:pt>
                <c:pt idx="6743">
                  <c:v>3.9604700994000002</c:v>
                </c:pt>
                <c:pt idx="6744">
                  <c:v>3.9623934538999999</c:v>
                </c:pt>
                <c:pt idx="6745">
                  <c:v>3.9633884153999999</c:v>
                </c:pt>
                <c:pt idx="6746">
                  <c:v>3.9636023122000008</c:v>
                </c:pt>
                <c:pt idx="6747">
                  <c:v>3.9638285492000005</c:v>
                </c:pt>
                <c:pt idx="6748">
                  <c:v>3.9659739414000006</c:v>
                </c:pt>
                <c:pt idx="6749">
                  <c:v>3.9681339565</c:v>
                </c:pt>
                <c:pt idx="6750">
                  <c:v>3.9689634030000005</c:v>
                </c:pt>
                <c:pt idx="6751">
                  <c:v>3.9686692184999997</c:v>
                </c:pt>
                <c:pt idx="6752">
                  <c:v>3.9689924344</c:v>
                </c:pt>
                <c:pt idx="6753">
                  <c:v>3.9696909695999998</c:v>
                </c:pt>
                <c:pt idx="6754">
                  <c:v>3.9699812744999998</c:v>
                </c:pt>
                <c:pt idx="6755">
                  <c:v>3.9696601380000001</c:v>
                </c:pt>
                <c:pt idx="6756">
                  <c:v>3.9699174630000003</c:v>
                </c:pt>
                <c:pt idx="6757">
                  <c:v>3.9717094144000002</c:v>
                </c:pt>
                <c:pt idx="6758">
                  <c:v>3.9740719265000002</c:v>
                </c:pt>
                <c:pt idx="6759">
                  <c:v>3.9756404988000003</c:v>
                </c:pt>
                <c:pt idx="6760">
                  <c:v>3.9764891950000001</c:v>
                </c:pt>
                <c:pt idx="6761">
                  <c:v>3.9777629599999993</c:v>
                </c:pt>
                <c:pt idx="6762">
                  <c:v>3.9792401110000006</c:v>
                </c:pt>
                <c:pt idx="6763">
                  <c:v>3.9803439480000007</c:v>
                </c:pt>
                <c:pt idx="6764">
                  <c:v>3.9810826344000003</c:v>
                </c:pt>
                <c:pt idx="6765">
                  <c:v>3.9817615505999999</c:v>
                </c:pt>
                <c:pt idx="6766">
                  <c:v>3.9833724235000001</c:v>
                </c:pt>
                <c:pt idx="6767">
                  <c:v>3.98457477</c:v>
                </c:pt>
                <c:pt idx="6768">
                  <c:v>3.9850279172000005</c:v>
                </c:pt>
                <c:pt idx="6769">
                  <c:v>3.9854625064000002</c:v>
                </c:pt>
                <c:pt idx="6770">
                  <c:v>3.9864328427999998</c:v>
                </c:pt>
                <c:pt idx="6771">
                  <c:v>3.9871647764999998</c:v>
                </c:pt>
                <c:pt idx="6772">
                  <c:v>3.9874817487999996</c:v>
                </c:pt>
                <c:pt idx="6773">
                  <c:v>3.9874085054999999</c:v>
                </c:pt>
                <c:pt idx="6774">
                  <c:v>3.9885576199999995</c:v>
                </c:pt>
                <c:pt idx="6775">
                  <c:v>3.9896964910000001</c:v>
                </c:pt>
                <c:pt idx="6776">
                  <c:v>3.990646506</c:v>
                </c:pt>
                <c:pt idx="6777">
                  <c:v>3.9918082790000002</c:v>
                </c:pt>
                <c:pt idx="6778">
                  <c:v>3.9935659716000003</c:v>
                </c:pt>
                <c:pt idx="6779">
                  <c:v>3.9955190022000004</c:v>
                </c:pt>
                <c:pt idx="6780">
                  <c:v>3.9964838825000002</c:v>
                </c:pt>
                <c:pt idx="6781">
                  <c:v>3.9964480434</c:v>
                </c:pt>
                <c:pt idx="6782">
                  <c:v>3.9968129330000002</c:v>
                </c:pt>
                <c:pt idx="6783">
                  <c:v>3.9981890699</c:v>
                </c:pt>
                <c:pt idx="6784">
                  <c:v>3.9997398460000002</c:v>
                </c:pt>
                <c:pt idx="6785">
                  <c:v>4.0008940818000003</c:v>
                </c:pt>
                <c:pt idx="6786">
                  <c:v>4.0008707615999999</c:v>
                </c:pt>
                <c:pt idx="6787">
                  <c:v>4.0012109906999997</c:v>
                </c:pt>
                <c:pt idx="6788">
                  <c:v>4.0028827799999993</c:v>
                </c:pt>
                <c:pt idx="6789">
                  <c:v>4.0047830939999995</c:v>
                </c:pt>
                <c:pt idx="6790">
                  <c:v>4.0055409612000004</c:v>
                </c:pt>
                <c:pt idx="6791">
                  <c:v>4.0057192649999998</c:v>
                </c:pt>
                <c:pt idx="6792">
                  <c:v>4.0059203751000005</c:v>
                </c:pt>
                <c:pt idx="6793">
                  <c:v>4.0063147095999998</c:v>
                </c:pt>
                <c:pt idx="6794">
                  <c:v>4.0059278347000005</c:v>
                </c:pt>
                <c:pt idx="6795">
                  <c:v>4.0064926059000001</c:v>
                </c:pt>
                <c:pt idx="6796">
                  <c:v>4.0087676279999993</c:v>
                </c:pt>
                <c:pt idx="6797">
                  <c:v>4.0112339896</c:v>
                </c:pt>
                <c:pt idx="6798">
                  <c:v>4.0123580561999992</c:v>
                </c:pt>
                <c:pt idx="6799">
                  <c:v>4.0123059600000008</c:v>
                </c:pt>
                <c:pt idx="6800">
                  <c:v>4.0126549384999999</c:v>
                </c:pt>
                <c:pt idx="6801">
                  <c:v>4.0134299555999995</c:v>
                </c:pt>
                <c:pt idx="6802">
                  <c:v>4.0142341029000006</c:v>
                </c:pt>
                <c:pt idx="6803">
                  <c:v>4.0146807712000001</c:v>
                </c:pt>
                <c:pt idx="6804">
                  <c:v>4.0155348811000007</c:v>
                </c:pt>
                <c:pt idx="6805">
                  <c:v>4.0175781859999997</c:v>
                </c:pt>
                <c:pt idx="6806">
                  <c:v>4.0190333793999997</c:v>
                </c:pt>
                <c:pt idx="6807">
                  <c:v>4.0200978510000009</c:v>
                </c:pt>
                <c:pt idx="6808">
                  <c:v>4.0205802127999997</c:v>
                </c:pt>
                <c:pt idx="6809">
                  <c:v>4.0214743446000005</c:v>
                </c:pt>
                <c:pt idx="6810">
                  <c:v>4.0229508800000007</c:v>
                </c:pt>
                <c:pt idx="6811">
                  <c:v>4.0244754516000008</c:v>
                </c:pt>
                <c:pt idx="6812">
                  <c:v>4.0252472568000002</c:v>
                </c:pt>
                <c:pt idx="6813">
                  <c:v>4.0257923760000001</c:v>
                </c:pt>
                <c:pt idx="6814">
                  <c:v>4.0272466515000005</c:v>
                </c:pt>
                <c:pt idx="6815">
                  <c:v>4.0288675197999995</c:v>
                </c:pt>
                <c:pt idx="6816">
                  <c:v>4.0291402879999998</c:v>
                </c:pt>
                <c:pt idx="6817">
                  <c:v>4.029421385</c:v>
                </c:pt>
                <c:pt idx="6818">
                  <c:v>4.0310509503</c:v>
                </c:pt>
                <c:pt idx="6819">
                  <c:v>4.0328929976000003</c:v>
                </c:pt>
                <c:pt idx="6820">
                  <c:v>4.0337778960000001</c:v>
                </c:pt>
                <c:pt idx="6821">
                  <c:v>4.0332974460000006</c:v>
                </c:pt>
                <c:pt idx="6822">
                  <c:v>4.0330188040000001</c:v>
                </c:pt>
                <c:pt idx="6823">
                  <c:v>4.0346698480000001</c:v>
                </c:pt>
                <c:pt idx="6824">
                  <c:v>4.0366853897000006</c:v>
                </c:pt>
                <c:pt idx="6825">
                  <c:v>4.0378932872000002</c:v>
                </c:pt>
                <c:pt idx="6826">
                  <c:v>4.0387327944000004</c:v>
                </c:pt>
                <c:pt idx="6827">
                  <c:v>4.0393870679999999</c:v>
                </c:pt>
                <c:pt idx="6828">
                  <c:v>4.0398185239999993</c:v>
                </c:pt>
                <c:pt idx="6829">
                  <c:v>4.0380966449999995</c:v>
                </c:pt>
                <c:pt idx="6830">
                  <c:v>4.0377011622000003</c:v>
                </c:pt>
                <c:pt idx="6831">
                  <c:v>4.0386489559000003</c:v>
                </c:pt>
                <c:pt idx="6832">
                  <c:v>4.0415025105</c:v>
                </c:pt>
                <c:pt idx="6833">
                  <c:v>4.0441500242000004</c:v>
                </c:pt>
                <c:pt idx="6834">
                  <c:v>4.0448689504999997</c:v>
                </c:pt>
                <c:pt idx="6835">
                  <c:v>4.0457878989999996</c:v>
                </c:pt>
                <c:pt idx="6836">
                  <c:v>4.0471319551000002</c:v>
                </c:pt>
                <c:pt idx="6837">
                  <c:v>4.0488761246000005</c:v>
                </c:pt>
                <c:pt idx="6838">
                  <c:v>4.0498726380000001</c:v>
                </c:pt>
                <c:pt idx="6839">
                  <c:v>4.0497150570000002</c:v>
                </c:pt>
                <c:pt idx="6840">
                  <c:v>4.0503116009999998</c:v>
                </c:pt>
                <c:pt idx="6841">
                  <c:v>4.0522980832000002</c:v>
                </c:pt>
                <c:pt idx="6842">
                  <c:v>4.0538971938000001</c:v>
                </c:pt>
                <c:pt idx="6843">
                  <c:v>4.0541210270999999</c:v>
                </c:pt>
                <c:pt idx="6844">
                  <c:v>4.0541866094000003</c:v>
                </c:pt>
                <c:pt idx="6845">
                  <c:v>4.0550086407999997</c:v>
                </c:pt>
                <c:pt idx="6846">
                  <c:v>4.0565935295999997</c:v>
                </c:pt>
                <c:pt idx="6847">
                  <c:v>4.0573634157000003</c:v>
                </c:pt>
                <c:pt idx="6848">
                  <c:v>4.0580831141999996</c:v>
                </c:pt>
                <c:pt idx="6849">
                  <c:v>4.0590008977999998</c:v>
                </c:pt>
                <c:pt idx="6850">
                  <c:v>4.0605066140000003</c:v>
                </c:pt>
                <c:pt idx="6851">
                  <c:v>4.0616519200000001</c:v>
                </c:pt>
                <c:pt idx="6852">
                  <c:v>4.0618530400000008</c:v>
                </c:pt>
                <c:pt idx="6853">
                  <c:v>4.0626567913999994</c:v>
                </c:pt>
                <c:pt idx="6854">
                  <c:v>4.0640716621999999</c:v>
                </c:pt>
                <c:pt idx="6855">
                  <c:v>4.0653074340000002</c:v>
                </c:pt>
                <c:pt idx="6856">
                  <c:v>4.0659510561999994</c:v>
                </c:pt>
                <c:pt idx="6857">
                  <c:v>4.0668389957000004</c:v>
                </c:pt>
                <c:pt idx="6858">
                  <c:v>4.0683110000000005</c:v>
                </c:pt>
                <c:pt idx="6859">
                  <c:v>4.069966664399999</c:v>
                </c:pt>
                <c:pt idx="6860">
                  <c:v>4.0708108994999996</c:v>
                </c:pt>
                <c:pt idx="6861">
                  <c:v>4.0708120639999992</c:v>
                </c:pt>
                <c:pt idx="6862">
                  <c:v>4.0712075160000003</c:v>
                </c:pt>
                <c:pt idx="6863">
                  <c:v>4.0731635064000002</c:v>
                </c:pt>
                <c:pt idx="6864">
                  <c:v>4.0749046492000005</c:v>
                </c:pt>
                <c:pt idx="6865">
                  <c:v>4.0758613991999999</c:v>
                </c:pt>
                <c:pt idx="6866">
                  <c:v>4.0764574447999999</c:v>
                </c:pt>
                <c:pt idx="6867">
                  <c:v>4.0770262169999993</c:v>
                </c:pt>
                <c:pt idx="6868">
                  <c:v>4.0774219743</c:v>
                </c:pt>
                <c:pt idx="6869">
                  <c:v>4.0782058925999998</c:v>
                </c:pt>
                <c:pt idx="6870">
                  <c:v>4.0797745989000003</c:v>
                </c:pt>
                <c:pt idx="6871">
                  <c:v>4.0811829975</c:v>
                </c:pt>
                <c:pt idx="6872">
                  <c:v>4.0816462484000002</c:v>
                </c:pt>
                <c:pt idx="6873">
                  <c:v>4.0815124524000002</c:v>
                </c:pt>
                <c:pt idx="6874">
                  <c:v>4.0817563539999995</c:v>
                </c:pt>
                <c:pt idx="6875">
                  <c:v>4.0831272415999997</c:v>
                </c:pt>
                <c:pt idx="6876">
                  <c:v>4.0856399900000007</c:v>
                </c:pt>
                <c:pt idx="6877">
                  <c:v>4.0881297855999996</c:v>
                </c:pt>
                <c:pt idx="6878">
                  <c:v>4.0892606247000005</c:v>
                </c:pt>
                <c:pt idx="6879">
                  <c:v>4.0898027099999998</c:v>
                </c:pt>
                <c:pt idx="6880">
                  <c:v>4.0899627888000003</c:v>
                </c:pt>
                <c:pt idx="6881">
                  <c:v>4.0900933794000007</c:v>
                </c:pt>
                <c:pt idx="6882">
                  <c:v>4.0904097343999997</c:v>
                </c:pt>
                <c:pt idx="6883">
                  <c:v>4.090523479999999</c:v>
                </c:pt>
                <c:pt idx="6884">
                  <c:v>4.0912556407</c:v>
                </c:pt>
                <c:pt idx="6885">
                  <c:v>4.0928616212</c:v>
                </c:pt>
                <c:pt idx="6886">
                  <c:v>4.0943009439999996</c:v>
                </c:pt>
                <c:pt idx="6887">
                  <c:v>4.0953371843999999</c:v>
                </c:pt>
                <c:pt idx="6888">
                  <c:v>4.0960061064</c:v>
                </c:pt>
                <c:pt idx="6889">
                  <c:v>4.097097357</c:v>
                </c:pt>
                <c:pt idx="6890">
                  <c:v>4.0984420750000004</c:v>
                </c:pt>
                <c:pt idx="6891">
                  <c:v>4.0994004743999994</c:v>
                </c:pt>
                <c:pt idx="6892">
                  <c:v>4.0997886775999994</c:v>
                </c:pt>
                <c:pt idx="6893">
                  <c:v>4.1015625839999998</c:v>
                </c:pt>
                <c:pt idx="6894">
                  <c:v>4.1033388760000005</c:v>
                </c:pt>
                <c:pt idx="6895">
                  <c:v>4.1041583226</c:v>
                </c:pt>
                <c:pt idx="6896">
                  <c:v>4.104151688</c:v>
                </c:pt>
                <c:pt idx="6897">
                  <c:v>4.1054383262999998</c:v>
                </c:pt>
                <c:pt idx="6898">
                  <c:v>4.1070505991999999</c:v>
                </c:pt>
                <c:pt idx="6899">
                  <c:v>4.1086461339000007</c:v>
                </c:pt>
                <c:pt idx="6900">
                  <c:v>4.1096775015000002</c:v>
                </c:pt>
                <c:pt idx="6901">
                  <c:v>4.1105356421999995</c:v>
                </c:pt>
                <c:pt idx="6902">
                  <c:v>4.1116094777999992</c:v>
                </c:pt>
                <c:pt idx="6903">
                  <c:v>4.1122436999999996</c:v>
                </c:pt>
                <c:pt idx="6904">
                  <c:v>4.1122289280000004</c:v>
                </c:pt>
                <c:pt idx="6905">
                  <c:v>4.1131549410000003</c:v>
                </c:pt>
                <c:pt idx="6906">
                  <c:v>4.1142924416000008</c:v>
                </c:pt>
                <c:pt idx="6907">
                  <c:v>4.1154236731000005</c:v>
                </c:pt>
                <c:pt idx="6908">
                  <c:v>4.1161426519999997</c:v>
                </c:pt>
                <c:pt idx="6909">
                  <c:v>4.1160750813</c:v>
                </c:pt>
                <c:pt idx="6910">
                  <c:v>4.1168470152000003</c:v>
                </c:pt>
                <c:pt idx="6911">
                  <c:v>4.1188074645000006</c:v>
                </c:pt>
                <c:pt idx="6912">
                  <c:v>4.1207935079999993</c:v>
                </c:pt>
                <c:pt idx="6913">
                  <c:v>4.1218174847999993</c:v>
                </c:pt>
                <c:pt idx="6914">
                  <c:v>4.1222429735000006</c:v>
                </c:pt>
                <c:pt idx="6915">
                  <c:v>4.1230301275999999</c:v>
                </c:pt>
                <c:pt idx="6916">
                  <c:v>4.1243714746000002</c:v>
                </c:pt>
                <c:pt idx="6917">
                  <c:v>4.1255055914999996</c:v>
                </c:pt>
                <c:pt idx="6918">
                  <c:v>4.1258910000000011</c:v>
                </c:pt>
                <c:pt idx="6919">
                  <c:v>4.1274547889999997</c:v>
                </c:pt>
                <c:pt idx="6920">
                  <c:v>4.1298078659999993</c:v>
                </c:pt>
                <c:pt idx="6921">
                  <c:v>4.1319919895999995</c:v>
                </c:pt>
                <c:pt idx="6922">
                  <c:v>4.1335690004999996</c:v>
                </c:pt>
                <c:pt idx="6923">
                  <c:v>4.1331633744000005</c:v>
                </c:pt>
                <c:pt idx="6924">
                  <c:v>4.1325863735999997</c:v>
                </c:pt>
                <c:pt idx="6925">
                  <c:v>4.1327646888</c:v>
                </c:pt>
                <c:pt idx="6926">
                  <c:v>4.1327461882999996</c:v>
                </c:pt>
                <c:pt idx="6927">
                  <c:v>4.1325478274999998</c:v>
                </c:pt>
                <c:pt idx="6928">
                  <c:v>4.1327558325</c:v>
                </c:pt>
                <c:pt idx="6929">
                  <c:v>4.1351142684000006</c:v>
                </c:pt>
                <c:pt idx="6930">
                  <c:v>4.1376804095999997</c:v>
                </c:pt>
                <c:pt idx="6931">
                  <c:v>4.1390507188000001</c:v>
                </c:pt>
                <c:pt idx="6932">
                  <c:v>4.1388418763999999</c:v>
                </c:pt>
                <c:pt idx="6933">
                  <c:v>4.1398461928000003</c:v>
                </c:pt>
                <c:pt idx="6934">
                  <c:v>4.1408569719999999</c:v>
                </c:pt>
                <c:pt idx="6935">
                  <c:v>4.1412792369</c:v>
                </c:pt>
                <c:pt idx="6936">
                  <c:v>4.1415216123</c:v>
                </c:pt>
                <c:pt idx="6937">
                  <c:v>4.1427401428000001</c:v>
                </c:pt>
                <c:pt idx="6938">
                  <c:v>4.1449137264000004</c:v>
                </c:pt>
                <c:pt idx="6939">
                  <c:v>4.1464923994999996</c:v>
                </c:pt>
                <c:pt idx="6940">
                  <c:v>4.1466647917999993</c:v>
                </c:pt>
                <c:pt idx="6941">
                  <c:v>4.1469873304</c:v>
                </c:pt>
                <c:pt idx="6942">
                  <c:v>4.1474940845999999</c:v>
                </c:pt>
                <c:pt idx="6943">
                  <c:v>4.1479923456000005</c:v>
                </c:pt>
                <c:pt idx="6944">
                  <c:v>4.1480796264000004</c:v>
                </c:pt>
                <c:pt idx="6945">
                  <c:v>4.1491944367000002</c:v>
                </c:pt>
                <c:pt idx="6946">
                  <c:v>4.1509130894000004</c:v>
                </c:pt>
                <c:pt idx="6947">
                  <c:v>4.1524668163999996</c:v>
                </c:pt>
                <c:pt idx="6948">
                  <c:v>4.1530760659999997</c:v>
                </c:pt>
                <c:pt idx="6949">
                  <c:v>4.1519696121000003</c:v>
                </c:pt>
                <c:pt idx="6950">
                  <c:v>4.1528249003999997</c:v>
                </c:pt>
                <c:pt idx="6951">
                  <c:v>4.1546506326000001</c:v>
                </c:pt>
                <c:pt idx="6952">
                  <c:v>4.1558981453000001</c:v>
                </c:pt>
                <c:pt idx="6953">
                  <c:v>4.1565566673000003</c:v>
                </c:pt>
                <c:pt idx="6954">
                  <c:v>4.1573760852000001</c:v>
                </c:pt>
                <c:pt idx="6955">
                  <c:v>4.159787358</c:v>
                </c:pt>
                <c:pt idx="6956">
                  <c:v>4.1616459584000003</c:v>
                </c:pt>
                <c:pt idx="6957">
                  <c:v>4.1628877523999996</c:v>
                </c:pt>
                <c:pt idx="6958">
                  <c:v>4.1639090352000006</c:v>
                </c:pt>
                <c:pt idx="6959">
                  <c:v>4.1646969455000002</c:v>
                </c:pt>
                <c:pt idx="6960">
                  <c:v>4.1661817273999997</c:v>
                </c:pt>
                <c:pt idx="6961">
                  <c:v>4.1672807944999999</c:v>
                </c:pt>
                <c:pt idx="6962">
                  <c:v>4.1676382248000001</c:v>
                </c:pt>
                <c:pt idx="6963">
                  <c:v>4.1674404366000006</c:v>
                </c:pt>
                <c:pt idx="6964">
                  <c:v>4.1674697189999996</c:v>
                </c:pt>
                <c:pt idx="6965">
                  <c:v>4.1687206950000002</c:v>
                </c:pt>
                <c:pt idx="6966">
                  <c:v>4.1699824875000004</c:v>
                </c:pt>
                <c:pt idx="6967">
                  <c:v>4.1706462869000003</c:v>
                </c:pt>
                <c:pt idx="6968">
                  <c:v>4.1714860079999996</c:v>
                </c:pt>
                <c:pt idx="6969">
                  <c:v>4.1725679688000001</c:v>
                </c:pt>
                <c:pt idx="6970">
                  <c:v>4.1736778467999995</c:v>
                </c:pt>
                <c:pt idx="6971">
                  <c:v>4.1745349357999997</c:v>
                </c:pt>
                <c:pt idx="6972">
                  <c:v>4.1753642888</c:v>
                </c:pt>
                <c:pt idx="6973">
                  <c:v>4.1771738736000001</c:v>
                </c:pt>
                <c:pt idx="6974">
                  <c:v>4.1787820329000001</c:v>
                </c:pt>
                <c:pt idx="6975">
                  <c:v>4.1800470623999999</c:v>
                </c:pt>
                <c:pt idx="6976">
                  <c:v>4.1811791239999998</c:v>
                </c:pt>
                <c:pt idx="6977">
                  <c:v>4.1825579664000001</c:v>
                </c:pt>
                <c:pt idx="6978">
                  <c:v>4.1837995941000008</c:v>
                </c:pt>
                <c:pt idx="6979">
                  <c:v>4.1842409903000002</c:v>
                </c:pt>
                <c:pt idx="6980">
                  <c:v>4.1848176875999998</c:v>
                </c:pt>
                <c:pt idx="6981">
                  <c:v>4.1861628187000006</c:v>
                </c:pt>
                <c:pt idx="6982">
                  <c:v>4.1880533772000001</c:v>
                </c:pt>
                <c:pt idx="6983">
                  <c:v>4.1891456465000001</c:v>
                </c:pt>
                <c:pt idx="6984">
                  <c:v>4.1890208522999997</c:v>
                </c:pt>
                <c:pt idx="6985">
                  <c:v>4.1888659910999992</c:v>
                </c:pt>
                <c:pt idx="6986">
                  <c:v>4.1899090885000003</c:v>
                </c:pt>
                <c:pt idx="6987">
                  <c:v>4.1905443429</c:v>
                </c:pt>
                <c:pt idx="6988">
                  <c:v>4.1913450150000005</c:v>
                </c:pt>
                <c:pt idx="6989">
                  <c:v>4.1921157128999997</c:v>
                </c:pt>
                <c:pt idx="6990">
                  <c:v>4.1936359439999995</c:v>
                </c:pt>
                <c:pt idx="6991">
                  <c:v>4.1953817531999995</c:v>
                </c:pt>
                <c:pt idx="6992">
                  <c:v>4.1969129375000005</c:v>
                </c:pt>
                <c:pt idx="6993">
                  <c:v>4.1978557600000004</c:v>
                </c:pt>
                <c:pt idx="6994">
                  <c:v>4.1991551614999993</c:v>
                </c:pt>
                <c:pt idx="6995">
                  <c:v>4.2002570329999998</c:v>
                </c:pt>
                <c:pt idx="6996">
                  <c:v>4.2010239292999998</c:v>
                </c:pt>
                <c:pt idx="6997">
                  <c:v>4.2016448460000007</c:v>
                </c:pt>
                <c:pt idx="6998">
                  <c:v>4.202261506100001</c:v>
                </c:pt>
                <c:pt idx="6999">
                  <c:v>4.2026762670000002</c:v>
                </c:pt>
                <c:pt idx="7000">
                  <c:v>4.2032736499999999</c:v>
                </c:pt>
                <c:pt idx="7001">
                  <c:v>4.2040192755000003</c:v>
                </c:pt>
                <c:pt idx="7002">
                  <c:v>4.2047627947999997</c:v>
                </c:pt>
                <c:pt idx="7003">
                  <c:v>4.2056760689999999</c:v>
                </c:pt>
                <c:pt idx="7004">
                  <c:v>4.2070320863999999</c:v>
                </c:pt>
                <c:pt idx="7005">
                  <c:v>4.2090049574999995</c:v>
                </c:pt>
                <c:pt idx="7006">
                  <c:v>4.2090634004000007</c:v>
                </c:pt>
                <c:pt idx="7007">
                  <c:v>4.2085760160000003</c:v>
                </c:pt>
                <c:pt idx="7008">
                  <c:v>4.2094532738999995</c:v>
                </c:pt>
                <c:pt idx="7009">
                  <c:v>4.2111495849999994</c:v>
                </c:pt>
                <c:pt idx="7010">
                  <c:v>4.2124570430000006</c:v>
                </c:pt>
                <c:pt idx="7011">
                  <c:v>4.2136828020000001</c:v>
                </c:pt>
                <c:pt idx="7012">
                  <c:v>4.2154309303999993</c:v>
                </c:pt>
                <c:pt idx="7013">
                  <c:v>4.2177790451000003</c:v>
                </c:pt>
                <c:pt idx="7014">
                  <c:v>4.2189664104000002</c:v>
                </c:pt>
                <c:pt idx="7015">
                  <c:v>4.2186381965999997</c:v>
                </c:pt>
                <c:pt idx="7016">
                  <c:v>4.2189206456999999</c:v>
                </c:pt>
                <c:pt idx="7017">
                  <c:v>4.2204160361999996</c:v>
                </c:pt>
                <c:pt idx="7018">
                  <c:v>4.2218965044000001</c:v>
                </c:pt>
                <c:pt idx="7019">
                  <c:v>4.2221985264000006</c:v>
                </c:pt>
                <c:pt idx="7020">
                  <c:v>4.2230769527999996</c:v>
                </c:pt>
                <c:pt idx="7021">
                  <c:v>4.2251558250000008</c:v>
                </c:pt>
                <c:pt idx="7022">
                  <c:v>4.2275811296000008</c:v>
                </c:pt>
                <c:pt idx="7023">
                  <c:v>4.2283800725999994</c:v>
                </c:pt>
                <c:pt idx="7024">
                  <c:v>4.2281591540999992</c:v>
                </c:pt>
                <c:pt idx="7025">
                  <c:v>4.2279403635000001</c:v>
                </c:pt>
                <c:pt idx="7026">
                  <c:v>4.2294836625999999</c:v>
                </c:pt>
                <c:pt idx="7027">
                  <c:v>4.2311969410000003</c:v>
                </c:pt>
                <c:pt idx="7028">
                  <c:v>4.2319161746000002</c:v>
                </c:pt>
                <c:pt idx="7029">
                  <c:v>4.2324677340000001</c:v>
                </c:pt>
                <c:pt idx="7030">
                  <c:v>4.2334455514000009</c:v>
                </c:pt>
                <c:pt idx="7031">
                  <c:v>4.2348843</c:v>
                </c:pt>
                <c:pt idx="7032">
                  <c:v>4.2357464739999999</c:v>
                </c:pt>
                <c:pt idx="7033">
                  <c:v>4.2365935825000003</c:v>
                </c:pt>
                <c:pt idx="7034">
                  <c:v>4.2383963075999995</c:v>
                </c:pt>
                <c:pt idx="7035">
                  <c:v>4.2411656124000006</c:v>
                </c:pt>
                <c:pt idx="7036">
                  <c:v>4.2417674135999999</c:v>
                </c:pt>
                <c:pt idx="7037">
                  <c:v>4.2410434297999995</c:v>
                </c:pt>
                <c:pt idx="7038">
                  <c:v>4.2413746594999999</c:v>
                </c:pt>
                <c:pt idx="7039">
                  <c:v>4.2432625071000007</c:v>
                </c:pt>
                <c:pt idx="7040">
                  <c:v>4.2445172659999999</c:v>
                </c:pt>
                <c:pt idx="7041">
                  <c:v>4.2453282445000005</c:v>
                </c:pt>
                <c:pt idx="7042">
                  <c:v>4.2461024491999995</c:v>
                </c:pt>
                <c:pt idx="7043">
                  <c:v>4.2470705087999994</c:v>
                </c:pt>
                <c:pt idx="7044">
                  <c:v>4.2478209825000004</c:v>
                </c:pt>
                <c:pt idx="7045">
                  <c:v>4.2478265728000002</c:v>
                </c:pt>
                <c:pt idx="7046">
                  <c:v>4.2478408136999999</c:v>
                </c:pt>
                <c:pt idx="7047">
                  <c:v>4.2488090557999998</c:v>
                </c:pt>
                <c:pt idx="7048">
                  <c:v>4.2505332309999995</c:v>
                </c:pt>
                <c:pt idx="7049">
                  <c:v>4.2520419788000003</c:v>
                </c:pt>
                <c:pt idx="7050">
                  <c:v>4.2529735871999996</c:v>
                </c:pt>
                <c:pt idx="7051">
                  <c:v>4.2535587507999999</c:v>
                </c:pt>
                <c:pt idx="7052">
                  <c:v>4.2543595243999999</c:v>
                </c:pt>
                <c:pt idx="7053">
                  <c:v>4.2553585815000003</c:v>
                </c:pt>
                <c:pt idx="7054">
                  <c:v>4.2563664014000002</c:v>
                </c:pt>
                <c:pt idx="7055">
                  <c:v>4.2565834913999998</c:v>
                </c:pt>
                <c:pt idx="7056">
                  <c:v>4.2577636331999997</c:v>
                </c:pt>
                <c:pt idx="7057">
                  <c:v>4.260553892299999</c:v>
                </c:pt>
                <c:pt idx="7058">
                  <c:v>4.2625534951999997</c:v>
                </c:pt>
                <c:pt idx="7059">
                  <c:v>4.262831716</c:v>
                </c:pt>
                <c:pt idx="7060">
                  <c:v>4.2629355405000009</c:v>
                </c:pt>
                <c:pt idx="7061">
                  <c:v>4.2646063319999996</c:v>
                </c:pt>
                <c:pt idx="7062">
                  <c:v>4.2663012391999997</c:v>
                </c:pt>
                <c:pt idx="7063">
                  <c:v>4.2666013754000005</c:v>
                </c:pt>
                <c:pt idx="7064">
                  <c:v>4.2668993366999999</c:v>
                </c:pt>
                <c:pt idx="7065">
                  <c:v>4.2675570755000001</c:v>
                </c:pt>
                <c:pt idx="7066">
                  <c:v>4.2687839207999998</c:v>
                </c:pt>
                <c:pt idx="7067">
                  <c:v>4.2700195834999999</c:v>
                </c:pt>
                <c:pt idx="7068">
                  <c:v>4.2710634809999997</c:v>
                </c:pt>
                <c:pt idx="7069">
                  <c:v>4.2719329944000002</c:v>
                </c:pt>
                <c:pt idx="7070">
                  <c:v>4.2729901375999999</c:v>
                </c:pt>
                <c:pt idx="7071">
                  <c:v>4.2736287054000002</c:v>
                </c:pt>
                <c:pt idx="7072">
                  <c:v>4.2740231300000007</c:v>
                </c:pt>
                <c:pt idx="7073">
                  <c:v>4.2755844235999998</c:v>
                </c:pt>
                <c:pt idx="7074">
                  <c:v>4.2777804959999992</c:v>
                </c:pt>
                <c:pt idx="7075">
                  <c:v>4.2800312874000008</c:v>
                </c:pt>
                <c:pt idx="7076">
                  <c:v>4.2807226296000005</c:v>
                </c:pt>
                <c:pt idx="7077">
                  <c:v>4.2808228230000003</c:v>
                </c:pt>
                <c:pt idx="7078">
                  <c:v>4.2819091235999993</c:v>
                </c:pt>
                <c:pt idx="7079">
                  <c:v>4.2823649935999999</c:v>
                </c:pt>
                <c:pt idx="7080">
                  <c:v>4.2835845887999993</c:v>
                </c:pt>
                <c:pt idx="7081">
                  <c:v>4.2851643399999997</c:v>
                </c:pt>
                <c:pt idx="7082">
                  <c:v>4.2863143275000004</c:v>
                </c:pt>
                <c:pt idx="7083">
                  <c:v>4.2872745383000002</c:v>
                </c:pt>
                <c:pt idx="7084">
                  <c:v>4.2874579018999999</c:v>
                </c:pt>
                <c:pt idx="7085">
                  <c:v>4.2870912937999996</c:v>
                </c:pt>
                <c:pt idx="7086">
                  <c:v>4.2879556030999995</c:v>
                </c:pt>
                <c:pt idx="7087">
                  <c:v>4.2896166920000001</c:v>
                </c:pt>
                <c:pt idx="7088">
                  <c:v>4.2910924251999996</c:v>
                </c:pt>
                <c:pt idx="7089">
                  <c:v>4.2921731886000005</c:v>
                </c:pt>
                <c:pt idx="7090">
                  <c:v>4.2928370520000003</c:v>
                </c:pt>
                <c:pt idx="7091">
                  <c:v>4.2936690575999998</c:v>
                </c:pt>
                <c:pt idx="7092">
                  <c:v>4.2951015844000002</c:v>
                </c:pt>
                <c:pt idx="7093">
                  <c:v>4.2963814536000005</c:v>
                </c:pt>
                <c:pt idx="7094">
                  <c:v>4.2976133514000008</c:v>
                </c:pt>
                <c:pt idx="7095">
                  <c:v>4.2982032407999995</c:v>
                </c:pt>
                <c:pt idx="7096">
                  <c:v>4.2983344548</c:v>
                </c:pt>
                <c:pt idx="7097">
                  <c:v>4.2990772063999998</c:v>
                </c:pt>
                <c:pt idx="7098">
                  <c:v>4.3002568804000001</c:v>
                </c:pt>
                <c:pt idx="7099">
                  <c:v>4.3010872560000006</c:v>
                </c:pt>
                <c:pt idx="7100">
                  <c:v>4.3017211104000008</c:v>
                </c:pt>
                <c:pt idx="7101">
                  <c:v>4.3031020032000002</c:v>
                </c:pt>
                <c:pt idx="7102">
                  <c:v>4.3050990996000005</c:v>
                </c:pt>
                <c:pt idx="7103">
                  <c:v>4.3065021510000001</c:v>
                </c:pt>
                <c:pt idx="7104">
                  <c:v>4.3065004617999998</c:v>
                </c:pt>
                <c:pt idx="7105">
                  <c:v>4.3069226886000003</c:v>
                </c:pt>
                <c:pt idx="7106">
                  <c:v>4.3086907860999997</c:v>
                </c:pt>
                <c:pt idx="7107">
                  <c:v>4.3100854433000002</c:v>
                </c:pt>
                <c:pt idx="7108">
                  <c:v>4.3108902240000004</c:v>
                </c:pt>
                <c:pt idx="7109">
                  <c:v>4.3120511399999994</c:v>
                </c:pt>
                <c:pt idx="7110">
                  <c:v>4.313198979</c:v>
                </c:pt>
                <c:pt idx="7111">
                  <c:v>4.3131974668000002</c:v>
                </c:pt>
                <c:pt idx="7112">
                  <c:v>4.3131959368000006</c:v>
                </c:pt>
                <c:pt idx="7113">
                  <c:v>4.3143790175999994</c:v>
                </c:pt>
                <c:pt idx="7114">
                  <c:v>4.3167402927999996</c:v>
                </c:pt>
                <c:pt idx="7115">
                  <c:v>4.3182951093000002</c:v>
                </c:pt>
                <c:pt idx="7116">
                  <c:v>4.3190433509999995</c:v>
                </c:pt>
                <c:pt idx="7117">
                  <c:v>4.3194201135000005</c:v>
                </c:pt>
                <c:pt idx="7118">
                  <c:v>4.3203981155999998</c:v>
                </c:pt>
                <c:pt idx="7119">
                  <c:v>4.3217872735</c:v>
                </c:pt>
                <c:pt idx="7120">
                  <c:v>4.3231545744000002</c:v>
                </c:pt>
                <c:pt idx="7121">
                  <c:v>4.3245153842000006</c:v>
                </c:pt>
                <c:pt idx="7122">
                  <c:v>4.3253233099999999</c:v>
                </c:pt>
                <c:pt idx="7123">
                  <c:v>4.3243887118000002</c:v>
                </c:pt>
                <c:pt idx="7124">
                  <c:v>4.3240224288999993</c:v>
                </c:pt>
                <c:pt idx="7125">
                  <c:v>4.3242289562999998</c:v>
                </c:pt>
                <c:pt idx="7126">
                  <c:v>4.3256603859</c:v>
                </c:pt>
                <c:pt idx="7127">
                  <c:v>4.3276670764</c:v>
                </c:pt>
                <c:pt idx="7128">
                  <c:v>4.3298906040000009</c:v>
                </c:pt>
                <c:pt idx="7129">
                  <c:v>4.3311828630000004</c:v>
                </c:pt>
                <c:pt idx="7130">
                  <c:v>4.3317339582000001</c:v>
                </c:pt>
                <c:pt idx="7131">
                  <c:v>4.3324709788</c:v>
                </c:pt>
                <c:pt idx="7132">
                  <c:v>4.3337657791999993</c:v>
                </c:pt>
                <c:pt idx="7133">
                  <c:v>4.3350453108</c:v>
                </c:pt>
                <c:pt idx="7134">
                  <c:v>4.3354755919999999</c:v>
                </c:pt>
                <c:pt idx="7135">
                  <c:v>4.3364967246000008</c:v>
                </c:pt>
                <c:pt idx="7136">
                  <c:v>4.3380603467999999</c:v>
                </c:pt>
                <c:pt idx="7137">
                  <c:v>4.3392213538000002</c:v>
                </c:pt>
                <c:pt idx="7138">
                  <c:v>4.339817977</c:v>
                </c:pt>
                <c:pt idx="7139">
                  <c:v>4.3398347183999997</c:v>
                </c:pt>
                <c:pt idx="7140">
                  <c:v>4.3402321973999998</c:v>
                </c:pt>
                <c:pt idx="7141">
                  <c:v>4.3416124751999998</c:v>
                </c:pt>
                <c:pt idx="7142">
                  <c:v>4.3429686114999999</c:v>
                </c:pt>
                <c:pt idx="7143">
                  <c:v>4.3439242027000002</c:v>
                </c:pt>
                <c:pt idx="7144">
                  <c:v>4.3443328950000009</c:v>
                </c:pt>
                <c:pt idx="7145">
                  <c:v>4.3449364328</c:v>
                </c:pt>
                <c:pt idx="7146">
                  <c:v>4.3461201028000005</c:v>
                </c:pt>
                <c:pt idx="7147">
                  <c:v>4.3468810859999998</c:v>
                </c:pt>
                <c:pt idx="7148">
                  <c:v>4.3482310761999994</c:v>
                </c:pt>
                <c:pt idx="7149">
                  <c:v>4.3503892791999998</c:v>
                </c:pt>
                <c:pt idx="7150">
                  <c:v>4.3515689130000004</c:v>
                </c:pt>
                <c:pt idx="7151">
                  <c:v>4.3515816000000003</c:v>
                </c:pt>
                <c:pt idx="7152">
                  <c:v>4.3515456942000004</c:v>
                </c:pt>
                <c:pt idx="7153">
                  <c:v>4.3523092031999999</c:v>
                </c:pt>
                <c:pt idx="7154">
                  <c:v>4.3538611806</c:v>
                </c:pt>
                <c:pt idx="7155">
                  <c:v>4.3553602368000002</c:v>
                </c:pt>
                <c:pt idx="7156">
                  <c:v>4.3561195216000002</c:v>
                </c:pt>
                <c:pt idx="7157">
                  <c:v>4.3571025016</c:v>
                </c:pt>
                <c:pt idx="7158">
                  <c:v>4.3580988162000009</c:v>
                </c:pt>
                <c:pt idx="7159">
                  <c:v>4.3601229563999997</c:v>
                </c:pt>
                <c:pt idx="7160">
                  <c:v>4.3603772903999998</c:v>
                </c:pt>
                <c:pt idx="7161">
                  <c:v>4.3608442772</c:v>
                </c:pt>
                <c:pt idx="7162">
                  <c:v>4.3622949951000001</c:v>
                </c:pt>
                <c:pt idx="7163">
                  <c:v>4.3613485448000002</c:v>
                </c:pt>
                <c:pt idx="7164">
                  <c:v>4.3611598254999997</c:v>
                </c:pt>
                <c:pt idx="7165">
                  <c:v>4.3619880992000004</c:v>
                </c:pt>
                <c:pt idx="7166">
                  <c:v>4.3631976134999997</c:v>
                </c:pt>
                <c:pt idx="7167">
                  <c:v>4.3644271439999995</c:v>
                </c:pt>
                <c:pt idx="7168">
                  <c:v>4.3662485240000004</c:v>
                </c:pt>
                <c:pt idx="7169">
                  <c:v>4.3680767231999997</c:v>
                </c:pt>
                <c:pt idx="7170">
                  <c:v>4.3689984868999998</c:v>
                </c:pt>
                <c:pt idx="7171">
                  <c:v>4.3700000799999996</c:v>
                </c:pt>
                <c:pt idx="7172">
                  <c:v>4.3714252050000004</c:v>
                </c:pt>
                <c:pt idx="7173">
                  <c:v>4.373214162800001</c:v>
                </c:pt>
                <c:pt idx="7174">
                  <c:v>4.3745865155999999</c:v>
                </c:pt>
                <c:pt idx="7175">
                  <c:v>4.3755111060000003</c:v>
                </c:pt>
                <c:pt idx="7176">
                  <c:v>4.3765954674000005</c:v>
                </c:pt>
                <c:pt idx="7177">
                  <c:v>4.3778972847000004</c:v>
                </c:pt>
                <c:pt idx="7178">
                  <c:v>4.3793700255000001</c:v>
                </c:pt>
                <c:pt idx="7179">
                  <c:v>4.3802240507999999</c:v>
                </c:pt>
                <c:pt idx="7180">
                  <c:v>4.3807210164000008</c:v>
                </c:pt>
                <c:pt idx="7181">
                  <c:v>4.3810361002000002</c:v>
                </c:pt>
                <c:pt idx="7182">
                  <c:v>4.3819058255999996</c:v>
                </c:pt>
                <c:pt idx="7183">
                  <c:v>4.3833591472000002</c:v>
                </c:pt>
                <c:pt idx="7184">
                  <c:v>4.3851986886000009</c:v>
                </c:pt>
                <c:pt idx="7185">
                  <c:v>4.3864481689000003</c:v>
                </c:pt>
                <c:pt idx="7186">
                  <c:v>4.3868722212</c:v>
                </c:pt>
                <c:pt idx="7187">
                  <c:v>4.3861156735</c:v>
                </c:pt>
                <c:pt idx="7188">
                  <c:v>4.3859360409999999</c:v>
                </c:pt>
                <c:pt idx="7189">
                  <c:v>4.3869193400999995</c:v>
                </c:pt>
                <c:pt idx="7190">
                  <c:v>4.3885108728000004</c:v>
                </c:pt>
                <c:pt idx="7191">
                  <c:v>4.3904842975000005</c:v>
                </c:pt>
                <c:pt idx="7192">
                  <c:v>4.3918763283999995</c:v>
                </c:pt>
                <c:pt idx="7193">
                  <c:v>4.3932684708999998</c:v>
                </c:pt>
                <c:pt idx="7194">
                  <c:v>4.3948427292000005</c:v>
                </c:pt>
                <c:pt idx="7195">
                  <c:v>4.3960441910999997</c:v>
                </c:pt>
                <c:pt idx="7196">
                  <c:v>4.3964442500000001</c:v>
                </c:pt>
                <c:pt idx="7197">
                  <c:v>4.3968576776999999</c:v>
                </c:pt>
                <c:pt idx="7198">
                  <c:v>4.3974331323999998</c:v>
                </c:pt>
                <c:pt idx="7199">
                  <c:v>4.3987901915000007</c:v>
                </c:pt>
                <c:pt idx="7200">
                  <c:v>4.3999430375999999</c:v>
                </c:pt>
                <c:pt idx="7201">
                  <c:v>4.4014889972000004</c:v>
                </c:pt>
                <c:pt idx="7202">
                  <c:v>4.4032616622000003</c:v>
                </c:pt>
                <c:pt idx="7203">
                  <c:v>4.4044326000000007</c:v>
                </c:pt>
                <c:pt idx="7204">
                  <c:v>4.4045930448000004</c:v>
                </c:pt>
                <c:pt idx="7205">
                  <c:v>4.4056043248000005</c:v>
                </c:pt>
                <c:pt idx="7206">
                  <c:v>4.4078084354000007</c:v>
                </c:pt>
                <c:pt idx="7207">
                  <c:v>4.4085910258000007</c:v>
                </c:pt>
                <c:pt idx="7208">
                  <c:v>4.40861634</c:v>
                </c:pt>
                <c:pt idx="7209">
                  <c:v>4.4098479435</c:v>
                </c:pt>
                <c:pt idx="7210">
                  <c:v>4.4100999900000009</c:v>
                </c:pt>
                <c:pt idx="7211">
                  <c:v>4.4108983775999997</c:v>
                </c:pt>
                <c:pt idx="7212">
                  <c:v>4.4117191313999999</c:v>
                </c:pt>
                <c:pt idx="7213">
                  <c:v>4.4123488926999999</c:v>
                </c:pt>
                <c:pt idx="7214">
                  <c:v>4.4135451895999998</c:v>
                </c:pt>
                <c:pt idx="7215">
                  <c:v>4.4147281856999996</c:v>
                </c:pt>
                <c:pt idx="7216">
                  <c:v>4.4160911801999996</c:v>
                </c:pt>
                <c:pt idx="7217">
                  <c:v>4.4174743709999991</c:v>
                </c:pt>
                <c:pt idx="7218">
                  <c:v>4.4182754621999996</c:v>
                </c:pt>
                <c:pt idx="7219">
                  <c:v>4.4194856174000003</c:v>
                </c:pt>
                <c:pt idx="7220">
                  <c:v>4.4212826014000006</c:v>
                </c:pt>
                <c:pt idx="7221">
                  <c:v>4.4219017542000003</c:v>
                </c:pt>
                <c:pt idx="7222">
                  <c:v>4.4223365279999998</c:v>
                </c:pt>
                <c:pt idx="7223">
                  <c:v>4.4229624587999989</c:v>
                </c:pt>
                <c:pt idx="7224">
                  <c:v>4.4241708080999995</c:v>
                </c:pt>
                <c:pt idx="7225">
                  <c:v>4.4253837286</c:v>
                </c:pt>
                <c:pt idx="7226">
                  <c:v>4.4262054787</c:v>
                </c:pt>
                <c:pt idx="7227">
                  <c:v>4.4270228156</c:v>
                </c:pt>
                <c:pt idx="7228">
                  <c:v>4.4277999374999997</c:v>
                </c:pt>
                <c:pt idx="7229">
                  <c:v>4.4289840959999998</c:v>
                </c:pt>
                <c:pt idx="7230">
                  <c:v>4.4311645979999996</c:v>
                </c:pt>
                <c:pt idx="7231">
                  <c:v>4.4333475199999999</c:v>
                </c:pt>
                <c:pt idx="7232">
                  <c:v>4.4343699504000007</c:v>
                </c:pt>
                <c:pt idx="7233">
                  <c:v>4.4346119136000004</c:v>
                </c:pt>
                <c:pt idx="7234">
                  <c:v>4.4346200827999995</c:v>
                </c:pt>
                <c:pt idx="7235">
                  <c:v>4.4346349541999999</c:v>
                </c:pt>
                <c:pt idx="7236">
                  <c:v>4.435486483</c:v>
                </c:pt>
                <c:pt idx="7237">
                  <c:v>4.4367228360000004</c:v>
                </c:pt>
                <c:pt idx="7238">
                  <c:v>4.4381303904000005</c:v>
                </c:pt>
                <c:pt idx="7239">
                  <c:v>4.4395021872000004</c:v>
                </c:pt>
                <c:pt idx="7240">
                  <c:v>4.4403204299999999</c:v>
                </c:pt>
                <c:pt idx="7241">
                  <c:v>4.4405379525000006</c:v>
                </c:pt>
                <c:pt idx="7242">
                  <c:v>4.4417590679999996</c:v>
                </c:pt>
                <c:pt idx="7243">
                  <c:v>4.4436125447999988</c:v>
                </c:pt>
                <c:pt idx="7244">
                  <c:v>4.4448900132000002</c:v>
                </c:pt>
                <c:pt idx="7245">
                  <c:v>4.4449971719999999</c:v>
                </c:pt>
                <c:pt idx="7246">
                  <c:v>4.446078989400001</c:v>
                </c:pt>
                <c:pt idx="7247">
                  <c:v>4.4480094122000002</c:v>
                </c:pt>
                <c:pt idx="7248">
                  <c:v>4.4491723464000001</c:v>
                </c:pt>
                <c:pt idx="7249">
                  <c:v>4.4499346659999999</c:v>
                </c:pt>
                <c:pt idx="7250">
                  <c:v>4.4510596415999997</c:v>
                </c:pt>
                <c:pt idx="7251">
                  <c:v>4.4519618652000004</c:v>
                </c:pt>
                <c:pt idx="7252">
                  <c:v>4.4524296367999989</c:v>
                </c:pt>
                <c:pt idx="7253">
                  <c:v>4.4536586886</c:v>
                </c:pt>
                <c:pt idx="7254">
                  <c:v>4.4554689241999998</c:v>
                </c:pt>
                <c:pt idx="7255">
                  <c:v>4.4562680932000003</c:v>
                </c:pt>
                <c:pt idx="7256">
                  <c:v>4.4566776494999996</c:v>
                </c:pt>
                <c:pt idx="7257">
                  <c:v>4.4580985469999996</c:v>
                </c:pt>
                <c:pt idx="7258">
                  <c:v>4.4589473802000006</c:v>
                </c:pt>
                <c:pt idx="7259">
                  <c:v>4.4595777951999995</c:v>
                </c:pt>
                <c:pt idx="7260">
                  <c:v>4.4602060019999996</c:v>
                </c:pt>
                <c:pt idx="7261">
                  <c:v>4.4614447800000008</c:v>
                </c:pt>
                <c:pt idx="7262">
                  <c:v>4.4626544075999997</c:v>
                </c:pt>
                <c:pt idx="7263">
                  <c:v>4.4636793600000004</c:v>
                </c:pt>
                <c:pt idx="7264">
                  <c:v>4.4648824198000003</c:v>
                </c:pt>
                <c:pt idx="7265">
                  <c:v>4.4667435399999995</c:v>
                </c:pt>
                <c:pt idx="7266">
                  <c:v>4.4670341124999995</c:v>
                </c:pt>
                <c:pt idx="7267">
                  <c:v>4.4668852365000005</c:v>
                </c:pt>
                <c:pt idx="7268">
                  <c:v>4.466923392</c:v>
                </c:pt>
                <c:pt idx="7269">
                  <c:v>4.4681290784999996</c:v>
                </c:pt>
                <c:pt idx="7270">
                  <c:v>4.4697315700000004</c:v>
                </c:pt>
                <c:pt idx="7271">
                  <c:v>4.4717061262</c:v>
                </c:pt>
                <c:pt idx="7272">
                  <c:v>4.4730969927000004</c:v>
                </c:pt>
                <c:pt idx="7273">
                  <c:v>4.4738680151999999</c:v>
                </c:pt>
                <c:pt idx="7274">
                  <c:v>4.4746571284999996</c:v>
                </c:pt>
                <c:pt idx="7275">
                  <c:v>4.4756920646000005</c:v>
                </c:pt>
                <c:pt idx="7276">
                  <c:v>4.4769322656000003</c:v>
                </c:pt>
                <c:pt idx="7277">
                  <c:v>4.4777847605999996</c:v>
                </c:pt>
                <c:pt idx="7278">
                  <c:v>4.4784614598000001</c:v>
                </c:pt>
                <c:pt idx="7279">
                  <c:v>4.4787458292000002</c:v>
                </c:pt>
                <c:pt idx="7280">
                  <c:v>4.4790708227999998</c:v>
                </c:pt>
                <c:pt idx="7281">
                  <c:v>4.4801784322999998</c:v>
                </c:pt>
                <c:pt idx="7282">
                  <c:v>4.4820394632000005</c:v>
                </c:pt>
                <c:pt idx="7283">
                  <c:v>4.484058525</c:v>
                </c:pt>
                <c:pt idx="7284">
                  <c:v>4.4856897953999999</c:v>
                </c:pt>
                <c:pt idx="7285">
                  <c:v>4.4873279968000004</c:v>
                </c:pt>
                <c:pt idx="7286">
                  <c:v>4.489701674</c:v>
                </c:pt>
                <c:pt idx="7287">
                  <c:v>4.4900426824000004</c:v>
                </c:pt>
                <c:pt idx="7288">
                  <c:v>4.4904063204</c:v>
                </c:pt>
                <c:pt idx="7289">
                  <c:v>4.4905555925999998</c:v>
                </c:pt>
                <c:pt idx="7290">
                  <c:v>4.4903575089999999</c:v>
                </c:pt>
                <c:pt idx="7291">
                  <c:v>4.4913372111999994</c:v>
                </c:pt>
                <c:pt idx="7292">
                  <c:v>4.4931067456000005</c:v>
                </c:pt>
                <c:pt idx="7293">
                  <c:v>4.4937324440999999</c:v>
                </c:pt>
                <c:pt idx="7294">
                  <c:v>4.4937737179999999</c:v>
                </c:pt>
                <c:pt idx="7295">
                  <c:v>4.4943768379999991</c:v>
                </c:pt>
                <c:pt idx="7296">
                  <c:v>4.4951242869000003</c:v>
                </c:pt>
                <c:pt idx="7297">
                  <c:v>4.4964427211000002</c:v>
                </c:pt>
                <c:pt idx="7298">
                  <c:v>4.4971925314000005</c:v>
                </c:pt>
                <c:pt idx="7299">
                  <c:v>4.4975021038000005</c:v>
                </c:pt>
                <c:pt idx="7300">
                  <c:v>4.4986401840000001</c:v>
                </c:pt>
                <c:pt idx="7301">
                  <c:v>4.5000064177999999</c:v>
                </c:pt>
                <c:pt idx="7302">
                  <c:v>4.5014044680000005</c:v>
                </c:pt>
                <c:pt idx="7303">
                  <c:v>4.5022066507000007</c:v>
                </c:pt>
                <c:pt idx="7304">
                  <c:v>4.5029975549999994</c:v>
                </c:pt>
                <c:pt idx="7305">
                  <c:v>4.5042039999000005</c:v>
                </c:pt>
                <c:pt idx="7306">
                  <c:v>4.5058351249999999</c:v>
                </c:pt>
                <c:pt idx="7307">
                  <c:v>4.507486815</c:v>
                </c:pt>
                <c:pt idx="7308">
                  <c:v>4.5079690890000004</c:v>
                </c:pt>
                <c:pt idx="7309">
                  <c:v>4.5081356059999997</c:v>
                </c:pt>
                <c:pt idx="7310">
                  <c:v>4.5097522933</c:v>
                </c:pt>
                <c:pt idx="7311">
                  <c:v>4.5113873625999998</c:v>
                </c:pt>
                <c:pt idx="7312">
                  <c:v>4.5128147998000001</c:v>
                </c:pt>
                <c:pt idx="7313">
                  <c:v>4.5146377651000007</c:v>
                </c:pt>
                <c:pt idx="7314">
                  <c:v>4.5158191017</c:v>
                </c:pt>
                <c:pt idx="7315">
                  <c:v>4.5165665545000007</c:v>
                </c:pt>
                <c:pt idx="7316">
                  <c:v>4.5174856589999992</c:v>
                </c:pt>
                <c:pt idx="7317">
                  <c:v>4.5189832636000009</c:v>
                </c:pt>
                <c:pt idx="7318">
                  <c:v>4.5204582990000004</c:v>
                </c:pt>
                <c:pt idx="7319">
                  <c:v>4.5203378279999997</c:v>
                </c:pt>
                <c:pt idx="7320">
                  <c:v>4.5194171609999998</c:v>
                </c:pt>
                <c:pt idx="7321">
                  <c:v>4.5203433749999995</c:v>
                </c:pt>
                <c:pt idx="7322">
                  <c:v>4.5226871910000002</c:v>
                </c:pt>
                <c:pt idx="7323">
                  <c:v>4.5248232752000002</c:v>
                </c:pt>
                <c:pt idx="7324">
                  <c:v>4.5265275845000001</c:v>
                </c:pt>
                <c:pt idx="7325">
                  <c:v>4.5278022807999996</c:v>
                </c:pt>
                <c:pt idx="7326">
                  <c:v>4.5278376855000007</c:v>
                </c:pt>
                <c:pt idx="7327">
                  <c:v>4.5292591880999993</c:v>
                </c:pt>
                <c:pt idx="7328">
                  <c:v>4.5303032949999995</c:v>
                </c:pt>
                <c:pt idx="7329">
                  <c:v>4.5309358011</c:v>
                </c:pt>
                <c:pt idx="7330">
                  <c:v>4.5315319179999998</c:v>
                </c:pt>
                <c:pt idx="7331">
                  <c:v>4.5329150824999997</c:v>
                </c:pt>
                <c:pt idx="7332">
                  <c:v>4.5339025473000003</c:v>
                </c:pt>
                <c:pt idx="7333">
                  <c:v>4.5342747140000004</c:v>
                </c:pt>
                <c:pt idx="7334">
                  <c:v>4.5350768999000008</c:v>
                </c:pt>
                <c:pt idx="7335">
                  <c:v>4.5364786116000007</c:v>
                </c:pt>
                <c:pt idx="7336">
                  <c:v>4.5382785795</c:v>
                </c:pt>
                <c:pt idx="7337">
                  <c:v>4.5394472421999996</c:v>
                </c:pt>
                <c:pt idx="7338">
                  <c:v>4.5397763003999998</c:v>
                </c:pt>
                <c:pt idx="7339">
                  <c:v>4.5403318285000003</c:v>
                </c:pt>
                <c:pt idx="7340">
                  <c:v>4.5412992707999997</c:v>
                </c:pt>
                <c:pt idx="7341">
                  <c:v>4.5422987113</c:v>
                </c:pt>
                <c:pt idx="7342">
                  <c:v>4.5431264832</c:v>
                </c:pt>
                <c:pt idx="7343">
                  <c:v>4.5439771346999995</c:v>
                </c:pt>
                <c:pt idx="7344">
                  <c:v>4.5444911820000007</c:v>
                </c:pt>
                <c:pt idx="7345">
                  <c:v>4.5454058570000004</c:v>
                </c:pt>
                <c:pt idx="7346">
                  <c:v>4.5463206154</c:v>
                </c:pt>
                <c:pt idx="7347">
                  <c:v>4.5473524559999996</c:v>
                </c:pt>
                <c:pt idx="7348">
                  <c:v>4.5487074072000002</c:v>
                </c:pt>
                <c:pt idx="7349">
                  <c:v>4.5502707767999997</c:v>
                </c:pt>
                <c:pt idx="7350">
                  <c:v>4.5514655423999999</c:v>
                </c:pt>
                <c:pt idx="7351">
                  <c:v>4.5520924550000004</c:v>
                </c:pt>
                <c:pt idx="7352">
                  <c:v>4.5533445124999998</c:v>
                </c:pt>
                <c:pt idx="7353">
                  <c:v>4.5548759341999991</c:v>
                </c:pt>
                <c:pt idx="7354">
                  <c:v>4.5564303993000008</c:v>
                </c:pt>
                <c:pt idx="7355">
                  <c:v>4.5575521990999999</c:v>
                </c:pt>
                <c:pt idx="7356">
                  <c:v>4.5582480923000004</c:v>
                </c:pt>
                <c:pt idx="7357">
                  <c:v>4.5591135967999996</c:v>
                </c:pt>
                <c:pt idx="7358">
                  <c:v>4.5601487359999995</c:v>
                </c:pt>
                <c:pt idx="7359">
                  <c:v>4.5609960823</c:v>
                </c:pt>
                <c:pt idx="7360">
                  <c:v>4.5608765942999998</c:v>
                </c:pt>
                <c:pt idx="7361">
                  <c:v>4.5615521391999998</c:v>
                </c:pt>
                <c:pt idx="7362">
                  <c:v>4.5640013183999999</c:v>
                </c:pt>
                <c:pt idx="7363">
                  <c:v>4.5664370010000006</c:v>
                </c:pt>
                <c:pt idx="7364">
                  <c:v>4.5680639616000001</c:v>
                </c:pt>
                <c:pt idx="7365">
                  <c:v>4.5688454045000002</c:v>
                </c:pt>
                <c:pt idx="7366">
                  <c:v>4.5698217019000005</c:v>
                </c:pt>
                <c:pt idx="7367">
                  <c:v>4.5709905824000003</c:v>
                </c:pt>
                <c:pt idx="7368">
                  <c:v>4.5713687949999997</c:v>
                </c:pt>
                <c:pt idx="7369">
                  <c:v>4.5713688284000007</c:v>
                </c:pt>
                <c:pt idx="7370">
                  <c:v>4.5723728368000005</c:v>
                </c:pt>
                <c:pt idx="7371">
                  <c:v>4.5745391028000002</c:v>
                </c:pt>
                <c:pt idx="7372">
                  <c:v>4.5768797130000003</c:v>
                </c:pt>
                <c:pt idx="7373">
                  <c:v>4.5778243602000002</c:v>
                </c:pt>
                <c:pt idx="7374">
                  <c:v>4.5780194607000002</c:v>
                </c:pt>
                <c:pt idx="7375">
                  <c:v>4.5786341415000003</c:v>
                </c:pt>
                <c:pt idx="7376">
                  <c:v>4.5790057727999995</c:v>
                </c:pt>
                <c:pt idx="7377">
                  <c:v>4.5783731519999993</c:v>
                </c:pt>
                <c:pt idx="7378">
                  <c:v>4.5781715699999994</c:v>
                </c:pt>
                <c:pt idx="7379">
                  <c:v>4.5797952364999999</c:v>
                </c:pt>
                <c:pt idx="7380">
                  <c:v>4.5815657265</c:v>
                </c:pt>
                <c:pt idx="7381">
                  <c:v>4.5823410864000005</c:v>
                </c:pt>
                <c:pt idx="7382">
                  <c:v>4.5827266450999993</c:v>
                </c:pt>
                <c:pt idx="7383">
                  <c:v>4.5840386275</c:v>
                </c:pt>
                <c:pt idx="7384">
                  <c:v>4.5857589188999999</c:v>
                </c:pt>
                <c:pt idx="7385">
                  <c:v>4.5867041489</c:v>
                </c:pt>
                <c:pt idx="7386">
                  <c:v>4.5876448319000005</c:v>
                </c:pt>
                <c:pt idx="7387">
                  <c:v>4.5893860528000001</c:v>
                </c:pt>
                <c:pt idx="7388">
                  <c:v>4.5912901152000005</c:v>
                </c:pt>
                <c:pt idx="7389">
                  <c:v>4.5922563104000007</c:v>
                </c:pt>
                <c:pt idx="7390">
                  <c:v>4.5924795268</c:v>
                </c:pt>
                <c:pt idx="7391">
                  <c:v>4.5922713720000008</c:v>
                </c:pt>
                <c:pt idx="7392">
                  <c:v>4.5928270080000004</c:v>
                </c:pt>
                <c:pt idx="7393">
                  <c:v>4.593582262</c:v>
                </c:pt>
                <c:pt idx="7394">
                  <c:v>4.5943329532000003</c:v>
                </c:pt>
                <c:pt idx="7395">
                  <c:v>4.5952763814000006</c:v>
                </c:pt>
                <c:pt idx="7396">
                  <c:v>4.5964908537000007</c:v>
                </c:pt>
                <c:pt idx="7397">
                  <c:v>4.5985338567999996</c:v>
                </c:pt>
                <c:pt idx="7398">
                  <c:v>4.6002008265000001</c:v>
                </c:pt>
                <c:pt idx="7399">
                  <c:v>4.6012344478999996</c:v>
                </c:pt>
                <c:pt idx="7400">
                  <c:v>4.6022842865999998</c:v>
                </c:pt>
                <c:pt idx="7401">
                  <c:v>4.6031760422000003</c:v>
                </c:pt>
                <c:pt idx="7402">
                  <c:v>4.6042906139999999</c:v>
                </c:pt>
                <c:pt idx="7403">
                  <c:v>4.6048015934999995</c:v>
                </c:pt>
                <c:pt idx="7404">
                  <c:v>4.6045091488000001</c:v>
                </c:pt>
                <c:pt idx="7405">
                  <c:v>4.6054518572999994</c:v>
                </c:pt>
                <c:pt idx="7406">
                  <c:v>4.6074417939000005</c:v>
                </c:pt>
                <c:pt idx="7407">
                  <c:v>4.6090140267000006</c:v>
                </c:pt>
                <c:pt idx="7408">
                  <c:v>4.6087538820000002</c:v>
                </c:pt>
                <c:pt idx="7409">
                  <c:v>4.6094556704</c:v>
                </c:pt>
                <c:pt idx="7410">
                  <c:v>4.6119487755000002</c:v>
                </c:pt>
                <c:pt idx="7411">
                  <c:v>4.6138311828000003</c:v>
                </c:pt>
                <c:pt idx="7412">
                  <c:v>4.6147123620000006</c:v>
                </c:pt>
                <c:pt idx="7413">
                  <c:v>4.6155889949999995</c:v>
                </c:pt>
                <c:pt idx="7414">
                  <c:v>4.6164125700000005</c:v>
                </c:pt>
                <c:pt idx="7415">
                  <c:v>4.6173990911999994</c:v>
                </c:pt>
                <c:pt idx="7416">
                  <c:v>4.6183972311999995</c:v>
                </c:pt>
                <c:pt idx="7417">
                  <c:v>4.619967312</c:v>
                </c:pt>
                <c:pt idx="7418">
                  <c:v>4.6215282475999997</c:v>
                </c:pt>
                <c:pt idx="7419">
                  <c:v>4.6230661521999998</c:v>
                </c:pt>
                <c:pt idx="7420">
                  <c:v>4.623377058</c:v>
                </c:pt>
                <c:pt idx="7421">
                  <c:v>4.6231183656000008</c:v>
                </c:pt>
                <c:pt idx="7422">
                  <c:v>4.6236407399999999</c:v>
                </c:pt>
                <c:pt idx="7423">
                  <c:v>4.6251626521000002</c:v>
                </c:pt>
                <c:pt idx="7424">
                  <c:v>4.6266938959999999</c:v>
                </c:pt>
                <c:pt idx="7425">
                  <c:v>4.6274232462000002</c:v>
                </c:pt>
                <c:pt idx="7426">
                  <c:v>4.6283641257000001</c:v>
                </c:pt>
                <c:pt idx="7427">
                  <c:v>4.6303185840000003</c:v>
                </c:pt>
                <c:pt idx="7428">
                  <c:v>4.6312827579999993</c:v>
                </c:pt>
                <c:pt idx="7429">
                  <c:v>4.6308543459000004</c:v>
                </c:pt>
                <c:pt idx="7430">
                  <c:v>4.6300584091999992</c:v>
                </c:pt>
                <c:pt idx="7431">
                  <c:v>4.6304737200000003</c:v>
                </c:pt>
                <c:pt idx="7432">
                  <c:v>4.6324911204000001</c:v>
                </c:pt>
                <c:pt idx="7433">
                  <c:v>4.6342809024000005</c:v>
                </c:pt>
                <c:pt idx="7434">
                  <c:v>4.6352453766000004</c:v>
                </c:pt>
                <c:pt idx="7435">
                  <c:v>4.6354354362000008</c:v>
                </c:pt>
                <c:pt idx="7436">
                  <c:v>4.6362649067999993</c:v>
                </c:pt>
                <c:pt idx="7437">
                  <c:v>4.6372689459999998</c:v>
                </c:pt>
                <c:pt idx="7438">
                  <c:v>4.6380289780000004</c:v>
                </c:pt>
                <c:pt idx="7439">
                  <c:v>4.6390261839999996</c:v>
                </c:pt>
                <c:pt idx="7440">
                  <c:v>4.6406815620000001</c:v>
                </c:pt>
                <c:pt idx="7441">
                  <c:v>4.6421904164999992</c:v>
                </c:pt>
                <c:pt idx="7442">
                  <c:v>4.6435318600000004</c:v>
                </c:pt>
                <c:pt idx="7443">
                  <c:v>4.6448525570000001</c:v>
                </c:pt>
                <c:pt idx="7444">
                  <c:v>4.6451241725000001</c:v>
                </c:pt>
                <c:pt idx="7445">
                  <c:v>4.6451562209999997</c:v>
                </c:pt>
                <c:pt idx="7446">
                  <c:v>4.6455652574999995</c:v>
                </c:pt>
                <c:pt idx="7447">
                  <c:v>4.6465375200999999</c:v>
                </c:pt>
                <c:pt idx="7448">
                  <c:v>4.6479263500000005</c:v>
                </c:pt>
                <c:pt idx="7449">
                  <c:v>4.6489335921000006</c:v>
                </c:pt>
                <c:pt idx="7450">
                  <c:v>4.6507647175999995</c:v>
                </c:pt>
                <c:pt idx="7451">
                  <c:v>4.6531801919999998</c:v>
                </c:pt>
                <c:pt idx="7452">
                  <c:v>4.6542017020000008</c:v>
                </c:pt>
                <c:pt idx="7453">
                  <c:v>4.6550696249999994</c:v>
                </c:pt>
                <c:pt idx="7454">
                  <c:v>4.6566895128000008</c:v>
                </c:pt>
                <c:pt idx="7455">
                  <c:v>4.6582862632000008</c:v>
                </c:pt>
                <c:pt idx="7456">
                  <c:v>4.6588937606999998</c:v>
                </c:pt>
                <c:pt idx="7457">
                  <c:v>4.6593522815999995</c:v>
                </c:pt>
                <c:pt idx="7458">
                  <c:v>4.6604533932000001</c:v>
                </c:pt>
                <c:pt idx="7459">
                  <c:v>4.6622647538999997</c:v>
                </c:pt>
                <c:pt idx="7460">
                  <c:v>4.6632753174000001</c:v>
                </c:pt>
                <c:pt idx="7461">
                  <c:v>4.6636455647999986</c:v>
                </c:pt>
                <c:pt idx="7462">
                  <c:v>4.6646329925999996</c:v>
                </c:pt>
                <c:pt idx="7463">
                  <c:v>4.666645367000001</c:v>
                </c:pt>
                <c:pt idx="7464">
                  <c:v>4.6684623552</c:v>
                </c:pt>
                <c:pt idx="7465">
                  <c:v>4.6690285725000003</c:v>
                </c:pt>
                <c:pt idx="7466">
                  <c:v>4.6697975121000006</c:v>
                </c:pt>
                <c:pt idx="7467">
                  <c:v>4.6717431250000008</c:v>
                </c:pt>
                <c:pt idx="7468">
                  <c:v>4.6735002443999996</c:v>
                </c:pt>
                <c:pt idx="7469">
                  <c:v>4.6743696525000002</c:v>
                </c:pt>
                <c:pt idx="7470">
                  <c:v>4.6739970030000002</c:v>
                </c:pt>
                <c:pt idx="7471">
                  <c:v>4.674770842500001</c:v>
                </c:pt>
                <c:pt idx="7472">
                  <c:v>4.6759245820000004</c:v>
                </c:pt>
                <c:pt idx="7473">
                  <c:v>4.6777216906000003</c:v>
                </c:pt>
                <c:pt idx="7474">
                  <c:v>4.6789712949000002</c:v>
                </c:pt>
                <c:pt idx="7475">
                  <c:v>4.6790229442000006</c:v>
                </c:pt>
                <c:pt idx="7476">
                  <c:v>4.6788764399999998</c:v>
                </c:pt>
                <c:pt idx="7477">
                  <c:v>4.6802800115999998</c:v>
                </c:pt>
                <c:pt idx="7478">
                  <c:v>4.6826767595999996</c:v>
                </c:pt>
                <c:pt idx="7479">
                  <c:v>4.6844698784999999</c:v>
                </c:pt>
                <c:pt idx="7480">
                  <c:v>4.6856476080000009</c:v>
                </c:pt>
                <c:pt idx="7481">
                  <c:v>4.6865991952000003</c:v>
                </c:pt>
                <c:pt idx="7482">
                  <c:v>4.6873620109000003</c:v>
                </c:pt>
                <c:pt idx="7483">
                  <c:v>4.6873087680000003</c:v>
                </c:pt>
                <c:pt idx="7484">
                  <c:v>4.6874724000000008</c:v>
                </c:pt>
                <c:pt idx="7485">
                  <c:v>4.6884451739999999</c:v>
                </c:pt>
                <c:pt idx="7486">
                  <c:v>4.6901850827999993</c:v>
                </c:pt>
                <c:pt idx="7487">
                  <c:v>4.6935411375999987</c:v>
                </c:pt>
                <c:pt idx="7488">
                  <c:v>4.6952789411999998</c:v>
                </c:pt>
                <c:pt idx="7489">
                  <c:v>4.6958228668000013</c:v>
                </c:pt>
                <c:pt idx="7490">
                  <c:v>4.6961709375000007</c:v>
                </c:pt>
                <c:pt idx="7491">
                  <c:v>4.6969248420000005</c:v>
                </c:pt>
                <c:pt idx="7492">
                  <c:v>4.6968881919999994</c:v>
                </c:pt>
                <c:pt idx="7493">
                  <c:v>4.6968632360000004</c:v>
                </c:pt>
                <c:pt idx="7494">
                  <c:v>4.6980207320999998</c:v>
                </c:pt>
                <c:pt idx="7495">
                  <c:v>4.6993765481999992</c:v>
                </c:pt>
                <c:pt idx="7496">
                  <c:v>4.6995358517999986</c:v>
                </c:pt>
                <c:pt idx="7497">
                  <c:v>4.7002993289999999</c:v>
                </c:pt>
                <c:pt idx="7498">
                  <c:v>4.7022712386000007</c:v>
                </c:pt>
                <c:pt idx="7499">
                  <c:v>4.7042338968000008</c:v>
                </c:pt>
                <c:pt idx="7500">
                  <c:v>4.7052544968000003</c:v>
                </c:pt>
                <c:pt idx="7501">
                  <c:v>4.7052531969000002</c:v>
                </c:pt>
                <c:pt idx="7502">
                  <c:v>4.7058116157999992</c:v>
                </c:pt>
                <c:pt idx="7503">
                  <c:v>4.7069673357999999</c:v>
                </c:pt>
                <c:pt idx="7504">
                  <c:v>4.7077710656999994</c:v>
                </c:pt>
                <c:pt idx="7505">
                  <c:v>4.7086147359999995</c:v>
                </c:pt>
                <c:pt idx="7506">
                  <c:v>4.7092742100000002</c:v>
                </c:pt>
                <c:pt idx="7507">
                  <c:v>4.7111308617999992</c:v>
                </c:pt>
                <c:pt idx="7508">
                  <c:v>4.7139982629000006</c:v>
                </c:pt>
                <c:pt idx="7509">
                  <c:v>4.7154444809999996</c:v>
                </c:pt>
                <c:pt idx="7510">
                  <c:v>4.7150889750000005</c:v>
                </c:pt>
                <c:pt idx="7511">
                  <c:v>4.7145538053999996</c:v>
                </c:pt>
                <c:pt idx="7512">
                  <c:v>4.7148638205999989</c:v>
                </c:pt>
                <c:pt idx="7513">
                  <c:v>4.7160003870000002</c:v>
                </c:pt>
                <c:pt idx="7514">
                  <c:v>4.7179096416000004</c:v>
                </c:pt>
                <c:pt idx="7515">
                  <c:v>4.719592454999999</c:v>
                </c:pt>
                <c:pt idx="7516">
                  <c:v>4.7202596660999996</c:v>
                </c:pt>
                <c:pt idx="7517">
                  <c:v>4.7208987116000003</c:v>
                </c:pt>
                <c:pt idx="7518">
                  <c:v>4.7219370912000009</c:v>
                </c:pt>
                <c:pt idx="7519">
                  <c:v>4.7229779025000003</c:v>
                </c:pt>
                <c:pt idx="7520">
                  <c:v>4.7244440027999994</c:v>
                </c:pt>
                <c:pt idx="7521">
                  <c:v>4.7257187927999986</c:v>
                </c:pt>
                <c:pt idx="7522">
                  <c:v>4.7253773550000009</c:v>
                </c:pt>
                <c:pt idx="7523">
                  <c:v>4.7256196624999998</c:v>
                </c:pt>
                <c:pt idx="7524">
                  <c:v>4.7270602315000003</c:v>
                </c:pt>
                <c:pt idx="7525">
                  <c:v>4.7293445262000002</c:v>
                </c:pt>
                <c:pt idx="7526">
                  <c:v>4.7318723583999995</c:v>
                </c:pt>
                <c:pt idx="7527">
                  <c:v>4.7322397696000005</c:v>
                </c:pt>
                <c:pt idx="7528">
                  <c:v>4.7326236671999995</c:v>
                </c:pt>
                <c:pt idx="7529">
                  <c:v>4.734260440199999</c:v>
                </c:pt>
                <c:pt idx="7530">
                  <c:v>4.7357270844999997</c:v>
                </c:pt>
                <c:pt idx="7531">
                  <c:v>4.7372080655999991</c:v>
                </c:pt>
                <c:pt idx="7532">
                  <c:v>4.7380767550000007</c:v>
                </c:pt>
                <c:pt idx="7533">
                  <c:v>4.7390546302000001</c:v>
                </c:pt>
                <c:pt idx="7534">
                  <c:v>4.7403851935999999</c:v>
                </c:pt>
                <c:pt idx="7535">
                  <c:v>4.7421085909999992</c:v>
                </c:pt>
                <c:pt idx="7536">
                  <c:v>4.7438062247999992</c:v>
                </c:pt>
                <c:pt idx="7537">
                  <c:v>4.7446194510000002</c:v>
                </c:pt>
                <c:pt idx="7538">
                  <c:v>4.7457759199999998</c:v>
                </c:pt>
                <c:pt idx="7539">
                  <c:v>4.7473700607000007</c:v>
                </c:pt>
                <c:pt idx="7540">
                  <c:v>4.7482259880000006</c:v>
                </c:pt>
                <c:pt idx="7541">
                  <c:v>4.7487293196000007</c:v>
                </c:pt>
                <c:pt idx="7542">
                  <c:v>4.7495829988000002</c:v>
                </c:pt>
                <c:pt idx="7543">
                  <c:v>4.7510283659999999</c:v>
                </c:pt>
                <c:pt idx="7544">
                  <c:v>4.7523388500000001</c:v>
                </c:pt>
                <c:pt idx="7545">
                  <c:v>4.7532802019999991</c:v>
                </c:pt>
                <c:pt idx="7546">
                  <c:v>4.7539826459999999</c:v>
                </c:pt>
                <c:pt idx="7547">
                  <c:v>4.7549028807999996</c:v>
                </c:pt>
                <c:pt idx="7548">
                  <c:v>4.7562303455999997</c:v>
                </c:pt>
                <c:pt idx="7549">
                  <c:v>4.7573354437999997</c:v>
                </c:pt>
                <c:pt idx="7550">
                  <c:v>4.7584430082000004</c:v>
                </c:pt>
                <c:pt idx="7551">
                  <c:v>4.7599602696000005</c:v>
                </c:pt>
                <c:pt idx="7552">
                  <c:v>4.7614705908000001</c:v>
                </c:pt>
                <c:pt idx="7553">
                  <c:v>4.7627868890999991</c:v>
                </c:pt>
                <c:pt idx="7554">
                  <c:v>4.764103318400001</c:v>
                </c:pt>
                <c:pt idx="7555">
                  <c:v>4.764962831600001</c:v>
                </c:pt>
                <c:pt idx="7556">
                  <c:v>4.7657111417999998</c:v>
                </c:pt>
                <c:pt idx="7557">
                  <c:v>4.7658295117999989</c:v>
                </c:pt>
                <c:pt idx="7558">
                  <c:v>4.7659526165999999</c:v>
                </c:pt>
                <c:pt idx="7559">
                  <c:v>4.7666796847000006</c:v>
                </c:pt>
                <c:pt idx="7560">
                  <c:v>4.7682547203999999</c:v>
                </c:pt>
                <c:pt idx="7561">
                  <c:v>4.7704836168</c:v>
                </c:pt>
                <c:pt idx="7562">
                  <c:v>4.7716870044999995</c:v>
                </c:pt>
                <c:pt idx="7563">
                  <c:v>4.7716681336000004</c:v>
                </c:pt>
                <c:pt idx="7564">
                  <c:v>4.7716397685</c:v>
                </c:pt>
                <c:pt idx="7565">
                  <c:v>4.7732057383999997</c:v>
                </c:pt>
                <c:pt idx="7566">
                  <c:v>4.7755915245000002</c:v>
                </c:pt>
                <c:pt idx="7567">
                  <c:v>4.7763664170000002</c:v>
                </c:pt>
                <c:pt idx="7568">
                  <c:v>4.7769162439999997</c:v>
                </c:pt>
                <c:pt idx="7569">
                  <c:v>4.7778665112000001</c:v>
                </c:pt>
                <c:pt idx="7570">
                  <c:v>4.7788429279999995</c:v>
                </c:pt>
                <c:pt idx="7571">
                  <c:v>4.7800255572000001</c:v>
                </c:pt>
                <c:pt idx="7572">
                  <c:v>4.7816277100000004</c:v>
                </c:pt>
                <c:pt idx="7573">
                  <c:v>4.7836470747999993</c:v>
                </c:pt>
                <c:pt idx="7574">
                  <c:v>4.7844769943999994</c:v>
                </c:pt>
                <c:pt idx="7575">
                  <c:v>4.7849207097000006</c:v>
                </c:pt>
                <c:pt idx="7576">
                  <c:v>4.7853739470000001</c:v>
                </c:pt>
                <c:pt idx="7577">
                  <c:v>4.7858343319999994</c:v>
                </c:pt>
                <c:pt idx="7578">
                  <c:v>4.7866691837999999</c:v>
                </c:pt>
                <c:pt idx="7579">
                  <c:v>4.7881109276</c:v>
                </c:pt>
                <c:pt idx="7580">
                  <c:v>4.789595574999999</c:v>
                </c:pt>
                <c:pt idx="7581">
                  <c:v>4.7908836075000005</c:v>
                </c:pt>
                <c:pt idx="7582">
                  <c:v>4.7919868821999998</c:v>
                </c:pt>
                <c:pt idx="7583">
                  <c:v>4.7934933255000001</c:v>
                </c:pt>
                <c:pt idx="7584">
                  <c:v>4.7946206141999994</c:v>
                </c:pt>
                <c:pt idx="7585">
                  <c:v>4.7957265971999998</c:v>
                </c:pt>
                <c:pt idx="7586">
                  <c:v>4.7973826599999994</c:v>
                </c:pt>
                <c:pt idx="7587">
                  <c:v>4.7988182411999993</c:v>
                </c:pt>
                <c:pt idx="7588">
                  <c:v>4.7998317089999993</c:v>
                </c:pt>
                <c:pt idx="7589">
                  <c:v>4.8000817140000001</c:v>
                </c:pt>
                <c:pt idx="7590">
                  <c:v>4.8001420135999995</c:v>
                </c:pt>
                <c:pt idx="7591">
                  <c:v>4.8003634372999997</c:v>
                </c:pt>
                <c:pt idx="7592">
                  <c:v>4.8015668105999998</c:v>
                </c:pt>
                <c:pt idx="7593">
                  <c:v>4.8029861939999998</c:v>
                </c:pt>
                <c:pt idx="7594">
                  <c:v>4.8044866914000002</c:v>
                </c:pt>
                <c:pt idx="7595">
                  <c:v>4.8056102259999998</c:v>
                </c:pt>
                <c:pt idx="7596">
                  <c:v>4.8069474600000008</c:v>
                </c:pt>
                <c:pt idx="7597">
                  <c:v>4.8087311271999997</c:v>
                </c:pt>
                <c:pt idx="7598">
                  <c:v>4.8101235219000005</c:v>
                </c:pt>
                <c:pt idx="7599">
                  <c:v>4.8118598902</c:v>
                </c:pt>
                <c:pt idx="7600">
                  <c:v>4.8135749739999998</c:v>
                </c:pt>
                <c:pt idx="7601">
                  <c:v>4.8140582796000002</c:v>
                </c:pt>
                <c:pt idx="7602">
                  <c:v>4.8130982928000003</c:v>
                </c:pt>
                <c:pt idx="7603">
                  <c:v>4.8132986832000011</c:v>
                </c:pt>
                <c:pt idx="7604">
                  <c:v>4.8140876916000002</c:v>
                </c:pt>
                <c:pt idx="7605">
                  <c:v>4.8144731859999998</c:v>
                </c:pt>
                <c:pt idx="7606">
                  <c:v>4.8150366216</c:v>
                </c:pt>
                <c:pt idx="7607">
                  <c:v>4.8159440059999996</c:v>
                </c:pt>
                <c:pt idx="7608">
                  <c:v>4.8164191920000006</c:v>
                </c:pt>
                <c:pt idx="7609">
                  <c:v>4.8177278393999998</c:v>
                </c:pt>
                <c:pt idx="7610">
                  <c:v>4.8198795707999995</c:v>
                </c:pt>
                <c:pt idx="7611">
                  <c:v>4.8222690659999996</c:v>
                </c:pt>
                <c:pt idx="7612">
                  <c:v>4.8234406400000003</c:v>
                </c:pt>
                <c:pt idx="7613">
                  <c:v>4.8248404029999996</c:v>
                </c:pt>
                <c:pt idx="7614">
                  <c:v>4.8264516594</c:v>
                </c:pt>
                <c:pt idx="7615">
                  <c:v>4.8270466470000004</c:v>
                </c:pt>
                <c:pt idx="7616">
                  <c:v>4.8268318761</c:v>
                </c:pt>
                <c:pt idx="7617">
                  <c:v>4.8273981975</c:v>
                </c:pt>
                <c:pt idx="7618">
                  <c:v>4.8289523328000001</c:v>
                </c:pt>
                <c:pt idx="7619">
                  <c:v>4.8311025828000007</c:v>
                </c:pt>
                <c:pt idx="7620">
                  <c:v>4.8320369152000007</c:v>
                </c:pt>
                <c:pt idx="7621">
                  <c:v>4.8328220772999995</c:v>
                </c:pt>
                <c:pt idx="7622">
                  <c:v>4.8338307213</c:v>
                </c:pt>
                <c:pt idx="7623">
                  <c:v>4.8350940155999993</c:v>
                </c:pt>
                <c:pt idx="7624">
                  <c:v>4.8357564749999993</c:v>
                </c:pt>
                <c:pt idx="7625">
                  <c:v>4.8362074758999993</c:v>
                </c:pt>
                <c:pt idx="7626">
                  <c:v>4.8376992982000004</c:v>
                </c:pt>
                <c:pt idx="7627">
                  <c:v>4.8396287005000005</c:v>
                </c:pt>
                <c:pt idx="7628">
                  <c:v>4.8402117055999998</c:v>
                </c:pt>
                <c:pt idx="7629">
                  <c:v>4.8403740119999998</c:v>
                </c:pt>
                <c:pt idx="7630">
                  <c:v>4.8410895366000002</c:v>
                </c:pt>
                <c:pt idx="7631">
                  <c:v>4.8419591759999987</c:v>
                </c:pt>
                <c:pt idx="7632">
                  <c:v>4.8429853426000005</c:v>
                </c:pt>
                <c:pt idx="7633">
                  <c:v>4.8444204159999993</c:v>
                </c:pt>
                <c:pt idx="7634">
                  <c:v>4.8460432372999991</c:v>
                </c:pt>
                <c:pt idx="7635">
                  <c:v>4.8482290956000007</c:v>
                </c:pt>
                <c:pt idx="7636">
                  <c:v>4.8498305703999991</c:v>
                </c:pt>
                <c:pt idx="7637">
                  <c:v>4.8506551618999998</c:v>
                </c:pt>
                <c:pt idx="7638">
                  <c:v>4.8500317782</c:v>
                </c:pt>
                <c:pt idx="7639">
                  <c:v>4.8490137974999996</c:v>
                </c:pt>
                <c:pt idx="7640">
                  <c:v>4.8506323040000003</c:v>
                </c:pt>
                <c:pt idx="7641">
                  <c:v>4.8530304494999994</c:v>
                </c:pt>
                <c:pt idx="7642">
                  <c:v>4.8549428927999996</c:v>
                </c:pt>
                <c:pt idx="7643">
                  <c:v>4.8560182071</c:v>
                </c:pt>
                <c:pt idx="7644">
                  <c:v>4.8565329295000002</c:v>
                </c:pt>
                <c:pt idx="7645">
                  <c:v>4.8570404604000004</c:v>
                </c:pt>
                <c:pt idx="7646">
                  <c:v>4.8571678353000012</c:v>
                </c:pt>
                <c:pt idx="7647">
                  <c:v>4.8580699960000002</c:v>
                </c:pt>
                <c:pt idx="7648">
                  <c:v>4.8599851519999993</c:v>
                </c:pt>
                <c:pt idx="7649">
                  <c:v>4.8621265520000003</c:v>
                </c:pt>
                <c:pt idx="7650">
                  <c:v>4.8629229691000004</c:v>
                </c:pt>
                <c:pt idx="7651">
                  <c:v>4.8619964503999995</c:v>
                </c:pt>
                <c:pt idx="7652">
                  <c:v>4.8627711710000003</c:v>
                </c:pt>
                <c:pt idx="7653">
                  <c:v>4.8648287414999993</c:v>
                </c:pt>
                <c:pt idx="7654">
                  <c:v>4.867081572</c:v>
                </c:pt>
                <c:pt idx="7655">
                  <c:v>4.868054077500001</c:v>
                </c:pt>
                <c:pt idx="7656">
                  <c:v>4.8685764919999999</c:v>
                </c:pt>
                <c:pt idx="7657">
                  <c:v>4.870302681700001</c:v>
                </c:pt>
                <c:pt idx="7658">
                  <c:v>4.8726116874000001</c:v>
                </c:pt>
                <c:pt idx="7659">
                  <c:v>4.873714638</c:v>
                </c:pt>
                <c:pt idx="7660">
                  <c:v>4.8738232224000004</c:v>
                </c:pt>
                <c:pt idx="7661">
                  <c:v>4.8743580279000005</c:v>
                </c:pt>
                <c:pt idx="7662">
                  <c:v>4.876130732</c:v>
                </c:pt>
                <c:pt idx="7663">
                  <c:v>4.8776989219999995</c:v>
                </c:pt>
                <c:pt idx="7664">
                  <c:v>4.8784025312000008</c:v>
                </c:pt>
                <c:pt idx="7665">
                  <c:v>4.8788917985000007</c:v>
                </c:pt>
                <c:pt idx="7666">
                  <c:v>4.8805782839999985</c:v>
                </c:pt>
                <c:pt idx="7667">
                  <c:v>4.8824238527999997</c:v>
                </c:pt>
                <c:pt idx="7668">
                  <c:v>4.8826603071999992</c:v>
                </c:pt>
                <c:pt idx="7669">
                  <c:v>4.8833280539999997</c:v>
                </c:pt>
                <c:pt idx="7670">
                  <c:v>4.8856390779999996</c:v>
                </c:pt>
                <c:pt idx="7671">
                  <c:v>4.8871141809999994</c:v>
                </c:pt>
                <c:pt idx="7672">
                  <c:v>4.8867822156999985</c:v>
                </c:pt>
                <c:pt idx="7673">
                  <c:v>4.8862453468</c:v>
                </c:pt>
                <c:pt idx="7674">
                  <c:v>4.8871109298000004</c:v>
                </c:pt>
                <c:pt idx="7675">
                  <c:v>4.8891912326</c:v>
                </c:pt>
                <c:pt idx="7676">
                  <c:v>4.8903677063999993</c:v>
                </c:pt>
                <c:pt idx="7677">
                  <c:v>4.8904884864000007</c:v>
                </c:pt>
                <c:pt idx="7678">
                  <c:v>4.8918288551999991</c:v>
                </c:pt>
                <c:pt idx="7679">
                  <c:v>4.8933451653000004</c:v>
                </c:pt>
                <c:pt idx="7680">
                  <c:v>4.8948204336000005</c:v>
                </c:pt>
                <c:pt idx="7681">
                  <c:v>4.8963271733999996</c:v>
                </c:pt>
                <c:pt idx="7682">
                  <c:v>4.8964093956000001</c:v>
                </c:pt>
                <c:pt idx="7683">
                  <c:v>4.8965182191000007</c:v>
                </c:pt>
                <c:pt idx="7684">
                  <c:v>4.8970682844999995</c:v>
                </c:pt>
                <c:pt idx="7685">
                  <c:v>4.8978764959999994</c:v>
                </c:pt>
                <c:pt idx="7686">
                  <c:v>4.8989187072</c:v>
                </c:pt>
                <c:pt idx="7687">
                  <c:v>4.9009856517000001</c:v>
                </c:pt>
                <c:pt idx="7688">
                  <c:v>4.9036409729999999</c:v>
                </c:pt>
                <c:pt idx="7689">
                  <c:v>4.9048424784</c:v>
                </c:pt>
                <c:pt idx="7690">
                  <c:v>4.9068638990000002</c:v>
                </c:pt>
                <c:pt idx="7691">
                  <c:v>4.9079018184000009</c:v>
                </c:pt>
                <c:pt idx="7692">
                  <c:v>4.9103795214000003</c:v>
                </c:pt>
                <c:pt idx="7693">
                  <c:v>4.9154932485999998</c:v>
                </c:pt>
                <c:pt idx="7694">
                  <c:v>4.9167342314999996</c:v>
                </c:pt>
                <c:pt idx="7695">
                  <c:v>4.9153247076</c:v>
                </c:pt>
                <c:pt idx="7696">
                  <c:v>4.9147812157999997</c:v>
                </c:pt>
                <c:pt idx="7697">
                  <c:v>4.9148769930000009</c:v>
                </c:pt>
                <c:pt idx="7698">
                  <c:v>4.9143891371999997</c:v>
                </c:pt>
                <c:pt idx="7699">
                  <c:v>4.9139084499999992</c:v>
                </c:pt>
                <c:pt idx="7700">
                  <c:v>4.9144554496000001</c:v>
                </c:pt>
                <c:pt idx="7701">
                  <c:v>4.9164429572999993</c:v>
                </c:pt>
                <c:pt idx="7702">
                  <c:v>4.9182450129999999</c:v>
                </c:pt>
                <c:pt idx="7703">
                  <c:v>4.9192219433000002</c:v>
                </c:pt>
                <c:pt idx="7704">
                  <c:v>4.9203822573</c:v>
                </c:pt>
                <c:pt idx="7705">
                  <c:v>4.9214625724000003</c:v>
                </c:pt>
                <c:pt idx="7706">
                  <c:v>4.9227117137999992</c:v>
                </c:pt>
                <c:pt idx="7707">
                  <c:v>4.9231548464000001</c:v>
                </c:pt>
                <c:pt idx="7708">
                  <c:v>4.9235761432</c:v>
                </c:pt>
                <c:pt idx="7709">
                  <c:v>4.924398118200001</c:v>
                </c:pt>
                <c:pt idx="7710">
                  <c:v>4.9264731944000006</c:v>
                </c:pt>
                <c:pt idx="7711">
                  <c:v>4.9284015759999997</c:v>
                </c:pt>
                <c:pt idx="7712">
                  <c:v>4.9289178919999994</c:v>
                </c:pt>
                <c:pt idx="7713">
                  <c:v>4.9293067719999994</c:v>
                </c:pt>
                <c:pt idx="7714">
                  <c:v>4.9311762168</c:v>
                </c:pt>
                <c:pt idx="7715">
                  <c:v>4.9342994925000001</c:v>
                </c:pt>
                <c:pt idx="7716">
                  <c:v>4.9366142459999995</c:v>
                </c:pt>
                <c:pt idx="7717">
                  <c:v>4.9370498245999999</c:v>
                </c:pt>
                <c:pt idx="7718">
                  <c:v>4.9375934015</c:v>
                </c:pt>
                <c:pt idx="7719">
                  <c:v>4.9382401395999995</c:v>
                </c:pt>
                <c:pt idx="7720">
                  <c:v>4.9388552766</c:v>
                </c:pt>
                <c:pt idx="7721">
                  <c:v>4.9400256752000002</c:v>
                </c:pt>
                <c:pt idx="7722">
                  <c:v>4.9416093074999994</c:v>
                </c:pt>
                <c:pt idx="7723">
                  <c:v>4.943033937</c:v>
                </c:pt>
                <c:pt idx="7724">
                  <c:v>4.9440186640999997</c:v>
                </c:pt>
                <c:pt idx="7725">
                  <c:v>4.9448053655999997</c:v>
                </c:pt>
                <c:pt idx="7726">
                  <c:v>4.9456554650999998</c:v>
                </c:pt>
                <c:pt idx="7727">
                  <c:v>4.9465031870000002</c:v>
                </c:pt>
                <c:pt idx="7728">
                  <c:v>4.9473704660999998</c:v>
                </c:pt>
                <c:pt idx="7729">
                  <c:v>4.9484822460000002</c:v>
                </c:pt>
                <c:pt idx="7730">
                  <c:v>4.9492002932000005</c:v>
                </c:pt>
                <c:pt idx="7731">
                  <c:v>4.9491014218</c:v>
                </c:pt>
                <c:pt idx="7732">
                  <c:v>4.9490561250000011</c:v>
                </c:pt>
                <c:pt idx="7733">
                  <c:v>4.9515034905000004</c:v>
                </c:pt>
                <c:pt idx="7734">
                  <c:v>4.9537261709999996</c:v>
                </c:pt>
                <c:pt idx="7735">
                  <c:v>4.9555014859999993</c:v>
                </c:pt>
                <c:pt idx="7736">
                  <c:v>4.9568463969999996</c:v>
                </c:pt>
                <c:pt idx="7737">
                  <c:v>4.9584067619999992</c:v>
                </c:pt>
                <c:pt idx="7738">
                  <c:v>4.9593481465000009</c:v>
                </c:pt>
                <c:pt idx="7739">
                  <c:v>4.9597558770000001</c:v>
                </c:pt>
                <c:pt idx="7740">
                  <c:v>4.9611867360000002</c:v>
                </c:pt>
                <c:pt idx="7741">
                  <c:v>4.9637879697999994</c:v>
                </c:pt>
                <c:pt idx="7742">
                  <c:v>4.9657408588000003</c:v>
                </c:pt>
                <c:pt idx="7743">
                  <c:v>4.9668004898999998</c:v>
                </c:pt>
                <c:pt idx="7744">
                  <c:v>4.9670180326000004</c:v>
                </c:pt>
                <c:pt idx="7745">
                  <c:v>4.9680435542999994</c:v>
                </c:pt>
                <c:pt idx="7746">
                  <c:v>4.9687632299999986</c:v>
                </c:pt>
                <c:pt idx="7747">
                  <c:v>4.9694413626000005</c:v>
                </c:pt>
                <c:pt idx="7748">
                  <c:v>4.9707658814999993</c:v>
                </c:pt>
                <c:pt idx="7749">
                  <c:v>4.9727172779999993</c:v>
                </c:pt>
                <c:pt idx="7750">
                  <c:v>4.9742622875000002</c:v>
                </c:pt>
                <c:pt idx="7751">
                  <c:v>4.9747935971999997</c:v>
                </c:pt>
                <c:pt idx="7752">
                  <c:v>4.975726528500001</c:v>
                </c:pt>
                <c:pt idx="7753">
                  <c:v>4.976436658399999</c:v>
                </c:pt>
                <c:pt idx="7754">
                  <c:v>4.9773941480000001</c:v>
                </c:pt>
                <c:pt idx="7755">
                  <c:v>4.9790153669999997</c:v>
                </c:pt>
                <c:pt idx="7756">
                  <c:v>4.9802595500000004</c:v>
                </c:pt>
                <c:pt idx="7757">
                  <c:v>4.9814989249999995</c:v>
                </c:pt>
                <c:pt idx="7758">
                  <c:v>4.9819203133999999</c:v>
                </c:pt>
                <c:pt idx="7759">
                  <c:v>4.9819498169999994</c:v>
                </c:pt>
                <c:pt idx="7760">
                  <c:v>4.9822193720000003</c:v>
                </c:pt>
                <c:pt idx="7761">
                  <c:v>4.9829102819999997</c:v>
                </c:pt>
                <c:pt idx="7762">
                  <c:v>4.9839809514999995</c:v>
                </c:pt>
                <c:pt idx="7763">
                  <c:v>4.9854216235000006</c:v>
                </c:pt>
                <c:pt idx="7764">
                  <c:v>4.9860048513000015</c:v>
                </c:pt>
                <c:pt idx="7765">
                  <c:v>4.9868233463999996</c:v>
                </c:pt>
                <c:pt idx="7766">
                  <c:v>4.9880412737999995</c:v>
                </c:pt>
                <c:pt idx="7767">
                  <c:v>4.9902418194000004</c:v>
                </c:pt>
                <c:pt idx="7768">
                  <c:v>4.9928590865999993</c:v>
                </c:pt>
                <c:pt idx="7769">
                  <c:v>4.9956774609999997</c:v>
                </c:pt>
                <c:pt idx="7770">
                  <c:v>4.9967022906000009</c:v>
                </c:pt>
                <c:pt idx="7771">
                  <c:v>4.9964846351999999</c:v>
                </c:pt>
                <c:pt idx="7772">
                  <c:v>4.9944362184999997</c:v>
                </c:pt>
                <c:pt idx="7773">
                  <c:v>4.9944414960000003</c:v>
                </c:pt>
                <c:pt idx="7774">
                  <c:v>4.9952555714999995</c:v>
                </c:pt>
                <c:pt idx="7775">
                  <c:v>4.9963050631000003</c:v>
                </c:pt>
                <c:pt idx="7776">
                  <c:v>4.9983595999999997</c:v>
                </c:pt>
                <c:pt idx="7777">
                  <c:v>5.0004511662000004</c:v>
                </c:pt>
                <c:pt idx="7778">
                  <c:v>5.0019423427999996</c:v>
                </c:pt>
                <c:pt idx="7779">
                  <c:v>5.0027617386000003</c:v>
                </c:pt>
                <c:pt idx="7780">
                  <c:v>5.0043459537999997</c:v>
                </c:pt>
                <c:pt idx="7781">
                  <c:v>5.0060796309000004</c:v>
                </c:pt>
                <c:pt idx="7782">
                  <c:v>5.0069772515000004</c:v>
                </c:pt>
                <c:pt idx="7783">
                  <c:v>5.0068721731999997</c:v>
                </c:pt>
                <c:pt idx="7784">
                  <c:v>5.0072331435000006</c:v>
                </c:pt>
                <c:pt idx="7785">
                  <c:v>5.0088373439999998</c:v>
                </c:pt>
                <c:pt idx="7786">
                  <c:v>5.0114666304000002</c:v>
                </c:pt>
                <c:pt idx="7787">
                  <c:v>5.0122889814000002</c:v>
                </c:pt>
                <c:pt idx="7788">
                  <c:v>5.0126993847999994</c:v>
                </c:pt>
                <c:pt idx="7789">
                  <c:v>5.0133059610000004</c:v>
                </c:pt>
                <c:pt idx="7790">
                  <c:v>5.0141309021999998</c:v>
                </c:pt>
                <c:pt idx="7791">
                  <c:v>5.0151496029000002</c:v>
                </c:pt>
                <c:pt idx="7792">
                  <c:v>5.0159845120000002</c:v>
                </c:pt>
                <c:pt idx="7793">
                  <c:v>5.0168662974</c:v>
                </c:pt>
                <c:pt idx="7794">
                  <c:v>5.0183318133000006</c:v>
                </c:pt>
                <c:pt idx="7795">
                  <c:v>5.020028171199999</c:v>
                </c:pt>
                <c:pt idx="7796">
                  <c:v>5.0217123516000006</c:v>
                </c:pt>
                <c:pt idx="7797">
                  <c:v>5.0229598300000005</c:v>
                </c:pt>
                <c:pt idx="7798">
                  <c:v>5.0239790975999998</c:v>
                </c:pt>
                <c:pt idx="7799">
                  <c:v>5.0254180487999998</c:v>
                </c:pt>
                <c:pt idx="7800">
                  <c:v>5.0266534572000001</c:v>
                </c:pt>
                <c:pt idx="7801">
                  <c:v>5.0278840160000007</c:v>
                </c:pt>
                <c:pt idx="7802">
                  <c:v>5.0297305967999995</c:v>
                </c:pt>
                <c:pt idx="7803">
                  <c:v>5.0312094924000004</c:v>
                </c:pt>
                <c:pt idx="7804">
                  <c:v>5.0320823940000006</c:v>
                </c:pt>
                <c:pt idx="7805">
                  <c:v>5.0319195800999994</c:v>
                </c:pt>
                <c:pt idx="7806">
                  <c:v>5.0316776834000008</c:v>
                </c:pt>
                <c:pt idx="7807">
                  <c:v>5.0332765632000012</c:v>
                </c:pt>
                <c:pt idx="7808">
                  <c:v>5.0341076223000005</c:v>
                </c:pt>
                <c:pt idx="7809">
                  <c:v>5.0328965120000007</c:v>
                </c:pt>
                <c:pt idx="7810">
                  <c:v>5.0327360759999999</c:v>
                </c:pt>
                <c:pt idx="7811">
                  <c:v>5.0311543025999992</c:v>
                </c:pt>
                <c:pt idx="7812">
                  <c:v>5.0320223855999995</c:v>
                </c:pt>
                <c:pt idx="7813">
                  <c:v>5.0343292670000013</c:v>
                </c:pt>
                <c:pt idx="7814">
                  <c:v>5.0375108160000002</c:v>
                </c:pt>
                <c:pt idx="7815">
                  <c:v>5.0405680869000005</c:v>
                </c:pt>
                <c:pt idx="7816">
                  <c:v>5.0438617737000007</c:v>
                </c:pt>
                <c:pt idx="7817">
                  <c:v>5.0462985323999998</c:v>
                </c:pt>
                <c:pt idx="7818">
                  <c:v>5.0480274855999996</c:v>
                </c:pt>
                <c:pt idx="7819">
                  <c:v>5.0487026491999991</c:v>
                </c:pt>
                <c:pt idx="7820">
                  <c:v>5.0498153139999999</c:v>
                </c:pt>
                <c:pt idx="7821">
                  <c:v>5.0511517749999992</c:v>
                </c:pt>
                <c:pt idx="7822">
                  <c:v>5.0524809300000006</c:v>
                </c:pt>
                <c:pt idx="7823">
                  <c:v>5.0534544423000005</c:v>
                </c:pt>
                <c:pt idx="7824">
                  <c:v>5.0537741429999992</c:v>
                </c:pt>
                <c:pt idx="7825">
                  <c:v>5.054661030600001</c:v>
                </c:pt>
                <c:pt idx="7826">
                  <c:v>5.0557048269999996</c:v>
                </c:pt>
                <c:pt idx="7827">
                  <c:v>5.0563085664000003</c:v>
                </c:pt>
                <c:pt idx="7828">
                  <c:v>5.0573078535999993</c:v>
                </c:pt>
                <c:pt idx="7829">
                  <c:v>5.0584987634999994</c:v>
                </c:pt>
                <c:pt idx="7830">
                  <c:v>5.0596922229999999</c:v>
                </c:pt>
                <c:pt idx="7831">
                  <c:v>5.0613036327000005</c:v>
                </c:pt>
                <c:pt idx="7832">
                  <c:v>5.0623106352000011</c:v>
                </c:pt>
                <c:pt idx="7833">
                  <c:v>5.0621036655000005</c:v>
                </c:pt>
                <c:pt idx="7834">
                  <c:v>5.0627350059000005</c:v>
                </c:pt>
                <c:pt idx="7835">
                  <c:v>5.0637768877999987</c:v>
                </c:pt>
                <c:pt idx="7836">
                  <c:v>5.0654482848000004</c:v>
                </c:pt>
                <c:pt idx="7837">
                  <c:v>5.0671347199999994</c:v>
                </c:pt>
                <c:pt idx="7838">
                  <c:v>5.068224077</c:v>
                </c:pt>
                <c:pt idx="7839">
                  <c:v>5.0686814879999993</c:v>
                </c:pt>
                <c:pt idx="7840">
                  <c:v>5.0697362031999997</c:v>
                </c:pt>
                <c:pt idx="7841">
                  <c:v>5.0707736015999991</c:v>
                </c:pt>
                <c:pt idx="7842">
                  <c:v>5.0712137388</c:v>
                </c:pt>
                <c:pt idx="7843">
                  <c:v>5.0720645615999995</c:v>
                </c:pt>
                <c:pt idx="7844">
                  <c:v>5.0728980435000004</c:v>
                </c:pt>
                <c:pt idx="7845">
                  <c:v>5.0739680041000002</c:v>
                </c:pt>
                <c:pt idx="7846">
                  <c:v>5.0752297344000006</c:v>
                </c:pt>
                <c:pt idx="7847">
                  <c:v>5.0763123004000006</c:v>
                </c:pt>
                <c:pt idx="7848">
                  <c:v>5.0785849687999995</c:v>
                </c:pt>
                <c:pt idx="7849">
                  <c:v>5.0806262986000004</c:v>
                </c:pt>
                <c:pt idx="7850">
                  <c:v>5.0818486628000006</c:v>
                </c:pt>
                <c:pt idx="7851">
                  <c:v>5.0828719231999999</c:v>
                </c:pt>
                <c:pt idx="7852">
                  <c:v>5.0836636885999997</c:v>
                </c:pt>
                <c:pt idx="7853">
                  <c:v>5.0848538928</c:v>
                </c:pt>
                <c:pt idx="7854">
                  <c:v>5.0862782420000006</c:v>
                </c:pt>
                <c:pt idx="7855">
                  <c:v>5.0879093730999996</c:v>
                </c:pt>
                <c:pt idx="7856">
                  <c:v>5.0903873407999995</c:v>
                </c:pt>
                <c:pt idx="7857">
                  <c:v>5.0914459955999991</c:v>
                </c:pt>
                <c:pt idx="7858">
                  <c:v>5.0923154659999996</c:v>
                </c:pt>
                <c:pt idx="7859">
                  <c:v>5.0927964792000004</c:v>
                </c:pt>
                <c:pt idx="7860">
                  <c:v>5.0934867480000001</c:v>
                </c:pt>
                <c:pt idx="7861">
                  <c:v>5.0939728046999999</c:v>
                </c:pt>
                <c:pt idx="7862">
                  <c:v>5.0948524559999999</c:v>
                </c:pt>
                <c:pt idx="7863">
                  <c:v>5.0961706652999998</c:v>
                </c:pt>
                <c:pt idx="7864">
                  <c:v>5.0972797115999997</c:v>
                </c:pt>
                <c:pt idx="7865">
                  <c:v>5.0977335231999996</c:v>
                </c:pt>
                <c:pt idx="7866">
                  <c:v>5.098561041</c:v>
                </c:pt>
                <c:pt idx="7867">
                  <c:v>5.099956637</c:v>
                </c:pt>
                <c:pt idx="7868">
                  <c:v>5.1015042056000004</c:v>
                </c:pt>
                <c:pt idx="7869">
                  <c:v>5.1026531764000005</c:v>
                </c:pt>
                <c:pt idx="7870">
                  <c:v>5.1033935344000003</c:v>
                </c:pt>
                <c:pt idx="7871">
                  <c:v>5.1043207740000014</c:v>
                </c:pt>
                <c:pt idx="7872">
                  <c:v>5.1052455504000003</c:v>
                </c:pt>
                <c:pt idx="7873">
                  <c:v>5.1057966518000004</c:v>
                </c:pt>
                <c:pt idx="7874">
                  <c:v>5.1065721192</c:v>
                </c:pt>
                <c:pt idx="7875">
                  <c:v>5.1073426272000004</c:v>
                </c:pt>
                <c:pt idx="7876">
                  <c:v>5.1084944071000002</c:v>
                </c:pt>
                <c:pt idx="7877">
                  <c:v>5.1100849828000001</c:v>
                </c:pt>
                <c:pt idx="7878">
                  <c:v>5.1116831514000003</c:v>
                </c:pt>
                <c:pt idx="7879">
                  <c:v>5.1127032824999992</c:v>
                </c:pt>
                <c:pt idx="7880">
                  <c:v>5.1124996180999993</c:v>
                </c:pt>
                <c:pt idx="7881">
                  <c:v>5.1118821153000011</c:v>
                </c:pt>
                <c:pt idx="7882">
                  <c:v>5.1126729055999993</c:v>
                </c:pt>
                <c:pt idx="7883">
                  <c:v>5.1148471080000002</c:v>
                </c:pt>
                <c:pt idx="7884">
                  <c:v>5.1163956422999997</c:v>
                </c:pt>
                <c:pt idx="7885">
                  <c:v>5.1167402289999995</c:v>
                </c:pt>
                <c:pt idx="7886">
                  <c:v>5.1168904090000007</c:v>
                </c:pt>
                <c:pt idx="7887">
                  <c:v>5.1182797247999998</c:v>
                </c:pt>
                <c:pt idx="7888">
                  <c:v>5.1207213915000001</c:v>
                </c:pt>
                <c:pt idx="7889">
                  <c:v>5.1224055483999997</c:v>
                </c:pt>
                <c:pt idx="7890">
                  <c:v>5.1225217721999989</c:v>
                </c:pt>
                <c:pt idx="7891">
                  <c:v>5.1230594578000002</c:v>
                </c:pt>
                <c:pt idx="7892">
                  <c:v>5.1247790241999995</c:v>
                </c:pt>
                <c:pt idx="7893">
                  <c:v>5.1242867964000007</c:v>
                </c:pt>
                <c:pt idx="7894">
                  <c:v>5.1224154337999996</c:v>
                </c:pt>
                <c:pt idx="7895">
                  <c:v>5.1225941019999999</c:v>
                </c:pt>
                <c:pt idx="7896">
                  <c:v>5.1258810974999998</c:v>
                </c:pt>
                <c:pt idx="7897">
                  <c:v>5.1289439392</c:v>
                </c:pt>
                <c:pt idx="7898">
                  <c:v>5.1305801222000005</c:v>
                </c:pt>
                <c:pt idx="7899">
                  <c:v>5.1321838916000004</c:v>
                </c:pt>
                <c:pt idx="7900">
                  <c:v>5.1345962629999997</c:v>
                </c:pt>
                <c:pt idx="7901">
                  <c:v>5.1365318927999999</c:v>
                </c:pt>
                <c:pt idx="7902">
                  <c:v>5.1378512873999993</c:v>
                </c:pt>
                <c:pt idx="7903">
                  <c:v>5.1386070679999998</c:v>
                </c:pt>
                <c:pt idx="7904">
                  <c:v>5.1396127711999995</c:v>
                </c:pt>
                <c:pt idx="7905">
                  <c:v>5.1408157163999997</c:v>
                </c:pt>
                <c:pt idx="7906">
                  <c:v>5.1417613359000001</c:v>
                </c:pt>
                <c:pt idx="7907">
                  <c:v>5.1426969857999989</c:v>
                </c:pt>
                <c:pt idx="7908">
                  <c:v>5.1438198459999995</c:v>
                </c:pt>
                <c:pt idx="7909">
                  <c:v>5.1451852326000003</c:v>
                </c:pt>
                <c:pt idx="7910">
                  <c:v>5.1469778481999997</c:v>
                </c:pt>
                <c:pt idx="7911">
                  <c:v>5.148550814400001</c:v>
                </c:pt>
                <c:pt idx="7912">
                  <c:v>5.1498940197000005</c:v>
                </c:pt>
                <c:pt idx="7913">
                  <c:v>5.1509772273999994</c:v>
                </c:pt>
                <c:pt idx="7914">
                  <c:v>5.1516106784999991</c:v>
                </c:pt>
                <c:pt idx="7915">
                  <c:v>5.1522240395999992</c:v>
                </c:pt>
                <c:pt idx="7916">
                  <c:v>5.152814789999999</c:v>
                </c:pt>
                <c:pt idx="7917">
                  <c:v>5.1540099552000003</c:v>
                </c:pt>
                <c:pt idx="7918">
                  <c:v>5.1556676947</c:v>
                </c:pt>
                <c:pt idx="7919">
                  <c:v>5.1567261599999998</c:v>
                </c:pt>
                <c:pt idx="7920">
                  <c:v>5.156952735</c:v>
                </c:pt>
                <c:pt idx="7921">
                  <c:v>5.1573615048000008</c:v>
                </c:pt>
                <c:pt idx="7922">
                  <c:v>5.1585721057000002</c:v>
                </c:pt>
                <c:pt idx="7923">
                  <c:v>5.1605846160000004</c:v>
                </c:pt>
                <c:pt idx="7924">
                  <c:v>5.1618205859999993</c:v>
                </c:pt>
                <c:pt idx="7925">
                  <c:v>5.1628517567999994</c:v>
                </c:pt>
                <c:pt idx="7926">
                  <c:v>5.1635160532999995</c:v>
                </c:pt>
                <c:pt idx="7927">
                  <c:v>5.1650226901000007</c:v>
                </c:pt>
                <c:pt idx="7928">
                  <c:v>5.1671315967999991</c:v>
                </c:pt>
                <c:pt idx="7929">
                  <c:v>5.1688081411999995</c:v>
                </c:pt>
                <c:pt idx="7930">
                  <c:v>5.1698927223000011</c:v>
                </c:pt>
                <c:pt idx="7931">
                  <c:v>5.1699652733999999</c:v>
                </c:pt>
                <c:pt idx="7932">
                  <c:v>5.1701897848000007</c:v>
                </c:pt>
                <c:pt idx="7933">
                  <c:v>5.1710165727999993</c:v>
                </c:pt>
                <c:pt idx="7934">
                  <c:v>5.1720534293999991</c:v>
                </c:pt>
                <c:pt idx="7935">
                  <c:v>5.1745353152</c:v>
                </c:pt>
                <c:pt idx="7936">
                  <c:v>5.178657317399999</c:v>
                </c:pt>
                <c:pt idx="7937">
                  <c:v>5.1809296177999986</c:v>
                </c:pt>
                <c:pt idx="7938">
                  <c:v>5.1813772467999994</c:v>
                </c:pt>
                <c:pt idx="7939">
                  <c:v>5.1803695560000005</c:v>
                </c:pt>
                <c:pt idx="7940">
                  <c:v>5.1806298163999998</c:v>
                </c:pt>
                <c:pt idx="7941">
                  <c:v>5.1817329719999998</c:v>
                </c:pt>
                <c:pt idx="7942">
                  <c:v>5.1832614833999999</c:v>
                </c:pt>
                <c:pt idx="7943">
                  <c:v>5.1841269161999994</c:v>
                </c:pt>
                <c:pt idx="7944">
                  <c:v>5.1849696527999996</c:v>
                </c:pt>
                <c:pt idx="7945">
                  <c:v>5.1862023685999992</c:v>
                </c:pt>
                <c:pt idx="7946">
                  <c:v>5.1868603752000002</c:v>
                </c:pt>
                <c:pt idx="7947">
                  <c:v>5.1877564001999996</c:v>
                </c:pt>
                <c:pt idx="7948">
                  <c:v>5.1888095349999999</c:v>
                </c:pt>
                <c:pt idx="7949">
                  <c:v>5.1904730324999999</c:v>
                </c:pt>
                <c:pt idx="7950">
                  <c:v>5.1917744940000006</c:v>
                </c:pt>
                <c:pt idx="7951">
                  <c:v>5.1924555872000004</c:v>
                </c:pt>
                <c:pt idx="7952">
                  <c:v>5.1931265976000001</c:v>
                </c:pt>
                <c:pt idx="7953">
                  <c:v>5.1944004657999994</c:v>
                </c:pt>
                <c:pt idx="7954">
                  <c:v>5.1952716925999995</c:v>
                </c:pt>
                <c:pt idx="7955">
                  <c:v>5.1967838432000004</c:v>
                </c:pt>
                <c:pt idx="7956">
                  <c:v>5.1989167659</c:v>
                </c:pt>
                <c:pt idx="7957">
                  <c:v>5.2008244139999995</c:v>
                </c:pt>
                <c:pt idx="7958">
                  <c:v>5.2025143424000007</c:v>
                </c:pt>
                <c:pt idx="7959">
                  <c:v>5.2037787542</c:v>
                </c:pt>
                <c:pt idx="7960">
                  <c:v>5.2040171099999988</c:v>
                </c:pt>
                <c:pt idx="7961">
                  <c:v>5.2044632409999991</c:v>
                </c:pt>
                <c:pt idx="7962">
                  <c:v>5.2057430685000003</c:v>
                </c:pt>
                <c:pt idx="7963">
                  <c:v>5.2061842032000003</c:v>
                </c:pt>
                <c:pt idx="7964">
                  <c:v>5.2061640942999992</c:v>
                </c:pt>
                <c:pt idx="7965">
                  <c:v>5.2079939685000012</c:v>
                </c:pt>
                <c:pt idx="7966">
                  <c:v>5.2092055807999991</c:v>
                </c:pt>
                <c:pt idx="7967">
                  <c:v>5.2108151508000002</c:v>
                </c:pt>
                <c:pt idx="7968">
                  <c:v>5.2116087156000006</c:v>
                </c:pt>
                <c:pt idx="7969">
                  <c:v>5.2115633465000011</c:v>
                </c:pt>
                <c:pt idx="7970">
                  <c:v>5.211730887499999</c:v>
                </c:pt>
                <c:pt idx="7971">
                  <c:v>5.2135612556999993</c:v>
                </c:pt>
                <c:pt idx="7972">
                  <c:v>5.2153358600999997</c:v>
                </c:pt>
                <c:pt idx="7973">
                  <c:v>5.2160839211999992</c:v>
                </c:pt>
                <c:pt idx="7974">
                  <c:v>5.2174429229999992</c:v>
                </c:pt>
                <c:pt idx="7975">
                  <c:v>5.2196360359999998</c:v>
                </c:pt>
                <c:pt idx="7976">
                  <c:v>5.2210638310000013</c:v>
                </c:pt>
                <c:pt idx="7977">
                  <c:v>5.221896007999999</c:v>
                </c:pt>
                <c:pt idx="7978">
                  <c:v>5.222274284</c:v>
                </c:pt>
                <c:pt idx="7979">
                  <c:v>5.2233144516000003</c:v>
                </c:pt>
                <c:pt idx="7980">
                  <c:v>5.2256225655999993</c:v>
                </c:pt>
                <c:pt idx="7981">
                  <c:v>5.2276873127000005</c:v>
                </c:pt>
                <c:pt idx="7982">
                  <c:v>5.2289153603999994</c:v>
                </c:pt>
                <c:pt idx="7983">
                  <c:v>5.229506913999999</c:v>
                </c:pt>
                <c:pt idx="7984">
                  <c:v>5.229921095099999</c:v>
                </c:pt>
                <c:pt idx="7985">
                  <c:v>5.2307410344000012</c:v>
                </c:pt>
                <c:pt idx="7986">
                  <c:v>5.2313759694000002</c:v>
                </c:pt>
                <c:pt idx="7987">
                  <c:v>5.2316229895999999</c:v>
                </c:pt>
                <c:pt idx="7988">
                  <c:v>5.2322376047999999</c:v>
                </c:pt>
                <c:pt idx="7989">
                  <c:v>5.2338769624999992</c:v>
                </c:pt>
                <c:pt idx="7990">
                  <c:v>5.2353415485999992</c:v>
                </c:pt>
                <c:pt idx="7991">
                  <c:v>5.2362000283999999</c:v>
                </c:pt>
                <c:pt idx="7992">
                  <c:v>5.2366399605000007</c:v>
                </c:pt>
                <c:pt idx="7993">
                  <c:v>5.2386830285999997</c:v>
                </c:pt>
                <c:pt idx="7994">
                  <c:v>5.2400765999999992</c:v>
                </c:pt>
                <c:pt idx="7995">
                  <c:v>5.2408741509000007</c:v>
                </c:pt>
                <c:pt idx="7996">
                  <c:v>5.2414611359999999</c:v>
                </c:pt>
                <c:pt idx="7997">
                  <c:v>5.2428906139000002</c:v>
                </c:pt>
                <c:pt idx="7998">
                  <c:v>5.2445767428000014</c:v>
                </c:pt>
                <c:pt idx="7999">
                  <c:v>5.2454204535000004</c:v>
                </c:pt>
                <c:pt idx="8000">
                  <c:v>5.2454573600000005</c:v>
                </c:pt>
                <c:pt idx="8001">
                  <c:v>5.2463394281999989</c:v>
                </c:pt>
                <c:pt idx="8002">
                  <c:v>5.2486707185999997</c:v>
                </c:pt>
                <c:pt idx="8003">
                  <c:v>5.2511822559999999</c:v>
                </c:pt>
                <c:pt idx="8004">
                  <c:v>5.2522344840000015</c:v>
                </c:pt>
                <c:pt idx="8005">
                  <c:v>5.2520225768000008</c:v>
                </c:pt>
                <c:pt idx="8006">
                  <c:v>5.2522039533999996</c:v>
                </c:pt>
                <c:pt idx="8007">
                  <c:v>5.2538705603999993</c:v>
                </c:pt>
                <c:pt idx="8008">
                  <c:v>5.2559740854000001</c:v>
                </c:pt>
                <c:pt idx="8009">
                  <c:v>5.2570522122000005</c:v>
                </c:pt>
                <c:pt idx="8010">
                  <c:v>5.2579452375000004</c:v>
                </c:pt>
                <c:pt idx="8011">
                  <c:v>5.2588255416000003</c:v>
                </c:pt>
                <c:pt idx="8012">
                  <c:v>5.2605694662999998</c:v>
                </c:pt>
                <c:pt idx="8013">
                  <c:v>5.2606988783999986</c:v>
                </c:pt>
                <c:pt idx="8014">
                  <c:v>5.2611756886000007</c:v>
                </c:pt>
                <c:pt idx="8015">
                  <c:v>5.2651288403999992</c:v>
                </c:pt>
                <c:pt idx="8016">
                  <c:v>5.2684447463999993</c:v>
                </c:pt>
                <c:pt idx="8017">
                  <c:v>5.2688707204000016</c:v>
                </c:pt>
                <c:pt idx="8018">
                  <c:v>5.2683167717000003</c:v>
                </c:pt>
                <c:pt idx="8019">
                  <c:v>5.2686445669000008</c:v>
                </c:pt>
                <c:pt idx="8020">
                  <c:v>5.2699985352000001</c:v>
                </c:pt>
                <c:pt idx="8021">
                  <c:v>5.2709436732000006</c:v>
                </c:pt>
                <c:pt idx="8022">
                  <c:v>5.2714363543999996</c:v>
                </c:pt>
                <c:pt idx="8023">
                  <c:v>5.2725335929999986</c:v>
                </c:pt>
                <c:pt idx="8024">
                  <c:v>5.2737828927000008</c:v>
                </c:pt>
                <c:pt idx="8025">
                  <c:v>5.2748111010999992</c:v>
                </c:pt>
                <c:pt idx="8026">
                  <c:v>5.2756745817999997</c:v>
                </c:pt>
                <c:pt idx="8027">
                  <c:v>5.2767900858000001</c:v>
                </c:pt>
                <c:pt idx="8028">
                  <c:v>5.2791817008000006</c:v>
                </c:pt>
                <c:pt idx="8029">
                  <c:v>5.2807373683999996</c:v>
                </c:pt>
                <c:pt idx="8030">
                  <c:v>5.2811792390000001</c:v>
                </c:pt>
                <c:pt idx="8031">
                  <c:v>5.2813973064999997</c:v>
                </c:pt>
                <c:pt idx="8032">
                  <c:v>5.2824439889999999</c:v>
                </c:pt>
                <c:pt idx="8033">
                  <c:v>5.2843219599999989</c:v>
                </c:pt>
                <c:pt idx="8034">
                  <c:v>5.2857805950999994</c:v>
                </c:pt>
                <c:pt idx="8035">
                  <c:v>5.2868403782999991</c:v>
                </c:pt>
                <c:pt idx="8036">
                  <c:v>5.2877431200000009</c:v>
                </c:pt>
                <c:pt idx="8037">
                  <c:v>5.2894233721000008</c:v>
                </c:pt>
                <c:pt idx="8038">
                  <c:v>5.2900355829000008</c:v>
                </c:pt>
                <c:pt idx="8039">
                  <c:v>5.2900402984000001</c:v>
                </c:pt>
                <c:pt idx="8040">
                  <c:v>5.2906885149999994</c:v>
                </c:pt>
                <c:pt idx="8041">
                  <c:v>5.2929586899999999</c:v>
                </c:pt>
                <c:pt idx="8042">
                  <c:v>5.2954169911999998</c:v>
                </c:pt>
                <c:pt idx="8043">
                  <c:v>5.2964594054999994</c:v>
                </c:pt>
                <c:pt idx="8044">
                  <c:v>5.2964642925999996</c:v>
                </c:pt>
                <c:pt idx="8045">
                  <c:v>5.2978621840000004</c:v>
                </c:pt>
                <c:pt idx="8046">
                  <c:v>5.2996721280000001</c:v>
                </c:pt>
                <c:pt idx="8047">
                  <c:v>5.3012710310000006</c:v>
                </c:pt>
                <c:pt idx="8048">
                  <c:v>5.3020614594</c:v>
                </c:pt>
                <c:pt idx="8049">
                  <c:v>5.3028287610999998</c:v>
                </c:pt>
                <c:pt idx="8050">
                  <c:v>5.3040184218000004</c:v>
                </c:pt>
                <c:pt idx="8051">
                  <c:v>5.3045849364000004</c:v>
                </c:pt>
                <c:pt idx="8052">
                  <c:v>5.3049531743999996</c:v>
                </c:pt>
                <c:pt idx="8053">
                  <c:v>5.3059601231000002</c:v>
                </c:pt>
                <c:pt idx="8054">
                  <c:v>5.306658069</c:v>
                </c:pt>
                <c:pt idx="8055">
                  <c:v>5.3085640494000002</c:v>
                </c:pt>
                <c:pt idx="8056">
                  <c:v>5.3111012681999989</c:v>
                </c:pt>
                <c:pt idx="8057">
                  <c:v>5.3103775978000005</c:v>
                </c:pt>
                <c:pt idx="8058">
                  <c:v>5.3090458484999994</c:v>
                </c:pt>
                <c:pt idx="8059">
                  <c:v>5.3099526707999996</c:v>
                </c:pt>
                <c:pt idx="8060">
                  <c:v>5.3120859165000001</c:v>
                </c:pt>
                <c:pt idx="8061">
                  <c:v>5.3135906811</c:v>
                </c:pt>
                <c:pt idx="8062">
                  <c:v>5.3149281151999999</c:v>
                </c:pt>
                <c:pt idx="8063">
                  <c:v>5.3172654390000016</c:v>
                </c:pt>
                <c:pt idx="8064">
                  <c:v>5.3193865013999995</c:v>
                </c:pt>
                <c:pt idx="8065">
                  <c:v>5.3206959967999987</c:v>
                </c:pt>
                <c:pt idx="8066">
                  <c:v>5.3214025600000001</c:v>
                </c:pt>
                <c:pt idx="8067">
                  <c:v>5.3227199865000001</c:v>
                </c:pt>
                <c:pt idx="8068">
                  <c:v>5.3241920802000005</c:v>
                </c:pt>
                <c:pt idx="8069">
                  <c:v>5.3252363774999996</c:v>
                </c:pt>
                <c:pt idx="8070">
                  <c:v>5.3258424894000003</c:v>
                </c:pt>
                <c:pt idx="8071">
                  <c:v>5.3266574340000004</c:v>
                </c:pt>
                <c:pt idx="8072">
                  <c:v>5.328588826599999</c:v>
                </c:pt>
                <c:pt idx="8073">
                  <c:v>5.3303658419999991</c:v>
                </c:pt>
                <c:pt idx="8074">
                  <c:v>5.3315656268999998</c:v>
                </c:pt>
                <c:pt idx="8075">
                  <c:v>5.3323503974999999</c:v>
                </c:pt>
                <c:pt idx="8076">
                  <c:v>5.3336972031999998</c:v>
                </c:pt>
                <c:pt idx="8077">
                  <c:v>5.3354360342999998</c:v>
                </c:pt>
                <c:pt idx="8078">
                  <c:v>5.3369325009000006</c:v>
                </c:pt>
                <c:pt idx="8079">
                  <c:v>5.3370055692000014</c:v>
                </c:pt>
                <c:pt idx="8080">
                  <c:v>5.3375274879000001</c:v>
                </c:pt>
                <c:pt idx="8081">
                  <c:v>5.3390656124999989</c:v>
                </c:pt>
                <c:pt idx="8082">
                  <c:v>5.3409906978999997</c:v>
                </c:pt>
                <c:pt idx="8083">
                  <c:v>5.3428434580999999</c:v>
                </c:pt>
                <c:pt idx="8084">
                  <c:v>5.3434529630999998</c:v>
                </c:pt>
                <c:pt idx="8085">
                  <c:v>5.3444907853000005</c:v>
                </c:pt>
                <c:pt idx="8086">
                  <c:v>5.345337830000001</c:v>
                </c:pt>
                <c:pt idx="8087">
                  <c:v>5.3461460729999999</c:v>
                </c:pt>
                <c:pt idx="8088">
                  <c:v>5.3466754275000001</c:v>
                </c:pt>
                <c:pt idx="8089">
                  <c:v>5.3482782592000007</c:v>
                </c:pt>
                <c:pt idx="8090">
                  <c:v>5.3496540342000003</c:v>
                </c:pt>
                <c:pt idx="8091">
                  <c:v>5.3500004036999993</c:v>
                </c:pt>
                <c:pt idx="8092">
                  <c:v>5.3499443158000002</c:v>
                </c:pt>
                <c:pt idx="8093">
                  <c:v>5.3515655325000004</c:v>
                </c:pt>
                <c:pt idx="8094">
                  <c:v>5.3530296815999998</c:v>
                </c:pt>
                <c:pt idx="8095">
                  <c:v>5.3545043099000011</c:v>
                </c:pt>
                <c:pt idx="8096">
                  <c:v>5.3539171226999995</c:v>
                </c:pt>
                <c:pt idx="8097">
                  <c:v>5.3518094604000002</c:v>
                </c:pt>
                <c:pt idx="8098">
                  <c:v>5.3525273499999999</c:v>
                </c:pt>
                <c:pt idx="8099">
                  <c:v>5.3549021759999995</c:v>
                </c:pt>
                <c:pt idx="8100">
                  <c:v>5.3581834181000003</c:v>
                </c:pt>
                <c:pt idx="8101">
                  <c:v>5.3602311840000008</c:v>
                </c:pt>
                <c:pt idx="8102">
                  <c:v>5.3622816782000013</c:v>
                </c:pt>
                <c:pt idx="8103">
                  <c:v>5.3647349040000005</c:v>
                </c:pt>
                <c:pt idx="8104">
                  <c:v>5.3663518818</c:v>
                </c:pt>
                <c:pt idx="8105">
                  <c:v>5.3663272823999986</c:v>
                </c:pt>
                <c:pt idx="8106">
                  <c:v>5.3661169407999996</c:v>
                </c:pt>
                <c:pt idx="8107">
                  <c:v>5.3673626315999998</c:v>
                </c:pt>
                <c:pt idx="8108">
                  <c:v>5.3697034649999997</c:v>
                </c:pt>
                <c:pt idx="8109">
                  <c:v>5.3714482789999991</c:v>
                </c:pt>
                <c:pt idx="8110">
                  <c:v>5.3719669094999993</c:v>
                </c:pt>
                <c:pt idx="8111">
                  <c:v>5.3727623587999993</c:v>
                </c:pt>
                <c:pt idx="8112">
                  <c:v>5.3748494283000001</c:v>
                </c:pt>
                <c:pt idx="8113">
                  <c:v>5.3767405679999989</c:v>
                </c:pt>
                <c:pt idx="8114">
                  <c:v>5.3775806083999997</c:v>
                </c:pt>
                <c:pt idx="8115">
                  <c:v>5.3780412685999996</c:v>
                </c:pt>
                <c:pt idx="8116">
                  <c:v>5.3801057345999999</c:v>
                </c:pt>
                <c:pt idx="8117">
                  <c:v>5.3821157652</c:v>
                </c:pt>
                <c:pt idx="8118">
                  <c:v>5.3830118540000003</c:v>
                </c:pt>
                <c:pt idx="8119">
                  <c:v>5.3830630084000006</c:v>
                </c:pt>
                <c:pt idx="8120">
                  <c:v>5.3838654107000004</c:v>
                </c:pt>
                <c:pt idx="8121">
                  <c:v>5.3852488907999998</c:v>
                </c:pt>
                <c:pt idx="8122">
                  <c:v>5.3857534905</c:v>
                </c:pt>
                <c:pt idx="8123">
                  <c:v>5.3871344624999997</c:v>
                </c:pt>
                <c:pt idx="8124">
                  <c:v>5.3881489805000005</c:v>
                </c:pt>
                <c:pt idx="8125">
                  <c:v>5.3893416060000003</c:v>
                </c:pt>
                <c:pt idx="8126">
                  <c:v>5.3903275606000003</c:v>
                </c:pt>
                <c:pt idx="8127">
                  <c:v>5.3910885720999993</c:v>
                </c:pt>
                <c:pt idx="8128">
                  <c:v>5.3922839669999991</c:v>
                </c:pt>
                <c:pt idx="8129">
                  <c:v>5.3943012045000005</c:v>
                </c:pt>
                <c:pt idx="8130">
                  <c:v>5.3960543767000004</c:v>
                </c:pt>
                <c:pt idx="8131">
                  <c:v>5.396593168099999</c:v>
                </c:pt>
                <c:pt idx="8132">
                  <c:v>5.3960851151999991</c:v>
                </c:pt>
                <c:pt idx="8133">
                  <c:v>5.3967810952999997</c:v>
                </c:pt>
                <c:pt idx="8134">
                  <c:v>5.398937525700001</c:v>
                </c:pt>
                <c:pt idx="8135">
                  <c:v>5.399848168500001</c:v>
                </c:pt>
                <c:pt idx="8136">
                  <c:v>5.4006069095999996</c:v>
                </c:pt>
                <c:pt idx="8137">
                  <c:v>5.4025959266999992</c:v>
                </c:pt>
                <c:pt idx="8138">
                  <c:v>5.4029725408000004</c:v>
                </c:pt>
                <c:pt idx="8139">
                  <c:v>5.4039904588000001</c:v>
                </c:pt>
                <c:pt idx="8140">
                  <c:v>5.4048277670000004</c:v>
                </c:pt>
                <c:pt idx="8141">
                  <c:v>5.4060787500000007</c:v>
                </c:pt>
                <c:pt idx="8142">
                  <c:v>5.407505261599999</c:v>
                </c:pt>
                <c:pt idx="8143">
                  <c:v>5.4082826144</c:v>
                </c:pt>
                <c:pt idx="8144">
                  <c:v>5.4094292045999994</c:v>
                </c:pt>
                <c:pt idx="8145">
                  <c:v>5.4105470628999992</c:v>
                </c:pt>
                <c:pt idx="8146">
                  <c:v>5.4118796390000004</c:v>
                </c:pt>
                <c:pt idx="8147">
                  <c:v>5.4134557379999997</c:v>
                </c:pt>
                <c:pt idx="8148">
                  <c:v>5.4150607025000008</c:v>
                </c:pt>
                <c:pt idx="8149">
                  <c:v>5.415639337800001</c:v>
                </c:pt>
                <c:pt idx="8150">
                  <c:v>5.4160347020000001</c:v>
                </c:pt>
                <c:pt idx="8151">
                  <c:v>5.4177236677999998</c:v>
                </c:pt>
                <c:pt idx="8152">
                  <c:v>5.4198500994000005</c:v>
                </c:pt>
                <c:pt idx="8153">
                  <c:v>5.4211177075999997</c:v>
                </c:pt>
                <c:pt idx="8154">
                  <c:v>5.4209397382000004</c:v>
                </c:pt>
                <c:pt idx="8155">
                  <c:v>5.4216732112000008</c:v>
                </c:pt>
                <c:pt idx="8156">
                  <c:v>5.4226319997999992</c:v>
                </c:pt>
                <c:pt idx="8157">
                  <c:v>5.4241382808000003</c:v>
                </c:pt>
                <c:pt idx="8158">
                  <c:v>5.4237900541999995</c:v>
                </c:pt>
                <c:pt idx="8159">
                  <c:v>5.4230645423999997</c:v>
                </c:pt>
                <c:pt idx="8160">
                  <c:v>5.4250347312000011</c:v>
                </c:pt>
                <c:pt idx="8161">
                  <c:v>5.4285848875999987</c:v>
                </c:pt>
                <c:pt idx="8162">
                  <c:v>5.4303170624999995</c:v>
                </c:pt>
                <c:pt idx="8163">
                  <c:v>5.4314257697999997</c:v>
                </c:pt>
                <c:pt idx="8164">
                  <c:v>5.4329512049999993</c:v>
                </c:pt>
                <c:pt idx="8165">
                  <c:v>5.4349013106000008</c:v>
                </c:pt>
                <c:pt idx="8166">
                  <c:v>5.4360471011000007</c:v>
                </c:pt>
                <c:pt idx="8167">
                  <c:v>5.4365350939999999</c:v>
                </c:pt>
                <c:pt idx="8168">
                  <c:v>5.4376468955999995</c:v>
                </c:pt>
                <c:pt idx="8169">
                  <c:v>5.4392595972000004</c:v>
                </c:pt>
                <c:pt idx="8170">
                  <c:v>5.4405003391999998</c:v>
                </c:pt>
                <c:pt idx="8171">
                  <c:v>5.4415183424999993</c:v>
                </c:pt>
                <c:pt idx="8172">
                  <c:v>5.4426699689999998</c:v>
                </c:pt>
                <c:pt idx="8173">
                  <c:v>5.4435436092000007</c:v>
                </c:pt>
                <c:pt idx="8174">
                  <c:v>5.4447895081999986</c:v>
                </c:pt>
                <c:pt idx="8175">
                  <c:v>5.4462189601000004</c:v>
                </c:pt>
                <c:pt idx="8176">
                  <c:v>5.4463872353000005</c:v>
                </c:pt>
                <c:pt idx="8177">
                  <c:v>5.4465975793000005</c:v>
                </c:pt>
                <c:pt idx="8178">
                  <c:v>5.4486276328000001</c:v>
                </c:pt>
                <c:pt idx="8179">
                  <c:v>5.4512687621999998</c:v>
                </c:pt>
                <c:pt idx="8180">
                  <c:v>5.4520692046999999</c:v>
                </c:pt>
                <c:pt idx="8181">
                  <c:v>5.4526572482999995</c:v>
                </c:pt>
                <c:pt idx="8182">
                  <c:v>5.4539037188000004</c:v>
                </c:pt>
                <c:pt idx="8183">
                  <c:v>5.4560448686000003</c:v>
                </c:pt>
                <c:pt idx="8184">
                  <c:v>5.4574021632000003</c:v>
                </c:pt>
                <c:pt idx="8185">
                  <c:v>5.4577261205999994</c:v>
                </c:pt>
                <c:pt idx="8186">
                  <c:v>5.4582783802000003</c:v>
                </c:pt>
                <c:pt idx="8187">
                  <c:v>5.4596148607999995</c:v>
                </c:pt>
                <c:pt idx="8188">
                  <c:v>5.4611218199999989</c:v>
                </c:pt>
                <c:pt idx="8189">
                  <c:v>5.4624348135000007</c:v>
                </c:pt>
                <c:pt idx="8190">
                  <c:v>5.4631234536999989</c:v>
                </c:pt>
                <c:pt idx="8191">
                  <c:v>5.4650716614999997</c:v>
                </c:pt>
                <c:pt idx="8192">
                  <c:v>5.4672405284000005</c:v>
                </c:pt>
                <c:pt idx="8193">
                  <c:v>5.4683598727999998</c:v>
                </c:pt>
                <c:pt idx="8194">
                  <c:v>5.4684427121999999</c:v>
                </c:pt>
                <c:pt idx="8195">
                  <c:v>5.4691765352999999</c:v>
                </c:pt>
                <c:pt idx="8196">
                  <c:v>5.4707476935000008</c:v>
                </c:pt>
                <c:pt idx="8197">
                  <c:v>5.4719042894999994</c:v>
                </c:pt>
                <c:pt idx="8198">
                  <c:v>5.4728615343999998</c:v>
                </c:pt>
                <c:pt idx="8199">
                  <c:v>5.4738030184999991</c:v>
                </c:pt>
                <c:pt idx="8200">
                  <c:v>5.475374672700001</c:v>
                </c:pt>
                <c:pt idx="8201">
                  <c:v>5.4768751768000001</c:v>
                </c:pt>
                <c:pt idx="8202">
                  <c:v>5.4779398442999989</c:v>
                </c:pt>
                <c:pt idx="8203">
                  <c:v>5.4788288596000001</c:v>
                </c:pt>
                <c:pt idx="8204">
                  <c:v>5.4797443525</c:v>
                </c:pt>
                <c:pt idx="8205">
                  <c:v>5.4813192349999991</c:v>
                </c:pt>
                <c:pt idx="8206">
                  <c:v>5.4828969104</c:v>
                </c:pt>
                <c:pt idx="8207">
                  <c:v>5.4838681856000013</c:v>
                </c:pt>
                <c:pt idx="8208">
                  <c:v>5.4849967956000008</c:v>
                </c:pt>
                <c:pt idx="8209">
                  <c:v>5.4865484154000006</c:v>
                </c:pt>
                <c:pt idx="8210">
                  <c:v>5.4872727975999993</c:v>
                </c:pt>
                <c:pt idx="8211">
                  <c:v>5.4879654914000007</c:v>
                </c:pt>
                <c:pt idx="8212">
                  <c:v>5.4886053312000005</c:v>
                </c:pt>
                <c:pt idx="8213">
                  <c:v>5.4900753365999995</c:v>
                </c:pt>
                <c:pt idx="8214">
                  <c:v>5.492790692399999</c:v>
                </c:pt>
                <c:pt idx="8215">
                  <c:v>5.4939925195999999</c:v>
                </c:pt>
                <c:pt idx="8216">
                  <c:v>5.4937124163000002</c:v>
                </c:pt>
                <c:pt idx="8217">
                  <c:v>5.4957630888000004</c:v>
                </c:pt>
                <c:pt idx="8218">
                  <c:v>5.4965737827000005</c:v>
                </c:pt>
                <c:pt idx="8219">
                  <c:v>5.4965542240000014</c:v>
                </c:pt>
                <c:pt idx="8220">
                  <c:v>5.4973755678999998</c:v>
                </c:pt>
                <c:pt idx="8221">
                  <c:v>5.4983913020999999</c:v>
                </c:pt>
                <c:pt idx="8222">
                  <c:v>5.5002454220000008</c:v>
                </c:pt>
                <c:pt idx="8223">
                  <c:v>5.5016897531</c:v>
                </c:pt>
                <c:pt idx="8224">
                  <c:v>5.5026871469999996</c:v>
                </c:pt>
                <c:pt idx="8225">
                  <c:v>5.5040812650000008</c:v>
                </c:pt>
                <c:pt idx="8226">
                  <c:v>5.5053261648000005</c:v>
                </c:pt>
                <c:pt idx="8227">
                  <c:v>5.5076596949999992</c:v>
                </c:pt>
                <c:pt idx="8228">
                  <c:v>5.5093572261000006</c:v>
                </c:pt>
                <c:pt idx="8229">
                  <c:v>5.5100431665000009</c:v>
                </c:pt>
                <c:pt idx="8230">
                  <c:v>5.5104843352000001</c:v>
                </c:pt>
                <c:pt idx="8231">
                  <c:v>5.5121635755999998</c:v>
                </c:pt>
                <c:pt idx="8232">
                  <c:v>5.5136724259000003</c:v>
                </c:pt>
                <c:pt idx="8233">
                  <c:v>5.5145636383999994</c:v>
                </c:pt>
                <c:pt idx="8234">
                  <c:v>5.5151032401000002</c:v>
                </c:pt>
                <c:pt idx="8235">
                  <c:v>5.5164763794000002</c:v>
                </c:pt>
                <c:pt idx="8236">
                  <c:v>5.5182650985000006</c:v>
                </c:pt>
                <c:pt idx="8237">
                  <c:v>5.5190020130000006</c:v>
                </c:pt>
                <c:pt idx="8238">
                  <c:v>5.5190838433999998</c:v>
                </c:pt>
                <c:pt idx="8239">
                  <c:v>5.5199834106999992</c:v>
                </c:pt>
                <c:pt idx="8240">
                  <c:v>5.521351729800001</c:v>
                </c:pt>
                <c:pt idx="8241">
                  <c:v>5.5222727103000002</c:v>
                </c:pt>
                <c:pt idx="8242">
                  <c:v>5.5243634292000001</c:v>
                </c:pt>
                <c:pt idx="8243">
                  <c:v>5.5262039466000008</c:v>
                </c:pt>
                <c:pt idx="8244">
                  <c:v>5.5274238143000005</c:v>
                </c:pt>
                <c:pt idx="8245">
                  <c:v>5.5280655341999987</c:v>
                </c:pt>
                <c:pt idx="8246">
                  <c:v>5.528121060000001</c:v>
                </c:pt>
                <c:pt idx="8247">
                  <c:v>5.5289866196000004</c:v>
                </c:pt>
                <c:pt idx="8248">
                  <c:v>5.5310966263999992</c:v>
                </c:pt>
                <c:pt idx="8249">
                  <c:v>5.5327644738000012</c:v>
                </c:pt>
                <c:pt idx="8250">
                  <c:v>5.5327296406000004</c:v>
                </c:pt>
                <c:pt idx="8251">
                  <c:v>5.531631527600001</c:v>
                </c:pt>
                <c:pt idx="8252">
                  <c:v>5.5332196587000011</c:v>
                </c:pt>
                <c:pt idx="8253">
                  <c:v>5.5366574024999995</c:v>
                </c:pt>
                <c:pt idx="8254">
                  <c:v>5.5390958711999998</c:v>
                </c:pt>
                <c:pt idx="8255">
                  <c:v>5.5396875024000005</c:v>
                </c:pt>
                <c:pt idx="8256">
                  <c:v>5.5396741416999991</c:v>
                </c:pt>
                <c:pt idx="8257">
                  <c:v>5.5400712336</c:v>
                </c:pt>
                <c:pt idx="8258">
                  <c:v>5.5419743231999998</c:v>
                </c:pt>
                <c:pt idx="8259">
                  <c:v>5.5434750554000001</c:v>
                </c:pt>
                <c:pt idx="8260">
                  <c:v>5.5427207017999995</c:v>
                </c:pt>
                <c:pt idx="8261">
                  <c:v>5.5438510146000004</c:v>
                </c:pt>
                <c:pt idx="8262">
                  <c:v>5.5459704929999996</c:v>
                </c:pt>
                <c:pt idx="8263">
                  <c:v>5.5482874240000006</c:v>
                </c:pt>
                <c:pt idx="8264">
                  <c:v>5.5496234114999998</c:v>
                </c:pt>
                <c:pt idx="8265">
                  <c:v>5.5507568688000006</c:v>
                </c:pt>
                <c:pt idx="8266">
                  <c:v>5.5531436993000005</c:v>
                </c:pt>
                <c:pt idx="8267">
                  <c:v>5.5549414710000002</c:v>
                </c:pt>
                <c:pt idx="8268">
                  <c:v>5.5552405782000003</c:v>
                </c:pt>
                <c:pt idx="8269">
                  <c:v>5.5551263039999998</c:v>
                </c:pt>
                <c:pt idx="8270">
                  <c:v>5.5556467784999999</c:v>
                </c:pt>
                <c:pt idx="8271">
                  <c:v>5.5578370144000004</c:v>
                </c:pt>
                <c:pt idx="8272">
                  <c:v>5.5602702671999999</c:v>
                </c:pt>
                <c:pt idx="8273">
                  <c:v>5.5612392339000003</c:v>
                </c:pt>
                <c:pt idx="8274">
                  <c:v>5.5615973757000008</c:v>
                </c:pt>
                <c:pt idx="8275">
                  <c:v>5.5626172469999995</c:v>
                </c:pt>
                <c:pt idx="8276">
                  <c:v>5.5648992888000004</c:v>
                </c:pt>
                <c:pt idx="8277">
                  <c:v>5.5658900118000005</c:v>
                </c:pt>
                <c:pt idx="8278">
                  <c:v>5.5666325543999999</c:v>
                </c:pt>
                <c:pt idx="8279">
                  <c:v>5.5681703249999996</c:v>
                </c:pt>
                <c:pt idx="8280">
                  <c:v>5.5705703280000005</c:v>
                </c:pt>
                <c:pt idx="8281">
                  <c:v>5.5719350235</c:v>
                </c:pt>
                <c:pt idx="8282">
                  <c:v>5.5724536890000005</c:v>
                </c:pt>
                <c:pt idx="8283">
                  <c:v>5.5738212526999984</c:v>
                </c:pt>
                <c:pt idx="8284">
                  <c:v>5.5749887550000015</c:v>
                </c:pt>
                <c:pt idx="8285">
                  <c:v>5.5755102503999989</c:v>
                </c:pt>
                <c:pt idx="8286">
                  <c:v>5.5751720377999998</c:v>
                </c:pt>
                <c:pt idx="8287">
                  <c:v>5.5754692180999994</c:v>
                </c:pt>
                <c:pt idx="8288">
                  <c:v>5.5768184135999999</c:v>
                </c:pt>
                <c:pt idx="8289">
                  <c:v>5.5791662267999991</c:v>
                </c:pt>
                <c:pt idx="8290">
                  <c:v>5.5812791599999994</c:v>
                </c:pt>
                <c:pt idx="8291">
                  <c:v>5.5823213277999999</c:v>
                </c:pt>
                <c:pt idx="8292">
                  <c:v>5.5841592078</c:v>
                </c:pt>
                <c:pt idx="8293">
                  <c:v>5.5862725358</c:v>
                </c:pt>
                <c:pt idx="8294">
                  <c:v>5.5874034724000001</c:v>
                </c:pt>
                <c:pt idx="8295">
                  <c:v>5.5882778875000003</c:v>
                </c:pt>
                <c:pt idx="8296">
                  <c:v>5.5891174819999989</c:v>
                </c:pt>
                <c:pt idx="8297">
                  <c:v>5.5903523371000006</c:v>
                </c:pt>
                <c:pt idx="8298">
                  <c:v>5.5915926318000002</c:v>
                </c:pt>
                <c:pt idx="8299">
                  <c:v>5.5924619232000001</c:v>
                </c:pt>
                <c:pt idx="8300">
                  <c:v>5.5933500600000006</c:v>
                </c:pt>
                <c:pt idx="8301">
                  <c:v>5.5946362108999992</c:v>
                </c:pt>
                <c:pt idx="8302">
                  <c:v>5.5957650902999996</c:v>
                </c:pt>
                <c:pt idx="8303">
                  <c:v>5.5962312738000008</c:v>
                </c:pt>
                <c:pt idx="8304">
                  <c:v>5.5964622181999992</c:v>
                </c:pt>
                <c:pt idx="8305">
                  <c:v>5.5966931626000012</c:v>
                </c:pt>
                <c:pt idx="8306">
                  <c:v>5.5981719439999988</c:v>
                </c:pt>
                <c:pt idx="8307">
                  <c:v>5.6003271652000004</c:v>
                </c:pt>
                <c:pt idx="8308">
                  <c:v>5.6020065640000007</c:v>
                </c:pt>
                <c:pt idx="8309">
                  <c:v>5.6032019806999998</c:v>
                </c:pt>
                <c:pt idx="8310">
                  <c:v>5.6045897725999998</c:v>
                </c:pt>
                <c:pt idx="8311">
                  <c:v>5.6062049064000004</c:v>
                </c:pt>
                <c:pt idx="8312">
                  <c:v>5.6078281916999995</c:v>
                </c:pt>
                <c:pt idx="8313">
                  <c:v>5.608815396999999</c:v>
                </c:pt>
                <c:pt idx="8314">
                  <c:v>5.6092175875999999</c:v>
                </c:pt>
                <c:pt idx="8315">
                  <c:v>5.6098067479999996</c:v>
                </c:pt>
                <c:pt idx="8316">
                  <c:v>5.6114195305000001</c:v>
                </c:pt>
                <c:pt idx="8317">
                  <c:v>5.6130512382000006</c:v>
                </c:pt>
                <c:pt idx="8318">
                  <c:v>5.6140575370000008</c:v>
                </c:pt>
                <c:pt idx="8319">
                  <c:v>5.6156705516000001</c:v>
                </c:pt>
                <c:pt idx="8320">
                  <c:v>5.6174867687000001</c:v>
                </c:pt>
                <c:pt idx="8321">
                  <c:v>5.6184797870000001</c:v>
                </c:pt>
                <c:pt idx="8322">
                  <c:v>5.6190692810000007</c:v>
                </c:pt>
                <c:pt idx="8323">
                  <c:v>5.6202655223999995</c:v>
                </c:pt>
                <c:pt idx="8324">
                  <c:v>5.6233089677999999</c:v>
                </c:pt>
                <c:pt idx="8325">
                  <c:v>5.6243076180000005</c:v>
                </c:pt>
                <c:pt idx="8326">
                  <c:v>5.6242824677999987</c:v>
                </c:pt>
                <c:pt idx="8327">
                  <c:v>5.6246825009999997</c:v>
                </c:pt>
                <c:pt idx="8328">
                  <c:v>5.6259033025000003</c:v>
                </c:pt>
                <c:pt idx="8329">
                  <c:v>5.6269129056000002</c:v>
                </c:pt>
                <c:pt idx="8330">
                  <c:v>5.6277220824</c:v>
                </c:pt>
                <c:pt idx="8331">
                  <c:v>5.6285097120000005</c:v>
                </c:pt>
                <c:pt idx="8332">
                  <c:v>5.6295275540000009</c:v>
                </c:pt>
                <c:pt idx="8333">
                  <c:v>5.6309626360000005</c:v>
                </c:pt>
                <c:pt idx="8334">
                  <c:v>5.6318996034</c:v>
                </c:pt>
                <c:pt idx="8335">
                  <c:v>5.6325955984000009</c:v>
                </c:pt>
                <c:pt idx="8336">
                  <c:v>5.6337358195999991</c:v>
                </c:pt>
                <c:pt idx="8337">
                  <c:v>5.6355316124999995</c:v>
                </c:pt>
                <c:pt idx="8338">
                  <c:v>5.6371864234000002</c:v>
                </c:pt>
                <c:pt idx="8339">
                  <c:v>5.6384727398999992</c:v>
                </c:pt>
                <c:pt idx="8340">
                  <c:v>5.6404228935000003</c:v>
                </c:pt>
                <c:pt idx="8341">
                  <c:v>5.6412921378000007</c:v>
                </c:pt>
                <c:pt idx="8342">
                  <c:v>5.6419176320000011</c:v>
                </c:pt>
                <c:pt idx="8343">
                  <c:v>5.642740998299999</c:v>
                </c:pt>
                <c:pt idx="8344">
                  <c:v>5.6429492293999992</c:v>
                </c:pt>
                <c:pt idx="8345">
                  <c:v>5.6439651074999997</c:v>
                </c:pt>
                <c:pt idx="8346">
                  <c:v>5.6452086548000002</c:v>
                </c:pt>
                <c:pt idx="8347">
                  <c:v>5.6479239128000005</c:v>
                </c:pt>
                <c:pt idx="8348">
                  <c:v>5.6492082654000013</c:v>
                </c:pt>
                <c:pt idx="8349">
                  <c:v>5.6499153183000006</c:v>
                </c:pt>
                <c:pt idx="8350">
                  <c:v>5.6506332431999997</c:v>
                </c:pt>
                <c:pt idx="8351">
                  <c:v>5.6511099942000005</c:v>
                </c:pt>
                <c:pt idx="8352">
                  <c:v>5.6518794387999991</c:v>
                </c:pt>
                <c:pt idx="8353">
                  <c:v>5.6528549818</c:v>
                </c:pt>
                <c:pt idx="8354">
                  <c:v>5.6543946079999987</c:v>
                </c:pt>
                <c:pt idx="8355">
                  <c:v>5.6563654586999998</c:v>
                </c:pt>
                <c:pt idx="8356">
                  <c:v>5.6581385400000004</c:v>
                </c:pt>
                <c:pt idx="8357">
                  <c:v>5.6590576146000009</c:v>
                </c:pt>
                <c:pt idx="8358">
                  <c:v>5.6603970827999994</c:v>
                </c:pt>
                <c:pt idx="8359">
                  <c:v>5.6615359735999995</c:v>
                </c:pt>
                <c:pt idx="8360">
                  <c:v>5.663100752400001</c:v>
                </c:pt>
                <c:pt idx="8361">
                  <c:v>5.6644541135999997</c:v>
                </c:pt>
                <c:pt idx="8362">
                  <c:v>5.6658184400000007</c:v>
                </c:pt>
                <c:pt idx="8363">
                  <c:v>5.6676006179999998</c:v>
                </c:pt>
                <c:pt idx="8364">
                  <c:v>5.6688783559999996</c:v>
                </c:pt>
                <c:pt idx="8365">
                  <c:v>5.6688567397000007</c:v>
                </c:pt>
                <c:pt idx="8366">
                  <c:v>5.6684173311999997</c:v>
                </c:pt>
                <c:pt idx="8367">
                  <c:v>5.6700451279000008</c:v>
                </c:pt>
                <c:pt idx="8368">
                  <c:v>5.6733605160000007</c:v>
                </c:pt>
                <c:pt idx="8369">
                  <c:v>5.6750537324999994</c:v>
                </c:pt>
                <c:pt idx="8370">
                  <c:v>5.6752846349999997</c:v>
                </c:pt>
                <c:pt idx="8371">
                  <c:v>5.6757326148000011</c:v>
                </c:pt>
                <c:pt idx="8372">
                  <c:v>5.6767829689999996</c:v>
                </c:pt>
                <c:pt idx="8373">
                  <c:v>5.6782947552000005</c:v>
                </c:pt>
                <c:pt idx="8374">
                  <c:v>5.6790197570000007</c:v>
                </c:pt>
                <c:pt idx="8375">
                  <c:v>5.6795059393000003</c:v>
                </c:pt>
                <c:pt idx="8376">
                  <c:v>5.6806544106000008</c:v>
                </c:pt>
                <c:pt idx="8377">
                  <c:v>5.6820690583999998</c:v>
                </c:pt>
                <c:pt idx="8378">
                  <c:v>5.6831691572000009</c:v>
                </c:pt>
                <c:pt idx="8379">
                  <c:v>5.6851054667999996</c:v>
                </c:pt>
                <c:pt idx="8380">
                  <c:v>5.6869957714999995</c:v>
                </c:pt>
                <c:pt idx="8381">
                  <c:v>5.6888618051999993</c:v>
                </c:pt>
                <c:pt idx="8382">
                  <c:v>5.690866346</c:v>
                </c:pt>
                <c:pt idx="8383">
                  <c:v>5.6920156991999997</c:v>
                </c:pt>
                <c:pt idx="8384">
                  <c:v>5.6923015511999999</c:v>
                </c:pt>
                <c:pt idx="8385">
                  <c:v>5.6936655869999999</c:v>
                </c:pt>
                <c:pt idx="8386">
                  <c:v>5.6958144464</c:v>
                </c:pt>
                <c:pt idx="8387">
                  <c:v>5.6971542347999993</c:v>
                </c:pt>
                <c:pt idx="8388">
                  <c:v>5.6980867607999999</c:v>
                </c:pt>
                <c:pt idx="8389">
                  <c:v>5.6987693360000007</c:v>
                </c:pt>
                <c:pt idx="8390">
                  <c:v>5.7003130954000003</c:v>
                </c:pt>
                <c:pt idx="8391">
                  <c:v>5.7031665081999989</c:v>
                </c:pt>
                <c:pt idx="8392">
                  <c:v>5.7045341445000011</c:v>
                </c:pt>
                <c:pt idx="8393">
                  <c:v>5.7048286712999996</c:v>
                </c:pt>
                <c:pt idx="8394">
                  <c:v>5.7052751279999994</c:v>
                </c:pt>
                <c:pt idx="8395">
                  <c:v>5.7067621849999997</c:v>
                </c:pt>
                <c:pt idx="8396">
                  <c:v>5.7074288480000002</c:v>
                </c:pt>
                <c:pt idx="8397">
                  <c:v>5.7078590406999998</c:v>
                </c:pt>
                <c:pt idx="8398">
                  <c:v>5.7095419176000002</c:v>
                </c:pt>
                <c:pt idx="8399">
                  <c:v>5.7113959328000004</c:v>
                </c:pt>
                <c:pt idx="8400">
                  <c:v>5.7128342920000001</c:v>
                </c:pt>
                <c:pt idx="8401">
                  <c:v>5.7133729215999995</c:v>
                </c:pt>
                <c:pt idx="8402">
                  <c:v>5.7137077750000005</c:v>
                </c:pt>
                <c:pt idx="8403">
                  <c:v>5.7151244399000012</c:v>
                </c:pt>
                <c:pt idx="8404">
                  <c:v>5.7165493707000001</c:v>
                </c:pt>
                <c:pt idx="8405">
                  <c:v>5.7169143503999997</c:v>
                </c:pt>
                <c:pt idx="8406">
                  <c:v>5.7174831560000001</c:v>
                </c:pt>
                <c:pt idx="8407">
                  <c:v>5.7192858240000009</c:v>
                </c:pt>
                <c:pt idx="8408">
                  <c:v>5.7221842194999999</c:v>
                </c:pt>
                <c:pt idx="8409">
                  <c:v>5.7234549042000005</c:v>
                </c:pt>
                <c:pt idx="8410">
                  <c:v>5.7228583230000005</c:v>
                </c:pt>
                <c:pt idx="8411">
                  <c:v>5.7225010595999999</c:v>
                </c:pt>
                <c:pt idx="8412">
                  <c:v>5.7242506728000002</c:v>
                </c:pt>
                <c:pt idx="8413">
                  <c:v>5.7259621374000007</c:v>
                </c:pt>
                <c:pt idx="8414">
                  <c:v>5.7268445555999996</c:v>
                </c:pt>
                <c:pt idx="8415">
                  <c:v>5.7273274706999997</c:v>
                </c:pt>
                <c:pt idx="8416">
                  <c:v>5.7286314490000008</c:v>
                </c:pt>
                <c:pt idx="8417">
                  <c:v>5.7311808155000001</c:v>
                </c:pt>
                <c:pt idx="8418">
                  <c:v>5.7332787565999999</c:v>
                </c:pt>
                <c:pt idx="8419">
                  <c:v>5.7341369345000004</c:v>
                </c:pt>
                <c:pt idx="8420">
                  <c:v>5.7358765823999995</c:v>
                </c:pt>
                <c:pt idx="8421">
                  <c:v>5.7369443076</c:v>
                </c:pt>
                <c:pt idx="8422">
                  <c:v>5.7350912233999995</c:v>
                </c:pt>
                <c:pt idx="8423">
                  <c:v>5.7352719710000004</c:v>
                </c:pt>
                <c:pt idx="8424">
                  <c:v>5.7367257343999984</c:v>
                </c:pt>
                <c:pt idx="8425">
                  <c:v>5.7396894974999997</c:v>
                </c:pt>
                <c:pt idx="8426">
                  <c:v>5.7418677828</c:v>
                </c:pt>
                <c:pt idx="8427">
                  <c:v>5.7428059454999998</c:v>
                </c:pt>
                <c:pt idx="8428">
                  <c:v>5.7443259753000007</c:v>
                </c:pt>
                <c:pt idx="8429">
                  <c:v>5.7451957374000004</c:v>
                </c:pt>
                <c:pt idx="8430">
                  <c:v>5.745888977199999</c:v>
                </c:pt>
                <c:pt idx="8431">
                  <c:v>5.7470204591999998</c:v>
                </c:pt>
                <c:pt idx="8432">
                  <c:v>5.7489351920000002</c:v>
                </c:pt>
                <c:pt idx="8433">
                  <c:v>5.7506323118999996</c:v>
                </c:pt>
                <c:pt idx="8434">
                  <c:v>5.7518638288000004</c:v>
                </c:pt>
                <c:pt idx="8435">
                  <c:v>5.7528803904000005</c:v>
                </c:pt>
                <c:pt idx="8436">
                  <c:v>5.7543270636000008</c:v>
                </c:pt>
                <c:pt idx="8437">
                  <c:v>5.7549548656000002</c:v>
                </c:pt>
                <c:pt idx="8438">
                  <c:v>5.7557840108999994</c:v>
                </c:pt>
                <c:pt idx="8439">
                  <c:v>5.7573552809999988</c:v>
                </c:pt>
                <c:pt idx="8440">
                  <c:v>5.7584937441999999</c:v>
                </c:pt>
                <c:pt idx="8441">
                  <c:v>5.7590282840000002</c:v>
                </c:pt>
                <c:pt idx="8442">
                  <c:v>5.7599709830000005</c:v>
                </c:pt>
                <c:pt idx="8443">
                  <c:v>5.7617519988000003</c:v>
                </c:pt>
                <c:pt idx="8444">
                  <c:v>5.7629070990000004</c:v>
                </c:pt>
                <c:pt idx="8445">
                  <c:v>5.7636513297000009</c:v>
                </c:pt>
                <c:pt idx="8446">
                  <c:v>5.7652559276000002</c:v>
                </c:pt>
                <c:pt idx="8447">
                  <c:v>5.7670729368</c:v>
                </c:pt>
                <c:pt idx="8448">
                  <c:v>5.7681479680000001</c:v>
                </c:pt>
                <c:pt idx="8449">
                  <c:v>5.7686437848000001</c:v>
                </c:pt>
                <c:pt idx="8450">
                  <c:v>5.7688997301000002</c:v>
                </c:pt>
                <c:pt idx="8451">
                  <c:v>5.7702258332000005</c:v>
                </c:pt>
                <c:pt idx="8452">
                  <c:v>5.7722139930000012</c:v>
                </c:pt>
                <c:pt idx="8453">
                  <c:v>5.7739568795</c:v>
                </c:pt>
                <c:pt idx="8454">
                  <c:v>5.7749025840000003</c:v>
                </c:pt>
                <c:pt idx="8455">
                  <c:v>5.7757822447000011</c:v>
                </c:pt>
                <c:pt idx="8456">
                  <c:v>5.7766233900000001</c:v>
                </c:pt>
                <c:pt idx="8457">
                  <c:v>5.7778619085000011</c:v>
                </c:pt>
                <c:pt idx="8458">
                  <c:v>5.7795253916000009</c:v>
                </c:pt>
                <c:pt idx="8459">
                  <c:v>5.7811779464999997</c:v>
                </c:pt>
                <c:pt idx="8460">
                  <c:v>5.7828664439999997</c:v>
                </c:pt>
                <c:pt idx="8461">
                  <c:v>5.7842018189000006</c:v>
                </c:pt>
                <c:pt idx="8462">
                  <c:v>5.7826976176000002</c:v>
                </c:pt>
                <c:pt idx="8463">
                  <c:v>5.7820927923000003</c:v>
                </c:pt>
                <c:pt idx="8464">
                  <c:v>5.784214725</c:v>
                </c:pt>
                <c:pt idx="8465">
                  <c:v>5.786955218200001</c:v>
                </c:pt>
                <c:pt idx="8466">
                  <c:v>5.7892461135000008</c:v>
                </c:pt>
                <c:pt idx="8467">
                  <c:v>5.7906014399999988</c:v>
                </c:pt>
                <c:pt idx="8468">
                  <c:v>5.7919292724999991</c:v>
                </c:pt>
                <c:pt idx="8469">
                  <c:v>5.7937762584000003</c:v>
                </c:pt>
                <c:pt idx="8470">
                  <c:v>5.7952313693000006</c:v>
                </c:pt>
                <c:pt idx="8471">
                  <c:v>5.7964463864999995</c:v>
                </c:pt>
                <c:pt idx="8472">
                  <c:v>5.7973798199999997</c:v>
                </c:pt>
                <c:pt idx="8473">
                  <c:v>5.7991445441999998</c:v>
                </c:pt>
                <c:pt idx="8474">
                  <c:v>5.801111015400001</c:v>
                </c:pt>
                <c:pt idx="8475">
                  <c:v>5.8024673067999997</c:v>
                </c:pt>
                <c:pt idx="8476">
                  <c:v>5.8033955934999994</c:v>
                </c:pt>
                <c:pt idx="8477">
                  <c:v>5.8042990600000008</c:v>
                </c:pt>
                <c:pt idx="8478">
                  <c:v>5.805210881799999</c:v>
                </c:pt>
                <c:pt idx="8479">
                  <c:v>5.8062912200999994</c:v>
                </c:pt>
                <c:pt idx="8480">
                  <c:v>5.8068881162999997</c:v>
                </c:pt>
                <c:pt idx="8481">
                  <c:v>5.8071066223999983</c:v>
                </c:pt>
                <c:pt idx="8482">
                  <c:v>5.8092369164000006</c:v>
                </c:pt>
                <c:pt idx="8483">
                  <c:v>5.8120388000000007</c:v>
                </c:pt>
                <c:pt idx="8484">
                  <c:v>5.8132275084000007</c:v>
                </c:pt>
                <c:pt idx="8485">
                  <c:v>5.8133967803999989</c:v>
                </c:pt>
                <c:pt idx="8486">
                  <c:v>5.8139639028000003</c:v>
                </c:pt>
                <c:pt idx="8487">
                  <c:v>5.8157552003000008</c:v>
                </c:pt>
                <c:pt idx="8488">
                  <c:v>5.817270152499999</c:v>
                </c:pt>
                <c:pt idx="8489">
                  <c:v>5.8181467799999993</c:v>
                </c:pt>
                <c:pt idx="8490">
                  <c:v>5.8192279704000001</c:v>
                </c:pt>
                <c:pt idx="8491">
                  <c:v>5.8207182639999999</c:v>
                </c:pt>
                <c:pt idx="8492">
                  <c:v>5.8224575276999992</c:v>
                </c:pt>
                <c:pt idx="8493">
                  <c:v>5.8229558629999998</c:v>
                </c:pt>
                <c:pt idx="8494">
                  <c:v>5.8234459034000006</c:v>
                </c:pt>
                <c:pt idx="8495">
                  <c:v>5.8243284394000012</c:v>
                </c:pt>
                <c:pt idx="8496">
                  <c:v>5.8262754289999998</c:v>
                </c:pt>
                <c:pt idx="8497">
                  <c:v>5.8279680760999995</c:v>
                </c:pt>
                <c:pt idx="8498">
                  <c:v>5.829652512</c:v>
                </c:pt>
                <c:pt idx="8499">
                  <c:v>5.831939693799999</c:v>
                </c:pt>
                <c:pt idx="8500">
                  <c:v>5.8330078281999995</c:v>
                </c:pt>
                <c:pt idx="8501">
                  <c:v>5.8334622452999998</c:v>
                </c:pt>
                <c:pt idx="8502">
                  <c:v>5.8328187190000005</c:v>
                </c:pt>
                <c:pt idx="8503">
                  <c:v>5.8338175604999991</c:v>
                </c:pt>
                <c:pt idx="8504">
                  <c:v>5.8371227100000009</c:v>
                </c:pt>
                <c:pt idx="8505">
                  <c:v>5.8396262415000004</c:v>
                </c:pt>
                <c:pt idx="8506">
                  <c:v>5.8415244021000001</c:v>
                </c:pt>
                <c:pt idx="8507">
                  <c:v>5.8417634218999996</c:v>
                </c:pt>
                <c:pt idx="8508">
                  <c:v>5.8428376699000006</c:v>
                </c:pt>
                <c:pt idx="8509">
                  <c:v>5.8438647233999994</c:v>
                </c:pt>
                <c:pt idx="8510">
                  <c:v>5.8448918305000008</c:v>
                </c:pt>
                <c:pt idx="8511">
                  <c:v>5.844840103200001</c:v>
                </c:pt>
                <c:pt idx="8512">
                  <c:v>5.8445642420000006</c:v>
                </c:pt>
                <c:pt idx="8513">
                  <c:v>5.8457766276000003</c:v>
                </c:pt>
                <c:pt idx="8514">
                  <c:v>5.8476364579999984</c:v>
                </c:pt>
                <c:pt idx="8515">
                  <c:v>5.8495715128999999</c:v>
                </c:pt>
                <c:pt idx="8516">
                  <c:v>5.8506851867000016</c:v>
                </c:pt>
                <c:pt idx="8517">
                  <c:v>5.8520732144000007</c:v>
                </c:pt>
                <c:pt idx="8518">
                  <c:v>5.8532483032</c:v>
                </c:pt>
                <c:pt idx="8519">
                  <c:v>5.8544095680000003</c:v>
                </c:pt>
                <c:pt idx="8520">
                  <c:v>5.8559664618000005</c:v>
                </c:pt>
                <c:pt idx="8521">
                  <c:v>5.8572936781999987</c:v>
                </c:pt>
                <c:pt idx="8522">
                  <c:v>5.8582031428000008</c:v>
                </c:pt>
                <c:pt idx="8523">
                  <c:v>5.8595611827999985</c:v>
                </c:pt>
                <c:pt idx="8524">
                  <c:v>5.8609193328</c:v>
                </c:pt>
                <c:pt idx="8525">
                  <c:v>5.8618178766000009</c:v>
                </c:pt>
                <c:pt idx="8526">
                  <c:v>5.8628738825000006</c:v>
                </c:pt>
                <c:pt idx="8527">
                  <c:v>5.8645192285999999</c:v>
                </c:pt>
                <c:pt idx="8528">
                  <c:v>5.8659291960000015</c:v>
                </c:pt>
                <c:pt idx="8529">
                  <c:v>5.8662901439999997</c:v>
                </c:pt>
                <c:pt idx="8530">
                  <c:v>5.8664184150000001</c:v>
                </c:pt>
                <c:pt idx="8531">
                  <c:v>5.8682325440999996</c:v>
                </c:pt>
                <c:pt idx="8532">
                  <c:v>5.8711210152</c:v>
                </c:pt>
                <c:pt idx="8533">
                  <c:v>5.8708509183999986</c:v>
                </c:pt>
                <c:pt idx="8534">
                  <c:v>5.8705277862000003</c:v>
                </c:pt>
                <c:pt idx="8535">
                  <c:v>5.8712817625000007</c:v>
                </c:pt>
                <c:pt idx="8536">
                  <c:v>5.8735281540000006</c:v>
                </c:pt>
                <c:pt idx="8537">
                  <c:v>5.8758221199999996</c:v>
                </c:pt>
                <c:pt idx="8538">
                  <c:v>5.8766460664000011</c:v>
                </c:pt>
                <c:pt idx="8539">
                  <c:v>5.8772596259999998</c:v>
                </c:pt>
                <c:pt idx="8540">
                  <c:v>5.8789421509000004</c:v>
                </c:pt>
                <c:pt idx="8541">
                  <c:v>5.8808072790000008</c:v>
                </c:pt>
                <c:pt idx="8542">
                  <c:v>5.8818307162999997</c:v>
                </c:pt>
                <c:pt idx="8543">
                  <c:v>5.8826828832000002</c:v>
                </c:pt>
                <c:pt idx="8544">
                  <c:v>5.8841664910000002</c:v>
                </c:pt>
                <c:pt idx="8545">
                  <c:v>5.8862704240000001</c:v>
                </c:pt>
                <c:pt idx="8546">
                  <c:v>5.8881947849999996</c:v>
                </c:pt>
                <c:pt idx="8547">
                  <c:v>5.8887920012999997</c:v>
                </c:pt>
                <c:pt idx="8548">
                  <c:v>5.8885332825000001</c:v>
                </c:pt>
                <c:pt idx="8549">
                  <c:v>5.8887011324999996</c:v>
                </c:pt>
                <c:pt idx="8550">
                  <c:v>5.8900676544000001</c:v>
                </c:pt>
                <c:pt idx="8551">
                  <c:v>5.8920993269999995</c:v>
                </c:pt>
                <c:pt idx="8552">
                  <c:v>5.8933870215000006</c:v>
                </c:pt>
                <c:pt idx="8553">
                  <c:v>5.8938355031999983</c:v>
                </c:pt>
                <c:pt idx="8554">
                  <c:v>5.8949687999999991</c:v>
                </c:pt>
                <c:pt idx="8555">
                  <c:v>5.8963127250000005</c:v>
                </c:pt>
                <c:pt idx="8556">
                  <c:v>5.8971908304000005</c:v>
                </c:pt>
                <c:pt idx="8557">
                  <c:v>5.8984817098999995</c:v>
                </c:pt>
                <c:pt idx="8558">
                  <c:v>5.9004240014999993</c:v>
                </c:pt>
                <c:pt idx="8559">
                  <c:v>5.9021362399999999</c:v>
                </c:pt>
                <c:pt idx="8560">
                  <c:v>5.9029698031999995</c:v>
                </c:pt>
                <c:pt idx="8561">
                  <c:v>5.9042105804</c:v>
                </c:pt>
                <c:pt idx="8562">
                  <c:v>5.9054906819999999</c:v>
                </c:pt>
                <c:pt idx="8563">
                  <c:v>5.9061642730000008</c:v>
                </c:pt>
                <c:pt idx="8564">
                  <c:v>5.9062116483999985</c:v>
                </c:pt>
                <c:pt idx="8565">
                  <c:v>5.907093109499999</c:v>
                </c:pt>
                <c:pt idx="8566">
                  <c:v>5.9087610719999999</c:v>
                </c:pt>
                <c:pt idx="8567">
                  <c:v>5.9110414164000007</c:v>
                </c:pt>
                <c:pt idx="8568">
                  <c:v>5.9126787119999999</c:v>
                </c:pt>
                <c:pt idx="8569">
                  <c:v>5.9130100610000005</c:v>
                </c:pt>
                <c:pt idx="8570">
                  <c:v>5.9139790032000006</c:v>
                </c:pt>
                <c:pt idx="8571">
                  <c:v>5.916220374399999</c:v>
                </c:pt>
                <c:pt idx="8572">
                  <c:v>5.9191191280999993</c:v>
                </c:pt>
                <c:pt idx="8573">
                  <c:v>5.9209899595000008</c:v>
                </c:pt>
                <c:pt idx="8574">
                  <c:v>5.9212007470000003</c:v>
                </c:pt>
                <c:pt idx="8575">
                  <c:v>5.9210688450999998</c:v>
                </c:pt>
                <c:pt idx="8576">
                  <c:v>5.9218078150000002</c:v>
                </c:pt>
                <c:pt idx="8577">
                  <c:v>5.9231480520000002</c:v>
                </c:pt>
                <c:pt idx="8578">
                  <c:v>5.925078384199999</c:v>
                </c:pt>
                <c:pt idx="8579">
                  <c:v>5.9266155183999993</c:v>
                </c:pt>
                <c:pt idx="8580">
                  <c:v>5.9282315330000008</c:v>
                </c:pt>
                <c:pt idx="8581">
                  <c:v>5.9294852658000003</c:v>
                </c:pt>
                <c:pt idx="8582">
                  <c:v>5.9299325964000005</c:v>
                </c:pt>
                <c:pt idx="8583">
                  <c:v>5.9301888295999996</c:v>
                </c:pt>
                <c:pt idx="8584">
                  <c:v>5.933148942499999</c:v>
                </c:pt>
                <c:pt idx="8585">
                  <c:v>5.9358451043999994</c:v>
                </c:pt>
                <c:pt idx="8586">
                  <c:v>5.9368436310999995</c:v>
                </c:pt>
                <c:pt idx="8587">
                  <c:v>5.9371674596000004</c:v>
                </c:pt>
                <c:pt idx="8588">
                  <c:v>5.9383487931999994</c:v>
                </c:pt>
                <c:pt idx="8589">
                  <c:v>5.9391507335</c:v>
                </c:pt>
                <c:pt idx="8590">
                  <c:v>5.9407624561999999</c:v>
                </c:pt>
                <c:pt idx="8591">
                  <c:v>5.9423546026</c:v>
                </c:pt>
                <c:pt idx="8592">
                  <c:v>5.9436993461999998</c:v>
                </c:pt>
                <c:pt idx="8593">
                  <c:v>5.9447909994000003</c:v>
                </c:pt>
                <c:pt idx="8594">
                  <c:v>5.9462876512000005</c:v>
                </c:pt>
                <c:pt idx="8595">
                  <c:v>5.9479868710000003</c:v>
                </c:pt>
                <c:pt idx="8596">
                  <c:v>5.9490449298000003</c:v>
                </c:pt>
                <c:pt idx="8597">
                  <c:v>5.9500466353999997</c:v>
                </c:pt>
                <c:pt idx="8598">
                  <c:v>5.9518921770000004</c:v>
                </c:pt>
                <c:pt idx="8599">
                  <c:v>5.9531218800000003</c:v>
                </c:pt>
                <c:pt idx="8600">
                  <c:v>5.9535190926000006</c:v>
                </c:pt>
                <c:pt idx="8601">
                  <c:v>5.9539501848</c:v>
                </c:pt>
                <c:pt idx="8602">
                  <c:v>5.955501098</c:v>
                </c:pt>
                <c:pt idx="8603">
                  <c:v>5.9572687679999996</c:v>
                </c:pt>
                <c:pt idx="8604">
                  <c:v>5.9580437080999999</c:v>
                </c:pt>
                <c:pt idx="8605">
                  <c:v>5.9590466559999999</c:v>
                </c:pt>
                <c:pt idx="8606">
                  <c:v>5.9614873250000002</c:v>
                </c:pt>
                <c:pt idx="8607">
                  <c:v>5.9630614720000006</c:v>
                </c:pt>
                <c:pt idx="8608">
                  <c:v>5.9637265648000009</c:v>
                </c:pt>
                <c:pt idx="8609">
                  <c:v>5.9636850611999987</c:v>
                </c:pt>
                <c:pt idx="8610">
                  <c:v>5.9644453859999995</c:v>
                </c:pt>
                <c:pt idx="8611">
                  <c:v>5.9662666943999998</c:v>
                </c:pt>
                <c:pt idx="8612">
                  <c:v>5.9683132820000004</c:v>
                </c:pt>
                <c:pt idx="8613">
                  <c:v>5.9692904667000004</c:v>
                </c:pt>
                <c:pt idx="8614">
                  <c:v>5.9701075247999995</c:v>
                </c:pt>
                <c:pt idx="8615">
                  <c:v>5.9713185002999998</c:v>
                </c:pt>
                <c:pt idx="8616">
                  <c:v>5.9723325890999996</c:v>
                </c:pt>
                <c:pt idx="8617">
                  <c:v>5.9733665338000002</c:v>
                </c:pt>
                <c:pt idx="8618">
                  <c:v>5.9756897903000015</c:v>
                </c:pt>
                <c:pt idx="8619">
                  <c:v>5.977824739199999</c:v>
                </c:pt>
                <c:pt idx="8620">
                  <c:v>5.9788872479999995</c:v>
                </c:pt>
                <c:pt idx="8621">
                  <c:v>5.9786660679999999</c:v>
                </c:pt>
                <c:pt idx="8622">
                  <c:v>5.9788869483999996</c:v>
                </c:pt>
                <c:pt idx="8623">
                  <c:v>5.9773988789999999</c:v>
                </c:pt>
                <c:pt idx="8624">
                  <c:v>5.9783069378000002</c:v>
                </c:pt>
                <c:pt idx="8625">
                  <c:v>5.9813663141999989</c:v>
                </c:pt>
                <c:pt idx="8626">
                  <c:v>5.9865036884</c:v>
                </c:pt>
                <c:pt idx="8627">
                  <c:v>5.9887104991999998</c:v>
                </c:pt>
                <c:pt idx="8628">
                  <c:v>5.9898757194000005</c:v>
                </c:pt>
                <c:pt idx="8629">
                  <c:v>5.9902103909999989</c:v>
                </c:pt>
                <c:pt idx="8630">
                  <c:v>5.9905564073999997</c:v>
                </c:pt>
                <c:pt idx="8631">
                  <c:v>5.9908967513999993</c:v>
                </c:pt>
                <c:pt idx="8632">
                  <c:v>5.9918793300000006</c:v>
                </c:pt>
                <c:pt idx="8633">
                  <c:v>5.993478722699999</c:v>
                </c:pt>
                <c:pt idx="8634">
                  <c:v>5.9952469542000006</c:v>
                </c:pt>
                <c:pt idx="8635">
                  <c:v>5.996589942</c:v>
                </c:pt>
                <c:pt idx="8636">
                  <c:v>5.9977387788999996</c:v>
                </c:pt>
                <c:pt idx="8637">
                  <c:v>5.9988735059000007</c:v>
                </c:pt>
                <c:pt idx="8638">
                  <c:v>6.0004167261999992</c:v>
                </c:pt>
                <c:pt idx="8639">
                  <c:v>6.0014948327999988</c:v>
                </c:pt>
                <c:pt idx="8640">
                  <c:v>6.0022185302000013</c:v>
                </c:pt>
                <c:pt idx="8641">
                  <c:v>6.0029309080000006</c:v>
                </c:pt>
                <c:pt idx="8642">
                  <c:v>6.0051369402000008</c:v>
                </c:pt>
                <c:pt idx="8643">
                  <c:v>6.0069403496999998</c:v>
                </c:pt>
                <c:pt idx="8644">
                  <c:v>6.0080387550000003</c:v>
                </c:pt>
                <c:pt idx="8645">
                  <c:v>6.0089201723999999</c:v>
                </c:pt>
                <c:pt idx="8646">
                  <c:v>6.0105154031999994</c:v>
                </c:pt>
                <c:pt idx="8647">
                  <c:v>6.0119249708</c:v>
                </c:pt>
                <c:pt idx="8648">
                  <c:v>6.0124861799999989</c:v>
                </c:pt>
                <c:pt idx="8649">
                  <c:v>6.0130019081999997</c:v>
                </c:pt>
                <c:pt idx="8650">
                  <c:v>6.0141604839999996</c:v>
                </c:pt>
                <c:pt idx="8651">
                  <c:v>6.0157391871000003</c:v>
                </c:pt>
                <c:pt idx="8652">
                  <c:v>6.0170695752000007</c:v>
                </c:pt>
                <c:pt idx="8653">
                  <c:v>6.0175456769999993</c:v>
                </c:pt>
                <c:pt idx="8654">
                  <c:v>6.0184788900000008</c:v>
                </c:pt>
                <c:pt idx="8655">
                  <c:v>6.0198835204999996</c:v>
                </c:pt>
                <c:pt idx="8656">
                  <c:v>6.0219028295999992</c:v>
                </c:pt>
                <c:pt idx="8657">
                  <c:v>6.0237193600000003</c:v>
                </c:pt>
                <c:pt idx="8658">
                  <c:v>6.0259078129999999</c:v>
                </c:pt>
                <c:pt idx="8659">
                  <c:v>6.0276534448000003</c:v>
                </c:pt>
                <c:pt idx="8660">
                  <c:v>6.0283358292000004</c:v>
                </c:pt>
                <c:pt idx="8661">
                  <c:v>6.0289840500000009</c:v>
                </c:pt>
                <c:pt idx="8662">
                  <c:v>6.029772596099999</c:v>
                </c:pt>
                <c:pt idx="8663">
                  <c:v>6.0315761786000008</c:v>
                </c:pt>
                <c:pt idx="8664">
                  <c:v>6.0329823758000005</c:v>
                </c:pt>
                <c:pt idx="8665">
                  <c:v>6.0337368319999998</c:v>
                </c:pt>
                <c:pt idx="8666">
                  <c:v>6.0336136793000001</c:v>
                </c:pt>
                <c:pt idx="8667">
                  <c:v>6.0320266523999999</c:v>
                </c:pt>
                <c:pt idx="8668">
                  <c:v>6.0315202332000002</c:v>
                </c:pt>
                <c:pt idx="8669">
                  <c:v>6.0337072571999997</c:v>
                </c:pt>
                <c:pt idx="8670">
                  <c:v>6.0363488699999994</c:v>
                </c:pt>
                <c:pt idx="8671">
                  <c:v>6.0388046734999987</c:v>
                </c:pt>
                <c:pt idx="8672">
                  <c:v>6.0404284979999998</c:v>
                </c:pt>
                <c:pt idx="8673">
                  <c:v>6.0426586149999997</c:v>
                </c:pt>
                <c:pt idx="8674">
                  <c:v>6.0436163767999993</c:v>
                </c:pt>
                <c:pt idx="8675">
                  <c:v>6.0439307999999992</c:v>
                </c:pt>
                <c:pt idx="8676">
                  <c:v>6.0452746793999994</c:v>
                </c:pt>
                <c:pt idx="8677">
                  <c:v>6.0466585950000002</c:v>
                </c:pt>
                <c:pt idx="8678">
                  <c:v>6.0478738179999993</c:v>
                </c:pt>
                <c:pt idx="8679">
                  <c:v>6.0490833789999998</c:v>
                </c:pt>
                <c:pt idx="8680">
                  <c:v>6.0501242538</c:v>
                </c:pt>
                <c:pt idx="8681">
                  <c:v>6.0513968297999998</c:v>
                </c:pt>
                <c:pt idx="8682">
                  <c:v>6.0528353599999996</c:v>
                </c:pt>
                <c:pt idx="8683">
                  <c:v>6.0540537359999993</c:v>
                </c:pt>
                <c:pt idx="8684">
                  <c:v>6.0548889215999981</c:v>
                </c:pt>
                <c:pt idx="8685">
                  <c:v>6.0563963189999992</c:v>
                </c:pt>
                <c:pt idx="8686">
                  <c:v>6.0570399791999998</c:v>
                </c:pt>
                <c:pt idx="8687">
                  <c:v>6.0583301402999998</c:v>
                </c:pt>
                <c:pt idx="8688">
                  <c:v>6.0602611553999983</c:v>
                </c:pt>
                <c:pt idx="8689">
                  <c:v>6.0612682306000005</c:v>
                </c:pt>
                <c:pt idx="8690">
                  <c:v>6.0627187855000013</c:v>
                </c:pt>
                <c:pt idx="8691">
                  <c:v>6.0646214645999992</c:v>
                </c:pt>
                <c:pt idx="8692">
                  <c:v>6.0654657150000011</c:v>
                </c:pt>
                <c:pt idx="8693">
                  <c:v>6.0661584620000006</c:v>
                </c:pt>
                <c:pt idx="8694">
                  <c:v>6.0677526084000002</c:v>
                </c:pt>
                <c:pt idx="8695">
                  <c:v>6.0699362465000002</c:v>
                </c:pt>
                <c:pt idx="8696">
                  <c:v>6.0708122930000012</c:v>
                </c:pt>
                <c:pt idx="8697">
                  <c:v>6.0708499653999999</c:v>
                </c:pt>
                <c:pt idx="8698">
                  <c:v>6.0719865891000007</c:v>
                </c:pt>
                <c:pt idx="8699">
                  <c:v>6.0739933456000008</c:v>
                </c:pt>
                <c:pt idx="8700">
                  <c:v>6.0755824369000004</c:v>
                </c:pt>
                <c:pt idx="8701">
                  <c:v>6.0763215932999994</c:v>
                </c:pt>
                <c:pt idx="8702">
                  <c:v>6.0770177571999993</c:v>
                </c:pt>
                <c:pt idx="8703">
                  <c:v>6.0791708600000014</c:v>
                </c:pt>
                <c:pt idx="8704">
                  <c:v>6.081378664699999</c:v>
                </c:pt>
                <c:pt idx="8705">
                  <c:v>6.0825561774000008</c:v>
                </c:pt>
                <c:pt idx="8706">
                  <c:v>6.0834731135999993</c:v>
                </c:pt>
                <c:pt idx="8707">
                  <c:v>6.0831304374000004</c:v>
                </c:pt>
                <c:pt idx="8708">
                  <c:v>6.0836265658000004</c:v>
                </c:pt>
                <c:pt idx="8709">
                  <c:v>6.0870775367999999</c:v>
                </c:pt>
                <c:pt idx="8710">
                  <c:v>6.0894980883000001</c:v>
                </c:pt>
                <c:pt idx="8711">
                  <c:v>6.0909110879999995</c:v>
                </c:pt>
                <c:pt idx="8712">
                  <c:v>6.0921237956000001</c:v>
                </c:pt>
                <c:pt idx="8713">
                  <c:v>6.0931246774000005</c:v>
                </c:pt>
                <c:pt idx="8714">
                  <c:v>6.0939223212000009</c:v>
                </c:pt>
                <c:pt idx="8715">
                  <c:v>6.0955304438999995</c:v>
                </c:pt>
                <c:pt idx="8716">
                  <c:v>6.0966888926999996</c:v>
                </c:pt>
                <c:pt idx="8717">
                  <c:v>6.0982512369999995</c:v>
                </c:pt>
                <c:pt idx="8718">
                  <c:v>6.0991345952000007</c:v>
                </c:pt>
                <c:pt idx="8719">
                  <c:v>6.0995710061999997</c:v>
                </c:pt>
                <c:pt idx="8720">
                  <c:v>6.1008698105999999</c:v>
                </c:pt>
                <c:pt idx="8721">
                  <c:v>6.1030109646000001</c:v>
                </c:pt>
                <c:pt idx="8722">
                  <c:v>6.1049920814999998</c:v>
                </c:pt>
                <c:pt idx="8723">
                  <c:v>6.1057501581000002</c:v>
                </c:pt>
                <c:pt idx="8724">
                  <c:v>6.1067376000000007</c:v>
                </c:pt>
                <c:pt idx="8725">
                  <c:v>6.1084984236999995</c:v>
                </c:pt>
                <c:pt idx="8726">
                  <c:v>6.1102161608000012</c:v>
                </c:pt>
                <c:pt idx="8727">
                  <c:v>6.1106558565000002</c:v>
                </c:pt>
                <c:pt idx="8728">
                  <c:v>6.1108719689999997</c:v>
                </c:pt>
                <c:pt idx="8729">
                  <c:v>6.1118816458000005</c:v>
                </c:pt>
                <c:pt idx="8730">
                  <c:v>6.1138422400000003</c:v>
                </c:pt>
                <c:pt idx="8731">
                  <c:v>6.1162385657999998</c:v>
                </c:pt>
                <c:pt idx="8732">
                  <c:v>6.1180477267000004</c:v>
                </c:pt>
                <c:pt idx="8733">
                  <c:v>6.1173291757999992</c:v>
                </c:pt>
                <c:pt idx="8734">
                  <c:v>6.1168255679999994</c:v>
                </c:pt>
                <c:pt idx="8735">
                  <c:v>6.1182596767999993</c:v>
                </c:pt>
                <c:pt idx="8736">
                  <c:v>6.1213560719999993</c:v>
                </c:pt>
                <c:pt idx="8737">
                  <c:v>6.1235608470000003</c:v>
                </c:pt>
                <c:pt idx="8738">
                  <c:v>6.1236387959999998</c:v>
                </c:pt>
                <c:pt idx="8739">
                  <c:v>6.1198987019999995</c:v>
                </c:pt>
                <c:pt idx="8740">
                  <c:v>6.1195610249999994</c:v>
                </c:pt>
                <c:pt idx="8741">
                  <c:v>6.121175697</c:v>
                </c:pt>
                <c:pt idx="8742">
                  <c:v>6.1236562547999993</c:v>
                </c:pt>
                <c:pt idx="8743">
                  <c:v>6.1276536178000001</c:v>
                </c:pt>
                <c:pt idx="8744">
                  <c:v>6.1303523648000011</c:v>
                </c:pt>
                <c:pt idx="8745">
                  <c:v>6.1319991959999998</c:v>
                </c:pt>
                <c:pt idx="8746">
                  <c:v>6.1332189170000007</c:v>
                </c:pt>
                <c:pt idx="8747">
                  <c:v>6.1346306059999991</c:v>
                </c:pt>
                <c:pt idx="8748">
                  <c:v>6.1356122519999996</c:v>
                </c:pt>
                <c:pt idx="8749">
                  <c:v>6.1364598642000017</c:v>
                </c:pt>
                <c:pt idx="8750">
                  <c:v>6.1365542719999997</c:v>
                </c:pt>
                <c:pt idx="8751">
                  <c:v>6.1373401739999993</c:v>
                </c:pt>
                <c:pt idx="8752">
                  <c:v>6.1389373210000002</c:v>
                </c:pt>
                <c:pt idx="8753">
                  <c:v>6.1413631879999997</c:v>
                </c:pt>
                <c:pt idx="8754">
                  <c:v>6.1436088882000002</c:v>
                </c:pt>
                <c:pt idx="8755">
                  <c:v>6.1452354700000003</c:v>
                </c:pt>
                <c:pt idx="8756">
                  <c:v>6.1462109805999994</c:v>
                </c:pt>
                <c:pt idx="8757">
                  <c:v>6.1473524795999985</c:v>
                </c:pt>
                <c:pt idx="8758">
                  <c:v>6.1487439824000001</c:v>
                </c:pt>
                <c:pt idx="8759">
                  <c:v>6.1495074541000001</c:v>
                </c:pt>
                <c:pt idx="8760">
                  <c:v>6.1505035436000002</c:v>
                </c:pt>
                <c:pt idx="8761">
                  <c:v>6.1523663096999996</c:v>
                </c:pt>
                <c:pt idx="8762">
                  <c:v>6.1548459173999994</c:v>
                </c:pt>
                <c:pt idx="8763">
                  <c:v>6.1566800856000006</c:v>
                </c:pt>
                <c:pt idx="8764">
                  <c:v>6.157054134</c:v>
                </c:pt>
                <c:pt idx="8765">
                  <c:v>6.1582660000000002</c:v>
                </c:pt>
                <c:pt idx="8766">
                  <c:v>6.1603332336000003</c:v>
                </c:pt>
                <c:pt idx="8767">
                  <c:v>6.1615888684</c:v>
                </c:pt>
                <c:pt idx="8768">
                  <c:v>6.1618203560000007</c:v>
                </c:pt>
                <c:pt idx="8769">
                  <c:v>6.1626687378000007</c:v>
                </c:pt>
                <c:pt idx="8770">
                  <c:v>6.1654899552</c:v>
                </c:pt>
                <c:pt idx="8771">
                  <c:v>6.1682970225000009</c:v>
                </c:pt>
                <c:pt idx="8772">
                  <c:v>6.1697803199999992</c:v>
                </c:pt>
                <c:pt idx="8773">
                  <c:v>6.1710164371999996</c:v>
                </c:pt>
                <c:pt idx="8774">
                  <c:v>6.1715861620000005</c:v>
                </c:pt>
                <c:pt idx="8775">
                  <c:v>6.1725082831999982</c:v>
                </c:pt>
                <c:pt idx="8776">
                  <c:v>6.1738438483999998</c:v>
                </c:pt>
                <c:pt idx="8777">
                  <c:v>6.1755347880000002</c:v>
                </c:pt>
                <c:pt idx="8778">
                  <c:v>6.177004589</c:v>
                </c:pt>
                <c:pt idx="8779">
                  <c:v>6.1776127503999998</c:v>
                </c:pt>
                <c:pt idx="8780">
                  <c:v>6.1779938733999993</c:v>
                </c:pt>
                <c:pt idx="8781">
                  <c:v>6.1793969750000004</c:v>
                </c:pt>
                <c:pt idx="8782">
                  <c:v>6.1808292103999998</c:v>
                </c:pt>
                <c:pt idx="8783">
                  <c:v>6.1826371469000003</c:v>
                </c:pt>
                <c:pt idx="8784">
                  <c:v>6.1833853228000004</c:v>
                </c:pt>
                <c:pt idx="8785">
                  <c:v>6.1835511472000002</c:v>
                </c:pt>
                <c:pt idx="8786">
                  <c:v>6.1839062545000001</c:v>
                </c:pt>
                <c:pt idx="8787">
                  <c:v>6.1849048752</c:v>
                </c:pt>
                <c:pt idx="8788">
                  <c:v>6.1861102830000005</c:v>
                </c:pt>
                <c:pt idx="8789">
                  <c:v>6.1875254004000011</c:v>
                </c:pt>
                <c:pt idx="8790">
                  <c:v>6.1882941138000005</c:v>
                </c:pt>
                <c:pt idx="8791">
                  <c:v>6.1914070624999997</c:v>
                </c:pt>
                <c:pt idx="8792">
                  <c:v>6.1927757646999995</c:v>
                </c:pt>
                <c:pt idx="8793">
                  <c:v>6.1930757443999997</c:v>
                </c:pt>
                <c:pt idx="8794">
                  <c:v>6.1930058996000001</c:v>
                </c:pt>
                <c:pt idx="8795">
                  <c:v>6.1940019409999998</c:v>
                </c:pt>
                <c:pt idx="8796">
                  <c:v>6.195271818000001</c:v>
                </c:pt>
                <c:pt idx="8797">
                  <c:v>6.1969757316999994</c:v>
                </c:pt>
                <c:pt idx="8798">
                  <c:v>6.1984671304999992</c:v>
                </c:pt>
                <c:pt idx="8799">
                  <c:v>6.2000140202000003</c:v>
                </c:pt>
                <c:pt idx="8800">
                  <c:v>6.2011707428999996</c:v>
                </c:pt>
                <c:pt idx="8801">
                  <c:v>6.2020653185999999</c:v>
                </c:pt>
                <c:pt idx="8802">
                  <c:v>6.2033210826999996</c:v>
                </c:pt>
                <c:pt idx="8803">
                  <c:v>6.2049818088000004</c:v>
                </c:pt>
                <c:pt idx="8804">
                  <c:v>6.2054395720000013</c:v>
                </c:pt>
                <c:pt idx="8805">
                  <c:v>6.2059177779999999</c:v>
                </c:pt>
                <c:pt idx="8806">
                  <c:v>6.2080916539999986</c:v>
                </c:pt>
                <c:pt idx="8807">
                  <c:v>6.2093973941999998</c:v>
                </c:pt>
                <c:pt idx="8808">
                  <c:v>6.2100680292000003</c:v>
                </c:pt>
                <c:pt idx="8809">
                  <c:v>6.2111904000000004</c:v>
                </c:pt>
                <c:pt idx="8810">
                  <c:v>6.2123478900000002</c:v>
                </c:pt>
                <c:pt idx="8811">
                  <c:v>6.2160553380000003</c:v>
                </c:pt>
                <c:pt idx="8812">
                  <c:v>6.2191248888999997</c:v>
                </c:pt>
                <c:pt idx="8813">
                  <c:v>6.2204868329999998</c:v>
                </c:pt>
                <c:pt idx="8814">
                  <c:v>6.2216945994000001</c:v>
                </c:pt>
                <c:pt idx="8815">
                  <c:v>6.2222173408999994</c:v>
                </c:pt>
                <c:pt idx="8816">
                  <c:v>6.2227050108000004</c:v>
                </c:pt>
                <c:pt idx="8817">
                  <c:v>6.2236124403000002</c:v>
                </c:pt>
                <c:pt idx="8818">
                  <c:v>6.2248928795999987</c:v>
                </c:pt>
                <c:pt idx="8819">
                  <c:v>6.2269807402000001</c:v>
                </c:pt>
                <c:pt idx="8820">
                  <c:v>6.2281012109999994</c:v>
                </c:pt>
                <c:pt idx="8821">
                  <c:v>6.2281985920000009</c:v>
                </c:pt>
                <c:pt idx="8822">
                  <c:v>6.2286806579999991</c:v>
                </c:pt>
                <c:pt idx="8823">
                  <c:v>6.2305941211999993</c:v>
                </c:pt>
                <c:pt idx="8824">
                  <c:v>6.2324637781000005</c:v>
                </c:pt>
                <c:pt idx="8825">
                  <c:v>6.2334557465000007</c:v>
                </c:pt>
                <c:pt idx="8826">
                  <c:v>6.2334185955999999</c:v>
                </c:pt>
                <c:pt idx="8827">
                  <c:v>6.2330748633999997</c:v>
                </c:pt>
                <c:pt idx="8828">
                  <c:v>6.2325504604000006</c:v>
                </c:pt>
                <c:pt idx="8829">
                  <c:v>6.2333676834</c:v>
                </c:pt>
                <c:pt idx="8830">
                  <c:v>6.235217123</c:v>
                </c:pt>
                <c:pt idx="8831">
                  <c:v>6.2374836199999999</c:v>
                </c:pt>
                <c:pt idx="8832">
                  <c:v>6.2401906432000001</c:v>
                </c:pt>
                <c:pt idx="8833">
                  <c:v>6.242501325600001</c:v>
                </c:pt>
                <c:pt idx="8834">
                  <c:v>6.2437007038000001</c:v>
                </c:pt>
                <c:pt idx="8835">
                  <c:v>6.2442702147000011</c:v>
                </c:pt>
                <c:pt idx="8836">
                  <c:v>6.2461612059000009</c:v>
                </c:pt>
                <c:pt idx="8837">
                  <c:v>6.2485074806999998</c:v>
                </c:pt>
                <c:pt idx="8838">
                  <c:v>6.2493692950000002</c:v>
                </c:pt>
                <c:pt idx="8839">
                  <c:v>6.2495923549999999</c:v>
                </c:pt>
                <c:pt idx="8840">
                  <c:v>6.2511429655999997</c:v>
                </c:pt>
                <c:pt idx="8841">
                  <c:v>6.2533971464999993</c:v>
                </c:pt>
                <c:pt idx="8842">
                  <c:v>6.2548084830000006</c:v>
                </c:pt>
                <c:pt idx="8843">
                  <c:v>6.2559775858000002</c:v>
                </c:pt>
                <c:pt idx="8844">
                  <c:v>6.2570997702</c:v>
                </c:pt>
                <c:pt idx="8845">
                  <c:v>6.2583880104999992</c:v>
                </c:pt>
                <c:pt idx="8846">
                  <c:v>6.2596351836000013</c:v>
                </c:pt>
                <c:pt idx="8847">
                  <c:v>6.2602551569999996</c:v>
                </c:pt>
                <c:pt idx="8848">
                  <c:v>6.2603536740999992</c:v>
                </c:pt>
                <c:pt idx="8849">
                  <c:v>6.2615760935000004</c:v>
                </c:pt>
                <c:pt idx="8850">
                  <c:v>6.2638520633999999</c:v>
                </c:pt>
                <c:pt idx="8851">
                  <c:v>6.2658946120000003</c:v>
                </c:pt>
                <c:pt idx="8852">
                  <c:v>6.2666589563999988</c:v>
                </c:pt>
                <c:pt idx="8853">
                  <c:v>6.2672249771000006</c:v>
                </c:pt>
                <c:pt idx="8854">
                  <c:v>6.2684155793999992</c:v>
                </c:pt>
                <c:pt idx="8855">
                  <c:v>6.2698370265999994</c:v>
                </c:pt>
                <c:pt idx="8856">
                  <c:v>6.2713115633999985</c:v>
                </c:pt>
                <c:pt idx="8857">
                  <c:v>6.2734256234999997</c:v>
                </c:pt>
                <c:pt idx="8858">
                  <c:v>6.2759308560000004</c:v>
                </c:pt>
                <c:pt idx="8859">
                  <c:v>6.2777497587999997</c:v>
                </c:pt>
                <c:pt idx="8860">
                  <c:v>6.2778929640000003</c:v>
                </c:pt>
                <c:pt idx="8861">
                  <c:v>6.2785608065999998</c:v>
                </c:pt>
                <c:pt idx="8862">
                  <c:v>6.2804370579999995</c:v>
                </c:pt>
                <c:pt idx="8863">
                  <c:v>6.282535427</c:v>
                </c:pt>
                <c:pt idx="8864">
                  <c:v>6.2836151131999998</c:v>
                </c:pt>
                <c:pt idx="8865">
                  <c:v>6.2840965275</c:v>
                </c:pt>
                <c:pt idx="8866">
                  <c:v>6.2848176992999996</c:v>
                </c:pt>
                <c:pt idx="8867">
                  <c:v>6.2855448068999999</c:v>
                </c:pt>
                <c:pt idx="8868">
                  <c:v>6.2865952274000012</c:v>
                </c:pt>
                <c:pt idx="8869">
                  <c:v>6.2895412151999999</c:v>
                </c:pt>
                <c:pt idx="8870">
                  <c:v>6.2922593628000003</c:v>
                </c:pt>
                <c:pt idx="8871">
                  <c:v>6.2937306383999996</c:v>
                </c:pt>
                <c:pt idx="8872">
                  <c:v>6.294772536</c:v>
                </c:pt>
                <c:pt idx="8873">
                  <c:v>6.2957967716000001</c:v>
                </c:pt>
                <c:pt idx="8874">
                  <c:v>6.295529664</c:v>
                </c:pt>
                <c:pt idx="8875">
                  <c:v>6.2955348413999994</c:v>
                </c:pt>
                <c:pt idx="8876">
                  <c:v>6.2962152632000015</c:v>
                </c:pt>
                <c:pt idx="8877">
                  <c:v>6.2975621562000006</c:v>
                </c:pt>
                <c:pt idx="8878">
                  <c:v>6.2991253956000008</c:v>
                </c:pt>
                <c:pt idx="8879">
                  <c:v>6.3007005654000006</c:v>
                </c:pt>
                <c:pt idx="8880">
                  <c:v>6.3027231739999996</c:v>
                </c:pt>
                <c:pt idx="8881">
                  <c:v>6.3049533724999991</c:v>
                </c:pt>
                <c:pt idx="8882">
                  <c:v>6.3065171351000009</c:v>
                </c:pt>
                <c:pt idx="8883">
                  <c:v>6.3069994883999998</c:v>
                </c:pt>
                <c:pt idx="8884">
                  <c:v>6.3083382458000008</c:v>
                </c:pt>
                <c:pt idx="8885">
                  <c:v>6.3099496078000001</c:v>
                </c:pt>
                <c:pt idx="8886">
                  <c:v>6.3114157538000013</c:v>
                </c:pt>
                <c:pt idx="8887">
                  <c:v>6.3122211420000012</c:v>
                </c:pt>
                <c:pt idx="8888">
                  <c:v>6.3131926563</c:v>
                </c:pt>
                <c:pt idx="8889">
                  <c:v>6.3147689828999987</c:v>
                </c:pt>
                <c:pt idx="8890">
                  <c:v>6.3163128749999986</c:v>
                </c:pt>
                <c:pt idx="8891">
                  <c:v>6.3177947118000004</c:v>
                </c:pt>
                <c:pt idx="8892">
                  <c:v>6.3193269620999999</c:v>
                </c:pt>
                <c:pt idx="8893">
                  <c:v>6.3222436736999992</c:v>
                </c:pt>
                <c:pt idx="8894">
                  <c:v>6.3262517035999997</c:v>
                </c:pt>
                <c:pt idx="8895">
                  <c:v>6.3274642079999994</c:v>
                </c:pt>
                <c:pt idx="8896">
                  <c:v>6.3276063987999995</c:v>
                </c:pt>
                <c:pt idx="8897">
                  <c:v>6.3273156360000007</c:v>
                </c:pt>
                <c:pt idx="8898">
                  <c:v>6.3277068312000004</c:v>
                </c:pt>
                <c:pt idx="8899">
                  <c:v>6.3285606467999997</c:v>
                </c:pt>
                <c:pt idx="8900">
                  <c:v>6.3298267849999998</c:v>
                </c:pt>
                <c:pt idx="8901">
                  <c:v>6.3308498330000003</c:v>
                </c:pt>
                <c:pt idx="8902">
                  <c:v>6.3324810471999999</c:v>
                </c:pt>
                <c:pt idx="8903">
                  <c:v>6.3347264460000012</c:v>
                </c:pt>
                <c:pt idx="8904">
                  <c:v>6.3364736621999995</c:v>
                </c:pt>
                <c:pt idx="8905">
                  <c:v>6.3375090016999991</c:v>
                </c:pt>
                <c:pt idx="8906">
                  <c:v>6.338312986800001</c:v>
                </c:pt>
                <c:pt idx="8907">
                  <c:v>6.3392920272</c:v>
                </c:pt>
                <c:pt idx="8908">
                  <c:v>6.3406448831999986</c:v>
                </c:pt>
                <c:pt idx="8909">
                  <c:v>6.3417841608000005</c:v>
                </c:pt>
                <c:pt idx="8910">
                  <c:v>6.3440152695999998</c:v>
                </c:pt>
                <c:pt idx="8911">
                  <c:v>6.3473590813999996</c:v>
                </c:pt>
                <c:pt idx="8912">
                  <c:v>6.3490297410000007</c:v>
                </c:pt>
                <c:pt idx="8913">
                  <c:v>6.3477453634000014</c:v>
                </c:pt>
                <c:pt idx="8914">
                  <c:v>6.3466477844000009</c:v>
                </c:pt>
                <c:pt idx="8915">
                  <c:v>6.3474223867999999</c:v>
                </c:pt>
                <c:pt idx="8916">
                  <c:v>6.3490426739999997</c:v>
                </c:pt>
                <c:pt idx="8917">
                  <c:v>6.3504553175999989</c:v>
                </c:pt>
                <c:pt idx="8918">
                  <c:v>6.3512181405000003</c:v>
                </c:pt>
                <c:pt idx="8919">
                  <c:v>6.3520196369999988</c:v>
                </c:pt>
                <c:pt idx="8920">
                  <c:v>6.3533079605000014</c:v>
                </c:pt>
                <c:pt idx="8921">
                  <c:v>6.3552611675000001</c:v>
                </c:pt>
                <c:pt idx="8922">
                  <c:v>6.3569770249999999</c:v>
                </c:pt>
                <c:pt idx="8923">
                  <c:v>6.3576185992000003</c:v>
                </c:pt>
                <c:pt idx="8924">
                  <c:v>6.3593346254999998</c:v>
                </c:pt>
                <c:pt idx="8925">
                  <c:v>6.3616769765999992</c:v>
                </c:pt>
                <c:pt idx="8926">
                  <c:v>6.3633366544000003</c:v>
                </c:pt>
                <c:pt idx="8927">
                  <c:v>6.3636843577999995</c:v>
                </c:pt>
                <c:pt idx="8928">
                  <c:v>6.3641124707999985</c:v>
                </c:pt>
                <c:pt idx="8929">
                  <c:v>6.365401458</c:v>
                </c:pt>
                <c:pt idx="8930">
                  <c:v>6.3673346985000006</c:v>
                </c:pt>
                <c:pt idx="8931">
                  <c:v>6.3686029991999993</c:v>
                </c:pt>
                <c:pt idx="8932">
                  <c:v>6.3696605999999996</c:v>
                </c:pt>
                <c:pt idx="8933">
                  <c:v>6.3711815300000003</c:v>
                </c:pt>
                <c:pt idx="8934">
                  <c:v>6.3727413115999987</c:v>
                </c:pt>
                <c:pt idx="8935">
                  <c:v>6.3732204115999993</c:v>
                </c:pt>
                <c:pt idx="8936">
                  <c:v>6.3735245041999997</c:v>
                </c:pt>
                <c:pt idx="8937">
                  <c:v>6.3748975647999995</c:v>
                </c:pt>
                <c:pt idx="8938">
                  <c:v>6.3773337808000008</c:v>
                </c:pt>
                <c:pt idx="8939">
                  <c:v>6.3799690909000004</c:v>
                </c:pt>
                <c:pt idx="8940">
                  <c:v>6.3810242914000002</c:v>
                </c:pt>
                <c:pt idx="8941">
                  <c:v>6.381378378</c:v>
                </c:pt>
                <c:pt idx="8942">
                  <c:v>6.3823769464</c:v>
                </c:pt>
                <c:pt idx="8943">
                  <c:v>6.3800168631999998</c:v>
                </c:pt>
                <c:pt idx="8944">
                  <c:v>6.3802734528000009</c:v>
                </c:pt>
                <c:pt idx="8945">
                  <c:v>6.3818400205999994</c:v>
                </c:pt>
                <c:pt idx="8946">
                  <c:v>6.3829849440000004</c:v>
                </c:pt>
                <c:pt idx="8947">
                  <c:v>6.3851784149999995</c:v>
                </c:pt>
                <c:pt idx="8948">
                  <c:v>6.3876187814999987</c:v>
                </c:pt>
                <c:pt idx="8949">
                  <c:v>6.3900473999999994</c:v>
                </c:pt>
                <c:pt idx="8950">
                  <c:v>6.3918374932000006</c:v>
                </c:pt>
                <c:pt idx="8951">
                  <c:v>6.3940734829999997</c:v>
                </c:pt>
                <c:pt idx="8952">
                  <c:v>6.3956439721999994</c:v>
                </c:pt>
                <c:pt idx="8953">
                  <c:v>6.3967657814999992</c:v>
                </c:pt>
                <c:pt idx="8954">
                  <c:v>6.3983035800000003</c:v>
                </c:pt>
                <c:pt idx="8955">
                  <c:v>6.3998474630999995</c:v>
                </c:pt>
                <c:pt idx="8956">
                  <c:v>6.401780468100001</c:v>
                </c:pt>
                <c:pt idx="8957">
                  <c:v>6.402839782500001</c:v>
                </c:pt>
                <c:pt idx="8958">
                  <c:v>6.4039081300000005</c:v>
                </c:pt>
                <c:pt idx="8959">
                  <c:v>6.4047356184000002</c:v>
                </c:pt>
                <c:pt idx="8960">
                  <c:v>6.4060390079999996</c:v>
                </c:pt>
                <c:pt idx="8961">
                  <c:v>6.4075804217999996</c:v>
                </c:pt>
                <c:pt idx="8962">
                  <c:v>6.4094347749999994</c:v>
                </c:pt>
                <c:pt idx="8963">
                  <c:v>6.4110842651999995</c:v>
                </c:pt>
                <c:pt idx="8964">
                  <c:v>6.4122878680000008</c:v>
                </c:pt>
                <c:pt idx="8965">
                  <c:v>6.4132625421999991</c:v>
                </c:pt>
                <c:pt idx="8966">
                  <c:v>6.4146234287999997</c:v>
                </c:pt>
                <c:pt idx="8967">
                  <c:v>6.4161595050000004</c:v>
                </c:pt>
                <c:pt idx="8968">
                  <c:v>6.4176956820000015</c:v>
                </c:pt>
                <c:pt idx="8969">
                  <c:v>6.4190898495000006</c:v>
                </c:pt>
                <c:pt idx="8970">
                  <c:v>6.4207372008000005</c:v>
                </c:pt>
                <c:pt idx="8971">
                  <c:v>6.422369698799999</c:v>
                </c:pt>
                <c:pt idx="8972">
                  <c:v>6.4239993356999996</c:v>
                </c:pt>
                <c:pt idx="8973">
                  <c:v>6.425414987199999</c:v>
                </c:pt>
                <c:pt idx="8974">
                  <c:v>6.4261853479999989</c:v>
                </c:pt>
                <c:pt idx="8975">
                  <c:v>6.4266545763000007</c:v>
                </c:pt>
                <c:pt idx="8976">
                  <c:v>6.4272629408999995</c:v>
                </c:pt>
                <c:pt idx="8977">
                  <c:v>6.4289331000000001</c:v>
                </c:pt>
                <c:pt idx="8978">
                  <c:v>6.431468991</c:v>
                </c:pt>
                <c:pt idx="8979">
                  <c:v>6.4336427679999995</c:v>
                </c:pt>
                <c:pt idx="8980">
                  <c:v>6.4343204549999999</c:v>
                </c:pt>
                <c:pt idx="8981">
                  <c:v>6.4343496095999999</c:v>
                </c:pt>
                <c:pt idx="8982">
                  <c:v>6.4348131437999996</c:v>
                </c:pt>
                <c:pt idx="8983">
                  <c:v>6.4363116479999993</c:v>
                </c:pt>
                <c:pt idx="8984">
                  <c:v>6.4388752660999993</c:v>
                </c:pt>
                <c:pt idx="8985">
                  <c:v>6.4405070117999994</c:v>
                </c:pt>
                <c:pt idx="8986">
                  <c:v>6.4412699247000003</c:v>
                </c:pt>
                <c:pt idx="8987">
                  <c:v>6.4416615540000013</c:v>
                </c:pt>
                <c:pt idx="8988">
                  <c:v>6.4422794520000011</c:v>
                </c:pt>
                <c:pt idx="8989">
                  <c:v>6.4435009794999996</c:v>
                </c:pt>
                <c:pt idx="8990">
                  <c:v>6.4456005712</c:v>
                </c:pt>
                <c:pt idx="8991">
                  <c:v>6.447081604400001</c:v>
                </c:pt>
                <c:pt idx="8992">
                  <c:v>6.4479440349999999</c:v>
                </c:pt>
                <c:pt idx="8993">
                  <c:v>6.448737283999999</c:v>
                </c:pt>
                <c:pt idx="8994">
                  <c:v>6.4490478587999993</c:v>
                </c:pt>
                <c:pt idx="8995">
                  <c:v>6.4497929892000005</c:v>
                </c:pt>
                <c:pt idx="8996">
                  <c:v>6.4495601100000002</c:v>
                </c:pt>
                <c:pt idx="8997">
                  <c:v>6.4500031487000005</c:v>
                </c:pt>
                <c:pt idx="8998">
                  <c:v>6.4508717648000005</c:v>
                </c:pt>
                <c:pt idx="8999">
                  <c:v>6.4523893290000007</c:v>
                </c:pt>
                <c:pt idx="9000">
                  <c:v>6.4551927952000003</c:v>
                </c:pt>
                <c:pt idx="9001">
                  <c:v>6.4577520038999996</c:v>
                </c:pt>
                <c:pt idx="9002">
                  <c:v>6.4596834855000003</c:v>
                </c:pt>
                <c:pt idx="9003">
                  <c:v>6.4610625522000014</c:v>
                </c:pt>
                <c:pt idx="9004">
                  <c:v>6.4615662891000003</c:v>
                </c:pt>
                <c:pt idx="9005">
                  <c:v>6.4624504949999997</c:v>
                </c:pt>
                <c:pt idx="9006">
                  <c:v>6.4635400540000001</c:v>
                </c:pt>
                <c:pt idx="9007">
                  <c:v>6.4646236429999995</c:v>
                </c:pt>
                <c:pt idx="9008">
                  <c:v>6.4657133244000002</c:v>
                </c:pt>
                <c:pt idx="9009">
                  <c:v>6.4672589664000002</c:v>
                </c:pt>
                <c:pt idx="9010">
                  <c:v>6.4689889200000001</c:v>
                </c:pt>
                <c:pt idx="9011">
                  <c:v>6.4704532822999994</c:v>
                </c:pt>
                <c:pt idx="9012">
                  <c:v>6.4719388463000005</c:v>
                </c:pt>
                <c:pt idx="9013">
                  <c:v>6.4742760560999999</c:v>
                </c:pt>
                <c:pt idx="9014">
                  <c:v>6.4762117630000011</c:v>
                </c:pt>
                <c:pt idx="9015">
                  <c:v>6.4769124431999998</c:v>
                </c:pt>
                <c:pt idx="9016">
                  <c:v>6.4774138367999994</c:v>
                </c:pt>
                <c:pt idx="9017">
                  <c:v>6.4788998117999999</c:v>
                </c:pt>
                <c:pt idx="9018">
                  <c:v>6.4809838524000005</c:v>
                </c:pt>
                <c:pt idx="9019">
                  <c:v>6.4823944240999989</c:v>
                </c:pt>
                <c:pt idx="9020">
                  <c:v>6.4829684187000005</c:v>
                </c:pt>
                <c:pt idx="9021">
                  <c:v>6.4841736956000009</c:v>
                </c:pt>
                <c:pt idx="9022">
                  <c:v>6.4857837351000001</c:v>
                </c:pt>
                <c:pt idx="9023">
                  <c:v>6.4871642411999995</c:v>
                </c:pt>
                <c:pt idx="9024">
                  <c:v>6.4886022690000003</c:v>
                </c:pt>
                <c:pt idx="9025">
                  <c:v>6.4896507558999996</c:v>
                </c:pt>
                <c:pt idx="9026">
                  <c:v>6.4904878429999995</c:v>
                </c:pt>
                <c:pt idx="9027">
                  <c:v>6.4904640108000002</c:v>
                </c:pt>
                <c:pt idx="9028">
                  <c:v>6.4906395246000006</c:v>
                </c:pt>
                <c:pt idx="9029">
                  <c:v>6.4920777911999998</c:v>
                </c:pt>
                <c:pt idx="9030">
                  <c:v>6.4948091651999995</c:v>
                </c:pt>
                <c:pt idx="9031">
                  <c:v>6.4967038489000002</c:v>
                </c:pt>
                <c:pt idx="9032">
                  <c:v>6.4986440695000001</c:v>
                </c:pt>
                <c:pt idx="9033">
                  <c:v>6.4993518260999998</c:v>
                </c:pt>
                <c:pt idx="9034">
                  <c:v>6.5002923299999997</c:v>
                </c:pt>
                <c:pt idx="9035">
                  <c:v>6.4994771819999997</c:v>
                </c:pt>
                <c:pt idx="9036">
                  <c:v>6.4996953060000004</c:v>
                </c:pt>
                <c:pt idx="9037">
                  <c:v>6.5000976879999994</c:v>
                </c:pt>
                <c:pt idx="9038">
                  <c:v>6.5017692557999993</c:v>
                </c:pt>
                <c:pt idx="9039">
                  <c:v>6.5038942799999999</c:v>
                </c:pt>
                <c:pt idx="9040">
                  <c:v>6.5064243037999994</c:v>
                </c:pt>
                <c:pt idx="9041">
                  <c:v>6.5081325420000011</c:v>
                </c:pt>
                <c:pt idx="9042">
                  <c:v>6.5093032918000002</c:v>
                </c:pt>
                <c:pt idx="9043">
                  <c:v>6.5111846682000003</c:v>
                </c:pt>
                <c:pt idx="9044">
                  <c:v>6.5135379350000004</c:v>
                </c:pt>
                <c:pt idx="9045">
                  <c:v>6.515943062299999</c:v>
                </c:pt>
                <c:pt idx="9046">
                  <c:v>6.5170788158000006</c:v>
                </c:pt>
                <c:pt idx="9047">
                  <c:v>6.5184414750000004</c:v>
                </c:pt>
                <c:pt idx="9048">
                  <c:v>6.5210407023999988</c:v>
                </c:pt>
                <c:pt idx="9049">
                  <c:v>6.5229688061999989</c:v>
                </c:pt>
                <c:pt idx="9050">
                  <c:v>6.5237658474999991</c:v>
                </c:pt>
                <c:pt idx="9051">
                  <c:v>6.5244839309999989</c:v>
                </c:pt>
                <c:pt idx="9052">
                  <c:v>6.5260153530000009</c:v>
                </c:pt>
                <c:pt idx="9053">
                  <c:v>6.5276350280999997</c:v>
                </c:pt>
                <c:pt idx="9054">
                  <c:v>6.5288101468999988</c:v>
                </c:pt>
                <c:pt idx="9055">
                  <c:v>6.5293441311999993</c:v>
                </c:pt>
                <c:pt idx="9056">
                  <c:v>6.5299207035000011</c:v>
                </c:pt>
                <c:pt idx="9057">
                  <c:v>6.5315711825999996</c:v>
                </c:pt>
                <c:pt idx="9058">
                  <c:v>6.5340444532999991</c:v>
                </c:pt>
                <c:pt idx="9059">
                  <c:v>6.5360000978999997</c:v>
                </c:pt>
                <c:pt idx="9060">
                  <c:v>6.5374897395000007</c:v>
                </c:pt>
                <c:pt idx="9061">
                  <c:v>6.538531580299999</c:v>
                </c:pt>
                <c:pt idx="9062">
                  <c:v>6.5396434879999994</c:v>
                </c:pt>
                <c:pt idx="9063">
                  <c:v>6.5410342272000008</c:v>
                </c:pt>
                <c:pt idx="9064">
                  <c:v>6.5409029452</c:v>
                </c:pt>
                <c:pt idx="9065">
                  <c:v>6.5405750437999997</c:v>
                </c:pt>
                <c:pt idx="9066">
                  <c:v>6.5418867712000006</c:v>
                </c:pt>
                <c:pt idx="9067">
                  <c:v>6.5431498518</c:v>
                </c:pt>
                <c:pt idx="9068">
                  <c:v>6.5439741240000009</c:v>
                </c:pt>
                <c:pt idx="9069">
                  <c:v>6.5457371249999987</c:v>
                </c:pt>
                <c:pt idx="9070">
                  <c:v>6.5482332671999988</c:v>
                </c:pt>
                <c:pt idx="9071">
                  <c:v>6.5501184720000012</c:v>
                </c:pt>
                <c:pt idx="9072">
                  <c:v>6.5513438756000006</c:v>
                </c:pt>
                <c:pt idx="9073">
                  <c:v>6.5514216015000004</c:v>
                </c:pt>
                <c:pt idx="9074">
                  <c:v>6.5535632316000001</c:v>
                </c:pt>
                <c:pt idx="9075">
                  <c:v>6.555880265599999</c:v>
                </c:pt>
                <c:pt idx="9076">
                  <c:v>6.5575434419999992</c:v>
                </c:pt>
                <c:pt idx="9077">
                  <c:v>6.5587462908000003</c:v>
                </c:pt>
                <c:pt idx="9078">
                  <c:v>6.560612334</c:v>
                </c:pt>
                <c:pt idx="9079">
                  <c:v>6.561428115</c:v>
                </c:pt>
                <c:pt idx="9080">
                  <c:v>6.5615960025</c:v>
                </c:pt>
                <c:pt idx="9081">
                  <c:v>6.5621877118</c:v>
                </c:pt>
                <c:pt idx="9082">
                  <c:v>6.5635935175999993</c:v>
                </c:pt>
                <c:pt idx="9083">
                  <c:v>6.5658714702000012</c:v>
                </c:pt>
                <c:pt idx="9084">
                  <c:v>6.5679620280000002</c:v>
                </c:pt>
                <c:pt idx="9085">
                  <c:v>6.5692752550999991</c:v>
                </c:pt>
                <c:pt idx="9086">
                  <c:v>6.5697499824000003</c:v>
                </c:pt>
                <c:pt idx="9087">
                  <c:v>6.5700127812000009</c:v>
                </c:pt>
                <c:pt idx="9088">
                  <c:v>6.5713689677999998</c:v>
                </c:pt>
                <c:pt idx="9089">
                  <c:v>6.5737606005</c:v>
                </c:pt>
                <c:pt idx="9090">
                  <c:v>6.5748255404</c:v>
                </c:pt>
                <c:pt idx="9091">
                  <c:v>6.5750334639999997</c:v>
                </c:pt>
                <c:pt idx="9092">
                  <c:v>6.5767527759999993</c:v>
                </c:pt>
                <c:pt idx="9093">
                  <c:v>6.5791020270000002</c:v>
                </c:pt>
                <c:pt idx="9094">
                  <c:v>6.5805881400000006</c:v>
                </c:pt>
                <c:pt idx="9095">
                  <c:v>6.5812508190000001</c:v>
                </c:pt>
                <c:pt idx="9096">
                  <c:v>6.5816770391999997</c:v>
                </c:pt>
                <c:pt idx="9097">
                  <c:v>6.5832398576999998</c:v>
                </c:pt>
                <c:pt idx="9098">
                  <c:v>6.5850056208000005</c:v>
                </c:pt>
                <c:pt idx="9099">
                  <c:v>6.5866207167999997</c:v>
                </c:pt>
                <c:pt idx="9100">
                  <c:v>6.5882236888000003</c:v>
                </c:pt>
                <c:pt idx="9101">
                  <c:v>6.5898114662000014</c:v>
                </c:pt>
                <c:pt idx="9102">
                  <c:v>6.5905235459999991</c:v>
                </c:pt>
                <c:pt idx="9103">
                  <c:v>6.5910327846999994</c:v>
                </c:pt>
                <c:pt idx="9104">
                  <c:v>6.592009096</c:v>
                </c:pt>
                <c:pt idx="9105">
                  <c:v>6.5947220351999993</c:v>
                </c:pt>
                <c:pt idx="9106">
                  <c:v>6.5967835917000004</c:v>
                </c:pt>
                <c:pt idx="9107">
                  <c:v>6.5969148607999992</c:v>
                </c:pt>
                <c:pt idx="9108">
                  <c:v>6.5967849344000005</c:v>
                </c:pt>
                <c:pt idx="9109">
                  <c:v>6.5980969610999995</c:v>
                </c:pt>
                <c:pt idx="9110">
                  <c:v>6.6013520249999997</c:v>
                </c:pt>
                <c:pt idx="9111">
                  <c:v>6.6041247203999998</c:v>
                </c:pt>
                <c:pt idx="9112">
                  <c:v>6.6029285763000001</c:v>
                </c:pt>
                <c:pt idx="9113">
                  <c:v>6.6026085961000005</c:v>
                </c:pt>
                <c:pt idx="9114">
                  <c:v>6.6038350271999997</c:v>
                </c:pt>
                <c:pt idx="9115">
                  <c:v>6.6071151910000001</c:v>
                </c:pt>
                <c:pt idx="9116">
                  <c:v>6.6096267696000002</c:v>
                </c:pt>
                <c:pt idx="9117">
                  <c:v>6.6108532071999999</c:v>
                </c:pt>
                <c:pt idx="9118">
                  <c:v>6.6131376324</c:v>
                </c:pt>
                <c:pt idx="9119">
                  <c:v>6.6160435017000001</c:v>
                </c:pt>
                <c:pt idx="9120">
                  <c:v>6.6178363079999984</c:v>
                </c:pt>
                <c:pt idx="9121">
                  <c:v>6.6181713739999992</c:v>
                </c:pt>
                <c:pt idx="9122">
                  <c:v>6.6185248839999993</c:v>
                </c:pt>
                <c:pt idx="9123">
                  <c:v>6.6205363679999998</c:v>
                </c:pt>
                <c:pt idx="9124">
                  <c:v>6.6216743999999998</c:v>
                </c:pt>
                <c:pt idx="9125">
                  <c:v>6.6218865887999998</c:v>
                </c:pt>
                <c:pt idx="9126">
                  <c:v>6.6225048519999996</c:v>
                </c:pt>
                <c:pt idx="9127">
                  <c:v>6.6237261092999988</c:v>
                </c:pt>
                <c:pt idx="9128">
                  <c:v>6.6260764579</c:v>
                </c:pt>
                <c:pt idx="9129">
                  <c:v>6.6283992333999997</c:v>
                </c:pt>
                <c:pt idx="9130">
                  <c:v>6.6294515064000006</c:v>
                </c:pt>
                <c:pt idx="9131">
                  <c:v>6.6296639091000005</c:v>
                </c:pt>
                <c:pt idx="9132">
                  <c:v>6.6307655185000005</c:v>
                </c:pt>
                <c:pt idx="9133">
                  <c:v>6.6327164055000001</c:v>
                </c:pt>
                <c:pt idx="9134">
                  <c:v>6.6340120000000002</c:v>
                </c:pt>
                <c:pt idx="9135">
                  <c:v>6.6344645577000003</c:v>
                </c:pt>
                <c:pt idx="9136">
                  <c:v>6.6344801600000007</c:v>
                </c:pt>
                <c:pt idx="9137">
                  <c:v>6.6360498452000005</c:v>
                </c:pt>
                <c:pt idx="9138">
                  <c:v>6.6376288819999996</c:v>
                </c:pt>
                <c:pt idx="9139">
                  <c:v>6.6389648623000008</c:v>
                </c:pt>
                <c:pt idx="9140">
                  <c:v>6.6411935137999993</c:v>
                </c:pt>
                <c:pt idx="9141">
                  <c:v>6.6434377519999996</c:v>
                </c:pt>
                <c:pt idx="9142">
                  <c:v>6.6447463080000011</c:v>
                </c:pt>
                <c:pt idx="9143">
                  <c:v>6.6447251349999998</c:v>
                </c:pt>
                <c:pt idx="9144">
                  <c:v>6.6450732119999998</c:v>
                </c:pt>
                <c:pt idx="9145">
                  <c:v>6.6469666304000006</c:v>
                </c:pt>
                <c:pt idx="9146">
                  <c:v>6.6493096122000006</c:v>
                </c:pt>
                <c:pt idx="9147">
                  <c:v>6.6497009894000003</c:v>
                </c:pt>
                <c:pt idx="9148">
                  <c:v>6.6496613934000006</c:v>
                </c:pt>
                <c:pt idx="9149">
                  <c:v>6.6496187003000005</c:v>
                </c:pt>
                <c:pt idx="9150">
                  <c:v>6.650047118399999</c:v>
                </c:pt>
                <c:pt idx="9151">
                  <c:v>6.6518025720000002</c:v>
                </c:pt>
                <c:pt idx="9152">
                  <c:v>6.6544510968000008</c:v>
                </c:pt>
                <c:pt idx="9153">
                  <c:v>6.6568781116000011</c:v>
                </c:pt>
                <c:pt idx="9154">
                  <c:v>6.6586308804999996</c:v>
                </c:pt>
                <c:pt idx="9155">
                  <c:v>6.6599001406000005</c:v>
                </c:pt>
                <c:pt idx="9156">
                  <c:v>6.6607383608999999</c:v>
                </c:pt>
                <c:pt idx="9157">
                  <c:v>6.6611764061999992</c:v>
                </c:pt>
                <c:pt idx="9158">
                  <c:v>6.6625014527000008</c:v>
                </c:pt>
                <c:pt idx="9159">
                  <c:v>6.6646950588000005</c:v>
                </c:pt>
                <c:pt idx="9160">
                  <c:v>6.6658480039999999</c:v>
                </c:pt>
                <c:pt idx="9161">
                  <c:v>6.6661355600000007</c:v>
                </c:pt>
                <c:pt idx="9162">
                  <c:v>6.6670328153000007</c:v>
                </c:pt>
                <c:pt idx="9163">
                  <c:v>6.6685367391000003</c:v>
                </c:pt>
                <c:pt idx="9164">
                  <c:v>6.6700623989999999</c:v>
                </c:pt>
                <c:pt idx="9165">
                  <c:v>6.6705749999999995</c:v>
                </c:pt>
                <c:pt idx="9166">
                  <c:v>6.6717561820000002</c:v>
                </c:pt>
                <c:pt idx="9167">
                  <c:v>6.6740528132000012</c:v>
                </c:pt>
                <c:pt idx="9168">
                  <c:v>6.6757645864999997</c:v>
                </c:pt>
                <c:pt idx="9169">
                  <c:v>6.6764291088000016</c:v>
                </c:pt>
                <c:pt idx="9170">
                  <c:v>6.6770719902</c:v>
                </c:pt>
                <c:pt idx="9171">
                  <c:v>6.6776653664000012</c:v>
                </c:pt>
                <c:pt idx="9172">
                  <c:v>6.6790906559999996</c:v>
                </c:pt>
                <c:pt idx="9173">
                  <c:v>6.6813324924000002</c:v>
                </c:pt>
                <c:pt idx="9174">
                  <c:v>6.6829397004000004</c:v>
                </c:pt>
                <c:pt idx="9175">
                  <c:v>6.6838905096000003</c:v>
                </c:pt>
                <c:pt idx="9176">
                  <c:v>6.6850602275000002</c:v>
                </c:pt>
                <c:pt idx="9177">
                  <c:v>6.6856137264000006</c:v>
                </c:pt>
                <c:pt idx="9178">
                  <c:v>6.6859700654000003</c:v>
                </c:pt>
                <c:pt idx="9179">
                  <c:v>6.6868044572000001</c:v>
                </c:pt>
                <c:pt idx="9180">
                  <c:v>6.6888965051999998</c:v>
                </c:pt>
                <c:pt idx="9181">
                  <c:v>6.6905385198000005</c:v>
                </c:pt>
                <c:pt idx="9182">
                  <c:v>6.6909167442000008</c:v>
                </c:pt>
                <c:pt idx="9183">
                  <c:v>6.6904378309999997</c:v>
                </c:pt>
                <c:pt idx="9184">
                  <c:v>6.6914914476000007</c:v>
                </c:pt>
                <c:pt idx="9185">
                  <c:v>6.694531307300001</c:v>
                </c:pt>
                <c:pt idx="9186">
                  <c:v>6.6971087388000008</c:v>
                </c:pt>
                <c:pt idx="9187">
                  <c:v>6.6983755921999997</c:v>
                </c:pt>
                <c:pt idx="9188">
                  <c:v>6.6993428670000004</c:v>
                </c:pt>
                <c:pt idx="9189">
                  <c:v>6.7060869499999995</c:v>
                </c:pt>
                <c:pt idx="9190">
                  <c:v>6.7087539998999999</c:v>
                </c:pt>
                <c:pt idx="9191">
                  <c:v>6.7079757555999988</c:v>
                </c:pt>
                <c:pt idx="9192">
                  <c:v>6.7065775576000011</c:v>
                </c:pt>
                <c:pt idx="9193">
                  <c:v>6.7064810879999994</c:v>
                </c:pt>
                <c:pt idx="9194">
                  <c:v>6.7077362360000006</c:v>
                </c:pt>
                <c:pt idx="9195">
                  <c:v>6.7077919253999996</c:v>
                </c:pt>
                <c:pt idx="9196">
                  <c:v>6.7079251920000003</c:v>
                </c:pt>
                <c:pt idx="9197">
                  <c:v>6.7089814468000002</c:v>
                </c:pt>
                <c:pt idx="9198">
                  <c:v>6.7104294707999985</c:v>
                </c:pt>
                <c:pt idx="9199">
                  <c:v>6.7117019775000006</c:v>
                </c:pt>
                <c:pt idx="9200">
                  <c:v>6.7125238179999993</c:v>
                </c:pt>
                <c:pt idx="9201">
                  <c:v>6.7131296049999989</c:v>
                </c:pt>
                <c:pt idx="9202">
                  <c:v>6.7143340175999997</c:v>
                </c:pt>
                <c:pt idx="9203">
                  <c:v>6.7163471140000013</c:v>
                </c:pt>
                <c:pt idx="9204">
                  <c:v>6.7181194276000014</c:v>
                </c:pt>
                <c:pt idx="9205">
                  <c:v>6.7191533069999991</c:v>
                </c:pt>
                <c:pt idx="9206">
                  <c:v>6.7192635347999996</c:v>
                </c:pt>
                <c:pt idx="9207">
                  <c:v>6.7193022507000002</c:v>
                </c:pt>
                <c:pt idx="9208">
                  <c:v>6.7206380368000005</c:v>
                </c:pt>
                <c:pt idx="9209">
                  <c:v>6.7217452787999994</c:v>
                </c:pt>
                <c:pt idx="9210">
                  <c:v>6.7227655144000007</c:v>
                </c:pt>
                <c:pt idx="9211">
                  <c:v>6.7242212980000007</c:v>
                </c:pt>
                <c:pt idx="9212">
                  <c:v>6.7253069465999999</c:v>
                </c:pt>
                <c:pt idx="9213">
                  <c:v>6.7260504388000006</c:v>
                </c:pt>
                <c:pt idx="9214">
                  <c:v>6.7259881679999998</c:v>
                </c:pt>
                <c:pt idx="9215">
                  <c:v>6.7254902595999999</c:v>
                </c:pt>
                <c:pt idx="9216">
                  <c:v>6.7258354917999998</c:v>
                </c:pt>
                <c:pt idx="9217">
                  <c:v>6.7261620627999994</c:v>
                </c:pt>
                <c:pt idx="9218">
                  <c:v>6.7267608910999996</c:v>
                </c:pt>
                <c:pt idx="9219">
                  <c:v>6.7280645946000002</c:v>
                </c:pt>
                <c:pt idx="9220">
                  <c:v>6.7294897438000012</c:v>
                </c:pt>
                <c:pt idx="9221">
                  <c:v>6.7307516070000011</c:v>
                </c:pt>
                <c:pt idx="9222">
                  <c:v>6.7305676139999999</c:v>
                </c:pt>
                <c:pt idx="9223">
                  <c:v>6.7298183160000002</c:v>
                </c:pt>
                <c:pt idx="9224">
                  <c:v>6.7298267098999993</c:v>
                </c:pt>
                <c:pt idx="9225">
                  <c:v>6.7307721194999992</c:v>
                </c:pt>
                <c:pt idx="9226">
                  <c:v>6.7319930799999996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D37-4762-A34C-E1341714EC9C}"/>
            </c:ext>
          </c:extLst>
        </c:ser>
        <c:ser>
          <c:idx val="4"/>
          <c:order val="4"/>
          <c:tx>
            <c:v>Test 8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'Rubber65A Testing_8_1'!$V$16:$V$6842</c:f>
              <c:numCache>
                <c:formatCode>General</c:formatCode>
                <c:ptCount val="6827"/>
                <c:pt idx="0">
                  <c:v>-2.4000288004632086E-5</c:v>
                </c:pt>
                <c:pt idx="1">
                  <c:v>-3.1000480509933812E-5</c:v>
                </c:pt>
                <c:pt idx="2">
                  <c:v>-3.6000648015588422E-5</c:v>
                </c:pt>
                <c:pt idx="3">
                  <c:v>-4.1000840522932105E-5</c:v>
                </c:pt>
                <c:pt idx="4">
                  <c:v>-3.6000648015588422E-5</c:v>
                </c:pt>
                <c:pt idx="5">
                  <c:v>-3.9000760519784829E-5</c:v>
                </c:pt>
                <c:pt idx="6">
                  <c:v>-4.2000882024683269E-5</c:v>
                </c:pt>
                <c:pt idx="7">
                  <c:v>-4.1000840522932105E-5</c:v>
                </c:pt>
                <c:pt idx="8">
                  <c:v>-3.2000512010954934E-5</c:v>
                </c:pt>
                <c:pt idx="9">
                  <c:v>-2.2000242003515883E-5</c:v>
                </c:pt>
                <c:pt idx="10">
                  <c:v>9.9999500003988414E-6</c:v>
                </c:pt>
                <c:pt idx="11">
                  <c:v>4.8998799539180632E-5</c:v>
                </c:pt>
                <c:pt idx="12">
                  <c:v>1.0199479835375543E-4</c:v>
                </c:pt>
                <c:pt idx="13">
                  <c:v>1.5098860064753262E-4</c:v>
                </c:pt>
                <c:pt idx="14">
                  <c:v>1.9898020212653455E-4</c:v>
                </c:pt>
                <c:pt idx="15">
                  <c:v>2.7696164258325553E-4</c:v>
                </c:pt>
                <c:pt idx="16">
                  <c:v>3.8492590651679706E-4</c:v>
                </c:pt>
                <c:pt idx="17">
                  <c:v>5.0787101168214778E-4</c:v>
                </c:pt>
                <c:pt idx="18">
                  <c:v>6.2180663817644857E-4</c:v>
                </c:pt>
                <c:pt idx="19">
                  <c:v>7.5071814060872002E-4</c:v>
                </c:pt>
                <c:pt idx="20">
                  <c:v>8.7361828439680802E-4</c:v>
                </c:pt>
                <c:pt idx="21">
                  <c:v>1.0064933156255609E-3</c:v>
                </c:pt>
                <c:pt idx="22">
                  <c:v>1.1423472728306508E-3</c:v>
                </c:pt>
                <c:pt idx="23">
                  <c:v>1.2661980328233756E-3</c:v>
                </c:pt>
                <c:pt idx="24">
                  <c:v>1.3730569257571538E-3</c:v>
                </c:pt>
                <c:pt idx="25">
                  <c:v>1.4749117826742758E-3</c:v>
                </c:pt>
                <c:pt idx="26">
                  <c:v>1.586740461255299E-3</c:v>
                </c:pt>
                <c:pt idx="27">
                  <c:v>1.7025498391489387E-3</c:v>
                </c:pt>
                <c:pt idx="28">
                  <c:v>1.8442982359824084E-3</c:v>
                </c:pt>
                <c:pt idx="29">
                  <c:v>2.0169645587434647E-3</c:v>
                </c:pt>
                <c:pt idx="30">
                  <c:v>2.2195350087982489E-3</c:v>
                </c:pt>
                <c:pt idx="31">
                  <c:v>2.4330377616998038E-3</c:v>
                </c:pt>
                <c:pt idx="32">
                  <c:v>2.6385160530428119E-3</c:v>
                </c:pt>
                <c:pt idx="33">
                  <c:v>2.8090509196085954E-3</c:v>
                </c:pt>
                <c:pt idx="34">
                  <c:v>2.9386778534749255E-3</c:v>
                </c:pt>
                <c:pt idx="35">
                  <c:v>3.0453581859601906E-3</c:v>
                </c:pt>
                <c:pt idx="36">
                  <c:v>3.1470428618681347E-3</c:v>
                </c:pt>
                <c:pt idx="37">
                  <c:v>3.2487171990540449E-3</c:v>
                </c:pt>
                <c:pt idx="38">
                  <c:v>3.3762938997347011E-3</c:v>
                </c:pt>
                <c:pt idx="39">
                  <c:v>3.5148157916471412E-3</c:v>
                </c:pt>
                <c:pt idx="40">
                  <c:v>3.6682636864238988E-3</c:v>
                </c:pt>
                <c:pt idx="41">
                  <c:v>3.8406153859344176E-3</c:v>
                </c:pt>
                <c:pt idx="42">
                  <c:v>4.0159253663024025E-3</c:v>
                </c:pt>
                <c:pt idx="43">
                  <c:v>4.1961836939035779E-3</c:v>
                </c:pt>
                <c:pt idx="44">
                  <c:v>4.3684444373508491E-3</c:v>
                </c:pt>
                <c:pt idx="45">
                  <c:v>4.5217614105369543E-3</c:v>
                </c:pt>
                <c:pt idx="46">
                  <c:v>4.681026878536684E-3</c:v>
                </c:pt>
                <c:pt idx="47">
                  <c:v>4.8323055819687521E-3</c:v>
                </c:pt>
                <c:pt idx="48">
                  <c:v>4.9736110657521001E-3</c:v>
                </c:pt>
                <c:pt idx="49">
                  <c:v>5.1099220819329971E-3</c:v>
                </c:pt>
                <c:pt idx="50">
                  <c:v>5.2372615721700076E-3</c:v>
                </c:pt>
                <c:pt idx="51">
                  <c:v>5.3566276192366386E-3</c:v>
                </c:pt>
                <c:pt idx="52">
                  <c:v>5.4799575677833704E-3</c:v>
                </c:pt>
                <c:pt idx="53">
                  <c:v>5.6102331704797328E-3</c:v>
                </c:pt>
                <c:pt idx="54">
                  <c:v>5.7365146919321902E-3</c:v>
                </c:pt>
                <c:pt idx="55">
                  <c:v>5.8399144563922633E-3</c:v>
                </c:pt>
                <c:pt idx="56">
                  <c:v>5.9323686531080957E-3</c:v>
                </c:pt>
                <c:pt idx="57">
                  <c:v>6.028790268125579E-3</c:v>
                </c:pt>
                <c:pt idx="58">
                  <c:v>6.1271903719724288E-3</c:v>
                </c:pt>
                <c:pt idx="59">
                  <c:v>6.2335311126515015E-3</c:v>
                </c:pt>
                <c:pt idx="60">
                  <c:v>6.3557593028972003E-3</c:v>
                </c:pt>
                <c:pt idx="61">
                  <c:v>6.4571079353239478E-3</c:v>
                </c:pt>
                <c:pt idx="62">
                  <c:v>6.5743415791295993E-3</c:v>
                </c:pt>
                <c:pt idx="63">
                  <c:v>6.6697079649349405E-3</c:v>
                </c:pt>
                <c:pt idx="64">
                  <c:v>6.7461931812243473E-3</c:v>
                </c:pt>
                <c:pt idx="65">
                  <c:v>6.8236657480285796E-3</c:v>
                </c:pt>
                <c:pt idx="66">
                  <c:v>6.9239738728224072E-3</c:v>
                </c:pt>
                <c:pt idx="67">
                  <c:v>7.0222859342523609E-3</c:v>
                </c:pt>
                <c:pt idx="68">
                  <c:v>7.1086734039525054E-3</c:v>
                </c:pt>
                <c:pt idx="69">
                  <c:v>7.1960462417786598E-3</c:v>
                </c:pt>
                <c:pt idx="70">
                  <c:v>7.2923460937796619E-3</c:v>
                </c:pt>
                <c:pt idx="71">
                  <c:v>7.3926072194981929E-3</c:v>
                </c:pt>
                <c:pt idx="72">
                  <c:v>7.4779701559556638E-3</c:v>
                </c:pt>
                <c:pt idx="73">
                  <c:v>7.5643182709157764E-3</c:v>
                </c:pt>
                <c:pt idx="74">
                  <c:v>7.6476817904924284E-3</c:v>
                </c:pt>
                <c:pt idx="75">
                  <c:v>7.7389767198171346E-3</c:v>
                </c:pt>
                <c:pt idx="76">
                  <c:v>7.8520914837959584E-3</c:v>
                </c:pt>
                <c:pt idx="77">
                  <c:v>7.9810663914104095E-3</c:v>
                </c:pt>
                <c:pt idx="78">
                  <c:v>8.1139923498632742E-3</c:v>
                </c:pt>
                <c:pt idx="79">
                  <c:v>8.245908853850804E-3</c:v>
                </c:pt>
                <c:pt idx="80">
                  <c:v>8.3619413172856451E-3</c:v>
                </c:pt>
                <c:pt idx="81">
                  <c:v>8.4630868399967855E-3</c:v>
                </c:pt>
                <c:pt idx="82">
                  <c:v>8.5652136051805692E-3</c:v>
                </c:pt>
                <c:pt idx="83">
                  <c:v>8.6891398464232304E-3</c:v>
                </c:pt>
                <c:pt idx="84">
                  <c:v>8.825936582547456E-3</c:v>
                </c:pt>
                <c:pt idx="85">
                  <c:v>8.9637056847240264E-3</c:v>
                </c:pt>
                <c:pt idx="86">
                  <c:v>9.1143379440962631E-3</c:v>
                </c:pt>
                <c:pt idx="87">
                  <c:v>9.2679198459106587E-3</c:v>
                </c:pt>
                <c:pt idx="88">
                  <c:v>9.4046374351386269E-3</c:v>
                </c:pt>
                <c:pt idx="89">
                  <c:v>9.5433173413359378E-3</c:v>
                </c:pt>
                <c:pt idx="90">
                  <c:v>9.6978237284023293E-3</c:v>
                </c:pt>
                <c:pt idx="91">
                  <c:v>9.8701296173329765E-3</c:v>
                </c:pt>
                <c:pt idx="92">
                  <c:v>1.0044385835800087E-2</c:v>
                </c:pt>
                <c:pt idx="93">
                  <c:v>1.0218611694327853E-2</c:v>
                </c:pt>
                <c:pt idx="94">
                  <c:v>1.0383900214723652E-2</c:v>
                </c:pt>
                <c:pt idx="95">
                  <c:v>1.0544213875671097E-2</c:v>
                </c:pt>
                <c:pt idx="96">
                  <c:v>1.071538465951196E-2</c:v>
                </c:pt>
                <c:pt idx="97">
                  <c:v>1.0914222595873289E-2</c:v>
                </c:pt>
                <c:pt idx="98">
                  <c:v>1.1108076248841286E-2</c:v>
                </c:pt>
                <c:pt idx="99">
                  <c:v>1.1287060793855342E-2</c:v>
                </c:pt>
                <c:pt idx="100">
                  <c:v>1.1440309392548654E-2</c:v>
                </c:pt>
                <c:pt idx="101">
                  <c:v>1.1585626691148102E-2</c:v>
                </c:pt>
                <c:pt idx="102">
                  <c:v>1.1710167570370069E-2</c:v>
                </c:pt>
                <c:pt idx="103">
                  <c:v>1.181789280392413E-2</c:v>
                </c:pt>
                <c:pt idx="104">
                  <c:v>1.1934499701453121E-2</c:v>
                </c:pt>
                <c:pt idx="105">
                  <c:v>1.2040224710802617E-2</c:v>
                </c:pt>
                <c:pt idx="106">
                  <c:v>1.2137047156297005E-2</c:v>
                </c:pt>
                <c:pt idx="107">
                  <c:v>1.2238799419261238E-2</c:v>
                </c:pt>
                <c:pt idx="108">
                  <c:v>1.2361283555743176E-2</c:v>
                </c:pt>
                <c:pt idx="109">
                  <c:v>1.2500541646147169E-2</c:v>
                </c:pt>
                <c:pt idx="110">
                  <c:v>1.2662491203164273E-2</c:v>
                </c:pt>
                <c:pt idx="111">
                  <c:v>1.2833299814505662E-2</c:v>
                </c:pt>
                <c:pt idx="112">
                  <c:v>1.3010001718360975E-2</c:v>
                </c:pt>
                <c:pt idx="113">
                  <c:v>1.3171868796233756E-2</c:v>
                </c:pt>
                <c:pt idx="114">
                  <c:v>1.3321868549805034E-2</c:v>
                </c:pt>
                <c:pt idx="115">
                  <c:v>1.347579227301076E-2</c:v>
                </c:pt>
                <c:pt idx="116">
                  <c:v>1.3629692307349933E-2</c:v>
                </c:pt>
                <c:pt idx="117">
                  <c:v>1.3793431721370949E-2</c:v>
                </c:pt>
                <c:pt idx="118">
                  <c:v>1.3934462856446747E-2</c:v>
                </c:pt>
                <c:pt idx="119">
                  <c:v>1.4082376242581891E-2</c:v>
                </c:pt>
                <c:pt idx="120">
                  <c:v>1.4221394879683847E-2</c:v>
                </c:pt>
                <c:pt idx="121">
                  <c:v>1.436236567579603E-2</c:v>
                </c:pt>
                <c:pt idx="122">
                  <c:v>1.4525985176056961E-2</c:v>
                </c:pt>
                <c:pt idx="123">
                  <c:v>1.4692534158349785E-2</c:v>
                </c:pt>
                <c:pt idx="124">
                  <c:v>1.4832453281383556E-2</c:v>
                </c:pt>
                <c:pt idx="125">
                  <c:v>1.4942798217796061E-2</c:v>
                </c:pt>
                <c:pt idx="126">
                  <c:v>1.5060026372980781E-2</c:v>
                </c:pt>
                <c:pt idx="127">
                  <c:v>1.5191029815209641E-2</c:v>
                </c:pt>
                <c:pt idx="128">
                  <c:v>1.5315122510642596E-2</c:v>
                </c:pt>
                <c:pt idx="129">
                  <c:v>1.5427383586694229E-2</c:v>
                </c:pt>
                <c:pt idx="130">
                  <c:v>1.5557354353301033E-2</c:v>
                </c:pt>
                <c:pt idx="131">
                  <c:v>1.5693214822838988E-2</c:v>
                </c:pt>
                <c:pt idx="132">
                  <c:v>1.5831025426008043E-2</c:v>
                </c:pt>
                <c:pt idx="133">
                  <c:v>1.5955038732991717E-2</c:v>
                </c:pt>
                <c:pt idx="134">
                  <c:v>1.606525987410851E-2</c:v>
                </c:pt>
                <c:pt idx="135">
                  <c:v>1.6150869699019774E-2</c:v>
                </c:pt>
                <c:pt idx="136">
                  <c:v>1.6233520507273846E-2</c:v>
                </c:pt>
                <c:pt idx="137">
                  <c:v>1.6321083553953186E-2</c:v>
                </c:pt>
                <c:pt idx="138">
                  <c:v>1.6415524987053953E-2</c:v>
                </c:pt>
                <c:pt idx="139">
                  <c:v>1.6510941126913953E-2</c:v>
                </c:pt>
                <c:pt idx="140">
                  <c:v>1.661028227877261E-2</c:v>
                </c:pt>
                <c:pt idx="141">
                  <c:v>1.6729281953876771E-2</c:v>
                </c:pt>
                <c:pt idx="142">
                  <c:v>1.6860066914579568E-2</c:v>
                </c:pt>
                <c:pt idx="143">
                  <c:v>1.6998699963445527E-2</c:v>
                </c:pt>
                <c:pt idx="144">
                  <c:v>1.7145177834489322E-2</c:v>
                </c:pt>
                <c:pt idx="145">
                  <c:v>1.7294582819585853E-2</c:v>
                </c:pt>
                <c:pt idx="146">
                  <c:v>1.7445930898835199E-2</c:v>
                </c:pt>
                <c:pt idx="147">
                  <c:v>1.7610029230461004E-2</c:v>
                </c:pt>
                <c:pt idx="148">
                  <c:v>1.7782942045499774E-2</c:v>
                </c:pt>
                <c:pt idx="149">
                  <c:v>1.7948949512287916E-2</c:v>
                </c:pt>
                <c:pt idx="150">
                  <c:v>1.8117875565310148E-2</c:v>
                </c:pt>
                <c:pt idx="151">
                  <c:v>1.829266434627937E-2</c:v>
                </c:pt>
                <c:pt idx="152">
                  <c:v>1.8472331079699901E-2</c:v>
                </c:pt>
                <c:pt idx="153">
                  <c:v>1.8627427215073895E-2</c:v>
                </c:pt>
                <c:pt idx="154">
                  <c:v>1.8774648126205485E-2</c:v>
                </c:pt>
                <c:pt idx="155">
                  <c:v>1.8902222053015613E-2</c:v>
                </c:pt>
                <c:pt idx="156">
                  <c:v>1.9009175341514081E-2</c:v>
                </c:pt>
                <c:pt idx="157">
                  <c:v>1.912592779847648E-2</c:v>
                </c:pt>
                <c:pt idx="158">
                  <c:v>1.9252475990698476E-2</c:v>
                </c:pt>
                <c:pt idx="159">
                  <c:v>1.9367238410545839E-2</c:v>
                </c:pt>
                <c:pt idx="160">
                  <c:v>1.9481006954450809E-2</c:v>
                </c:pt>
                <c:pt idx="161">
                  <c:v>1.9594762556546554E-2</c:v>
                </c:pt>
                <c:pt idx="162">
                  <c:v>1.9722231907694426E-2</c:v>
                </c:pt>
                <c:pt idx="163">
                  <c:v>1.9863409762613686E-2</c:v>
                </c:pt>
                <c:pt idx="164">
                  <c:v>2.000456768915964E-2</c:v>
                </c:pt>
                <c:pt idx="165">
                  <c:v>2.0136885151288138E-2</c:v>
                </c:pt>
                <c:pt idx="166">
                  <c:v>2.0267225236193873E-2</c:v>
                </c:pt>
                <c:pt idx="167">
                  <c:v>2.0401467563392957E-2</c:v>
                </c:pt>
                <c:pt idx="168">
                  <c:v>2.054450889670368E-2</c:v>
                </c:pt>
                <c:pt idx="169">
                  <c:v>2.0678714008356629E-2</c:v>
                </c:pt>
                <c:pt idx="170">
                  <c:v>2.0799189386714323E-2</c:v>
                </c:pt>
                <c:pt idx="171">
                  <c:v>2.0934339609330267E-2</c:v>
                </c:pt>
                <c:pt idx="172">
                  <c:v>2.1064575802152225E-2</c:v>
                </c:pt>
                <c:pt idx="173">
                  <c:v>2.1190878915104447E-2</c:v>
                </c:pt>
                <c:pt idx="174">
                  <c:v>2.132206060781059E-2</c:v>
                </c:pt>
                <c:pt idx="175">
                  <c:v>2.1444416078011286E-2</c:v>
                </c:pt>
                <c:pt idx="176">
                  <c:v>2.1546204420984833E-2</c:v>
                </c:pt>
                <c:pt idx="177">
                  <c:v>2.1639175103481248E-2</c:v>
                </c:pt>
                <c:pt idx="178">
                  <c:v>2.1742900610654921E-2</c:v>
                </c:pt>
                <c:pt idx="179">
                  <c:v>2.1866182974388432E-2</c:v>
                </c:pt>
                <c:pt idx="180">
                  <c:v>2.2005102027849017E-2</c:v>
                </c:pt>
                <c:pt idx="181">
                  <c:v>2.213715506641014E-2</c:v>
                </c:pt>
                <c:pt idx="182">
                  <c:v>2.2292661840314965E-2</c:v>
                </c:pt>
                <c:pt idx="183">
                  <c:v>2.2472589185356315E-2</c:v>
                </c:pt>
                <c:pt idx="184">
                  <c:v>2.2628043809784514E-2</c:v>
                </c:pt>
                <c:pt idx="185">
                  <c:v>2.2769789540664935E-2</c:v>
                </c:pt>
                <c:pt idx="186">
                  <c:v>2.2909560482709167E-2</c:v>
                </c:pt>
                <c:pt idx="187">
                  <c:v>2.3067878790793042E-2</c:v>
                </c:pt>
                <c:pt idx="188">
                  <c:v>2.3194906222048992E-2</c:v>
                </c:pt>
                <c:pt idx="189">
                  <c:v>2.3309217115561876E-2</c:v>
                </c:pt>
                <c:pt idx="190">
                  <c:v>2.3420584393235661E-2</c:v>
                </c:pt>
                <c:pt idx="191">
                  <c:v>2.3534869493659804E-2</c:v>
                </c:pt>
                <c:pt idx="192">
                  <c:v>2.3648164905707487E-2</c:v>
                </c:pt>
                <c:pt idx="193">
                  <c:v>2.3764377034966533E-2</c:v>
                </c:pt>
                <c:pt idx="194">
                  <c:v>2.3891316028256858E-2</c:v>
                </c:pt>
                <c:pt idx="195">
                  <c:v>2.4036787828219188E-2</c:v>
                </c:pt>
                <c:pt idx="196">
                  <c:v>2.4188095098919941E-2</c:v>
                </c:pt>
                <c:pt idx="197">
                  <c:v>2.4353042747935785E-2</c:v>
                </c:pt>
                <c:pt idx="198">
                  <c:v>2.4527720947711332E-2</c:v>
                </c:pt>
                <c:pt idx="199">
                  <c:v>2.4717002536836851E-2</c:v>
                </c:pt>
                <c:pt idx="200">
                  <c:v>2.4910149903024228E-2</c:v>
                </c:pt>
                <c:pt idx="201">
                  <c:v>2.5101309550195149E-2</c:v>
                </c:pt>
                <c:pt idx="202">
                  <c:v>2.5288532555768749E-2</c:v>
                </c:pt>
                <c:pt idx="203">
                  <c:v>2.548839343376479E-2</c:v>
                </c:pt>
                <c:pt idx="204">
                  <c:v>2.5690163651313162E-2</c:v>
                </c:pt>
                <c:pt idx="205">
                  <c:v>2.5879225360058624E-2</c:v>
                </c:pt>
                <c:pt idx="206">
                  <c:v>2.6055585759324072E-2</c:v>
                </c:pt>
                <c:pt idx="207">
                  <c:v>2.6218277439951906E-2</c:v>
                </c:pt>
                <c:pt idx="208">
                  <c:v>2.6374124885099728E-2</c:v>
                </c:pt>
                <c:pt idx="209">
                  <c:v>2.6516314488357805E-2</c:v>
                </c:pt>
                <c:pt idx="210">
                  <c:v>2.6663352333340055E-2</c:v>
                </c:pt>
                <c:pt idx="211">
                  <c:v>2.6823024577190987E-2</c:v>
                </c:pt>
                <c:pt idx="212">
                  <c:v>2.6962230180684683E-2</c:v>
                </c:pt>
                <c:pt idx="213">
                  <c:v>2.7080977686639886E-2</c:v>
                </c:pt>
                <c:pt idx="214">
                  <c:v>2.7210415871571872E-2</c:v>
                </c:pt>
                <c:pt idx="215">
                  <c:v>2.7330106951955833E-2</c:v>
                </c:pt>
                <c:pt idx="216">
                  <c:v>2.7415730804478334E-2</c:v>
                </c:pt>
                <c:pt idx="217">
                  <c:v>2.7478970988285095E-2</c:v>
                </c:pt>
                <c:pt idx="218">
                  <c:v>2.7534424473769737E-2</c:v>
                </c:pt>
                <c:pt idx="219">
                  <c:v>2.7590847671112303E-2</c:v>
                </c:pt>
                <c:pt idx="220">
                  <c:v>2.7650185875059425E-2</c:v>
                </c:pt>
                <c:pt idx="221">
                  <c:v>2.7736754971599619E-2</c:v>
                </c:pt>
                <c:pt idx="222">
                  <c:v>2.7828179363691127E-2</c:v>
                </c:pt>
                <c:pt idx="223">
                  <c:v>2.7920567864208778E-2</c:v>
                </c:pt>
                <c:pt idx="224">
                  <c:v>2.8018782067520263E-2</c:v>
                </c:pt>
                <c:pt idx="225">
                  <c:v>2.8137404184266801E-2</c:v>
                </c:pt>
                <c:pt idx="226">
                  <c:v>2.8255040091547903E-2</c:v>
                </c:pt>
                <c:pt idx="227">
                  <c:v>2.8381410358541997E-2</c:v>
                </c:pt>
                <c:pt idx="228">
                  <c:v>2.8505820866724908E-2</c:v>
                </c:pt>
                <c:pt idx="229">
                  <c:v>2.8637990074601917E-2</c:v>
                </c:pt>
                <c:pt idx="230">
                  <c:v>2.875848207077536E-2</c:v>
                </c:pt>
                <c:pt idx="231">
                  <c:v>2.8871187247754351E-2</c:v>
                </c:pt>
                <c:pt idx="232">
                  <c:v>2.8989708299466222E-2</c:v>
                </c:pt>
                <c:pt idx="233">
                  <c:v>2.9116957069525894E-2</c:v>
                </c:pt>
                <c:pt idx="234">
                  <c:v>2.9251959053483212E-2</c:v>
                </c:pt>
                <c:pt idx="235">
                  <c:v>2.9371406043196803E-2</c:v>
                </c:pt>
                <c:pt idx="236">
                  <c:v>2.9489867826787367E-2</c:v>
                </c:pt>
                <c:pt idx="237">
                  <c:v>2.9606373925527875E-2</c:v>
                </c:pt>
                <c:pt idx="238">
                  <c:v>2.9734514958500543E-2</c:v>
                </c:pt>
                <c:pt idx="239">
                  <c:v>2.9859727832683043E-2</c:v>
                </c:pt>
                <c:pt idx="240">
                  <c:v>2.9982013645836983E-2</c:v>
                </c:pt>
                <c:pt idx="241">
                  <c:v>3.0110106556069577E-2</c:v>
                </c:pt>
                <c:pt idx="242">
                  <c:v>3.0254676569686997E-2</c:v>
                </c:pt>
                <c:pt idx="243">
                  <c:v>3.041959670021167E-2</c:v>
                </c:pt>
                <c:pt idx="244">
                  <c:v>3.0584489636572128E-2</c:v>
                </c:pt>
                <c:pt idx="245">
                  <c:v>3.0753234254601015E-2</c:v>
                </c:pt>
                <c:pt idx="246">
                  <c:v>3.0920980850974729E-2</c:v>
                </c:pt>
                <c:pt idx="247">
                  <c:v>3.109548501721985E-2</c:v>
                </c:pt>
                <c:pt idx="248">
                  <c:v>3.1270927950494111E-2</c:v>
                </c:pt>
                <c:pt idx="249">
                  <c:v>3.1451185311975688E-2</c:v>
                </c:pt>
                <c:pt idx="250">
                  <c:v>3.1619783755455544E-2</c:v>
                </c:pt>
                <c:pt idx="251">
                  <c:v>3.1783510208639329E-2</c:v>
                </c:pt>
                <c:pt idx="252">
                  <c:v>3.1955926841265948E-2</c:v>
                </c:pt>
                <c:pt idx="253">
                  <c:v>3.2112819514409412E-2</c:v>
                </c:pt>
                <c:pt idx="254">
                  <c:v>3.2257100306383561E-2</c:v>
                </c:pt>
                <c:pt idx="255">
                  <c:v>3.2416850051486742E-2</c:v>
                </c:pt>
                <c:pt idx="256">
                  <c:v>3.2544631475726518E-2</c:v>
                </c:pt>
                <c:pt idx="257">
                  <c:v>3.2668525144144124E-2</c:v>
                </c:pt>
                <c:pt idx="258">
                  <c:v>3.2796274415082462E-2</c:v>
                </c:pt>
                <c:pt idx="259">
                  <c:v>3.293174823497403E-2</c:v>
                </c:pt>
                <c:pt idx="260">
                  <c:v>3.3073008528585253E-2</c:v>
                </c:pt>
                <c:pt idx="261">
                  <c:v>3.3199738795957508E-2</c:v>
                </c:pt>
                <c:pt idx="262">
                  <c:v>3.3328387448443526E-2</c:v>
                </c:pt>
                <c:pt idx="263">
                  <c:v>3.3463789205004632E-2</c:v>
                </c:pt>
                <c:pt idx="264">
                  <c:v>3.3604007413777587E-2</c:v>
                </c:pt>
                <c:pt idx="265">
                  <c:v>3.3754840914183751E-2</c:v>
                </c:pt>
                <c:pt idx="266">
                  <c:v>3.3905651667276306E-2</c:v>
                </c:pt>
                <c:pt idx="267">
                  <c:v>3.4055473162494888E-2</c:v>
                </c:pt>
                <c:pt idx="268">
                  <c:v>3.421300316962915E-2</c:v>
                </c:pt>
                <c:pt idx="269">
                  <c:v>3.4363744847959406E-2</c:v>
                </c:pt>
                <c:pt idx="270">
                  <c:v>3.4499006497333652E-2</c:v>
                </c:pt>
                <c:pt idx="271">
                  <c:v>3.4612998537335044E-2</c:v>
                </c:pt>
                <c:pt idx="272">
                  <c:v>3.4716352968265168E-2</c:v>
                </c:pt>
                <c:pt idx="273">
                  <c:v>3.4814867808832937E-2</c:v>
                </c:pt>
                <c:pt idx="274">
                  <c:v>3.4921098427880763E-2</c:v>
                </c:pt>
                <c:pt idx="275">
                  <c:v>3.5025386603241219E-2</c:v>
                </c:pt>
                <c:pt idx="276">
                  <c:v>3.514028412973972E-2</c:v>
                </c:pt>
                <c:pt idx="277">
                  <c:v>3.5230068805872754E-2</c:v>
                </c:pt>
                <c:pt idx="278">
                  <c:v>3.5308261794897516E-2</c:v>
                </c:pt>
                <c:pt idx="279">
                  <c:v>3.5390309592129222E-2</c:v>
                </c:pt>
                <c:pt idx="280">
                  <c:v>3.5462699117300073E-2</c:v>
                </c:pt>
                <c:pt idx="281">
                  <c:v>3.5537013578493995E-2</c:v>
                </c:pt>
                <c:pt idx="282">
                  <c:v>3.5612287532293986E-2</c:v>
                </c:pt>
                <c:pt idx="283">
                  <c:v>3.5722293119530742E-2</c:v>
                </c:pt>
                <c:pt idx="284">
                  <c:v>3.5841934581228994E-2</c:v>
                </c:pt>
                <c:pt idx="285">
                  <c:v>3.5946126773469089E-2</c:v>
                </c:pt>
                <c:pt idx="286">
                  <c:v>3.6058989399033937E-2</c:v>
                </c:pt>
                <c:pt idx="287">
                  <c:v>3.6189199679175048E-2</c:v>
                </c:pt>
                <c:pt idx="288">
                  <c:v>3.6347358250831192E-2</c:v>
                </c:pt>
                <c:pt idx="289">
                  <c:v>3.6521882275566749E-2</c:v>
                </c:pt>
                <c:pt idx="290">
                  <c:v>3.6702159642906573E-2</c:v>
                </c:pt>
                <c:pt idx="291">
                  <c:v>3.6880476935385091E-2</c:v>
                </c:pt>
                <c:pt idx="292">
                  <c:v>3.7062616907083526E-2</c:v>
                </c:pt>
                <c:pt idx="293">
                  <c:v>3.7258211783506724E-2</c:v>
                </c:pt>
                <c:pt idx="294">
                  <c:v>3.7434503445512253E-2</c:v>
                </c:pt>
                <c:pt idx="295">
                  <c:v>3.7562608487969273E-2</c:v>
                </c:pt>
                <c:pt idx="296">
                  <c:v>3.7657954219851367E-2</c:v>
                </c:pt>
                <c:pt idx="297">
                  <c:v>3.7722475971648975E-2</c:v>
                </c:pt>
                <c:pt idx="298">
                  <c:v>3.7786993560658726E-2</c:v>
                </c:pt>
                <c:pt idx="299">
                  <c:v>3.7869801082325093E-2</c:v>
                </c:pt>
                <c:pt idx="300">
                  <c:v>3.7964154783611516E-2</c:v>
                </c:pt>
                <c:pt idx="301">
                  <c:v>3.8035395557239345E-2</c:v>
                </c:pt>
                <c:pt idx="302">
                  <c:v>3.8101818192942921E-2</c:v>
                </c:pt>
                <c:pt idx="303">
                  <c:v>3.8185562184721369E-2</c:v>
                </c:pt>
                <c:pt idx="304">
                  <c:v>3.8268336709849825E-2</c:v>
                </c:pt>
                <c:pt idx="305">
                  <c:v>3.8374201116891528E-2</c:v>
                </c:pt>
                <c:pt idx="306">
                  <c:v>3.8493525739669E-2</c:v>
                </c:pt>
                <c:pt idx="307">
                  <c:v>3.8616684610919584E-2</c:v>
                </c:pt>
                <c:pt idx="308">
                  <c:v>3.8746562299991211E-2</c:v>
                </c:pt>
                <c:pt idx="309">
                  <c:v>3.8864880621625221E-2</c:v>
                </c:pt>
                <c:pt idx="310">
                  <c:v>3.8981261410077753E-2</c:v>
                </c:pt>
                <c:pt idx="311">
                  <c:v>3.9089935371470624E-2</c:v>
                </c:pt>
                <c:pt idx="312">
                  <c:v>3.9182250875155818E-2</c:v>
                </c:pt>
                <c:pt idx="313">
                  <c:v>3.9289941526173065E-2</c:v>
                </c:pt>
                <c:pt idx="314">
                  <c:v>3.9398581949073648E-2</c:v>
                </c:pt>
                <c:pt idx="315">
                  <c:v>3.950721057051506E-2</c:v>
                </c:pt>
                <c:pt idx="316">
                  <c:v>3.9650428504720975E-2</c:v>
                </c:pt>
                <c:pt idx="317">
                  <c:v>3.9850322599957827E-2</c:v>
                </c:pt>
                <c:pt idx="318">
                  <c:v>4.0091487765155032E-2</c:v>
                </c:pt>
                <c:pt idx="319">
                  <c:v>4.0309543239523599E-2</c:v>
                </c:pt>
                <c:pt idx="320">
                  <c:v>4.0481456543779687E-2</c:v>
                </c:pt>
                <c:pt idx="321">
                  <c:v>4.0638937766389945E-2</c:v>
                </c:pt>
                <c:pt idx="322">
                  <c:v>4.0758952533150816E-2</c:v>
                </c:pt>
                <c:pt idx="323">
                  <c:v>4.0884712553438264E-2</c:v>
                </c:pt>
                <c:pt idx="324">
                  <c:v>4.1023894137155667E-2</c:v>
                </c:pt>
                <c:pt idx="325">
                  <c:v>4.1167854703726053E-2</c:v>
                </c:pt>
                <c:pt idx="326">
                  <c:v>4.1339620528794578E-2</c:v>
                </c:pt>
                <c:pt idx="327">
                  <c:v>4.1536299343810326E-2</c:v>
                </c:pt>
                <c:pt idx="328">
                  <c:v>4.1763631041398463E-2</c:v>
                </c:pt>
                <c:pt idx="329">
                  <c:v>4.1997623197974898E-2</c:v>
                </c:pt>
                <c:pt idx="330">
                  <c:v>4.2218139456190046E-2</c:v>
                </c:pt>
                <c:pt idx="331">
                  <c:v>4.2419437927863936E-2</c:v>
                </c:pt>
                <c:pt idx="332">
                  <c:v>4.2579489221290692E-2</c:v>
                </c:pt>
                <c:pt idx="333">
                  <c:v>4.272514238495298E-2</c:v>
                </c:pt>
                <c:pt idx="334">
                  <c:v>4.2871732371586299E-2</c:v>
                </c:pt>
                <c:pt idx="335">
                  <c:v>4.3009679790847299E-2</c:v>
                </c:pt>
                <c:pt idx="336">
                  <c:v>4.3135157095663533E-2</c:v>
                </c:pt>
                <c:pt idx="337">
                  <c:v>4.3248168977355082E-2</c:v>
                </c:pt>
                <c:pt idx="338">
                  <c:v>4.33611680888044E-2</c:v>
                </c:pt>
                <c:pt idx="339">
                  <c:v>4.3477026800671129E-2</c:v>
                </c:pt>
                <c:pt idx="340">
                  <c:v>4.3596701458077855E-2</c:v>
                </c:pt>
                <c:pt idx="341">
                  <c:v>4.3699131589091167E-2</c:v>
                </c:pt>
                <c:pt idx="342">
                  <c:v>4.3805379797449071E-2</c:v>
                </c:pt>
                <c:pt idx="343">
                  <c:v>4.3911616718324664E-2</c:v>
                </c:pt>
                <c:pt idx="344">
                  <c:v>4.4008272939495663E-2</c:v>
                </c:pt>
                <c:pt idx="345">
                  <c:v>4.4109704075496463E-2</c:v>
                </c:pt>
                <c:pt idx="346">
                  <c:v>4.4235043436764786E-2</c:v>
                </c:pt>
                <c:pt idx="347">
                  <c:v>4.4349844333868446E-2</c:v>
                </c:pt>
                <c:pt idx="348">
                  <c:v>4.4474197101786475E-2</c:v>
                </c:pt>
                <c:pt idx="349">
                  <c:v>4.4616705488742026E-2</c:v>
                </c:pt>
                <c:pt idx="350">
                  <c:v>4.4763018473515236E-2</c:v>
                </c:pt>
                <c:pt idx="351">
                  <c:v>4.4908353969288745E-2</c:v>
                </c:pt>
                <c:pt idx="352">
                  <c:v>4.5048888603420052E-2</c:v>
                </c:pt>
                <c:pt idx="353">
                  <c:v>4.5190359306316166E-2</c:v>
                </c:pt>
                <c:pt idx="354">
                  <c:v>4.5330854317301723E-2</c:v>
                </c:pt>
                <c:pt idx="355">
                  <c:v>4.5466551845808223E-2</c:v>
                </c:pt>
                <c:pt idx="356">
                  <c:v>4.5614651370870452E-2</c:v>
                </c:pt>
                <c:pt idx="357">
                  <c:v>4.5760818426700503E-2</c:v>
                </c:pt>
                <c:pt idx="358">
                  <c:v>4.5888816470606726E-2</c:v>
                </c:pt>
                <c:pt idx="359">
                  <c:v>4.6014888079447452E-2</c:v>
                </c:pt>
                <c:pt idx="360">
                  <c:v>4.6159086871578846E-2</c:v>
                </c:pt>
                <c:pt idx="361">
                  <c:v>4.6316631317341067E-2</c:v>
                </c:pt>
                <c:pt idx="362">
                  <c:v>4.6471287174953517E-2</c:v>
                </c:pt>
                <c:pt idx="363">
                  <c:v>4.6610647891302218E-2</c:v>
                </c:pt>
                <c:pt idx="364">
                  <c:v>4.6744263216797088E-2</c:v>
                </c:pt>
                <c:pt idx="365">
                  <c:v>4.6854005308677255E-2</c:v>
                </c:pt>
                <c:pt idx="366">
                  <c:v>4.6960872988462285E-2</c:v>
                </c:pt>
                <c:pt idx="367">
                  <c:v>4.7072499351290334E-2</c:v>
                </c:pt>
                <c:pt idx="368">
                  <c:v>4.7189836709207164E-2</c:v>
                </c:pt>
                <c:pt idx="369">
                  <c:v>4.7315744413303461E-2</c:v>
                </c:pt>
                <c:pt idx="370">
                  <c:v>4.7428284851681254E-2</c:v>
                </c:pt>
                <c:pt idx="371">
                  <c:v>4.7547487604738606E-2</c:v>
                </c:pt>
                <c:pt idx="372">
                  <c:v>4.7658095049495211E-2</c:v>
                </c:pt>
                <c:pt idx="373">
                  <c:v>4.7773457021645316E-2</c:v>
                </c:pt>
                <c:pt idx="374">
                  <c:v>4.7884039476707572E-2</c:v>
                </c:pt>
                <c:pt idx="375">
                  <c:v>4.799842225307395E-2</c:v>
                </c:pt>
                <c:pt idx="376">
                  <c:v>4.810421467414637E-2</c:v>
                </c:pt>
                <c:pt idx="377">
                  <c:v>4.8206184162486149E-2</c:v>
                </c:pt>
                <c:pt idx="378">
                  <c:v>4.8313860278550724E-2</c:v>
                </c:pt>
                <c:pt idx="379">
                  <c:v>4.8432957521590256E-2</c:v>
                </c:pt>
                <c:pt idx="380">
                  <c:v>4.8531082991754265E-2</c:v>
                </c:pt>
                <c:pt idx="381">
                  <c:v>4.8601574959033181E-2</c:v>
                </c:pt>
                <c:pt idx="382">
                  <c:v>4.8678729389378853E-2</c:v>
                </c:pt>
                <c:pt idx="383">
                  <c:v>4.8769211568975498E-2</c:v>
                </c:pt>
                <c:pt idx="384">
                  <c:v>4.8859685562287807E-2</c:v>
                </c:pt>
                <c:pt idx="385">
                  <c:v>4.8959673611418605E-2</c:v>
                </c:pt>
                <c:pt idx="386">
                  <c:v>4.9067268629587449E-2</c:v>
                </c:pt>
                <c:pt idx="387">
                  <c:v>4.9208172030066971E-2</c:v>
                </c:pt>
                <c:pt idx="388">
                  <c:v>4.9376658814486052E-2</c:v>
                </c:pt>
                <c:pt idx="389">
                  <c:v>4.9549875515673886E-2</c:v>
                </c:pt>
                <c:pt idx="390">
                  <c:v>4.9709741228815767E-2</c:v>
                </c:pt>
                <c:pt idx="391">
                  <c:v>4.9882900249168291E-2</c:v>
                </c:pt>
                <c:pt idx="392">
                  <c:v>5.0046517484135744E-2</c:v>
                </c:pt>
                <c:pt idx="393">
                  <c:v>5.0194891363757196E-2</c:v>
                </c:pt>
                <c:pt idx="394">
                  <c:v>5.0352752216400377E-2</c:v>
                </c:pt>
                <c:pt idx="395">
                  <c:v>5.0521046280723757E-2</c:v>
                </c:pt>
                <c:pt idx="396">
                  <c:v>5.068265798708671E-2</c:v>
                </c:pt>
                <c:pt idx="397">
                  <c:v>5.084899570150532E-2</c:v>
                </c:pt>
                <c:pt idx="398">
                  <c:v>5.1023858092851919E-2</c:v>
                </c:pt>
                <c:pt idx="399">
                  <c:v>5.1167336455183295E-2</c:v>
                </c:pt>
                <c:pt idx="400">
                  <c:v>5.13003443626995E-2</c:v>
                </c:pt>
                <c:pt idx="401">
                  <c:v>5.1451381891062554E-2</c:v>
                </c:pt>
                <c:pt idx="402">
                  <c:v>5.1599547487282273E-2</c:v>
                </c:pt>
                <c:pt idx="403">
                  <c:v>5.1762884113034813E-2</c:v>
                </c:pt>
                <c:pt idx="404">
                  <c:v>5.1934738618205842E-2</c:v>
                </c:pt>
                <c:pt idx="405">
                  <c:v>5.2098020508613507E-2</c:v>
                </c:pt>
                <c:pt idx="406">
                  <c:v>5.2248937615069199E-2</c:v>
                </c:pt>
                <c:pt idx="407">
                  <c:v>5.2412168214715539E-2</c:v>
                </c:pt>
                <c:pt idx="408">
                  <c:v>5.2572525822011364E-2</c:v>
                </c:pt>
                <c:pt idx="409">
                  <c:v>5.2714833521857143E-2</c:v>
                </c:pt>
                <c:pt idx="410">
                  <c:v>5.284858429693353E-2</c:v>
                </c:pt>
                <c:pt idx="411">
                  <c:v>5.2976626788246266E-2</c:v>
                </c:pt>
                <c:pt idx="412">
                  <c:v>5.3109394279372828E-2</c:v>
                </c:pt>
                <c:pt idx="413">
                  <c:v>5.3226025459001722E-2</c:v>
                </c:pt>
                <c:pt idx="414">
                  <c:v>5.3327474040538982E-2</c:v>
                </c:pt>
                <c:pt idx="415">
                  <c:v>5.3451663432364807E-2</c:v>
                </c:pt>
                <c:pt idx="416">
                  <c:v>5.3587211347101329E-2</c:v>
                </c:pt>
                <c:pt idx="417">
                  <c:v>5.371136848850009E-2</c:v>
                </c:pt>
                <c:pt idx="418">
                  <c:v>5.3827929484385258E-2</c:v>
                </c:pt>
                <c:pt idx="419">
                  <c:v>5.3930264523707735E-2</c:v>
                </c:pt>
                <c:pt idx="420">
                  <c:v>5.4031641689961545E-2</c:v>
                </c:pt>
                <c:pt idx="421">
                  <c:v>5.4133955885577012E-2</c:v>
                </c:pt>
                <c:pt idx="422">
                  <c:v>5.4250467637529401E-2</c:v>
                </c:pt>
                <c:pt idx="423">
                  <c:v>5.4371701227338087E-2</c:v>
                </c:pt>
                <c:pt idx="424">
                  <c:v>5.449102618912529E-2</c:v>
                </c:pt>
                <c:pt idx="425">
                  <c:v>5.4633061152690524E-2</c:v>
                </c:pt>
                <c:pt idx="426">
                  <c:v>5.4777916035334495E-2</c:v>
                </c:pt>
                <c:pt idx="427">
                  <c:v>5.4918963697845283E-2</c:v>
                </c:pt>
                <c:pt idx="428">
                  <c:v>5.5052420013106437E-2</c:v>
                </c:pt>
                <c:pt idx="429">
                  <c:v>5.5183019588370227E-2</c:v>
                </c:pt>
                <c:pt idx="430">
                  <c:v>5.5317386855948933E-2</c:v>
                </c:pt>
                <c:pt idx="431">
                  <c:v>5.5472549123824363E-2</c:v>
                </c:pt>
                <c:pt idx="432">
                  <c:v>5.5636200305008529E-2</c:v>
                </c:pt>
                <c:pt idx="433">
                  <c:v>5.579320458795399E-2</c:v>
                </c:pt>
                <c:pt idx="434">
                  <c:v>5.5950184224423938E-2</c:v>
                </c:pt>
                <c:pt idx="435">
                  <c:v>5.6107139222155551E-2</c:v>
                </c:pt>
                <c:pt idx="436">
                  <c:v>5.6265960166055909E-2</c:v>
                </c:pt>
                <c:pt idx="437">
                  <c:v>5.6416249615310582E-2</c:v>
                </c:pt>
                <c:pt idx="438">
                  <c:v>5.656840648650268E-2</c:v>
                </c:pt>
                <c:pt idx="439">
                  <c:v>5.6693138949705339E-2</c:v>
                </c:pt>
                <c:pt idx="440">
                  <c:v>5.6817855856660965E-2</c:v>
                </c:pt>
                <c:pt idx="441">
                  <c:v>5.6941612562472196E-2</c:v>
                </c:pt>
                <c:pt idx="442">
                  <c:v>5.706913207667285E-2</c:v>
                </c:pt>
                <c:pt idx="443">
                  <c:v>5.7203246168297993E-2</c:v>
                </c:pt>
                <c:pt idx="444">
                  <c:v>5.7337342275745683E-2</c:v>
                </c:pt>
                <c:pt idx="445">
                  <c:v>5.7453481414341083E-2</c:v>
                </c:pt>
                <c:pt idx="446">
                  <c:v>5.755922239435627E-2</c:v>
                </c:pt>
                <c:pt idx="447">
                  <c:v>5.7654568512637984E-2</c:v>
                </c:pt>
                <c:pt idx="448">
                  <c:v>5.7742354424565705E-2</c:v>
                </c:pt>
                <c:pt idx="449">
                  <c:v>5.7833907864702987E-2</c:v>
                </c:pt>
                <c:pt idx="450">
                  <c:v>5.7942439744633666E-2</c:v>
                </c:pt>
                <c:pt idx="451">
                  <c:v>5.8047185432108829E-2</c:v>
                </c:pt>
                <c:pt idx="452">
                  <c:v>5.8151920149074054E-2</c:v>
                </c:pt>
                <c:pt idx="453">
                  <c:v>5.8268908123975824E-2</c:v>
                </c:pt>
                <c:pt idx="454">
                  <c:v>5.8394371951173842E-2</c:v>
                </c:pt>
                <c:pt idx="455">
                  <c:v>5.8536796766910801E-2</c:v>
                </c:pt>
                <c:pt idx="456">
                  <c:v>5.8681087317403319E-2</c:v>
                </c:pt>
                <c:pt idx="457">
                  <c:v>5.8829128529706863E-2</c:v>
                </c:pt>
                <c:pt idx="458">
                  <c:v>5.8968663238249189E-2</c:v>
                </c:pt>
                <c:pt idx="459">
                  <c:v>5.9104408053288433E-2</c:v>
                </c:pt>
                <c:pt idx="460">
                  <c:v>5.924955920396039E-2</c:v>
                </c:pt>
                <c:pt idx="461">
                  <c:v>5.9387150582287024E-2</c:v>
                </c:pt>
                <c:pt idx="462">
                  <c:v>5.9520011959538766E-2</c:v>
                </c:pt>
                <c:pt idx="463">
                  <c:v>5.965191359502766E-2</c:v>
                </c:pt>
                <c:pt idx="464">
                  <c:v>5.9796985302154326E-2</c:v>
                </c:pt>
                <c:pt idx="465">
                  <c:v>5.996181397254384E-2</c:v>
                </c:pt>
                <c:pt idx="466">
                  <c:v>6.0134148612939323E-2</c:v>
                </c:pt>
                <c:pt idx="467">
                  <c:v>6.0299863205712394E-2</c:v>
                </c:pt>
                <c:pt idx="468">
                  <c:v>6.0454254363548003E-2</c:v>
                </c:pt>
                <c:pt idx="469">
                  <c:v>6.0616151192323983E-2</c:v>
                </c:pt>
                <c:pt idx="470">
                  <c:v>6.0774257679254234E-2</c:v>
                </c:pt>
                <c:pt idx="471">
                  <c:v>6.090599399227712E-2</c:v>
                </c:pt>
                <c:pt idx="472">
                  <c:v>6.101607460056005E-2</c:v>
                </c:pt>
                <c:pt idx="473">
                  <c:v>6.1130846604219469E-2</c:v>
                </c:pt>
                <c:pt idx="474">
                  <c:v>6.1252189560480341E-2</c:v>
                </c:pt>
                <c:pt idx="475">
                  <c:v>6.1366934469506265E-2</c:v>
                </c:pt>
                <c:pt idx="476">
                  <c:v>6.1462858633064735E-2</c:v>
                </c:pt>
                <c:pt idx="477">
                  <c:v>6.1564415366222369E-2</c:v>
                </c:pt>
                <c:pt idx="478">
                  <c:v>6.1663141191991316E-2</c:v>
                </c:pt>
                <c:pt idx="479">
                  <c:v>6.1748695690964493E-2</c:v>
                </c:pt>
                <c:pt idx="480">
                  <c:v>6.1825782486974519E-2</c:v>
                </c:pt>
                <c:pt idx="481">
                  <c:v>6.191790281498797E-2</c:v>
                </c:pt>
                <c:pt idx="482">
                  <c:v>6.2003435521666282E-2</c:v>
                </c:pt>
                <c:pt idx="483">
                  <c:v>6.2111515841426164E-2</c:v>
                </c:pt>
                <c:pt idx="484">
                  <c:v>6.2235558854439661E-2</c:v>
                </c:pt>
                <c:pt idx="485">
                  <c:v>6.2370860958875604E-2</c:v>
                </c:pt>
                <c:pt idx="486">
                  <c:v>6.2508962977028529E-2</c:v>
                </c:pt>
                <c:pt idx="487">
                  <c:v>6.2651742289300386E-2</c:v>
                </c:pt>
                <c:pt idx="488">
                  <c:v>6.2802953410837623E-2</c:v>
                </c:pt>
                <c:pt idx="489">
                  <c:v>6.2956019642331398E-2</c:v>
                </c:pt>
                <c:pt idx="490">
                  <c:v>6.3141921345932869E-2</c:v>
                </c:pt>
                <c:pt idx="491">
                  <c:v>6.33484382697901E-2</c:v>
                </c:pt>
                <c:pt idx="492">
                  <c:v>6.354458985148044E-2</c:v>
                </c:pt>
                <c:pt idx="493">
                  <c:v>6.3725690880544902E-2</c:v>
                </c:pt>
                <c:pt idx="494">
                  <c:v>6.3897378149323517E-2</c:v>
                </c:pt>
                <c:pt idx="495">
                  <c:v>6.4033393582125661E-2</c:v>
                </c:pt>
                <c:pt idx="496">
                  <c:v>6.4138441116231515E-2</c:v>
                </c:pt>
                <c:pt idx="497">
                  <c:v>6.4248166488739586E-2</c:v>
                </c:pt>
                <c:pt idx="498">
                  <c:v>6.4361630493343647E-2</c:v>
                </c:pt>
                <c:pt idx="499">
                  <c:v>6.4479769411722218E-2</c:v>
                </c:pt>
                <c:pt idx="500">
                  <c:v>6.4574457991834699E-2</c:v>
                </c:pt>
                <c:pt idx="501">
                  <c:v>6.4670074983984513E-2</c:v>
                </c:pt>
                <c:pt idx="502">
                  <c:v>6.4761933679130662E-2</c:v>
                </c:pt>
                <c:pt idx="503">
                  <c:v>6.4848160694295345E-2</c:v>
                </c:pt>
                <c:pt idx="504">
                  <c:v>6.4940003032928198E-2</c:v>
                </c:pt>
                <c:pt idx="505">
                  <c:v>6.506463271660054E-2</c:v>
                </c:pt>
                <c:pt idx="506">
                  <c:v>6.5204236999586815E-2</c:v>
                </c:pt>
                <c:pt idx="507">
                  <c:v>6.5341011555985318E-2</c:v>
                </c:pt>
                <c:pt idx="508">
                  <c:v>6.5485260338550899E-2</c:v>
                </c:pt>
                <c:pt idx="509">
                  <c:v>6.5615441051104312E-2</c:v>
                </c:pt>
                <c:pt idx="510">
                  <c:v>6.5724068098971244E-2</c:v>
                </c:pt>
                <c:pt idx="511">
                  <c:v>6.5813021117323012E-2</c:v>
                </c:pt>
                <c:pt idx="512">
                  <c:v>6.5886986549284376E-2</c:v>
                </c:pt>
                <c:pt idx="513">
                  <c:v>6.5961882677751341E-2</c:v>
                </c:pt>
                <c:pt idx="514">
                  <c:v>6.6047070205038153E-2</c:v>
                </c:pt>
                <c:pt idx="515">
                  <c:v>6.6148162469600327E-2</c:v>
                </c:pt>
                <c:pt idx="516">
                  <c:v>6.6259539335804418E-2</c:v>
                </c:pt>
                <c:pt idx="517">
                  <c:v>6.6390555063494103E-2</c:v>
                </c:pt>
                <c:pt idx="518">
                  <c:v>6.6525296192304767E-2</c:v>
                </c:pt>
                <c:pt idx="519">
                  <c:v>6.666656773937428E-2</c:v>
                </c:pt>
                <c:pt idx="520">
                  <c:v>6.6828397368674547E-2</c:v>
                </c:pt>
                <c:pt idx="521">
                  <c:v>6.6991136017311437E-2</c:v>
                </c:pt>
                <c:pt idx="522">
                  <c:v>6.7159458478658104E-2</c:v>
                </c:pt>
                <c:pt idx="523">
                  <c:v>6.7335231694264433E-2</c:v>
                </c:pt>
                <c:pt idx="524">
                  <c:v>6.7514712881939692E-2</c:v>
                </c:pt>
                <c:pt idx="525">
                  <c:v>6.769603095265142E-2</c:v>
                </c:pt>
                <c:pt idx="526">
                  <c:v>6.7861431650234366E-2</c:v>
                </c:pt>
                <c:pt idx="527">
                  <c:v>6.8001580320172686E-2</c:v>
                </c:pt>
                <c:pt idx="528">
                  <c:v>6.8123026614902049E-2</c:v>
                </c:pt>
                <c:pt idx="529">
                  <c:v>6.8237919916048301E-2</c:v>
                </c:pt>
                <c:pt idx="530">
                  <c:v>6.8352800018240567E-2</c:v>
                </c:pt>
                <c:pt idx="531">
                  <c:v>6.8463931622922525E-2</c:v>
                </c:pt>
                <c:pt idx="532">
                  <c:v>6.8586255496539975E-2</c:v>
                </c:pt>
                <c:pt idx="533">
                  <c:v>6.8716033170760651E-2</c:v>
                </c:pt>
                <c:pt idx="534">
                  <c:v>6.8827124418331567E-2</c:v>
                </c:pt>
                <c:pt idx="535">
                  <c:v>6.893073622326254E-2</c:v>
                </c:pt>
                <c:pt idx="536">
                  <c:v>6.902593760692792E-2</c:v>
                </c:pt>
                <c:pt idx="537">
                  <c:v>6.9104331941670788E-2</c:v>
                </c:pt>
                <c:pt idx="538">
                  <c:v>6.9194851087698461E-2</c:v>
                </c:pt>
                <c:pt idx="539">
                  <c:v>6.9295625652283671E-2</c:v>
                </c:pt>
                <c:pt idx="540">
                  <c:v>6.9402920738598287E-2</c:v>
                </c:pt>
                <c:pt idx="541">
                  <c:v>6.9538189440752143E-2</c:v>
                </c:pt>
                <c:pt idx="542">
                  <c:v>6.9686497539438813E-2</c:v>
                </c:pt>
                <c:pt idx="543">
                  <c:v>6.9824525566808474E-2</c:v>
                </c:pt>
                <c:pt idx="544">
                  <c:v>6.9947615573733857E-2</c:v>
                </c:pt>
                <c:pt idx="545">
                  <c:v>7.0066028780954068E-2</c:v>
                </c:pt>
                <c:pt idx="546">
                  <c:v>7.0189089066665183E-2</c:v>
                </c:pt>
                <c:pt idx="547">
                  <c:v>7.0307473685378916E-2</c:v>
                </c:pt>
                <c:pt idx="548">
                  <c:v>7.0409068206818748E-2</c:v>
                </c:pt>
                <c:pt idx="549">
                  <c:v>7.0501333186313159E-2</c:v>
                </c:pt>
                <c:pt idx="550">
                  <c:v>7.058706674881883E-2</c:v>
                </c:pt>
                <c:pt idx="551">
                  <c:v>7.0683042343137478E-2</c:v>
                </c:pt>
                <c:pt idx="552">
                  <c:v>7.0796710257789205E-2</c:v>
                </c:pt>
                <c:pt idx="553">
                  <c:v>7.0923406803894029E-2</c:v>
                </c:pt>
                <c:pt idx="554">
                  <c:v>7.1075235195256617E-2</c:v>
                </c:pt>
                <c:pt idx="555">
                  <c:v>7.1226109287387887E-2</c:v>
                </c:pt>
                <c:pt idx="556">
                  <c:v>7.1394651569318568E-2</c:v>
                </c:pt>
                <c:pt idx="557">
                  <c:v>7.1579922183648059E-2</c:v>
                </c:pt>
                <c:pt idx="558">
                  <c:v>7.1758643211769654E-2</c:v>
                </c:pt>
                <c:pt idx="559">
                  <c:v>7.1929887562986072E-2</c:v>
                </c:pt>
                <c:pt idx="560">
                  <c:v>7.209738084038346E-2</c:v>
                </c:pt>
                <c:pt idx="561">
                  <c:v>7.2257403764939263E-2</c:v>
                </c:pt>
                <c:pt idx="562">
                  <c:v>7.2421121649623332E-2</c:v>
                </c:pt>
                <c:pt idx="563">
                  <c:v>7.2598762440880357E-2</c:v>
                </c:pt>
                <c:pt idx="564">
                  <c:v>7.2807054899121787E-2</c:v>
                </c:pt>
                <c:pt idx="565">
                  <c:v>7.3005078475730692E-2</c:v>
                </c:pt>
                <c:pt idx="566">
                  <c:v>7.3190050992967257E-2</c:v>
                </c:pt>
                <c:pt idx="567">
                  <c:v>7.3361050419978216E-2</c:v>
                </c:pt>
                <c:pt idx="568">
                  <c:v>7.3514367433867508E-2</c:v>
                </c:pt>
                <c:pt idx="569">
                  <c:v>7.3645365167608196E-2</c:v>
                </c:pt>
                <c:pt idx="570">
                  <c:v>7.3755910187179918E-2</c:v>
                </c:pt>
                <c:pt idx="571">
                  <c:v>7.3877588474582853E-2</c:v>
                </c:pt>
                <c:pt idx="572">
                  <c:v>7.3984393089572359E-2</c:v>
                </c:pt>
                <c:pt idx="573">
                  <c:v>7.4067042744696401E-2</c:v>
                </c:pt>
                <c:pt idx="574">
                  <c:v>7.4131114743072962E-2</c:v>
                </c:pt>
                <c:pt idx="575">
                  <c:v>7.4171970105809212E-2</c:v>
                </c:pt>
                <c:pt idx="576">
                  <c:v>7.4211895324950594E-2</c:v>
                </c:pt>
                <c:pt idx="577">
                  <c:v>7.4262960142463127E-2</c:v>
                </c:pt>
                <c:pt idx="578">
                  <c:v>7.4336303227055409E-2</c:v>
                </c:pt>
                <c:pt idx="579">
                  <c:v>7.443563275283846E-2</c:v>
                </c:pt>
                <c:pt idx="580">
                  <c:v>7.455258758334557E-2</c:v>
                </c:pt>
                <c:pt idx="581">
                  <c:v>7.4680665276562946E-2</c:v>
                </c:pt>
                <c:pt idx="582">
                  <c:v>7.481986155746316E-2</c:v>
                </c:pt>
                <c:pt idx="583">
                  <c:v>7.4976666158375629E-2</c:v>
                </c:pt>
                <c:pt idx="584">
                  <c:v>7.5146432766804841E-2</c:v>
                </c:pt>
                <c:pt idx="585">
                  <c:v>7.5321735245186747E-2</c:v>
                </c:pt>
                <c:pt idx="586">
                  <c:v>7.5492370574718276E-2</c:v>
                </c:pt>
                <c:pt idx="587">
                  <c:v>7.565741400562262E-2</c:v>
                </c:pt>
                <c:pt idx="588">
                  <c:v>7.5810379378732431E-2</c:v>
                </c:pt>
                <c:pt idx="589">
                  <c:v>7.5957760240342828E-2</c:v>
                </c:pt>
                <c:pt idx="590">
                  <c:v>7.6126433688947129E-2</c:v>
                </c:pt>
                <c:pt idx="591">
                  <c:v>7.6309903265943502E-2</c:v>
                </c:pt>
                <c:pt idx="592">
                  <c:v>7.6492412828515183E-2</c:v>
                </c:pt>
                <c:pt idx="593">
                  <c:v>7.6671184316884258E-2</c:v>
                </c:pt>
                <c:pt idx="594">
                  <c:v>7.6840663520663627E-2</c:v>
                </c:pt>
                <c:pt idx="595">
                  <c:v>7.7003632821682252E-2</c:v>
                </c:pt>
                <c:pt idx="596">
                  <c:v>7.7178610058886321E-2</c:v>
                </c:pt>
                <c:pt idx="597">
                  <c:v>7.7351705557585873E-2</c:v>
                </c:pt>
                <c:pt idx="598">
                  <c:v>7.7505337424469065E-2</c:v>
                </c:pt>
                <c:pt idx="599">
                  <c:v>7.7622859123320315E-2</c:v>
                </c:pt>
                <c:pt idx="600">
                  <c:v>7.773389055920954E-2</c:v>
                </c:pt>
                <c:pt idx="601">
                  <c:v>7.784213434096432E-2</c:v>
                </c:pt>
                <c:pt idx="602">
                  <c:v>7.7967016454724022E-2</c:v>
                </c:pt>
                <c:pt idx="603">
                  <c:v>7.8098357110025288E-2</c:v>
                </c:pt>
                <c:pt idx="604">
                  <c:v>7.8241702221023252E-2</c:v>
                </c:pt>
                <c:pt idx="605">
                  <c:v>7.8386876002153827E-2</c:v>
                </c:pt>
                <c:pt idx="606">
                  <c:v>7.8518161528020602E-2</c:v>
                </c:pt>
                <c:pt idx="607">
                  <c:v>7.8635564265303201E-2</c:v>
                </c:pt>
                <c:pt idx="608">
                  <c:v>7.8725224789359713E-2</c:v>
                </c:pt>
                <c:pt idx="609">
                  <c:v>7.8806559341523905E-2</c:v>
                </c:pt>
                <c:pt idx="610">
                  <c:v>7.8878645800945515E-2</c:v>
                </c:pt>
                <c:pt idx="611">
                  <c:v>7.8937789784217463E-2</c:v>
                </c:pt>
                <c:pt idx="612">
                  <c:v>7.900339854809349E-2</c:v>
                </c:pt>
                <c:pt idx="613">
                  <c:v>7.9078242726706632E-2</c:v>
                </c:pt>
                <c:pt idx="614">
                  <c:v>7.915492909934467E-2</c:v>
                </c:pt>
                <c:pt idx="615">
                  <c:v>7.9239923990463978E-2</c:v>
                </c:pt>
                <c:pt idx="616">
                  <c:v>7.9333225281184042E-2</c:v>
                </c:pt>
                <c:pt idx="617">
                  <c:v>7.9444066985488629E-2</c:v>
                </c:pt>
                <c:pt idx="618">
                  <c:v>7.9577060815325229E-2</c:v>
                </c:pt>
                <c:pt idx="619">
                  <c:v>7.973219793191437E-2</c:v>
                </c:pt>
                <c:pt idx="620">
                  <c:v>7.9891927075944169E-2</c:v>
                </c:pt>
                <c:pt idx="621">
                  <c:v>8.0063630531574975E-2</c:v>
                </c:pt>
                <c:pt idx="622">
                  <c:v>8.0269451196050196E-2</c:v>
                </c:pt>
                <c:pt idx="623">
                  <c:v>8.0487224246019506E-2</c:v>
                </c:pt>
                <c:pt idx="624">
                  <c:v>8.0697570127383308E-2</c:v>
                </c:pt>
                <c:pt idx="625">
                  <c:v>8.0882969938917151E-2</c:v>
                </c:pt>
                <c:pt idx="626">
                  <c:v>8.1050814747419514E-2</c:v>
                </c:pt>
                <c:pt idx="627">
                  <c:v>8.1198347357004097E-2</c:v>
                </c:pt>
                <c:pt idx="628">
                  <c:v>8.1342170697936367E-2</c:v>
                </c:pt>
                <c:pt idx="629">
                  <c:v>8.1495190770596748E-2</c:v>
                </c:pt>
                <c:pt idx="630">
                  <c:v>8.1647265835141522E-2</c:v>
                </c:pt>
                <c:pt idx="631">
                  <c:v>8.1794710481463306E-2</c:v>
                </c:pt>
                <c:pt idx="632">
                  <c:v>8.1926470738798149E-2</c:v>
                </c:pt>
                <c:pt idx="633">
                  <c:v>8.2041631570239359E-2</c:v>
                </c:pt>
                <c:pt idx="634">
                  <c:v>8.2151252360715007E-2</c:v>
                </c:pt>
                <c:pt idx="635">
                  <c:v>8.2238756131492508E-2</c:v>
                </c:pt>
                <c:pt idx="636">
                  <c:v>8.2310595608974121E-2</c:v>
                </c:pt>
                <c:pt idx="637">
                  <c:v>8.2403610854792433E-2</c:v>
                </c:pt>
                <c:pt idx="638">
                  <c:v>8.2513191974167316E-2</c:v>
                </c:pt>
                <c:pt idx="639">
                  <c:v>8.2618157584215313E-2</c:v>
                </c:pt>
                <c:pt idx="640">
                  <c:v>8.2728635798484079E-2</c:v>
                </c:pt>
                <c:pt idx="641">
                  <c:v>8.2851988715016492E-2</c:v>
                </c:pt>
                <c:pt idx="642">
                  <c:v>8.2971644915283305E-2</c:v>
                </c:pt>
                <c:pt idx="643">
                  <c:v>8.3099569169574117E-2</c:v>
                </c:pt>
                <c:pt idx="644">
                  <c:v>8.3232997896977107E-2</c:v>
                </c:pt>
                <c:pt idx="645">
                  <c:v>8.3364568793868568E-2</c:v>
                </c:pt>
                <c:pt idx="646">
                  <c:v>8.3485083585365244E-2</c:v>
                </c:pt>
                <c:pt idx="647">
                  <c:v>8.3608343232888196E-2</c:v>
                </c:pt>
                <c:pt idx="648">
                  <c:v>8.3711354566985363E-2</c:v>
                </c:pt>
                <c:pt idx="649">
                  <c:v>8.3802400393907669E-2</c:v>
                </c:pt>
                <c:pt idx="650">
                  <c:v>8.388516213485725E-2</c:v>
                </c:pt>
                <c:pt idx="651">
                  <c:v>8.3951366596326599E-2</c:v>
                </c:pt>
                <c:pt idx="652">
                  <c:v>8.4020324916565858E-2</c:v>
                </c:pt>
                <c:pt idx="653">
                  <c:v>8.4086520430556894E-2</c:v>
                </c:pt>
                <c:pt idx="654">
                  <c:v>8.4167420108565219E-2</c:v>
                </c:pt>
                <c:pt idx="655">
                  <c:v>8.4261182001226745E-2</c:v>
                </c:pt>
                <c:pt idx="656">
                  <c:v>8.4353096891779444E-2</c:v>
                </c:pt>
                <c:pt idx="657">
                  <c:v>8.4435813070559862E-2</c:v>
                </c:pt>
                <c:pt idx="658">
                  <c:v>8.451117074384458E-2</c:v>
                </c:pt>
                <c:pt idx="659">
                  <c:v>8.4592954963119651E-2</c:v>
                </c:pt>
                <c:pt idx="660">
                  <c:v>8.4686676967185265E-2</c:v>
                </c:pt>
                <c:pt idx="661">
                  <c:v>8.4794170803619687E-2</c:v>
                </c:pt>
                <c:pt idx="662">
                  <c:v>8.4903490289926956E-2</c:v>
                </c:pt>
                <c:pt idx="663">
                  <c:v>8.5002694269925017E-2</c:v>
                </c:pt>
                <c:pt idx="664">
                  <c:v>8.5107398906507467E-2</c:v>
                </c:pt>
                <c:pt idx="665">
                  <c:v>8.5229540461374306E-2</c:v>
                </c:pt>
                <c:pt idx="666">
                  <c:v>8.5353503476478854E-2</c:v>
                </c:pt>
                <c:pt idx="667">
                  <c:v>8.546276183726223E-2</c:v>
                </c:pt>
                <c:pt idx="668">
                  <c:v>8.5572008261960306E-2</c:v>
                </c:pt>
                <c:pt idx="669">
                  <c:v>8.568583217648762E-2</c:v>
                </c:pt>
                <c:pt idx="670">
                  <c:v>8.5798725358088912E-2</c:v>
                </c:pt>
                <c:pt idx="671">
                  <c:v>8.5929041475807336E-2</c:v>
                </c:pt>
                <c:pt idx="672">
                  <c:v>8.6093289009137472E-2</c:v>
                </c:pt>
                <c:pt idx="673">
                  <c:v>8.6265765757314011E-2</c:v>
                </c:pt>
                <c:pt idx="674">
                  <c:v>8.6429957998361326E-2</c:v>
                </c:pt>
                <c:pt idx="675">
                  <c:v>8.6580367451695422E-2</c:v>
                </c:pt>
                <c:pt idx="676">
                  <c:v>8.6705997032583443E-2</c:v>
                </c:pt>
                <c:pt idx="677">
                  <c:v>8.681602457625609E-2</c:v>
                </c:pt>
                <c:pt idx="678">
                  <c:v>8.6936124158206465E-2</c:v>
                </c:pt>
                <c:pt idx="679">
                  <c:v>8.7055292691987821E-2</c:v>
                </c:pt>
                <c:pt idx="680">
                  <c:v>8.7179029601811786E-2</c:v>
                </c:pt>
                <c:pt idx="681">
                  <c:v>8.7327493686148144E-2</c:v>
                </c:pt>
                <c:pt idx="682">
                  <c:v>8.7519914329261914E-2</c:v>
                </c:pt>
                <c:pt idx="683">
                  <c:v>8.774069430642252E-2</c:v>
                </c:pt>
                <c:pt idx="684">
                  <c:v>8.7996225200719536E-2</c:v>
                </c:pt>
                <c:pt idx="685">
                  <c:v>8.8234295586437445E-2</c:v>
                </c:pt>
                <c:pt idx="686">
                  <c:v>8.8461325306335173E-2</c:v>
                </c:pt>
                <c:pt idx="687">
                  <c:v>8.869196401182694E-2</c:v>
                </c:pt>
                <c:pt idx="688">
                  <c:v>8.8904251039324769E-2</c:v>
                </c:pt>
                <c:pt idx="689">
                  <c:v>8.9092709513606913E-2</c:v>
                </c:pt>
                <c:pt idx="690">
                  <c:v>8.9282047065982972E-2</c:v>
                </c:pt>
                <c:pt idx="691">
                  <c:v>8.9496037662187305E-2</c:v>
                </c:pt>
                <c:pt idx="692">
                  <c:v>8.9753862934880524E-2</c:v>
                </c:pt>
                <c:pt idx="693">
                  <c:v>9.0041780674658733E-2</c:v>
                </c:pt>
                <c:pt idx="694">
                  <c:v>9.0314083711241E-2</c:v>
                </c:pt>
                <c:pt idx="695">
                  <c:v>9.0549776131897353E-2</c:v>
                </c:pt>
                <c:pt idx="696">
                  <c:v>9.0766235344109505E-2</c:v>
                </c:pt>
                <c:pt idx="697">
                  <c:v>9.0954343271130361E-2</c:v>
                </c:pt>
                <c:pt idx="698">
                  <c:v>9.1125983706751609E-2</c:v>
                </c:pt>
                <c:pt idx="699">
                  <c:v>9.1283903402632524E-2</c:v>
                </c:pt>
                <c:pt idx="700">
                  <c:v>9.1443623391015916E-2</c:v>
                </c:pt>
                <c:pt idx="701">
                  <c:v>9.1601492937258944E-2</c:v>
                </c:pt>
                <c:pt idx="702">
                  <c:v>9.1771197715220701E-2</c:v>
                </c:pt>
                <c:pt idx="703">
                  <c:v>9.1907123242836938E-2</c:v>
                </c:pt>
                <c:pt idx="704">
                  <c:v>9.2024788812795633E-2</c:v>
                </c:pt>
                <c:pt idx="705">
                  <c:v>9.2123288875805856E-2</c:v>
                </c:pt>
                <c:pt idx="706">
                  <c:v>9.2208100600667184E-2</c:v>
                </c:pt>
                <c:pt idx="707">
                  <c:v>9.2298376146314282E-2</c:v>
                </c:pt>
                <c:pt idx="708">
                  <c:v>9.2389555293341821E-2</c:v>
                </c:pt>
                <c:pt idx="709">
                  <c:v>9.2474344439652439E-2</c:v>
                </c:pt>
                <c:pt idx="710">
                  <c:v>9.2560037992267877E-2</c:v>
                </c:pt>
                <c:pt idx="711">
                  <c:v>9.2631139833835544E-2</c:v>
                </c:pt>
                <c:pt idx="712">
                  <c:v>9.2687653076179377E-2</c:v>
                </c:pt>
                <c:pt idx="713">
                  <c:v>9.2741428841277951E-2</c:v>
                </c:pt>
                <c:pt idx="714">
                  <c:v>9.2803404102231826E-2</c:v>
                </c:pt>
                <c:pt idx="715">
                  <c:v>9.2851705686396543E-2</c:v>
                </c:pt>
                <c:pt idx="716">
                  <c:v>9.2900004937630912E-2</c:v>
                </c:pt>
                <c:pt idx="717">
                  <c:v>9.29455681305979E-2</c:v>
                </c:pt>
                <c:pt idx="718">
                  <c:v>9.3002063606874352E-2</c:v>
                </c:pt>
                <c:pt idx="719">
                  <c:v>9.3064022717525771E-2</c:v>
                </c:pt>
                <c:pt idx="720">
                  <c:v>9.3139644076860359E-2</c:v>
                </c:pt>
                <c:pt idx="721">
                  <c:v>9.3230746553544186E-2</c:v>
                </c:pt>
                <c:pt idx="722">
                  <c:v>9.3310909868121614E-2</c:v>
                </c:pt>
                <c:pt idx="723">
                  <c:v>9.338742340149013E-2</c:v>
                </c:pt>
                <c:pt idx="724">
                  <c:v>9.3460287990880186E-2</c:v>
                </c:pt>
                <c:pt idx="725">
                  <c:v>9.354134360828377E-2</c:v>
                </c:pt>
                <c:pt idx="726">
                  <c:v>9.3621482029235578E-2</c:v>
                </c:pt>
                <c:pt idx="727">
                  <c:v>9.3720735488504917E-2</c:v>
                </c:pt>
                <c:pt idx="728">
                  <c:v>9.3857306713342345E-2</c:v>
                </c:pt>
                <c:pt idx="729">
                  <c:v>9.4022988092044665E-2</c:v>
                </c:pt>
                <c:pt idx="730">
                  <c:v>9.4185911688065241E-2</c:v>
                </c:pt>
                <c:pt idx="731">
                  <c:v>9.4327879323322927E-2</c:v>
                </c:pt>
                <c:pt idx="732">
                  <c:v>9.4464367660606494E-2</c:v>
                </c:pt>
                <c:pt idx="733">
                  <c:v>9.4605386040993819E-2</c:v>
                </c:pt>
                <c:pt idx="734">
                  <c:v>9.4747294141182603E-2</c:v>
                </c:pt>
                <c:pt idx="735">
                  <c:v>9.4891910523742171E-2</c:v>
                </c:pt>
                <c:pt idx="736">
                  <c:v>9.5035596655276763E-2</c:v>
                </c:pt>
                <c:pt idx="737">
                  <c:v>9.5179262144072796E-2</c:v>
                </c:pt>
                <c:pt idx="738">
                  <c:v>9.533381588862673E-2</c:v>
                </c:pt>
                <c:pt idx="739">
                  <c:v>9.5490163606268608E-2</c:v>
                </c:pt>
                <c:pt idx="740">
                  <c:v>9.5640125366300871E-2</c:v>
                </c:pt>
                <c:pt idx="741">
                  <c:v>9.5805511652701736E-2</c:v>
                </c:pt>
                <c:pt idx="742">
                  <c:v>9.5977230004136896E-2</c:v>
                </c:pt>
                <c:pt idx="743">
                  <c:v>9.6138018869173003E-2</c:v>
                </c:pt>
                <c:pt idx="744">
                  <c:v>9.628515890315352E-2</c:v>
                </c:pt>
                <c:pt idx="745">
                  <c:v>9.6432277290129528E-2</c:v>
                </c:pt>
                <c:pt idx="746">
                  <c:v>9.6579374036469448E-2</c:v>
                </c:pt>
                <c:pt idx="747">
                  <c:v>9.6767299507778154E-2</c:v>
                </c:pt>
                <c:pt idx="748">
                  <c:v>9.6973341438493649E-2</c:v>
                </c:pt>
                <c:pt idx="749">
                  <c:v>9.7161192894826845E-2</c:v>
                </c:pt>
                <c:pt idx="750">
                  <c:v>9.7323606046112343E-2</c:v>
                </c:pt>
                <c:pt idx="751">
                  <c:v>9.7468757489217836E-2</c:v>
                </c:pt>
                <c:pt idx="752">
                  <c:v>9.7609352860959203E-2</c:v>
                </c:pt>
                <c:pt idx="753">
                  <c:v>9.7740859670707225E-2</c:v>
                </c:pt>
                <c:pt idx="754">
                  <c:v>9.7866908586014739E-2</c:v>
                </c:pt>
                <c:pt idx="755">
                  <c:v>9.7980248360190897E-2</c:v>
                </c:pt>
                <c:pt idx="756">
                  <c:v>9.8105360553353227E-2</c:v>
                </c:pt>
                <c:pt idx="757">
                  <c:v>9.8199637661037745E-2</c:v>
                </c:pt>
                <c:pt idx="758">
                  <c:v>9.8280310051862191E-2</c:v>
                </c:pt>
                <c:pt idx="759">
                  <c:v>9.8340130319167773E-2</c:v>
                </c:pt>
                <c:pt idx="760">
                  <c:v>9.8399947008223215E-2</c:v>
                </c:pt>
                <c:pt idx="761">
                  <c:v>9.8465197497624904E-2</c:v>
                </c:pt>
                <c:pt idx="762">
                  <c:v>9.8540411529155159E-2</c:v>
                </c:pt>
                <c:pt idx="763">
                  <c:v>9.8640084059669564E-2</c:v>
                </c:pt>
                <c:pt idx="764">
                  <c:v>9.8765113731729179E-2</c:v>
                </c:pt>
                <c:pt idx="765">
                  <c:v>9.8891939456142039E-2</c:v>
                </c:pt>
                <c:pt idx="766">
                  <c:v>9.9008786065209797E-2</c:v>
                </c:pt>
                <c:pt idx="767">
                  <c:v>9.9134675271101105E-2</c:v>
                </c:pt>
                <c:pt idx="768">
                  <c:v>9.9268698158426413E-2</c:v>
                </c:pt>
                <c:pt idx="769">
                  <c:v>9.9409040712194169E-2</c:v>
                </c:pt>
                <c:pt idx="770">
                  <c:v>9.9561131691862662E-2</c:v>
                </c:pt>
                <c:pt idx="771">
                  <c:v>9.9724060647956969E-2</c:v>
                </c:pt>
                <c:pt idx="772">
                  <c:v>9.9867959148176561E-2</c:v>
                </c:pt>
                <c:pt idx="773">
                  <c:v>9.999645477226303E-2</c:v>
                </c:pt>
                <c:pt idx="774">
                  <c:v>0.10012764805680274</c:v>
                </c:pt>
                <c:pt idx="775">
                  <c:v>0.10026606093177305</c:v>
                </c:pt>
                <c:pt idx="776">
                  <c:v>0.10041259486187626</c:v>
                </c:pt>
                <c:pt idx="777">
                  <c:v>0.1005554899897574</c:v>
                </c:pt>
                <c:pt idx="778">
                  <c:v>0.10068480152357691</c:v>
                </c:pt>
                <c:pt idx="779">
                  <c:v>0.10081047992717443</c:v>
                </c:pt>
                <c:pt idx="780">
                  <c:v>0.10092077457673022</c:v>
                </c:pt>
                <c:pt idx="781">
                  <c:v>0.10101659447877791</c:v>
                </c:pt>
                <c:pt idx="782">
                  <c:v>0.10111150136841145</c:v>
                </c:pt>
                <c:pt idx="783">
                  <c:v>0.1012054955046925</c:v>
                </c:pt>
                <c:pt idx="784">
                  <c:v>0.10130309544982483</c:v>
                </c:pt>
                <c:pt idx="785">
                  <c:v>0.10140430014725504</c:v>
                </c:pt>
                <c:pt idx="786">
                  <c:v>0.10149645980036633</c:v>
                </c:pt>
                <c:pt idx="787">
                  <c:v>0.10157686667727556</c:v>
                </c:pt>
                <c:pt idx="788">
                  <c:v>0.10166088043932112</c:v>
                </c:pt>
                <c:pt idx="789">
                  <c:v>0.10175662945412782</c:v>
                </c:pt>
                <c:pt idx="790">
                  <c:v>0.10185146613865424</c:v>
                </c:pt>
                <c:pt idx="791">
                  <c:v>0.10194990613571744</c:v>
                </c:pt>
                <c:pt idx="792">
                  <c:v>0.10204833644330125</c:v>
                </c:pt>
                <c:pt idx="793">
                  <c:v>0.10216391195984018</c:v>
                </c:pt>
                <c:pt idx="794">
                  <c:v>0.10229482121508582</c:v>
                </c:pt>
                <c:pt idx="795">
                  <c:v>0.10243383710915931</c:v>
                </c:pt>
                <c:pt idx="796">
                  <c:v>0.10255027061560471</c:v>
                </c:pt>
                <c:pt idx="797">
                  <c:v>0.10266127598594199</c:v>
                </c:pt>
                <c:pt idx="798">
                  <c:v>0.10276956203447322</c:v>
                </c:pt>
                <c:pt idx="799">
                  <c:v>0.10287332516229386</c:v>
                </c:pt>
                <c:pt idx="800">
                  <c:v>0.10297076247093595</c:v>
                </c:pt>
                <c:pt idx="801">
                  <c:v>0.10307089647918999</c:v>
                </c:pt>
                <c:pt idx="802">
                  <c:v>0.1031908636642497</c:v>
                </c:pt>
                <c:pt idx="803">
                  <c:v>0.103324344066729</c:v>
                </c:pt>
                <c:pt idx="804">
                  <c:v>0.10347223397558639</c:v>
                </c:pt>
                <c:pt idx="805">
                  <c:v>0.10364354250266176</c:v>
                </c:pt>
                <c:pt idx="806">
                  <c:v>0.10383825761073537</c:v>
                </c:pt>
                <c:pt idx="807">
                  <c:v>0.10405185974107967</c:v>
                </c:pt>
                <c:pt idx="808">
                  <c:v>0.1042573073472563</c:v>
                </c:pt>
                <c:pt idx="809">
                  <c:v>0.10445640707480507</c:v>
                </c:pt>
                <c:pt idx="810">
                  <c:v>0.10463835496254979</c:v>
                </c:pt>
                <c:pt idx="811">
                  <c:v>0.10482477217291039</c:v>
                </c:pt>
                <c:pt idx="812">
                  <c:v>0.10502105804861078</c:v>
                </c:pt>
                <c:pt idx="813">
                  <c:v>0.10521190461575237</c:v>
                </c:pt>
                <c:pt idx="814">
                  <c:v>0.10539011521975486</c:v>
                </c:pt>
                <c:pt idx="815">
                  <c:v>0.10555029764808503</c:v>
                </c:pt>
                <c:pt idx="816">
                  <c:v>0.10569246055802141</c:v>
                </c:pt>
                <c:pt idx="817">
                  <c:v>0.10583190453662897</c:v>
                </c:pt>
                <c:pt idx="818">
                  <c:v>0.10597402742099135</c:v>
                </c:pt>
                <c:pt idx="819">
                  <c:v>0.10611253282202401</c:v>
                </c:pt>
                <c:pt idx="820">
                  <c:v>0.10626900285833127</c:v>
                </c:pt>
                <c:pt idx="821">
                  <c:v>0.10642365032983868</c:v>
                </c:pt>
                <c:pt idx="822">
                  <c:v>0.10656029563390275</c:v>
                </c:pt>
                <c:pt idx="823">
                  <c:v>0.10669063066252506</c:v>
                </c:pt>
                <c:pt idx="824">
                  <c:v>0.10682454344595854</c:v>
                </c:pt>
                <c:pt idx="825">
                  <c:v>0.106947655484809</c:v>
                </c:pt>
                <c:pt idx="826">
                  <c:v>0.1070635646463001</c:v>
                </c:pt>
                <c:pt idx="827">
                  <c:v>0.10715430585378634</c:v>
                </c:pt>
                <c:pt idx="828">
                  <c:v>0.10723246247160313</c:v>
                </c:pt>
                <c:pt idx="829">
                  <c:v>0.10731330771767715</c:v>
                </c:pt>
                <c:pt idx="830">
                  <c:v>0.1073941464283257</c:v>
                </c:pt>
                <c:pt idx="831">
                  <c:v>0.10747677480097996</c:v>
                </c:pt>
                <c:pt idx="832">
                  <c:v>0.10755580424757256</c:v>
                </c:pt>
                <c:pt idx="833">
                  <c:v>0.10763033766169995</c:v>
                </c:pt>
                <c:pt idx="834">
                  <c:v>0.10772192533406312</c:v>
                </c:pt>
                <c:pt idx="835">
                  <c:v>0.10780811783429166</c:v>
                </c:pt>
                <c:pt idx="836">
                  <c:v>0.10789250745944536</c:v>
                </c:pt>
                <c:pt idx="837">
                  <c:v>0.10798048055050839</c:v>
                </c:pt>
                <c:pt idx="838">
                  <c:v>0.10806844590298746</c:v>
                </c:pt>
                <c:pt idx="839">
                  <c:v>0.10814114611919064</c:v>
                </c:pt>
                <c:pt idx="840">
                  <c:v>0.10822461022047647</c:v>
                </c:pt>
                <c:pt idx="841">
                  <c:v>0.10830717000457567</c:v>
                </c:pt>
                <c:pt idx="842">
                  <c:v>0.10838523657386323</c:v>
                </c:pt>
                <c:pt idx="843">
                  <c:v>0.10846957751228695</c:v>
                </c:pt>
                <c:pt idx="844">
                  <c:v>0.10855570559736305</c:v>
                </c:pt>
                <c:pt idx="845">
                  <c:v>0.10863464982599771</c:v>
                </c:pt>
                <c:pt idx="846">
                  <c:v>0.1087225576555922</c:v>
                </c:pt>
                <c:pt idx="847">
                  <c:v>0.10882749872051736</c:v>
                </c:pt>
                <c:pt idx="848">
                  <c:v>0.10894857088191542</c:v>
                </c:pt>
                <c:pt idx="849">
                  <c:v>0.10910370118944281</c:v>
                </c:pt>
                <c:pt idx="850">
                  <c:v>0.10928032316463426</c:v>
                </c:pt>
                <c:pt idx="851">
                  <c:v>0.10945153601085655</c:v>
                </c:pt>
                <c:pt idx="852">
                  <c:v>0.10962451189101126</c:v>
                </c:pt>
                <c:pt idx="853">
                  <c:v>0.10978132944486234</c:v>
                </c:pt>
                <c:pt idx="854">
                  <c:v>0.10991930855289399</c:v>
                </c:pt>
                <c:pt idx="855">
                  <c:v>0.11004293599726901</c:v>
                </c:pt>
                <c:pt idx="856">
                  <c:v>0.11014146866675106</c:v>
                </c:pt>
                <c:pt idx="857">
                  <c:v>0.11023999162850269</c:v>
                </c:pt>
                <c:pt idx="858">
                  <c:v>0.11034925119800326</c:v>
                </c:pt>
                <c:pt idx="859">
                  <c:v>0.11045581255707482</c:v>
                </c:pt>
                <c:pt idx="860">
                  <c:v>0.11054803717153158</c:v>
                </c:pt>
                <c:pt idx="861">
                  <c:v>0.11064652008706365</c:v>
                </c:pt>
                <c:pt idx="862">
                  <c:v>0.11074767880204037</c:v>
                </c:pt>
                <c:pt idx="863">
                  <c:v>0.11084793221051635</c:v>
                </c:pt>
                <c:pt idx="864">
                  <c:v>0.11095265048489081</c:v>
                </c:pt>
                <c:pt idx="865">
                  <c:v>0.11105735779449628</c:v>
                </c:pt>
                <c:pt idx="866">
                  <c:v>0.11115847496029517</c:v>
                </c:pt>
                <c:pt idx="867">
                  <c:v>0.11125600307016578</c:v>
                </c:pt>
                <c:pt idx="868">
                  <c:v>0.11135531091248031</c:v>
                </c:pt>
                <c:pt idx="869">
                  <c:v>0.11148144449347717</c:v>
                </c:pt>
                <c:pt idx="870">
                  <c:v>0.11161829485140225</c:v>
                </c:pt>
                <c:pt idx="871">
                  <c:v>0.11174976089020247</c:v>
                </c:pt>
                <c:pt idx="872">
                  <c:v>0.11187852719295431</c:v>
                </c:pt>
                <c:pt idx="873">
                  <c:v>0.11201085306169241</c:v>
                </c:pt>
                <c:pt idx="874">
                  <c:v>0.11212885865994342</c:v>
                </c:pt>
                <c:pt idx="875">
                  <c:v>0.11223701822669553</c:v>
                </c:pt>
                <c:pt idx="876">
                  <c:v>0.1123692966694349</c:v>
                </c:pt>
                <c:pt idx="877">
                  <c:v>0.11252300368985871</c:v>
                </c:pt>
                <c:pt idx="878">
                  <c:v>0.11269187544377873</c:v>
                </c:pt>
                <c:pt idx="879">
                  <c:v>0.11286875812813997</c:v>
                </c:pt>
                <c:pt idx="880">
                  <c:v>0.11304293019718616</c:v>
                </c:pt>
                <c:pt idx="881">
                  <c:v>0.1132018915547294</c:v>
                </c:pt>
                <c:pt idx="882">
                  <c:v>0.11334029238249789</c:v>
                </c:pt>
                <c:pt idx="883">
                  <c:v>0.11346439038436695</c:v>
                </c:pt>
                <c:pt idx="884">
                  <c:v>0.11356258652140987</c:v>
                </c:pt>
                <c:pt idx="885">
                  <c:v>0.11365631020353364</c:v>
                </c:pt>
                <c:pt idx="886">
                  <c:v>0.11376519716469556</c:v>
                </c:pt>
                <c:pt idx="887">
                  <c:v>0.11387853411243869</c:v>
                </c:pt>
                <c:pt idx="888">
                  <c:v>0.11400078082877203</c:v>
                </c:pt>
                <c:pt idx="889">
                  <c:v>0.11413461046206434</c:v>
                </c:pt>
                <c:pt idx="890">
                  <c:v>0.11426663814881886</c:v>
                </c:pt>
                <c:pt idx="891">
                  <c:v>0.11440132410997336</c:v>
                </c:pt>
                <c:pt idx="892">
                  <c:v>0.11454401791962288</c:v>
                </c:pt>
                <c:pt idx="893">
                  <c:v>0.11468490807814344</c:v>
                </c:pt>
                <c:pt idx="894">
                  <c:v>0.11482845295020466</c:v>
                </c:pt>
                <c:pt idx="895">
                  <c:v>0.11497108582857306</c:v>
                </c:pt>
                <c:pt idx="896">
                  <c:v>0.11511548089372151</c:v>
                </c:pt>
                <c:pt idx="897">
                  <c:v>0.11525718170472789</c:v>
                </c:pt>
                <c:pt idx="898">
                  <c:v>0.11540420848926299</c:v>
                </c:pt>
                <c:pt idx="899">
                  <c:v>0.11554497751603297</c:v>
                </c:pt>
                <c:pt idx="900">
                  <c:v>0.1156830544607433</c:v>
                </c:pt>
                <c:pt idx="901">
                  <c:v>0.11582022170791373</c:v>
                </c:pt>
                <c:pt idx="902">
                  <c:v>0.11595380808372688</c:v>
                </c:pt>
                <c:pt idx="903">
                  <c:v>0.11609628055116374</c:v>
                </c:pt>
                <c:pt idx="904">
                  <c:v>0.11623517166609489</c:v>
                </c:pt>
                <c:pt idx="905">
                  <c:v>0.11637048291778812</c:v>
                </c:pt>
                <c:pt idx="906">
                  <c:v>0.11649509550631307</c:v>
                </c:pt>
                <c:pt idx="907">
                  <c:v>0.11661524294070914</c:v>
                </c:pt>
                <c:pt idx="908">
                  <c:v>0.11674605373198496</c:v>
                </c:pt>
                <c:pt idx="909">
                  <c:v>0.11687061953136023</c:v>
                </c:pt>
                <c:pt idx="910">
                  <c:v>0.11699339063546683</c:v>
                </c:pt>
                <c:pt idx="911">
                  <c:v>0.11713393614798223</c:v>
                </c:pt>
                <c:pt idx="912">
                  <c:v>0.11729669518980623</c:v>
                </c:pt>
                <c:pt idx="913">
                  <c:v>0.11745942774543555</c:v>
                </c:pt>
                <c:pt idx="914">
                  <c:v>0.11762035575805961</c:v>
                </c:pt>
                <c:pt idx="915">
                  <c:v>0.11775547972116671</c:v>
                </c:pt>
                <c:pt idx="916">
                  <c:v>0.11786214363837565</c:v>
                </c:pt>
                <c:pt idx="917">
                  <c:v>0.1179785720934439</c:v>
                </c:pt>
                <c:pt idx="918">
                  <c:v>0.11809054392642412</c:v>
                </c:pt>
                <c:pt idx="919">
                  <c:v>0.11819806063271346</c:v>
                </c:pt>
                <c:pt idx="920">
                  <c:v>0.11829312775950561</c:v>
                </c:pt>
                <c:pt idx="921">
                  <c:v>0.11839706932134329</c:v>
                </c:pt>
                <c:pt idx="922">
                  <c:v>0.11851343551611783</c:v>
                </c:pt>
                <c:pt idx="923">
                  <c:v>0.11862712375821162</c:v>
                </c:pt>
                <c:pt idx="924">
                  <c:v>0.11875056744651044</c:v>
                </c:pt>
                <c:pt idx="925">
                  <c:v>0.11887488381762706</c:v>
                </c:pt>
                <c:pt idx="926">
                  <c:v>0.11900096035157733</c:v>
                </c:pt>
                <c:pt idx="927">
                  <c:v>0.11914122401197871</c:v>
                </c:pt>
                <c:pt idx="928">
                  <c:v>0.11927081724916835</c:v>
                </c:pt>
                <c:pt idx="929">
                  <c:v>0.11938353195638253</c:v>
                </c:pt>
                <c:pt idx="930">
                  <c:v>0.11949002236968362</c:v>
                </c:pt>
                <c:pt idx="931">
                  <c:v>0.11959738872197062</c:v>
                </c:pt>
                <c:pt idx="932">
                  <c:v>0.11971805119457972</c:v>
                </c:pt>
                <c:pt idx="933">
                  <c:v>0.11986974585038415</c:v>
                </c:pt>
                <c:pt idx="934">
                  <c:v>0.12002851268476944</c:v>
                </c:pt>
                <c:pt idx="935">
                  <c:v>0.12019168807828218</c:v>
                </c:pt>
                <c:pt idx="936">
                  <c:v>0.1203397644380733</c:v>
                </c:pt>
                <c:pt idx="937">
                  <c:v>0.12050377552913677</c:v>
                </c:pt>
                <c:pt idx="938">
                  <c:v>0.12068903137996226</c:v>
                </c:pt>
                <c:pt idx="939">
                  <c:v>0.12087868363451224</c:v>
                </c:pt>
                <c:pt idx="940">
                  <c:v>0.12107184381540752</c:v>
                </c:pt>
                <c:pt idx="941">
                  <c:v>0.12126496669265277</c:v>
                </c:pt>
                <c:pt idx="942">
                  <c:v>0.12143236873295712</c:v>
                </c:pt>
                <c:pt idx="943">
                  <c:v>0.1215634364836591</c:v>
                </c:pt>
                <c:pt idx="944">
                  <c:v>0.12168297654676807</c:v>
                </c:pt>
                <c:pt idx="945">
                  <c:v>0.1218069289279633</c:v>
                </c:pt>
                <c:pt idx="946">
                  <c:v>0.1219308659468701</c:v>
                </c:pt>
                <c:pt idx="947">
                  <c:v>0.1220600981924425</c:v>
                </c:pt>
                <c:pt idx="948">
                  <c:v>0.12217249896237335</c:v>
                </c:pt>
                <c:pt idx="949">
                  <c:v>0.12229196624463054</c:v>
                </c:pt>
                <c:pt idx="950">
                  <c:v>0.12240434095689919</c:v>
                </c:pt>
                <c:pt idx="951">
                  <c:v>0.12252378054648749</c:v>
                </c:pt>
                <c:pt idx="952">
                  <c:v>0.12264320587196392</c:v>
                </c:pt>
                <c:pt idx="953">
                  <c:v>0.12277411502738862</c:v>
                </c:pt>
                <c:pt idx="954">
                  <c:v>0.12291031311976477</c:v>
                </c:pt>
                <c:pt idx="955">
                  <c:v>0.12302792381875986</c:v>
                </c:pt>
                <c:pt idx="956">
                  <c:v>0.12314728895552825</c:v>
                </c:pt>
                <c:pt idx="957">
                  <c:v>0.1232675238734845</c:v>
                </c:pt>
                <c:pt idx="958">
                  <c:v>0.1233859764934591</c:v>
                </c:pt>
                <c:pt idx="959">
                  <c:v>0.12349115773010734</c:v>
                </c:pt>
                <c:pt idx="960">
                  <c:v>0.12359279295254404</c:v>
                </c:pt>
                <c:pt idx="961">
                  <c:v>0.12369441784631187</c:v>
                </c:pt>
                <c:pt idx="962">
                  <c:v>0.12379868309011755</c:v>
                </c:pt>
                <c:pt idx="963">
                  <c:v>0.12389233582056063</c:v>
                </c:pt>
                <c:pt idx="964">
                  <c:v>0.12397449561610856</c:v>
                </c:pt>
                <c:pt idx="965">
                  <c:v>0.12407254847197652</c:v>
                </c:pt>
                <c:pt idx="966">
                  <c:v>0.1241767742994076</c:v>
                </c:pt>
                <c:pt idx="967">
                  <c:v>0.12427833986647131</c:v>
                </c:pt>
                <c:pt idx="968">
                  <c:v>0.12437194768862117</c:v>
                </c:pt>
                <c:pt idx="969">
                  <c:v>0.1244708445472255</c:v>
                </c:pt>
                <c:pt idx="970">
                  <c:v>0.12458209182354767</c:v>
                </c:pt>
                <c:pt idx="971">
                  <c:v>0.12470303712154943</c:v>
                </c:pt>
                <c:pt idx="972">
                  <c:v>0.12482661574684155</c:v>
                </c:pt>
                <c:pt idx="973">
                  <c:v>0.12493694090166256</c:v>
                </c:pt>
                <c:pt idx="974">
                  <c:v>0.12504813634099898</c:v>
                </c:pt>
                <c:pt idx="975">
                  <c:v>0.12517167232939549</c:v>
                </c:pt>
                <c:pt idx="976">
                  <c:v>0.12530401538396055</c:v>
                </c:pt>
                <c:pt idx="977">
                  <c:v>0.12544075147601783</c:v>
                </c:pt>
                <c:pt idx="978">
                  <c:v>0.12558011483267742</c:v>
                </c:pt>
                <c:pt idx="979">
                  <c:v>0.12570182137014455</c:v>
                </c:pt>
                <c:pt idx="980">
                  <c:v>0.12580940467014554</c:v>
                </c:pt>
                <c:pt idx="981">
                  <c:v>0.12591697639722513</c:v>
                </c:pt>
                <c:pt idx="982">
                  <c:v>0.12602629973874904</c:v>
                </c:pt>
                <c:pt idx="983">
                  <c:v>0.1261179810686156</c:v>
                </c:pt>
                <c:pt idx="984">
                  <c:v>0.12619819533771937</c:v>
                </c:pt>
                <c:pt idx="985">
                  <c:v>0.12628104727782427</c:v>
                </c:pt>
                <c:pt idx="986">
                  <c:v>0.12638504318858734</c:v>
                </c:pt>
                <c:pt idx="987">
                  <c:v>0.12650665180638207</c:v>
                </c:pt>
                <c:pt idx="988">
                  <c:v>0.12663088881727599</c:v>
                </c:pt>
                <c:pt idx="989">
                  <c:v>0.12677537202575939</c:v>
                </c:pt>
                <c:pt idx="990">
                  <c:v>0.12692599997281345</c:v>
                </c:pt>
                <c:pt idx="991">
                  <c:v>0.12708276987894929</c:v>
                </c:pt>
                <c:pt idx="992">
                  <c:v>0.12723951521213389</c:v>
                </c:pt>
                <c:pt idx="993">
                  <c:v>0.12737686732770451</c:v>
                </c:pt>
                <c:pt idx="994">
                  <c:v>0.1275194822518057</c:v>
                </c:pt>
                <c:pt idx="995">
                  <c:v>0.12767615915266983</c:v>
                </c:pt>
                <c:pt idx="996">
                  <c:v>0.12783633150550403</c:v>
                </c:pt>
                <c:pt idx="997">
                  <c:v>0.12800879612208782</c:v>
                </c:pt>
                <c:pt idx="998">
                  <c:v>0.12818738883835504</c:v>
                </c:pt>
                <c:pt idx="999">
                  <c:v>0.12836243153294657</c:v>
                </c:pt>
                <c:pt idx="1000">
                  <c:v>0.12853744359295549</c:v>
                </c:pt>
                <c:pt idx="1001">
                  <c:v>0.12870714965455096</c:v>
                </c:pt>
                <c:pt idx="1002">
                  <c:v>0.12888210140040465</c:v>
                </c:pt>
                <c:pt idx="1003">
                  <c:v>0.12904911219760129</c:v>
                </c:pt>
                <c:pt idx="1004">
                  <c:v>0.12922312535448977</c:v>
                </c:pt>
                <c:pt idx="1005">
                  <c:v>0.12938832194759772</c:v>
                </c:pt>
                <c:pt idx="1006">
                  <c:v>0.12954382784505503</c:v>
                </c:pt>
                <c:pt idx="1007">
                  <c:v>0.12968437734110894</c:v>
                </c:pt>
                <c:pt idx="1008">
                  <c:v>0.12980909847535468</c:v>
                </c:pt>
                <c:pt idx="1009">
                  <c:v>0.12990570274744623</c:v>
                </c:pt>
                <c:pt idx="1010">
                  <c:v>0.13000932241068727</c:v>
                </c:pt>
                <c:pt idx="1011">
                  <c:v>0.13012346723776763</c:v>
                </c:pt>
                <c:pt idx="1012">
                  <c:v>0.13025427874778689</c:v>
                </c:pt>
                <c:pt idx="1013">
                  <c:v>0.13038770641702097</c:v>
                </c:pt>
                <c:pt idx="1014">
                  <c:v>0.13051848336834018</c:v>
                </c:pt>
                <c:pt idx="1015">
                  <c:v>0.13063871285761941</c:v>
                </c:pt>
                <c:pt idx="1016">
                  <c:v>0.13074576636780438</c:v>
                </c:pt>
                <c:pt idx="1017">
                  <c:v>0.13083964812862145</c:v>
                </c:pt>
                <c:pt idx="1018">
                  <c:v>0.13093088924473897</c:v>
                </c:pt>
                <c:pt idx="1019">
                  <c:v>0.13102036763839836</c:v>
                </c:pt>
                <c:pt idx="1020">
                  <c:v>0.1311203634281326</c:v>
                </c:pt>
                <c:pt idx="1021">
                  <c:v>0.13122034921970885</c:v>
                </c:pt>
                <c:pt idx="1022">
                  <c:v>0.13132120195156585</c:v>
                </c:pt>
                <c:pt idx="1023">
                  <c:v>0.13141853711651397</c:v>
                </c:pt>
                <c:pt idx="1024">
                  <c:v>0.1315132325086894</c:v>
                </c:pt>
                <c:pt idx="1025">
                  <c:v>0.13161493238717559</c:v>
                </c:pt>
                <c:pt idx="1026">
                  <c:v>0.13170610279612935</c:v>
                </c:pt>
                <c:pt idx="1027">
                  <c:v>0.13181304210554351</c:v>
                </c:pt>
                <c:pt idx="1028">
                  <c:v>0.13192347561854587</c:v>
                </c:pt>
                <c:pt idx="1029">
                  <c:v>0.13204528891921902</c:v>
                </c:pt>
                <c:pt idx="1030">
                  <c:v>0.13219074435709927</c:v>
                </c:pt>
                <c:pt idx="1031">
                  <c:v>0.13233793073211197</c:v>
                </c:pt>
                <c:pt idx="1032">
                  <c:v>0.1324719566203327</c:v>
                </c:pt>
                <c:pt idx="1033">
                  <c:v>0.13259107566506867</c:v>
                </c:pt>
                <c:pt idx="1034">
                  <c:v>0.13268916304874509</c:v>
                </c:pt>
                <c:pt idx="1035">
                  <c:v>0.13278724081223045</c:v>
                </c:pt>
                <c:pt idx="1036">
                  <c:v>0.13289318901591651</c:v>
                </c:pt>
                <c:pt idx="1037">
                  <c:v>0.13299737506252238</c:v>
                </c:pt>
                <c:pt idx="1038">
                  <c:v>0.13309017030026726</c:v>
                </c:pt>
                <c:pt idx="1039">
                  <c:v>0.13318470753619147</c:v>
                </c:pt>
                <c:pt idx="1040">
                  <c:v>0.13327836061462353</c:v>
                </c:pt>
                <c:pt idx="1041">
                  <c:v>0.13339125780609765</c:v>
                </c:pt>
                <c:pt idx="1042">
                  <c:v>0.13351289245339548</c:v>
                </c:pt>
                <c:pt idx="1043">
                  <c:v>0.13363713703338559</c:v>
                </c:pt>
                <c:pt idx="1044">
                  <c:v>0.13377448807442929</c:v>
                </c:pt>
                <c:pt idx="1045">
                  <c:v>0.1339196922264736</c:v>
                </c:pt>
                <c:pt idx="1046">
                  <c:v>0.13406574983027764</c:v>
                </c:pt>
                <c:pt idx="1047">
                  <c:v>0.13421615811910731</c:v>
                </c:pt>
                <c:pt idx="1048">
                  <c:v>0.13437441218365986</c:v>
                </c:pt>
                <c:pt idx="1049">
                  <c:v>0.13452215166065992</c:v>
                </c:pt>
                <c:pt idx="1050">
                  <c:v>0.13466375126441762</c:v>
                </c:pt>
                <c:pt idx="1051">
                  <c:v>0.13478610514345044</c:v>
                </c:pt>
                <c:pt idx="1052">
                  <c:v>0.13489271560378524</c:v>
                </c:pt>
                <c:pt idx="1053">
                  <c:v>0.13499319866526527</c:v>
                </c:pt>
                <c:pt idx="1054">
                  <c:v>0.13509716616110101</c:v>
                </c:pt>
                <c:pt idx="1055">
                  <c:v>0.13520898467976183</c:v>
                </c:pt>
                <c:pt idx="1056">
                  <c:v>0.1353146766280118</c:v>
                </c:pt>
                <c:pt idx="1057">
                  <c:v>0.13541511730062941</c:v>
                </c:pt>
                <c:pt idx="1058">
                  <c:v>0.13551467461996503</c:v>
                </c:pt>
                <c:pt idx="1059">
                  <c:v>0.13562120743959652</c:v>
                </c:pt>
                <c:pt idx="1060">
                  <c:v>0.1357434442333729</c:v>
                </c:pt>
                <c:pt idx="1061">
                  <c:v>0.13588050629520163</c:v>
                </c:pt>
                <c:pt idx="1062">
                  <c:v>0.13605508044383224</c:v>
                </c:pt>
                <c:pt idx="1063">
                  <c:v>0.13626627442366876</c:v>
                </c:pt>
                <c:pt idx="1064">
                  <c:v>0.13647829623566168</c:v>
                </c:pt>
                <c:pt idx="1065">
                  <c:v>0.136678061664607</c:v>
                </c:pt>
                <c:pt idx="1066">
                  <c:v>0.13686383386917128</c:v>
                </c:pt>
                <c:pt idx="1067">
                  <c:v>0.137050443495456</c:v>
                </c:pt>
                <c:pt idx="1068">
                  <c:v>0.13723963359239821</c:v>
                </c:pt>
                <c:pt idx="1069">
                  <c:v>0.13741135582296024</c:v>
                </c:pt>
                <c:pt idx="1070">
                  <c:v>0.13756910508127757</c:v>
                </c:pt>
                <c:pt idx="1071">
                  <c:v>0.13771637336383355</c:v>
                </c:pt>
                <c:pt idx="1072">
                  <c:v>0.13784706669212507</c:v>
                </c:pt>
                <c:pt idx="1073">
                  <c:v>0.13796816059711164</c:v>
                </c:pt>
                <c:pt idx="1074">
                  <c:v>0.1380805295926206</c:v>
                </c:pt>
                <c:pt idx="1075">
                  <c:v>0.13818766036499211</c:v>
                </c:pt>
                <c:pt idx="1076">
                  <c:v>0.13829216713233597</c:v>
                </c:pt>
                <c:pt idx="1077">
                  <c:v>0.13837663545437054</c:v>
                </c:pt>
                <c:pt idx="1078">
                  <c:v>0.13845587244572255</c:v>
                </c:pt>
                <c:pt idx="1079">
                  <c:v>0.13854206819632547</c:v>
                </c:pt>
                <c:pt idx="1080">
                  <c:v>0.13862390375043704</c:v>
                </c:pt>
                <c:pt idx="1081">
                  <c:v>0.13870747357481483</c:v>
                </c:pt>
                <c:pt idx="1082">
                  <c:v>0.1388023516804576</c:v>
                </c:pt>
                <c:pt idx="1083">
                  <c:v>0.13890331298886266</c:v>
                </c:pt>
                <c:pt idx="1084">
                  <c:v>0.1390190578090848</c:v>
                </c:pt>
                <c:pt idx="1085">
                  <c:v>0.13913652945395777</c:v>
                </c:pt>
                <c:pt idx="1086">
                  <c:v>0.13924963725625453</c:v>
                </c:pt>
                <c:pt idx="1087">
                  <c:v>0.13935751277844624</c:v>
                </c:pt>
                <c:pt idx="1088">
                  <c:v>0.13945493873262357</c:v>
                </c:pt>
                <c:pt idx="1089">
                  <c:v>0.13957061972632182</c:v>
                </c:pt>
                <c:pt idx="1090">
                  <c:v>0.13970020133878533</c:v>
                </c:pt>
                <c:pt idx="1091">
                  <c:v>0.13983759168759041</c:v>
                </c:pt>
                <c:pt idx="1092">
                  <c:v>0.1399645305484411</c:v>
                </c:pt>
                <c:pt idx="1093">
                  <c:v>0.14010623092713984</c:v>
                </c:pt>
                <c:pt idx="1094">
                  <c:v>0.14025051865450219</c:v>
                </c:pt>
                <c:pt idx="1095">
                  <c:v>0.14038696439949686</c:v>
                </c:pt>
                <c:pt idx="1096">
                  <c:v>0.14050862006371742</c:v>
                </c:pt>
                <c:pt idx="1097">
                  <c:v>0.14063460497262956</c:v>
                </c:pt>
                <c:pt idx="1098">
                  <c:v>0.14075970531369128</c:v>
                </c:pt>
                <c:pt idx="1099">
                  <c:v>0.14088565859561383</c:v>
                </c:pt>
                <c:pt idx="1100">
                  <c:v>0.1410272285194504</c:v>
                </c:pt>
                <c:pt idx="1101">
                  <c:v>0.14116877840408038</c:v>
                </c:pt>
                <c:pt idx="1102">
                  <c:v>0.1413103082551764</c:v>
                </c:pt>
                <c:pt idx="1103">
                  <c:v>0.14144574138093671</c:v>
                </c:pt>
                <c:pt idx="1104">
                  <c:v>0.14156900430699013</c:v>
                </c:pt>
                <c:pt idx="1105">
                  <c:v>0.14169832724085674</c:v>
                </c:pt>
                <c:pt idx="1106">
                  <c:v>0.14183978217012444</c:v>
                </c:pt>
                <c:pt idx="1107">
                  <c:v>0.14197861417667812</c:v>
                </c:pt>
                <c:pt idx="1108">
                  <c:v>0.14211916194883689</c:v>
                </c:pt>
                <c:pt idx="1109">
                  <c:v>0.1422380048356445</c:v>
                </c:pt>
                <c:pt idx="1110">
                  <c:v>0.14235423166196753</c:v>
                </c:pt>
                <c:pt idx="1111">
                  <c:v>0.14246437447046897</c:v>
                </c:pt>
                <c:pt idx="1112">
                  <c:v>0.14257363802554554</c:v>
                </c:pt>
                <c:pt idx="1113">
                  <c:v>0.14268635775326463</c:v>
                </c:pt>
                <c:pt idx="1114">
                  <c:v>0.14277912522818756</c:v>
                </c:pt>
                <c:pt idx="1115">
                  <c:v>0.14287188409810433</c:v>
                </c:pt>
                <c:pt idx="1116">
                  <c:v>0.14296550114895823</c:v>
                </c:pt>
                <c:pt idx="1117">
                  <c:v>0.14305737602930377</c:v>
                </c:pt>
                <c:pt idx="1118">
                  <c:v>0.14313970955205069</c:v>
                </c:pt>
                <c:pt idx="1119">
                  <c:v>0.14321683691319359</c:v>
                </c:pt>
                <c:pt idx="1120">
                  <c:v>0.14328875931675006</c:v>
                </c:pt>
                <c:pt idx="1121">
                  <c:v>0.1433572107758109</c:v>
                </c:pt>
                <c:pt idx="1122">
                  <c:v>0.14342565754959025</c:v>
                </c:pt>
                <c:pt idx="1123">
                  <c:v>0.14348890166974915</c:v>
                </c:pt>
                <c:pt idx="1124">
                  <c:v>0.14355040923758186</c:v>
                </c:pt>
                <c:pt idx="1125">
                  <c:v>0.1436110467982378</c:v>
                </c:pt>
                <c:pt idx="1126">
                  <c:v>0.14366561745924511</c:v>
                </c:pt>
                <c:pt idx="1127">
                  <c:v>0.1437305786492877</c:v>
                </c:pt>
                <c:pt idx="1128">
                  <c:v>0.14381285676582345</c:v>
                </c:pt>
                <c:pt idx="1129">
                  <c:v>0.14389945799665424</c:v>
                </c:pt>
                <c:pt idx="1130">
                  <c:v>0.14397912450576189</c:v>
                </c:pt>
                <c:pt idx="1131">
                  <c:v>0.14405878466862246</c:v>
                </c:pt>
                <c:pt idx="1132">
                  <c:v>0.14415661944653979</c:v>
                </c:pt>
                <c:pt idx="1133">
                  <c:v>0.1442648326092616</c:v>
                </c:pt>
                <c:pt idx="1134">
                  <c:v>0.14439986621205947</c:v>
                </c:pt>
                <c:pt idx="1135">
                  <c:v>0.14454613204137709</c:v>
                </c:pt>
                <c:pt idx="1136">
                  <c:v>0.14469497234206682</c:v>
                </c:pt>
                <c:pt idx="1137">
                  <c:v>0.14486109349148824</c:v>
                </c:pt>
                <c:pt idx="1138">
                  <c:v>0.14504102693390147</c:v>
                </c:pt>
                <c:pt idx="1139">
                  <c:v>0.14522611697987203</c:v>
                </c:pt>
                <c:pt idx="1140">
                  <c:v>0.1453930146084538</c:v>
                </c:pt>
                <c:pt idx="1141">
                  <c:v>0.1455451871308861</c:v>
                </c:pt>
                <c:pt idx="1142">
                  <c:v>0.14569647208069952</c:v>
                </c:pt>
                <c:pt idx="1143">
                  <c:v>0.14582526237268262</c:v>
                </c:pt>
                <c:pt idx="1144">
                  <c:v>0.14593761619399745</c:v>
                </c:pt>
                <c:pt idx="1145">
                  <c:v>0.14604563681134949</c:v>
                </c:pt>
                <c:pt idx="1146">
                  <c:v>0.14614586950682021</c:v>
                </c:pt>
                <c:pt idx="1147">
                  <c:v>0.14623486080776327</c:v>
                </c:pt>
                <c:pt idx="1148">
                  <c:v>0.14632384418995933</c:v>
                </c:pt>
                <c:pt idx="1149">
                  <c:v>0.14643095931203912</c:v>
                </c:pt>
                <c:pt idx="1150">
                  <c:v>0.14655706402403104</c:v>
                </c:pt>
                <c:pt idx="1151">
                  <c:v>0.14668833422752439</c:v>
                </c:pt>
                <c:pt idx="1152">
                  <c:v>0.14683081198504461</c:v>
                </c:pt>
                <c:pt idx="1153">
                  <c:v>0.1469844925042692</c:v>
                </c:pt>
                <c:pt idx="1154">
                  <c:v>0.14712865444240064</c:v>
                </c:pt>
                <c:pt idx="1155">
                  <c:v>0.14728228919937303</c:v>
                </c:pt>
                <c:pt idx="1156">
                  <c:v>0.14745747306737164</c:v>
                </c:pt>
                <c:pt idx="1157">
                  <c:v>0.14763693998209229</c:v>
                </c:pt>
                <c:pt idx="1158">
                  <c:v>0.14780171056530872</c:v>
                </c:pt>
                <c:pt idx="1159">
                  <c:v>0.14795869183310811</c:v>
                </c:pt>
                <c:pt idx="1160">
                  <c:v>0.14810702511065729</c:v>
                </c:pt>
                <c:pt idx="1161">
                  <c:v>0.1482622340523834</c:v>
                </c:pt>
                <c:pt idx="1162">
                  <c:v>0.148409660237179</c:v>
                </c:pt>
                <c:pt idx="1163">
                  <c:v>0.14853637765707148</c:v>
                </c:pt>
                <c:pt idx="1164">
                  <c:v>0.14864756543135765</c:v>
                </c:pt>
                <c:pt idx="1165">
                  <c:v>0.14875443195000673</c:v>
                </c:pt>
                <c:pt idx="1166">
                  <c:v>0.14886904221705774</c:v>
                </c:pt>
                <c:pt idx="1167">
                  <c:v>0.14897760824943784</c:v>
                </c:pt>
                <c:pt idx="1168">
                  <c:v>0.14906979395977041</c:v>
                </c:pt>
                <c:pt idx="1169">
                  <c:v>0.14918350668021135</c:v>
                </c:pt>
                <c:pt idx="1170">
                  <c:v>0.14932390682084204</c:v>
                </c:pt>
                <c:pt idx="1171">
                  <c:v>0.14946342608247751</c:v>
                </c:pt>
                <c:pt idx="1172">
                  <c:v>0.14958053833556686</c:v>
                </c:pt>
                <c:pt idx="1173">
                  <c:v>0.14970796844075723</c:v>
                </c:pt>
                <c:pt idx="1174">
                  <c:v>0.149833660608751</c:v>
                </c:pt>
                <c:pt idx="1175">
                  <c:v>0.14995589400237774</c:v>
                </c:pt>
                <c:pt idx="1176">
                  <c:v>0.15008671882726329</c:v>
                </c:pt>
                <c:pt idx="1177">
                  <c:v>0.15018998949547338</c:v>
                </c:pt>
                <c:pt idx="1178">
                  <c:v>0.15029410995519477</c:v>
                </c:pt>
                <c:pt idx="1179">
                  <c:v>0.150386174388317</c:v>
                </c:pt>
                <c:pt idx="1180">
                  <c:v>0.15048167152627151</c:v>
                </c:pt>
                <c:pt idx="1181">
                  <c:v>0.1505823208001979</c:v>
                </c:pt>
                <c:pt idx="1182">
                  <c:v>0.15069586166686033</c:v>
                </c:pt>
                <c:pt idx="1183">
                  <c:v>0.15082314973454974</c:v>
                </c:pt>
                <c:pt idx="1184">
                  <c:v>0.15096160011385415</c:v>
                </c:pt>
                <c:pt idx="1185">
                  <c:v>0.15112324462353771</c:v>
                </c:pt>
                <c:pt idx="1186">
                  <c:v>0.15127024965421135</c:v>
                </c:pt>
                <c:pt idx="1187">
                  <c:v>0.15140262165755405</c:v>
                </c:pt>
                <c:pt idx="1188">
                  <c:v>0.15155130437621211</c:v>
                </c:pt>
                <c:pt idx="1189">
                  <c:v>0.15174292637105075</c:v>
                </c:pt>
                <c:pt idx="1190">
                  <c:v>0.15195942363518189</c:v>
                </c:pt>
                <c:pt idx="1191">
                  <c:v>0.15218961533950542</c:v>
                </c:pt>
                <c:pt idx="1192">
                  <c:v>0.15240344000666986</c:v>
                </c:pt>
                <c:pt idx="1193">
                  <c:v>0.15258803095579837</c:v>
                </c:pt>
                <c:pt idx="1194">
                  <c:v>0.15272795394687622</c:v>
                </c:pt>
                <c:pt idx="1195">
                  <c:v>0.1528421097370376</c:v>
                </c:pt>
                <c:pt idx="1196">
                  <c:v>0.15295024530825332</c:v>
                </c:pt>
                <c:pt idx="1197">
                  <c:v>0.15310213029128222</c:v>
                </c:pt>
                <c:pt idx="1198">
                  <c:v>0.15326771870321737</c:v>
                </c:pt>
                <c:pt idx="1199">
                  <c:v>0.15341783993711844</c:v>
                </c:pt>
                <c:pt idx="1200">
                  <c:v>0.15354735500629199</c:v>
                </c:pt>
                <c:pt idx="1201">
                  <c:v>0.15366570510316846</c:v>
                </c:pt>
                <c:pt idx="1202">
                  <c:v>0.1537780389767085</c:v>
                </c:pt>
                <c:pt idx="1203">
                  <c:v>0.15388350128110623</c:v>
                </c:pt>
                <c:pt idx="1204">
                  <c:v>0.15400438341217387</c:v>
                </c:pt>
                <c:pt idx="1205">
                  <c:v>0.1541278224231728</c:v>
                </c:pt>
                <c:pt idx="1206">
                  <c:v>0.15425296031071711</c:v>
                </c:pt>
                <c:pt idx="1207">
                  <c:v>0.15436180039688535</c:v>
                </c:pt>
                <c:pt idx="1208">
                  <c:v>0.15445777552568984</c:v>
                </c:pt>
                <c:pt idx="1209">
                  <c:v>0.15455459824123141</c:v>
                </c:pt>
                <c:pt idx="1210">
                  <c:v>0.1546437011294233</c:v>
                </c:pt>
                <c:pt idx="1211">
                  <c:v>0.1547310827894392</c:v>
                </c:pt>
                <c:pt idx="1212">
                  <c:v>0.1548475797931996</c:v>
                </c:pt>
                <c:pt idx="1213">
                  <c:v>0.15499746406141318</c:v>
                </c:pt>
                <c:pt idx="1214">
                  <c:v>0.15516273895118163</c:v>
                </c:pt>
                <c:pt idx="1215">
                  <c:v>0.1553228497104957</c:v>
                </c:pt>
                <c:pt idx="1216">
                  <c:v>0.15547180675464164</c:v>
                </c:pt>
                <c:pt idx="1217">
                  <c:v>0.15560362379278381</c:v>
                </c:pt>
                <c:pt idx="1218">
                  <c:v>0.15575253902263658</c:v>
                </c:pt>
                <c:pt idx="1219">
                  <c:v>0.15591683354489622</c:v>
                </c:pt>
                <c:pt idx="1220">
                  <c:v>0.15608195656834037</c:v>
                </c:pt>
                <c:pt idx="1221">
                  <c:v>0.15624106487780809</c:v>
                </c:pt>
                <c:pt idx="1222">
                  <c:v>0.15637620151569437</c:v>
                </c:pt>
                <c:pt idx="1223">
                  <c:v>0.1564967827172313</c:v>
                </c:pt>
                <c:pt idx="1224">
                  <c:v>0.15660879903239636</c:v>
                </c:pt>
                <c:pt idx="1225">
                  <c:v>0.15671225333753436</c:v>
                </c:pt>
                <c:pt idx="1226">
                  <c:v>0.1568251003743508</c:v>
                </c:pt>
                <c:pt idx="1227">
                  <c:v>0.15692596800703884</c:v>
                </c:pt>
                <c:pt idx="1228">
                  <c:v>0.15701058639312598</c:v>
                </c:pt>
                <c:pt idx="1229">
                  <c:v>0.15706614002568545</c:v>
                </c:pt>
                <c:pt idx="1230">
                  <c:v>0.1571310911286378</c:v>
                </c:pt>
                <c:pt idx="1231">
                  <c:v>0.15721740119804292</c:v>
                </c:pt>
                <c:pt idx="1232">
                  <c:v>0.15730712159090754</c:v>
                </c:pt>
                <c:pt idx="1233">
                  <c:v>0.15738060086892983</c:v>
                </c:pt>
                <c:pt idx="1234">
                  <c:v>0.15744467722746672</c:v>
                </c:pt>
                <c:pt idx="1235">
                  <c:v>0.15749849819587264</c:v>
                </c:pt>
                <c:pt idx="1236">
                  <c:v>0.15755487896082068</c:v>
                </c:pt>
                <c:pt idx="1237">
                  <c:v>0.15761552744691226</c:v>
                </c:pt>
                <c:pt idx="1238">
                  <c:v>0.15768556760044833</c:v>
                </c:pt>
                <c:pt idx="1239">
                  <c:v>0.15777439195887877</c:v>
                </c:pt>
                <c:pt idx="1240">
                  <c:v>0.15787174805767487</c:v>
                </c:pt>
                <c:pt idx="1241">
                  <c:v>0.15796909467918352</c:v>
                </c:pt>
                <c:pt idx="1242">
                  <c:v>0.15806130905376217</c:v>
                </c:pt>
                <c:pt idx="1243">
                  <c:v>0.15815010004495003</c:v>
                </c:pt>
                <c:pt idx="1244">
                  <c:v>0.15823802950679725</c:v>
                </c:pt>
                <c:pt idx="1245">
                  <c:v>0.15834729029790276</c:v>
                </c:pt>
                <c:pt idx="1246">
                  <c:v>0.15846763407155928</c:v>
                </c:pt>
                <c:pt idx="1247">
                  <c:v>0.15859479012420952</c:v>
                </c:pt>
                <c:pt idx="1248">
                  <c:v>0.15872193001025348</c:v>
                </c:pt>
                <c:pt idx="1249">
                  <c:v>0.15884905373380173</c:v>
                </c:pt>
                <c:pt idx="1250">
                  <c:v>0.15897701431529279</c:v>
                </c:pt>
                <c:pt idx="1251">
                  <c:v>0.15910751724219793</c:v>
                </c:pt>
                <c:pt idx="1252">
                  <c:v>0.15921753589004331</c:v>
                </c:pt>
                <c:pt idx="1253">
                  <c:v>0.15932924786768754</c:v>
                </c:pt>
                <c:pt idx="1254">
                  <c:v>0.159435831632182</c:v>
                </c:pt>
                <c:pt idx="1255">
                  <c:v>0.15956030708765856</c:v>
                </c:pt>
                <c:pt idx="1256">
                  <c:v>0.15967794772803209</c:v>
                </c:pt>
                <c:pt idx="1257">
                  <c:v>0.15978364200742762</c:v>
                </c:pt>
                <c:pt idx="1258">
                  <c:v>0.1598876206390602</c:v>
                </c:pt>
                <c:pt idx="1259">
                  <c:v>0.15999499705827916</c:v>
                </c:pt>
                <c:pt idx="1260">
                  <c:v>0.16010917837833935</c:v>
                </c:pt>
                <c:pt idx="1261">
                  <c:v>0.16025060880247435</c:v>
                </c:pt>
                <c:pt idx="1262">
                  <c:v>0.16040394449293452</c:v>
                </c:pt>
                <c:pt idx="1263">
                  <c:v>0.16056747665164237</c:v>
                </c:pt>
                <c:pt idx="1264">
                  <c:v>0.16072246682455368</c:v>
                </c:pt>
                <c:pt idx="1265">
                  <c:v>0.16086125631645368</c:v>
                </c:pt>
                <c:pt idx="1266">
                  <c:v>0.16100002654850348</c:v>
                </c:pt>
                <c:pt idx="1267">
                  <c:v>0.1611115395890477</c:v>
                </c:pt>
                <c:pt idx="1268">
                  <c:v>0.16122389129767792</c:v>
                </c:pt>
                <c:pt idx="1269">
                  <c:v>0.16135835629315284</c:v>
                </c:pt>
                <c:pt idx="1270">
                  <c:v>0.1615098205185285</c:v>
                </c:pt>
                <c:pt idx="1271">
                  <c:v>0.16166211253493509</c:v>
                </c:pt>
                <c:pt idx="1272">
                  <c:v>0.16181863434835583</c:v>
                </c:pt>
                <c:pt idx="1273">
                  <c:v>0.16197343074037798</c:v>
                </c:pt>
                <c:pt idx="1274">
                  <c:v>0.16212820317418575</c:v>
                </c:pt>
                <c:pt idx="1275">
                  <c:v>0.16229485439482405</c:v>
                </c:pt>
                <c:pt idx="1276">
                  <c:v>0.16246572808260462</c:v>
                </c:pt>
                <c:pt idx="1277">
                  <c:v>0.16263827237613038</c:v>
                </c:pt>
                <c:pt idx="1278">
                  <c:v>0.16281078690325862</c:v>
                </c:pt>
                <c:pt idx="1279">
                  <c:v>0.16299091809363123</c:v>
                </c:pt>
                <c:pt idx="1280">
                  <c:v>0.16316761905320323</c:v>
                </c:pt>
                <c:pt idx="1281">
                  <c:v>0.16332900130099676</c:v>
                </c:pt>
                <c:pt idx="1282">
                  <c:v>0.16346233435144256</c:v>
                </c:pt>
                <c:pt idx="1283">
                  <c:v>0.16357187495608888</c:v>
                </c:pt>
                <c:pt idx="1284">
                  <c:v>0.16367800750725411</c:v>
                </c:pt>
                <c:pt idx="1285">
                  <c:v>0.16379007125466427</c:v>
                </c:pt>
                <c:pt idx="1286">
                  <c:v>0.16391824999202456</c:v>
                </c:pt>
                <c:pt idx="1287">
                  <c:v>0.16403707652918564</c:v>
                </c:pt>
                <c:pt idx="1288">
                  <c:v>0.16414655419776017</c:v>
                </c:pt>
                <c:pt idx="1289">
                  <c:v>0.16424923166120772</c:v>
                </c:pt>
                <c:pt idx="1290">
                  <c:v>0.16436886730717304</c:v>
                </c:pt>
                <c:pt idx="1291">
                  <c:v>0.16449866852061473</c:v>
                </c:pt>
                <c:pt idx="1292">
                  <c:v>0.16463863134162862</c:v>
                </c:pt>
                <c:pt idx="1293">
                  <c:v>0.16478620727989413</c:v>
                </c:pt>
                <c:pt idx="1294">
                  <c:v>0.16493376144271557</c:v>
                </c:pt>
                <c:pt idx="1295">
                  <c:v>0.16507535904545886</c:v>
                </c:pt>
                <c:pt idx="1296">
                  <c:v>0.16520676403200102</c:v>
                </c:pt>
                <c:pt idx="1297">
                  <c:v>0.16531950422488917</c:v>
                </c:pt>
                <c:pt idx="1298">
                  <c:v>0.16540511046758591</c:v>
                </c:pt>
                <c:pt idx="1299">
                  <c:v>0.16549409928768255</c:v>
                </c:pt>
                <c:pt idx="1300">
                  <c:v>0.16561273873069091</c:v>
                </c:pt>
                <c:pt idx="1301">
                  <c:v>0.16573221137350447</c:v>
                </c:pt>
                <c:pt idx="1302">
                  <c:v>0.1658448923462553</c:v>
                </c:pt>
                <c:pt idx="1303">
                  <c:v>0.16594824267600938</c:v>
                </c:pt>
                <c:pt idx="1304">
                  <c:v>0.16603972421967178</c:v>
                </c:pt>
                <c:pt idx="1305">
                  <c:v>0.16613712592343149</c:v>
                </c:pt>
                <c:pt idx="1306">
                  <c:v>0.16624891444676246</c:v>
                </c:pt>
                <c:pt idx="1307">
                  <c:v>0.16639625295470997</c:v>
                </c:pt>
                <c:pt idx="1308">
                  <c:v>0.16654695609520839</c:v>
                </c:pt>
                <c:pt idx="1309">
                  <c:v>0.16667224253997159</c:v>
                </c:pt>
                <c:pt idx="1310">
                  <c:v>0.16678566402618539</c:v>
                </c:pt>
                <c:pt idx="1311">
                  <c:v>0.16689060976341125</c:v>
                </c:pt>
                <c:pt idx="1312">
                  <c:v>0.16698877483821825</c:v>
                </c:pt>
                <c:pt idx="1313">
                  <c:v>0.16709454538308163</c:v>
                </c:pt>
                <c:pt idx="1314">
                  <c:v>0.16722737733943072</c:v>
                </c:pt>
                <c:pt idx="1315">
                  <c:v>0.16735596217048918</c:v>
                </c:pt>
                <c:pt idx="1316">
                  <c:v>0.1674625396955893</c:v>
                </c:pt>
                <c:pt idx="1317">
                  <c:v>0.16756741442535814</c:v>
                </c:pt>
                <c:pt idx="1318">
                  <c:v>0.16770187480182147</c:v>
                </c:pt>
                <c:pt idx="1319">
                  <c:v>0.16785491775688074</c:v>
                </c:pt>
                <c:pt idx="1320">
                  <c:v>0.16800455589916138</c:v>
                </c:pt>
                <c:pt idx="1321">
                  <c:v>0.16814233845399484</c:v>
                </c:pt>
                <c:pt idx="1322">
                  <c:v>0.16826404467392445</c:v>
                </c:pt>
                <c:pt idx="1323">
                  <c:v>0.16837559569807009</c:v>
                </c:pt>
                <c:pt idx="1324">
                  <c:v>0.16849051404279775</c:v>
                </c:pt>
                <c:pt idx="1325">
                  <c:v>0.16860795370619358</c:v>
                </c:pt>
                <c:pt idx="1326">
                  <c:v>0.16870848461932281</c:v>
                </c:pt>
                <c:pt idx="1327">
                  <c:v>0.16880985009686222</c:v>
                </c:pt>
                <c:pt idx="1328">
                  <c:v>0.16891120530048281</c:v>
                </c:pt>
                <c:pt idx="1329">
                  <c:v>0.16901761720925804</c:v>
                </c:pt>
                <c:pt idx="1330">
                  <c:v>0.16911388489429738</c:v>
                </c:pt>
                <c:pt idx="1331">
                  <c:v>0.16920338863831558</c:v>
                </c:pt>
                <c:pt idx="1332">
                  <c:v>0.1692928843721305</c:v>
                </c:pt>
                <c:pt idx="1333">
                  <c:v>0.16939165810059417</c:v>
                </c:pt>
                <c:pt idx="1334">
                  <c:v>0.16949295435508285</c:v>
                </c:pt>
                <c:pt idx="1335">
                  <c:v>0.16961365232712364</c:v>
                </c:pt>
                <c:pt idx="1336">
                  <c:v>0.16975036949496197</c:v>
                </c:pt>
                <c:pt idx="1337">
                  <c:v>0.16988875549254509</c:v>
                </c:pt>
                <c:pt idx="1338">
                  <c:v>0.17002037318384022</c:v>
                </c:pt>
                <c:pt idx="1339">
                  <c:v>0.17014944294116144</c:v>
                </c:pt>
                <c:pt idx="1340">
                  <c:v>0.17027680918042368</c:v>
                </c:pt>
                <c:pt idx="1341">
                  <c:v>0.17038897925398752</c:v>
                </c:pt>
                <c:pt idx="1342">
                  <c:v>0.17050113674683695</c:v>
                </c:pt>
                <c:pt idx="1343">
                  <c:v>0.17061918367737444</c:v>
                </c:pt>
                <c:pt idx="1344">
                  <c:v>0.17075239133481956</c:v>
                </c:pt>
                <c:pt idx="1345">
                  <c:v>0.17090833977773762</c:v>
                </c:pt>
                <c:pt idx="1346">
                  <c:v>0.1710777480922139</c:v>
                </c:pt>
                <c:pt idx="1347">
                  <c:v>0.17126735022744927</c:v>
                </c:pt>
                <c:pt idx="1348">
                  <c:v>0.17145860129223484</c:v>
                </c:pt>
                <c:pt idx="1349">
                  <c:v>0.17162960100498448</c:v>
                </c:pt>
                <c:pt idx="1350">
                  <c:v>0.17177867541739578</c:v>
                </c:pt>
                <c:pt idx="1351">
                  <c:v>0.17191172872144025</c:v>
                </c:pt>
                <c:pt idx="1352">
                  <c:v>0.17202624144047615</c:v>
                </c:pt>
                <c:pt idx="1353">
                  <c:v>0.17213484800572354</c:v>
                </c:pt>
                <c:pt idx="1354">
                  <c:v>0.17223586678014874</c:v>
                </c:pt>
                <c:pt idx="1355">
                  <c:v>0.17234697564675061</c:v>
                </c:pt>
                <c:pt idx="1356">
                  <c:v>0.17247069599347681</c:v>
                </c:pt>
                <c:pt idx="1357">
                  <c:v>0.17257672982341715</c:v>
                </c:pt>
                <c:pt idx="1358">
                  <c:v>0.17268780082566948</c:v>
                </c:pt>
                <c:pt idx="1359">
                  <c:v>0.1728299873603393</c:v>
                </c:pt>
                <c:pt idx="1360">
                  <c:v>0.17299991160986389</c:v>
                </c:pt>
                <c:pt idx="1361">
                  <c:v>0.17317148897822077</c:v>
                </c:pt>
                <c:pt idx="1362">
                  <c:v>0.17332285633025374</c:v>
                </c:pt>
                <c:pt idx="1363">
                  <c:v>0.17345486359336748</c:v>
                </c:pt>
                <c:pt idx="1364">
                  <c:v>0.17356331512005499</c:v>
                </c:pt>
                <c:pt idx="1365">
                  <c:v>0.17367091431316495</c:v>
                </c:pt>
                <c:pt idx="1366">
                  <c:v>0.17378186385645245</c:v>
                </c:pt>
                <c:pt idx="1367">
                  <c:v>0.17389784340048026</c:v>
                </c:pt>
                <c:pt idx="1368">
                  <c:v>0.17402473314396771</c:v>
                </c:pt>
                <c:pt idx="1369">
                  <c:v>0.17416756988181947</c:v>
                </c:pt>
                <c:pt idx="1370">
                  <c:v>0.1743103862202513</c:v>
                </c:pt>
                <c:pt idx="1371">
                  <c:v>0.17445822164944905</c:v>
                </c:pt>
                <c:pt idx="1372">
                  <c:v>0.17461359328822282</c:v>
                </c:pt>
                <c:pt idx="1373">
                  <c:v>0.17476054424507484</c:v>
                </c:pt>
                <c:pt idx="1374">
                  <c:v>0.17488480591680614</c:v>
                </c:pt>
                <c:pt idx="1375">
                  <c:v>0.17500149707615617</c:v>
                </c:pt>
                <c:pt idx="1376">
                  <c:v>0.17511985333450736</c:v>
                </c:pt>
                <c:pt idx="1377">
                  <c:v>0.17523148150705603</c:v>
                </c:pt>
                <c:pt idx="1378">
                  <c:v>0.17533470549438826</c:v>
                </c:pt>
                <c:pt idx="1379">
                  <c:v>0.17544379243678943</c:v>
                </c:pt>
                <c:pt idx="1380">
                  <c:v>0.17554951150273415</c:v>
                </c:pt>
                <c:pt idx="1381">
                  <c:v>0.17563676326523306</c:v>
                </c:pt>
                <c:pt idx="1382">
                  <c:v>0.17571226345401933</c:v>
                </c:pt>
                <c:pt idx="1383">
                  <c:v>0.1757902743277682</c:v>
                </c:pt>
                <c:pt idx="1384">
                  <c:v>0.17588085996396777</c:v>
                </c:pt>
                <c:pt idx="1385">
                  <c:v>0.1759932418477908</c:v>
                </c:pt>
                <c:pt idx="1386">
                  <c:v>0.17611735044632798</c:v>
                </c:pt>
                <c:pt idx="1387">
                  <c:v>0.17625988861535632</c:v>
                </c:pt>
                <c:pt idx="1388">
                  <c:v>0.17640743614101742</c:v>
                </c:pt>
                <c:pt idx="1389">
                  <c:v>0.17654909481342626</c:v>
                </c:pt>
                <c:pt idx="1390">
                  <c:v>0.17668989538222513</c:v>
                </c:pt>
                <c:pt idx="1391">
                  <c:v>0.17683654156338127</c:v>
                </c:pt>
                <c:pt idx="1392">
                  <c:v>0.1769697614505425</c:v>
                </c:pt>
                <c:pt idx="1393">
                  <c:v>0.17708202103503193</c:v>
                </c:pt>
                <c:pt idx="1394">
                  <c:v>0.17717751553746919</c:v>
                </c:pt>
                <c:pt idx="1395">
                  <c:v>0.17726965071156101</c:v>
                </c:pt>
                <c:pt idx="1396">
                  <c:v>0.17736093992044422</c:v>
                </c:pt>
                <c:pt idx="1397">
                  <c:v>0.17745054599294866</c:v>
                </c:pt>
                <c:pt idx="1398">
                  <c:v>0.17754265601592409</c:v>
                </c:pt>
                <c:pt idx="1399">
                  <c:v>0.1776674097008199</c:v>
                </c:pt>
                <c:pt idx="1400">
                  <c:v>0.17780554159690815</c:v>
                </c:pt>
                <c:pt idx="1401">
                  <c:v>0.17794030645127526</c:v>
                </c:pt>
                <c:pt idx="1402">
                  <c:v>0.1780817481609972</c:v>
                </c:pt>
                <c:pt idx="1403">
                  <c:v>0.17824492527840452</c:v>
                </c:pt>
                <c:pt idx="1404">
                  <c:v>0.17841225876942177</c:v>
                </c:pt>
                <c:pt idx="1405">
                  <c:v>0.17857538196837022</c:v>
                </c:pt>
                <c:pt idx="1406">
                  <c:v>0.17870920677349933</c:v>
                </c:pt>
                <c:pt idx="1407">
                  <c:v>0.17883130628307858</c:v>
                </c:pt>
                <c:pt idx="1408">
                  <c:v>0.17896509684585907</c:v>
                </c:pt>
                <c:pt idx="1409">
                  <c:v>0.1790905092437915</c:v>
                </c:pt>
                <c:pt idx="1410">
                  <c:v>0.17918831999678231</c:v>
                </c:pt>
                <c:pt idx="1411">
                  <c:v>0.17927776248177157</c:v>
                </c:pt>
                <c:pt idx="1412">
                  <c:v>0.17936970436119529</c:v>
                </c:pt>
                <c:pt idx="1413">
                  <c:v>0.17946330922671072</c:v>
                </c:pt>
                <c:pt idx="1414">
                  <c:v>0.17956776859733367</c:v>
                </c:pt>
                <c:pt idx="1415">
                  <c:v>0.17966386158199293</c:v>
                </c:pt>
                <c:pt idx="1416">
                  <c:v>0.17976495814558963</c:v>
                </c:pt>
                <c:pt idx="1417">
                  <c:v>0.17986019679785087</c:v>
                </c:pt>
                <c:pt idx="1418">
                  <c:v>0.17995960290906957</c:v>
                </c:pt>
                <c:pt idx="1419">
                  <c:v>0.18007987944501658</c:v>
                </c:pt>
                <c:pt idx="1420">
                  <c:v>0.18019930641285353</c:v>
                </c:pt>
                <c:pt idx="1421">
                  <c:v>0.18032539912957962</c:v>
                </c:pt>
                <c:pt idx="1422">
                  <c:v>0.18045481551612905</c:v>
                </c:pt>
                <c:pt idx="1423">
                  <c:v>0.18056918896057667</c:v>
                </c:pt>
                <c:pt idx="1424">
                  <c:v>0.18067102875498164</c:v>
                </c:pt>
                <c:pt idx="1425">
                  <c:v>0.18078120439342321</c:v>
                </c:pt>
                <c:pt idx="1426">
                  <c:v>0.18090805827544723</c:v>
                </c:pt>
                <c:pt idx="1427">
                  <c:v>0.18106660300208099</c:v>
                </c:pt>
                <c:pt idx="1428">
                  <c:v>0.18126516567595444</c:v>
                </c:pt>
                <c:pt idx="1429">
                  <c:v>0.18148620798727205</c:v>
                </c:pt>
                <c:pt idx="1430">
                  <c:v>0.18170636760388276</c:v>
                </c:pt>
                <c:pt idx="1431">
                  <c:v>0.18190480329761222</c:v>
                </c:pt>
                <c:pt idx="1432">
                  <c:v>0.18206485718276175</c:v>
                </c:pt>
                <c:pt idx="1433">
                  <c:v>0.18219821585444027</c:v>
                </c:pt>
                <c:pt idx="1434">
                  <c:v>0.18231322342589898</c:v>
                </c:pt>
                <c:pt idx="1435">
                  <c:v>0.18242571803565072</c:v>
                </c:pt>
                <c:pt idx="1436">
                  <c:v>0.18252736894651389</c:v>
                </c:pt>
                <c:pt idx="1437">
                  <c:v>0.18262984260233445</c:v>
                </c:pt>
                <c:pt idx="1438">
                  <c:v>0.18274230160177612</c:v>
                </c:pt>
                <c:pt idx="1439">
                  <c:v>0.18284641902966992</c:v>
                </c:pt>
                <c:pt idx="1440">
                  <c:v>0.18293886621927888</c:v>
                </c:pt>
                <c:pt idx="1441">
                  <c:v>0.18301381712646972</c:v>
                </c:pt>
                <c:pt idx="1442">
                  <c:v>0.18309459125913893</c:v>
                </c:pt>
                <c:pt idx="1443">
                  <c:v>0.18317452624539263</c:v>
                </c:pt>
                <c:pt idx="1444">
                  <c:v>0.18325778506213328</c:v>
                </c:pt>
                <c:pt idx="1445">
                  <c:v>0.18334103694742029</c:v>
                </c:pt>
                <c:pt idx="1446">
                  <c:v>0.18342261707121754</c:v>
                </c:pt>
                <c:pt idx="1447">
                  <c:v>0.18351084930517339</c:v>
                </c:pt>
                <c:pt idx="1448">
                  <c:v>0.18359907375488912</c:v>
                </c:pt>
                <c:pt idx="1449">
                  <c:v>0.18368729042173779</c:v>
                </c:pt>
                <c:pt idx="1450">
                  <c:v>0.18378298838240395</c:v>
                </c:pt>
                <c:pt idx="1451">
                  <c:v>0.18390446999223459</c:v>
                </c:pt>
                <c:pt idx="1452">
                  <c:v>0.18404507069022844</c:v>
                </c:pt>
                <c:pt idx="1453">
                  <c:v>0.18417982913591885</c:v>
                </c:pt>
                <c:pt idx="1454">
                  <c:v>0.18430542096679278</c:v>
                </c:pt>
                <c:pt idx="1455">
                  <c:v>0.18442351280245978</c:v>
                </c:pt>
                <c:pt idx="1456">
                  <c:v>0.18454741107465311</c:v>
                </c:pt>
                <c:pt idx="1457">
                  <c:v>0.18467212537513852</c:v>
                </c:pt>
                <c:pt idx="1458">
                  <c:v>0.18478102980911135</c:v>
                </c:pt>
                <c:pt idx="1459">
                  <c:v>0.18488244159424513</c:v>
                </c:pt>
                <c:pt idx="1460">
                  <c:v>0.18499049201566375</c:v>
                </c:pt>
                <c:pt idx="1461">
                  <c:v>0.18511099602173675</c:v>
                </c:pt>
                <c:pt idx="1462">
                  <c:v>0.1852389636876399</c:v>
                </c:pt>
                <c:pt idx="1463">
                  <c:v>0.18535694533747601</c:v>
                </c:pt>
                <c:pt idx="1464">
                  <c:v>0.18547657448725474</c:v>
                </c:pt>
                <c:pt idx="1465">
                  <c:v>0.18559868115131545</c:v>
                </c:pt>
                <c:pt idx="1466">
                  <c:v>0.18570997627786645</c:v>
                </c:pt>
                <c:pt idx="1467">
                  <c:v>0.18581710690050998</c:v>
                </c:pt>
                <c:pt idx="1468">
                  <c:v>0.18591592264783463</c:v>
                </c:pt>
                <c:pt idx="1469">
                  <c:v>0.18601306810746107</c:v>
                </c:pt>
                <c:pt idx="1470">
                  <c:v>0.18610439283917499</c:v>
                </c:pt>
                <c:pt idx="1471">
                  <c:v>0.18619155866723708</c:v>
                </c:pt>
                <c:pt idx="1472">
                  <c:v>0.18629033742158446</c:v>
                </c:pt>
                <c:pt idx="1473">
                  <c:v>0.18638495665807797</c:v>
                </c:pt>
                <c:pt idx="1474">
                  <c:v>0.18649035526616697</c:v>
                </c:pt>
                <c:pt idx="1475">
                  <c:v>0.18660818937579268</c:v>
                </c:pt>
                <c:pt idx="1476">
                  <c:v>0.18674426219819448</c:v>
                </c:pt>
                <c:pt idx="1477">
                  <c:v>0.18687865741990001</c:v>
                </c:pt>
                <c:pt idx="1478">
                  <c:v>0.18701635230815328</c:v>
                </c:pt>
                <c:pt idx="1479">
                  <c:v>0.18715983343420395</c:v>
                </c:pt>
                <c:pt idx="1480">
                  <c:v>0.18729583121864463</c:v>
                </c:pt>
                <c:pt idx="1481">
                  <c:v>0.18743015233752591</c:v>
                </c:pt>
                <c:pt idx="1482">
                  <c:v>0.18756611336666193</c:v>
                </c:pt>
                <c:pt idx="1483">
                  <c:v>0.18770288477419073</c:v>
                </c:pt>
                <c:pt idx="1484">
                  <c:v>0.18783300747510825</c:v>
                </c:pt>
                <c:pt idx="1485">
                  <c:v>0.18794488288413994</c:v>
                </c:pt>
                <c:pt idx="1486">
                  <c:v>0.18804846006725642</c:v>
                </c:pt>
                <c:pt idx="1487">
                  <c:v>0.18815534047274152</c:v>
                </c:pt>
                <c:pt idx="1488">
                  <c:v>0.1882771204992279</c:v>
                </c:pt>
                <c:pt idx="1489">
                  <c:v>0.18841710778463491</c:v>
                </c:pt>
                <c:pt idx="1490">
                  <c:v>0.18857777909289472</c:v>
                </c:pt>
                <c:pt idx="1491">
                  <c:v>0.1887508445588584</c:v>
                </c:pt>
                <c:pt idx="1492">
                  <c:v>0.18891891296889218</c:v>
                </c:pt>
                <c:pt idx="1493">
                  <c:v>0.18907784823538948</c:v>
                </c:pt>
                <c:pt idx="1494">
                  <c:v>0.18925082718577227</c:v>
                </c:pt>
                <c:pt idx="1495">
                  <c:v>0.18941632926982144</c:v>
                </c:pt>
                <c:pt idx="1496">
                  <c:v>0.18956773968292751</c:v>
                </c:pt>
                <c:pt idx="1497">
                  <c:v>0.18971085522580924</c:v>
                </c:pt>
                <c:pt idx="1498">
                  <c:v>0.18986470227071925</c:v>
                </c:pt>
                <c:pt idx="1499">
                  <c:v>0.19001108312833404</c:v>
                </c:pt>
                <c:pt idx="1500">
                  <c:v>0.1901475205651591</c:v>
                </c:pt>
                <c:pt idx="1501">
                  <c:v>0.1902550036180789</c:v>
                </c:pt>
                <c:pt idx="1502">
                  <c:v>0.19035172848921894</c:v>
                </c:pt>
                <c:pt idx="1503">
                  <c:v>0.19046001617581609</c:v>
                </c:pt>
                <c:pt idx="1504">
                  <c:v>0.19056581266644693</c:v>
                </c:pt>
                <c:pt idx="1505">
                  <c:v>0.19064019412268823</c:v>
                </c:pt>
                <c:pt idx="1506">
                  <c:v>0.1906922578503556</c:v>
                </c:pt>
                <c:pt idx="1507">
                  <c:v>0.19073522904396142</c:v>
                </c:pt>
                <c:pt idx="1508">
                  <c:v>0.1907848088960418</c:v>
                </c:pt>
                <c:pt idx="1509">
                  <c:v>0.19083851762864015</c:v>
                </c:pt>
                <c:pt idx="1510">
                  <c:v>0.19089883322796619</c:v>
                </c:pt>
                <c:pt idx="1511">
                  <c:v>0.19097484222680727</c:v>
                </c:pt>
                <c:pt idx="1512">
                  <c:v>0.19105993240385855</c:v>
                </c:pt>
                <c:pt idx="1513">
                  <c:v>0.19114666736541294</c:v>
                </c:pt>
                <c:pt idx="1514">
                  <c:v>0.1912267872644717</c:v>
                </c:pt>
                <c:pt idx="1515">
                  <c:v>0.19130277134088877</c:v>
                </c:pt>
                <c:pt idx="1516">
                  <c:v>0.19137214306434142</c:v>
                </c:pt>
                <c:pt idx="1517">
                  <c:v>0.19146545695872413</c:v>
                </c:pt>
                <c:pt idx="1518">
                  <c:v>0.19156949581320162</c:v>
                </c:pt>
                <c:pt idx="1519">
                  <c:v>0.19169086079790126</c:v>
                </c:pt>
                <c:pt idx="1520">
                  <c:v>0.19184027636455708</c:v>
                </c:pt>
                <c:pt idx="1521">
                  <c:v>0.19201772993924732</c:v>
                </c:pt>
                <c:pt idx="1522">
                  <c:v>0.19220422859262398</c:v>
                </c:pt>
                <c:pt idx="1523">
                  <c:v>0.19236594262975487</c:v>
                </c:pt>
                <c:pt idx="1524">
                  <c:v>0.19252763051968408</c:v>
                </c:pt>
                <c:pt idx="1525">
                  <c:v>0.19270166326714772</c:v>
                </c:pt>
                <c:pt idx="1526">
                  <c:v>0.19289628013230298</c:v>
                </c:pt>
                <c:pt idx="1527">
                  <c:v>0.19309333234724263</c:v>
                </c:pt>
                <c:pt idx="1528">
                  <c:v>0.19328127903028955</c:v>
                </c:pt>
                <c:pt idx="1529">
                  <c:v>0.1934601253074465</c:v>
                </c:pt>
                <c:pt idx="1530">
                  <c:v>0.19362081242237489</c:v>
                </c:pt>
                <c:pt idx="1531">
                  <c:v>0.19376993992378103</c:v>
                </c:pt>
                <c:pt idx="1532">
                  <c:v>0.19390833671253754</c:v>
                </c:pt>
                <c:pt idx="1533">
                  <c:v>0.19403930174794323</c:v>
                </c:pt>
                <c:pt idx="1534">
                  <c:v>0.19416860259702048</c:v>
                </c:pt>
                <c:pt idx="1535">
                  <c:v>0.19428718230866479</c:v>
                </c:pt>
                <c:pt idx="1536">
                  <c:v>0.194406571284264</c:v>
                </c:pt>
                <c:pt idx="1537">
                  <c:v>0.19453088534455013</c:v>
                </c:pt>
                <c:pt idx="1538">
                  <c:v>0.19464777585942941</c:v>
                </c:pt>
                <c:pt idx="1539">
                  <c:v>0.19476629876782414</c:v>
                </c:pt>
                <c:pt idx="1540">
                  <c:v>0.19489962025055652</c:v>
                </c:pt>
                <c:pt idx="1541">
                  <c:v>0.19502798710344912</c:v>
                </c:pt>
                <c:pt idx="1542">
                  <c:v>0.19515057852162743</c:v>
                </c:pt>
                <c:pt idx="1543">
                  <c:v>0.19526163830769236</c:v>
                </c:pt>
                <c:pt idx="1544">
                  <c:v>0.19536528298094252</c:v>
                </c:pt>
                <c:pt idx="1545">
                  <c:v>0.19547796381014579</c:v>
                </c:pt>
                <c:pt idx="1546">
                  <c:v>0.19557911899420913</c:v>
                </c:pt>
                <c:pt idx="1547">
                  <c:v>0.1956893089321701</c:v>
                </c:pt>
                <c:pt idx="1548">
                  <c:v>0.19580524195261426</c:v>
                </c:pt>
                <c:pt idx="1549">
                  <c:v>0.19591376281338985</c:v>
                </c:pt>
                <c:pt idx="1550">
                  <c:v>0.19603624569779293</c:v>
                </c:pt>
                <c:pt idx="1551">
                  <c:v>0.19616528861460489</c:v>
                </c:pt>
                <c:pt idx="1552">
                  <c:v>0.19629102779472909</c:v>
                </c:pt>
                <c:pt idx="1553">
                  <c:v>0.19640935611157301</c:v>
                </c:pt>
                <c:pt idx="1554">
                  <c:v>0.19651945460875764</c:v>
                </c:pt>
                <c:pt idx="1555">
                  <c:v>0.19661886149477917</c:v>
                </c:pt>
                <c:pt idx="1556">
                  <c:v>0.19669772273846176</c:v>
                </c:pt>
                <c:pt idx="1557">
                  <c:v>0.19677575638907566</c:v>
                </c:pt>
                <c:pt idx="1558">
                  <c:v>0.19685953310938109</c:v>
                </c:pt>
                <c:pt idx="1559">
                  <c:v>0.19694658775511539</c:v>
                </c:pt>
                <c:pt idx="1560">
                  <c:v>0.1970319924956232</c:v>
                </c:pt>
                <c:pt idx="1561">
                  <c:v>0.19710589455736008</c:v>
                </c:pt>
                <c:pt idx="1562">
                  <c:v>0.19719210672720547</c:v>
                </c:pt>
                <c:pt idx="1563">
                  <c:v>0.19729555152102804</c:v>
                </c:pt>
                <c:pt idx="1564">
                  <c:v>0.19740801506797581</c:v>
                </c:pt>
                <c:pt idx="1565">
                  <c:v>0.19752867356804166</c:v>
                </c:pt>
                <c:pt idx="1566">
                  <c:v>0.19765752405364562</c:v>
                </c:pt>
                <c:pt idx="1567">
                  <c:v>0.19777076745980005</c:v>
                </c:pt>
                <c:pt idx="1568">
                  <c:v>0.19789794585146028</c:v>
                </c:pt>
                <c:pt idx="1569">
                  <c:v>0.1980333115297403</c:v>
                </c:pt>
                <c:pt idx="1570">
                  <c:v>0.19814979338413177</c:v>
                </c:pt>
                <c:pt idx="1571">
                  <c:v>0.19825149883702609</c:v>
                </c:pt>
                <c:pt idx="1572">
                  <c:v>0.19834335293669503</c:v>
                </c:pt>
                <c:pt idx="1573">
                  <c:v>0.19845651870827014</c:v>
                </c:pt>
                <c:pt idx="1574">
                  <c:v>0.19858770937030693</c:v>
                </c:pt>
                <c:pt idx="1575">
                  <c:v>0.19872626081923161</c:v>
                </c:pt>
                <c:pt idx="1576">
                  <c:v>0.19886397341326589</c:v>
                </c:pt>
                <c:pt idx="1577">
                  <c:v>0.19902953130686252</c:v>
                </c:pt>
                <c:pt idx="1578">
                  <c:v>0.19921308821411626</c:v>
                </c:pt>
                <c:pt idx="1579">
                  <c:v>0.19938923838300004</c:v>
                </c:pt>
                <c:pt idx="1580">
                  <c:v>0.19954651835724196</c:v>
                </c:pt>
                <c:pt idx="1581">
                  <c:v>0.19970049769974305</c:v>
                </c:pt>
                <c:pt idx="1582">
                  <c:v>0.19985035907824869</c:v>
                </c:pt>
                <c:pt idx="1583">
                  <c:v>0.20002230348331487</c:v>
                </c:pt>
                <c:pt idx="1584">
                  <c:v>0.20021468241309431</c:v>
                </c:pt>
                <c:pt idx="1585">
                  <c:v>0.20038574577693649</c:v>
                </c:pt>
                <c:pt idx="1586">
                  <c:v>0.20053632279818553</c:v>
                </c:pt>
                <c:pt idx="1587">
                  <c:v>0.20066314997913862</c:v>
                </c:pt>
                <c:pt idx="1588">
                  <c:v>0.20076460014387762</c:v>
                </c:pt>
                <c:pt idx="1589">
                  <c:v>0.20083822688252445</c:v>
                </c:pt>
                <c:pt idx="1590">
                  <c:v>0.20089385237897586</c:v>
                </c:pt>
                <c:pt idx="1591">
                  <c:v>0.20095111068758106</c:v>
                </c:pt>
                <c:pt idx="1592">
                  <c:v>0.20100100454046435</c:v>
                </c:pt>
                <c:pt idx="1593">
                  <c:v>0.20104762441550697</c:v>
                </c:pt>
                <c:pt idx="1594">
                  <c:v>0.20109587778660726</c:v>
                </c:pt>
                <c:pt idx="1595">
                  <c:v>0.20114821779384873</c:v>
                </c:pt>
                <c:pt idx="1596">
                  <c:v>0.2012021905572427</c:v>
                </c:pt>
                <c:pt idx="1597">
                  <c:v>0.20126024891408481</c:v>
                </c:pt>
                <c:pt idx="1598">
                  <c:v>0.20132648038820511</c:v>
                </c:pt>
                <c:pt idx="1599">
                  <c:v>0.20141232947455767</c:v>
                </c:pt>
                <c:pt idx="1600">
                  <c:v>0.20150716370684346</c:v>
                </c:pt>
                <c:pt idx="1601">
                  <c:v>0.20160035410470306</c:v>
                </c:pt>
                <c:pt idx="1602">
                  <c:v>0.20169108377978565</c:v>
                </c:pt>
                <c:pt idx="1603">
                  <c:v>0.20179161245444868</c:v>
                </c:pt>
                <c:pt idx="1604">
                  <c:v>0.20190684021122654</c:v>
                </c:pt>
                <c:pt idx="1605">
                  <c:v>0.2020114326358888</c:v>
                </c:pt>
                <c:pt idx="1606">
                  <c:v>0.20211029510479397</c:v>
                </c:pt>
                <c:pt idx="1607">
                  <c:v>0.20220261238710413</c:v>
                </c:pt>
                <c:pt idx="1608">
                  <c:v>0.20230063910926699</c:v>
                </c:pt>
                <c:pt idx="1609">
                  <c:v>0.2024092741670504</c:v>
                </c:pt>
                <c:pt idx="1610">
                  <c:v>0.20252688077471731</c:v>
                </c:pt>
                <c:pt idx="1611">
                  <c:v>0.20264284041435965</c:v>
                </c:pt>
                <c:pt idx="1612">
                  <c:v>0.20275960308375227</c:v>
                </c:pt>
                <c:pt idx="1613">
                  <c:v>0.20287961763259885</c:v>
                </c:pt>
                <c:pt idx="1614">
                  <c:v>0.20299390381348317</c:v>
                </c:pt>
                <c:pt idx="1615">
                  <c:v>0.20310572836169985</c:v>
                </c:pt>
                <c:pt idx="1616">
                  <c:v>0.20322406919077063</c:v>
                </c:pt>
                <c:pt idx="1617">
                  <c:v>0.20336116381320413</c:v>
                </c:pt>
                <c:pt idx="1618">
                  <c:v>0.20351374108430065</c:v>
                </c:pt>
                <c:pt idx="1619">
                  <c:v>0.20367445239125803</c:v>
                </c:pt>
                <c:pt idx="1620">
                  <c:v>0.20384410939902955</c:v>
                </c:pt>
                <c:pt idx="1621">
                  <c:v>0.20400150578584325</c:v>
                </c:pt>
                <c:pt idx="1622">
                  <c:v>0.20413686317440258</c:v>
                </c:pt>
                <c:pt idx="1623">
                  <c:v>0.20426486505302527</c:v>
                </c:pt>
                <c:pt idx="1624">
                  <c:v>0.2044026322063747</c:v>
                </c:pt>
                <c:pt idx="1625">
                  <c:v>0.20455260563527658</c:v>
                </c:pt>
                <c:pt idx="1626">
                  <c:v>0.20470907567158389</c:v>
                </c:pt>
                <c:pt idx="1627">
                  <c:v>0.20486796549649153</c:v>
                </c:pt>
                <c:pt idx="1628">
                  <c:v>0.20503579091934107</c:v>
                </c:pt>
                <c:pt idx="1629">
                  <c:v>0.20518241143881963</c:v>
                </c:pt>
                <c:pt idx="1630">
                  <c:v>0.20530376438587009</c:v>
                </c:pt>
                <c:pt idx="1631">
                  <c:v>0.20541451663808161</c:v>
                </c:pt>
                <c:pt idx="1632">
                  <c:v>0.2055236281852042</c:v>
                </c:pt>
                <c:pt idx="1633">
                  <c:v>0.2056400549897171</c:v>
                </c:pt>
                <c:pt idx="1634">
                  <c:v>0.20575891033150931</c:v>
                </c:pt>
                <c:pt idx="1635">
                  <c:v>0.20588507691470703</c:v>
                </c:pt>
                <c:pt idx="1636">
                  <c:v>0.2060169243332523</c:v>
                </c:pt>
                <c:pt idx="1637">
                  <c:v>0.20614224465296685</c:v>
                </c:pt>
                <c:pt idx="1638">
                  <c:v>0.2062724309497411</c:v>
                </c:pt>
                <c:pt idx="1639">
                  <c:v>0.20639365169979035</c:v>
                </c:pt>
                <c:pt idx="1640">
                  <c:v>0.20649370876493989</c:v>
                </c:pt>
                <c:pt idx="1641">
                  <c:v>0.20657504859465911</c:v>
                </c:pt>
                <c:pt idx="1642">
                  <c:v>0.20666126159124035</c:v>
                </c:pt>
                <c:pt idx="1643">
                  <c:v>0.20676210509846782</c:v>
                </c:pt>
                <c:pt idx="1644">
                  <c:v>0.20686456469816816</c:v>
                </c:pt>
                <c:pt idx="1645">
                  <c:v>0.20696132245949672</c:v>
                </c:pt>
                <c:pt idx="1646">
                  <c:v>0.20704506321604985</c:v>
                </c:pt>
                <c:pt idx="1647">
                  <c:v>0.20712635821287534</c:v>
                </c:pt>
                <c:pt idx="1648">
                  <c:v>0.2072043951926888</c:v>
                </c:pt>
                <c:pt idx="1649">
                  <c:v>0.20729461785985395</c:v>
                </c:pt>
                <c:pt idx="1650">
                  <c:v>0.20741652745185152</c:v>
                </c:pt>
                <c:pt idx="1651">
                  <c:v>0.20754085992680088</c:v>
                </c:pt>
                <c:pt idx="1652">
                  <c:v>0.20765380217402488</c:v>
                </c:pt>
                <c:pt idx="1653">
                  <c:v>0.20775942007131942</c:v>
                </c:pt>
                <c:pt idx="1654">
                  <c:v>0.20786908838975504</c:v>
                </c:pt>
                <c:pt idx="1655">
                  <c:v>0.20800392331870385</c:v>
                </c:pt>
                <c:pt idx="1656">
                  <c:v>0.20814767306769394</c:v>
                </c:pt>
                <c:pt idx="1657">
                  <c:v>0.20827597459920547</c:v>
                </c:pt>
                <c:pt idx="1658">
                  <c:v>0.20841319029803346</c:v>
                </c:pt>
                <c:pt idx="1659">
                  <c:v>0.20853334006323654</c:v>
                </c:pt>
                <c:pt idx="1660">
                  <c:v>0.20867214377836624</c:v>
                </c:pt>
                <c:pt idx="1661">
                  <c:v>0.20881417441907799</c:v>
                </c:pt>
                <c:pt idx="1662">
                  <c:v>0.20894401335406171</c:v>
                </c:pt>
                <c:pt idx="1663">
                  <c:v>0.20904949507701681</c:v>
                </c:pt>
                <c:pt idx="1664">
                  <c:v>0.20912657083887803</c:v>
                </c:pt>
                <c:pt idx="1665">
                  <c:v>0.20919552832742486</c:v>
                </c:pt>
                <c:pt idx="1666">
                  <c:v>0.20927502635421225</c:v>
                </c:pt>
                <c:pt idx="1667">
                  <c:v>0.20934154025523644</c:v>
                </c:pt>
                <c:pt idx="1668">
                  <c:v>0.20941616034170057</c:v>
                </c:pt>
                <c:pt idx="1669">
                  <c:v>0.20949077486042289</c:v>
                </c:pt>
                <c:pt idx="1670">
                  <c:v>0.20957024942009045</c:v>
                </c:pt>
                <c:pt idx="1671">
                  <c:v>0.20965052853195471</c:v>
                </c:pt>
                <c:pt idx="1672">
                  <c:v>0.20973728759843299</c:v>
                </c:pt>
                <c:pt idx="1673">
                  <c:v>0.20981998549576433</c:v>
                </c:pt>
                <c:pt idx="1674">
                  <c:v>0.20989213787838487</c:v>
                </c:pt>
                <c:pt idx="1675">
                  <c:v>0.20997482297144462</c:v>
                </c:pt>
                <c:pt idx="1676">
                  <c:v>0.21005182744868506</c:v>
                </c:pt>
                <c:pt idx="1677">
                  <c:v>0.21013855170733825</c:v>
                </c:pt>
                <c:pt idx="1678">
                  <c:v>0.21024633866692236</c:v>
                </c:pt>
                <c:pt idx="1679">
                  <c:v>0.21036302723984018</c:v>
                </c:pt>
                <c:pt idx="1680">
                  <c:v>0.21049023468415892</c:v>
                </c:pt>
                <c:pt idx="1681">
                  <c:v>0.21064415836100267</c:v>
                </c:pt>
                <c:pt idx="1682">
                  <c:v>0.21080858748249945</c:v>
                </c:pt>
                <c:pt idx="1683">
                  <c:v>0.21095436409144305</c:v>
                </c:pt>
                <c:pt idx="1684">
                  <c:v>0.21108068663192495</c:v>
                </c:pt>
                <c:pt idx="1685">
                  <c:v>0.21120618361024399</c:v>
                </c:pt>
                <c:pt idx="1686">
                  <c:v>0.21133166484104751</c:v>
                </c:pt>
                <c:pt idx="1687">
                  <c:v>0.21145146448438215</c:v>
                </c:pt>
                <c:pt idx="1688">
                  <c:v>0.21155101678240246</c:v>
                </c:pt>
                <c:pt idx="1689">
                  <c:v>0.21164651292540204</c:v>
                </c:pt>
                <c:pt idx="1690">
                  <c:v>0.21175090081795792</c:v>
                </c:pt>
                <c:pt idx="1691">
                  <c:v>0.21185446873271047</c:v>
                </c:pt>
                <c:pt idx="1692">
                  <c:v>0.21195964391825955</c:v>
                </c:pt>
                <c:pt idx="1693">
                  <c:v>0.21206804368700505</c:v>
                </c:pt>
                <c:pt idx="1694">
                  <c:v>0.21217157876283985</c:v>
                </c:pt>
                <c:pt idx="1695">
                  <c:v>0.21226782441416778</c:v>
                </c:pt>
                <c:pt idx="1696">
                  <c:v>0.2123478872675939</c:v>
                </c:pt>
                <c:pt idx="1697">
                  <c:v>0.21240449349769072</c:v>
                </c:pt>
                <c:pt idx="1698">
                  <c:v>0.21246190511514937</c:v>
                </c:pt>
                <c:pt idx="1699">
                  <c:v>0.21252659031253057</c:v>
                </c:pt>
                <c:pt idx="1700">
                  <c:v>0.2126042070266822</c:v>
                </c:pt>
                <c:pt idx="1701">
                  <c:v>0.21268343454227806</c:v>
                </c:pt>
                <c:pt idx="1702">
                  <c:v>0.21276265578137193</c:v>
                </c:pt>
                <c:pt idx="1703">
                  <c:v>0.21284429559383983</c:v>
                </c:pt>
                <c:pt idx="1704">
                  <c:v>0.21293401086913796</c:v>
                </c:pt>
                <c:pt idx="1705">
                  <c:v>0.21304230507388738</c:v>
                </c:pt>
                <c:pt idx="1706">
                  <c:v>0.21315866786410761</c:v>
                </c:pt>
                <c:pt idx="1707">
                  <c:v>0.2132855202012896</c:v>
                </c:pt>
                <c:pt idx="1708">
                  <c:v>0.21341558773560668</c:v>
                </c:pt>
                <c:pt idx="1709">
                  <c:v>0.21353433027647298</c:v>
                </c:pt>
                <c:pt idx="1710">
                  <c:v>0.21366194259365784</c:v>
                </c:pt>
                <c:pt idx="1711">
                  <c:v>0.21380003631105726</c:v>
                </c:pt>
                <c:pt idx="1712">
                  <c:v>0.2139429553395964</c:v>
                </c:pt>
                <c:pt idx="1713">
                  <c:v>0.21409392670336055</c:v>
                </c:pt>
                <c:pt idx="1714">
                  <c:v>0.21425536818238597</c:v>
                </c:pt>
                <c:pt idx="1715">
                  <c:v>0.2144353447052168</c:v>
                </c:pt>
                <c:pt idx="1716">
                  <c:v>0.21462255048203005</c:v>
                </c:pt>
                <c:pt idx="1717">
                  <c:v>0.21481940151161583</c:v>
                </c:pt>
                <c:pt idx="1718">
                  <c:v>0.21500411579987186</c:v>
                </c:pt>
                <c:pt idx="1719">
                  <c:v>0.21518073205071955</c:v>
                </c:pt>
                <c:pt idx="1720">
                  <c:v>0.21534844828814087</c:v>
                </c:pt>
                <c:pt idx="1721">
                  <c:v>0.21550404444950239</c:v>
                </c:pt>
                <c:pt idx="1722">
                  <c:v>0.21564430210465665</c:v>
                </c:pt>
                <c:pt idx="1723">
                  <c:v>0.21579340504923236</c:v>
                </c:pt>
                <c:pt idx="1724">
                  <c:v>0.21592637000268702</c:v>
                </c:pt>
                <c:pt idx="1725">
                  <c:v>0.21604964898196435</c:v>
                </c:pt>
                <c:pt idx="1726">
                  <c:v>0.2161688847773359</c:v>
                </c:pt>
                <c:pt idx="1727">
                  <c:v>0.21628730085370532</c:v>
                </c:pt>
                <c:pt idx="1728">
                  <c:v>0.21638959461004942</c:v>
                </c:pt>
                <c:pt idx="1729">
                  <c:v>0.21648462982550043</c:v>
                </c:pt>
                <c:pt idx="1730">
                  <c:v>0.21658529287294589</c:v>
                </c:pt>
                <c:pt idx="1731">
                  <c:v>0.21667145239292146</c:v>
                </c:pt>
                <c:pt idx="1732">
                  <c:v>0.21674633267508614</c:v>
                </c:pt>
                <c:pt idx="1733">
                  <c:v>0.21683569857577473</c:v>
                </c:pt>
                <c:pt idx="1734">
                  <c:v>0.21694196114424102</c:v>
                </c:pt>
                <c:pt idx="1735">
                  <c:v>0.21705223686988842</c:v>
                </c:pt>
                <c:pt idx="1736">
                  <c:v>0.21715928123424583</c:v>
                </c:pt>
                <c:pt idx="1737">
                  <c:v>0.21727355655580985</c:v>
                </c:pt>
                <c:pt idx="1738">
                  <c:v>0.21739023267069182</c:v>
                </c:pt>
                <c:pt idx="1739">
                  <c:v>0.21750448160476099</c:v>
                </c:pt>
                <c:pt idx="1740">
                  <c:v>0.21761469531891769</c:v>
                </c:pt>
                <c:pt idx="1741">
                  <c:v>0.21772811426893277</c:v>
                </c:pt>
                <c:pt idx="1742">
                  <c:v>0.21783106501433072</c:v>
                </c:pt>
                <c:pt idx="1743">
                  <c:v>0.21792113822300047</c:v>
                </c:pt>
                <c:pt idx="1744">
                  <c:v>0.21799512086123898</c:v>
                </c:pt>
                <c:pt idx="1745">
                  <c:v>0.21806507766896949</c:v>
                </c:pt>
                <c:pt idx="1746">
                  <c:v>0.21814467773896315</c:v>
                </c:pt>
                <c:pt idx="1747">
                  <c:v>0.21823311483050159</c:v>
                </c:pt>
                <c:pt idx="1748">
                  <c:v>0.21832636729150981</c:v>
                </c:pt>
                <c:pt idx="1749">
                  <c:v>0.21842282620450865</c:v>
                </c:pt>
                <c:pt idx="1750">
                  <c:v>0.21852490175416761</c:v>
                </c:pt>
                <c:pt idx="1751">
                  <c:v>0.21863018136606446</c:v>
                </c:pt>
                <c:pt idx="1752">
                  <c:v>0.21873946755858598</c:v>
                </c:pt>
                <c:pt idx="1753">
                  <c:v>0.21883427972611139</c:v>
                </c:pt>
                <c:pt idx="1754">
                  <c:v>0.21892506600362691</c:v>
                </c:pt>
                <c:pt idx="1755">
                  <c:v>0.21901022086099992</c:v>
                </c:pt>
                <c:pt idx="1756">
                  <c:v>0.21910822030681915</c:v>
                </c:pt>
                <c:pt idx="1757">
                  <c:v>0.21920540699328347</c:v>
                </c:pt>
                <c:pt idx="1758">
                  <c:v>0.21932828242305022</c:v>
                </c:pt>
                <c:pt idx="1759">
                  <c:v>0.21947603418750736</c:v>
                </c:pt>
                <c:pt idx="1760">
                  <c:v>0.21963420074042847</c:v>
                </c:pt>
                <c:pt idx="1761">
                  <c:v>0.21979234228064723</c:v>
                </c:pt>
                <c:pt idx="1762">
                  <c:v>0.21994885369767192</c:v>
                </c:pt>
                <c:pt idx="1763">
                  <c:v>0.22009330403629787</c:v>
                </c:pt>
                <c:pt idx="1764">
                  <c:v>0.22023532652503547</c:v>
                </c:pt>
                <c:pt idx="1765">
                  <c:v>0.22036689998332878</c:v>
                </c:pt>
                <c:pt idx="1766">
                  <c:v>0.22049364340747998</c:v>
                </c:pt>
                <c:pt idx="1767">
                  <c:v>0.22061716268025305</c:v>
                </c:pt>
                <c:pt idx="1768">
                  <c:v>0.2207358551386093</c:v>
                </c:pt>
                <c:pt idx="1769">
                  <c:v>0.22084410962335752</c:v>
                </c:pt>
                <c:pt idx="1770">
                  <c:v>0.22093391185805034</c:v>
                </c:pt>
                <c:pt idx="1771">
                  <c:v>0.22100847365718887</c:v>
                </c:pt>
                <c:pt idx="1772">
                  <c:v>0.22108864143235157</c:v>
                </c:pt>
                <c:pt idx="1773">
                  <c:v>0.22120166707686831</c:v>
                </c:pt>
                <c:pt idx="1774">
                  <c:v>0.22132349601796494</c:v>
                </c:pt>
                <c:pt idx="1775">
                  <c:v>0.22144851555243006</c:v>
                </c:pt>
                <c:pt idx="1776">
                  <c:v>0.22156791064415149</c:v>
                </c:pt>
                <c:pt idx="1777">
                  <c:v>0.22170331467114582</c:v>
                </c:pt>
                <c:pt idx="1778">
                  <c:v>0.22185071596261613</c:v>
                </c:pt>
                <c:pt idx="1779">
                  <c:v>0.22201651644894344</c:v>
                </c:pt>
                <c:pt idx="1780">
                  <c:v>0.22218469175527875</c:v>
                </c:pt>
                <c:pt idx="1781">
                  <c:v>0.22232641755133242</c:v>
                </c:pt>
                <c:pt idx="1782">
                  <c:v>0.2224489101068603</c:v>
                </c:pt>
                <c:pt idx="1783">
                  <c:v>0.22255297695950044</c:v>
                </c:pt>
                <c:pt idx="1784">
                  <c:v>0.22265303102880285</c:v>
                </c:pt>
                <c:pt idx="1785">
                  <c:v>0.22274987383339817</c:v>
                </c:pt>
                <c:pt idx="1786">
                  <c:v>0.22283950509684275</c:v>
                </c:pt>
                <c:pt idx="1787">
                  <c:v>0.22293152883903325</c:v>
                </c:pt>
                <c:pt idx="1788">
                  <c:v>0.2230395459058348</c:v>
                </c:pt>
                <c:pt idx="1789">
                  <c:v>0.22316355111421238</c:v>
                </c:pt>
                <c:pt idx="1790">
                  <c:v>0.2233003390223747</c:v>
                </c:pt>
                <c:pt idx="1791">
                  <c:v>0.22346749883754441</c:v>
                </c:pt>
                <c:pt idx="1792">
                  <c:v>0.22363862874315282</c:v>
                </c:pt>
                <c:pt idx="1793">
                  <c:v>0.22378734403519673</c:v>
                </c:pt>
                <c:pt idx="1794">
                  <c:v>0.22393124100521472</c:v>
                </c:pt>
                <c:pt idx="1795">
                  <c:v>0.22406312837359343</c:v>
                </c:pt>
                <c:pt idx="1796">
                  <c:v>0.22418860505527544</c:v>
                </c:pt>
                <c:pt idx="1797">
                  <c:v>0.2243116687992536</c:v>
                </c:pt>
                <c:pt idx="1798">
                  <c:v>0.22442752666495375</c:v>
                </c:pt>
                <c:pt idx="1799">
                  <c:v>0.22453378449208111</c:v>
                </c:pt>
                <c:pt idx="1800">
                  <c:v>0.22463523819592732</c:v>
                </c:pt>
                <c:pt idx="1801">
                  <c:v>0.22472789557775161</c:v>
                </c:pt>
                <c:pt idx="1802">
                  <c:v>0.22481495374264454</c:v>
                </c:pt>
                <c:pt idx="1803">
                  <c:v>0.22490759447476427</c:v>
                </c:pt>
                <c:pt idx="1804">
                  <c:v>0.22500821175387031</c:v>
                </c:pt>
                <c:pt idx="1805">
                  <c:v>0.22510243145511991</c:v>
                </c:pt>
                <c:pt idx="1806">
                  <c:v>0.22518786028995855</c:v>
                </c:pt>
                <c:pt idx="1807">
                  <c:v>0.22527727330951164</c:v>
                </c:pt>
                <c:pt idx="1808">
                  <c:v>0.22538423909732494</c:v>
                </c:pt>
                <c:pt idx="1809">
                  <c:v>0.22549678029769957</c:v>
                </c:pt>
                <c:pt idx="1810">
                  <c:v>0.22559973243023645</c:v>
                </c:pt>
                <c:pt idx="1811">
                  <c:v>0.22570825963635788</c:v>
                </c:pt>
                <c:pt idx="1812">
                  <c:v>0.22580640277621131</c:v>
                </c:pt>
                <c:pt idx="1813">
                  <c:v>0.22591171640748278</c:v>
                </c:pt>
                <c:pt idx="1814">
                  <c:v>0.22602579366024333</c:v>
                </c:pt>
                <c:pt idx="1815">
                  <c:v>0.22614065550709278</c:v>
                </c:pt>
                <c:pt idx="1816">
                  <c:v>0.22625231409989582</c:v>
                </c:pt>
                <c:pt idx="1817">
                  <c:v>0.2263480115429331</c:v>
                </c:pt>
                <c:pt idx="1818">
                  <c:v>0.2264389156320053</c:v>
                </c:pt>
                <c:pt idx="1819">
                  <c:v>0.22653060875353051</c:v>
                </c:pt>
                <c:pt idx="1820">
                  <c:v>0.22662627956946038</c:v>
                </c:pt>
                <c:pt idx="1821">
                  <c:v>0.22672672407634625</c:v>
                </c:pt>
                <c:pt idx="1822">
                  <c:v>0.22683114377988128</c:v>
                </c:pt>
                <c:pt idx="1823">
                  <c:v>0.22693475560861912</c:v>
                </c:pt>
                <c:pt idx="1824">
                  <c:v>0.2270303877691501</c:v>
                </c:pt>
                <c:pt idx="1825">
                  <c:v>0.22712521396435992</c:v>
                </c:pt>
                <c:pt idx="1826">
                  <c:v>0.22722401488775068</c:v>
                </c:pt>
                <c:pt idx="1827">
                  <c:v>0.22731563605262259</c:v>
                </c:pt>
                <c:pt idx="1828">
                  <c:v>0.22741680793377694</c:v>
                </c:pt>
                <c:pt idx="1829">
                  <c:v>0.22752991713047183</c:v>
                </c:pt>
                <c:pt idx="1830">
                  <c:v>0.22764142071662236</c:v>
                </c:pt>
                <c:pt idx="1831">
                  <c:v>0.22772583659067935</c:v>
                </c:pt>
                <c:pt idx="1832">
                  <c:v>0.22781422670808471</c:v>
                </c:pt>
                <c:pt idx="1833">
                  <c:v>0.22790420141569778</c:v>
                </c:pt>
                <c:pt idx="1834">
                  <c:v>0.22799814866518253</c:v>
                </c:pt>
                <c:pt idx="1835">
                  <c:v>0.22808810682673725</c:v>
                </c:pt>
                <c:pt idx="1836">
                  <c:v>0.22817089302823509</c:v>
                </c:pt>
                <c:pt idx="1837">
                  <c:v>0.2282544682987592</c:v>
                </c:pt>
                <c:pt idx="1838">
                  <c:v>0.22834917849557648</c:v>
                </c:pt>
                <c:pt idx="1839">
                  <c:v>0.2284422881800458</c:v>
                </c:pt>
                <c:pt idx="1840">
                  <c:v>0.2285417547607492</c:v>
                </c:pt>
                <c:pt idx="1841">
                  <c:v>0.22864041583458</c:v>
                </c:pt>
                <c:pt idx="1842">
                  <c:v>0.22875259119740787</c:v>
                </c:pt>
                <c:pt idx="1843">
                  <c:v>0.2288790717257401</c:v>
                </c:pt>
                <c:pt idx="1844">
                  <c:v>0.22901905667758635</c:v>
                </c:pt>
                <c:pt idx="1845">
                  <c:v>0.22917254038018503</c:v>
                </c:pt>
                <c:pt idx="1846">
                  <c:v>0.22933395119052746</c:v>
                </c:pt>
                <c:pt idx="1847">
                  <c:v>0.22949454101663247</c:v>
                </c:pt>
                <c:pt idx="1848">
                  <c:v>0.2296471569493963</c:v>
                </c:pt>
                <c:pt idx="1849">
                  <c:v>0.22981166991390556</c:v>
                </c:pt>
                <c:pt idx="1850">
                  <c:v>0.22997536126548748</c:v>
                </c:pt>
                <c:pt idx="1851">
                  <c:v>0.23012949270336228</c:v>
                </c:pt>
                <c:pt idx="1852">
                  <c:v>0.23027168569285192</c:v>
                </c:pt>
                <c:pt idx="1853">
                  <c:v>0.23039241470560992</c:v>
                </c:pt>
                <c:pt idx="1854">
                  <c:v>0.23050598198501338</c:v>
                </c:pt>
                <c:pt idx="1855">
                  <c:v>0.23061477210793047</c:v>
                </c:pt>
                <c:pt idx="1856">
                  <c:v>0.2307227564376037</c:v>
                </c:pt>
                <c:pt idx="1857">
                  <c:v>0.23083549233958242</c:v>
                </c:pt>
                <c:pt idx="1858">
                  <c:v>0.23096170971226151</c:v>
                </c:pt>
                <c:pt idx="1859">
                  <c:v>0.23111410191293311</c:v>
                </c:pt>
                <c:pt idx="1860">
                  <c:v>0.2312648838365296</c:v>
                </c:pt>
                <c:pt idx="1861">
                  <c:v>0.23138390613986268</c:v>
                </c:pt>
                <c:pt idx="1862">
                  <c:v>0.23147911378383906</c:v>
                </c:pt>
                <c:pt idx="1863">
                  <c:v>0.23156955265040019</c:v>
                </c:pt>
                <c:pt idx="1864">
                  <c:v>0.23164332566830925</c:v>
                </c:pt>
                <c:pt idx="1865">
                  <c:v>0.23172264542214233</c:v>
                </c:pt>
                <c:pt idx="1866">
                  <c:v>0.23180830369012106</c:v>
                </c:pt>
                <c:pt idx="1867">
                  <c:v>0.23190109186786345</c:v>
                </c:pt>
                <c:pt idx="1868">
                  <c:v>0.23200338680328303</c:v>
                </c:pt>
                <c:pt idx="1869">
                  <c:v>0.23212628548378333</c:v>
                </c:pt>
                <c:pt idx="1870">
                  <c:v>0.23224679081351515</c:v>
                </c:pt>
                <c:pt idx="1871">
                  <c:v>0.23234350169245457</c:v>
                </c:pt>
                <c:pt idx="1872">
                  <c:v>0.23242514376020018</c:v>
                </c:pt>
                <c:pt idx="1873">
                  <c:v>0.2325083642505596</c:v>
                </c:pt>
                <c:pt idx="1874">
                  <c:v>0.23260663476877</c:v>
                </c:pt>
                <c:pt idx="1875">
                  <c:v>0.23272153562728509</c:v>
                </c:pt>
                <c:pt idx="1876">
                  <c:v>0.23284038469307333</c:v>
                </c:pt>
                <c:pt idx="1877">
                  <c:v>0.23295288212832957</c:v>
                </c:pt>
                <c:pt idx="1878">
                  <c:v>0.23307249580007722</c:v>
                </c:pt>
                <c:pt idx="1879">
                  <c:v>0.23319763916067252</c:v>
                </c:pt>
                <c:pt idx="1880">
                  <c:v>0.23334810727517905</c:v>
                </c:pt>
                <c:pt idx="1881">
                  <c:v>0.23350171978238973</c:v>
                </c:pt>
                <c:pt idx="1882">
                  <c:v>0.23364026752517386</c:v>
                </c:pt>
                <c:pt idx="1883">
                  <c:v>0.23376138211199055</c:v>
                </c:pt>
                <c:pt idx="1884">
                  <c:v>0.23386902720937491</c:v>
                </c:pt>
                <c:pt idx="1885">
                  <c:v>0.23396953827260142</c:v>
                </c:pt>
                <c:pt idx="1886">
                  <c:v>0.23407241315072605</c:v>
                </c:pt>
                <c:pt idx="1887">
                  <c:v>0.23417765111324226</c:v>
                </c:pt>
                <c:pt idx="1888">
                  <c:v>0.23427180200871434</c:v>
                </c:pt>
                <c:pt idx="1889">
                  <c:v>0.23436198867143396</c:v>
                </c:pt>
                <c:pt idx="1890">
                  <c:v>0.23444583914867928</c:v>
                </c:pt>
                <c:pt idx="1891">
                  <c:v>0.23453363730157326</c:v>
                </c:pt>
                <c:pt idx="1892">
                  <c:v>0.23464910782033818</c:v>
                </c:pt>
                <c:pt idx="1893">
                  <c:v>0.23479065964772008</c:v>
                </c:pt>
                <c:pt idx="1894">
                  <c:v>0.23493535393385273</c:v>
                </c:pt>
                <c:pt idx="1895">
                  <c:v>0.23506342648950218</c:v>
                </c:pt>
                <c:pt idx="1896">
                  <c:v>0.23518594969298123</c:v>
                </c:pt>
                <c:pt idx="1897">
                  <c:v>0.23534007046785776</c:v>
                </c:pt>
                <c:pt idx="1898">
                  <c:v>0.23551550213293287</c:v>
                </c:pt>
                <c:pt idx="1899">
                  <c:v>0.23568142268423298</c:v>
                </c:pt>
                <c:pt idx="1900">
                  <c:v>0.23583625703154038</c:v>
                </c:pt>
                <c:pt idx="1901">
                  <c:v>0.23598316950040801</c:v>
                </c:pt>
                <c:pt idx="1902">
                  <c:v>0.23614032614997785</c:v>
                </c:pt>
                <c:pt idx="1903">
                  <c:v>0.23630456399200908</c:v>
                </c:pt>
                <c:pt idx="1904">
                  <c:v>0.23644114511410505</c:v>
                </c:pt>
                <c:pt idx="1905">
                  <c:v>0.23657849690857755</c:v>
                </c:pt>
                <c:pt idx="1906">
                  <c:v>0.2366905746243301</c:v>
                </c:pt>
                <c:pt idx="1907">
                  <c:v>0.2368057963631694</c:v>
                </c:pt>
                <c:pt idx="1908">
                  <c:v>0.23692416103697608</c:v>
                </c:pt>
                <c:pt idx="1909">
                  <c:v>0.23703225519893145</c:v>
                </c:pt>
                <c:pt idx="1910">
                  <c:v>0.23715374855757546</c:v>
                </c:pt>
                <c:pt idx="1911">
                  <c:v>0.23727680470446419</c:v>
                </c:pt>
                <c:pt idx="1912">
                  <c:v>0.23740615509750695</c:v>
                </c:pt>
                <c:pt idx="1913">
                  <c:v>0.23753785446510664</c:v>
                </c:pt>
                <c:pt idx="1914">
                  <c:v>0.23766007488702956</c:v>
                </c:pt>
                <c:pt idx="1915">
                  <c:v>0.23777912687070632</c:v>
                </c:pt>
                <c:pt idx="1916">
                  <c:v>0.23790052952878529</c:v>
                </c:pt>
                <c:pt idx="1917">
                  <c:v>0.23800300082114828</c:v>
                </c:pt>
                <c:pt idx="1918">
                  <c:v>0.23808812283335792</c:v>
                </c:pt>
                <c:pt idx="1919">
                  <c:v>0.2381724495339603</c:v>
                </c:pt>
                <c:pt idx="1920">
                  <c:v>0.23825598112352828</c:v>
                </c:pt>
                <c:pt idx="1921">
                  <c:v>0.23832453485648314</c:v>
                </c:pt>
                <c:pt idx="1922">
                  <c:v>0.23840175067473354</c:v>
                </c:pt>
                <c:pt idx="1923">
                  <c:v>0.23849235347095527</c:v>
                </c:pt>
                <c:pt idx="1924">
                  <c:v>0.23858531128629301</c:v>
                </c:pt>
                <c:pt idx="1925">
                  <c:v>0.23869007541546608</c:v>
                </c:pt>
                <c:pt idx="1926">
                  <c:v>0.23879010310037721</c:v>
                </c:pt>
                <c:pt idx="1927">
                  <c:v>0.23888382074964487</c:v>
                </c:pt>
                <c:pt idx="1928">
                  <c:v>0.23897044269844092</c:v>
                </c:pt>
                <c:pt idx="1929">
                  <c:v>0.23906256871902826</c:v>
                </c:pt>
                <c:pt idx="1930">
                  <c:v>0.23916098457807536</c:v>
                </c:pt>
                <c:pt idx="1931">
                  <c:v>0.23925151861480179</c:v>
                </c:pt>
                <c:pt idx="1932">
                  <c:v>0.23934283160114625</c:v>
                </c:pt>
                <c:pt idx="1933">
                  <c:v>0.23943020087689085</c:v>
                </c:pt>
                <c:pt idx="1934">
                  <c:v>0.23950890540047395</c:v>
                </c:pt>
                <c:pt idx="1935">
                  <c:v>0.23958917763356469</c:v>
                </c:pt>
                <c:pt idx="1936">
                  <c:v>0.23968124667281843</c:v>
                </c:pt>
                <c:pt idx="1937">
                  <c:v>0.23978196206693689</c:v>
                </c:pt>
                <c:pt idx="1938">
                  <c:v>0.23990233512916451</c:v>
                </c:pt>
                <c:pt idx="1939">
                  <c:v>0.24002112048220486</c:v>
                </c:pt>
                <c:pt idx="1940">
                  <c:v>0.24013674565070783</c:v>
                </c:pt>
                <c:pt idx="1941">
                  <c:v>0.24025864886678369</c:v>
                </c:pt>
                <c:pt idx="1942">
                  <c:v>0.24037267390759243</c:v>
                </c:pt>
                <c:pt idx="1943">
                  <c:v>0.24048589970275105</c:v>
                </c:pt>
                <c:pt idx="1944">
                  <c:v>0.24058889258965024</c:v>
                </c:pt>
                <c:pt idx="1945">
                  <c:v>0.2406690781800282</c:v>
                </c:pt>
                <c:pt idx="1946">
                  <c:v>0.24073589459409464</c:v>
                </c:pt>
                <c:pt idx="1947">
                  <c:v>0.24080349254040048</c:v>
                </c:pt>
                <c:pt idx="1948">
                  <c:v>0.24086951403041942</c:v>
                </c:pt>
                <c:pt idx="1949">
                  <c:v>0.24093474526928993</c:v>
                </c:pt>
                <c:pt idx="1950">
                  <c:v>0.24101883227502877</c:v>
                </c:pt>
                <c:pt idx="1951">
                  <c:v>0.24113591361801476</c:v>
                </c:pt>
                <c:pt idx="1952">
                  <c:v>0.24127105087681974</c:v>
                </c:pt>
                <c:pt idx="1953">
                  <c:v>0.24138967376732734</c:v>
                </c:pt>
                <c:pt idx="1954">
                  <c:v>0.24150435536891091</c:v>
                </c:pt>
                <c:pt idx="1955">
                  <c:v>0.24162452129227721</c:v>
                </c:pt>
                <c:pt idx="1956">
                  <c:v>0.24174310226299747</c:v>
                </c:pt>
                <c:pt idx="1957">
                  <c:v>0.2418553878359507</c:v>
                </c:pt>
                <c:pt idx="1958">
                  <c:v>0.24196687572039502</c:v>
                </c:pt>
                <c:pt idx="1959">
                  <c:v>0.24208934104166632</c:v>
                </c:pt>
                <c:pt idx="1960">
                  <c:v>0.24221728558141509</c:v>
                </c:pt>
                <c:pt idx="1961">
                  <c:v>0.24233108751985968</c:v>
                </c:pt>
                <c:pt idx="1962">
                  <c:v>0.2424378141209384</c:v>
                </c:pt>
                <c:pt idx="1963">
                  <c:v>0.24255316021230514</c:v>
                </c:pt>
                <c:pt idx="1964">
                  <c:v>0.24267398470624457</c:v>
                </c:pt>
                <c:pt idx="1965">
                  <c:v>0.2427987167580328</c:v>
                </c:pt>
                <c:pt idx="1966">
                  <c:v>0.24291323689134645</c:v>
                </c:pt>
                <c:pt idx="1967">
                  <c:v>0.2430128430549327</c:v>
                </c:pt>
                <c:pt idx="1968">
                  <c:v>0.24312106527760907</c:v>
                </c:pt>
                <c:pt idx="1969">
                  <c:v>0.24323554850358911</c:v>
                </c:pt>
                <c:pt idx="1970">
                  <c:v>0.24336883437689513</c:v>
                </c:pt>
                <c:pt idx="1971">
                  <c:v>0.2435311055464856</c:v>
                </c:pt>
                <c:pt idx="1972">
                  <c:v>0.24370118763697712</c:v>
                </c:pt>
                <c:pt idx="1973">
                  <c:v>0.24385870330952453</c:v>
                </c:pt>
                <c:pt idx="1974">
                  <c:v>0.24399033916732218</c:v>
                </c:pt>
                <c:pt idx="1975">
                  <c:v>0.24409923907079084</c:v>
                </c:pt>
                <c:pt idx="1976">
                  <c:v>0.24419637717853857</c:v>
                </c:pt>
                <c:pt idx="1977">
                  <c:v>0.24429820538660674</c:v>
                </c:pt>
                <c:pt idx="1978">
                  <c:v>0.24439924005215635</c:v>
                </c:pt>
                <c:pt idx="1979">
                  <c:v>0.24449948141464581</c:v>
                </c:pt>
                <c:pt idx="1980">
                  <c:v>0.2445910994957339</c:v>
                </c:pt>
                <c:pt idx="1981">
                  <c:v>0.24468584099050456</c:v>
                </c:pt>
                <c:pt idx="1982">
                  <c:v>0.24479544804930889</c:v>
                </c:pt>
                <c:pt idx="1983">
                  <c:v>0.24490973975788297</c:v>
                </c:pt>
                <c:pt idx="1984">
                  <c:v>0.24502010496900187</c:v>
                </c:pt>
                <c:pt idx="1985">
                  <c:v>0.24512576237535172</c:v>
                </c:pt>
                <c:pt idx="1986">
                  <c:v>0.24523375618694171</c:v>
                </c:pt>
                <c:pt idx="1987">
                  <c:v>0.24534252077392552</c:v>
                </c:pt>
                <c:pt idx="1988">
                  <c:v>0.24545674997729319</c:v>
                </c:pt>
                <c:pt idx="1989">
                  <c:v>0.24556392578914488</c:v>
                </c:pt>
                <c:pt idx="1990">
                  <c:v>0.2456570107863747</c:v>
                </c:pt>
                <c:pt idx="1991">
                  <c:v>0.24575399770025674</c:v>
                </c:pt>
                <c:pt idx="1992">
                  <c:v>0.24585488539474162</c:v>
                </c:pt>
                <c:pt idx="1993">
                  <c:v>0.24596201854688524</c:v>
                </c:pt>
                <c:pt idx="1994">
                  <c:v>0.24607226769051369</c:v>
                </c:pt>
                <c:pt idx="1995">
                  <c:v>0.2461965766132006</c:v>
                </c:pt>
                <c:pt idx="1996">
                  <c:v>0.24631539837054234</c:v>
                </c:pt>
                <c:pt idx="1997">
                  <c:v>0.24642404538314938</c:v>
                </c:pt>
                <c:pt idx="1998">
                  <c:v>0.24652408399188344</c:v>
                </c:pt>
                <c:pt idx="1999">
                  <c:v>0.24661864253834681</c:v>
                </c:pt>
                <c:pt idx="2000">
                  <c:v>0.24670303435082827</c:v>
                </c:pt>
                <c:pt idx="2001">
                  <c:v>0.2467780433167788</c:v>
                </c:pt>
                <c:pt idx="2002">
                  <c:v>0.24683585888824708</c:v>
                </c:pt>
                <c:pt idx="2003">
                  <c:v>0.24687960899079339</c:v>
                </c:pt>
                <c:pt idx="2004">
                  <c:v>0.24691398272863621</c:v>
                </c:pt>
                <c:pt idx="2005">
                  <c:v>0.24695929175967118</c:v>
                </c:pt>
                <c:pt idx="2006">
                  <c:v>0.24702178360645846</c:v>
                </c:pt>
                <c:pt idx="2007">
                  <c:v>0.24709286333490121</c:v>
                </c:pt>
                <c:pt idx="2008">
                  <c:v>0.24719205407134878</c:v>
                </c:pt>
                <c:pt idx="2009">
                  <c:v>0.24732949898622042</c:v>
                </c:pt>
                <c:pt idx="2010">
                  <c:v>0.24748722498369605</c:v>
                </c:pt>
                <c:pt idx="2011">
                  <c:v>0.24765195181662525</c:v>
                </c:pt>
                <c:pt idx="2012">
                  <c:v>0.24783382243842542</c:v>
                </c:pt>
                <c:pt idx="2013">
                  <c:v>0.24802580445826009</c:v>
                </c:pt>
                <c:pt idx="2014">
                  <c:v>0.24820838730378261</c:v>
                </c:pt>
                <c:pt idx="2015">
                  <c:v>0.24837065518500592</c:v>
                </c:pt>
                <c:pt idx="2016">
                  <c:v>0.24851651777724276</c:v>
                </c:pt>
                <c:pt idx="2017">
                  <c:v>0.24863818366415003</c:v>
                </c:pt>
                <c:pt idx="2018">
                  <c:v>0.24873878081359241</c:v>
                </c:pt>
                <c:pt idx="2019">
                  <c:v>0.24883858813875309</c:v>
                </c:pt>
                <c:pt idx="2020">
                  <c:v>0.24895397794200902</c:v>
                </c:pt>
                <c:pt idx="2021">
                  <c:v>0.2490794882174506</c:v>
                </c:pt>
                <c:pt idx="2022">
                  <c:v>0.24922602686572221</c:v>
                </c:pt>
                <c:pt idx="2023">
                  <c:v>0.24937254404356476</c:v>
                </c:pt>
                <c:pt idx="2024">
                  <c:v>0.249536181470147</c:v>
                </c:pt>
                <c:pt idx="2025">
                  <c:v>0.249703687289418</c:v>
                </c:pt>
                <c:pt idx="2026">
                  <c:v>0.24988830073315055</c:v>
                </c:pt>
                <c:pt idx="2027">
                  <c:v>0.25008300372214504</c:v>
                </c:pt>
                <c:pt idx="2028">
                  <c:v>0.25026754715870408</c:v>
                </c:pt>
                <c:pt idx="2029">
                  <c:v>0.25045828411628035</c:v>
                </c:pt>
                <c:pt idx="2030">
                  <c:v>0.25066455048940511</c:v>
                </c:pt>
                <c:pt idx="2031">
                  <c:v>0.25088633666276339</c:v>
                </c:pt>
                <c:pt idx="2032">
                  <c:v>0.25109640451545207</c:v>
                </c:pt>
                <c:pt idx="2033">
                  <c:v>0.25125742665634437</c:v>
                </c:pt>
                <c:pt idx="2034">
                  <c:v>0.25139353626289834</c:v>
                </c:pt>
                <c:pt idx="2035">
                  <c:v>0.25150396587307727</c:v>
                </c:pt>
                <c:pt idx="2036">
                  <c:v>0.25160272005417239</c:v>
                </c:pt>
                <c:pt idx="2037">
                  <c:v>0.25169213471862573</c:v>
                </c:pt>
                <c:pt idx="2038">
                  <c:v>0.25176832525408765</c:v>
                </c:pt>
                <c:pt idx="2039">
                  <c:v>0.25186549863596502</c:v>
                </c:pt>
                <c:pt idx="2040">
                  <c:v>0.2519774306684644</c:v>
                </c:pt>
                <c:pt idx="2041">
                  <c:v>0.25207691529156573</c:v>
                </c:pt>
                <c:pt idx="2042">
                  <c:v>0.25216162486407018</c:v>
                </c:pt>
                <c:pt idx="2043">
                  <c:v>0.25223156313968498</c:v>
                </c:pt>
                <c:pt idx="2044">
                  <c:v>0.25229916549025216</c:v>
                </c:pt>
                <c:pt idx="2045">
                  <c:v>0.25236909414751069</c:v>
                </c:pt>
                <c:pt idx="2046">
                  <c:v>0.25242581046686985</c:v>
                </c:pt>
                <c:pt idx="2047">
                  <c:v>0.25246465540487423</c:v>
                </c:pt>
                <c:pt idx="2048">
                  <c:v>0.25252136630476324</c:v>
                </c:pt>
                <c:pt idx="2049">
                  <c:v>0.25260914532850715</c:v>
                </c:pt>
                <c:pt idx="2050">
                  <c:v>0.25270157685642336</c:v>
                </c:pt>
                <c:pt idx="2051">
                  <c:v>0.25279089332531351</c:v>
                </c:pt>
                <c:pt idx="2052">
                  <c:v>0.25288020181748444</c:v>
                </c:pt>
                <c:pt idx="2053">
                  <c:v>0.25297338478463727</c:v>
                </c:pt>
                <c:pt idx="2054">
                  <c:v>0.25306655906953374</c:v>
                </c:pt>
                <c:pt idx="2055">
                  <c:v>0.25317525143066399</c:v>
                </c:pt>
                <c:pt idx="2056">
                  <c:v>0.25329635186110666</c:v>
                </c:pt>
                <c:pt idx="2057">
                  <c:v>0.25340890000951743</c:v>
                </c:pt>
                <c:pt idx="2058">
                  <c:v>0.25351057054971221</c:v>
                </c:pt>
                <c:pt idx="2059">
                  <c:v>0.25360291879890545</c:v>
                </c:pt>
                <c:pt idx="2060">
                  <c:v>0.25368982700837178</c:v>
                </c:pt>
                <c:pt idx="2061">
                  <c:v>0.25377827939427733</c:v>
                </c:pt>
                <c:pt idx="2062">
                  <c:v>0.25387137871735743</c:v>
                </c:pt>
                <c:pt idx="2063">
                  <c:v>0.25396524509282281</c:v>
                </c:pt>
                <c:pt idx="2064">
                  <c:v>0.25407228855256947</c:v>
                </c:pt>
                <c:pt idx="2065">
                  <c:v>0.25417544278413684</c:v>
                </c:pt>
                <c:pt idx="2066">
                  <c:v>0.25427548446825532</c:v>
                </c:pt>
                <c:pt idx="2067">
                  <c:v>0.25437784234404637</c:v>
                </c:pt>
                <c:pt idx="2068">
                  <c:v>0.25447631313920011</c:v>
                </c:pt>
                <c:pt idx="2069">
                  <c:v>0.25457167324967306</c:v>
                </c:pt>
                <c:pt idx="2070">
                  <c:v>0.25466547391712202</c:v>
                </c:pt>
                <c:pt idx="2071">
                  <c:v>0.2547600408895998</c:v>
                </c:pt>
                <c:pt idx="2072">
                  <c:v>0.25485459892001094</c:v>
                </c:pt>
                <c:pt idx="2073">
                  <c:v>0.25495457268666794</c:v>
                </c:pt>
                <c:pt idx="2074">
                  <c:v>0.25505996056452473</c:v>
                </c:pt>
                <c:pt idx="2075">
                  <c:v>0.25517540953523959</c:v>
                </c:pt>
                <c:pt idx="2076">
                  <c:v>0.25529859206052091</c:v>
                </c:pt>
                <c:pt idx="2077">
                  <c:v>0.25541866104998245</c:v>
                </c:pt>
                <c:pt idx="2078">
                  <c:v>0.25553097060311242</c:v>
                </c:pt>
                <c:pt idx="2079">
                  <c:v>0.25563629775631741</c:v>
                </c:pt>
                <c:pt idx="2080">
                  <c:v>0.25573309601836097</c:v>
                </c:pt>
                <c:pt idx="2081">
                  <c:v>0.25582601353554779</c:v>
                </c:pt>
                <c:pt idx="2082">
                  <c:v>0.25593285800803517</c:v>
                </c:pt>
                <c:pt idx="2083">
                  <c:v>0.25605826956324862</c:v>
                </c:pt>
                <c:pt idx="2084">
                  <c:v>0.2561906313663026</c:v>
                </c:pt>
                <c:pt idx="2085">
                  <c:v>0.25632297565202811</c:v>
                </c:pt>
                <c:pt idx="2086">
                  <c:v>0.25645607621434241</c:v>
                </c:pt>
                <c:pt idx="2087">
                  <c:v>0.25656904302465894</c:v>
                </c:pt>
                <c:pt idx="2088">
                  <c:v>0.25667967622966487</c:v>
                </c:pt>
                <c:pt idx="2089">
                  <c:v>0.25677869417288002</c:v>
                </c:pt>
                <c:pt idx="2090">
                  <c:v>0.2568746084565241</c:v>
                </c:pt>
                <c:pt idx="2091">
                  <c:v>0.25696819336575516</c:v>
                </c:pt>
                <c:pt idx="2092">
                  <c:v>0.25705790290797181</c:v>
                </c:pt>
                <c:pt idx="2093">
                  <c:v>0.25714451138204647</c:v>
                </c:pt>
                <c:pt idx="2094">
                  <c:v>0.25723807103702651</c:v>
                </c:pt>
                <c:pt idx="2095">
                  <c:v>0.2573509495473974</c:v>
                </c:pt>
                <c:pt idx="2096">
                  <c:v>0.25747231838706314</c:v>
                </c:pt>
                <c:pt idx="2097">
                  <c:v>0.25760526606925432</c:v>
                </c:pt>
                <c:pt idx="2098">
                  <c:v>0.25773742328088312</c:v>
                </c:pt>
                <c:pt idx="2099">
                  <c:v>0.25786492684246209</c:v>
                </c:pt>
                <c:pt idx="2100">
                  <c:v>0.25798237028430815</c:v>
                </c:pt>
                <c:pt idx="2101">
                  <c:v>0.25810211748651918</c:v>
                </c:pt>
                <c:pt idx="2102">
                  <c:v>0.25821721579721174</c:v>
                </c:pt>
                <c:pt idx="2103">
                  <c:v>0.25833616254705466</c:v>
                </c:pt>
                <c:pt idx="2104">
                  <c:v>0.25844582818281986</c:v>
                </c:pt>
                <c:pt idx="2105">
                  <c:v>0.25855393745978222</c:v>
                </c:pt>
                <c:pt idx="2106">
                  <c:v>0.25867593246431536</c:v>
                </c:pt>
                <c:pt idx="2107">
                  <c:v>0.25879096475261582</c:v>
                </c:pt>
                <c:pt idx="2108">
                  <c:v>0.2588967210200277</c:v>
                </c:pt>
                <c:pt idx="2109">
                  <c:v>0.25899783516679331</c:v>
                </c:pt>
                <c:pt idx="2110">
                  <c:v>0.25909122159410874</c:v>
                </c:pt>
                <c:pt idx="2111">
                  <c:v>0.25918074089097903</c:v>
                </c:pt>
                <c:pt idx="2112">
                  <c:v>0.25928182632484709</c:v>
                </c:pt>
                <c:pt idx="2113">
                  <c:v>0.25938598764691029</c:v>
                </c:pt>
                <c:pt idx="2114">
                  <c:v>0.25950479546460459</c:v>
                </c:pt>
                <c:pt idx="2115">
                  <c:v>0.25962436051025306</c:v>
                </c:pt>
                <c:pt idx="2116">
                  <c:v>0.25974314001244431</c:v>
                </c:pt>
                <c:pt idx="2117">
                  <c:v>0.25986267656551504</c:v>
                </c:pt>
                <c:pt idx="2118">
                  <c:v>0.25999068051376334</c:v>
                </c:pt>
                <c:pt idx="2119">
                  <c:v>0.26012020999809321</c:v>
                </c:pt>
                <c:pt idx="2120">
                  <c:v>0.2602358471473501</c:v>
                </c:pt>
                <c:pt idx="2121">
                  <c:v>0.26034684623172155</c:v>
                </c:pt>
                <c:pt idx="2122">
                  <c:v>0.26045860369502061</c:v>
                </c:pt>
                <c:pt idx="2123">
                  <c:v>0.26056726621746207</c:v>
                </c:pt>
                <c:pt idx="2124">
                  <c:v>0.2606620472867483</c:v>
                </c:pt>
                <c:pt idx="2125">
                  <c:v>0.2607375574814309</c:v>
                </c:pt>
                <c:pt idx="2126">
                  <c:v>0.26081999577506665</c:v>
                </c:pt>
                <c:pt idx="2127">
                  <c:v>0.26091321220017621</c:v>
                </c:pt>
                <c:pt idx="2128">
                  <c:v>0.26100873076204745</c:v>
                </c:pt>
                <c:pt idx="2129">
                  <c:v>0.2611050104013275</c:v>
                </c:pt>
                <c:pt idx="2130">
                  <c:v>0.26120975212066605</c:v>
                </c:pt>
                <c:pt idx="2131">
                  <c:v>0.26131910309195805</c:v>
                </c:pt>
                <c:pt idx="2132">
                  <c:v>0.2614346016957082</c:v>
                </c:pt>
                <c:pt idx="2133">
                  <c:v>0.26153545956511359</c:v>
                </c:pt>
                <c:pt idx="2134">
                  <c:v>0.26163707705387879</c:v>
                </c:pt>
                <c:pt idx="2135">
                  <c:v>0.26172636874757826</c:v>
                </c:pt>
                <c:pt idx="2136">
                  <c:v>0.2618056469313027</c:v>
                </c:pt>
                <c:pt idx="2137">
                  <c:v>0.26188491883049497</c:v>
                </c:pt>
                <c:pt idx="2138">
                  <c:v>0.26197264933475534</c:v>
                </c:pt>
                <c:pt idx="2139">
                  <c:v>0.26207653076842791</c:v>
                </c:pt>
                <c:pt idx="2140">
                  <c:v>0.26219425001585317</c:v>
                </c:pt>
                <c:pt idx="2141">
                  <c:v>0.26232195588018764</c:v>
                </c:pt>
                <c:pt idx="2142">
                  <c:v>0.26246656692672371</c:v>
                </c:pt>
                <c:pt idx="2143">
                  <c:v>0.26261654033556575</c:v>
                </c:pt>
                <c:pt idx="2144">
                  <c:v>0.26276187771655746</c:v>
                </c:pt>
                <c:pt idx="2145">
                  <c:v>0.26290258108755804</c:v>
                </c:pt>
                <c:pt idx="2146">
                  <c:v>0.26304403337224824</c:v>
                </c:pt>
                <c:pt idx="2147">
                  <c:v>0.26317624241646187</c:v>
                </c:pt>
                <c:pt idx="2148">
                  <c:v>0.26327923037387907</c:v>
                </c:pt>
                <c:pt idx="2149">
                  <c:v>0.26338374462095665</c:v>
                </c:pt>
                <c:pt idx="2150">
                  <c:v>0.26349669994340486</c:v>
                </c:pt>
                <c:pt idx="2151">
                  <c:v>0.26360119146547267</c:v>
                </c:pt>
                <c:pt idx="2152">
                  <c:v>0.26371719499794871</c:v>
                </c:pt>
                <c:pt idx="2153">
                  <c:v>0.26381935914971211</c:v>
                </c:pt>
                <c:pt idx="2154">
                  <c:v>0.26392842514550069</c:v>
                </c:pt>
                <c:pt idx="2155">
                  <c:v>0.2640559097515231</c:v>
                </c:pt>
                <c:pt idx="2156">
                  <c:v>0.26418798509301855</c:v>
                </c:pt>
                <c:pt idx="2157">
                  <c:v>0.26432234617365274</c:v>
                </c:pt>
                <c:pt idx="2158">
                  <c:v>0.26444671005639198</c:v>
                </c:pt>
                <c:pt idx="2159">
                  <c:v>0.26456031292544718</c:v>
                </c:pt>
                <c:pt idx="2160">
                  <c:v>0.2646654608368037</c:v>
                </c:pt>
                <c:pt idx="2161">
                  <c:v>0.26476983031097617</c:v>
                </c:pt>
                <c:pt idx="2162">
                  <c:v>0.26487265428716256</c:v>
                </c:pt>
                <c:pt idx="2163">
                  <c:v>0.26497009710384345</c:v>
                </c:pt>
                <c:pt idx="2164">
                  <c:v>0.26505755737277042</c:v>
                </c:pt>
                <c:pt idx="2165">
                  <c:v>0.265151146731882</c:v>
                </c:pt>
                <c:pt idx="2166">
                  <c:v>0.26526160159124101</c:v>
                </c:pt>
                <c:pt idx="2167">
                  <c:v>0.26537971342794853</c:v>
                </c:pt>
                <c:pt idx="2168">
                  <c:v>0.26552158258111636</c:v>
                </c:pt>
                <c:pt idx="2169">
                  <c:v>0.26569103232606289</c:v>
                </c:pt>
                <c:pt idx="2170">
                  <c:v>0.2658535544240595</c:v>
                </c:pt>
                <c:pt idx="2171">
                  <c:v>0.26599612281688839</c:v>
                </c:pt>
                <c:pt idx="2172">
                  <c:v>0.26612870851016662</c:v>
                </c:pt>
                <c:pt idx="2173">
                  <c:v>0.26624365297679004</c:v>
                </c:pt>
                <c:pt idx="2174">
                  <c:v>0.26633330048972537</c:v>
                </c:pt>
                <c:pt idx="2175">
                  <c:v>0.2664037869073283</c:v>
                </c:pt>
                <c:pt idx="2176">
                  <c:v>0.26647733265511492</c:v>
                </c:pt>
                <c:pt idx="2177">
                  <c:v>0.26655700111181047</c:v>
                </c:pt>
                <c:pt idx="2178">
                  <c:v>0.26662057811488094</c:v>
                </c:pt>
                <c:pt idx="2179">
                  <c:v>0.26668721473126666</c:v>
                </c:pt>
                <c:pt idx="2180">
                  <c:v>0.26675537862947152</c:v>
                </c:pt>
                <c:pt idx="2181">
                  <c:v>0.26683961972447184</c:v>
                </c:pt>
                <c:pt idx="2182">
                  <c:v>0.26693916823377678</c:v>
                </c:pt>
                <c:pt idx="2183">
                  <c:v>0.26705019141974329</c:v>
                </c:pt>
                <c:pt idx="2184">
                  <c:v>0.267158140077629</c:v>
                </c:pt>
                <c:pt idx="2185">
                  <c:v>0.26728062089613785</c:v>
                </c:pt>
                <c:pt idx="2186">
                  <c:v>0.26740844425208815</c:v>
                </c:pt>
                <c:pt idx="2187">
                  <c:v>0.2675263028081819</c:v>
                </c:pt>
                <c:pt idx="2188">
                  <c:v>0.26763726083134504</c:v>
                </c:pt>
                <c:pt idx="2189">
                  <c:v>0.26773826018947289</c:v>
                </c:pt>
                <c:pt idx="2190">
                  <c:v>0.26784154443737807</c:v>
                </c:pt>
                <c:pt idx="2191">
                  <c:v>0.26794022830826797</c:v>
                </c:pt>
                <c:pt idx="2192">
                  <c:v>0.26804196194903168</c:v>
                </c:pt>
                <c:pt idx="2193">
                  <c:v>0.2681528627735974</c:v>
                </c:pt>
                <c:pt idx="2194">
                  <c:v>0.26828745690748468</c:v>
                </c:pt>
                <c:pt idx="2195">
                  <c:v>0.26842203292822892</c:v>
                </c:pt>
                <c:pt idx="2196">
                  <c:v>0.26853594960938576</c:v>
                </c:pt>
                <c:pt idx="2197">
                  <c:v>0.26864679566687705</c:v>
                </c:pt>
                <c:pt idx="2198">
                  <c:v>0.26877750178200743</c:v>
                </c:pt>
                <c:pt idx="2199">
                  <c:v>0.26892576756933728</c:v>
                </c:pt>
                <c:pt idx="2200">
                  <c:v>0.26906942684645846</c:v>
                </c:pt>
                <c:pt idx="2201">
                  <c:v>0.26922452512980077</c:v>
                </c:pt>
                <c:pt idx="2202">
                  <c:v>0.26938112706671385</c:v>
                </c:pt>
                <c:pt idx="2203">
                  <c:v>0.26952472094680618</c:v>
                </c:pt>
                <c:pt idx="2204">
                  <c:v>0.26964309401226066</c:v>
                </c:pt>
                <c:pt idx="2205">
                  <c:v>0.26974465457050356</c:v>
                </c:pt>
                <c:pt idx="2206">
                  <c:v>0.26983093476051095</c:v>
                </c:pt>
                <c:pt idx="2207">
                  <c:v>0.26991797094929693</c:v>
                </c:pt>
                <c:pt idx="2208">
                  <c:v>0.26999812915874288</c:v>
                </c:pt>
                <c:pt idx="2209">
                  <c:v>0.27007141104212001</c:v>
                </c:pt>
                <c:pt idx="2210">
                  <c:v>0.27013934465802736</c:v>
                </c:pt>
                <c:pt idx="2211">
                  <c:v>0.27021566905813549</c:v>
                </c:pt>
                <c:pt idx="2212">
                  <c:v>0.27029885601935244</c:v>
                </c:pt>
                <c:pt idx="2213">
                  <c:v>0.27038279914869462</c:v>
                </c:pt>
                <c:pt idx="2214">
                  <c:v>0.27047512845305133</c:v>
                </c:pt>
                <c:pt idx="2215">
                  <c:v>0.27055829383432678</c:v>
                </c:pt>
                <c:pt idx="2216">
                  <c:v>0.27064068940942587</c:v>
                </c:pt>
                <c:pt idx="2217">
                  <c:v>0.27071087287819628</c:v>
                </c:pt>
                <c:pt idx="2218">
                  <c:v>0.27076884681130142</c:v>
                </c:pt>
                <c:pt idx="2219">
                  <c:v>0.2708496995792179</c:v>
                </c:pt>
                <c:pt idx="2220">
                  <c:v>0.2709465617410054</c:v>
                </c:pt>
                <c:pt idx="2221">
                  <c:v>0.27104646485032496</c:v>
                </c:pt>
                <c:pt idx="2222">
                  <c:v>0.27114788298862652</c:v>
                </c:pt>
                <c:pt idx="2223">
                  <c:v>0.27125234054330916</c:v>
                </c:pt>
                <c:pt idx="2224">
                  <c:v>0.27136288592477859</c:v>
                </c:pt>
                <c:pt idx="2225">
                  <c:v>0.27151153113827614</c:v>
                </c:pt>
                <c:pt idx="2226">
                  <c:v>0.27167006168241364</c:v>
                </c:pt>
                <c:pt idx="2227">
                  <c:v>0.27181866124610915</c:v>
                </c:pt>
                <c:pt idx="2228">
                  <c:v>0.27195200103074585</c:v>
                </c:pt>
                <c:pt idx="2229">
                  <c:v>0.27209522624959948</c:v>
                </c:pt>
                <c:pt idx="2230">
                  <c:v>0.27225214097134082</c:v>
                </c:pt>
                <c:pt idx="2231">
                  <c:v>0.27241131570021349</c:v>
                </c:pt>
                <c:pt idx="2232">
                  <c:v>0.2725636122950798</c:v>
                </c:pt>
                <c:pt idx="2233">
                  <c:v>0.27269685279170819</c:v>
                </c:pt>
                <c:pt idx="2234">
                  <c:v>0.27280419365042391</c:v>
                </c:pt>
                <c:pt idx="2235">
                  <c:v>0.27289782201212165</c:v>
                </c:pt>
                <c:pt idx="2236">
                  <c:v>0.27297774172710199</c:v>
                </c:pt>
                <c:pt idx="2237">
                  <c:v>0.27306450447214697</c:v>
                </c:pt>
                <c:pt idx="2238">
                  <c:v>0.27315886943785372</c:v>
                </c:pt>
                <c:pt idx="2239">
                  <c:v>0.2732653998268893</c:v>
                </c:pt>
                <c:pt idx="2240">
                  <c:v>0.27337876613294682</c:v>
                </c:pt>
                <c:pt idx="2241">
                  <c:v>0.27349896603008483</c:v>
                </c:pt>
                <c:pt idx="2242">
                  <c:v>0.27362675766903433</c:v>
                </c:pt>
                <c:pt idx="2243">
                  <c:v>0.27375757504967896</c:v>
                </c:pt>
                <c:pt idx="2244">
                  <c:v>0.27386252080878787</c:v>
                </c:pt>
                <c:pt idx="2245">
                  <c:v>0.27395452940595361</c:v>
                </c:pt>
                <c:pt idx="2246">
                  <c:v>0.27401991879981707</c:v>
                </c:pt>
                <c:pt idx="2247">
                  <c:v>0.2740792217619416</c:v>
                </c:pt>
                <c:pt idx="2248">
                  <c:v>0.27413548029576773</c:v>
                </c:pt>
                <c:pt idx="2249">
                  <c:v>0.2741879347259934</c:v>
                </c:pt>
                <c:pt idx="2250">
                  <c:v>0.27426243049231197</c:v>
                </c:pt>
                <c:pt idx="2251">
                  <c:v>0.27437568383141125</c:v>
                </c:pt>
                <c:pt idx="2252">
                  <c:v>0.27451248284119961</c:v>
                </c:pt>
                <c:pt idx="2253">
                  <c:v>0.27464394425537442</c:v>
                </c:pt>
                <c:pt idx="2254">
                  <c:v>0.27475867390950676</c:v>
                </c:pt>
                <c:pt idx="2255">
                  <c:v>0.27487035172444502</c:v>
                </c:pt>
                <c:pt idx="2256">
                  <c:v>0.27498353623925298</c:v>
                </c:pt>
                <c:pt idx="2257">
                  <c:v>0.27508531539982994</c:v>
                </c:pt>
                <c:pt idx="2258">
                  <c:v>0.27516961715916644</c:v>
                </c:pt>
                <c:pt idx="2259">
                  <c:v>0.27523264896632826</c:v>
                </c:pt>
                <c:pt idx="2260">
                  <c:v>0.27528960200173147</c:v>
                </c:pt>
                <c:pt idx="2261">
                  <c:v>0.27532832821311687</c:v>
                </c:pt>
                <c:pt idx="2262">
                  <c:v>0.27536401574674396</c:v>
                </c:pt>
                <c:pt idx="2263">
                  <c:v>0.27540501687276209</c:v>
                </c:pt>
                <c:pt idx="2264">
                  <c:v>0.27547182992076791</c:v>
                </c:pt>
                <c:pt idx="2265">
                  <c:v>0.27555533995378756</c:v>
                </c:pt>
                <c:pt idx="2266">
                  <c:v>0.27564187935697776</c:v>
                </c:pt>
                <c:pt idx="2267">
                  <c:v>0.275723857147115</c:v>
                </c:pt>
                <c:pt idx="2268">
                  <c:v>0.27580582821744498</c:v>
                </c:pt>
                <c:pt idx="2269">
                  <c:v>0.27588248026839934</c:v>
                </c:pt>
                <c:pt idx="2270">
                  <c:v>0.27595684990983527</c:v>
                </c:pt>
                <c:pt idx="2271">
                  <c:v>0.27604790724490808</c:v>
                </c:pt>
                <c:pt idx="2272">
                  <c:v>0.27616171725515232</c:v>
                </c:pt>
                <c:pt idx="2273">
                  <c:v>0.27629523782093163</c:v>
                </c:pt>
                <c:pt idx="2274">
                  <c:v>0.27643708389087668</c:v>
                </c:pt>
                <c:pt idx="2275">
                  <c:v>0.27658801028724189</c:v>
                </c:pt>
                <c:pt idx="2276">
                  <c:v>0.27675028763019272</c:v>
                </c:pt>
                <c:pt idx="2277">
                  <c:v>0.27693300769560081</c:v>
                </c:pt>
                <c:pt idx="2278">
                  <c:v>0.27710432481385949</c:v>
                </c:pt>
                <c:pt idx="2279">
                  <c:v>0.27725439268574664</c:v>
                </c:pt>
                <c:pt idx="2280">
                  <c:v>0.27738018981152407</c:v>
                </c:pt>
                <c:pt idx="2281">
                  <c:v>0.27749763669819888</c:v>
                </c:pt>
                <c:pt idx="2282">
                  <c:v>0.2776105242520871</c:v>
                </c:pt>
                <c:pt idx="2283">
                  <c:v>0.27773551909147803</c:v>
                </c:pt>
                <c:pt idx="2284">
                  <c:v>0.27788170535348683</c:v>
                </c:pt>
                <c:pt idx="2285">
                  <c:v>0.27803241389216815</c:v>
                </c:pt>
                <c:pt idx="2286">
                  <c:v>0.27817098511705274</c:v>
                </c:pt>
                <c:pt idx="2287">
                  <c:v>0.27831332244768076</c:v>
                </c:pt>
                <c:pt idx="2288">
                  <c:v>0.27844050036976487</c:v>
                </c:pt>
                <c:pt idx="2289">
                  <c:v>0.27857598762262759</c:v>
                </c:pt>
                <c:pt idx="2290">
                  <c:v>0.27869102384024247</c:v>
                </c:pt>
                <c:pt idx="2291">
                  <c:v>0.27879469646187166</c:v>
                </c:pt>
                <c:pt idx="2292">
                  <c:v>0.27887338967038561</c:v>
                </c:pt>
                <c:pt idx="2293">
                  <c:v>0.27894375431437535</c:v>
                </c:pt>
                <c:pt idx="2294">
                  <c:v>0.27902394883909926</c:v>
                </c:pt>
                <c:pt idx="2295">
                  <c:v>0.27912380472897769</c:v>
                </c:pt>
                <c:pt idx="2296">
                  <c:v>0.279247097866131</c:v>
                </c:pt>
                <c:pt idx="2297">
                  <c:v>0.27937113206342579</c:v>
                </c:pt>
                <c:pt idx="2298">
                  <c:v>0.27949061387548696</c:v>
                </c:pt>
                <c:pt idx="2299">
                  <c:v>0.27961310572274911</c:v>
                </c:pt>
                <c:pt idx="2300">
                  <c:v>0.279731802642401</c:v>
                </c:pt>
                <c:pt idx="2301">
                  <c:v>0.27984443828247757</c:v>
                </c:pt>
                <c:pt idx="2302">
                  <c:v>0.27995025886830838</c:v>
                </c:pt>
                <c:pt idx="2303">
                  <c:v>0.28004699931979909</c:v>
                </c:pt>
                <c:pt idx="2304">
                  <c:v>0.28013995203074105</c:v>
                </c:pt>
                <c:pt idx="2305">
                  <c:v>0.28022987366674063</c:v>
                </c:pt>
                <c:pt idx="2306">
                  <c:v>0.28032658707325858</c:v>
                </c:pt>
                <c:pt idx="2307">
                  <c:v>0.28043235665281735</c:v>
                </c:pt>
                <c:pt idx="2308">
                  <c:v>0.280548690270569</c:v>
                </c:pt>
                <c:pt idx="2309">
                  <c:v>0.280675584238744</c:v>
                </c:pt>
                <c:pt idx="2310">
                  <c:v>0.28079944139233254</c:v>
                </c:pt>
                <c:pt idx="2311">
                  <c:v>0.28090365077172419</c:v>
                </c:pt>
                <c:pt idx="2312">
                  <c:v>0.28099878898269914</c:v>
                </c:pt>
                <c:pt idx="2313">
                  <c:v>0.28108485861308319</c:v>
                </c:pt>
                <c:pt idx="2314">
                  <c:v>0.28116714633251799</c:v>
                </c:pt>
                <c:pt idx="2315">
                  <c:v>0.28125999498588283</c:v>
                </c:pt>
                <c:pt idx="2316">
                  <c:v>0.28135434454200053</c:v>
                </c:pt>
                <c:pt idx="2317">
                  <c:v>0.28146528823139949</c:v>
                </c:pt>
                <c:pt idx="2318">
                  <c:v>0.2816041391796576</c:v>
                </c:pt>
                <c:pt idx="2319">
                  <c:v>0.28174523425118436</c:v>
                </c:pt>
                <c:pt idx="2320">
                  <c:v>0.28189536169004697</c:v>
                </c:pt>
                <c:pt idx="2321">
                  <c:v>0.28203264444219345</c:v>
                </c:pt>
                <c:pt idx="2322">
                  <c:v>0.28215708779404342</c:v>
                </c:pt>
                <c:pt idx="2323">
                  <c:v>0.28228679407736357</c:v>
                </c:pt>
                <c:pt idx="2324">
                  <c:v>0.28242251519781392</c:v>
                </c:pt>
                <c:pt idx="2325">
                  <c:v>0.28255369477379449</c:v>
                </c:pt>
                <c:pt idx="2326">
                  <c:v>0.28267128942065972</c:v>
                </c:pt>
                <c:pt idx="2327">
                  <c:v>0.28278811656147101</c:v>
                </c:pt>
                <c:pt idx="2328">
                  <c:v>0.28289513331873939</c:v>
                </c:pt>
                <c:pt idx="2329">
                  <c:v>0.2829998780675626</c:v>
                </c:pt>
                <c:pt idx="2330">
                  <c:v>0.28311591339668307</c:v>
                </c:pt>
                <c:pt idx="2331">
                  <c:v>0.2832379620053298</c:v>
                </c:pt>
                <c:pt idx="2332">
                  <c:v>0.28336225546309646</c:v>
                </c:pt>
                <c:pt idx="2333">
                  <c:v>0.28348126138717111</c:v>
                </c:pt>
                <c:pt idx="2334">
                  <c:v>0.28360100621785833</c:v>
                </c:pt>
                <c:pt idx="2335">
                  <c:v>0.28370868900855817</c:v>
                </c:pt>
                <c:pt idx="2336">
                  <c:v>0.28382388922553292</c:v>
                </c:pt>
                <c:pt idx="2337">
                  <c:v>0.28393305365475091</c:v>
                </c:pt>
                <c:pt idx="2338">
                  <c:v>0.28402112936981133</c:v>
                </c:pt>
                <c:pt idx="2339">
                  <c:v>0.28411521878568724</c:v>
                </c:pt>
                <c:pt idx="2340">
                  <c:v>0.28420929934957762</c:v>
                </c:pt>
                <c:pt idx="2341">
                  <c:v>0.28432820451908242</c:v>
                </c:pt>
                <c:pt idx="2342">
                  <c:v>0.28446364887837039</c:v>
                </c:pt>
                <c:pt idx="2343">
                  <c:v>0.28460735033470469</c:v>
                </c:pt>
                <c:pt idx="2344">
                  <c:v>0.28474125247651155</c:v>
                </c:pt>
                <c:pt idx="2345">
                  <c:v>0.28485633381018305</c:v>
                </c:pt>
                <c:pt idx="2346">
                  <c:v>0.2849631294740797</c:v>
                </c:pt>
                <c:pt idx="2347">
                  <c:v>0.28506916177191788</c:v>
                </c:pt>
                <c:pt idx="2348">
                  <c:v>0.28517292717797804</c:v>
                </c:pt>
                <c:pt idx="2349">
                  <c:v>0.28526314921447082</c:v>
                </c:pt>
                <c:pt idx="2350">
                  <c:v>0.28534885261010684</c:v>
                </c:pt>
                <c:pt idx="2351">
                  <c:v>0.28545860237324033</c:v>
                </c:pt>
                <c:pt idx="2352">
                  <c:v>0.28558712959055865</c:v>
                </c:pt>
                <c:pt idx="2353">
                  <c:v>0.28571789471703851</c:v>
                </c:pt>
                <c:pt idx="2354">
                  <c:v>0.28582234422875691</c:v>
                </c:pt>
                <c:pt idx="2355">
                  <c:v>0.28591851830390685</c:v>
                </c:pt>
                <c:pt idx="2356">
                  <c:v>0.28600116051053093</c:v>
                </c:pt>
                <c:pt idx="2357">
                  <c:v>0.28606426450593625</c:v>
                </c:pt>
                <c:pt idx="2358">
                  <c:v>0.28613637848210682</c:v>
                </c:pt>
                <c:pt idx="2359">
                  <c:v>0.28621599829005478</c:v>
                </c:pt>
                <c:pt idx="2360">
                  <c:v>0.28628885237124874</c:v>
                </c:pt>
                <c:pt idx="2361">
                  <c:v>0.28635569319960424</c:v>
                </c:pt>
                <c:pt idx="2362">
                  <c:v>0.28642928804499435</c:v>
                </c:pt>
                <c:pt idx="2363">
                  <c:v>0.28650813365519323</c:v>
                </c:pt>
                <c:pt idx="2364">
                  <c:v>0.28659147796975137</c:v>
                </c:pt>
                <c:pt idx="2365">
                  <c:v>0.28666880927398997</c:v>
                </c:pt>
                <c:pt idx="2366">
                  <c:v>0.28674313178492378</c:v>
                </c:pt>
                <c:pt idx="2367">
                  <c:v>0.28683096035861805</c:v>
                </c:pt>
                <c:pt idx="2368">
                  <c:v>0.28692628691783284</c:v>
                </c:pt>
                <c:pt idx="2369">
                  <c:v>0.28702385587477064</c:v>
                </c:pt>
                <c:pt idx="2370">
                  <c:v>0.28712141531293567</c:v>
                </c:pt>
                <c:pt idx="2371">
                  <c:v>0.28722271696420171</c:v>
                </c:pt>
                <c:pt idx="2372">
                  <c:v>0.28733001048523904</c:v>
                </c:pt>
                <c:pt idx="2373">
                  <c:v>0.2874522960552065</c:v>
                </c:pt>
                <c:pt idx="2374">
                  <c:v>0.28757156634620612</c:v>
                </c:pt>
                <c:pt idx="2375">
                  <c:v>0.28767282240899938</c:v>
                </c:pt>
                <c:pt idx="2376">
                  <c:v>0.28775906948743313</c:v>
                </c:pt>
                <c:pt idx="2377">
                  <c:v>0.28784980838332291</c:v>
                </c:pt>
                <c:pt idx="2378">
                  <c:v>0.28794728727921909</c:v>
                </c:pt>
                <c:pt idx="2379">
                  <c:v>0.28805750196929947</c:v>
                </c:pt>
                <c:pt idx="2380">
                  <c:v>0.28817520084398668</c:v>
                </c:pt>
                <c:pt idx="2381">
                  <c:v>0.2882823922238037</c:v>
                </c:pt>
                <c:pt idx="2382">
                  <c:v>0.28838882264501625</c:v>
                </c:pt>
                <c:pt idx="2383">
                  <c:v>0.28849149478112535</c:v>
                </c:pt>
                <c:pt idx="2384">
                  <c:v>0.2886068946718483</c:v>
                </c:pt>
                <c:pt idx="2385">
                  <c:v>0.28873426869910773</c:v>
                </c:pt>
                <c:pt idx="2386">
                  <c:v>0.28885563355948485</c:v>
                </c:pt>
                <c:pt idx="2387">
                  <c:v>0.28896050490865349</c:v>
                </c:pt>
                <c:pt idx="2388">
                  <c:v>0.28904738998147816</c:v>
                </c:pt>
                <c:pt idx="2389">
                  <c:v>0.28913426750594279</c:v>
                </c:pt>
                <c:pt idx="2390">
                  <c:v>0.28922413286522869</c:v>
                </c:pt>
                <c:pt idx="2391">
                  <c:v>0.28932372420385977</c:v>
                </c:pt>
                <c:pt idx="2392">
                  <c:v>0.28944052546664417</c:v>
                </c:pt>
                <c:pt idx="2393">
                  <c:v>0.28956030746355338</c:v>
                </c:pt>
                <c:pt idx="2394">
                  <c:v>0.28968082361716785</c:v>
                </c:pt>
                <c:pt idx="2395">
                  <c:v>0.28978935058079852</c:v>
                </c:pt>
                <c:pt idx="2396">
                  <c:v>0.28990684580722237</c:v>
                </c:pt>
                <c:pt idx="2397">
                  <c:v>0.2900213342442024</c:v>
                </c:pt>
                <c:pt idx="2398">
                  <c:v>0.29012309074099352</c:v>
                </c:pt>
                <c:pt idx="2399">
                  <c:v>0.29022857735420421</c:v>
                </c:pt>
                <c:pt idx="2400">
                  <c:v>0.29034901300225435</c:v>
                </c:pt>
                <c:pt idx="2401">
                  <c:v>0.29047691324323266</c:v>
                </c:pt>
                <c:pt idx="2402">
                  <c:v>0.29061676203475939</c:v>
                </c:pt>
                <c:pt idx="2403">
                  <c:v>0.29077004973850706</c:v>
                </c:pt>
                <c:pt idx="2404">
                  <c:v>0.29095246887089216</c:v>
                </c:pt>
                <c:pt idx="2405">
                  <c:v>0.2911468132991632</c:v>
                </c:pt>
                <c:pt idx="2406">
                  <c:v>0.29133215279606361</c:v>
                </c:pt>
                <c:pt idx="2407">
                  <c:v>0.29149205524096905</c:v>
                </c:pt>
                <c:pt idx="2408">
                  <c:v>0.29162055643164952</c:v>
                </c:pt>
                <c:pt idx="2409">
                  <c:v>0.29174157152432145</c:v>
                </c:pt>
                <c:pt idx="2410">
                  <c:v>0.29186182510266395</c:v>
                </c:pt>
                <c:pt idx="2411">
                  <c:v>0.29199177233978763</c:v>
                </c:pt>
                <c:pt idx="2412">
                  <c:v>0.29212916944152229</c:v>
                </c:pt>
                <c:pt idx="2413">
                  <c:v>0.29226729423712122</c:v>
                </c:pt>
                <c:pt idx="2414">
                  <c:v>0.29239793527046115</c:v>
                </c:pt>
                <c:pt idx="2415">
                  <c:v>0.29253378384280448</c:v>
                </c:pt>
                <c:pt idx="2416">
                  <c:v>0.29265543475781802</c:v>
                </c:pt>
                <c:pt idx="2417">
                  <c:v>0.29276289319426679</c:v>
                </c:pt>
                <c:pt idx="2418">
                  <c:v>0.29285467146548966</c:v>
                </c:pt>
                <c:pt idx="2419">
                  <c:v>0.29292928173876215</c:v>
                </c:pt>
                <c:pt idx="2420">
                  <c:v>0.29299717225004468</c:v>
                </c:pt>
                <c:pt idx="2421">
                  <c:v>0.2930732638285341</c:v>
                </c:pt>
                <c:pt idx="2422">
                  <c:v>0.29313592313424469</c:v>
                </c:pt>
                <c:pt idx="2423">
                  <c:v>0.293206783094481</c:v>
                </c:pt>
                <c:pt idx="2424">
                  <c:v>0.29328733358252612</c:v>
                </c:pt>
                <c:pt idx="2425">
                  <c:v>0.2933820466895114</c:v>
                </c:pt>
                <c:pt idx="2426">
                  <c:v>0.29348271614145111</c:v>
                </c:pt>
                <c:pt idx="2427">
                  <c:v>0.29359605035970809</c:v>
                </c:pt>
                <c:pt idx="2428">
                  <c:v>0.29371011722761881</c:v>
                </c:pt>
                <c:pt idx="2429">
                  <c:v>0.2938152261552282</c:v>
                </c:pt>
                <c:pt idx="2430">
                  <c:v>0.29392181470674972</c:v>
                </c:pt>
                <c:pt idx="2431">
                  <c:v>0.29401870353211557</c:v>
                </c:pt>
                <c:pt idx="2432">
                  <c:v>0.2941044050531465</c:v>
                </c:pt>
                <c:pt idx="2433">
                  <c:v>0.29419531516025199</c:v>
                </c:pt>
                <c:pt idx="2434">
                  <c:v>0.29429813794378512</c:v>
                </c:pt>
                <c:pt idx="2435">
                  <c:v>0.29441733953169136</c:v>
                </c:pt>
                <c:pt idx="2436">
                  <c:v>0.29456408697178921</c:v>
                </c:pt>
                <c:pt idx="2437">
                  <c:v>0.29470708913866467</c:v>
                </c:pt>
                <c:pt idx="2438">
                  <c:v>0.29482773131263401</c:v>
                </c:pt>
                <c:pt idx="2439">
                  <c:v>0.29492006487215089</c:v>
                </c:pt>
                <c:pt idx="2440">
                  <c:v>0.29499824388202006</c:v>
                </c:pt>
                <c:pt idx="2441">
                  <c:v>0.29508535043684331</c:v>
                </c:pt>
                <c:pt idx="2442">
                  <c:v>0.29518882614117536</c:v>
                </c:pt>
                <c:pt idx="2443">
                  <c:v>0.29531089881625194</c:v>
                </c:pt>
                <c:pt idx="2444">
                  <c:v>0.29542849132559568</c:v>
                </c:pt>
                <c:pt idx="2445">
                  <c:v>0.29552821084592329</c:v>
                </c:pt>
                <c:pt idx="2446">
                  <c:v>0.29561527125138948</c:v>
                </c:pt>
                <c:pt idx="2447">
                  <c:v>0.29570232407800134</c:v>
                </c:pt>
                <c:pt idx="2448">
                  <c:v>0.29579383298176998</c:v>
                </c:pt>
                <c:pt idx="2449">
                  <c:v>0.29588458963942821</c:v>
                </c:pt>
                <c:pt idx="2450">
                  <c:v>0.29597459425501493</c:v>
                </c:pt>
                <c:pt idx="2451">
                  <c:v>0.29606682198617401</c:v>
                </c:pt>
                <c:pt idx="2452">
                  <c:v>0.29616870886431068</c:v>
                </c:pt>
                <c:pt idx="2453">
                  <c:v>0.2962809955151447</c:v>
                </c:pt>
                <c:pt idx="2454">
                  <c:v>0.29639475654794989</c:v>
                </c:pt>
                <c:pt idx="2455">
                  <c:v>0.29649437976410753</c:v>
                </c:pt>
                <c:pt idx="2456">
                  <c:v>0.29658655957129398</c:v>
                </c:pt>
                <c:pt idx="2457">
                  <c:v>0.29667204131486147</c:v>
                </c:pt>
                <c:pt idx="2458">
                  <c:v>0.29676123186607356</c:v>
                </c:pt>
                <c:pt idx="2459">
                  <c:v>0.2968459555220837</c:v>
                </c:pt>
                <c:pt idx="2460">
                  <c:v>0.29691580997960682</c:v>
                </c:pt>
                <c:pt idx="2461">
                  <c:v>0.29699383312577005</c:v>
                </c:pt>
                <c:pt idx="2462">
                  <c:v>0.29709562560220515</c:v>
                </c:pt>
                <c:pt idx="2463">
                  <c:v>0.29720037930294824</c:v>
                </c:pt>
                <c:pt idx="2464">
                  <c:v>0.29730512203150289</c:v>
                </c:pt>
                <c:pt idx="2465">
                  <c:v>0.2974120820062911</c:v>
                </c:pt>
                <c:pt idx="2466">
                  <c:v>0.29751828788314089</c:v>
                </c:pt>
                <c:pt idx="2467">
                  <c:v>0.2976163140666071</c:v>
                </c:pt>
                <c:pt idx="2468">
                  <c:v>0.29772324076326062</c:v>
                </c:pt>
                <c:pt idx="2469">
                  <c:v>0.2978375802745169</c:v>
                </c:pt>
                <c:pt idx="2470">
                  <c:v>0.297943740972961</c:v>
                </c:pt>
                <c:pt idx="2471">
                  <c:v>0.29803207590046316</c:v>
                </c:pt>
                <c:pt idx="2472">
                  <c:v>0.29811669195886026</c:v>
                </c:pt>
                <c:pt idx="2473">
                  <c:v>0.29820649590799347</c:v>
                </c:pt>
                <c:pt idx="2474">
                  <c:v>0.2982977759548695</c:v>
                </c:pt>
                <c:pt idx="2475">
                  <c:v>0.29838607961563302</c:v>
                </c:pt>
                <c:pt idx="2476">
                  <c:v>0.29846027834360406</c:v>
                </c:pt>
                <c:pt idx="2477">
                  <c:v>0.29852705249194311</c:v>
                </c:pt>
                <c:pt idx="2478">
                  <c:v>0.2985990151930385</c:v>
                </c:pt>
                <c:pt idx="2479">
                  <c:v>0.2986798743175712</c:v>
                </c:pt>
                <c:pt idx="2480">
                  <c:v>0.2987614686410251</c:v>
                </c:pt>
                <c:pt idx="2481">
                  <c:v>0.29884750635229707</c:v>
                </c:pt>
                <c:pt idx="2482">
                  <c:v>0.29893279505274556</c:v>
                </c:pt>
                <c:pt idx="2483">
                  <c:v>0.2990358734254</c:v>
                </c:pt>
                <c:pt idx="2484">
                  <c:v>0.29915377019171707</c:v>
                </c:pt>
                <c:pt idx="2485">
                  <c:v>0.29927535984310477</c:v>
                </c:pt>
                <c:pt idx="2486">
                  <c:v>0.29940360607604743</c:v>
                </c:pt>
                <c:pt idx="2487">
                  <c:v>0.2995414709642284</c:v>
                </c:pt>
                <c:pt idx="2488">
                  <c:v>0.29968302212057085</c:v>
                </c:pt>
                <c:pt idx="2489">
                  <c:v>0.29983937209734424</c:v>
                </c:pt>
                <c:pt idx="2490">
                  <c:v>0.30001051395102085</c:v>
                </c:pt>
                <c:pt idx="2491">
                  <c:v>0.30018532993172065</c:v>
                </c:pt>
                <c:pt idx="2492">
                  <c:v>0.30034678534149423</c:v>
                </c:pt>
                <c:pt idx="2493">
                  <c:v>0.30050599335969425</c:v>
                </c:pt>
                <c:pt idx="2494">
                  <c:v>0.30066887765593525</c:v>
                </c:pt>
                <c:pt idx="2495">
                  <c:v>0.30081619105583596</c:v>
                </c:pt>
                <c:pt idx="2496">
                  <c:v>0.30094053924573078</c:v>
                </c:pt>
                <c:pt idx="2497">
                  <c:v>0.30104933122927496</c:v>
                </c:pt>
                <c:pt idx="2498">
                  <c:v>0.30114775187400977</c:v>
                </c:pt>
                <c:pt idx="2499">
                  <c:v>0.30124690272841609</c:v>
                </c:pt>
                <c:pt idx="2500">
                  <c:v>0.30135344194271624</c:v>
                </c:pt>
                <c:pt idx="2501">
                  <c:v>0.30146218901747157</c:v>
                </c:pt>
                <c:pt idx="2502">
                  <c:v>0.30157536218992892</c:v>
                </c:pt>
                <c:pt idx="2503">
                  <c:v>0.30166929359270811</c:v>
                </c:pt>
                <c:pt idx="2504">
                  <c:v>0.3017469467515852</c:v>
                </c:pt>
                <c:pt idx="2505">
                  <c:v>0.30180906493736959</c:v>
                </c:pt>
                <c:pt idx="2506">
                  <c:v>0.30186970039700489</c:v>
                </c:pt>
                <c:pt idx="2507">
                  <c:v>0.30192737461753166</c:v>
                </c:pt>
                <c:pt idx="2508">
                  <c:v>0.30197691263852744</c:v>
                </c:pt>
                <c:pt idx="2509">
                  <c:v>0.30202053364005038</c:v>
                </c:pt>
                <c:pt idx="2510">
                  <c:v>0.30206563131904324</c:v>
                </c:pt>
                <c:pt idx="2511">
                  <c:v>0.30212033724880993</c:v>
                </c:pt>
                <c:pt idx="2512">
                  <c:v>0.30217651860223349</c:v>
                </c:pt>
                <c:pt idx="2513">
                  <c:v>0.30223491429516114</c:v>
                </c:pt>
                <c:pt idx="2514">
                  <c:v>0.30228887184093373</c:v>
                </c:pt>
                <c:pt idx="2515">
                  <c:v>0.30233543560169768</c:v>
                </c:pt>
                <c:pt idx="2516">
                  <c:v>0.30239603915397117</c:v>
                </c:pt>
                <c:pt idx="2517">
                  <c:v>0.30247585286290485</c:v>
                </c:pt>
                <c:pt idx="2518">
                  <c:v>0.30257413321544829</c:v>
                </c:pt>
                <c:pt idx="2519">
                  <c:v>0.30268570296124786</c:v>
                </c:pt>
                <c:pt idx="2520">
                  <c:v>0.30280169274393393</c:v>
                </c:pt>
                <c:pt idx="2521">
                  <c:v>0.30292948756324695</c:v>
                </c:pt>
                <c:pt idx="2522">
                  <c:v>0.3030676057948884</c:v>
                </c:pt>
                <c:pt idx="2523">
                  <c:v>0.30320422805707065</c:v>
                </c:pt>
                <c:pt idx="2524">
                  <c:v>0.30334821510291582</c:v>
                </c:pt>
                <c:pt idx="2525">
                  <c:v>0.30349439612400686</c:v>
                </c:pt>
                <c:pt idx="2526">
                  <c:v>0.3036442464031896</c:v>
                </c:pt>
                <c:pt idx="2527">
                  <c:v>0.30379997831581473</c:v>
                </c:pt>
                <c:pt idx="2528">
                  <c:v>0.30396896797574702</c:v>
                </c:pt>
                <c:pt idx="2529">
                  <c:v>0.30413571580324689</c:v>
                </c:pt>
                <c:pt idx="2530">
                  <c:v>0.30428989591026129</c:v>
                </c:pt>
                <c:pt idx="2531">
                  <c:v>0.30444257718176582</c:v>
                </c:pt>
                <c:pt idx="2532">
                  <c:v>0.30457974916762653</c:v>
                </c:pt>
                <c:pt idx="2533">
                  <c:v>0.3047161650075606</c:v>
                </c:pt>
                <c:pt idx="2534">
                  <c:v>0.3048540367037888</c:v>
                </c:pt>
                <c:pt idx="2535">
                  <c:v>0.30498230666653042</c:v>
                </c:pt>
                <c:pt idx="2536">
                  <c:v>0.3051039267792563</c:v>
                </c:pt>
                <c:pt idx="2537">
                  <c:v>0.30521816250369227</c:v>
                </c:pt>
                <c:pt idx="2538">
                  <c:v>0.30533680644048133</c:v>
                </c:pt>
                <c:pt idx="2539">
                  <c:v>0.30544954198328061</c:v>
                </c:pt>
                <c:pt idx="2540">
                  <c:v>0.30556521164999723</c:v>
                </c:pt>
                <c:pt idx="2541">
                  <c:v>0.30567792144780254</c:v>
                </c:pt>
                <c:pt idx="2542">
                  <c:v>0.30579651085275167</c:v>
                </c:pt>
                <c:pt idx="2543">
                  <c:v>0.30591655909313953</c:v>
                </c:pt>
                <c:pt idx="2544">
                  <c:v>0.30603585656373283</c:v>
                </c:pt>
                <c:pt idx="2545">
                  <c:v>0.30616839261925627</c:v>
                </c:pt>
                <c:pt idx="2546">
                  <c:v>0.30631784276447527</c:v>
                </c:pt>
                <c:pt idx="2547">
                  <c:v>0.30647242286266912</c:v>
                </c:pt>
                <c:pt idx="2548">
                  <c:v>0.30663139461019173</c:v>
                </c:pt>
                <c:pt idx="2549">
                  <c:v>0.30677930395601394</c:v>
                </c:pt>
                <c:pt idx="2550">
                  <c:v>0.306897762828299</c:v>
                </c:pt>
                <c:pt idx="2551">
                  <c:v>0.30700590867521754</c:v>
                </c:pt>
                <c:pt idx="2552">
                  <c:v>0.30710521598840007</c:v>
                </c:pt>
                <c:pt idx="2553">
                  <c:v>0.30719127434999771</c:v>
                </c:pt>
                <c:pt idx="2554">
                  <c:v>0.30726997081299995</c:v>
                </c:pt>
                <c:pt idx="2555">
                  <c:v>0.30734057171495588</c:v>
                </c:pt>
                <c:pt idx="2556">
                  <c:v>0.30741116763277632</c:v>
                </c:pt>
                <c:pt idx="2557">
                  <c:v>0.30748102327061422</c:v>
                </c:pt>
                <c:pt idx="2558">
                  <c:v>0.30755602073397048</c:v>
                </c:pt>
                <c:pt idx="2559">
                  <c:v>0.30764498101987831</c:v>
                </c:pt>
                <c:pt idx="2560">
                  <c:v>0.30772584714017914</c:v>
                </c:pt>
                <c:pt idx="2561">
                  <c:v>0.30780303142799575</c:v>
                </c:pt>
                <c:pt idx="2562">
                  <c:v>0.30787726974110013</c:v>
                </c:pt>
                <c:pt idx="2563">
                  <c:v>0.30794635787332997</c:v>
                </c:pt>
                <c:pt idx="2564">
                  <c:v>0.30800147795980165</c:v>
                </c:pt>
                <c:pt idx="2565">
                  <c:v>0.30806614832103013</c:v>
                </c:pt>
                <c:pt idx="2566">
                  <c:v>0.30814698039171257</c:v>
                </c:pt>
                <c:pt idx="2567">
                  <c:v>0.30823662286525821</c:v>
                </c:pt>
                <c:pt idx="2568">
                  <c:v>0.30833433870253857</c:v>
                </c:pt>
                <c:pt idx="2569">
                  <c:v>0.30843498337953029</c:v>
                </c:pt>
                <c:pt idx="2570">
                  <c:v>0.30852900721023319</c:v>
                </c:pt>
                <c:pt idx="2571">
                  <c:v>0.30862008436660293</c:v>
                </c:pt>
                <c:pt idx="2572">
                  <c:v>0.30869866847201644</c:v>
                </c:pt>
                <c:pt idx="2573">
                  <c:v>0.30877651205785456</c:v>
                </c:pt>
                <c:pt idx="2574">
                  <c:v>0.30886095815210773</c:v>
                </c:pt>
                <c:pt idx="2575">
                  <c:v>0.30895641036806665</c:v>
                </c:pt>
                <c:pt idx="2576">
                  <c:v>0.3090423095731113</c:v>
                </c:pt>
                <c:pt idx="2577">
                  <c:v>0.30912820140011621</c:v>
                </c:pt>
                <c:pt idx="2578">
                  <c:v>0.30921848998230556</c:v>
                </c:pt>
                <c:pt idx="2579">
                  <c:v>0.30931317412817672</c:v>
                </c:pt>
                <c:pt idx="2580">
                  <c:v>0.30942032521571594</c:v>
                </c:pt>
                <c:pt idx="2581">
                  <c:v>0.30953993923682327</c:v>
                </c:pt>
                <c:pt idx="2582">
                  <c:v>0.30966540850857277</c:v>
                </c:pt>
                <c:pt idx="2583">
                  <c:v>0.30979306283842878</c:v>
                </c:pt>
                <c:pt idx="2584">
                  <c:v>0.30992656889848191</c:v>
                </c:pt>
                <c:pt idx="2585">
                  <c:v>0.31004538897129263</c:v>
                </c:pt>
                <c:pt idx="2586">
                  <c:v>0.31015026162628401</c:v>
                </c:pt>
                <c:pt idx="2587">
                  <c:v>0.31024999045195706</c:v>
                </c:pt>
                <c:pt idx="2588">
                  <c:v>0.31036144031210011</c:v>
                </c:pt>
                <c:pt idx="2589">
                  <c:v>0.31049193817629922</c:v>
                </c:pt>
                <c:pt idx="2590">
                  <c:v>0.31062974889203354</c:v>
                </c:pt>
                <c:pt idx="2591">
                  <c:v>0.3107587459692559</c:v>
                </c:pt>
                <c:pt idx="2592">
                  <c:v>0.31087820001311878</c:v>
                </c:pt>
                <c:pt idx="2593">
                  <c:v>0.31099031260652144</c:v>
                </c:pt>
                <c:pt idx="2594">
                  <c:v>0.31109948207244315</c:v>
                </c:pt>
                <c:pt idx="2595">
                  <c:v>0.31120570937332565</c:v>
                </c:pt>
                <c:pt idx="2596">
                  <c:v>0.31131485532831277</c:v>
                </c:pt>
                <c:pt idx="2597">
                  <c:v>0.31142325696821349</c:v>
                </c:pt>
                <c:pt idx="2598">
                  <c:v>0.31152505591684282</c:v>
                </c:pt>
                <c:pt idx="2599">
                  <c:v>0.3116180574082289</c:v>
                </c:pt>
                <c:pt idx="2600">
                  <c:v>0.31171397901911191</c:v>
                </c:pt>
                <c:pt idx="2601">
                  <c:v>0.31181501626167185</c:v>
                </c:pt>
                <c:pt idx="2602">
                  <c:v>0.31191897146439401</c:v>
                </c:pt>
                <c:pt idx="2603">
                  <c:v>0.31202364782604175</c:v>
                </c:pt>
                <c:pt idx="2604">
                  <c:v>0.31213124077785559</c:v>
                </c:pt>
                <c:pt idx="2605">
                  <c:v>0.31224248118165598</c:v>
                </c:pt>
                <c:pt idx="2606">
                  <c:v>0.31234566023069277</c:v>
                </c:pt>
                <c:pt idx="2607">
                  <c:v>0.31245102359170579</c:v>
                </c:pt>
                <c:pt idx="2608">
                  <c:v>0.3125622284304016</c:v>
                </c:pt>
                <c:pt idx="2609">
                  <c:v>0.31268073576482736</c:v>
                </c:pt>
                <c:pt idx="2610">
                  <c:v>0.31280215463961381</c:v>
                </c:pt>
                <c:pt idx="2611">
                  <c:v>0.31291478306539222</c:v>
                </c:pt>
                <c:pt idx="2612">
                  <c:v>0.31301569906095567</c:v>
                </c:pt>
                <c:pt idx="2613">
                  <c:v>0.313104174997204</c:v>
                </c:pt>
                <c:pt idx="2614">
                  <c:v>0.31319044977658056</c:v>
                </c:pt>
                <c:pt idx="2615">
                  <c:v>0.31329353106650382</c:v>
                </c:pt>
                <c:pt idx="2616">
                  <c:v>0.31341268272148215</c:v>
                </c:pt>
                <c:pt idx="2617">
                  <c:v>0.31353766705292213</c:v>
                </c:pt>
                <c:pt idx="2618">
                  <c:v>0.31366921263328984</c:v>
                </c:pt>
                <c:pt idx="2619">
                  <c:v>0.31379416490862516</c:v>
                </c:pt>
                <c:pt idx="2620">
                  <c:v>0.31391398751286448</c:v>
                </c:pt>
                <c:pt idx="2621">
                  <c:v>0.31403306526676034</c:v>
                </c:pt>
                <c:pt idx="2622">
                  <c:v>0.31415139843466272</c:v>
                </c:pt>
                <c:pt idx="2623">
                  <c:v>0.31428505424631498</c:v>
                </c:pt>
                <c:pt idx="2624">
                  <c:v>0.31441431090750338</c:v>
                </c:pt>
                <c:pt idx="2625">
                  <c:v>0.31451945654526087</c:v>
                </c:pt>
                <c:pt idx="2626">
                  <c:v>0.31461071983736649</c:v>
                </c:pt>
                <c:pt idx="2627">
                  <c:v>0.31469686474337222</c:v>
                </c:pt>
                <c:pt idx="2628">
                  <c:v>0.3147808123849124</c:v>
                </c:pt>
                <c:pt idx="2629">
                  <c:v>0.31485453450147138</c:v>
                </c:pt>
                <c:pt idx="2630">
                  <c:v>0.31492460197063377</c:v>
                </c:pt>
                <c:pt idx="2631">
                  <c:v>0.31498225797667234</c:v>
                </c:pt>
                <c:pt idx="2632">
                  <c:v>0.31502896420254767</c:v>
                </c:pt>
                <c:pt idx="2633">
                  <c:v>0.31507785744562067</c:v>
                </c:pt>
                <c:pt idx="2634">
                  <c:v>0.31512893738500719</c:v>
                </c:pt>
                <c:pt idx="2635">
                  <c:v>0.31519752634235793</c:v>
                </c:pt>
                <c:pt idx="2636">
                  <c:v>0.31528653903839965</c:v>
                </c:pt>
                <c:pt idx="2637">
                  <c:v>0.31537481429676245</c:v>
                </c:pt>
                <c:pt idx="2638">
                  <c:v>0.31546454066422869</c:v>
                </c:pt>
                <c:pt idx="2639">
                  <c:v>0.31555571774952101</c:v>
                </c:pt>
                <c:pt idx="2640">
                  <c:v>0.31565126241435398</c:v>
                </c:pt>
                <c:pt idx="2641">
                  <c:v>0.3157314837084832</c:v>
                </c:pt>
                <c:pt idx="2642">
                  <c:v>0.31579492690187022</c:v>
                </c:pt>
                <c:pt idx="2643">
                  <c:v>0.31586419935519638</c:v>
                </c:pt>
                <c:pt idx="2644">
                  <c:v>0.31593419611787477</c:v>
                </c:pt>
                <c:pt idx="2645">
                  <c:v>0.31600491703748035</c:v>
                </c:pt>
                <c:pt idx="2646">
                  <c:v>0.31606251079229192</c:v>
                </c:pt>
                <c:pt idx="2647">
                  <c:v>0.31612593298840524</c:v>
                </c:pt>
                <c:pt idx="2648">
                  <c:v>0.3162134052797903</c:v>
                </c:pt>
                <c:pt idx="2649">
                  <c:v>0.31631180246264906</c:v>
                </c:pt>
                <c:pt idx="2650">
                  <c:v>0.3164451698546652</c:v>
                </c:pt>
                <c:pt idx="2651">
                  <c:v>0.31661932234637852</c:v>
                </c:pt>
                <c:pt idx="2652">
                  <c:v>0.31680801403237407</c:v>
                </c:pt>
                <c:pt idx="2653">
                  <c:v>0.31697700493130521</c:v>
                </c:pt>
                <c:pt idx="2654">
                  <c:v>0.31713358738484981</c:v>
                </c:pt>
                <c:pt idx="2655">
                  <c:v>0.31726174826187864</c:v>
                </c:pt>
                <c:pt idx="2656">
                  <c:v>0.31737970000810167</c:v>
                </c:pt>
                <c:pt idx="2657">
                  <c:v>0.3174903581328507</c:v>
                </c:pt>
                <c:pt idx="2658">
                  <c:v>0.31758935765540436</c:v>
                </c:pt>
                <c:pt idx="2659">
                  <c:v>0.31768616388688975</c:v>
                </c:pt>
                <c:pt idx="2660">
                  <c:v>0.3177916938383894</c:v>
                </c:pt>
                <c:pt idx="2661">
                  <c:v>0.31789721265449344</c:v>
                </c:pt>
                <c:pt idx="2662">
                  <c:v>0.31800053753274199</c:v>
                </c:pt>
                <c:pt idx="2663">
                  <c:v>0.31809002862316338</c:v>
                </c:pt>
                <c:pt idx="2664">
                  <c:v>0.31819042372891354</c:v>
                </c:pt>
                <c:pt idx="2665">
                  <c:v>0.31829153614745953</c:v>
                </c:pt>
                <c:pt idx="2666">
                  <c:v>0.31839263834331816</c:v>
                </c:pt>
                <c:pt idx="2667">
                  <c:v>0.31850318444115339</c:v>
                </c:pt>
                <c:pt idx="2668">
                  <c:v>0.31862753419572298</c:v>
                </c:pt>
                <c:pt idx="2669">
                  <c:v>0.31873732726498205</c:v>
                </c:pt>
                <c:pt idx="2670">
                  <c:v>0.31884347334098501</c:v>
                </c:pt>
                <c:pt idx="2671">
                  <c:v>0.31895106197449491</c:v>
                </c:pt>
                <c:pt idx="2672">
                  <c:v>0.31904991700077212</c:v>
                </c:pt>
                <c:pt idx="2673">
                  <c:v>0.31914876225569888</c:v>
                </c:pt>
                <c:pt idx="2674">
                  <c:v>0.31926649164828574</c:v>
                </c:pt>
                <c:pt idx="2675">
                  <c:v>0.31941763005502244</c:v>
                </c:pt>
                <c:pt idx="2676">
                  <c:v>0.31957455730358175</c:v>
                </c:pt>
                <c:pt idx="2677">
                  <c:v>0.31971475387684045</c:v>
                </c:pt>
                <c:pt idx="2678">
                  <c:v>0.31983532173708118</c:v>
                </c:pt>
                <c:pt idx="2679">
                  <c:v>0.31993626798111341</c:v>
                </c:pt>
                <c:pt idx="2680">
                  <c:v>0.320043012995333</c:v>
                </c:pt>
                <c:pt idx="2681">
                  <c:v>0.32015628095768361</c:v>
                </c:pt>
                <c:pt idx="2682">
                  <c:v>0.3202709879974821</c:v>
                </c:pt>
                <c:pt idx="2683">
                  <c:v>0.32039729571810049</c:v>
                </c:pt>
                <c:pt idx="2684">
                  <c:v>0.3205061688809735</c:v>
                </c:pt>
                <c:pt idx="2685">
                  <c:v>0.32059398459576094</c:v>
                </c:pt>
                <c:pt idx="2686">
                  <c:v>0.32067671300786527</c:v>
                </c:pt>
                <c:pt idx="2687">
                  <c:v>0.32074709933814338</c:v>
                </c:pt>
                <c:pt idx="2688">
                  <c:v>0.32081167625235418</c:v>
                </c:pt>
                <c:pt idx="2689">
                  <c:v>0.32086754280241703</c:v>
                </c:pt>
                <c:pt idx="2690">
                  <c:v>0.32092340623158289</c:v>
                </c:pt>
                <c:pt idx="2691">
                  <c:v>0.32099522605526332</c:v>
                </c:pt>
                <c:pt idx="2692">
                  <c:v>0.32109097779718399</c:v>
                </c:pt>
                <c:pt idx="2693">
                  <c:v>0.32119905018838352</c:v>
                </c:pt>
                <c:pt idx="2694">
                  <c:v>0.32130638570044073</c:v>
                </c:pt>
                <c:pt idx="2695">
                  <c:v>0.32141080919582216</c:v>
                </c:pt>
                <c:pt idx="2696">
                  <c:v>0.32150579609893981</c:v>
                </c:pt>
                <c:pt idx="2697">
                  <c:v>0.32157974911995446</c:v>
                </c:pt>
                <c:pt idx="2698">
                  <c:v>0.32165152182236167</c:v>
                </c:pt>
                <c:pt idx="2699">
                  <c:v>0.32173778724371843</c:v>
                </c:pt>
                <c:pt idx="2700">
                  <c:v>0.32183926644817945</c:v>
                </c:pt>
                <c:pt idx="2701">
                  <c:v>0.32195740426296304</c:v>
                </c:pt>
                <c:pt idx="2702">
                  <c:v>0.32209509330479957</c:v>
                </c:pt>
                <c:pt idx="2703">
                  <c:v>0.32222551806945909</c:v>
                </c:pt>
                <c:pt idx="2704">
                  <c:v>0.3223494058417859</c:v>
                </c:pt>
                <c:pt idx="2705">
                  <c:v>0.32247038084248564</c:v>
                </c:pt>
                <c:pt idx="2706">
                  <c:v>0.32257685570962852</c:v>
                </c:pt>
                <c:pt idx="2707">
                  <c:v>0.32266883507300065</c:v>
                </c:pt>
                <c:pt idx="2708">
                  <c:v>0.32276587499341719</c:v>
                </c:pt>
                <c:pt idx="2709">
                  <c:v>0.32286000920135094</c:v>
                </c:pt>
                <c:pt idx="2710">
                  <c:v>0.32295341054154697</c:v>
                </c:pt>
                <c:pt idx="2711">
                  <c:v>0.32304028767778376</c:v>
                </c:pt>
                <c:pt idx="2712">
                  <c:v>0.32311629898106314</c:v>
                </c:pt>
                <c:pt idx="2713">
                  <c:v>0.32319881899764286</c:v>
                </c:pt>
                <c:pt idx="2714">
                  <c:v>0.32329363622303608</c:v>
                </c:pt>
                <c:pt idx="2715">
                  <c:v>0.3234123260324252</c:v>
                </c:pt>
                <c:pt idx="2716">
                  <c:v>0.32355994491835871</c:v>
                </c:pt>
                <c:pt idx="2717">
                  <c:v>0.3237198407910345</c:v>
                </c:pt>
                <c:pt idx="2718">
                  <c:v>0.32387609440833426</c:v>
                </c:pt>
                <c:pt idx="2719">
                  <c:v>0.32403955585674971</c:v>
                </c:pt>
                <c:pt idx="2720">
                  <c:v>0.32419937506612934</c:v>
                </c:pt>
                <c:pt idx="2721">
                  <c:v>0.32434615482336759</c:v>
                </c:pt>
                <c:pt idx="2722">
                  <c:v>0.32448640697382913</c:v>
                </c:pt>
                <c:pt idx="2723">
                  <c:v>0.32462880784553416</c:v>
                </c:pt>
                <c:pt idx="2724">
                  <c:v>0.32480515442194063</c:v>
                </c:pt>
                <c:pt idx="2725">
                  <c:v>0.32497930228113886</c:v>
                </c:pt>
                <c:pt idx="2726">
                  <c:v>0.32514764046934325</c:v>
                </c:pt>
                <c:pt idx="2727">
                  <c:v>0.32530656039209593</c:v>
                </c:pt>
                <c:pt idx="2728">
                  <c:v>0.32545823312596278</c:v>
                </c:pt>
                <c:pt idx="2729">
                  <c:v>0.32559760730722959</c:v>
                </c:pt>
                <c:pt idx="2730">
                  <c:v>0.32572396607025156</c:v>
                </c:pt>
                <c:pt idx="2731">
                  <c:v>0.32584020203227299</c:v>
                </c:pt>
                <c:pt idx="2732">
                  <c:v>0.32594776240785622</c:v>
                </c:pt>
                <c:pt idx="2733">
                  <c:v>0.32603437980371514</c:v>
                </c:pt>
                <c:pt idx="2734">
                  <c:v>0.3261159376598568</c:v>
                </c:pt>
                <c:pt idx="2735">
                  <c:v>0.32618594219574643</c:v>
                </c:pt>
                <c:pt idx="2736">
                  <c:v>0.32624367420809103</c:v>
                </c:pt>
                <c:pt idx="2737">
                  <c:v>0.32630645398854835</c:v>
                </c:pt>
                <c:pt idx="2738">
                  <c:v>0.32637067290436034</c:v>
                </c:pt>
                <c:pt idx="2739">
                  <c:v>0.32643128023310364</c:v>
                </c:pt>
                <c:pt idx="2740">
                  <c:v>0.32649765547400894</c:v>
                </c:pt>
                <c:pt idx="2741">
                  <c:v>0.32657268305028542</c:v>
                </c:pt>
                <c:pt idx="2742">
                  <c:v>0.32665636101424739</c:v>
                </c:pt>
                <c:pt idx="2743">
                  <c:v>0.3267371468877272</c:v>
                </c:pt>
                <c:pt idx="2744">
                  <c:v>0.32682658077847121</c:v>
                </c:pt>
                <c:pt idx="2745">
                  <c:v>0.3269282660496638</c:v>
                </c:pt>
                <c:pt idx="2746">
                  <c:v>0.327025614599734</c:v>
                </c:pt>
                <c:pt idx="2747">
                  <c:v>0.32712583765018205</c:v>
                </c:pt>
                <c:pt idx="2748">
                  <c:v>0.32722965525428033</c:v>
                </c:pt>
                <c:pt idx="2749">
                  <c:v>0.32732985785826224</c:v>
                </c:pt>
                <c:pt idx="2750">
                  <c:v>0.32742932964872112</c:v>
                </c:pt>
                <c:pt idx="2751">
                  <c:v>0.32753743993861972</c:v>
                </c:pt>
                <c:pt idx="2752">
                  <c:v>0.32762968481134752</c:v>
                </c:pt>
                <c:pt idx="2753">
                  <c:v>0.32769886288221484</c:v>
                </c:pt>
                <c:pt idx="2754">
                  <c:v>0.32778460822364747</c:v>
                </c:pt>
                <c:pt idx="2755">
                  <c:v>0.3278580983792419</c:v>
                </c:pt>
                <c:pt idx="2756">
                  <c:v>0.32791861562883784</c:v>
                </c:pt>
                <c:pt idx="2757">
                  <c:v>0.32796976425775948</c:v>
                </c:pt>
                <c:pt idx="2758">
                  <c:v>0.32802595269361789</c:v>
                </c:pt>
                <c:pt idx="2759">
                  <c:v>0.3280900612835066</c:v>
                </c:pt>
                <c:pt idx="2760">
                  <c:v>0.32816136825753883</c:v>
                </c:pt>
                <c:pt idx="2761">
                  <c:v>0.32823555092482881</c:v>
                </c:pt>
                <c:pt idx="2762">
                  <c:v>0.32831260864506018</c:v>
                </c:pt>
                <c:pt idx="2763">
                  <c:v>0.32837885913386178</c:v>
                </c:pt>
                <c:pt idx="2764">
                  <c:v>0.32844222505986442</c:v>
                </c:pt>
                <c:pt idx="2765">
                  <c:v>0.32850630696952726</c:v>
                </c:pt>
                <c:pt idx="2766">
                  <c:v>0.32858406377220672</c:v>
                </c:pt>
                <c:pt idx="2767">
                  <c:v>0.32867693203001097</c:v>
                </c:pt>
                <c:pt idx="2768">
                  <c:v>0.32878850651527342</c:v>
                </c:pt>
                <c:pt idx="2769">
                  <c:v>0.32891590215628363</c:v>
                </c:pt>
                <c:pt idx="2770">
                  <c:v>0.32905551489667656</c:v>
                </c:pt>
                <c:pt idx="2771">
                  <c:v>0.32920949809698208</c:v>
                </c:pt>
                <c:pt idx="2772">
                  <c:v>0.32937137075535289</c:v>
                </c:pt>
                <c:pt idx="2773">
                  <c:v>0.32953177869538636</c:v>
                </c:pt>
                <c:pt idx="2774">
                  <c:v>0.3296849694321774</c:v>
                </c:pt>
                <c:pt idx="2775">
                  <c:v>0.32982807009294968</c:v>
                </c:pt>
                <c:pt idx="2776">
                  <c:v>0.3299790586368011</c:v>
                </c:pt>
                <c:pt idx="2777">
                  <c:v>0.33012499256206079</c:v>
                </c:pt>
                <c:pt idx="2778">
                  <c:v>0.33024862434651248</c:v>
                </c:pt>
                <c:pt idx="2779">
                  <c:v>0.33034708756572845</c:v>
                </c:pt>
                <c:pt idx="2780">
                  <c:v>0.33044122946063004</c:v>
                </c:pt>
                <c:pt idx="2781">
                  <c:v>0.33052745853396515</c:v>
                </c:pt>
                <c:pt idx="2782">
                  <c:v>0.33059931041565316</c:v>
                </c:pt>
                <c:pt idx="2783">
                  <c:v>0.33065391439313535</c:v>
                </c:pt>
                <c:pt idx="2784">
                  <c:v>0.33070636014322757</c:v>
                </c:pt>
                <c:pt idx="2785">
                  <c:v>0.33076814201874383</c:v>
                </c:pt>
                <c:pt idx="2786">
                  <c:v>0.33083997660957254</c:v>
                </c:pt>
                <c:pt idx="2787">
                  <c:v>0.33091324257655813</c:v>
                </c:pt>
                <c:pt idx="2788">
                  <c:v>0.33099799454781043</c:v>
                </c:pt>
                <c:pt idx="2789">
                  <c:v>0.33110212908397968</c:v>
                </c:pt>
                <c:pt idx="2790">
                  <c:v>0.33120266248556895</c:v>
                </c:pt>
                <c:pt idx="2791">
                  <c:v>0.33130031382727554</c:v>
                </c:pt>
                <c:pt idx="2792">
                  <c:v>0.33139795563412855</c:v>
                </c:pt>
                <c:pt idx="2793">
                  <c:v>0.33148769153425595</c:v>
                </c:pt>
                <c:pt idx="2794">
                  <c:v>0.3315939284297118</c:v>
                </c:pt>
                <c:pt idx="2795">
                  <c:v>0.33170230714524307</c:v>
                </c:pt>
                <c:pt idx="2796">
                  <c:v>0.33181856793986581</c:v>
                </c:pt>
                <c:pt idx="2797">
                  <c:v>0.33193194507899415</c:v>
                </c:pt>
                <c:pt idx="2798">
                  <c:v>0.33203885225102459</c:v>
                </c:pt>
                <c:pt idx="2799">
                  <c:v>0.33213140023704202</c:v>
                </c:pt>
                <c:pt idx="2800">
                  <c:v>0.33222680896127377</c:v>
                </c:pt>
                <c:pt idx="2801">
                  <c:v>0.33232364309487938</c:v>
                </c:pt>
                <c:pt idx="2802">
                  <c:v>0.33241329596976638</c:v>
                </c:pt>
                <c:pt idx="2803">
                  <c:v>0.33250652643410727</c:v>
                </c:pt>
                <c:pt idx="2804">
                  <c:v>0.33261265515256655</c:v>
                </c:pt>
                <c:pt idx="2805">
                  <c:v>0.33272737623347964</c:v>
                </c:pt>
                <c:pt idx="2806">
                  <c:v>0.33284781920567025</c:v>
                </c:pt>
                <c:pt idx="2807">
                  <c:v>0.33296323010983492</c:v>
                </c:pt>
                <c:pt idx="2808">
                  <c:v>0.33307289396871487</c:v>
                </c:pt>
                <c:pt idx="2809">
                  <c:v>0.33317896259951851</c:v>
                </c:pt>
                <c:pt idx="2810">
                  <c:v>0.33328000400687474</c:v>
                </c:pt>
                <c:pt idx="2811">
                  <c:v>0.33338246819913275</c:v>
                </c:pt>
                <c:pt idx="2812">
                  <c:v>0.33347345906464421</c:v>
                </c:pt>
                <c:pt idx="2813">
                  <c:v>0.33357088892238768</c:v>
                </c:pt>
                <c:pt idx="2814">
                  <c:v>0.33367905360070843</c:v>
                </c:pt>
                <c:pt idx="2815">
                  <c:v>0.33377789585714285</c:v>
                </c:pt>
                <c:pt idx="2816">
                  <c:v>0.3338760122024379</c:v>
                </c:pt>
                <c:pt idx="2817">
                  <c:v>0.33397197070260842</c:v>
                </c:pt>
                <c:pt idx="2818">
                  <c:v>0.33405789587329449</c:v>
                </c:pt>
                <c:pt idx="2819">
                  <c:v>0.33414667746062438</c:v>
                </c:pt>
                <c:pt idx="2820">
                  <c:v>0.33422399693758231</c:v>
                </c:pt>
                <c:pt idx="2821">
                  <c:v>0.33430632129056825</c:v>
                </c:pt>
                <c:pt idx="2822">
                  <c:v>0.33440510156895126</c:v>
                </c:pt>
                <c:pt idx="2823">
                  <c:v>0.33450673485895133</c:v>
                </c:pt>
                <c:pt idx="2824">
                  <c:v>0.33460764220212152</c:v>
                </c:pt>
                <c:pt idx="2825">
                  <c:v>0.33470782381716158</c:v>
                </c:pt>
                <c:pt idx="2826">
                  <c:v>0.33481801200295302</c:v>
                </c:pt>
                <c:pt idx="2827">
                  <c:v>0.33493677268529415</c:v>
                </c:pt>
                <c:pt idx="2828">
                  <c:v>0.3350633875163519</c:v>
                </c:pt>
                <c:pt idx="2829">
                  <c:v>0.33518497989022805</c:v>
                </c:pt>
                <c:pt idx="2830">
                  <c:v>0.33530870283537811</c:v>
                </c:pt>
                <c:pt idx="2831">
                  <c:v>0.33544027576129232</c:v>
                </c:pt>
                <c:pt idx="2832">
                  <c:v>0.33557254630694378</c:v>
                </c:pt>
                <c:pt idx="2833">
                  <c:v>0.33570194001894732</c:v>
                </c:pt>
                <c:pt idx="2834">
                  <c:v>0.33582559902475068</c:v>
                </c:pt>
                <c:pt idx="2835">
                  <c:v>0.33594852808126063</c:v>
                </c:pt>
                <c:pt idx="2836">
                  <c:v>0.33606215254823224</c:v>
                </c:pt>
                <c:pt idx="2837">
                  <c:v>0.33617433511010653</c:v>
                </c:pt>
                <c:pt idx="2838">
                  <c:v>0.33628793392422851</c:v>
                </c:pt>
                <c:pt idx="2839">
                  <c:v>0.33639151907792547</c:v>
                </c:pt>
                <c:pt idx="2840">
                  <c:v>0.33647866517197839</c:v>
                </c:pt>
                <c:pt idx="2841">
                  <c:v>0.33655509033160669</c:v>
                </c:pt>
                <c:pt idx="2842">
                  <c:v>0.33663150965087624</c:v>
                </c:pt>
                <c:pt idx="2843">
                  <c:v>0.33671363605345395</c:v>
                </c:pt>
                <c:pt idx="2844">
                  <c:v>0.33680218218318903</c:v>
                </c:pt>
                <c:pt idx="2845">
                  <c:v>0.33689143445980607</c:v>
                </c:pt>
                <c:pt idx="2846">
                  <c:v>0.33698496229779257</c:v>
                </c:pt>
                <c:pt idx="2847">
                  <c:v>0.33709061681333641</c:v>
                </c:pt>
                <c:pt idx="2848">
                  <c:v>0.33720910792200226</c:v>
                </c:pt>
                <c:pt idx="2849">
                  <c:v>0.33733472171684592</c:v>
                </c:pt>
                <c:pt idx="2850">
                  <c:v>0.33747387766843151</c:v>
                </c:pt>
                <c:pt idx="2851">
                  <c:v>0.33761158731463914</c:v>
                </c:pt>
                <c:pt idx="2852">
                  <c:v>0.33774856462513259</c:v>
                </c:pt>
                <c:pt idx="2853">
                  <c:v>0.33786341134590331</c:v>
                </c:pt>
                <c:pt idx="2854">
                  <c:v>0.33795970122559038</c:v>
                </c:pt>
                <c:pt idx="2855">
                  <c:v>0.33804100545966026</c:v>
                </c:pt>
                <c:pt idx="2856">
                  <c:v>0.33812230308388891</c:v>
                </c:pt>
                <c:pt idx="2857">
                  <c:v>0.33819361134811909</c:v>
                </c:pt>
                <c:pt idx="2858">
                  <c:v>0.3382613494896029</c:v>
                </c:pt>
                <c:pt idx="2859">
                  <c:v>0.33833264783971795</c:v>
                </c:pt>
                <c:pt idx="2860">
                  <c:v>0.33841891204707647</c:v>
                </c:pt>
                <c:pt idx="2861">
                  <c:v>0.33850659448273696</c:v>
                </c:pt>
                <c:pt idx="2862">
                  <c:v>0.33858856704193396</c:v>
                </c:pt>
                <c:pt idx="2863">
                  <c:v>0.33867623460374502</c:v>
                </c:pt>
                <c:pt idx="2864">
                  <c:v>0.33877173360749224</c:v>
                </c:pt>
                <c:pt idx="2865">
                  <c:v>0.33887933722863589</c:v>
                </c:pt>
                <c:pt idx="2866">
                  <c:v>0.33898621678047064</c:v>
                </c:pt>
                <c:pt idx="2867">
                  <c:v>0.33909237249390284</c:v>
                </c:pt>
                <c:pt idx="2868">
                  <c:v>0.33918996881068109</c:v>
                </c:pt>
                <c:pt idx="2869">
                  <c:v>0.33928755560334783</c:v>
                </c:pt>
                <c:pt idx="2870">
                  <c:v>0.33940507450176832</c:v>
                </c:pt>
                <c:pt idx="2871">
                  <c:v>0.33953967009029845</c:v>
                </c:pt>
                <c:pt idx="2872">
                  <c:v>0.33967780757006449</c:v>
                </c:pt>
                <c:pt idx="2873">
                  <c:v>0.33982375685472715</c:v>
                </c:pt>
                <c:pt idx="2874">
                  <c:v>0.33993836550723627</c:v>
                </c:pt>
                <c:pt idx="2875">
                  <c:v>0.34003089707124229</c:v>
                </c:pt>
                <c:pt idx="2876">
                  <c:v>0.34010206937158255</c:v>
                </c:pt>
                <c:pt idx="2877">
                  <c:v>0.34016469680597755</c:v>
                </c:pt>
                <c:pt idx="2878">
                  <c:v>0.34024439877757623</c:v>
                </c:pt>
                <c:pt idx="2879">
                  <c:v>0.34033263283697657</c:v>
                </c:pt>
                <c:pt idx="2880">
                  <c:v>0.34042655086226242</c:v>
                </c:pt>
                <c:pt idx="2881">
                  <c:v>0.34052899683099658</c:v>
                </c:pt>
                <c:pt idx="2882">
                  <c:v>0.3406285870174619</c:v>
                </c:pt>
                <c:pt idx="2883">
                  <c:v>0.3407260335277626</c:v>
                </c:pt>
                <c:pt idx="2884">
                  <c:v>0.34081778105144384</c:v>
                </c:pt>
                <c:pt idx="2885">
                  <c:v>0.34090240890052836</c:v>
                </c:pt>
                <c:pt idx="2886">
                  <c:v>0.34098987385682489</c:v>
                </c:pt>
                <c:pt idx="2887">
                  <c:v>0.34108230817874979</c:v>
                </c:pt>
                <c:pt idx="2888">
                  <c:v>0.34117828862440736</c:v>
                </c:pt>
                <c:pt idx="2889">
                  <c:v>0.34127852503312739</c:v>
                </c:pt>
                <c:pt idx="2890">
                  <c:v>0.34136737869653361</c:v>
                </c:pt>
                <c:pt idx="2891">
                  <c:v>0.34145551373083544</c:v>
                </c:pt>
                <c:pt idx="2892">
                  <c:v>0.34155074769730959</c:v>
                </c:pt>
                <c:pt idx="2893">
                  <c:v>0.34165663153431203</c:v>
                </c:pt>
                <c:pt idx="2894">
                  <c:v>0.34176605673945121</c:v>
                </c:pt>
                <c:pt idx="2895">
                  <c:v>0.34186481336519525</c:v>
                </c:pt>
                <c:pt idx="2896">
                  <c:v>0.34197208469177909</c:v>
                </c:pt>
                <c:pt idx="2897">
                  <c:v>0.34208644740568128</c:v>
                </c:pt>
                <c:pt idx="2898">
                  <c:v>0.34221145006925302</c:v>
                </c:pt>
                <c:pt idx="2899">
                  <c:v>0.34234850889362356</c:v>
                </c:pt>
                <c:pt idx="2900">
                  <c:v>0.34249761892005798</c:v>
                </c:pt>
                <c:pt idx="2901">
                  <c:v>0.34265522534731874</c:v>
                </c:pt>
                <c:pt idx="2902">
                  <c:v>0.34280074075783507</c:v>
                </c:pt>
                <c:pt idx="2903">
                  <c:v>0.3429384285261976</c:v>
                </c:pt>
                <c:pt idx="2904">
                  <c:v>0.34308957934839457</c:v>
                </c:pt>
                <c:pt idx="2905">
                  <c:v>0.34323503157203017</c:v>
                </c:pt>
                <c:pt idx="2906">
                  <c:v>0.34336982206170102</c:v>
                </c:pt>
                <c:pt idx="2907">
                  <c:v>0.34349182725984129</c:v>
                </c:pt>
                <c:pt idx="2908">
                  <c:v>0.34361452677703447</c:v>
                </c:pt>
                <c:pt idx="2909">
                  <c:v>0.34373153830280323</c:v>
                </c:pt>
                <c:pt idx="2910">
                  <c:v>0.34384782710191197</c:v>
                </c:pt>
                <c:pt idx="2911">
                  <c:v>0.3439520500824646</c:v>
                </c:pt>
                <c:pt idx="2912">
                  <c:v>0.3440399576208053</c:v>
                </c:pt>
                <c:pt idx="2913">
                  <c:v>0.34412006018047936</c:v>
                </c:pt>
                <c:pt idx="2914">
                  <c:v>0.34419590359293045</c:v>
                </c:pt>
                <c:pt idx="2915">
                  <c:v>0.34428733333083539</c:v>
                </c:pt>
                <c:pt idx="2916">
                  <c:v>0.34440284887577721</c:v>
                </c:pt>
                <c:pt idx="2917">
                  <c:v>0.34452472811202878</c:v>
                </c:pt>
                <c:pt idx="2918">
                  <c:v>0.34463100601893593</c:v>
                </c:pt>
                <c:pt idx="2919">
                  <c:v>0.34474010625382218</c:v>
                </c:pt>
                <c:pt idx="2920">
                  <c:v>0.34485556951131052</c:v>
                </c:pt>
                <c:pt idx="2921">
                  <c:v>0.344978101822278</c:v>
                </c:pt>
                <c:pt idx="2922">
                  <c:v>0.34509141314028791</c:v>
                </c:pt>
                <c:pt idx="2923">
                  <c:v>0.34519338234992364</c:v>
                </c:pt>
                <c:pt idx="2924">
                  <c:v>0.34528472093823953</c:v>
                </c:pt>
                <c:pt idx="2925">
                  <c:v>0.34537038753592975</c:v>
                </c:pt>
                <c:pt idx="2926">
                  <c:v>0.34544825989326433</c:v>
                </c:pt>
                <c:pt idx="2927">
                  <c:v>0.3455148005574214</c:v>
                </c:pt>
                <c:pt idx="2928">
                  <c:v>0.3455685961553972</c:v>
                </c:pt>
                <c:pt idx="2929">
                  <c:v>0.34561460325253085</c:v>
                </c:pt>
                <c:pt idx="2930">
                  <c:v>0.34566131598551036</c:v>
                </c:pt>
                <c:pt idx="2931">
                  <c:v>0.34571510370239039</c:v>
                </c:pt>
                <c:pt idx="2932">
                  <c:v>0.34577808827225315</c:v>
                </c:pt>
                <c:pt idx="2933">
                  <c:v>0.34585734411652852</c:v>
                </c:pt>
                <c:pt idx="2934">
                  <c:v>0.34595003717908529</c:v>
                </c:pt>
                <c:pt idx="2935">
                  <c:v>0.34604838149251071</c:v>
                </c:pt>
                <c:pt idx="2936">
                  <c:v>0.34613964202334957</c:v>
                </c:pt>
                <c:pt idx="2937">
                  <c:v>0.34622099128939421</c:v>
                </c:pt>
                <c:pt idx="2938">
                  <c:v>0.3463009193400447</c:v>
                </c:pt>
                <c:pt idx="2939">
                  <c:v>0.34638932788376242</c:v>
                </c:pt>
                <c:pt idx="2940">
                  <c:v>0.34648550750210261</c:v>
                </c:pt>
                <c:pt idx="2941">
                  <c:v>0.34658733466331276</c:v>
                </c:pt>
                <c:pt idx="2942">
                  <c:v>0.34668985848163014</c:v>
                </c:pt>
                <c:pt idx="2943">
                  <c:v>0.34678530224394</c:v>
                </c:pt>
                <c:pt idx="2944">
                  <c:v>0.3468644783039686</c:v>
                </c:pt>
                <c:pt idx="2945">
                  <c:v>0.34694576862887416</c:v>
                </c:pt>
                <c:pt idx="2946">
                  <c:v>0.34702139804055232</c:v>
                </c:pt>
                <c:pt idx="2947">
                  <c:v>0.34709914194087577</c:v>
                </c:pt>
                <c:pt idx="2948">
                  <c:v>0.34717970651483876</c:v>
                </c:pt>
                <c:pt idx="2949">
                  <c:v>0.34725602486131157</c:v>
                </c:pt>
                <c:pt idx="2950">
                  <c:v>0.34733233738373892</c:v>
                </c:pt>
                <c:pt idx="2951">
                  <c:v>0.34740581801279452</c:v>
                </c:pt>
                <c:pt idx="2952">
                  <c:v>0.34747364149373344</c:v>
                </c:pt>
                <c:pt idx="2953">
                  <c:v>0.34754499248234588</c:v>
                </c:pt>
                <c:pt idx="2954">
                  <c:v>0.347621989323041</c:v>
                </c:pt>
                <c:pt idx="2955">
                  <c:v>0.34770816224247741</c:v>
                </c:pt>
                <c:pt idx="2956">
                  <c:v>0.34781127745192086</c:v>
                </c:pt>
                <c:pt idx="2957">
                  <c:v>0.34792921126576526</c:v>
                </c:pt>
                <c:pt idx="2958">
                  <c:v>0.3480605463292385</c:v>
                </c:pt>
                <c:pt idx="2959">
                  <c:v>0.34819892375530032</c:v>
                </c:pt>
                <c:pt idx="2960">
                  <c:v>0.34832387059129005</c:v>
                </c:pt>
                <c:pt idx="2961">
                  <c:v>0.34843398028465411</c:v>
                </c:pt>
                <c:pt idx="2962">
                  <c:v>0.34853066918396164</c:v>
                </c:pt>
                <c:pt idx="2963">
                  <c:v>0.34862029215008311</c:v>
                </c:pt>
                <c:pt idx="2964">
                  <c:v>0.34872331335278445</c:v>
                </c:pt>
                <c:pt idx="2965">
                  <c:v>0.34884960568866552</c:v>
                </c:pt>
                <c:pt idx="2966">
                  <c:v>0.3489737658441382</c:v>
                </c:pt>
                <c:pt idx="2967">
                  <c:v>0.34909649993664887</c:v>
                </c:pt>
                <c:pt idx="2968">
                  <c:v>0.3492065245935676</c:v>
                </c:pt>
                <c:pt idx="2969">
                  <c:v>0.34930384400795078</c:v>
                </c:pt>
                <c:pt idx="2970">
                  <c:v>0.34939410282517019</c:v>
                </c:pt>
                <c:pt idx="2971">
                  <c:v>0.34948223833957387</c:v>
                </c:pt>
                <c:pt idx="2972">
                  <c:v>0.34956966109563192</c:v>
                </c:pt>
                <c:pt idx="2973">
                  <c:v>0.3496577811391568</c:v>
                </c:pt>
                <c:pt idx="2974">
                  <c:v>0.3497550566495598</c:v>
                </c:pt>
                <c:pt idx="2975">
                  <c:v>0.34984879873132996</c:v>
                </c:pt>
                <c:pt idx="2976">
                  <c:v>0.34993830364587902</c:v>
                </c:pt>
                <c:pt idx="2977">
                  <c:v>0.35003696119854705</c:v>
                </c:pt>
                <c:pt idx="2978">
                  <c:v>0.35013208604998619</c:v>
                </c:pt>
                <c:pt idx="2979">
                  <c:v>0.35021874748179305</c:v>
                </c:pt>
                <c:pt idx="2980">
                  <c:v>0.3503265353680185</c:v>
                </c:pt>
                <c:pt idx="2981">
                  <c:v>0.3504350160191213</c:v>
                </c:pt>
                <c:pt idx="2982">
                  <c:v>0.35054137198559776</c:v>
                </c:pt>
                <c:pt idx="2983">
                  <c:v>0.35063856158638695</c:v>
                </c:pt>
                <c:pt idx="2984">
                  <c:v>0.35072236242634575</c:v>
                </c:pt>
                <c:pt idx="2985">
                  <c:v>0.35081530976540781</c:v>
                </c:pt>
                <c:pt idx="2986">
                  <c:v>0.35092021721636207</c:v>
                </c:pt>
                <c:pt idx="2987">
                  <c:v>0.35103637705665675</c:v>
                </c:pt>
                <c:pt idx="2988">
                  <c:v>0.35114689237845148</c:v>
                </c:pt>
                <c:pt idx="2989">
                  <c:v>0.35124894982139587</c:v>
                </c:pt>
                <c:pt idx="2990">
                  <c:v>0.35134114448733106</c:v>
                </c:pt>
                <c:pt idx="2991">
                  <c:v>0.35143121961567875</c:v>
                </c:pt>
                <c:pt idx="2992">
                  <c:v>0.35150932507286231</c:v>
                </c:pt>
                <c:pt idx="2993">
                  <c:v>0.35158179585151511</c:v>
                </c:pt>
                <c:pt idx="2994">
                  <c:v>0.35165496490160247</c:v>
                </c:pt>
                <c:pt idx="2995">
                  <c:v>0.35173938407662397</c:v>
                </c:pt>
                <c:pt idx="2996">
                  <c:v>0.35182801654106549</c:v>
                </c:pt>
                <c:pt idx="2997">
                  <c:v>0.35191171776712632</c:v>
                </c:pt>
                <c:pt idx="2998">
                  <c:v>0.35199400542019166</c:v>
                </c:pt>
                <c:pt idx="2999">
                  <c:v>0.35207206693481458</c:v>
                </c:pt>
                <c:pt idx="3000">
                  <c:v>0.35214660647737328</c:v>
                </c:pt>
                <c:pt idx="3001">
                  <c:v>0.35221129667113593</c:v>
                </c:pt>
                <c:pt idx="3002">
                  <c:v>0.35227246724389083</c:v>
                </c:pt>
                <c:pt idx="3003">
                  <c:v>0.35234488274013559</c:v>
                </c:pt>
                <c:pt idx="3004">
                  <c:v>0.35243416453145476</c:v>
                </c:pt>
                <c:pt idx="3005">
                  <c:v>0.35252835872480387</c:v>
                </c:pt>
                <c:pt idx="3006">
                  <c:v>0.35262746393138755</c:v>
                </c:pt>
                <c:pt idx="3007">
                  <c:v>0.35272093714663549</c:v>
                </c:pt>
                <c:pt idx="3008">
                  <c:v>0.35280034737464433</c:v>
                </c:pt>
                <c:pt idx="3009">
                  <c:v>0.35286991398522904</c:v>
                </c:pt>
                <c:pt idx="3010">
                  <c:v>0.3529401783761078</c:v>
                </c:pt>
                <c:pt idx="3011">
                  <c:v>0.35300762754685999</c:v>
                </c:pt>
                <c:pt idx="3012">
                  <c:v>0.35308209738836493</c:v>
                </c:pt>
                <c:pt idx="3013">
                  <c:v>0.35316639617704115</c:v>
                </c:pt>
                <c:pt idx="3014">
                  <c:v>0.35325911663756304</c:v>
                </c:pt>
                <c:pt idx="3015">
                  <c:v>0.35335604247322039</c:v>
                </c:pt>
                <c:pt idx="3016">
                  <c:v>0.35345787471627593</c:v>
                </c:pt>
                <c:pt idx="3017">
                  <c:v>0.35356390968614654</c:v>
                </c:pt>
                <c:pt idx="3018">
                  <c:v>0.35366291232243585</c:v>
                </c:pt>
                <c:pt idx="3019">
                  <c:v>0.35375558675931196</c:v>
                </c:pt>
                <c:pt idx="3020">
                  <c:v>0.35385527239862519</c:v>
                </c:pt>
                <c:pt idx="3021">
                  <c:v>0.35397319750649131</c:v>
                </c:pt>
                <c:pt idx="3022">
                  <c:v>0.35409110870966609</c:v>
                </c:pt>
                <c:pt idx="3023">
                  <c:v>0.35422163704081511</c:v>
                </c:pt>
                <c:pt idx="3024">
                  <c:v>0.35435284996414307</c:v>
                </c:pt>
                <c:pt idx="3025">
                  <c:v>0.35448123952772126</c:v>
                </c:pt>
                <c:pt idx="3026">
                  <c:v>0.35460680681669554</c:v>
                </c:pt>
                <c:pt idx="3027">
                  <c:v>0.35473095561725854</c:v>
                </c:pt>
                <c:pt idx="3028">
                  <c:v>0.35484036212214543</c:v>
                </c:pt>
                <c:pt idx="3029">
                  <c:v>0.35493643360501259</c:v>
                </c:pt>
                <c:pt idx="3030">
                  <c:v>0.355020576226806</c:v>
                </c:pt>
                <c:pt idx="3031">
                  <c:v>0.35512153802827462</c:v>
                </c:pt>
                <c:pt idx="3032">
                  <c:v>0.35523440686324109</c:v>
                </c:pt>
                <c:pt idx="3033">
                  <c:v>0.35536618789102947</c:v>
                </c:pt>
                <c:pt idx="3034">
                  <c:v>0.35550986549835062</c:v>
                </c:pt>
                <c:pt idx="3035">
                  <c:v>0.35565842746087506</c:v>
                </c:pt>
                <c:pt idx="3036">
                  <c:v>0.35580696735602124</c:v>
                </c:pt>
                <c:pt idx="3037">
                  <c:v>0.35594988114422232</c:v>
                </c:pt>
                <c:pt idx="3038">
                  <c:v>0.35609207410310861</c:v>
                </c:pt>
                <c:pt idx="3039">
                  <c:v>0.35624615202061621</c:v>
                </c:pt>
                <c:pt idx="3040">
                  <c:v>0.35639950600918829</c:v>
                </c:pt>
                <c:pt idx="3041">
                  <c:v>0.35654793587354955</c:v>
                </c:pt>
                <c:pt idx="3042">
                  <c:v>0.35669984362873247</c:v>
                </c:pt>
                <c:pt idx="3043">
                  <c:v>0.3568447295243441</c:v>
                </c:pt>
                <c:pt idx="3044">
                  <c:v>0.3569776981040646</c:v>
                </c:pt>
                <c:pt idx="3045">
                  <c:v>0.35710365203028499</c:v>
                </c:pt>
                <c:pt idx="3046">
                  <c:v>0.35722819086942215</c:v>
                </c:pt>
                <c:pt idx="3047">
                  <c:v>0.35734851703743076</c:v>
                </c:pt>
                <c:pt idx="3048">
                  <c:v>0.3574646320529814</c:v>
                </c:pt>
                <c:pt idx="3049">
                  <c:v>0.35756744554066289</c:v>
                </c:pt>
                <c:pt idx="3050">
                  <c:v>0.35766115747026</c:v>
                </c:pt>
                <c:pt idx="3051">
                  <c:v>0.35774087563163792</c:v>
                </c:pt>
                <c:pt idx="3052">
                  <c:v>0.35782058743853695</c:v>
                </c:pt>
                <c:pt idx="3053">
                  <c:v>0.35789400058714455</c:v>
                </c:pt>
                <c:pt idx="3054">
                  <c:v>0.35796111646412948</c:v>
                </c:pt>
                <c:pt idx="3055">
                  <c:v>0.35804430593448772</c:v>
                </c:pt>
                <c:pt idx="3056">
                  <c:v>0.35813098339861105</c:v>
                </c:pt>
                <c:pt idx="3057">
                  <c:v>0.35822883602285188</c:v>
                </c:pt>
                <c:pt idx="3058">
                  <c:v>0.35832528138243719</c:v>
                </c:pt>
                <c:pt idx="3059">
                  <c:v>0.35843289783192495</c:v>
                </c:pt>
                <c:pt idx="3060">
                  <c:v>0.35854329747875829</c:v>
                </c:pt>
                <c:pt idx="3061">
                  <c:v>0.35863482212218167</c:v>
                </c:pt>
                <c:pt idx="3062">
                  <c:v>0.35872633838961143</c:v>
                </c:pt>
                <c:pt idx="3063">
                  <c:v>0.35881086124244077</c:v>
                </c:pt>
                <c:pt idx="3064">
                  <c:v>0.35888001099043831</c:v>
                </c:pt>
                <c:pt idx="3065">
                  <c:v>0.35894985436669552</c:v>
                </c:pt>
                <c:pt idx="3066">
                  <c:v>0.35903226327696119</c:v>
                </c:pt>
                <c:pt idx="3067">
                  <c:v>0.35911745856976329</c:v>
                </c:pt>
                <c:pt idx="3068">
                  <c:v>0.3592005519042244</c:v>
                </c:pt>
                <c:pt idx="3069">
                  <c:v>0.35928852555687041</c:v>
                </c:pt>
                <c:pt idx="3070">
                  <c:v>0.35936322726495629</c:v>
                </c:pt>
                <c:pt idx="3071">
                  <c:v>0.35944699824352699</c:v>
                </c:pt>
                <c:pt idx="3072">
                  <c:v>0.35953704421938787</c:v>
                </c:pt>
                <c:pt idx="3073">
                  <c:v>0.35962917589516069</c:v>
                </c:pt>
                <c:pt idx="3074">
                  <c:v>0.35971362247524657</c:v>
                </c:pt>
                <c:pt idx="3075">
                  <c:v>0.35977782502034122</c:v>
                </c:pt>
                <c:pt idx="3076">
                  <c:v>0.35984411680119649</c:v>
                </c:pt>
                <c:pt idx="3077">
                  <c:v>0.35991598608286601</c:v>
                </c:pt>
                <c:pt idx="3078">
                  <c:v>0.35999133861764232</c:v>
                </c:pt>
                <c:pt idx="3079">
                  <c:v>0.36008482368521505</c:v>
                </c:pt>
                <c:pt idx="3080">
                  <c:v>0.36017481224835729</c:v>
                </c:pt>
                <c:pt idx="3081">
                  <c:v>0.36026688518693017</c:v>
                </c:pt>
                <c:pt idx="3082">
                  <c:v>0.36035615994120485</c:v>
                </c:pt>
                <c:pt idx="3083">
                  <c:v>0.36044612409159771</c:v>
                </c:pt>
                <c:pt idx="3084">
                  <c:v>0.36054305314901752</c:v>
                </c:pt>
                <c:pt idx="3085">
                  <c:v>0.36064206449984343</c:v>
                </c:pt>
                <c:pt idx="3086">
                  <c:v>0.36074106604839207</c:v>
                </c:pt>
                <c:pt idx="3087">
                  <c:v>0.36084981701575547</c:v>
                </c:pt>
                <c:pt idx="3088">
                  <c:v>0.36097389021352488</c:v>
                </c:pt>
                <c:pt idx="3089">
                  <c:v>0.36108819122117097</c:v>
                </c:pt>
                <c:pt idx="3090">
                  <c:v>0.36119272338755581</c:v>
                </c:pt>
                <c:pt idx="3091">
                  <c:v>0.36129515431035647</c:v>
                </c:pt>
                <c:pt idx="3092">
                  <c:v>0.36138991099129586</c:v>
                </c:pt>
                <c:pt idx="3093">
                  <c:v>0.36147629896391442</c:v>
                </c:pt>
                <c:pt idx="3094">
                  <c:v>0.36156964531936436</c:v>
                </c:pt>
                <c:pt idx="3095">
                  <c:v>0.36166785856966455</c:v>
                </c:pt>
                <c:pt idx="3096">
                  <c:v>0.36177302660355454</c:v>
                </c:pt>
                <c:pt idx="3097">
                  <c:v>0.36188305813675309</c:v>
                </c:pt>
                <c:pt idx="3098">
                  <c:v>0.36199307756434518</c:v>
                </c:pt>
                <c:pt idx="3099">
                  <c:v>0.36210656593591228</c:v>
                </c:pt>
                <c:pt idx="3100">
                  <c:v>0.36221864917001384</c:v>
                </c:pt>
                <c:pt idx="3101">
                  <c:v>0.36233002379049811</c:v>
                </c:pt>
                <c:pt idx="3102">
                  <c:v>0.36243233829074456</c:v>
                </c:pt>
                <c:pt idx="3103">
                  <c:v>0.36251794033939994</c:v>
                </c:pt>
                <c:pt idx="3104">
                  <c:v>0.36259518467894192</c:v>
                </c:pt>
                <c:pt idx="3105">
                  <c:v>0.36267172723768576</c:v>
                </c:pt>
                <c:pt idx="3106">
                  <c:v>0.36274965546026583</c:v>
                </c:pt>
                <c:pt idx="3107">
                  <c:v>0.36282966472746891</c:v>
                </c:pt>
                <c:pt idx="3108">
                  <c:v>0.36290201542244971</c:v>
                </c:pt>
                <c:pt idx="3109">
                  <c:v>0.36298479489277097</c:v>
                </c:pt>
                <c:pt idx="3110">
                  <c:v>0.36307243627541858</c:v>
                </c:pt>
                <c:pt idx="3111">
                  <c:v>0.36318997495986477</c:v>
                </c:pt>
                <c:pt idx="3112">
                  <c:v>0.36330402296167963</c:v>
                </c:pt>
                <c:pt idx="3113">
                  <c:v>0.36341110497687079</c:v>
                </c:pt>
                <c:pt idx="3114">
                  <c:v>0.36350913754670638</c:v>
                </c:pt>
                <c:pt idx="3115">
                  <c:v>0.36360507501223721</c:v>
                </c:pt>
                <c:pt idx="3116">
                  <c:v>0.36370100327465371</c:v>
                </c:pt>
                <c:pt idx="3117">
                  <c:v>0.36380109252098181</c:v>
                </c:pt>
                <c:pt idx="3118">
                  <c:v>0.36389074729802562</c:v>
                </c:pt>
                <c:pt idx="3119">
                  <c:v>0.3639720551452158</c:v>
                </c:pt>
                <c:pt idx="3120">
                  <c:v>0.36405196667277417</c:v>
                </c:pt>
                <c:pt idx="3121">
                  <c:v>0.36413326141315339</c:v>
                </c:pt>
                <c:pt idx="3122">
                  <c:v>0.36422080220478653</c:v>
                </c:pt>
                <c:pt idx="3123">
                  <c:v>0.36432361811021979</c:v>
                </c:pt>
                <c:pt idx="3124">
                  <c:v>0.36441808827161171</c:v>
                </c:pt>
                <c:pt idx="3125">
                  <c:v>0.36450490959373283</c:v>
                </c:pt>
                <c:pt idx="3126">
                  <c:v>0.3645840840679237</c:v>
                </c:pt>
                <c:pt idx="3127">
                  <c:v>0.36465769681490678</c:v>
                </c:pt>
                <c:pt idx="3128">
                  <c:v>0.36472713783555105</c:v>
                </c:pt>
                <c:pt idx="3129">
                  <c:v>0.36480976636723</c:v>
                </c:pt>
                <c:pt idx="3130">
                  <c:v>0.36492710103743387</c:v>
                </c:pt>
                <c:pt idx="3131">
                  <c:v>0.3650714940421213</c:v>
                </c:pt>
                <c:pt idx="3132">
                  <c:v>0.36521794833875171</c:v>
                </c:pt>
                <c:pt idx="3133">
                  <c:v>0.36534980826483743</c:v>
                </c:pt>
                <c:pt idx="3134">
                  <c:v>0.36546569184429867</c:v>
                </c:pt>
                <c:pt idx="3135">
                  <c:v>0.36557046124590103</c:v>
                </c:pt>
                <c:pt idx="3136">
                  <c:v>0.36567660712721101</c:v>
                </c:pt>
                <c:pt idx="3137">
                  <c:v>0.36579175919743939</c:v>
                </c:pt>
                <c:pt idx="3138">
                  <c:v>0.36589649444451788</c:v>
                </c:pt>
                <c:pt idx="3139">
                  <c:v>0.36599289666517271</c:v>
                </c:pt>
                <c:pt idx="3140">
                  <c:v>0.36608859615221323</c:v>
                </c:pt>
                <c:pt idx="3141">
                  <c:v>0.36618289973075718</c:v>
                </c:pt>
                <c:pt idx="3142">
                  <c:v>0.36626055482431169</c:v>
                </c:pt>
                <c:pt idx="3143">
                  <c:v>0.36632780480951782</c:v>
                </c:pt>
                <c:pt idx="3144">
                  <c:v>0.36638326531194859</c:v>
                </c:pt>
                <c:pt idx="3145">
                  <c:v>0.36645050704565996</c:v>
                </c:pt>
                <c:pt idx="3146">
                  <c:v>0.36654200399825143</c:v>
                </c:pt>
                <c:pt idx="3147">
                  <c:v>0.36663695789196959</c:v>
                </c:pt>
                <c:pt idx="3148">
                  <c:v>0.36672427979173389</c:v>
                </c:pt>
                <c:pt idx="3149">
                  <c:v>0.3668226810485774</c:v>
                </c:pt>
                <c:pt idx="3150">
                  <c:v>0.36692938696094834</c:v>
                </c:pt>
                <c:pt idx="3151">
                  <c:v>0.36702707524740369</c:v>
                </c:pt>
                <c:pt idx="3152">
                  <c:v>0.36712198309507238</c:v>
                </c:pt>
                <c:pt idx="3153">
                  <c:v>0.36721965256987193</c:v>
                </c:pt>
                <c:pt idx="3154">
                  <c:v>0.36731731250627664</c:v>
                </c:pt>
                <c:pt idx="3155">
                  <c:v>0.36740526754814834</c:v>
                </c:pt>
                <c:pt idx="3156">
                  <c:v>0.36748698262296314</c:v>
                </c:pt>
                <c:pt idx="3157">
                  <c:v>0.3675839240517203</c:v>
                </c:pt>
                <c:pt idx="3158">
                  <c:v>0.3676974720601478</c:v>
                </c:pt>
                <c:pt idx="3159">
                  <c:v>0.36781169942464875</c:v>
                </c:pt>
                <c:pt idx="3160">
                  <c:v>0.36793352756682335</c:v>
                </c:pt>
                <c:pt idx="3161">
                  <c:v>0.36805534086870967</c:v>
                </c:pt>
                <c:pt idx="3162">
                  <c:v>0.36817852332214779</c:v>
                </c:pt>
                <c:pt idx="3163">
                  <c:v>0.36828231698044833</c:v>
                </c:pt>
                <c:pt idx="3164">
                  <c:v>0.36836465228653137</c:v>
                </c:pt>
                <c:pt idx="3165">
                  <c:v>0.36842691818407303</c:v>
                </c:pt>
                <c:pt idx="3166">
                  <c:v>0.36849886505963791</c:v>
                </c:pt>
                <c:pt idx="3167">
                  <c:v>0.36857080675922249</c:v>
                </c:pt>
                <c:pt idx="3168">
                  <c:v>0.36865173498526804</c:v>
                </c:pt>
                <c:pt idx="3169">
                  <c:v>0.36873611470790246</c:v>
                </c:pt>
                <c:pt idx="3170">
                  <c:v>0.36883915897449648</c:v>
                </c:pt>
                <c:pt idx="3171">
                  <c:v>0.36894564994499279</c:v>
                </c:pt>
                <c:pt idx="3172">
                  <c:v>0.36904936401507471</c:v>
                </c:pt>
                <c:pt idx="3173">
                  <c:v>0.36915514128626498</c:v>
                </c:pt>
                <c:pt idx="3174">
                  <c:v>0.36926989351489981</c:v>
                </c:pt>
                <c:pt idx="3175">
                  <c:v>0.36938877952547422</c:v>
                </c:pt>
                <c:pt idx="3176">
                  <c:v>0.36951317998453415</c:v>
                </c:pt>
                <c:pt idx="3177">
                  <c:v>0.3696368739850836</c:v>
                </c:pt>
                <c:pt idx="3178">
                  <c:v>0.36976193448585482</c:v>
                </c:pt>
                <c:pt idx="3179">
                  <c:v>0.36988007120056882</c:v>
                </c:pt>
                <c:pt idx="3180">
                  <c:v>0.36998506989854324</c:v>
                </c:pt>
                <c:pt idx="3181">
                  <c:v>0.37010801488703216</c:v>
                </c:pt>
                <c:pt idx="3182">
                  <c:v>0.37026754455798994</c:v>
                </c:pt>
                <c:pt idx="3183">
                  <c:v>0.37044016704615729</c:v>
                </c:pt>
                <c:pt idx="3184">
                  <c:v>0.37059619213475575</c:v>
                </c:pt>
                <c:pt idx="3185">
                  <c:v>0.37072458390377727</c:v>
                </c:pt>
                <c:pt idx="3186">
                  <c:v>0.37084674786245547</c:v>
                </c:pt>
                <c:pt idx="3187">
                  <c:v>0.37096820683328141</c:v>
                </c:pt>
                <c:pt idx="3188">
                  <c:v>0.37107171135859168</c:v>
                </c:pt>
                <c:pt idx="3189">
                  <c:v>0.37115726701156115</c:v>
                </c:pt>
                <c:pt idx="3190">
                  <c:v>0.37123246714571495</c:v>
                </c:pt>
                <c:pt idx="3191">
                  <c:v>0.37129731409658578</c:v>
                </c:pt>
                <c:pt idx="3192">
                  <c:v>0.37136146704828171</c:v>
                </c:pt>
                <c:pt idx="3193">
                  <c:v>0.37141664909040384</c:v>
                </c:pt>
                <c:pt idx="3194">
                  <c:v>0.37146837948950839</c:v>
                </c:pt>
                <c:pt idx="3195">
                  <c:v>0.37153596984508003</c:v>
                </c:pt>
                <c:pt idx="3196">
                  <c:v>0.37160838301396365</c:v>
                </c:pt>
                <c:pt idx="3197">
                  <c:v>0.37168217008726051</c:v>
                </c:pt>
                <c:pt idx="3198">
                  <c:v>0.37175733076047346</c:v>
                </c:pt>
                <c:pt idx="3199">
                  <c:v>0.37182559106392737</c:v>
                </c:pt>
                <c:pt idx="3200">
                  <c:v>0.37189660441412231</c:v>
                </c:pt>
                <c:pt idx="3201">
                  <c:v>0.37196347645380995</c:v>
                </c:pt>
                <c:pt idx="3202">
                  <c:v>0.37203034402192692</c:v>
                </c:pt>
                <c:pt idx="3203">
                  <c:v>0.37208411057583463</c:v>
                </c:pt>
                <c:pt idx="3204">
                  <c:v>0.37214200978573336</c:v>
                </c:pt>
                <c:pt idx="3205">
                  <c:v>0.37221093304591357</c:v>
                </c:pt>
                <c:pt idx="3206">
                  <c:v>0.372267446574716</c:v>
                </c:pt>
                <c:pt idx="3207">
                  <c:v>0.37233911767606281</c:v>
                </c:pt>
                <c:pt idx="3208">
                  <c:v>0.37242111965449259</c:v>
                </c:pt>
                <c:pt idx="3209">
                  <c:v>0.37251827295938333</c:v>
                </c:pt>
                <c:pt idx="3210">
                  <c:v>0.37262299502917307</c:v>
                </c:pt>
                <c:pt idx="3211">
                  <c:v>0.3727332169404361</c:v>
                </c:pt>
                <c:pt idx="3212">
                  <c:v>0.37285100317921333</c:v>
                </c:pt>
                <c:pt idx="3213">
                  <c:v>0.3729446712197465</c:v>
                </c:pt>
                <c:pt idx="3214">
                  <c:v>0.37302593491151814</c:v>
                </c:pt>
                <c:pt idx="3215">
                  <c:v>0.37310512622365277</c:v>
                </c:pt>
                <c:pt idx="3216">
                  <c:v>0.37320083604806392</c:v>
                </c:pt>
                <c:pt idx="3217">
                  <c:v>0.37331030583915825</c:v>
                </c:pt>
                <c:pt idx="3218">
                  <c:v>0.37342802412841369</c:v>
                </c:pt>
                <c:pt idx="3219">
                  <c:v>0.37355742941493797</c:v>
                </c:pt>
                <c:pt idx="3220">
                  <c:v>0.37369507623269188</c:v>
                </c:pt>
                <c:pt idx="3221">
                  <c:v>0.37383476838032809</c:v>
                </c:pt>
                <c:pt idx="3222">
                  <c:v>0.37396549704834781</c:v>
                </c:pt>
                <c:pt idx="3223">
                  <c:v>0.37409896026773382</c:v>
                </c:pt>
                <c:pt idx="3224">
                  <c:v>0.37422965440511835</c:v>
                </c:pt>
                <c:pt idx="3225">
                  <c:v>0.37434313808955327</c:v>
                </c:pt>
                <c:pt idx="3226">
                  <c:v>0.37444079252634022</c:v>
                </c:pt>
                <c:pt idx="3227">
                  <c:v>0.37453293655990738</c:v>
                </c:pt>
                <c:pt idx="3228">
                  <c:v>0.37460513304163218</c:v>
                </c:pt>
                <c:pt idx="3229">
                  <c:v>0.37466494903527797</c:v>
                </c:pt>
                <c:pt idx="3230">
                  <c:v>0.37471307424884293</c:v>
                </c:pt>
                <c:pt idx="3231">
                  <c:v>0.37475294767135586</c:v>
                </c:pt>
                <c:pt idx="3232">
                  <c:v>0.37479281950404253</c:v>
                </c:pt>
                <c:pt idx="3233">
                  <c:v>0.37484437555149241</c:v>
                </c:pt>
                <c:pt idx="3234">
                  <c:v>0.37490486459165279</c:v>
                </c:pt>
                <c:pt idx="3235">
                  <c:v>0.37497634692214471</c:v>
                </c:pt>
                <c:pt idx="3236">
                  <c:v>0.3750581329363008</c:v>
                </c:pt>
                <c:pt idx="3237">
                  <c:v>0.37514472260235937</c:v>
                </c:pt>
                <c:pt idx="3238">
                  <c:v>0.37524023742561097</c:v>
                </c:pt>
                <c:pt idx="3239">
                  <c:v>0.37533574312665252</c:v>
                </c:pt>
                <c:pt idx="3240">
                  <c:v>0.37542299575776972</c:v>
                </c:pt>
                <c:pt idx="3241">
                  <c:v>0.37552329252637434</c:v>
                </c:pt>
                <c:pt idx="3242">
                  <c:v>0.37563800321001428</c:v>
                </c:pt>
                <c:pt idx="3243">
                  <c:v>0.37575750813011916</c:v>
                </c:pt>
                <c:pt idx="3244">
                  <c:v>0.37586601172148854</c:v>
                </c:pt>
                <c:pt idx="3245">
                  <c:v>0.37597175705797725</c:v>
                </c:pt>
                <c:pt idx="3246">
                  <c:v>0.37608298359152476</c:v>
                </c:pt>
                <c:pt idx="3247">
                  <c:v>0.37620518119893787</c:v>
                </c:pt>
                <c:pt idx="3248">
                  <c:v>0.37633079575803652</c:v>
                </c:pt>
                <c:pt idx="3249">
                  <c:v>0.37644404126102415</c:v>
                </c:pt>
                <c:pt idx="3250">
                  <c:v>0.37652913853274722</c:v>
                </c:pt>
                <c:pt idx="3251">
                  <c:v>0.37660256342306309</c:v>
                </c:pt>
                <c:pt idx="3252">
                  <c:v>0.37667323836536026</c:v>
                </c:pt>
                <c:pt idx="3253">
                  <c:v>0.37673087248477488</c:v>
                </c:pt>
                <c:pt idx="3254">
                  <c:v>0.37677752624391014</c:v>
                </c:pt>
                <c:pt idx="3255">
                  <c:v>0.37683035213766614</c:v>
                </c:pt>
                <c:pt idx="3256">
                  <c:v>0.37689415112012825</c:v>
                </c:pt>
                <c:pt idx="3257">
                  <c:v>0.37698469752659547</c:v>
                </c:pt>
                <c:pt idx="3258">
                  <c:v>0.3770759215993883</c:v>
                </c:pt>
                <c:pt idx="3259">
                  <c:v>0.37716027931317958</c:v>
                </c:pt>
                <c:pt idx="3260">
                  <c:v>0.37724531565941105</c:v>
                </c:pt>
                <c:pt idx="3261">
                  <c:v>0.37733377321681277</c:v>
                </c:pt>
                <c:pt idx="3262">
                  <c:v>0.37742222295016709</c:v>
                </c:pt>
                <c:pt idx="3263">
                  <c:v>0.37751477824773844</c:v>
                </c:pt>
                <c:pt idx="3264">
                  <c:v>0.37761280896159366</c:v>
                </c:pt>
                <c:pt idx="3265">
                  <c:v>0.37772316770645364</c:v>
                </c:pt>
                <c:pt idx="3266">
                  <c:v>0.37783214358348322</c:v>
                </c:pt>
                <c:pt idx="3267">
                  <c:v>0.37793631067856281</c:v>
                </c:pt>
                <c:pt idx="3268">
                  <c:v>0.37803635569890537</c:v>
                </c:pt>
                <c:pt idx="3269">
                  <c:v>0.37812542845839037</c:v>
                </c:pt>
                <c:pt idx="3270">
                  <c:v>0.3782186037774119</c:v>
                </c:pt>
                <c:pt idx="3271">
                  <c:v>0.37831177041560232</c:v>
                </c:pt>
                <c:pt idx="3272">
                  <c:v>0.37841177788199654</c:v>
                </c:pt>
                <c:pt idx="3273">
                  <c:v>0.37851930899848885</c:v>
                </c:pt>
                <c:pt idx="3274">
                  <c:v>0.37862135012937115</c:v>
                </c:pt>
                <c:pt idx="3275">
                  <c:v>0.37870968605520455</c:v>
                </c:pt>
                <c:pt idx="3276">
                  <c:v>0.37877952754244582</c:v>
                </c:pt>
                <c:pt idx="3277">
                  <c:v>0.37884525625133159</c:v>
                </c:pt>
                <c:pt idx="3278">
                  <c:v>0.37891440366714574</c:v>
                </c:pt>
                <c:pt idx="3279">
                  <c:v>0.37899449915195954</c:v>
                </c:pt>
                <c:pt idx="3280">
                  <c:v>0.37908006416345175</c:v>
                </c:pt>
                <c:pt idx="3281">
                  <c:v>0.37916288412146631</c:v>
                </c:pt>
                <c:pt idx="3282">
                  <c:v>0.37926006904391807</c:v>
                </c:pt>
                <c:pt idx="3283">
                  <c:v>0.37935724452237857</c:v>
                </c:pt>
                <c:pt idx="3284">
                  <c:v>0.37947425316575573</c:v>
                </c:pt>
                <c:pt idx="3285">
                  <c:v>0.37959672123270244</c:v>
                </c:pt>
                <c:pt idx="3286">
                  <c:v>0.37971438591721979</c:v>
                </c:pt>
                <c:pt idx="3287">
                  <c:v>0.37980262534573184</c:v>
                </c:pt>
                <c:pt idx="3288">
                  <c:v>0.37988196578053152</c:v>
                </c:pt>
                <c:pt idx="3289">
                  <c:v>0.37996198380856766</c:v>
                </c:pt>
                <c:pt idx="3290">
                  <c:v>0.38003105405132226</c:v>
                </c:pt>
                <c:pt idx="3291">
                  <c:v>0.38010217090043824</c:v>
                </c:pt>
                <c:pt idx="3292">
                  <c:v>0.38018285504734634</c:v>
                </c:pt>
                <c:pt idx="3293">
                  <c:v>0.38027583887096278</c:v>
                </c:pt>
                <c:pt idx="3294">
                  <c:v>0.38036402877327619</c:v>
                </c:pt>
                <c:pt idx="3295">
                  <c:v>0.3804494766861603</c:v>
                </c:pt>
                <c:pt idx="3296">
                  <c:v>0.38052739881738368</c:v>
                </c:pt>
                <c:pt idx="3297">
                  <c:v>0.38062103404808356</c:v>
                </c:pt>
                <c:pt idx="3298">
                  <c:v>0.38071602725682385</c:v>
                </c:pt>
                <c:pt idx="3299">
                  <c:v>0.38081442797194859</c:v>
                </c:pt>
                <c:pt idx="3300">
                  <c:v>0.38092853334325821</c:v>
                </c:pt>
                <c:pt idx="3301">
                  <c:v>0.38107268379011799</c:v>
                </c:pt>
                <c:pt idx="3302">
                  <c:v>0.38122569280838547</c:v>
                </c:pt>
                <c:pt idx="3303">
                  <c:v>0.38136297115273732</c:v>
                </c:pt>
                <c:pt idx="3304">
                  <c:v>0.38147974535765317</c:v>
                </c:pt>
                <c:pt idx="3305">
                  <c:v>0.38156851194596758</c:v>
                </c:pt>
                <c:pt idx="3306">
                  <c:v>0.38165453973572783</c:v>
                </c:pt>
                <c:pt idx="3307">
                  <c:v>0.38174329081018604</c:v>
                </c:pt>
                <c:pt idx="3308">
                  <c:v>0.38181974695852633</c:v>
                </c:pt>
                <c:pt idx="3309">
                  <c:v>0.38189824495737967</c:v>
                </c:pt>
                <c:pt idx="3310">
                  <c:v>0.38198492689240676</c:v>
                </c:pt>
                <c:pt idx="3311">
                  <c:v>0.38208593258156986</c:v>
                </c:pt>
                <c:pt idx="3312">
                  <c:v>0.38218419859593838</c:v>
                </c:pt>
                <c:pt idx="3313">
                  <c:v>0.3822749496015117</c:v>
                </c:pt>
                <c:pt idx="3314">
                  <c:v>0.38237797271596413</c:v>
                </c:pt>
                <c:pt idx="3315">
                  <c:v>0.38247211700921824</c:v>
                </c:pt>
                <c:pt idx="3316">
                  <c:v>0.3825778482207951</c:v>
                </c:pt>
                <c:pt idx="3317">
                  <c:v>0.3826678814717725</c:v>
                </c:pt>
                <c:pt idx="3318">
                  <c:v>0.38275722463927903</c:v>
                </c:pt>
                <c:pt idx="3319">
                  <c:v>0.38285133323657811</c:v>
                </c:pt>
                <c:pt idx="3320">
                  <c:v>0.38295975172796942</c:v>
                </c:pt>
                <c:pt idx="3321">
                  <c:v>0.38306747669940366</c:v>
                </c:pt>
                <c:pt idx="3322">
                  <c:v>0.38317314498493854</c:v>
                </c:pt>
                <c:pt idx="3323">
                  <c:v>0.38328289183451325</c:v>
                </c:pt>
                <c:pt idx="3324">
                  <c:v>0.38340012361072939</c:v>
                </c:pt>
                <c:pt idx="3325">
                  <c:v>0.38350848262264214</c:v>
                </c:pt>
                <c:pt idx="3326">
                  <c:v>0.38361342292601591</c:v>
                </c:pt>
                <c:pt idx="3327">
                  <c:v>0.38371767089455255</c:v>
                </c:pt>
                <c:pt idx="3328">
                  <c:v>0.38382258924909279</c:v>
                </c:pt>
                <c:pt idx="3329">
                  <c:v>0.38392477186996166</c:v>
                </c:pt>
                <c:pt idx="3330">
                  <c:v>0.38402694405060928</c:v>
                </c:pt>
                <c:pt idx="3331">
                  <c:v>0.3841257005698967</c:v>
                </c:pt>
                <c:pt idx="3332">
                  <c:v>0.38420878470761638</c:v>
                </c:pt>
                <c:pt idx="3333">
                  <c:v>0.3842666671171342</c:v>
                </c:pt>
                <c:pt idx="3334">
                  <c:v>0.38431977979228232</c:v>
                </c:pt>
                <c:pt idx="3335">
                  <c:v>0.38437493227700087</c:v>
                </c:pt>
                <c:pt idx="3336">
                  <c:v>0.38442872004206746</c:v>
                </c:pt>
                <c:pt idx="3337">
                  <c:v>0.38448658972296645</c:v>
                </c:pt>
                <c:pt idx="3338">
                  <c:v>0.38454649833511956</c:v>
                </c:pt>
                <c:pt idx="3339">
                  <c:v>0.38461797550619248</c:v>
                </c:pt>
                <c:pt idx="3340">
                  <c:v>0.38470850592260247</c:v>
                </c:pt>
                <c:pt idx="3341">
                  <c:v>0.38481808440966453</c:v>
                </c:pt>
                <c:pt idx="3342">
                  <c:v>0.38493445586612335</c:v>
                </c:pt>
                <c:pt idx="3343">
                  <c:v>0.38503856621774635</c:v>
                </c:pt>
                <c:pt idx="3344">
                  <c:v>0.38513246037596571</c:v>
                </c:pt>
                <c:pt idx="3345">
                  <c:v>0.38523586982645719</c:v>
                </c:pt>
                <c:pt idx="3346">
                  <c:v>0.38534539054417893</c:v>
                </c:pt>
                <c:pt idx="3347">
                  <c:v>0.38545966024528405</c:v>
                </c:pt>
                <c:pt idx="3348">
                  <c:v>0.38557187670755666</c:v>
                </c:pt>
                <c:pt idx="3349">
                  <c:v>0.38568136063375968</c:v>
                </c:pt>
                <c:pt idx="3350">
                  <c:v>0.38578199367003851</c:v>
                </c:pt>
                <c:pt idx="3351">
                  <c:v>0.38587241877346856</c:v>
                </c:pt>
                <c:pt idx="3352">
                  <c:v>0.38595943671621541</c:v>
                </c:pt>
                <c:pt idx="3353">
                  <c:v>0.3860450876086684</c:v>
                </c:pt>
                <c:pt idx="3354">
                  <c:v>0.38612733275157834</c:v>
                </c:pt>
                <c:pt idx="3355">
                  <c:v>0.38620821187369669</c:v>
                </c:pt>
                <c:pt idx="3356">
                  <c:v>0.3862809295331443</c:v>
                </c:pt>
                <c:pt idx="3357">
                  <c:v>0.38634548750979736</c:v>
                </c:pt>
                <c:pt idx="3358">
                  <c:v>0.3864188746740076</c:v>
                </c:pt>
                <c:pt idx="3359">
                  <c:v>0.38649021814290002</c:v>
                </c:pt>
                <c:pt idx="3360">
                  <c:v>0.38656087713313098</c:v>
                </c:pt>
                <c:pt idx="3361">
                  <c:v>0.38662881376186981</c:v>
                </c:pt>
                <c:pt idx="3362">
                  <c:v>0.38671712447979145</c:v>
                </c:pt>
                <c:pt idx="3363">
                  <c:v>0.38680203127765045</c:v>
                </c:pt>
                <c:pt idx="3364">
                  <c:v>0.38688353502177386</c:v>
                </c:pt>
                <c:pt idx="3365">
                  <c:v>0.38696706946602799</c:v>
                </c:pt>
                <c:pt idx="3366">
                  <c:v>0.38706825225213831</c:v>
                </c:pt>
                <c:pt idx="3367">
                  <c:v>0.38719250972056235</c:v>
                </c:pt>
                <c:pt idx="3368">
                  <c:v>0.38732354048819978</c:v>
                </c:pt>
                <c:pt idx="3369">
                  <c:v>0.38746473577441254</c:v>
                </c:pt>
                <c:pt idx="3370">
                  <c:v>0.3876065898068512</c:v>
                </c:pt>
                <c:pt idx="3371">
                  <c:v>0.38774435221306586</c:v>
                </c:pt>
                <c:pt idx="3372">
                  <c:v>0.38786241917209663</c:v>
                </c:pt>
                <c:pt idx="3373">
                  <c:v>0.38798522116082901</c:v>
                </c:pt>
                <c:pt idx="3374">
                  <c:v>0.388106651392018</c:v>
                </c:pt>
                <c:pt idx="3375">
                  <c:v>0.38821653643338278</c:v>
                </c:pt>
                <c:pt idx="3376">
                  <c:v>0.38831623648551972</c:v>
                </c:pt>
                <c:pt idx="3377">
                  <c:v>0.38841863911579705</c:v>
                </c:pt>
                <c:pt idx="3378">
                  <c:v>0.38852984598849627</c:v>
                </c:pt>
                <c:pt idx="3379">
                  <c:v>0.38864714227532199</c:v>
                </c:pt>
                <c:pt idx="3380">
                  <c:v>0.38876306901653074</c:v>
                </c:pt>
                <c:pt idx="3381">
                  <c:v>0.38888101576709888</c:v>
                </c:pt>
                <c:pt idx="3382">
                  <c:v>0.38899352671331267</c:v>
                </c:pt>
                <c:pt idx="3383">
                  <c:v>0.38909314933342259</c:v>
                </c:pt>
                <c:pt idx="3384">
                  <c:v>0.38919479483871194</c:v>
                </c:pt>
                <c:pt idx="3385">
                  <c:v>0.38929778507912249</c:v>
                </c:pt>
                <c:pt idx="3386">
                  <c:v>0.38940889423314062</c:v>
                </c:pt>
                <c:pt idx="3387">
                  <c:v>0.38953015172085448</c:v>
                </c:pt>
                <c:pt idx="3388">
                  <c:v>0.38966155384948697</c:v>
                </c:pt>
                <c:pt idx="3389">
                  <c:v>0.3897854895182295</c:v>
                </c:pt>
                <c:pt idx="3390">
                  <c:v>0.3898924817302466</c:v>
                </c:pt>
                <c:pt idx="3391">
                  <c:v>0.38998321299041022</c:v>
                </c:pt>
                <c:pt idx="3392">
                  <c:v>0.39006242683703202</c:v>
                </c:pt>
                <c:pt idx="3393">
                  <c:v>0.39013960352429494</c:v>
                </c:pt>
                <c:pt idx="3394">
                  <c:v>0.39021948189259825</c:v>
                </c:pt>
                <c:pt idx="3395">
                  <c:v>0.39029190845666301</c:v>
                </c:pt>
                <c:pt idx="3396">
                  <c:v>0.39036026890577052</c:v>
                </c:pt>
                <c:pt idx="3397">
                  <c:v>0.3904320085099881</c:v>
                </c:pt>
                <c:pt idx="3398">
                  <c:v>0.39051254023597876</c:v>
                </c:pt>
                <c:pt idx="3399">
                  <c:v>0.39060186195935198</c:v>
                </c:pt>
                <c:pt idx="3400">
                  <c:v>0.39068914593579473</c:v>
                </c:pt>
                <c:pt idx="3401">
                  <c:v>0.3907838641120806</c:v>
                </c:pt>
                <c:pt idx="3402">
                  <c:v>0.39087451453569655</c:v>
                </c:pt>
                <c:pt idx="3403">
                  <c:v>0.39095162857657823</c:v>
                </c:pt>
                <c:pt idx="3404">
                  <c:v>0.3910483509398448</c:v>
                </c:pt>
                <c:pt idx="3405">
                  <c:v>0.39114235881696247</c:v>
                </c:pt>
                <c:pt idx="3406">
                  <c:v>0.39123230052735597</c:v>
                </c:pt>
                <c:pt idx="3407">
                  <c:v>0.39130600612357136</c:v>
                </c:pt>
                <c:pt idx="3408">
                  <c:v>0.39138646749860495</c:v>
                </c:pt>
                <c:pt idx="3409">
                  <c:v>0.39148044359696899</c:v>
                </c:pt>
                <c:pt idx="3410">
                  <c:v>0.391574410864656</c:v>
                </c:pt>
                <c:pt idx="3411">
                  <c:v>0.39167445263893957</c:v>
                </c:pt>
                <c:pt idx="3412">
                  <c:v>0.39177921539026755</c:v>
                </c:pt>
                <c:pt idx="3413">
                  <c:v>0.39188869763397899</c:v>
                </c:pt>
                <c:pt idx="3414">
                  <c:v>0.39201843884774135</c:v>
                </c:pt>
                <c:pt idx="3415">
                  <c:v>0.39214816323090473</c:v>
                </c:pt>
                <c:pt idx="3416">
                  <c:v>0.39226773799077463</c:v>
                </c:pt>
                <c:pt idx="3417">
                  <c:v>0.39238392123620064</c:v>
                </c:pt>
                <c:pt idx="3418">
                  <c:v>0.39249468803977294</c:v>
                </c:pt>
                <c:pt idx="3419">
                  <c:v>0.3925980143013148</c:v>
                </c:pt>
                <c:pt idx="3420">
                  <c:v>0.39270200511780395</c:v>
                </c:pt>
                <c:pt idx="3421">
                  <c:v>0.39279923350127627</c:v>
                </c:pt>
                <c:pt idx="3422">
                  <c:v>0.3928890263195991</c:v>
                </c:pt>
                <c:pt idx="3423">
                  <c:v>0.39297678594469226</c:v>
                </c:pt>
                <c:pt idx="3424">
                  <c:v>0.39306048794940418</c:v>
                </c:pt>
                <c:pt idx="3425">
                  <c:v>0.39313608373875464</c:v>
                </c:pt>
                <c:pt idx="3426">
                  <c:v>0.39321302358465637</c:v>
                </c:pt>
                <c:pt idx="3427">
                  <c:v>0.39328725817544535</c:v>
                </c:pt>
                <c:pt idx="3428">
                  <c:v>0.39336756030042441</c:v>
                </c:pt>
                <c:pt idx="3429">
                  <c:v>0.3934512296042974</c:v>
                </c:pt>
                <c:pt idx="3430">
                  <c:v>0.39352139846163314</c:v>
                </c:pt>
                <c:pt idx="3431">
                  <c:v>0.39358414144312592</c:v>
                </c:pt>
                <c:pt idx="3432">
                  <c:v>0.39364688048818414</c:v>
                </c:pt>
                <c:pt idx="3433">
                  <c:v>0.39371771016341922</c:v>
                </c:pt>
                <c:pt idx="3434">
                  <c:v>0.39378448783393527</c:v>
                </c:pt>
                <c:pt idx="3435">
                  <c:v>0.39387082003083984</c:v>
                </c:pt>
                <c:pt idx="3436">
                  <c:v>0.39398546845819132</c:v>
                </c:pt>
                <c:pt idx="3437">
                  <c:v>0.39411965786167796</c:v>
                </c:pt>
                <c:pt idx="3438">
                  <c:v>0.39424371646604306</c:v>
                </c:pt>
                <c:pt idx="3439">
                  <c:v>0.39435697392598801</c:v>
                </c:pt>
                <c:pt idx="3440">
                  <c:v>0.39446684836926932</c:v>
                </c:pt>
                <c:pt idx="3441">
                  <c:v>0.39457738470651771</c:v>
                </c:pt>
                <c:pt idx="3442">
                  <c:v>0.39467982211027747</c:v>
                </c:pt>
                <c:pt idx="3443">
                  <c:v>0.39476809855982897</c:v>
                </c:pt>
                <c:pt idx="3444">
                  <c:v>0.39484828186294563</c:v>
                </c:pt>
                <c:pt idx="3445">
                  <c:v>0.3949412594917866</c:v>
                </c:pt>
                <c:pt idx="3446">
                  <c:v>0.39503288116172308</c:v>
                </c:pt>
                <c:pt idx="3447">
                  <c:v>0.39511439044422703</c:v>
                </c:pt>
                <c:pt idx="3448">
                  <c:v>0.39519387243721926</c:v>
                </c:pt>
                <c:pt idx="3449">
                  <c:v>0.3952585310934193</c:v>
                </c:pt>
                <c:pt idx="3450">
                  <c:v>0.39532924671193603</c:v>
                </c:pt>
                <c:pt idx="3451">
                  <c:v>0.39540467119354639</c:v>
                </c:pt>
                <c:pt idx="3452">
                  <c:v>0.39547874327244686</c:v>
                </c:pt>
                <c:pt idx="3453">
                  <c:v>0.39555011663055323</c:v>
                </c:pt>
                <c:pt idx="3454">
                  <c:v>0.39563091051126859</c:v>
                </c:pt>
                <c:pt idx="3455">
                  <c:v>0.39573525961364125</c:v>
                </c:pt>
                <c:pt idx="3456">
                  <c:v>0.39585238692510422</c:v>
                </c:pt>
                <c:pt idx="3457">
                  <c:v>0.39597824983498536</c:v>
                </c:pt>
                <c:pt idx="3458">
                  <c:v>0.39610073221651898</c:v>
                </c:pt>
                <c:pt idx="3459">
                  <c:v>0.3962184895913789</c:v>
                </c:pt>
                <c:pt idx="3460">
                  <c:v>0.3963167222777787</c:v>
                </c:pt>
                <c:pt idx="3461">
                  <c:v>0.39640754528566369</c:v>
                </c:pt>
                <c:pt idx="3462">
                  <c:v>0.39650575940328203</c:v>
                </c:pt>
                <c:pt idx="3463">
                  <c:v>0.39660060086844534</c:v>
                </c:pt>
                <c:pt idx="3464">
                  <c:v>0.39670148617068568</c:v>
                </c:pt>
                <c:pt idx="3465">
                  <c:v>0.39679765401660338</c:v>
                </c:pt>
                <c:pt idx="3466">
                  <c:v>0.3969072606331871</c:v>
                </c:pt>
                <c:pt idx="3467">
                  <c:v>0.39702357844181019</c:v>
                </c:pt>
                <c:pt idx="3468">
                  <c:v>0.39715063850407906</c:v>
                </c:pt>
                <c:pt idx="3469">
                  <c:v>0.39727835457127009</c:v>
                </c:pt>
                <c:pt idx="3470">
                  <c:v>0.39738723644194129</c:v>
                </c:pt>
                <c:pt idx="3471">
                  <c:v>0.39747460220953534</c:v>
                </c:pt>
                <c:pt idx="3472">
                  <c:v>0.39755725663980951</c:v>
                </c:pt>
                <c:pt idx="3473">
                  <c:v>0.39763318517698182</c:v>
                </c:pt>
                <c:pt idx="3474">
                  <c:v>0.39770171749033034</c:v>
                </c:pt>
                <c:pt idx="3475">
                  <c:v>0.39776151145646516</c:v>
                </c:pt>
                <c:pt idx="3476">
                  <c:v>0.39782600431088083</c:v>
                </c:pt>
                <c:pt idx="3477">
                  <c:v>0.39788310388751968</c:v>
                </c:pt>
                <c:pt idx="3478">
                  <c:v>0.39794020020398324</c:v>
                </c:pt>
                <c:pt idx="3479">
                  <c:v>0.39799259160267092</c:v>
                </c:pt>
                <c:pt idx="3480">
                  <c:v>0.39803087588902458</c:v>
                </c:pt>
                <c:pt idx="3481">
                  <c:v>0.39808124771707931</c:v>
                </c:pt>
                <c:pt idx="3482">
                  <c:v>0.39814571995475156</c:v>
                </c:pt>
                <c:pt idx="3483">
                  <c:v>0.39821488867104482</c:v>
                </c:pt>
                <c:pt idx="3484">
                  <c:v>0.39829076729348795</c:v>
                </c:pt>
                <c:pt idx="3485">
                  <c:v>0.39838006838493417</c:v>
                </c:pt>
                <c:pt idx="3486">
                  <c:v>0.39845593447527872</c:v>
                </c:pt>
                <c:pt idx="3487">
                  <c:v>0.39852105387373277</c:v>
                </c:pt>
                <c:pt idx="3488">
                  <c:v>0.39860899189829202</c:v>
                </c:pt>
                <c:pt idx="3489">
                  <c:v>0.39870497648713382</c:v>
                </c:pt>
                <c:pt idx="3490">
                  <c:v>0.398802965234614</c:v>
                </c:pt>
                <c:pt idx="3491">
                  <c:v>0.39889624697001713</c:v>
                </c:pt>
                <c:pt idx="3492">
                  <c:v>0.3989868360102144</c:v>
                </c:pt>
                <c:pt idx="3493">
                  <c:v>0.39909955757866661</c:v>
                </c:pt>
                <c:pt idx="3494">
                  <c:v>0.39920958304564774</c:v>
                </c:pt>
                <c:pt idx="3495">
                  <c:v>0.39931825485487871</c:v>
                </c:pt>
                <c:pt idx="3496">
                  <c:v>0.39942758555991248</c:v>
                </c:pt>
                <c:pt idx="3497">
                  <c:v>0.3995355630510698</c:v>
                </c:pt>
                <c:pt idx="3498">
                  <c:v>0.39963883496006247</c:v>
                </c:pt>
                <c:pt idx="3499">
                  <c:v>0.39973539125312679</c:v>
                </c:pt>
                <c:pt idx="3500">
                  <c:v>0.39981383637694767</c:v>
                </c:pt>
                <c:pt idx="3501">
                  <c:v>0.39989361613123481</c:v>
                </c:pt>
                <c:pt idx="3502">
                  <c:v>0.39998880717369556</c:v>
                </c:pt>
                <c:pt idx="3503">
                  <c:v>0.40009404306137525</c:v>
                </c:pt>
                <c:pt idx="3504">
                  <c:v>0.40020194861797947</c:v>
                </c:pt>
                <c:pt idx="3505">
                  <c:v>0.40030314138593265</c:v>
                </c:pt>
                <c:pt idx="3506">
                  <c:v>0.40038891266748178</c:v>
                </c:pt>
                <c:pt idx="3507">
                  <c:v>0.40048472657149264</c:v>
                </c:pt>
                <c:pt idx="3508">
                  <c:v>0.40059125013490704</c:v>
                </c:pt>
                <c:pt idx="3509">
                  <c:v>0.40070647039665153</c:v>
                </c:pt>
                <c:pt idx="3510">
                  <c:v>0.40081765875922937</c:v>
                </c:pt>
                <c:pt idx="3511">
                  <c:v>0.40091008304839831</c:v>
                </c:pt>
                <c:pt idx="3512">
                  <c:v>0.40099111470871779</c:v>
                </c:pt>
                <c:pt idx="3513">
                  <c:v>0.40107883579856468</c:v>
                </c:pt>
                <c:pt idx="3514">
                  <c:v>0.40115851469933261</c:v>
                </c:pt>
                <c:pt idx="3515">
                  <c:v>0.40123684826982675</c:v>
                </c:pt>
                <c:pt idx="3516">
                  <c:v>0.40132253950694613</c:v>
                </c:pt>
                <c:pt idx="3517">
                  <c:v>0.40139416639115699</c:v>
                </c:pt>
                <c:pt idx="3518">
                  <c:v>0.40146110276681818</c:v>
                </c:pt>
                <c:pt idx="3519">
                  <c:v>0.40151665655611968</c:v>
                </c:pt>
                <c:pt idx="3520">
                  <c:v>0.40157421505832952</c:v>
                </c:pt>
                <c:pt idx="3521">
                  <c:v>0.40165184686010225</c:v>
                </c:pt>
                <c:pt idx="3522">
                  <c:v>0.40175021643467301</c:v>
                </c:pt>
                <c:pt idx="3523">
                  <c:v>0.40184590000182924</c:v>
                </c:pt>
                <c:pt idx="3524">
                  <c:v>0.40193087003990613</c:v>
                </c:pt>
                <c:pt idx="3525">
                  <c:v>0.40201650182861925</c:v>
                </c:pt>
                <c:pt idx="3526">
                  <c:v>0.4021021262851569</c:v>
                </c:pt>
                <c:pt idx="3527">
                  <c:v>0.40219777618785757</c:v>
                </c:pt>
                <c:pt idx="3528">
                  <c:v>0.40228806665234296</c:v>
                </c:pt>
                <c:pt idx="3529">
                  <c:v>0.40239105471050052</c:v>
                </c:pt>
                <c:pt idx="3530">
                  <c:v>0.40249603811218632</c:v>
                </c:pt>
                <c:pt idx="3531">
                  <c:v>0.40258763882807308</c:v>
                </c:pt>
                <c:pt idx="3532">
                  <c:v>0.40266184931378129</c:v>
                </c:pt>
                <c:pt idx="3533">
                  <c:v>0.40273739126884972</c:v>
                </c:pt>
                <c:pt idx="3534">
                  <c:v>0.40282763302657976</c:v>
                </c:pt>
                <c:pt idx="3535">
                  <c:v>0.40292922881578913</c:v>
                </c:pt>
                <c:pt idx="3536">
                  <c:v>0.40304017032165979</c:v>
                </c:pt>
                <c:pt idx="3537">
                  <c:v>0.40315711340292254</c:v>
                </c:pt>
                <c:pt idx="3538">
                  <c:v>0.40328005595282568</c:v>
                </c:pt>
                <c:pt idx="3539">
                  <c:v>0.40340097925920326</c:v>
                </c:pt>
                <c:pt idx="3540">
                  <c:v>0.4035192160877083</c:v>
                </c:pt>
                <c:pt idx="3541">
                  <c:v>0.40363543527723023</c:v>
                </c:pt>
                <c:pt idx="3542">
                  <c:v>0.4037416237618901</c:v>
                </c:pt>
                <c:pt idx="3543">
                  <c:v>0.40383377821281496</c:v>
                </c:pt>
                <c:pt idx="3544">
                  <c:v>0.40390856398832831</c:v>
                </c:pt>
                <c:pt idx="3545">
                  <c:v>0.40398467948093908</c:v>
                </c:pt>
                <c:pt idx="3546">
                  <c:v>0.40406279198902784</c:v>
                </c:pt>
                <c:pt idx="3547">
                  <c:v>0.40415558438946364</c:v>
                </c:pt>
                <c:pt idx="3548">
                  <c:v>0.4042603827178593</c:v>
                </c:pt>
                <c:pt idx="3549">
                  <c:v>0.40436316786162541</c:v>
                </c:pt>
                <c:pt idx="3550">
                  <c:v>0.40446394044035755</c:v>
                </c:pt>
                <c:pt idx="3551">
                  <c:v>0.40455936471309512</c:v>
                </c:pt>
                <c:pt idx="3552">
                  <c:v>0.40464210286557273</c:v>
                </c:pt>
                <c:pt idx="3553">
                  <c:v>0.40471616105065389</c:v>
                </c:pt>
                <c:pt idx="3554">
                  <c:v>0.40478687816222292</c:v>
                </c:pt>
                <c:pt idx="3555">
                  <c:v>0.40486692923485007</c:v>
                </c:pt>
                <c:pt idx="3556">
                  <c:v>0.40496231506225588</c:v>
                </c:pt>
                <c:pt idx="3557">
                  <c:v>0.40507769974189972</c:v>
                </c:pt>
                <c:pt idx="3558">
                  <c:v>0.40521707735107909</c:v>
                </c:pt>
                <c:pt idx="3559">
                  <c:v>0.40538177130241582</c:v>
                </c:pt>
                <c:pt idx="3560">
                  <c:v>0.40553310579626922</c:v>
                </c:pt>
                <c:pt idx="3561">
                  <c:v>0.40566108890267388</c:v>
                </c:pt>
                <c:pt idx="3562">
                  <c:v>0.40575973136913546</c:v>
                </c:pt>
                <c:pt idx="3563">
                  <c:v>0.40585636489057941</c:v>
                </c:pt>
                <c:pt idx="3564">
                  <c:v>0.40595099004841417</c:v>
                </c:pt>
                <c:pt idx="3565">
                  <c:v>0.40604760509051857</c:v>
                </c:pt>
                <c:pt idx="3566">
                  <c:v>0.40614221215480528</c:v>
                </c:pt>
                <c:pt idx="3567">
                  <c:v>0.40624413791896208</c:v>
                </c:pt>
                <c:pt idx="3568">
                  <c:v>0.40635138191814701</c:v>
                </c:pt>
                <c:pt idx="3569">
                  <c:v>0.40646061242926795</c:v>
                </c:pt>
                <c:pt idx="3570">
                  <c:v>0.40657382658595326</c:v>
                </c:pt>
                <c:pt idx="3571">
                  <c:v>0.40668769377897374</c:v>
                </c:pt>
                <c:pt idx="3572">
                  <c:v>0.40678756660765492</c:v>
                </c:pt>
                <c:pt idx="3573">
                  <c:v>0.40687611217356051</c:v>
                </c:pt>
                <c:pt idx="3574">
                  <c:v>0.40695599618202283</c:v>
                </c:pt>
                <c:pt idx="3575">
                  <c:v>0.40704119875785466</c:v>
                </c:pt>
                <c:pt idx="3576">
                  <c:v>0.40711774175658721</c:v>
                </c:pt>
                <c:pt idx="3577">
                  <c:v>0.40718562716604217</c:v>
                </c:pt>
                <c:pt idx="3578">
                  <c:v>0.40726415551814515</c:v>
                </c:pt>
                <c:pt idx="3579">
                  <c:v>0.40734600477913518</c:v>
                </c:pt>
                <c:pt idx="3580">
                  <c:v>0.40742585126100861</c:v>
                </c:pt>
                <c:pt idx="3581">
                  <c:v>0.40750835259504881</c:v>
                </c:pt>
                <c:pt idx="3582">
                  <c:v>0.4075895166202701</c:v>
                </c:pt>
                <c:pt idx="3583">
                  <c:v>0.40767533043295384</c:v>
                </c:pt>
                <c:pt idx="3584">
                  <c:v>0.40777310928985067</c:v>
                </c:pt>
                <c:pt idx="3585">
                  <c:v>0.40787353884242833</c:v>
                </c:pt>
                <c:pt idx="3586">
                  <c:v>0.40796464831983886</c:v>
                </c:pt>
                <c:pt idx="3587">
                  <c:v>0.40804577532021252</c:v>
                </c:pt>
                <c:pt idx="3588">
                  <c:v>0.40810894342685594</c:v>
                </c:pt>
                <c:pt idx="3589">
                  <c:v>0.40815415604251332</c:v>
                </c:pt>
                <c:pt idx="3590">
                  <c:v>0.4082073447380663</c:v>
                </c:pt>
                <c:pt idx="3591">
                  <c:v>0.40825853618578156</c:v>
                </c:pt>
                <c:pt idx="3592">
                  <c:v>0.40831703748878201</c:v>
                </c:pt>
                <c:pt idx="3593">
                  <c:v>0.40838550625790959</c:v>
                </c:pt>
                <c:pt idx="3594">
                  <c:v>0.40845264098436906</c:v>
                </c:pt>
                <c:pt idx="3595">
                  <c:v>0.40852176510206734</c:v>
                </c:pt>
                <c:pt idx="3596">
                  <c:v>0.40859487195041705</c:v>
                </c:pt>
                <c:pt idx="3597">
                  <c:v>0.40866863798916431</c:v>
                </c:pt>
                <c:pt idx="3598">
                  <c:v>0.4087397406418215</c:v>
                </c:pt>
                <c:pt idx="3599">
                  <c:v>0.40881881148634941</c:v>
                </c:pt>
                <c:pt idx="3600">
                  <c:v>0.40888990346245385</c:v>
                </c:pt>
                <c:pt idx="3601">
                  <c:v>0.40897294843600535</c:v>
                </c:pt>
                <c:pt idx="3602">
                  <c:v>0.40907857167799971</c:v>
                </c:pt>
                <c:pt idx="3603">
                  <c:v>0.40920078842423724</c:v>
                </c:pt>
                <c:pt idx="3604">
                  <c:v>0.40931502100721329</c:v>
                </c:pt>
                <c:pt idx="3605">
                  <c:v>0.40942592039137043</c:v>
                </c:pt>
                <c:pt idx="3606">
                  <c:v>0.40953813539277473</c:v>
                </c:pt>
                <c:pt idx="3607">
                  <c:v>0.40964170729566907</c:v>
                </c:pt>
                <c:pt idx="3608">
                  <c:v>0.40973929408076987</c:v>
                </c:pt>
                <c:pt idx="3609">
                  <c:v>0.40982293231756523</c:v>
                </c:pt>
                <c:pt idx="3610">
                  <c:v>0.40989461666750843</c:v>
                </c:pt>
                <c:pt idx="3611">
                  <c:v>0.40996961423675959</c:v>
                </c:pt>
                <c:pt idx="3612">
                  <c:v>0.41003465182253418</c:v>
                </c:pt>
                <c:pt idx="3613">
                  <c:v>0.41010167592900693</c:v>
                </c:pt>
                <c:pt idx="3614">
                  <c:v>0.41018992854387964</c:v>
                </c:pt>
                <c:pt idx="3615">
                  <c:v>0.41028016376593274</c:v>
                </c:pt>
                <c:pt idx="3616">
                  <c:v>0.41036773722486186</c:v>
                </c:pt>
                <c:pt idx="3617">
                  <c:v>0.41045596636328852</c:v>
                </c:pt>
                <c:pt idx="3618">
                  <c:v>0.41054352442860292</c:v>
                </c:pt>
                <c:pt idx="3619">
                  <c:v>0.41061449390147886</c:v>
                </c:pt>
                <c:pt idx="3620">
                  <c:v>0.41067882636104042</c:v>
                </c:pt>
                <c:pt idx="3621">
                  <c:v>0.41074249152474446</c:v>
                </c:pt>
                <c:pt idx="3622">
                  <c:v>0.41081875174986832</c:v>
                </c:pt>
                <c:pt idx="3623">
                  <c:v>0.41090826720278179</c:v>
                </c:pt>
                <c:pt idx="3624">
                  <c:v>0.41100440450548847</c:v>
                </c:pt>
                <c:pt idx="3625">
                  <c:v>0.41109920672525735</c:v>
                </c:pt>
                <c:pt idx="3626">
                  <c:v>0.41119532567418782</c:v>
                </c:pt>
                <c:pt idx="3627">
                  <c:v>0.4112967377210317</c:v>
                </c:pt>
                <c:pt idx="3628">
                  <c:v>0.41136301454742974</c:v>
                </c:pt>
                <c:pt idx="3629">
                  <c:v>0.41142067181343767</c:v>
                </c:pt>
                <c:pt idx="3630">
                  <c:v>0.41147898842494091</c:v>
                </c:pt>
                <c:pt idx="3631">
                  <c:v>0.41154922891914492</c:v>
                </c:pt>
                <c:pt idx="3632">
                  <c:v>0.41163006564556637</c:v>
                </c:pt>
                <c:pt idx="3633">
                  <c:v>0.41171155835350504</c:v>
                </c:pt>
                <c:pt idx="3634">
                  <c:v>0.41178509485298215</c:v>
                </c:pt>
                <c:pt idx="3635">
                  <c:v>0.41186988698644272</c:v>
                </c:pt>
                <c:pt idx="3636">
                  <c:v>0.41198513976439416</c:v>
                </c:pt>
                <c:pt idx="3637">
                  <c:v>0.412102366032087</c:v>
                </c:pt>
                <c:pt idx="3638">
                  <c:v>0.41221229456540681</c:v>
                </c:pt>
                <c:pt idx="3639">
                  <c:v>0.41233412894099408</c:v>
                </c:pt>
                <c:pt idx="3640">
                  <c:v>0.41246190665825672</c:v>
                </c:pt>
                <c:pt idx="3641">
                  <c:v>0.41260158278859455</c:v>
                </c:pt>
                <c:pt idx="3642">
                  <c:v>0.41273395921704664</c:v>
                </c:pt>
                <c:pt idx="3643">
                  <c:v>0.4128431565801382</c:v>
                </c:pt>
                <c:pt idx="3644">
                  <c:v>0.41294241656395425</c:v>
                </c:pt>
                <c:pt idx="3645">
                  <c:v>0.41304695975990857</c:v>
                </c:pt>
                <c:pt idx="3646">
                  <c:v>0.41316869249319688</c:v>
                </c:pt>
                <c:pt idx="3647">
                  <c:v>0.41330363972506512</c:v>
                </c:pt>
                <c:pt idx="3648">
                  <c:v>0.41342137292457437</c:v>
                </c:pt>
                <c:pt idx="3649">
                  <c:v>0.4135185915783311</c:v>
                </c:pt>
                <c:pt idx="3650">
                  <c:v>0.41362241330923855</c:v>
                </c:pt>
                <c:pt idx="3651">
                  <c:v>0.41372424071451958</c:v>
                </c:pt>
                <c:pt idx="3652">
                  <c:v>0.41382142992976662</c:v>
                </c:pt>
                <c:pt idx="3653">
                  <c:v>0.41392389812422464</c:v>
                </c:pt>
                <c:pt idx="3654">
                  <c:v>0.41400256012982245</c:v>
                </c:pt>
                <c:pt idx="3655">
                  <c:v>0.41406337021268169</c:v>
                </c:pt>
                <c:pt idx="3656">
                  <c:v>0.41412087199806202</c:v>
                </c:pt>
                <c:pt idx="3657">
                  <c:v>0.4141803531243875</c:v>
                </c:pt>
                <c:pt idx="3658">
                  <c:v>0.41424115239692988</c:v>
                </c:pt>
                <c:pt idx="3659">
                  <c:v>0.41429864396071947</c:v>
                </c:pt>
                <c:pt idx="3660">
                  <c:v>0.41435547145361157</c:v>
                </c:pt>
                <c:pt idx="3661">
                  <c:v>0.41441559935426392</c:v>
                </c:pt>
                <c:pt idx="3662">
                  <c:v>0.41448761592735678</c:v>
                </c:pt>
                <c:pt idx="3663">
                  <c:v>0.41457151860426472</c:v>
                </c:pt>
                <c:pt idx="3664">
                  <c:v>0.41466796495275521</c:v>
                </c:pt>
                <c:pt idx="3665">
                  <c:v>0.41476242051065981</c:v>
                </c:pt>
                <c:pt idx="3666">
                  <c:v>0.41485554627707455</c:v>
                </c:pt>
                <c:pt idx="3667">
                  <c:v>0.41494668224738235</c:v>
                </c:pt>
                <c:pt idx="3668">
                  <c:v>0.41504243210919606</c:v>
                </c:pt>
                <c:pt idx="3669">
                  <c:v>0.41514411502760984</c:v>
                </c:pt>
                <c:pt idx="3670">
                  <c:v>0.41525767074100373</c:v>
                </c:pt>
                <c:pt idx="3671">
                  <c:v>0.41536659288389377</c:v>
                </c:pt>
                <c:pt idx="3672">
                  <c:v>0.41546692278453251</c:v>
                </c:pt>
                <c:pt idx="3673">
                  <c:v>0.4155672426200922</c:v>
                </c:pt>
                <c:pt idx="3674">
                  <c:v>0.41567217167923537</c:v>
                </c:pt>
                <c:pt idx="3675">
                  <c:v>0.41578896655095171</c:v>
                </c:pt>
                <c:pt idx="3676">
                  <c:v>0.41590046982969242</c:v>
                </c:pt>
                <c:pt idx="3677">
                  <c:v>0.41602053638101066</c:v>
                </c:pt>
                <c:pt idx="3678">
                  <c:v>0.41614850353716143</c:v>
                </c:pt>
                <c:pt idx="3679">
                  <c:v>0.41626590229735433</c:v>
                </c:pt>
                <c:pt idx="3680">
                  <c:v>0.41637801184300605</c:v>
                </c:pt>
                <c:pt idx="3681">
                  <c:v>0.41647824032446351</c:v>
                </c:pt>
                <c:pt idx="3682">
                  <c:v>0.41657252505452813</c:v>
                </c:pt>
                <c:pt idx="3683">
                  <c:v>0.41666811937603437</c:v>
                </c:pt>
                <c:pt idx="3684">
                  <c:v>0.41676765961229062</c:v>
                </c:pt>
                <c:pt idx="3685">
                  <c:v>0.41685862149471065</c:v>
                </c:pt>
                <c:pt idx="3686">
                  <c:v>0.41695352942091196</c:v>
                </c:pt>
                <c:pt idx="3687">
                  <c:v>0.417046451371483</c:v>
                </c:pt>
                <c:pt idx="3688">
                  <c:v>0.41715320210335394</c:v>
                </c:pt>
                <c:pt idx="3689">
                  <c:v>0.41725994144072259</c:v>
                </c:pt>
                <c:pt idx="3690">
                  <c:v>0.41736798694379618</c:v>
                </c:pt>
                <c:pt idx="3691">
                  <c:v>0.41747272723244155</c:v>
                </c:pt>
                <c:pt idx="3692">
                  <c:v>0.41757416334391573</c:v>
                </c:pt>
                <c:pt idx="3693">
                  <c:v>0.41768085776001324</c:v>
                </c:pt>
                <c:pt idx="3694">
                  <c:v>0.41778358977311103</c:v>
                </c:pt>
                <c:pt idx="3695">
                  <c:v>0.41789026184810918</c:v>
                </c:pt>
                <c:pt idx="3696">
                  <c:v>0.41801601492650947</c:v>
                </c:pt>
                <c:pt idx="3697">
                  <c:v>0.41814306873001617</c:v>
                </c:pt>
                <c:pt idx="3698">
                  <c:v>0.41826615727855931</c:v>
                </c:pt>
                <c:pt idx="3699">
                  <c:v>0.41837606847108483</c:v>
                </c:pt>
                <c:pt idx="3700">
                  <c:v>0.41848596758446738</c:v>
                </c:pt>
                <c:pt idx="3701">
                  <c:v>0.41858466906783348</c:v>
                </c:pt>
                <c:pt idx="3702">
                  <c:v>0.41866428116615106</c:v>
                </c:pt>
                <c:pt idx="3703">
                  <c:v>0.41874191330694904</c:v>
                </c:pt>
                <c:pt idx="3704">
                  <c:v>0.41881953942146549</c:v>
                </c:pt>
                <c:pt idx="3705">
                  <c:v>0.41888531954747116</c:v>
                </c:pt>
                <c:pt idx="3706">
                  <c:v>0.41895438402313318</c:v>
                </c:pt>
                <c:pt idx="3707">
                  <c:v>0.41902015527993397</c:v>
                </c:pt>
                <c:pt idx="3708">
                  <c:v>0.41908723750566829</c:v>
                </c:pt>
                <c:pt idx="3709">
                  <c:v>0.41915234242160571</c:v>
                </c:pt>
                <c:pt idx="3710">
                  <c:v>0.41922401868952541</c:v>
                </c:pt>
                <c:pt idx="3711">
                  <c:v>0.41931081243017315</c:v>
                </c:pt>
                <c:pt idx="3712">
                  <c:v>0.41940877510252866</c:v>
                </c:pt>
                <c:pt idx="3713">
                  <c:v>0.41949883969599544</c:v>
                </c:pt>
                <c:pt idx="3714">
                  <c:v>0.419590868127587</c:v>
                </c:pt>
                <c:pt idx="3715">
                  <c:v>0.419691432371956</c:v>
                </c:pt>
                <c:pt idx="3716">
                  <c:v>0.41978344308206761</c:v>
                </c:pt>
                <c:pt idx="3717">
                  <c:v>0.41987610245543461</c:v>
                </c:pt>
                <c:pt idx="3718">
                  <c:v>0.41995692596158252</c:v>
                </c:pt>
                <c:pt idx="3719">
                  <c:v>0.42002854458521499</c:v>
                </c:pt>
                <c:pt idx="3720">
                  <c:v>0.42009030331621083</c:v>
                </c:pt>
                <c:pt idx="3721">
                  <c:v>0.42015337212627446</c:v>
                </c:pt>
                <c:pt idx="3722">
                  <c:v>0.42021446624309433</c:v>
                </c:pt>
                <c:pt idx="3723">
                  <c:v>0.42027949781463148</c:v>
                </c:pt>
                <c:pt idx="3724">
                  <c:v>0.42034846607251081</c:v>
                </c:pt>
                <c:pt idx="3725">
                  <c:v>0.42040823471533695</c:v>
                </c:pt>
                <c:pt idx="3726">
                  <c:v>0.420469970002327</c:v>
                </c:pt>
                <c:pt idx="3727">
                  <c:v>0.42052776128518499</c:v>
                </c:pt>
                <c:pt idx="3728">
                  <c:v>0.42057832591812438</c:v>
                </c:pt>
                <c:pt idx="3729">
                  <c:v>0.42062757472606699</c:v>
                </c:pt>
                <c:pt idx="3730">
                  <c:v>0.42067485129994237</c:v>
                </c:pt>
                <c:pt idx="3731">
                  <c:v>0.42073328730940984</c:v>
                </c:pt>
                <c:pt idx="3732">
                  <c:v>0.42079434600817611</c:v>
                </c:pt>
                <c:pt idx="3733">
                  <c:v>0.42087575180759651</c:v>
                </c:pt>
                <c:pt idx="3734">
                  <c:v>0.4209643715550882</c:v>
                </c:pt>
                <c:pt idx="3735">
                  <c:v>0.42104707623444804</c:v>
                </c:pt>
                <c:pt idx="3736">
                  <c:v>0.42114486897364473</c:v>
                </c:pt>
                <c:pt idx="3737">
                  <c:v>0.42125512045870611</c:v>
                </c:pt>
                <c:pt idx="3738">
                  <c:v>0.42137651428305928</c:v>
                </c:pt>
                <c:pt idx="3739">
                  <c:v>0.42149395698476982</c:v>
                </c:pt>
                <c:pt idx="3740">
                  <c:v>0.42160876193620389</c:v>
                </c:pt>
                <c:pt idx="3741">
                  <c:v>0.42172093004417355</c:v>
                </c:pt>
                <c:pt idx="3742">
                  <c:v>0.42182062446773055</c:v>
                </c:pt>
                <c:pt idx="3743">
                  <c:v>0.42190850473027358</c:v>
                </c:pt>
                <c:pt idx="3744">
                  <c:v>0.42200359034510493</c:v>
                </c:pt>
                <c:pt idx="3745">
                  <c:v>0.42209538856743123</c:v>
                </c:pt>
                <c:pt idx="3746">
                  <c:v>0.4221898008054254</c:v>
                </c:pt>
                <c:pt idx="3747">
                  <c:v>0.4222737153123261</c:v>
                </c:pt>
                <c:pt idx="3748">
                  <c:v>0.42235893377646561</c:v>
                </c:pt>
                <c:pt idx="3749">
                  <c:v>0.42244873306855357</c:v>
                </c:pt>
                <c:pt idx="3750">
                  <c:v>0.4225450780860342</c:v>
                </c:pt>
                <c:pt idx="3751">
                  <c:v>0.42265910713210814</c:v>
                </c:pt>
                <c:pt idx="3752">
                  <c:v>0.42278753807313307</c:v>
                </c:pt>
                <c:pt idx="3753">
                  <c:v>0.42292250383724084</c:v>
                </c:pt>
                <c:pt idx="3754">
                  <c:v>0.42304828077201312</c:v>
                </c:pt>
                <c:pt idx="3755">
                  <c:v>0.42315504773422447</c:v>
                </c:pt>
                <c:pt idx="3756">
                  <c:v>0.42325328946922641</c:v>
                </c:pt>
                <c:pt idx="3757">
                  <c:v>0.42333056618539711</c:v>
                </c:pt>
                <c:pt idx="3758">
                  <c:v>0.42340063397765204</c:v>
                </c:pt>
                <c:pt idx="3759">
                  <c:v>0.42346545868413821</c:v>
                </c:pt>
                <c:pt idx="3760">
                  <c:v>0.42353551702574194</c:v>
                </c:pt>
                <c:pt idx="3761">
                  <c:v>0.42361342661334173</c:v>
                </c:pt>
                <c:pt idx="3762">
                  <c:v>0.42370573179791449</c:v>
                </c:pt>
                <c:pt idx="3763">
                  <c:v>0.42380457400230703</c:v>
                </c:pt>
                <c:pt idx="3764">
                  <c:v>0.42391060577004758</c:v>
                </c:pt>
                <c:pt idx="3765">
                  <c:v>0.4240192439448236</c:v>
                </c:pt>
                <c:pt idx="3766">
                  <c:v>0.42413114201430613</c:v>
                </c:pt>
                <c:pt idx="3767">
                  <c:v>0.42424826166917906</c:v>
                </c:pt>
                <c:pt idx="3768">
                  <c:v>0.42436863852739681</c:v>
                </c:pt>
                <c:pt idx="3769">
                  <c:v>0.42448965500050312</c:v>
                </c:pt>
                <c:pt idx="3770">
                  <c:v>0.42462439124796231</c:v>
                </c:pt>
                <c:pt idx="3771">
                  <c:v>0.42475845541650598</c:v>
                </c:pt>
                <c:pt idx="3772">
                  <c:v>0.42489642464697081</c:v>
                </c:pt>
                <c:pt idx="3773">
                  <c:v>0.42501999230025483</c:v>
                </c:pt>
                <c:pt idx="3774">
                  <c:v>0.42512589528014988</c:v>
                </c:pt>
                <c:pt idx="3775">
                  <c:v>0.42523178704579134</c:v>
                </c:pt>
                <c:pt idx="3776">
                  <c:v>0.42533766759955405</c:v>
                </c:pt>
                <c:pt idx="3777">
                  <c:v>0.4254363486393139</c:v>
                </c:pt>
                <c:pt idx="3778">
                  <c:v>0.42553240625827632</c:v>
                </c:pt>
                <c:pt idx="3779">
                  <c:v>0.42561604075206533</c:v>
                </c:pt>
                <c:pt idx="3780">
                  <c:v>0.42568790855714883</c:v>
                </c:pt>
                <c:pt idx="3781">
                  <c:v>0.42575258516596126</c:v>
                </c:pt>
                <c:pt idx="3782">
                  <c:v>0.42581987053138698</c:v>
                </c:pt>
                <c:pt idx="3783">
                  <c:v>0.42588845774904271</c:v>
                </c:pt>
                <c:pt idx="3784">
                  <c:v>0.42594789619940188</c:v>
                </c:pt>
                <c:pt idx="3785">
                  <c:v>0.42601320910375268</c:v>
                </c:pt>
                <c:pt idx="3786">
                  <c:v>0.42607198707065286</c:v>
                </c:pt>
                <c:pt idx="3787">
                  <c:v>0.42612553732169872</c:v>
                </c:pt>
                <c:pt idx="3788">
                  <c:v>0.42617647270429981</c:v>
                </c:pt>
                <c:pt idx="3789">
                  <c:v>0.4262496061526333</c:v>
                </c:pt>
                <c:pt idx="3790">
                  <c:v>0.42633056908928146</c:v>
                </c:pt>
                <c:pt idx="3791">
                  <c:v>0.42642458233869024</c:v>
                </c:pt>
                <c:pt idx="3792">
                  <c:v>0.42652903113961516</c:v>
                </c:pt>
                <c:pt idx="3793">
                  <c:v>0.42662498386045411</c:v>
                </c:pt>
                <c:pt idx="3794">
                  <c:v>0.42671048499013281</c:v>
                </c:pt>
                <c:pt idx="3795">
                  <c:v>0.42679597880999337</c:v>
                </c:pt>
                <c:pt idx="3796">
                  <c:v>0.42687885515429347</c:v>
                </c:pt>
                <c:pt idx="3797">
                  <c:v>0.42696563955416689</c:v>
                </c:pt>
                <c:pt idx="3798">
                  <c:v>0.42704393480559982</c:v>
                </c:pt>
                <c:pt idx="3799">
                  <c:v>0.42710330461789464</c:v>
                </c:pt>
                <c:pt idx="3800">
                  <c:v>0.42716006147252311</c:v>
                </c:pt>
                <c:pt idx="3801">
                  <c:v>0.42723638457761898</c:v>
                </c:pt>
                <c:pt idx="3802">
                  <c:v>0.42730944055483711</c:v>
                </c:pt>
                <c:pt idx="3803">
                  <c:v>0.4273968398011721</c:v>
                </c:pt>
                <c:pt idx="3804">
                  <c:v>0.42749336143546268</c:v>
                </c:pt>
                <c:pt idx="3805">
                  <c:v>0.42759378621934035</c:v>
                </c:pt>
                <c:pt idx="3806">
                  <c:v>0.42769420091909349</c:v>
                </c:pt>
                <c:pt idx="3807">
                  <c:v>0.42779330164528295</c:v>
                </c:pt>
                <c:pt idx="3808">
                  <c:v>0.42790151885166366</c:v>
                </c:pt>
                <c:pt idx="3809">
                  <c:v>0.42802276036490627</c:v>
                </c:pt>
                <c:pt idx="3810">
                  <c:v>0.42815311118476934</c:v>
                </c:pt>
                <c:pt idx="3811">
                  <c:v>0.4282971290823373</c:v>
                </c:pt>
                <c:pt idx="3812">
                  <c:v>0.42843656556370779</c:v>
                </c:pt>
                <c:pt idx="3813">
                  <c:v>0.42855253063099003</c:v>
                </c:pt>
                <c:pt idx="3814">
                  <c:v>0.42866131709206856</c:v>
                </c:pt>
                <c:pt idx="3815">
                  <c:v>0.42878116392275178</c:v>
                </c:pt>
                <c:pt idx="3816">
                  <c:v>0.42890360128609883</c:v>
                </c:pt>
                <c:pt idx="3817">
                  <c:v>0.42903579075743248</c:v>
                </c:pt>
                <c:pt idx="3818">
                  <c:v>0.42916666065503623</c:v>
                </c:pt>
                <c:pt idx="3819">
                  <c:v>0.42928384304369899</c:v>
                </c:pt>
                <c:pt idx="3820">
                  <c:v>0.42937757906880031</c:v>
                </c:pt>
                <c:pt idx="3821">
                  <c:v>0.42945568571174497</c:v>
                </c:pt>
                <c:pt idx="3822">
                  <c:v>0.4295194682782989</c:v>
                </c:pt>
                <c:pt idx="3823">
                  <c:v>0.42957543738336756</c:v>
                </c:pt>
                <c:pt idx="3824">
                  <c:v>0.42962229282976866</c:v>
                </c:pt>
                <c:pt idx="3825">
                  <c:v>0.42967109825199556</c:v>
                </c:pt>
                <c:pt idx="3826">
                  <c:v>0.4297231547437122</c:v>
                </c:pt>
                <c:pt idx="3827">
                  <c:v>0.42979733056255937</c:v>
                </c:pt>
                <c:pt idx="3828">
                  <c:v>0.42988451264890798</c:v>
                </c:pt>
                <c:pt idx="3829">
                  <c:v>0.42996192917490278</c:v>
                </c:pt>
                <c:pt idx="3830">
                  <c:v>0.43002893191781194</c:v>
                </c:pt>
                <c:pt idx="3831">
                  <c:v>0.43010243461744313</c:v>
                </c:pt>
                <c:pt idx="3832">
                  <c:v>0.43016942794707891</c:v>
                </c:pt>
                <c:pt idx="3833">
                  <c:v>0.43023641678890928</c:v>
                </c:pt>
                <c:pt idx="3834">
                  <c:v>0.43030014957945156</c:v>
                </c:pt>
                <c:pt idx="3835">
                  <c:v>0.43037558314365154</c:v>
                </c:pt>
                <c:pt idx="3836">
                  <c:v>0.43045621273072232</c:v>
                </c:pt>
                <c:pt idx="3837">
                  <c:v>0.43053033419633269</c:v>
                </c:pt>
                <c:pt idx="3838">
                  <c:v>0.43058754700915775</c:v>
                </c:pt>
                <c:pt idx="3839">
                  <c:v>0.43064410645884288</c:v>
                </c:pt>
                <c:pt idx="3840">
                  <c:v>0.4307006627097375</c:v>
                </c:pt>
                <c:pt idx="3841">
                  <c:v>0.43076761597540802</c:v>
                </c:pt>
                <c:pt idx="3842">
                  <c:v>0.43084496416743262</c:v>
                </c:pt>
                <c:pt idx="3843">
                  <c:v>0.43093660428181951</c:v>
                </c:pt>
                <c:pt idx="3844">
                  <c:v>0.43103148519659468</c:v>
                </c:pt>
                <c:pt idx="3845">
                  <c:v>0.43113415440105696</c:v>
                </c:pt>
                <c:pt idx="3846">
                  <c:v>0.431238762178838</c:v>
                </c:pt>
                <c:pt idx="3847">
                  <c:v>0.43134595755485705</c:v>
                </c:pt>
                <c:pt idx="3848">
                  <c:v>0.43145054317988568</c:v>
                </c:pt>
                <c:pt idx="3849">
                  <c:v>0.43155706636079444</c:v>
                </c:pt>
                <c:pt idx="3850">
                  <c:v>0.43165643446416974</c:v>
                </c:pt>
                <c:pt idx="3851">
                  <c:v>0.43174864962167936</c:v>
                </c:pt>
                <c:pt idx="3852">
                  <c:v>0.43183825902215517</c:v>
                </c:pt>
                <c:pt idx="3853">
                  <c:v>0.4319350021863359</c:v>
                </c:pt>
                <c:pt idx="3854">
                  <c:v>0.43202913923371566</c:v>
                </c:pt>
                <c:pt idx="3855">
                  <c:v>0.43212391654929055</c:v>
                </c:pt>
                <c:pt idx="3856">
                  <c:v>0.4322232283445952</c:v>
                </c:pt>
                <c:pt idx="3857">
                  <c:v>0.43231928527267777</c:v>
                </c:pt>
                <c:pt idx="3858">
                  <c:v>0.43239521563872779</c:v>
                </c:pt>
                <c:pt idx="3859">
                  <c:v>0.43246010881808788</c:v>
                </c:pt>
                <c:pt idx="3860">
                  <c:v>0.43251591358447833</c:v>
                </c:pt>
                <c:pt idx="3861">
                  <c:v>0.43257560825921199</c:v>
                </c:pt>
                <c:pt idx="3862">
                  <c:v>0.43264503127932946</c:v>
                </c:pt>
                <c:pt idx="3863">
                  <c:v>0.43271899068991976</c:v>
                </c:pt>
                <c:pt idx="3864">
                  <c:v>0.43279943155781631</c:v>
                </c:pt>
                <c:pt idx="3865">
                  <c:v>0.43288181186883884</c:v>
                </c:pt>
                <c:pt idx="3866">
                  <c:v>0.4329693740502048</c:v>
                </c:pt>
                <c:pt idx="3867">
                  <c:v>0.43306211674021783</c:v>
                </c:pt>
                <c:pt idx="3868">
                  <c:v>0.43315355390884219</c:v>
                </c:pt>
                <c:pt idx="3869">
                  <c:v>0.43324757632061217</c:v>
                </c:pt>
                <c:pt idx="3870">
                  <c:v>0.433348721596436</c:v>
                </c:pt>
                <c:pt idx="3871">
                  <c:v>0.43345244971475844</c:v>
                </c:pt>
                <c:pt idx="3872">
                  <c:v>0.43356653821903907</c:v>
                </c:pt>
                <c:pt idx="3873">
                  <c:v>0.43367413249538672</c:v>
                </c:pt>
                <c:pt idx="3874">
                  <c:v>0.43377588269613965</c:v>
                </c:pt>
                <c:pt idx="3875">
                  <c:v>0.4338815104865853</c:v>
                </c:pt>
                <c:pt idx="3876">
                  <c:v>0.43400721245774487</c:v>
                </c:pt>
                <c:pt idx="3877">
                  <c:v>0.43413419428137456</c:v>
                </c:pt>
                <c:pt idx="3878">
                  <c:v>0.43425986449569093</c:v>
                </c:pt>
                <c:pt idx="3879">
                  <c:v>0.43436997489767276</c:v>
                </c:pt>
                <c:pt idx="3880">
                  <c:v>0.43446841628562038</c:v>
                </c:pt>
                <c:pt idx="3881">
                  <c:v>0.43455324944442753</c:v>
                </c:pt>
                <c:pt idx="3882">
                  <c:v>0.43463548540794422</c:v>
                </c:pt>
                <c:pt idx="3883">
                  <c:v>0.43472677883187033</c:v>
                </c:pt>
                <c:pt idx="3884">
                  <c:v>0.43481871130429717</c:v>
                </c:pt>
                <c:pt idx="3885">
                  <c:v>0.43490739870812217</c:v>
                </c:pt>
                <c:pt idx="3886">
                  <c:v>0.43499284190592458</c:v>
                </c:pt>
                <c:pt idx="3887">
                  <c:v>0.43506986398638092</c:v>
                </c:pt>
                <c:pt idx="3888">
                  <c:v>0.43514170276466074</c:v>
                </c:pt>
                <c:pt idx="3889">
                  <c:v>0.43521159500121487</c:v>
                </c:pt>
                <c:pt idx="3890">
                  <c:v>0.43527630567979358</c:v>
                </c:pt>
                <c:pt idx="3891">
                  <c:v>0.43533777694604014</c:v>
                </c:pt>
                <c:pt idx="3892">
                  <c:v>0.43540183245566072</c:v>
                </c:pt>
                <c:pt idx="3893">
                  <c:v>0.4354587672420544</c:v>
                </c:pt>
                <c:pt idx="3894">
                  <c:v>0.43552475577948113</c:v>
                </c:pt>
                <c:pt idx="3895">
                  <c:v>0.43559914939874239</c:v>
                </c:pt>
                <c:pt idx="3896">
                  <c:v>0.43568518033564968</c:v>
                </c:pt>
                <c:pt idx="3897">
                  <c:v>0.43578543261574548</c:v>
                </c:pt>
                <c:pt idx="3898">
                  <c:v>0.43588502815446489</c:v>
                </c:pt>
                <c:pt idx="3899">
                  <c:v>0.43598914015838203</c:v>
                </c:pt>
                <c:pt idx="3900">
                  <c:v>0.43609130164992527</c:v>
                </c:pt>
                <c:pt idx="3901">
                  <c:v>0.43619280621270717</c:v>
                </c:pt>
                <c:pt idx="3902">
                  <c:v>0.43628460401453756</c:v>
                </c:pt>
                <c:pt idx="3903">
                  <c:v>0.43637251513644992</c:v>
                </c:pt>
                <c:pt idx="3904">
                  <c:v>0.43645654060267908</c:v>
                </c:pt>
                <c:pt idx="3905">
                  <c:v>0.43655154550972175</c:v>
                </c:pt>
                <c:pt idx="3906">
                  <c:v>0.43665817292036962</c:v>
                </c:pt>
                <c:pt idx="3907">
                  <c:v>0.43676478896282495</c:v>
                </c:pt>
                <c:pt idx="3908">
                  <c:v>0.43686170277486336</c:v>
                </c:pt>
                <c:pt idx="3909">
                  <c:v>0.43695473119899014</c:v>
                </c:pt>
                <c:pt idx="3910">
                  <c:v>0.43704645908762724</c:v>
                </c:pt>
                <c:pt idx="3911">
                  <c:v>0.4371401162076875</c:v>
                </c:pt>
                <c:pt idx="3912">
                  <c:v>0.43722924380358769</c:v>
                </c:pt>
                <c:pt idx="3913">
                  <c:v>0.43731448885409857</c:v>
                </c:pt>
                <c:pt idx="3914">
                  <c:v>0.43740166377644701</c:v>
                </c:pt>
                <c:pt idx="3915">
                  <c:v>0.43748947675552013</c:v>
                </c:pt>
                <c:pt idx="3916">
                  <c:v>0.43757340842486053</c:v>
                </c:pt>
                <c:pt idx="3917">
                  <c:v>0.43765087755990467</c:v>
                </c:pt>
                <c:pt idx="3918">
                  <c:v>0.43771994914423729</c:v>
                </c:pt>
                <c:pt idx="3919">
                  <c:v>0.43779288872222072</c:v>
                </c:pt>
                <c:pt idx="3920">
                  <c:v>0.43787292249135057</c:v>
                </c:pt>
                <c:pt idx="3921">
                  <c:v>0.43796392084989327</c:v>
                </c:pt>
                <c:pt idx="3922">
                  <c:v>0.43805813737502503</c:v>
                </c:pt>
                <c:pt idx="3923">
                  <c:v>0.43814847365187687</c:v>
                </c:pt>
                <c:pt idx="3924">
                  <c:v>0.43824912446268477</c:v>
                </c:pt>
                <c:pt idx="3925">
                  <c:v>0.43834782984172427</c:v>
                </c:pt>
                <c:pt idx="3926">
                  <c:v>0.43844136516411686</c:v>
                </c:pt>
                <c:pt idx="3927">
                  <c:v>0.43853940659314916</c:v>
                </c:pt>
                <c:pt idx="3928">
                  <c:v>0.43862454003664841</c:v>
                </c:pt>
                <c:pt idx="3929">
                  <c:v>0.43870450727591886</c:v>
                </c:pt>
                <c:pt idx="3930">
                  <c:v>0.43878962666558685</c:v>
                </c:pt>
                <c:pt idx="3931">
                  <c:v>0.43886635687543646</c:v>
                </c:pt>
                <c:pt idx="3932">
                  <c:v>0.43896306724021961</c:v>
                </c:pt>
                <c:pt idx="3933">
                  <c:v>0.43907395028193241</c:v>
                </c:pt>
                <c:pt idx="3934">
                  <c:v>0.43918417646811159</c:v>
                </c:pt>
                <c:pt idx="3935">
                  <c:v>0.43927956710249927</c:v>
                </c:pt>
                <c:pt idx="3936">
                  <c:v>0.43936141532564904</c:v>
                </c:pt>
                <c:pt idx="3937">
                  <c:v>0.43944841199759804</c:v>
                </c:pt>
                <c:pt idx="3938">
                  <c:v>0.43953797844129977</c:v>
                </c:pt>
                <c:pt idx="3939">
                  <c:v>0.43962818113971025</c:v>
                </c:pt>
                <c:pt idx="3940">
                  <c:v>0.43972932734534825</c:v>
                </c:pt>
                <c:pt idx="3941">
                  <c:v>0.43983175161187216</c:v>
                </c:pt>
                <c:pt idx="3942">
                  <c:v>0.43992643641300333</c:v>
                </c:pt>
                <c:pt idx="3943">
                  <c:v>0.44002046822674018</c:v>
                </c:pt>
                <c:pt idx="3944">
                  <c:v>0.44011964288756694</c:v>
                </c:pt>
                <c:pt idx="3945">
                  <c:v>0.44022589053935235</c:v>
                </c:pt>
                <c:pt idx="3946">
                  <c:v>0.44032182568983963</c:v>
                </c:pt>
                <c:pt idx="3947">
                  <c:v>0.44041453279532622</c:v>
                </c:pt>
                <c:pt idx="3948">
                  <c:v>0.44050079418799909</c:v>
                </c:pt>
                <c:pt idx="3949">
                  <c:v>0.44058254252097406</c:v>
                </c:pt>
                <c:pt idx="3950">
                  <c:v>0.44067200744676022</c:v>
                </c:pt>
                <c:pt idx="3951">
                  <c:v>0.44075824663312752</c:v>
                </c:pt>
                <c:pt idx="3952">
                  <c:v>0.44084962631189506</c:v>
                </c:pt>
                <c:pt idx="3953">
                  <c:v>0.44094099764117972</c:v>
                </c:pt>
                <c:pt idx="3954">
                  <c:v>0.44101949310199495</c:v>
                </c:pt>
                <c:pt idx="3955">
                  <c:v>0.44109798240175613</c:v>
                </c:pt>
                <c:pt idx="3956">
                  <c:v>0.44117453570202891</c:v>
                </c:pt>
                <c:pt idx="3957">
                  <c:v>0.44125429929307952</c:v>
                </c:pt>
                <c:pt idx="3958">
                  <c:v>0.4413173337594461</c:v>
                </c:pt>
                <c:pt idx="3959">
                  <c:v>0.44136814436549565</c:v>
                </c:pt>
                <c:pt idx="3960">
                  <c:v>0.44143438722793199</c:v>
                </c:pt>
                <c:pt idx="3961">
                  <c:v>0.44151091478062121</c:v>
                </c:pt>
                <c:pt idx="3962">
                  <c:v>0.44159193757121912</c:v>
                </c:pt>
                <c:pt idx="3963">
                  <c:v>0.44167938337577312</c:v>
                </c:pt>
                <c:pt idx="3964">
                  <c:v>0.44177132182079876</c:v>
                </c:pt>
                <c:pt idx="3965">
                  <c:v>0.44186196613802459</c:v>
                </c:pt>
                <c:pt idx="3966">
                  <c:v>0.44195195945929527</c:v>
                </c:pt>
                <c:pt idx="3967">
                  <c:v>0.44205287090829898</c:v>
                </c:pt>
                <c:pt idx="3968">
                  <c:v>0.44214091907648806</c:v>
                </c:pt>
                <c:pt idx="3969">
                  <c:v>0.44222960209516188</c:v>
                </c:pt>
                <c:pt idx="3970">
                  <c:v>0.44231827724985529</c:v>
                </c:pt>
                <c:pt idx="3971">
                  <c:v>0.44239923465473929</c:v>
                </c:pt>
                <c:pt idx="3972">
                  <c:v>0.44248596745897123</c:v>
                </c:pt>
                <c:pt idx="3973">
                  <c:v>0.442575904644332</c:v>
                </c:pt>
                <c:pt idx="3974">
                  <c:v>0.44266133747892011</c:v>
                </c:pt>
                <c:pt idx="3975">
                  <c:v>0.44273070614062732</c:v>
                </c:pt>
                <c:pt idx="3976">
                  <c:v>0.44280585009432</c:v>
                </c:pt>
                <c:pt idx="3977">
                  <c:v>0.4429015380668323</c:v>
                </c:pt>
                <c:pt idx="3978">
                  <c:v>0.4429997853167108</c:v>
                </c:pt>
                <c:pt idx="3979">
                  <c:v>0.44309481268851786</c:v>
                </c:pt>
                <c:pt idx="3980">
                  <c:v>0.44318084319601597</c:v>
                </c:pt>
                <c:pt idx="3981">
                  <c:v>0.44325852110173031</c:v>
                </c:pt>
                <c:pt idx="3982">
                  <c:v>0.44332977403974055</c:v>
                </c:pt>
                <c:pt idx="3983">
                  <c:v>0.44341129144455393</c:v>
                </c:pt>
                <c:pt idx="3984">
                  <c:v>0.44350050366540378</c:v>
                </c:pt>
                <c:pt idx="3985">
                  <c:v>0.44361473503281973</c:v>
                </c:pt>
                <c:pt idx="3986">
                  <c:v>0.44373408645423795</c:v>
                </c:pt>
                <c:pt idx="3987">
                  <c:v>0.44384059236124612</c:v>
                </c:pt>
                <c:pt idx="3988">
                  <c:v>0.44393297384036473</c:v>
                </c:pt>
                <c:pt idx="3989">
                  <c:v>0.44402213953498149</c:v>
                </c:pt>
                <c:pt idx="3990">
                  <c:v>0.44410552471684156</c:v>
                </c:pt>
                <c:pt idx="3991">
                  <c:v>0.44418890294619279</c:v>
                </c:pt>
                <c:pt idx="3992">
                  <c:v>0.44427804582464964</c:v>
                </c:pt>
                <c:pt idx="3993">
                  <c:v>0.4443498673993686</c:v>
                </c:pt>
                <c:pt idx="3994">
                  <c:v>0.44441783663882539</c:v>
                </c:pt>
                <c:pt idx="3995">
                  <c:v>0.44449798310814376</c:v>
                </c:pt>
                <c:pt idx="3996">
                  <c:v>0.44457684096433436</c:v>
                </c:pt>
                <c:pt idx="3997">
                  <c:v>0.44465633364720297</c:v>
                </c:pt>
                <c:pt idx="3998">
                  <c:v>0.44474094794707031</c:v>
                </c:pt>
                <c:pt idx="3999">
                  <c:v>0.44483132349599497</c:v>
                </c:pt>
                <c:pt idx="4000">
                  <c:v>0.44492617698907805</c:v>
                </c:pt>
                <c:pt idx="4001">
                  <c:v>0.44500820518759887</c:v>
                </c:pt>
                <c:pt idx="4002">
                  <c:v>0.44508381897292515</c:v>
                </c:pt>
                <c:pt idx="4003">
                  <c:v>0.44516711567711492</c:v>
                </c:pt>
                <c:pt idx="4004">
                  <c:v>0.44525937469694105</c:v>
                </c:pt>
                <c:pt idx="4005">
                  <c:v>0.44534073496377069</c:v>
                </c:pt>
                <c:pt idx="4006">
                  <c:v>0.44540735576460305</c:v>
                </c:pt>
                <c:pt idx="4007">
                  <c:v>0.4454605211040169</c:v>
                </c:pt>
                <c:pt idx="4008">
                  <c:v>0.44552393148739239</c:v>
                </c:pt>
                <c:pt idx="4009">
                  <c:v>0.44560783197633813</c:v>
                </c:pt>
                <c:pt idx="4010">
                  <c:v>0.44569492732723054</c:v>
                </c:pt>
                <c:pt idx="4011">
                  <c:v>0.44579418116259234</c:v>
                </c:pt>
                <c:pt idx="4012">
                  <c:v>0.44588830311846478</c:v>
                </c:pt>
                <c:pt idx="4013">
                  <c:v>0.44597409364621882</c:v>
                </c:pt>
                <c:pt idx="4014">
                  <c:v>0.44605667608226185</c:v>
                </c:pt>
                <c:pt idx="4015">
                  <c:v>0.4461302903340143</c:v>
                </c:pt>
                <c:pt idx="4016">
                  <c:v>0.44620133895082043</c:v>
                </c:pt>
                <c:pt idx="4017">
                  <c:v>0.44629158261838442</c:v>
                </c:pt>
                <c:pt idx="4018">
                  <c:v>0.44638053826317464</c:v>
                </c:pt>
                <c:pt idx="4019">
                  <c:v>0.4464739651685275</c:v>
                </c:pt>
                <c:pt idx="4020">
                  <c:v>0.44656162494372037</c:v>
                </c:pt>
                <c:pt idx="4021">
                  <c:v>0.44663200314339818</c:v>
                </c:pt>
                <c:pt idx="4022">
                  <c:v>0.44670109692095539</c:v>
                </c:pt>
                <c:pt idx="4023">
                  <c:v>0.44677914155740928</c:v>
                </c:pt>
                <c:pt idx="4024">
                  <c:v>0.44685781973842303</c:v>
                </c:pt>
                <c:pt idx="4025">
                  <c:v>0.4469460854515363</c:v>
                </c:pt>
                <c:pt idx="4026">
                  <c:v>0.44704073857349708</c:v>
                </c:pt>
                <c:pt idx="4027">
                  <c:v>0.44713538273709241</c:v>
                </c:pt>
                <c:pt idx="4028">
                  <c:v>0.44723257552802165</c:v>
                </c:pt>
                <c:pt idx="4029">
                  <c:v>0.44732784087244748</c:v>
                </c:pt>
                <c:pt idx="4030">
                  <c:v>0.4474147865538271</c:v>
                </c:pt>
                <c:pt idx="4031">
                  <c:v>0.44749788933027473</c:v>
                </c:pt>
                <c:pt idx="4032">
                  <c:v>0.44758290271673828</c:v>
                </c:pt>
                <c:pt idx="4033">
                  <c:v>0.44767493913766032</c:v>
                </c:pt>
                <c:pt idx="4034">
                  <c:v>0.44777719189378068</c:v>
                </c:pt>
                <c:pt idx="4035">
                  <c:v>0.44788262909883403</c:v>
                </c:pt>
                <c:pt idx="4036">
                  <c:v>0.44798741627553518</c:v>
                </c:pt>
                <c:pt idx="4037">
                  <c:v>0.44807877662156698</c:v>
                </c:pt>
                <c:pt idx="4038">
                  <c:v>0.44816310184099029</c:v>
                </c:pt>
                <c:pt idx="4039">
                  <c:v>0.44823911620965884</c:v>
                </c:pt>
                <c:pt idx="4040">
                  <c:v>0.44832151181399582</c:v>
                </c:pt>
                <c:pt idx="4041">
                  <c:v>0.44842242121213138</c:v>
                </c:pt>
                <c:pt idx="4042">
                  <c:v>0.448532260374501</c:v>
                </c:pt>
                <c:pt idx="4043">
                  <c:v>0.44864527994137332</c:v>
                </c:pt>
                <c:pt idx="4044">
                  <c:v>0.44874232609902814</c:v>
                </c:pt>
                <c:pt idx="4045">
                  <c:v>0.44882659538541292</c:v>
                </c:pt>
                <c:pt idx="4046">
                  <c:v>0.44890575097406221</c:v>
                </c:pt>
                <c:pt idx="4047">
                  <c:v>0.44898617684825831</c:v>
                </c:pt>
                <c:pt idx="4048">
                  <c:v>0.4490755313450509</c:v>
                </c:pt>
                <c:pt idx="4049">
                  <c:v>0.44916870681622878</c:v>
                </c:pt>
                <c:pt idx="4050">
                  <c:v>0.44926825457594405</c:v>
                </c:pt>
                <c:pt idx="4051">
                  <c:v>0.44935630779587732</c:v>
                </c:pt>
                <c:pt idx="4052">
                  <c:v>0.44942776557935116</c:v>
                </c:pt>
                <c:pt idx="4053">
                  <c:v>0.44949156285714292</c:v>
                </c:pt>
                <c:pt idx="4054">
                  <c:v>0.44955854561867586</c:v>
                </c:pt>
                <c:pt idx="4055">
                  <c:v>0.44962998895266038</c:v>
                </c:pt>
                <c:pt idx="4056">
                  <c:v>0.44970780534810401</c:v>
                </c:pt>
                <c:pt idx="4057">
                  <c:v>0.44979645763253684</c:v>
                </c:pt>
                <c:pt idx="4058">
                  <c:v>0.44988127584261095</c:v>
                </c:pt>
                <c:pt idx="4059">
                  <c:v>0.44997055039763661</c:v>
                </c:pt>
                <c:pt idx="4060">
                  <c:v>0.45005152827892325</c:v>
                </c:pt>
                <c:pt idx="4061">
                  <c:v>0.45013504977475899</c:v>
                </c:pt>
                <c:pt idx="4062">
                  <c:v>0.45021601433686942</c:v>
                </c:pt>
                <c:pt idx="4063">
                  <c:v>0.45028741071621092</c:v>
                </c:pt>
                <c:pt idx="4064">
                  <c:v>0.45036007679648149</c:v>
                </c:pt>
                <c:pt idx="4065">
                  <c:v>0.4504199904698194</c:v>
                </c:pt>
                <c:pt idx="4066">
                  <c:v>0.4504741646372315</c:v>
                </c:pt>
                <c:pt idx="4067">
                  <c:v>0.45053789519465326</c:v>
                </c:pt>
                <c:pt idx="4068">
                  <c:v>0.45060608239339334</c:v>
                </c:pt>
                <c:pt idx="4069">
                  <c:v>0.4506825484874088</c:v>
                </c:pt>
                <c:pt idx="4070">
                  <c:v>0.45075518586128116</c:v>
                </c:pt>
                <c:pt idx="4071">
                  <c:v>0.45082590665593203</c:v>
                </c:pt>
                <c:pt idx="4072">
                  <c:v>0.45088451829902426</c:v>
                </c:pt>
                <c:pt idx="4073">
                  <c:v>0.45093548215292201</c:v>
                </c:pt>
                <c:pt idx="4074">
                  <c:v>0.45099472436855975</c:v>
                </c:pt>
                <c:pt idx="4075">
                  <c:v>0.45107179769686312</c:v>
                </c:pt>
                <c:pt idx="4076">
                  <c:v>0.45115778158990388</c:v>
                </c:pt>
                <c:pt idx="4077">
                  <c:v>0.45124885276208782</c:v>
                </c:pt>
                <c:pt idx="4078">
                  <c:v>0.45135519810883079</c:v>
                </c:pt>
                <c:pt idx="4079">
                  <c:v>0.4514710825556123</c:v>
                </c:pt>
                <c:pt idx="4080">
                  <c:v>0.4515907732698568</c:v>
                </c:pt>
                <c:pt idx="4081">
                  <c:v>0.45170917658223214</c:v>
                </c:pt>
                <c:pt idx="4082">
                  <c:v>0.45181038120374167</c:v>
                </c:pt>
                <c:pt idx="4083">
                  <c:v>0.45191221199415127</c:v>
                </c:pt>
                <c:pt idx="4084">
                  <c:v>0.45200703259396574</c:v>
                </c:pt>
                <c:pt idx="4085">
                  <c:v>0.45211711503182384</c:v>
                </c:pt>
                <c:pt idx="4086">
                  <c:v>0.45225517818416483</c:v>
                </c:pt>
                <c:pt idx="4087">
                  <c:v>0.45240149159538595</c:v>
                </c:pt>
                <c:pt idx="4088">
                  <c:v>0.45253887948295163</c:v>
                </c:pt>
                <c:pt idx="4089">
                  <c:v>0.45267879219036988</c:v>
                </c:pt>
                <c:pt idx="4090">
                  <c:v>0.45282695112511739</c:v>
                </c:pt>
                <c:pt idx="4091">
                  <c:v>0.45297572384581547</c:v>
                </c:pt>
                <c:pt idx="4092">
                  <c:v>0.45311430416064002</c:v>
                </c:pt>
                <c:pt idx="4093">
                  <c:v>0.45323062051710716</c:v>
                </c:pt>
                <c:pt idx="4094">
                  <c:v>0.45332595170407813</c:v>
                </c:pt>
                <c:pt idx="4095">
                  <c:v>0.45341237745900681</c:v>
                </c:pt>
                <c:pt idx="4096">
                  <c:v>0.45349752494212414</c:v>
                </c:pt>
                <c:pt idx="4097">
                  <c:v>0.45358457121744039</c:v>
                </c:pt>
                <c:pt idx="4098">
                  <c:v>0.45366462168739835</c:v>
                </c:pt>
                <c:pt idx="4099">
                  <c:v>0.45372433770598414</c:v>
                </c:pt>
                <c:pt idx="4100">
                  <c:v>0.45378277971818465</c:v>
                </c:pt>
                <c:pt idx="4101">
                  <c:v>0.45383105532618084</c:v>
                </c:pt>
                <c:pt idx="4102">
                  <c:v>0.45387361215304867</c:v>
                </c:pt>
                <c:pt idx="4103">
                  <c:v>0.45391553203273194</c:v>
                </c:pt>
                <c:pt idx="4104">
                  <c:v>0.45396126080649102</c:v>
                </c:pt>
                <c:pt idx="4105">
                  <c:v>0.45400508225252323</c:v>
                </c:pt>
                <c:pt idx="4106">
                  <c:v>0.45404699662147369</c:v>
                </c:pt>
                <c:pt idx="4107">
                  <c:v>0.45408636912537303</c:v>
                </c:pt>
                <c:pt idx="4108">
                  <c:v>0.45412066004317281</c:v>
                </c:pt>
                <c:pt idx="4109">
                  <c:v>0.45416129960833512</c:v>
                </c:pt>
                <c:pt idx="4110">
                  <c:v>0.45421527147757496</c:v>
                </c:pt>
                <c:pt idx="4111">
                  <c:v>0.45427178007784985</c:v>
                </c:pt>
                <c:pt idx="4112">
                  <c:v>0.45432320647795288</c:v>
                </c:pt>
                <c:pt idx="4113">
                  <c:v>0.45438288318259745</c:v>
                </c:pt>
                <c:pt idx="4114">
                  <c:v>0.4544476347271349</c:v>
                </c:pt>
                <c:pt idx="4115">
                  <c:v>0.45452634664473113</c:v>
                </c:pt>
                <c:pt idx="4116">
                  <c:v>0.45461584218508855</c:v>
                </c:pt>
                <c:pt idx="4117">
                  <c:v>0.45469771406833032</c:v>
                </c:pt>
                <c:pt idx="4118">
                  <c:v>0.45478465593886014</c:v>
                </c:pt>
                <c:pt idx="4119">
                  <c:v>0.45488174267070197</c:v>
                </c:pt>
                <c:pt idx="4120">
                  <c:v>0.45497818551601826</c:v>
                </c:pt>
                <c:pt idx="4121">
                  <c:v>0.45509047895093541</c:v>
                </c:pt>
                <c:pt idx="4122">
                  <c:v>0.45519958817572115</c:v>
                </c:pt>
                <c:pt idx="4123">
                  <c:v>0.45529346332944742</c:v>
                </c:pt>
                <c:pt idx="4124">
                  <c:v>0.45536893763634828</c:v>
                </c:pt>
                <c:pt idx="4125">
                  <c:v>0.4554253810839925</c:v>
                </c:pt>
                <c:pt idx="4126">
                  <c:v>0.45547738233964419</c:v>
                </c:pt>
                <c:pt idx="4127">
                  <c:v>0.45553762431582767</c:v>
                </c:pt>
                <c:pt idx="4128">
                  <c:v>0.45562132293237645</c:v>
                </c:pt>
                <c:pt idx="4129">
                  <c:v>0.45571389051628908</c:v>
                </c:pt>
                <c:pt idx="4130">
                  <c:v>0.45581278887738297</c:v>
                </c:pt>
                <c:pt idx="4131">
                  <c:v>0.4559199177322622</c:v>
                </c:pt>
                <c:pt idx="4132">
                  <c:v>0.45602766890828023</c:v>
                </c:pt>
                <c:pt idx="4133">
                  <c:v>0.45612146636162143</c:v>
                </c:pt>
                <c:pt idx="4134">
                  <c:v>0.45620828454190993</c:v>
                </c:pt>
                <c:pt idx="4135">
                  <c:v>0.45627988802592523</c:v>
                </c:pt>
                <c:pt idx="4136">
                  <c:v>0.45634515045218366</c:v>
                </c:pt>
                <c:pt idx="4137">
                  <c:v>0.45640090526786192</c:v>
                </c:pt>
                <c:pt idx="4138">
                  <c:v>0.45645982459243539</c:v>
                </c:pt>
                <c:pt idx="4139">
                  <c:v>0.45653521092366223</c:v>
                </c:pt>
                <c:pt idx="4140">
                  <c:v>0.45659602264615406</c:v>
                </c:pt>
                <c:pt idx="4141">
                  <c:v>0.45664416263725743</c:v>
                </c:pt>
                <c:pt idx="4142">
                  <c:v>0.456687866674789</c:v>
                </c:pt>
                <c:pt idx="4143">
                  <c:v>0.45673346885154087</c:v>
                </c:pt>
                <c:pt idx="4144">
                  <c:v>0.45678920202140472</c:v>
                </c:pt>
                <c:pt idx="4145">
                  <c:v>0.4568544312181429</c:v>
                </c:pt>
                <c:pt idx="4146">
                  <c:v>0.45692155585214883</c:v>
                </c:pt>
                <c:pt idx="4147">
                  <c:v>0.4569988069295865</c:v>
                </c:pt>
                <c:pt idx="4148">
                  <c:v>0.45708175021320674</c:v>
                </c:pt>
                <c:pt idx="4149">
                  <c:v>0.45716088815416106</c:v>
                </c:pt>
                <c:pt idx="4150">
                  <c:v>0.45724318496970057</c:v>
                </c:pt>
                <c:pt idx="4151">
                  <c:v>0.45732357608836094</c:v>
                </c:pt>
                <c:pt idx="4152">
                  <c:v>0.45739446683056617</c:v>
                </c:pt>
                <c:pt idx="4153">
                  <c:v>0.45746598543318645</c:v>
                </c:pt>
                <c:pt idx="4154">
                  <c:v>0.45753876460065646</c:v>
                </c:pt>
                <c:pt idx="4155">
                  <c:v>0.45762356147106997</c:v>
                </c:pt>
                <c:pt idx="4156">
                  <c:v>0.45771214753628681</c:v>
                </c:pt>
                <c:pt idx="4157">
                  <c:v>0.45779882773228897</c:v>
                </c:pt>
                <c:pt idx="4158">
                  <c:v>0.45790574404759915</c:v>
                </c:pt>
                <c:pt idx="4159">
                  <c:v>0.4580107513128065</c:v>
                </c:pt>
                <c:pt idx="4160">
                  <c:v>0.4581056279132088</c:v>
                </c:pt>
                <c:pt idx="4161">
                  <c:v>0.45820745211602437</c:v>
                </c:pt>
                <c:pt idx="4162">
                  <c:v>0.45829598647405317</c:v>
                </c:pt>
                <c:pt idx="4163">
                  <c:v>0.45838261607974334</c:v>
                </c:pt>
                <c:pt idx="4164">
                  <c:v>0.45847872189738076</c:v>
                </c:pt>
                <c:pt idx="4165">
                  <c:v>0.45858240465857092</c:v>
                </c:pt>
                <c:pt idx="4166">
                  <c:v>0.45868797300990927</c:v>
                </c:pt>
                <c:pt idx="4167">
                  <c:v>0.45878025716933557</c:v>
                </c:pt>
                <c:pt idx="4168">
                  <c:v>0.45885862880895467</c:v>
                </c:pt>
                <c:pt idx="4169">
                  <c:v>0.45892814689695721</c:v>
                </c:pt>
                <c:pt idx="4170">
                  <c:v>0.45901219413155259</c:v>
                </c:pt>
                <c:pt idx="4171">
                  <c:v>0.45908991573848268</c:v>
                </c:pt>
                <c:pt idx="4172">
                  <c:v>0.45917015853934068</c:v>
                </c:pt>
                <c:pt idx="4173">
                  <c:v>0.45925229017112124</c:v>
                </c:pt>
                <c:pt idx="4174">
                  <c:v>0.45933062482691839</c:v>
                </c:pt>
                <c:pt idx="4175">
                  <c:v>0.45939884678582471</c:v>
                </c:pt>
                <c:pt idx="4176">
                  <c:v>0.45944432550621295</c:v>
                </c:pt>
                <c:pt idx="4177">
                  <c:v>0.45949422338925838</c:v>
                </c:pt>
                <c:pt idx="4178">
                  <c:v>0.45954790820445807</c:v>
                </c:pt>
                <c:pt idx="4179">
                  <c:v>0.45960916853150002</c:v>
                </c:pt>
                <c:pt idx="4180">
                  <c:v>0.45967989743710697</c:v>
                </c:pt>
                <c:pt idx="4181">
                  <c:v>0.45976577581191147</c:v>
                </c:pt>
                <c:pt idx="4182">
                  <c:v>0.45984659578105452</c:v>
                </c:pt>
                <c:pt idx="4183">
                  <c:v>0.45992362123484826</c:v>
                </c:pt>
                <c:pt idx="4184">
                  <c:v>0.4600120037899571</c:v>
                </c:pt>
                <c:pt idx="4185">
                  <c:v>0.46010984679367656</c:v>
                </c:pt>
                <c:pt idx="4186">
                  <c:v>0.46022598348163923</c:v>
                </c:pt>
                <c:pt idx="4187">
                  <c:v>0.46036166959128161</c:v>
                </c:pt>
                <c:pt idx="4188">
                  <c:v>0.46050617083036305</c:v>
                </c:pt>
                <c:pt idx="4189">
                  <c:v>0.46065948337532037</c:v>
                </c:pt>
                <c:pt idx="4190">
                  <c:v>0.46082412622844199</c:v>
                </c:pt>
                <c:pt idx="4191">
                  <c:v>0.46098684999763484</c:v>
                </c:pt>
                <c:pt idx="4192">
                  <c:v>0.46113693604514838</c:v>
                </c:pt>
                <c:pt idx="4193">
                  <c:v>0.46126556330245028</c:v>
                </c:pt>
                <c:pt idx="4194">
                  <c:v>0.46138156585463647</c:v>
                </c:pt>
                <c:pt idx="4195">
                  <c:v>0.46149314256925927</c:v>
                </c:pt>
                <c:pt idx="4196">
                  <c:v>0.4615921013278047</c:v>
                </c:pt>
                <c:pt idx="4197">
                  <c:v>0.46168159699457256</c:v>
                </c:pt>
                <c:pt idx="4198">
                  <c:v>0.46175028893927161</c:v>
                </c:pt>
                <c:pt idx="4199">
                  <c:v>0.46180952407505083</c:v>
                </c:pt>
                <c:pt idx="4200">
                  <c:v>0.46187694703410626</c:v>
                </c:pt>
                <c:pt idx="4201">
                  <c:v>0.46194121515569092</c:v>
                </c:pt>
                <c:pt idx="4202">
                  <c:v>0.46201429937268268</c:v>
                </c:pt>
                <c:pt idx="4203">
                  <c:v>0.46210312730704756</c:v>
                </c:pt>
                <c:pt idx="4204">
                  <c:v>0.46220391540708189</c:v>
                </c:pt>
                <c:pt idx="4205">
                  <c:v>0.46230028452734095</c:v>
                </c:pt>
                <c:pt idx="4206">
                  <c:v>0.46238971684005109</c:v>
                </c:pt>
                <c:pt idx="4207">
                  <c:v>0.4624772519919253</c:v>
                </c:pt>
                <c:pt idx="4208">
                  <c:v>0.4625477783388976</c:v>
                </c:pt>
                <c:pt idx="4209">
                  <c:v>0.46261515154271088</c:v>
                </c:pt>
                <c:pt idx="4210">
                  <c:v>0.4626787426456444</c:v>
                </c:pt>
                <c:pt idx="4211">
                  <c:v>0.46274044103873557</c:v>
                </c:pt>
                <c:pt idx="4212">
                  <c:v>0.46280843077734751</c:v>
                </c:pt>
                <c:pt idx="4213">
                  <c:v>0.46287075064383953</c:v>
                </c:pt>
                <c:pt idx="4214">
                  <c:v>0.46293495492930886</c:v>
                </c:pt>
                <c:pt idx="4215">
                  <c:v>0.46300293144470778</c:v>
                </c:pt>
                <c:pt idx="4216">
                  <c:v>0.46307971417291149</c:v>
                </c:pt>
                <c:pt idx="4217">
                  <c:v>0.46317411108683171</c:v>
                </c:pt>
                <c:pt idx="4218">
                  <c:v>0.46327604974627562</c:v>
                </c:pt>
                <c:pt idx="4219">
                  <c:v>0.4633647656776072</c:v>
                </c:pt>
                <c:pt idx="4220">
                  <c:v>0.46344152062928312</c:v>
                </c:pt>
                <c:pt idx="4221">
                  <c:v>0.46351512435253228</c:v>
                </c:pt>
                <c:pt idx="4222">
                  <c:v>0.46357614213546056</c:v>
                </c:pt>
                <c:pt idx="4223">
                  <c:v>0.46365476780904796</c:v>
                </c:pt>
                <c:pt idx="4224">
                  <c:v>0.46375854423321305</c:v>
                </c:pt>
                <c:pt idx="4225">
                  <c:v>0.46386859837052646</c:v>
                </c:pt>
                <c:pt idx="4226">
                  <c:v>0.46398241305205151</c:v>
                </c:pt>
                <c:pt idx="4227">
                  <c:v>0.4640779822262871</c:v>
                </c:pt>
                <c:pt idx="4228">
                  <c:v>0.4641691416771177</c:v>
                </c:pt>
                <c:pt idx="4229">
                  <c:v>0.46426092141837583</c:v>
                </c:pt>
                <c:pt idx="4230">
                  <c:v>0.4643407503707449</c:v>
                </c:pt>
                <c:pt idx="4231">
                  <c:v>0.46440988840800645</c:v>
                </c:pt>
                <c:pt idx="4232">
                  <c:v>0.46446833774705859</c:v>
                </c:pt>
                <c:pt idx="4233">
                  <c:v>0.4645305542573922</c:v>
                </c:pt>
                <c:pt idx="4234">
                  <c:v>0.46460596302005192</c:v>
                </c:pt>
                <c:pt idx="4235">
                  <c:v>0.46469518937732562</c:v>
                </c:pt>
                <c:pt idx="4236">
                  <c:v>0.46480702525765966</c:v>
                </c:pt>
                <c:pt idx="4237">
                  <c:v>0.46493957855794416</c:v>
                </c:pt>
                <c:pt idx="4238">
                  <c:v>0.46506394908932347</c:v>
                </c:pt>
                <c:pt idx="4239">
                  <c:v>0.46518139594554131</c:v>
                </c:pt>
                <c:pt idx="4240">
                  <c:v>0.46530008490368263</c:v>
                </c:pt>
                <c:pt idx="4241">
                  <c:v>0.46541875977642694</c:v>
                </c:pt>
                <c:pt idx="4242">
                  <c:v>0.46550791364350363</c:v>
                </c:pt>
                <c:pt idx="4243">
                  <c:v>0.46558136543514822</c:v>
                </c:pt>
                <c:pt idx="4244">
                  <c:v>0.46563911861064727</c:v>
                </c:pt>
                <c:pt idx="4245">
                  <c:v>0.46569372995833408</c:v>
                </c:pt>
                <c:pt idx="4246">
                  <c:v>0.46574080631273723</c:v>
                </c:pt>
                <c:pt idx="4247">
                  <c:v>0.46577532756418005</c:v>
                </c:pt>
                <c:pt idx="4248">
                  <c:v>0.46582428293195749</c:v>
                </c:pt>
                <c:pt idx="4249">
                  <c:v>0.46588390482249736</c:v>
                </c:pt>
                <c:pt idx="4250">
                  <c:v>0.46594477824314134</c:v>
                </c:pt>
                <c:pt idx="4251">
                  <c:v>0.46600564795843719</c:v>
                </c:pt>
                <c:pt idx="4252">
                  <c:v>0.46605710194133187</c:v>
                </c:pt>
                <c:pt idx="4253">
                  <c:v>0.46610227886546884</c:v>
                </c:pt>
                <c:pt idx="4254">
                  <c:v>0.46616627601448035</c:v>
                </c:pt>
                <c:pt idx="4255">
                  <c:v>0.46622525015308292</c:v>
                </c:pt>
                <c:pt idx="4256">
                  <c:v>0.46627104681903092</c:v>
                </c:pt>
                <c:pt idx="4257">
                  <c:v>0.46631935061857333</c:v>
                </c:pt>
                <c:pt idx="4258">
                  <c:v>0.46637204301168583</c:v>
                </c:pt>
                <c:pt idx="4259">
                  <c:v>0.466425987109305</c:v>
                </c:pt>
                <c:pt idx="4260">
                  <c:v>0.46648055550311673</c:v>
                </c:pt>
                <c:pt idx="4261">
                  <c:v>0.46654076544768541</c:v>
                </c:pt>
                <c:pt idx="4262">
                  <c:v>0.46662229396954319</c:v>
                </c:pt>
                <c:pt idx="4263">
                  <c:v>0.46671322178765479</c:v>
                </c:pt>
                <c:pt idx="4264">
                  <c:v>0.46681166534493279</c:v>
                </c:pt>
                <c:pt idx="4265">
                  <c:v>0.46691448775755057</c:v>
                </c:pt>
                <c:pt idx="4266">
                  <c:v>0.46702168767389929</c:v>
                </c:pt>
                <c:pt idx="4267">
                  <c:v>0.46713201009127575</c:v>
                </c:pt>
                <c:pt idx="4268">
                  <c:v>0.46724545397506417</c:v>
                </c:pt>
                <c:pt idx="4269">
                  <c:v>0.4673783111118498</c:v>
                </c:pt>
                <c:pt idx="4270">
                  <c:v>0.46751303027742136</c:v>
                </c:pt>
                <c:pt idx="4271">
                  <c:v>0.46765399601828106</c:v>
                </c:pt>
                <c:pt idx="4272">
                  <c:v>0.46779932655467499</c:v>
                </c:pt>
                <c:pt idx="4273">
                  <c:v>0.46795716165865692</c:v>
                </c:pt>
                <c:pt idx="4274">
                  <c:v>0.46812436453343298</c:v>
                </c:pt>
                <c:pt idx="4275">
                  <c:v>0.46827025281645213</c:v>
                </c:pt>
                <c:pt idx="4276">
                  <c:v>0.46838607170463892</c:v>
                </c:pt>
                <c:pt idx="4277">
                  <c:v>0.46847308355802431</c:v>
                </c:pt>
                <c:pt idx="4278">
                  <c:v>0.46855695832178457</c:v>
                </c:pt>
                <c:pt idx="4279">
                  <c:v>0.46864583285728578</c:v>
                </c:pt>
                <c:pt idx="4280">
                  <c:v>0.46873219631733515</c:v>
                </c:pt>
                <c:pt idx="4281">
                  <c:v>0.46881980380082228</c:v>
                </c:pt>
                <c:pt idx="4282">
                  <c:v>0.46890239811324969</c:v>
                </c:pt>
                <c:pt idx="4283">
                  <c:v>0.46898248305338214</c:v>
                </c:pt>
                <c:pt idx="4284">
                  <c:v>0.46904441935098151</c:v>
                </c:pt>
                <c:pt idx="4285">
                  <c:v>0.46910822849410255</c:v>
                </c:pt>
                <c:pt idx="4286">
                  <c:v>0.46916702939364818</c:v>
                </c:pt>
                <c:pt idx="4287">
                  <c:v>0.46922520134934015</c:v>
                </c:pt>
                <c:pt idx="4288">
                  <c:v>0.46929775517524142</c:v>
                </c:pt>
                <c:pt idx="4289">
                  <c:v>0.46937655767744929</c:v>
                </c:pt>
                <c:pt idx="4290">
                  <c:v>0.46945160190667717</c:v>
                </c:pt>
                <c:pt idx="4291">
                  <c:v>0.46952851639749887</c:v>
                </c:pt>
                <c:pt idx="4292">
                  <c:v>0.46961855511420791</c:v>
                </c:pt>
                <c:pt idx="4293">
                  <c:v>0.46970858572467622</c:v>
                </c:pt>
                <c:pt idx="4294">
                  <c:v>0.46979048153137531</c:v>
                </c:pt>
                <c:pt idx="4295">
                  <c:v>0.46986549470559913</c:v>
                </c:pt>
                <c:pt idx="4296">
                  <c:v>0.46994362744566354</c:v>
                </c:pt>
                <c:pt idx="4297">
                  <c:v>0.4700267539783568</c:v>
                </c:pt>
                <c:pt idx="4298">
                  <c:v>0.47011299826472641</c:v>
                </c:pt>
                <c:pt idx="4299">
                  <c:v>0.47021110772058805</c:v>
                </c:pt>
                <c:pt idx="4300">
                  <c:v>0.4703235780566557</c:v>
                </c:pt>
                <c:pt idx="4301">
                  <c:v>0.47045227858756677</c:v>
                </c:pt>
                <c:pt idx="4302">
                  <c:v>0.47058908283433387</c:v>
                </c:pt>
                <c:pt idx="4303">
                  <c:v>0.47071150364352582</c:v>
                </c:pt>
                <c:pt idx="4304">
                  <c:v>0.47081017889710142</c:v>
                </c:pt>
                <c:pt idx="4305">
                  <c:v>0.47090135117279963</c:v>
                </c:pt>
                <c:pt idx="4306">
                  <c:v>0.47098689568081636</c:v>
                </c:pt>
                <c:pt idx="4307">
                  <c:v>0.47107368153552581</c:v>
                </c:pt>
                <c:pt idx="4308">
                  <c:v>0.47116108413630814</c:v>
                </c:pt>
                <c:pt idx="4309">
                  <c:v>0.4712428610806863</c:v>
                </c:pt>
                <c:pt idx="4310">
                  <c:v>0.4713171412110666</c:v>
                </c:pt>
                <c:pt idx="4311">
                  <c:v>0.47139703300765723</c:v>
                </c:pt>
                <c:pt idx="4312">
                  <c:v>0.47147067760386219</c:v>
                </c:pt>
                <c:pt idx="4313">
                  <c:v>0.47155118116930872</c:v>
                </c:pt>
                <c:pt idx="4314">
                  <c:v>0.47162793434766115</c:v>
                </c:pt>
                <c:pt idx="4315">
                  <c:v>0.47169407463747964</c:v>
                </c:pt>
                <c:pt idx="4316">
                  <c:v>0.47175646712744052</c:v>
                </c:pt>
                <c:pt idx="4317">
                  <c:v>0.47181448864969827</c:v>
                </c:pt>
                <c:pt idx="4318">
                  <c:v>0.47188061660232</c:v>
                </c:pt>
                <c:pt idx="4319">
                  <c:v>0.47195360181286633</c:v>
                </c:pt>
                <c:pt idx="4320">
                  <c:v>0.47202782917004765</c:v>
                </c:pt>
                <c:pt idx="4321">
                  <c:v>0.47211452473737014</c:v>
                </c:pt>
                <c:pt idx="4322">
                  <c:v>0.47220495455033257</c:v>
                </c:pt>
                <c:pt idx="4323">
                  <c:v>0.47228914047405929</c:v>
                </c:pt>
                <c:pt idx="4324">
                  <c:v>0.47237643690973896</c:v>
                </c:pt>
                <c:pt idx="4325">
                  <c:v>0.47246808996619866</c:v>
                </c:pt>
                <c:pt idx="4326">
                  <c:v>0.47254726645593476</c:v>
                </c:pt>
                <c:pt idx="4327">
                  <c:v>0.47261708619013704</c:v>
                </c:pt>
                <c:pt idx="4328">
                  <c:v>0.47268814769951334</c:v>
                </c:pt>
                <c:pt idx="4329">
                  <c:v>0.47276045071900619</c:v>
                </c:pt>
                <c:pt idx="4330">
                  <c:v>0.47283711114172944</c:v>
                </c:pt>
                <c:pt idx="4331">
                  <c:v>0.47291937432663228</c:v>
                </c:pt>
                <c:pt idx="4332">
                  <c:v>0.47299477630176356</c:v>
                </c:pt>
                <c:pt idx="4333">
                  <c:v>0.47306581097793138</c:v>
                </c:pt>
                <c:pt idx="4334">
                  <c:v>0.47314494015822861</c:v>
                </c:pt>
                <c:pt idx="4335">
                  <c:v>0.47321845614767793</c:v>
                </c:pt>
                <c:pt idx="4336">
                  <c:v>0.47328324542059058</c:v>
                </c:pt>
                <c:pt idx="4337">
                  <c:v>0.4733517679685848</c:v>
                </c:pt>
                <c:pt idx="4338">
                  <c:v>0.47341717147554419</c:v>
                </c:pt>
                <c:pt idx="4339">
                  <c:v>0.47348381636326742</c:v>
                </c:pt>
                <c:pt idx="4340">
                  <c:v>0.47355793022773213</c:v>
                </c:pt>
                <c:pt idx="4341">
                  <c:v>0.47363702047815642</c:v>
                </c:pt>
                <c:pt idx="4342">
                  <c:v>0.47372295397440101</c:v>
                </c:pt>
                <c:pt idx="4343">
                  <c:v>0.4738070122062577</c:v>
                </c:pt>
                <c:pt idx="4344">
                  <c:v>0.47388047954072143</c:v>
                </c:pt>
                <c:pt idx="4345">
                  <c:v>0.47396078934986069</c:v>
                </c:pt>
                <c:pt idx="4346">
                  <c:v>0.47404358263344293</c:v>
                </c:pt>
                <c:pt idx="4347">
                  <c:v>0.47413570544815886</c:v>
                </c:pt>
                <c:pt idx="4348">
                  <c:v>0.47421972899347287</c:v>
                </c:pt>
                <c:pt idx="4349">
                  <c:v>0.47428880973114568</c:v>
                </c:pt>
                <c:pt idx="4350">
                  <c:v>0.47435041825504676</c:v>
                </c:pt>
                <c:pt idx="4351">
                  <c:v>0.47441700097772588</c:v>
                </c:pt>
                <c:pt idx="4352">
                  <c:v>0.4744904235132506</c:v>
                </c:pt>
                <c:pt idx="4353">
                  <c:v>0.47457566155921072</c:v>
                </c:pt>
                <c:pt idx="4354">
                  <c:v>0.47466586909570724</c:v>
                </c:pt>
                <c:pt idx="4355">
                  <c:v>0.47474487177095293</c:v>
                </c:pt>
                <c:pt idx="4356">
                  <c:v>0.47482946614099947</c:v>
                </c:pt>
                <c:pt idx="4357">
                  <c:v>0.47492649204823661</c:v>
                </c:pt>
                <c:pt idx="4358">
                  <c:v>0.47503594587375708</c:v>
                </c:pt>
                <c:pt idx="4359">
                  <c:v>0.47515347101821043</c:v>
                </c:pt>
                <c:pt idx="4360">
                  <c:v>0.47526911720070963</c:v>
                </c:pt>
                <c:pt idx="4361">
                  <c:v>0.47537729023290515</c:v>
                </c:pt>
                <c:pt idx="4362">
                  <c:v>0.47548980263813823</c:v>
                </c:pt>
                <c:pt idx="4363">
                  <c:v>0.47560105936376862</c:v>
                </c:pt>
                <c:pt idx="4364">
                  <c:v>0.47570733216241357</c:v>
                </c:pt>
                <c:pt idx="4365">
                  <c:v>0.47581918606641793</c:v>
                </c:pt>
                <c:pt idx="4366">
                  <c:v>0.47593040615399873</c:v>
                </c:pt>
                <c:pt idx="4367">
                  <c:v>0.47601614280584875</c:v>
                </c:pt>
                <c:pt idx="4368">
                  <c:v>0.47610062970639139</c:v>
                </c:pt>
                <c:pt idx="4369">
                  <c:v>0.47618014026922528</c:v>
                </c:pt>
                <c:pt idx="4370">
                  <c:v>0.47624660127946322</c:v>
                </c:pt>
                <c:pt idx="4371">
                  <c:v>0.47630746823611547</c:v>
                </c:pt>
                <c:pt idx="4372">
                  <c:v>0.47637081562389538</c:v>
                </c:pt>
                <c:pt idx="4373">
                  <c:v>0.47643664297120758</c:v>
                </c:pt>
                <c:pt idx="4374">
                  <c:v>0.47651364304824567</c:v>
                </c:pt>
                <c:pt idx="4375">
                  <c:v>0.47660119238405968</c:v>
                </c:pt>
                <c:pt idx="4376">
                  <c:v>0.47669680488776467</c:v>
                </c:pt>
                <c:pt idx="4377">
                  <c:v>0.4767874420671977</c:v>
                </c:pt>
                <c:pt idx="4378">
                  <c:v>0.47687682959508987</c:v>
                </c:pt>
                <c:pt idx="4379">
                  <c:v>0.47696682979687527</c:v>
                </c:pt>
                <c:pt idx="4380">
                  <c:v>0.47705868371941251</c:v>
                </c:pt>
                <c:pt idx="4381">
                  <c:v>0.47714122092558736</c:v>
                </c:pt>
                <c:pt idx="4382">
                  <c:v>0.47722375131993411</c:v>
                </c:pt>
                <c:pt idx="4383">
                  <c:v>0.47731372030551383</c:v>
                </c:pt>
                <c:pt idx="4384">
                  <c:v>0.47739747725777748</c:v>
                </c:pt>
                <c:pt idx="4385">
                  <c:v>0.47746944059124952</c:v>
                </c:pt>
                <c:pt idx="4386">
                  <c:v>0.47753271441619199</c:v>
                </c:pt>
                <c:pt idx="4387">
                  <c:v>0.47758481926604862</c:v>
                </c:pt>
                <c:pt idx="4388">
                  <c:v>0.47764560482639556</c:v>
                </c:pt>
                <c:pt idx="4389">
                  <c:v>0.47770638669208271</c:v>
                </c:pt>
                <c:pt idx="4390">
                  <c:v>0.47776778502994349</c:v>
                </c:pt>
                <c:pt idx="4391">
                  <c:v>0.47783786135425194</c:v>
                </c:pt>
                <c:pt idx="4392">
                  <c:v>0.47791103315982369</c:v>
                </c:pt>
                <c:pt idx="4393">
                  <c:v>0.47798419961167399</c:v>
                </c:pt>
                <c:pt idx="4394">
                  <c:v>0.4780617006076005</c:v>
                </c:pt>
                <c:pt idx="4395">
                  <c:v>0.47814911452277364</c:v>
                </c:pt>
                <c:pt idx="4396">
                  <c:v>0.47824085991697113</c:v>
                </c:pt>
                <c:pt idx="4397">
                  <c:v>0.47833941484763326</c:v>
                </c:pt>
                <c:pt idx="4398">
                  <c:v>0.47843672056398712</c:v>
                </c:pt>
                <c:pt idx="4399">
                  <c:v>0.47851604560706884</c:v>
                </c:pt>
                <c:pt idx="4400">
                  <c:v>0.47859660366375462</c:v>
                </c:pt>
                <c:pt idx="4401">
                  <c:v>0.47867467681833997</c:v>
                </c:pt>
                <c:pt idx="4402">
                  <c:v>0.47875274387798372</c:v>
                </c:pt>
                <c:pt idx="4403">
                  <c:v>0.47884629240604121</c:v>
                </c:pt>
                <c:pt idx="4404">
                  <c:v>0.47896151233996048</c:v>
                </c:pt>
                <c:pt idx="4405">
                  <c:v>0.47906928671255788</c:v>
                </c:pt>
                <c:pt idx="4406">
                  <c:v>0.4791665214375701</c:v>
                </c:pt>
                <c:pt idx="4407">
                  <c:v>0.47925631581161043</c:v>
                </c:pt>
                <c:pt idx="4408">
                  <c:v>0.47935415153683703</c:v>
                </c:pt>
                <c:pt idx="4409">
                  <c:v>0.47944640557231993</c:v>
                </c:pt>
                <c:pt idx="4410">
                  <c:v>0.47951822161432106</c:v>
                </c:pt>
                <c:pt idx="4411">
                  <c:v>0.4795751754977865</c:v>
                </c:pt>
                <c:pt idx="4412">
                  <c:v>0.47962345994518968</c:v>
                </c:pt>
                <c:pt idx="4413">
                  <c:v>0.47967483698925684</c:v>
                </c:pt>
                <c:pt idx="4414">
                  <c:v>0.47973240090301222</c:v>
                </c:pt>
                <c:pt idx="4415">
                  <c:v>0.479792437153785</c:v>
                </c:pt>
                <c:pt idx="4416">
                  <c:v>0.47985432642276249</c:v>
                </c:pt>
                <c:pt idx="4417">
                  <c:v>0.47992116253136635</c:v>
                </c:pt>
                <c:pt idx="4418">
                  <c:v>0.47998304383438356</c:v>
                </c:pt>
                <c:pt idx="4419">
                  <c:v>0.48003811497362442</c:v>
                </c:pt>
                <c:pt idx="4420">
                  <c:v>0.48008699580371722</c:v>
                </c:pt>
                <c:pt idx="4421">
                  <c:v>0.48014206121865988</c:v>
                </c:pt>
                <c:pt idx="4422">
                  <c:v>0.48020207288073802</c:v>
                </c:pt>
                <c:pt idx="4423">
                  <c:v>0.48025960645360416</c:v>
                </c:pt>
                <c:pt idx="4424">
                  <c:v>0.4803140437758458</c:v>
                </c:pt>
                <c:pt idx="4425">
                  <c:v>0.4803672410232101</c:v>
                </c:pt>
                <c:pt idx="4426">
                  <c:v>0.48043404286053287</c:v>
                </c:pt>
                <c:pt idx="4427">
                  <c:v>0.48050084023566825</c:v>
                </c:pt>
                <c:pt idx="4428">
                  <c:v>0.48056825158127059</c:v>
                </c:pt>
                <c:pt idx="4429">
                  <c:v>0.48063503999251661</c:v>
                </c:pt>
                <c:pt idx="4430">
                  <c:v>0.48071666421566334</c:v>
                </c:pt>
                <c:pt idx="4431">
                  <c:v>0.48080075493228319</c:v>
                </c:pt>
                <c:pt idx="4432">
                  <c:v>0.4808873115196336</c:v>
                </c:pt>
                <c:pt idx="4433">
                  <c:v>0.48098189693729093</c:v>
                </c:pt>
                <c:pt idx="4434">
                  <c:v>0.48106843784770587</c:v>
                </c:pt>
                <c:pt idx="4435">
                  <c:v>0.4811506447761893</c:v>
                </c:pt>
                <c:pt idx="4436">
                  <c:v>0.48123284494724894</c:v>
                </c:pt>
                <c:pt idx="4437">
                  <c:v>0.48130267888156347</c:v>
                </c:pt>
                <c:pt idx="4438">
                  <c:v>0.48138424862961393</c:v>
                </c:pt>
                <c:pt idx="4439">
                  <c:v>0.48147631557903442</c:v>
                </c:pt>
                <c:pt idx="4440">
                  <c:v>0.48156775623905246</c:v>
                </c:pt>
                <c:pt idx="4441">
                  <c:v>0.48166413058674684</c:v>
                </c:pt>
                <c:pt idx="4442">
                  <c:v>0.48177470253105104</c:v>
                </c:pt>
                <c:pt idx="4443">
                  <c:v>0.48189637931134943</c:v>
                </c:pt>
                <c:pt idx="4444">
                  <c:v>0.4820100132890191</c:v>
                </c:pt>
                <c:pt idx="4445">
                  <c:v>0.48211498972807992</c:v>
                </c:pt>
                <c:pt idx="4446">
                  <c:v>0.4822131636014978</c:v>
                </c:pt>
                <c:pt idx="4447">
                  <c:v>0.48230453691154118</c:v>
                </c:pt>
                <c:pt idx="4448">
                  <c:v>0.48238849421436331</c:v>
                </c:pt>
                <c:pt idx="4449">
                  <c:v>0.48247491348739646</c:v>
                </c:pt>
                <c:pt idx="4450">
                  <c:v>0.48256441129059363</c:v>
                </c:pt>
                <c:pt idx="4451">
                  <c:v>0.48265575251307441</c:v>
                </c:pt>
                <c:pt idx="4452">
                  <c:v>0.48273844615354855</c:v>
                </c:pt>
                <c:pt idx="4453">
                  <c:v>0.48281434549131702</c:v>
                </c:pt>
                <c:pt idx="4454">
                  <c:v>0.48289147306313557</c:v>
                </c:pt>
                <c:pt idx="4455">
                  <c:v>0.48295810649537424</c:v>
                </c:pt>
                <c:pt idx="4456">
                  <c:v>0.4830185663232302</c:v>
                </c:pt>
                <c:pt idx="4457">
                  <c:v>0.48308457441017016</c:v>
                </c:pt>
                <c:pt idx="4458">
                  <c:v>0.48315983065153889</c:v>
                </c:pt>
                <c:pt idx="4459">
                  <c:v>0.48323569801445354</c:v>
                </c:pt>
                <c:pt idx="4460">
                  <c:v>0.48328997357146969</c:v>
                </c:pt>
                <c:pt idx="4461">
                  <c:v>0.48334917991051241</c:v>
                </c:pt>
                <c:pt idx="4462">
                  <c:v>0.48342811624346732</c:v>
                </c:pt>
                <c:pt idx="4463">
                  <c:v>0.4835039632557635</c:v>
                </c:pt>
                <c:pt idx="4464">
                  <c:v>0.4835835039422538</c:v>
                </c:pt>
                <c:pt idx="4465">
                  <c:v>0.48365440697252493</c:v>
                </c:pt>
                <c:pt idx="4466">
                  <c:v>0.48372098958893811</c:v>
                </c:pt>
                <c:pt idx="4467">
                  <c:v>0.48379373219480765</c:v>
                </c:pt>
                <c:pt idx="4468">
                  <c:v>0.48385907273617118</c:v>
                </c:pt>
                <c:pt idx="4469">
                  <c:v>0.48391762902773783</c:v>
                </c:pt>
                <c:pt idx="4470">
                  <c:v>0.48398974101213366</c:v>
                </c:pt>
                <c:pt idx="4471">
                  <c:v>0.48406985934078489</c:v>
                </c:pt>
                <c:pt idx="4472">
                  <c:v>0.48415613343981334</c:v>
                </c:pt>
                <c:pt idx="4473">
                  <c:v>0.48422761205510567</c:v>
                </c:pt>
                <c:pt idx="4474">
                  <c:v>0.48428984358537758</c:v>
                </c:pt>
                <c:pt idx="4475">
                  <c:v>0.48435453562510628</c:v>
                </c:pt>
                <c:pt idx="4476">
                  <c:v>0.48443400868793834</c:v>
                </c:pt>
                <c:pt idx="4477">
                  <c:v>0.48452148336191986</c:v>
                </c:pt>
                <c:pt idx="4478">
                  <c:v>0.48462065313850267</c:v>
                </c:pt>
                <c:pt idx="4479">
                  <c:v>0.48472905108471409</c:v>
                </c:pt>
                <c:pt idx="4480">
                  <c:v>0.48484359523606718</c:v>
                </c:pt>
                <c:pt idx="4481">
                  <c:v>0.48495320047259788</c:v>
                </c:pt>
                <c:pt idx="4482">
                  <c:v>0.48506279369713723</c:v>
                </c:pt>
                <c:pt idx="4483">
                  <c:v>0.4851699125449857</c:v>
                </c:pt>
                <c:pt idx="4484">
                  <c:v>0.48527271122371296</c:v>
                </c:pt>
                <c:pt idx="4485">
                  <c:v>0.48538473128403792</c:v>
                </c:pt>
                <c:pt idx="4486">
                  <c:v>0.48550289269265934</c:v>
                </c:pt>
                <c:pt idx="4487">
                  <c:v>0.4856204248256798</c:v>
                </c:pt>
                <c:pt idx="4488">
                  <c:v>0.48574101935686403</c:v>
                </c:pt>
                <c:pt idx="4489">
                  <c:v>0.48585606282896598</c:v>
                </c:pt>
                <c:pt idx="4490">
                  <c:v>0.48595633056851989</c:v>
                </c:pt>
                <c:pt idx="4491">
                  <c:v>0.48604674745501136</c:v>
                </c:pt>
                <c:pt idx="4492">
                  <c:v>0.48613039117218698</c:v>
                </c:pt>
                <c:pt idx="4493">
                  <c:v>0.48620603350942371</c:v>
                </c:pt>
                <c:pt idx="4494">
                  <c:v>0.48627367628181922</c:v>
                </c:pt>
                <c:pt idx="4495">
                  <c:v>0.48633024672340963</c:v>
                </c:pt>
                <c:pt idx="4496">
                  <c:v>0.48639849593142248</c:v>
                </c:pt>
                <c:pt idx="4497">
                  <c:v>0.48647473278213971</c:v>
                </c:pt>
                <c:pt idx="4498">
                  <c:v>0.48654789010145466</c:v>
                </c:pt>
                <c:pt idx="4499">
                  <c:v>0.48662288616726979</c:v>
                </c:pt>
                <c:pt idx="4500">
                  <c:v>0.48669357403089997</c:v>
                </c:pt>
                <c:pt idx="4501">
                  <c:v>0.4867654861211666</c:v>
                </c:pt>
                <c:pt idx="4502">
                  <c:v>0.48683800760722501</c:v>
                </c:pt>
                <c:pt idx="4503">
                  <c:v>0.48692158516940226</c:v>
                </c:pt>
                <c:pt idx="4504">
                  <c:v>0.48701007144579156</c:v>
                </c:pt>
                <c:pt idx="4505">
                  <c:v>0.48709854989305262</c:v>
                </c:pt>
                <c:pt idx="4506">
                  <c:v>0.487189477918054</c:v>
                </c:pt>
                <c:pt idx="4507">
                  <c:v>0.48727486900776062</c:v>
                </c:pt>
                <c:pt idx="4508">
                  <c:v>0.48734919632256091</c:v>
                </c:pt>
                <c:pt idx="4509">
                  <c:v>0.4874210612828036</c:v>
                </c:pt>
                <c:pt idx="4510">
                  <c:v>0.48748248023253432</c:v>
                </c:pt>
                <c:pt idx="4511">
                  <c:v>0.48754205300975806</c:v>
                </c:pt>
                <c:pt idx="4512">
                  <c:v>0.48761451820193297</c:v>
                </c:pt>
                <c:pt idx="4513">
                  <c:v>0.4877011010797625</c:v>
                </c:pt>
                <c:pt idx="4514">
                  <c:v>0.48778829044467997</c:v>
                </c:pt>
                <c:pt idx="4515">
                  <c:v>0.48786933289623408</c:v>
                </c:pt>
                <c:pt idx="4516">
                  <c:v>0.48794300215322695</c:v>
                </c:pt>
                <c:pt idx="4517">
                  <c:v>0.48801543829742133</c:v>
                </c:pt>
                <c:pt idx="4518">
                  <c:v>0.48810382784001383</c:v>
                </c:pt>
                <c:pt idx="4519">
                  <c:v>0.48819282330529334</c:v>
                </c:pt>
                <c:pt idx="4520">
                  <c:v>0.48828365188911094</c:v>
                </c:pt>
                <c:pt idx="4521">
                  <c:v>0.48837079047879739</c:v>
                </c:pt>
                <c:pt idx="4522">
                  <c:v>0.48845792147601164</c:v>
                </c:pt>
                <c:pt idx="4523">
                  <c:v>0.48854259080551776</c:v>
                </c:pt>
                <c:pt idx="4524">
                  <c:v>0.48862847990188846</c:v>
                </c:pt>
                <c:pt idx="4525">
                  <c:v>0.48870025298854547</c:v>
                </c:pt>
                <c:pt idx="4526">
                  <c:v>0.48876036665246081</c:v>
                </c:pt>
                <c:pt idx="4527">
                  <c:v>0.4888112764192038</c:v>
                </c:pt>
                <c:pt idx="4528">
                  <c:v>0.48886525020880872</c:v>
                </c:pt>
                <c:pt idx="4529">
                  <c:v>0.48892412738429142</c:v>
                </c:pt>
                <c:pt idx="4530">
                  <c:v>0.48898177459320114</c:v>
                </c:pt>
                <c:pt idx="4531">
                  <c:v>0.48904248455017402</c:v>
                </c:pt>
                <c:pt idx="4532">
                  <c:v>0.48910564352286218</c:v>
                </c:pt>
                <c:pt idx="4533">
                  <c:v>0.48916573282293807</c:v>
                </c:pt>
                <c:pt idx="4534">
                  <c:v>0.48921416952828284</c:v>
                </c:pt>
                <c:pt idx="4535">
                  <c:v>0.48927118694711969</c:v>
                </c:pt>
                <c:pt idx="4536">
                  <c:v>0.48934352695006922</c:v>
                </c:pt>
                <c:pt idx="4537">
                  <c:v>0.48940544093195198</c:v>
                </c:pt>
                <c:pt idx="4538">
                  <c:v>0.48946306040195464</c:v>
                </c:pt>
                <c:pt idx="4539">
                  <c:v>0.48953416070367051</c:v>
                </c:pt>
                <c:pt idx="4540">
                  <c:v>0.48962302897245569</c:v>
                </c:pt>
                <c:pt idx="4541">
                  <c:v>0.48970331006663809</c:v>
                </c:pt>
                <c:pt idx="4542">
                  <c:v>0.48978113367731924</c:v>
                </c:pt>
                <c:pt idx="4543">
                  <c:v>0.48985527494833669</c:v>
                </c:pt>
                <c:pt idx="4544">
                  <c:v>0.4899330867339205</c:v>
                </c:pt>
                <c:pt idx="4545">
                  <c:v>0.4900072167402188</c:v>
                </c:pt>
                <c:pt idx="4546">
                  <c:v>0.49009359270790537</c:v>
                </c:pt>
                <c:pt idx="4547">
                  <c:v>0.49019282397196029</c:v>
                </c:pt>
                <c:pt idx="4548">
                  <c:v>0.49029633251349802</c:v>
                </c:pt>
                <c:pt idx="4549">
                  <c:v>0.4903894198024959</c:v>
                </c:pt>
                <c:pt idx="4550">
                  <c:v>0.49047821210175124</c:v>
                </c:pt>
                <c:pt idx="4551">
                  <c:v>0.49054740339335062</c:v>
                </c:pt>
                <c:pt idx="4552">
                  <c:v>0.49061046739139019</c:v>
                </c:pt>
                <c:pt idx="4553">
                  <c:v>0.49069250586380631</c:v>
                </c:pt>
                <c:pt idx="4554">
                  <c:v>0.49078433199171001</c:v>
                </c:pt>
                <c:pt idx="4555">
                  <c:v>0.49088533099435416</c:v>
                </c:pt>
                <c:pt idx="4556">
                  <c:v>0.49099488807477382</c:v>
                </c:pt>
                <c:pt idx="4557">
                  <c:v>0.49110443315375424</c:v>
                </c:pt>
                <c:pt idx="4558">
                  <c:v>0.49120478794473948</c:v>
                </c:pt>
                <c:pt idx="4559">
                  <c:v>0.49129840254207696</c:v>
                </c:pt>
                <c:pt idx="4560">
                  <c:v>0.49138221994133324</c:v>
                </c:pt>
                <c:pt idx="4561">
                  <c:v>0.49145134871388763</c:v>
                </c:pt>
                <c:pt idx="4562">
                  <c:v>0.4915106855301668</c:v>
                </c:pt>
                <c:pt idx="4563">
                  <c:v>0.49155717377170849</c:v>
                </c:pt>
                <c:pt idx="4564">
                  <c:v>0.4915969317374515</c:v>
                </c:pt>
                <c:pt idx="4565">
                  <c:v>0.49165075538794356</c:v>
                </c:pt>
                <c:pt idx="4566">
                  <c:v>0.49170274139087677</c:v>
                </c:pt>
                <c:pt idx="4567">
                  <c:v>0.49175961709820737</c:v>
                </c:pt>
                <c:pt idx="4568">
                  <c:v>0.49181220895968997</c:v>
                </c:pt>
                <c:pt idx="4569">
                  <c:v>0.49186479805541428</c:v>
                </c:pt>
                <c:pt idx="4570">
                  <c:v>0.49192655613679992</c:v>
                </c:pt>
                <c:pt idx="4571">
                  <c:v>0.49199320166850152</c:v>
                </c:pt>
                <c:pt idx="4572">
                  <c:v>0.49206045412446431</c:v>
                </c:pt>
                <c:pt idx="4573">
                  <c:v>0.49213809451682572</c:v>
                </c:pt>
                <c:pt idx="4574">
                  <c:v>0.49220289211909252</c:v>
                </c:pt>
                <c:pt idx="4575">
                  <c:v>0.49225301568592056</c:v>
                </c:pt>
                <c:pt idx="4576">
                  <c:v>0.49230924889237726</c:v>
                </c:pt>
                <c:pt idx="4577">
                  <c:v>0.49237892478338585</c:v>
                </c:pt>
                <c:pt idx="4578">
                  <c:v>0.49245776270030894</c:v>
                </c:pt>
                <c:pt idx="4579">
                  <c:v>0.49253842762376077</c:v>
                </c:pt>
                <c:pt idx="4580">
                  <c:v>0.49262214115610203</c:v>
                </c:pt>
                <c:pt idx="4581">
                  <c:v>0.49270829156193302</c:v>
                </c:pt>
                <c:pt idx="4582">
                  <c:v>0.49280359825711723</c:v>
                </c:pt>
                <c:pt idx="4583">
                  <c:v>0.49290744777559298</c:v>
                </c:pt>
                <c:pt idx="4584">
                  <c:v>0.4930106757259044</c:v>
                </c:pt>
                <c:pt idx="4585">
                  <c:v>0.49310289997013562</c:v>
                </c:pt>
                <c:pt idx="4586">
                  <c:v>0.49319023032106063</c:v>
                </c:pt>
                <c:pt idx="4587">
                  <c:v>0.49327449993257266</c:v>
                </c:pt>
                <c:pt idx="4588">
                  <c:v>0.4933660892826271</c:v>
                </c:pt>
                <c:pt idx="4589">
                  <c:v>0.49346499635950908</c:v>
                </c:pt>
                <c:pt idx="4590">
                  <c:v>0.49356389365474868</c:v>
                </c:pt>
                <c:pt idx="4591">
                  <c:v>0.49366583309853435</c:v>
                </c:pt>
                <c:pt idx="4592">
                  <c:v>0.49378057884223409</c:v>
                </c:pt>
                <c:pt idx="4593">
                  <c:v>0.49390202408964806</c:v>
                </c:pt>
                <c:pt idx="4594">
                  <c:v>0.49401674273619139</c:v>
                </c:pt>
                <c:pt idx="4595">
                  <c:v>0.49411802592101184</c:v>
                </c:pt>
                <c:pt idx="4596">
                  <c:v>0.49420953804917811</c:v>
                </c:pt>
                <c:pt idx="4597">
                  <c:v>0.49429128180207937</c:v>
                </c:pt>
                <c:pt idx="4598">
                  <c:v>0.49437179896630823</c:v>
                </c:pt>
                <c:pt idx="4599">
                  <c:v>0.49444926011912138</c:v>
                </c:pt>
                <c:pt idx="4600">
                  <c:v>0.49452183638445801</c:v>
                </c:pt>
                <c:pt idx="4601">
                  <c:v>0.49459684665266701</c:v>
                </c:pt>
                <c:pt idx="4602">
                  <c:v>0.49466758288885798</c:v>
                </c:pt>
                <c:pt idx="4603">
                  <c:v>0.49473831412178776</c:v>
                </c:pt>
                <c:pt idx="4604">
                  <c:v>0.49480660159990292</c:v>
                </c:pt>
                <c:pt idx="4605">
                  <c:v>0.49487671335502081</c:v>
                </c:pt>
                <c:pt idx="4606">
                  <c:v>0.49494011453576719</c:v>
                </c:pt>
                <c:pt idx="4607">
                  <c:v>0.49500290212810599</c:v>
                </c:pt>
                <c:pt idx="4608">
                  <c:v>0.49505898091638012</c:v>
                </c:pt>
                <c:pt idx="4609">
                  <c:v>0.49511993255432185</c:v>
                </c:pt>
                <c:pt idx="4610">
                  <c:v>0.49518697506539366</c:v>
                </c:pt>
                <c:pt idx="4611">
                  <c:v>0.49526559192070524</c:v>
                </c:pt>
                <c:pt idx="4612">
                  <c:v>0.49533689023562716</c:v>
                </c:pt>
                <c:pt idx="4613">
                  <c:v>0.49541062075305686</c:v>
                </c:pt>
                <c:pt idx="4614">
                  <c:v>0.49549470346856378</c:v>
                </c:pt>
                <c:pt idx="4615">
                  <c:v>0.49556842235168908</c:v>
                </c:pt>
                <c:pt idx="4616">
                  <c:v>0.49564457251619498</c:v>
                </c:pt>
                <c:pt idx="4617">
                  <c:v>0.49571157986448955</c:v>
                </c:pt>
                <c:pt idx="4618">
                  <c:v>0.49576457340568564</c:v>
                </c:pt>
                <c:pt idx="4619">
                  <c:v>0.49582487298497735</c:v>
                </c:pt>
                <c:pt idx="4620">
                  <c:v>0.49589552241158907</c:v>
                </c:pt>
                <c:pt idx="4621">
                  <c:v>0.49596190396241446</c:v>
                </c:pt>
                <c:pt idx="4622">
                  <c:v>0.49601853794885031</c:v>
                </c:pt>
                <c:pt idx="4623">
                  <c:v>0.49607760438856463</c:v>
                </c:pt>
                <c:pt idx="4624">
                  <c:v>0.49615006257519939</c:v>
                </c:pt>
                <c:pt idx="4625">
                  <c:v>0.49622982139917038</c:v>
                </c:pt>
                <c:pt idx="4626">
                  <c:v>0.49631079140774093</c:v>
                </c:pt>
                <c:pt idx="4627">
                  <c:v>0.49639297230620688</c:v>
                </c:pt>
                <c:pt idx="4628">
                  <c:v>0.4964800158185832</c:v>
                </c:pt>
                <c:pt idx="4629">
                  <c:v>0.49655670522227552</c:v>
                </c:pt>
                <c:pt idx="4630">
                  <c:v>0.49661695705670333</c:v>
                </c:pt>
                <c:pt idx="4631">
                  <c:v>0.49667233685410656</c:v>
                </c:pt>
                <c:pt idx="4632">
                  <c:v>0.49672893062132223</c:v>
                </c:pt>
                <c:pt idx="4633">
                  <c:v>0.49679038904182998</c:v>
                </c:pt>
                <c:pt idx="4634">
                  <c:v>0.49685001835440074</c:v>
                </c:pt>
                <c:pt idx="4635">
                  <c:v>0.49691998699326845</c:v>
                </c:pt>
                <c:pt idx="4636">
                  <c:v>0.49699907608169241</c:v>
                </c:pt>
                <c:pt idx="4637">
                  <c:v>0.4970848502529519</c:v>
                </c:pt>
                <c:pt idx="4638">
                  <c:v>0.49717548304937331</c:v>
                </c:pt>
                <c:pt idx="4639">
                  <c:v>0.49726367486480438</c:v>
                </c:pt>
                <c:pt idx="4640">
                  <c:v>0.49733239826682218</c:v>
                </c:pt>
                <c:pt idx="4641">
                  <c:v>0.49740172505508579</c:v>
                </c:pt>
                <c:pt idx="4642">
                  <c:v>0.49747834380871875</c:v>
                </c:pt>
                <c:pt idx="4643">
                  <c:v>0.49756225285136563</c:v>
                </c:pt>
                <c:pt idx="4644">
                  <c:v>0.49764919464935853</c:v>
                </c:pt>
                <c:pt idx="4645">
                  <c:v>0.4977416000220673</c:v>
                </c:pt>
                <c:pt idx="4646">
                  <c:v>0.49783278116441126</c:v>
                </c:pt>
                <c:pt idx="4647">
                  <c:v>0.49791483708465534</c:v>
                </c:pt>
                <c:pt idx="4648">
                  <c:v>0.49799323978466559</c:v>
                </c:pt>
                <c:pt idx="4649">
                  <c:v>0.49807710563581648</c:v>
                </c:pt>
                <c:pt idx="4650">
                  <c:v>0.49818466241085757</c:v>
                </c:pt>
                <c:pt idx="4651">
                  <c:v>0.49830192864940387</c:v>
                </c:pt>
                <c:pt idx="4652">
                  <c:v>0.49842039611792005</c:v>
                </c:pt>
                <c:pt idx="4653">
                  <c:v>0.49853399020143052</c:v>
                </c:pt>
                <c:pt idx="4654">
                  <c:v>0.49863299484045587</c:v>
                </c:pt>
                <c:pt idx="4655">
                  <c:v>0.4987174143666816</c:v>
                </c:pt>
                <c:pt idx="4656">
                  <c:v>0.49880850658060716</c:v>
                </c:pt>
                <c:pt idx="4657">
                  <c:v>0.49890748404631219</c:v>
                </c:pt>
                <c:pt idx="4658">
                  <c:v>0.49900766598286439</c:v>
                </c:pt>
                <c:pt idx="4659">
                  <c:v>0.49910480251927036</c:v>
                </c:pt>
                <c:pt idx="4660">
                  <c:v>0.49919403839615867</c:v>
                </c:pt>
                <c:pt idx="4661">
                  <c:v>0.49926445020206228</c:v>
                </c:pt>
                <c:pt idx="4662">
                  <c:v>0.49932757381328813</c:v>
                </c:pt>
                <c:pt idx="4663">
                  <c:v>0.49939979690376968</c:v>
                </c:pt>
                <c:pt idx="4664">
                  <c:v>0.49948051065613208</c:v>
                </c:pt>
                <c:pt idx="4665">
                  <c:v>0.49955939750209483</c:v>
                </c:pt>
                <c:pt idx="4666">
                  <c:v>0.49963645787347305</c:v>
                </c:pt>
                <c:pt idx="4667">
                  <c:v>0.49971047878016589</c:v>
                </c:pt>
                <c:pt idx="4668">
                  <c:v>0.49979116746113472</c:v>
                </c:pt>
                <c:pt idx="4669">
                  <c:v>0.49986214385059552</c:v>
                </c:pt>
                <c:pt idx="4670">
                  <c:v>0.49992280343871126</c:v>
                </c:pt>
                <c:pt idx="4671">
                  <c:v>0.49997860701015445</c:v>
                </c:pt>
                <c:pt idx="4672">
                  <c:v>0.50003622699544992</c:v>
                </c:pt>
                <c:pt idx="4673">
                  <c:v>0.50009808896806607</c:v>
                </c:pt>
                <c:pt idx="4674">
                  <c:v>0.5001666178619667</c:v>
                </c:pt>
                <c:pt idx="4675">
                  <c:v>0.50023089733458193</c:v>
                </c:pt>
                <c:pt idx="4676">
                  <c:v>0.5002909282050203</c:v>
                </c:pt>
                <c:pt idx="4677">
                  <c:v>0.50035277442381076</c:v>
                </c:pt>
                <c:pt idx="4678">
                  <c:v>0.50042189214222599</c:v>
                </c:pt>
                <c:pt idx="4679">
                  <c:v>0.5004982798523292</c:v>
                </c:pt>
                <c:pt idx="4680">
                  <c:v>0.50057163081215339</c:v>
                </c:pt>
                <c:pt idx="4681">
                  <c:v>0.50063952112083787</c:v>
                </c:pt>
                <c:pt idx="4682">
                  <c:v>0.50070740682074133</c:v>
                </c:pt>
                <c:pt idx="4683">
                  <c:v>0.50077892426951409</c:v>
                </c:pt>
                <c:pt idx="4684">
                  <c:v>0.50084680050691788</c:v>
                </c:pt>
                <c:pt idx="4685">
                  <c:v>0.5009067944166451</c:v>
                </c:pt>
                <c:pt idx="4686">
                  <c:v>0.50096375499993673</c:v>
                </c:pt>
                <c:pt idx="4687">
                  <c:v>0.50101889460160665</c:v>
                </c:pt>
                <c:pt idx="4688">
                  <c:v>0.50108675455323393</c:v>
                </c:pt>
                <c:pt idx="4689">
                  <c:v>0.50115945653451621</c:v>
                </c:pt>
                <c:pt idx="4690">
                  <c:v>0.50123760526977301</c:v>
                </c:pt>
                <c:pt idx="4691">
                  <c:v>0.50132786248776162</c:v>
                </c:pt>
                <c:pt idx="4692">
                  <c:v>0.50142961924558827</c:v>
                </c:pt>
                <c:pt idx="4693">
                  <c:v>0.50153621045869734</c:v>
                </c:pt>
                <c:pt idx="4694">
                  <c:v>0.50165732304753008</c:v>
                </c:pt>
                <c:pt idx="4695">
                  <c:v>0.50178810817018227</c:v>
                </c:pt>
                <c:pt idx="4696">
                  <c:v>0.50192492985118342</c:v>
                </c:pt>
                <c:pt idx="4697">
                  <c:v>0.50206294337672797</c:v>
                </c:pt>
                <c:pt idx="4698">
                  <c:v>0.50219851706547203</c:v>
                </c:pt>
                <c:pt idx="4699">
                  <c:v>0.50231349819961535</c:v>
                </c:pt>
                <c:pt idx="4700">
                  <c:v>0.50243572680234949</c:v>
                </c:pt>
                <c:pt idx="4701">
                  <c:v>0.50257487979645088</c:v>
                </c:pt>
                <c:pt idx="4702">
                  <c:v>0.50270554497920505</c:v>
                </c:pt>
                <c:pt idx="4703">
                  <c:v>0.50282833049272524</c:v>
                </c:pt>
                <c:pt idx="4704">
                  <c:v>0.50295956730308489</c:v>
                </c:pt>
                <c:pt idx="4705">
                  <c:v>0.50307446096912356</c:v>
                </c:pt>
                <c:pt idx="4706">
                  <c:v>0.50317664477005675</c:v>
                </c:pt>
                <c:pt idx="4707">
                  <c:v>0.50326491349396596</c:v>
                </c:pt>
                <c:pt idx="4708">
                  <c:v>0.50334168885624597</c:v>
                </c:pt>
                <c:pt idx="4709">
                  <c:v>0.50341301816252615</c:v>
                </c:pt>
                <c:pt idx="4710">
                  <c:v>0.50349159540671762</c:v>
                </c:pt>
                <c:pt idx="4711">
                  <c:v>0.50357077084593316</c:v>
                </c:pt>
                <c:pt idx="4712">
                  <c:v>0.50364268813986757</c:v>
                </c:pt>
                <c:pt idx="4713">
                  <c:v>0.50372366444829875</c:v>
                </c:pt>
                <c:pt idx="4714">
                  <c:v>0.50379496651469891</c:v>
                </c:pt>
                <c:pt idx="4715">
                  <c:v>0.50385357542320941</c:v>
                </c:pt>
                <c:pt idx="4716">
                  <c:v>0.50390009757516341</c:v>
                </c:pt>
                <c:pt idx="4717">
                  <c:v>0.50393513880600826</c:v>
                </c:pt>
                <c:pt idx="4718">
                  <c:v>0.50396413751677605</c:v>
                </c:pt>
                <c:pt idx="4719">
                  <c:v>0.50399676006125271</c:v>
                </c:pt>
                <c:pt idx="4720">
                  <c:v>0.50403119381479211</c:v>
                </c:pt>
                <c:pt idx="4721">
                  <c:v>0.50407468738771743</c:v>
                </c:pt>
                <c:pt idx="4722">
                  <c:v>0.50411515887450353</c:v>
                </c:pt>
                <c:pt idx="4723">
                  <c:v>0.50415562872341457</c:v>
                </c:pt>
                <c:pt idx="4724">
                  <c:v>0.50420334479948303</c:v>
                </c:pt>
                <c:pt idx="4725">
                  <c:v>0.50426615742822412</c:v>
                </c:pt>
                <c:pt idx="4726">
                  <c:v>0.5043428559610551</c:v>
                </c:pt>
                <c:pt idx="4727">
                  <c:v>0.50442800255969622</c:v>
                </c:pt>
                <c:pt idx="4728">
                  <c:v>0.50452521782546778</c:v>
                </c:pt>
                <c:pt idx="4729">
                  <c:v>0.50462604603571659</c:v>
                </c:pt>
                <c:pt idx="4730">
                  <c:v>0.50471479059903834</c:v>
                </c:pt>
                <c:pt idx="4731">
                  <c:v>0.50479205836266405</c:v>
                </c:pt>
                <c:pt idx="4732">
                  <c:v>0.50487113090814417</c:v>
                </c:pt>
                <c:pt idx="4733">
                  <c:v>0.50494536890493524</c:v>
                </c:pt>
                <c:pt idx="4734">
                  <c:v>0.50503408513586934</c:v>
                </c:pt>
                <c:pt idx="4735">
                  <c:v>0.50513184492806884</c:v>
                </c:pt>
                <c:pt idx="4736">
                  <c:v>0.50523442208881075</c:v>
                </c:pt>
                <c:pt idx="4737">
                  <c:v>0.50533879863362574</c:v>
                </c:pt>
                <c:pt idx="4738">
                  <c:v>0.50544135456892914</c:v>
                </c:pt>
                <c:pt idx="4739">
                  <c:v>0.50552821725174979</c:v>
                </c:pt>
                <c:pt idx="4740">
                  <c:v>0.50559577190016869</c:v>
                </c:pt>
                <c:pt idx="4741">
                  <c:v>0.50565125980472447</c:v>
                </c:pt>
                <c:pt idx="4742">
                  <c:v>0.50570252306722008</c:v>
                </c:pt>
                <c:pt idx="4743">
                  <c:v>0.50576403551355931</c:v>
                </c:pt>
                <c:pt idx="4744">
                  <c:v>0.50582072010423029</c:v>
                </c:pt>
                <c:pt idx="4745">
                  <c:v>0.50588463717125465</c:v>
                </c:pt>
                <c:pt idx="4746">
                  <c:v>0.50594915308635835</c:v>
                </c:pt>
                <c:pt idx="4747">
                  <c:v>0.50601125325998764</c:v>
                </c:pt>
                <c:pt idx="4748">
                  <c:v>0.50608058384906318</c:v>
                </c:pt>
                <c:pt idx="4749">
                  <c:v>0.50614810119411391</c:v>
                </c:pt>
                <c:pt idx="4750">
                  <c:v>0.50621260011438218</c:v>
                </c:pt>
                <c:pt idx="4751">
                  <c:v>0.50627106750330841</c:v>
                </c:pt>
                <c:pt idx="4752">
                  <c:v>0.50631808003758205</c:v>
                </c:pt>
                <c:pt idx="4753">
                  <c:v>0.50635665277401509</c:v>
                </c:pt>
                <c:pt idx="4754">
                  <c:v>0.50639100536479142</c:v>
                </c:pt>
                <c:pt idx="4755">
                  <c:v>0.50642837000085517</c:v>
                </c:pt>
                <c:pt idx="4756">
                  <c:v>0.50647175943914946</c:v>
                </c:pt>
                <c:pt idx="4757">
                  <c:v>0.50652960909514089</c:v>
                </c:pt>
                <c:pt idx="4758">
                  <c:v>0.50660010883893059</c:v>
                </c:pt>
                <c:pt idx="4759">
                  <c:v>0.50667241110581906</c:v>
                </c:pt>
                <c:pt idx="4760">
                  <c:v>0.50675133511258486</c:v>
                </c:pt>
                <c:pt idx="4761">
                  <c:v>0.50682422885252076</c:v>
                </c:pt>
                <c:pt idx="4762">
                  <c:v>0.50688808181242839</c:v>
                </c:pt>
                <c:pt idx="4763">
                  <c:v>0.50695193069539579</c:v>
                </c:pt>
                <c:pt idx="4764">
                  <c:v>0.50702059381248732</c:v>
                </c:pt>
                <c:pt idx="4765">
                  <c:v>0.50709286568484813</c:v>
                </c:pt>
                <c:pt idx="4766">
                  <c:v>0.50716091692324128</c:v>
                </c:pt>
                <c:pt idx="4767">
                  <c:v>0.50723257649574138</c:v>
                </c:pt>
                <c:pt idx="4768">
                  <c:v>0.50730844574055356</c:v>
                </c:pt>
                <c:pt idx="4769">
                  <c:v>0.50738551336562643</c:v>
                </c:pt>
                <c:pt idx="4770">
                  <c:v>0.50745775887033184</c:v>
                </c:pt>
                <c:pt idx="4771">
                  <c:v>0.50753722289755032</c:v>
                </c:pt>
                <c:pt idx="4772">
                  <c:v>0.50763353446554693</c:v>
                </c:pt>
                <c:pt idx="4773">
                  <c:v>0.50774548500519345</c:v>
                </c:pt>
                <c:pt idx="4774">
                  <c:v>0.50786404261063711</c:v>
                </c:pt>
                <c:pt idx="4775">
                  <c:v>0.50797476392400132</c:v>
                </c:pt>
                <c:pt idx="4776">
                  <c:v>0.50808306639123724</c:v>
                </c:pt>
                <c:pt idx="4777">
                  <c:v>0.50817872381500317</c:v>
                </c:pt>
                <c:pt idx="4778">
                  <c:v>0.50827136442125176</c:v>
                </c:pt>
                <c:pt idx="4779">
                  <c:v>0.5083688082648028</c:v>
                </c:pt>
                <c:pt idx="4780">
                  <c:v>0.50846985111126586</c:v>
                </c:pt>
                <c:pt idx="4781">
                  <c:v>0.50857268781058707</c:v>
                </c:pt>
                <c:pt idx="4782">
                  <c:v>0.50866950100299335</c:v>
                </c:pt>
                <c:pt idx="4783">
                  <c:v>0.50874947004960347</c:v>
                </c:pt>
                <c:pt idx="4784">
                  <c:v>0.50882762910331758</c:v>
                </c:pt>
                <c:pt idx="4785">
                  <c:v>0.50890157396873714</c:v>
                </c:pt>
                <c:pt idx="4786">
                  <c:v>0.50896950223771342</c:v>
                </c:pt>
                <c:pt idx="4787">
                  <c:v>0.50903922911276356</c:v>
                </c:pt>
                <c:pt idx="4788">
                  <c:v>0.50910714803202528</c:v>
                </c:pt>
                <c:pt idx="4789">
                  <c:v>0.5091642444393244</c:v>
                </c:pt>
                <c:pt idx="4790">
                  <c:v>0.50921713083455189</c:v>
                </c:pt>
                <c:pt idx="4791">
                  <c:v>0.50927061536686813</c:v>
                </c:pt>
                <c:pt idx="4792">
                  <c:v>0.50931448256703904</c:v>
                </c:pt>
                <c:pt idx="4793">
                  <c:v>0.50935534343339128</c:v>
                </c:pt>
                <c:pt idx="4794">
                  <c:v>0.50939980777329852</c:v>
                </c:pt>
                <c:pt idx="4795">
                  <c:v>0.50945027841201507</c:v>
                </c:pt>
                <c:pt idx="4796">
                  <c:v>0.50951156076325776</c:v>
                </c:pt>
                <c:pt idx="4797">
                  <c:v>0.50957043634775012</c:v>
                </c:pt>
                <c:pt idx="4798">
                  <c:v>0.50962990918415041</c:v>
                </c:pt>
                <c:pt idx="4799">
                  <c:v>0.50969538528704816</c:v>
                </c:pt>
                <c:pt idx="4800">
                  <c:v>0.50976806474753433</c:v>
                </c:pt>
                <c:pt idx="4801">
                  <c:v>0.50983293120973427</c:v>
                </c:pt>
                <c:pt idx="4802">
                  <c:v>0.50989419011631798</c:v>
                </c:pt>
                <c:pt idx="4803">
                  <c:v>0.50995604579263176</c:v>
                </c:pt>
                <c:pt idx="4804">
                  <c:v>0.51002390247334328</c:v>
                </c:pt>
                <c:pt idx="4805">
                  <c:v>0.5101037632873956</c:v>
                </c:pt>
                <c:pt idx="4806">
                  <c:v>0.51018361772420751</c:v>
                </c:pt>
                <c:pt idx="4807">
                  <c:v>0.51026586713147282</c:v>
                </c:pt>
                <c:pt idx="4808">
                  <c:v>0.5103577143134348</c:v>
                </c:pt>
                <c:pt idx="4809">
                  <c:v>0.51044775238159079</c:v>
                </c:pt>
                <c:pt idx="4810">
                  <c:v>0.51053178059831539</c:v>
                </c:pt>
                <c:pt idx="4811">
                  <c:v>0.51060980047782034</c:v>
                </c:pt>
                <c:pt idx="4812">
                  <c:v>0.51069501523706817</c:v>
                </c:pt>
                <c:pt idx="4813">
                  <c:v>0.5107934232475595</c:v>
                </c:pt>
                <c:pt idx="4814">
                  <c:v>0.51089542133008392</c:v>
                </c:pt>
                <c:pt idx="4815">
                  <c:v>0.51099860880321635</c:v>
                </c:pt>
                <c:pt idx="4816">
                  <c:v>0.51110658429288514</c:v>
                </c:pt>
                <c:pt idx="4817">
                  <c:v>0.51121334859100531</c:v>
                </c:pt>
                <c:pt idx="4818">
                  <c:v>0.51131470414668101</c:v>
                </c:pt>
                <c:pt idx="4819">
                  <c:v>0.51141365084417578</c:v>
                </c:pt>
                <c:pt idx="4820">
                  <c:v>0.51151138857554501</c:v>
                </c:pt>
                <c:pt idx="4821">
                  <c:v>0.511601322833663</c:v>
                </c:pt>
                <c:pt idx="4822">
                  <c:v>0.51169005004191959</c:v>
                </c:pt>
                <c:pt idx="4823">
                  <c:v>0.51176977791215772</c:v>
                </c:pt>
                <c:pt idx="4824">
                  <c:v>0.51184770126678547</c:v>
                </c:pt>
                <c:pt idx="4825">
                  <c:v>0.51192202250117558</c:v>
                </c:pt>
                <c:pt idx="4826">
                  <c:v>0.51199633821233026</c:v>
                </c:pt>
                <c:pt idx="4827">
                  <c:v>0.51207184690725216</c:v>
                </c:pt>
                <c:pt idx="4828">
                  <c:v>0.51214435385911261</c:v>
                </c:pt>
                <c:pt idx="4829">
                  <c:v>0.51222224803212857</c:v>
                </c:pt>
                <c:pt idx="4830">
                  <c:v>0.51229294672093706</c:v>
                </c:pt>
                <c:pt idx="4831">
                  <c:v>0.5123570505331887</c:v>
                </c:pt>
                <c:pt idx="4832">
                  <c:v>0.5124109664459443</c:v>
                </c:pt>
                <c:pt idx="4833">
                  <c:v>0.51246188436118412</c:v>
                </c:pt>
                <c:pt idx="4834">
                  <c:v>0.51250980473669738</c:v>
                </c:pt>
                <c:pt idx="4835">
                  <c:v>0.51255712385413876</c:v>
                </c:pt>
                <c:pt idx="4836">
                  <c:v>0.51260204499508344</c:v>
                </c:pt>
                <c:pt idx="4837">
                  <c:v>0.51264516739202459</c:v>
                </c:pt>
                <c:pt idx="4838">
                  <c:v>0.51269248010480961</c:v>
                </c:pt>
                <c:pt idx="4839">
                  <c:v>0.51275236640469868</c:v>
                </c:pt>
                <c:pt idx="4840">
                  <c:v>0.5128248240327371</c:v>
                </c:pt>
                <c:pt idx="4841">
                  <c:v>0.51290565899204466</c:v>
                </c:pt>
                <c:pt idx="4842">
                  <c:v>0.51299307314960152</c:v>
                </c:pt>
                <c:pt idx="4843">
                  <c:v>0.51308526884400829</c:v>
                </c:pt>
                <c:pt idx="4844">
                  <c:v>0.51317506167405125</c:v>
                </c:pt>
                <c:pt idx="4845">
                  <c:v>0.51326664205520323</c:v>
                </c:pt>
                <c:pt idx="4846">
                  <c:v>0.513355820117818</c:v>
                </c:pt>
                <c:pt idx="4847">
                  <c:v>0.51344020277346214</c:v>
                </c:pt>
                <c:pt idx="4848">
                  <c:v>0.51351320897124209</c:v>
                </c:pt>
                <c:pt idx="4849">
                  <c:v>0.51358381645291185</c:v>
                </c:pt>
                <c:pt idx="4850">
                  <c:v>0.51364484602175708</c:v>
                </c:pt>
                <c:pt idx="4851">
                  <c:v>0.51369689771089089</c:v>
                </c:pt>
                <c:pt idx="4852">
                  <c:v>0.51374655369365441</c:v>
                </c:pt>
                <c:pt idx="4853">
                  <c:v>0.51381295723879061</c:v>
                </c:pt>
                <c:pt idx="4854">
                  <c:v>0.51387816003296272</c:v>
                </c:pt>
                <c:pt idx="4855">
                  <c:v>0.51393139585901149</c:v>
                </c:pt>
                <c:pt idx="4856">
                  <c:v>0.51399360042472697</c:v>
                </c:pt>
                <c:pt idx="4857">
                  <c:v>0.51406417399650872</c:v>
                </c:pt>
                <c:pt idx="4858">
                  <c:v>0.51413653663983394</c:v>
                </c:pt>
                <c:pt idx="4859">
                  <c:v>0.51419334661615945</c:v>
                </c:pt>
                <c:pt idx="4860">
                  <c:v>0.51424835951729664</c:v>
                </c:pt>
                <c:pt idx="4861">
                  <c:v>0.51430994645729722</c:v>
                </c:pt>
                <c:pt idx="4862">
                  <c:v>0.51438169344873763</c:v>
                </c:pt>
                <c:pt idx="4863">
                  <c:v>0.51445104398103059</c:v>
                </c:pt>
                <c:pt idx="4864">
                  <c:v>0.51451680297434388</c:v>
                </c:pt>
                <c:pt idx="4865">
                  <c:v>0.51458435089229471</c:v>
                </c:pt>
                <c:pt idx="4866">
                  <c:v>0.5146542850794712</c:v>
                </c:pt>
                <c:pt idx="4867">
                  <c:v>0.51472003070965178</c:v>
                </c:pt>
                <c:pt idx="4868">
                  <c:v>0.51478696727413376</c:v>
                </c:pt>
                <c:pt idx="4869">
                  <c:v>0.51487541229127098</c:v>
                </c:pt>
                <c:pt idx="4870">
                  <c:v>0.51497938494297191</c:v>
                </c:pt>
                <c:pt idx="4871">
                  <c:v>0.51508035952703801</c:v>
                </c:pt>
                <c:pt idx="4872">
                  <c:v>0.5151801291310264</c:v>
                </c:pt>
                <c:pt idx="4873">
                  <c:v>0.51527570743960205</c:v>
                </c:pt>
                <c:pt idx="4874">
                  <c:v>0.51536112282272561</c:v>
                </c:pt>
                <c:pt idx="4875">
                  <c:v>0.51544055855433313</c:v>
                </c:pt>
                <c:pt idx="4876">
                  <c:v>0.51553073733831234</c:v>
                </c:pt>
                <c:pt idx="4877">
                  <c:v>0.5156286706470018</c:v>
                </c:pt>
                <c:pt idx="4878">
                  <c:v>0.51571823539819706</c:v>
                </c:pt>
                <c:pt idx="4879">
                  <c:v>0.51580600107226238</c:v>
                </c:pt>
                <c:pt idx="4880">
                  <c:v>0.51588361055689669</c:v>
                </c:pt>
                <c:pt idx="4881">
                  <c:v>0.51595584166543396</c:v>
                </c:pt>
                <c:pt idx="4882">
                  <c:v>0.51602448623076624</c:v>
                </c:pt>
                <c:pt idx="4883">
                  <c:v>0.51610148191874716</c:v>
                </c:pt>
                <c:pt idx="4884">
                  <c:v>0.51619577863836552</c:v>
                </c:pt>
                <c:pt idx="4885">
                  <c:v>0.51630259772423293</c:v>
                </c:pt>
                <c:pt idx="4886">
                  <c:v>0.51641119537660174</c:v>
                </c:pt>
                <c:pt idx="4887">
                  <c:v>0.51652634374062278</c:v>
                </c:pt>
                <c:pt idx="4888">
                  <c:v>0.5166343205740298</c:v>
                </c:pt>
                <c:pt idx="4889">
                  <c:v>0.51673035646886145</c:v>
                </c:pt>
                <c:pt idx="4890">
                  <c:v>0.51681027993324014</c:v>
                </c:pt>
                <c:pt idx="4891">
                  <c:v>0.5168776731143282</c:v>
                </c:pt>
                <c:pt idx="4892">
                  <c:v>0.51694327273363538</c:v>
                </c:pt>
                <c:pt idx="4893">
                  <c:v>0.51701006065220267</c:v>
                </c:pt>
                <c:pt idx="4894">
                  <c:v>0.517075055325942</c:v>
                </c:pt>
                <c:pt idx="4895">
                  <c:v>0.51713527597800668</c:v>
                </c:pt>
                <c:pt idx="4896">
                  <c:v>0.51719608919381044</c:v>
                </c:pt>
                <c:pt idx="4897">
                  <c:v>0.51726286022999046</c:v>
                </c:pt>
                <c:pt idx="4898">
                  <c:v>0.51732426180135349</c:v>
                </c:pt>
                <c:pt idx="4899">
                  <c:v>0.51737493016174507</c:v>
                </c:pt>
                <c:pt idx="4900">
                  <c:v>0.51742142357488863</c:v>
                </c:pt>
                <c:pt idx="4901">
                  <c:v>0.51748221939215511</c:v>
                </c:pt>
                <c:pt idx="4902">
                  <c:v>0.51755850695338601</c:v>
                </c:pt>
                <c:pt idx="4903">
                  <c:v>0.51764015203629665</c:v>
                </c:pt>
                <c:pt idx="4904">
                  <c:v>0.51771940694485374</c:v>
                </c:pt>
                <c:pt idx="4905">
                  <c:v>0.51779031390750041</c:v>
                </c:pt>
                <c:pt idx="4906">
                  <c:v>0.51787015270467018</c:v>
                </c:pt>
                <c:pt idx="4907">
                  <c:v>0.51796130413496178</c:v>
                </c:pt>
                <c:pt idx="4908">
                  <c:v>0.51805066021722157</c:v>
                </c:pt>
                <c:pt idx="4909">
                  <c:v>0.51814000831568541</c:v>
                </c:pt>
                <c:pt idx="4910">
                  <c:v>0.51822517940390478</c:v>
                </c:pt>
                <c:pt idx="4911">
                  <c:v>0.51831510743474118</c:v>
                </c:pt>
                <c:pt idx="4912">
                  <c:v>0.51842289130615038</c:v>
                </c:pt>
                <c:pt idx="4913">
                  <c:v>0.5185395944426795</c:v>
                </c:pt>
                <c:pt idx="4914">
                  <c:v>0.51866104650944889</c:v>
                </c:pt>
                <c:pt idx="4915">
                  <c:v>0.51877355511513634</c:v>
                </c:pt>
                <c:pt idx="4916">
                  <c:v>0.51887712327647151</c:v>
                </c:pt>
                <c:pt idx="4917">
                  <c:v>0.51896877810445374</c:v>
                </c:pt>
                <c:pt idx="4918">
                  <c:v>0.51904733269993797</c:v>
                </c:pt>
                <c:pt idx="4919">
                  <c:v>0.51912707120528778</c:v>
                </c:pt>
                <c:pt idx="4920">
                  <c:v>0.51919311843622218</c:v>
                </c:pt>
                <c:pt idx="4921">
                  <c:v>0.51926273106576648</c:v>
                </c:pt>
                <c:pt idx="4922">
                  <c:v>0.51932282012252606</c:v>
                </c:pt>
                <c:pt idx="4923">
                  <c:v>0.51937517200092931</c:v>
                </c:pt>
                <c:pt idx="4924">
                  <c:v>0.51942692627758413</c:v>
                </c:pt>
                <c:pt idx="4925">
                  <c:v>0.51948224685289657</c:v>
                </c:pt>
                <c:pt idx="4926">
                  <c:v>0.51953459038589478</c:v>
                </c:pt>
                <c:pt idx="4927">
                  <c:v>0.51958633641283747</c:v>
                </c:pt>
                <c:pt idx="4928">
                  <c:v>0.51964224290389305</c:v>
                </c:pt>
                <c:pt idx="4929">
                  <c:v>0.5196939833606895</c:v>
                </c:pt>
                <c:pt idx="4930">
                  <c:v>0.51974096375530365</c:v>
                </c:pt>
                <c:pt idx="4931">
                  <c:v>0.51979150981630462</c:v>
                </c:pt>
                <c:pt idx="4932">
                  <c:v>0.51984562100291354</c:v>
                </c:pt>
                <c:pt idx="4933">
                  <c:v>0.51990864792434888</c:v>
                </c:pt>
                <c:pt idx="4934">
                  <c:v>0.51997167087364149</c:v>
                </c:pt>
                <c:pt idx="4935">
                  <c:v>0.52003171734725218</c:v>
                </c:pt>
                <c:pt idx="4936">
                  <c:v>0.52008641000721345</c:v>
                </c:pt>
                <c:pt idx="4937">
                  <c:v>0.5201345608513338</c:v>
                </c:pt>
                <c:pt idx="4938">
                  <c:v>0.5201874646612229</c:v>
                </c:pt>
                <c:pt idx="4939">
                  <c:v>0.52023917691641497</c:v>
                </c:pt>
                <c:pt idx="4940">
                  <c:v>0.52028137689020959</c:v>
                </c:pt>
                <c:pt idx="4941">
                  <c:v>0.52033011267214935</c:v>
                </c:pt>
                <c:pt idx="4942">
                  <c:v>0.52039548621062814</c:v>
                </c:pt>
                <c:pt idx="4943">
                  <c:v>0.5204656094373713</c:v>
                </c:pt>
                <c:pt idx="4944">
                  <c:v>0.52055117688328878</c:v>
                </c:pt>
                <c:pt idx="4945">
                  <c:v>0.52064743150893245</c:v>
                </c:pt>
                <c:pt idx="4946">
                  <c:v>0.5207407064731977</c:v>
                </c:pt>
                <c:pt idx="4947">
                  <c:v>0.52083278468746808</c:v>
                </c:pt>
                <c:pt idx="4948">
                  <c:v>0.52092604236533047</c:v>
                </c:pt>
                <c:pt idx="4949">
                  <c:v>0.52101572785145778</c:v>
                </c:pt>
                <c:pt idx="4950">
                  <c:v>0.52110362370205809</c:v>
                </c:pt>
                <c:pt idx="4951">
                  <c:v>0.52118201078105719</c:v>
                </c:pt>
                <c:pt idx="4952">
                  <c:v>0.52125682907951021</c:v>
                </c:pt>
                <c:pt idx="4953">
                  <c:v>0.52133282923867208</c:v>
                </c:pt>
                <c:pt idx="4954">
                  <c:v>0.5214016993941144</c:v>
                </c:pt>
                <c:pt idx="4955">
                  <c:v>0.52146759656783215</c:v>
                </c:pt>
                <c:pt idx="4956">
                  <c:v>0.5215311149583568</c:v>
                </c:pt>
                <c:pt idx="4957">
                  <c:v>0.52161302991643022</c:v>
                </c:pt>
                <c:pt idx="4958">
                  <c:v>0.52171511742807053</c:v>
                </c:pt>
                <c:pt idx="4959">
                  <c:v>0.52181541419382105</c:v>
                </c:pt>
                <c:pt idx="4960">
                  <c:v>0.52190620673263588</c:v>
                </c:pt>
                <c:pt idx="4961">
                  <c:v>0.52198868431168677</c:v>
                </c:pt>
                <c:pt idx="4962">
                  <c:v>0.52206403557766812</c:v>
                </c:pt>
                <c:pt idx="4963">
                  <c:v>0.52213048237664761</c:v>
                </c:pt>
                <c:pt idx="4964">
                  <c:v>0.52220345011396552</c:v>
                </c:pt>
                <c:pt idx="4965">
                  <c:v>0.52227226033776819</c:v>
                </c:pt>
                <c:pt idx="4966">
                  <c:v>0.52233394823735024</c:v>
                </c:pt>
                <c:pt idx="4967">
                  <c:v>0.52239978400915166</c:v>
                </c:pt>
                <c:pt idx="4968">
                  <c:v>0.52247391820334554</c:v>
                </c:pt>
                <c:pt idx="4969">
                  <c:v>0.52254686088614444</c:v>
                </c:pt>
                <c:pt idx="4970">
                  <c:v>0.52262217010613377</c:v>
                </c:pt>
                <c:pt idx="4971">
                  <c:v>0.52270103116277644</c:v>
                </c:pt>
                <c:pt idx="4972">
                  <c:v>0.52278818614840794</c:v>
                </c:pt>
                <c:pt idx="4973">
                  <c:v>0.52286347719725679</c:v>
                </c:pt>
                <c:pt idx="4974">
                  <c:v>0.52292868533572989</c:v>
                </c:pt>
                <c:pt idx="4975">
                  <c:v>0.52299566745064097</c:v>
                </c:pt>
                <c:pt idx="4976">
                  <c:v>0.52306027426632695</c:v>
                </c:pt>
                <c:pt idx="4977">
                  <c:v>0.52313613749207954</c:v>
                </c:pt>
                <c:pt idx="4978">
                  <c:v>0.52322799541342313</c:v>
                </c:pt>
                <c:pt idx="4979">
                  <c:v>0.5233411764739081</c:v>
                </c:pt>
                <c:pt idx="4980">
                  <c:v>0.52345671460473042</c:v>
                </c:pt>
                <c:pt idx="4981">
                  <c:v>0.52358112535706058</c:v>
                </c:pt>
                <c:pt idx="4982">
                  <c:v>0.52371085151361929</c:v>
                </c:pt>
                <c:pt idx="4983">
                  <c:v>0.52384233756681076</c:v>
                </c:pt>
                <c:pt idx="4984">
                  <c:v>0.5239696611860174</c:v>
                </c:pt>
                <c:pt idx="4985">
                  <c:v>0.52408749511433128</c:v>
                </c:pt>
                <c:pt idx="4986">
                  <c:v>0.52418577812210743</c:v>
                </c:pt>
                <c:pt idx="4987">
                  <c:v>0.52427398777697765</c:v>
                </c:pt>
                <c:pt idx="4988">
                  <c:v>0.52436278158420069</c:v>
                </c:pt>
                <c:pt idx="4989">
                  <c:v>0.52444505680789222</c:v>
                </c:pt>
                <c:pt idx="4990">
                  <c:v>0.52452791709779678</c:v>
                </c:pt>
                <c:pt idx="4991">
                  <c:v>0.52461195409306194</c:v>
                </c:pt>
                <c:pt idx="4992">
                  <c:v>0.52469065839541695</c:v>
                </c:pt>
                <c:pt idx="4993">
                  <c:v>0.52476817311955526</c:v>
                </c:pt>
                <c:pt idx="4994">
                  <c:v>0.52483858205051359</c:v>
                </c:pt>
                <c:pt idx="4995">
                  <c:v>0.52490898602440306</c:v>
                </c:pt>
                <c:pt idx="4996">
                  <c:v>0.52497879347418785</c:v>
                </c:pt>
                <c:pt idx="4997">
                  <c:v>0.52506160955214864</c:v>
                </c:pt>
                <c:pt idx="4998">
                  <c:v>0.52514619318041666</c:v>
                </c:pt>
                <c:pt idx="4999">
                  <c:v>0.52522248975648211</c:v>
                </c:pt>
                <c:pt idx="5000">
                  <c:v>0.52527985621610329</c:v>
                </c:pt>
                <c:pt idx="5001">
                  <c:v>0.52532420947026437</c:v>
                </c:pt>
                <c:pt idx="5002">
                  <c:v>0.52537920477350197</c:v>
                </c:pt>
                <c:pt idx="5003">
                  <c:v>0.52543597094655481</c:v>
                </c:pt>
                <c:pt idx="5004">
                  <c:v>0.52550515036339984</c:v>
                </c:pt>
                <c:pt idx="5005">
                  <c:v>0.52557491621032648</c:v>
                </c:pt>
                <c:pt idx="5006">
                  <c:v>0.52563699189716195</c:v>
                </c:pt>
                <c:pt idx="5007">
                  <c:v>0.52569610801660793</c:v>
                </c:pt>
                <c:pt idx="5008">
                  <c:v>0.52575581175014841</c:v>
                </c:pt>
                <c:pt idx="5009">
                  <c:v>0.52581787620913334</c:v>
                </c:pt>
                <c:pt idx="5010">
                  <c:v>0.52589766771102608</c:v>
                </c:pt>
                <c:pt idx="5011">
                  <c:v>0.5259916362044641</c:v>
                </c:pt>
                <c:pt idx="5012">
                  <c:v>0.52607850488123997</c:v>
                </c:pt>
                <c:pt idx="5013">
                  <c:v>0.52614882161679954</c:v>
                </c:pt>
                <c:pt idx="5014">
                  <c:v>0.52621558839426663</c:v>
                </c:pt>
                <c:pt idx="5015">
                  <c:v>0.52627762432490688</c:v>
                </c:pt>
                <c:pt idx="5016">
                  <c:v>0.52633788411551641</c:v>
                </c:pt>
                <c:pt idx="5017">
                  <c:v>0.52639400516449864</c:v>
                </c:pt>
                <c:pt idx="5018">
                  <c:v>0.52643594620780287</c:v>
                </c:pt>
                <c:pt idx="5019">
                  <c:v>0.52647493207897367</c:v>
                </c:pt>
                <c:pt idx="5020">
                  <c:v>0.5265227762982051</c:v>
                </c:pt>
                <c:pt idx="5021">
                  <c:v>0.52657357135904614</c:v>
                </c:pt>
                <c:pt idx="5022">
                  <c:v>0.52663912861196083</c:v>
                </c:pt>
                <c:pt idx="5023">
                  <c:v>0.5267141302877224</c:v>
                </c:pt>
                <c:pt idx="5024">
                  <c:v>0.52679148832763822</c:v>
                </c:pt>
                <c:pt idx="5025">
                  <c:v>0.52686588812502155</c:v>
                </c:pt>
                <c:pt idx="5026">
                  <c:v>0.52693851115984025</c:v>
                </c:pt>
                <c:pt idx="5027">
                  <c:v>0.52700640597485737</c:v>
                </c:pt>
                <c:pt idx="5028">
                  <c:v>0.52707960913254359</c:v>
                </c:pt>
                <c:pt idx="5029">
                  <c:v>0.52716107086298947</c:v>
                </c:pt>
                <c:pt idx="5030">
                  <c:v>0.52723898457005669</c:v>
                </c:pt>
                <c:pt idx="5031">
                  <c:v>0.52730390802237814</c:v>
                </c:pt>
                <c:pt idx="5032">
                  <c:v>0.52736174536607849</c:v>
                </c:pt>
                <c:pt idx="5033">
                  <c:v>0.52741485834743473</c:v>
                </c:pt>
                <c:pt idx="5034">
                  <c:v>0.52746855860500252</c:v>
                </c:pt>
                <c:pt idx="5035">
                  <c:v>0.52752520630060684</c:v>
                </c:pt>
                <c:pt idx="5036">
                  <c:v>0.52759365131833802</c:v>
                </c:pt>
                <c:pt idx="5037">
                  <c:v>0.52766091168560492</c:v>
                </c:pt>
                <c:pt idx="5038">
                  <c:v>0.52774173614230357</c:v>
                </c:pt>
                <c:pt idx="5039">
                  <c:v>0.52782845292975455</c:v>
                </c:pt>
                <c:pt idx="5040">
                  <c:v>0.52792165034436067</c:v>
                </c:pt>
                <c:pt idx="5041">
                  <c:v>0.52802250611450197</c:v>
                </c:pt>
                <c:pt idx="5042">
                  <c:v>0.5281339664484499</c:v>
                </c:pt>
                <c:pt idx="5043">
                  <c:v>0.52824010759858897</c:v>
                </c:pt>
                <c:pt idx="5044">
                  <c:v>0.52834505832490897</c:v>
                </c:pt>
                <c:pt idx="5045">
                  <c:v>0.5284405657049901</c:v>
                </c:pt>
                <c:pt idx="5046">
                  <c:v>0.52853370609237993</c:v>
                </c:pt>
                <c:pt idx="5047">
                  <c:v>0.52861799655973796</c:v>
                </c:pt>
                <c:pt idx="5048">
                  <c:v>0.52869756495721654</c:v>
                </c:pt>
                <c:pt idx="5049">
                  <c:v>0.52877300173916619</c:v>
                </c:pt>
                <c:pt idx="5050">
                  <c:v>0.52884430784008152</c:v>
                </c:pt>
                <c:pt idx="5051">
                  <c:v>0.528915019613032</c:v>
                </c:pt>
                <c:pt idx="5052">
                  <c:v>0.52897806672721859</c:v>
                </c:pt>
                <c:pt idx="5053">
                  <c:v>0.52904641237948957</c:v>
                </c:pt>
                <c:pt idx="5054">
                  <c:v>0.52911239685313116</c:v>
                </c:pt>
                <c:pt idx="5055">
                  <c:v>0.5291766097052083</c:v>
                </c:pt>
                <c:pt idx="5056">
                  <c:v>0.52923610600717719</c:v>
                </c:pt>
                <c:pt idx="5057">
                  <c:v>0.52928676343456826</c:v>
                </c:pt>
                <c:pt idx="5058">
                  <c:v>0.52933388431908324</c:v>
                </c:pt>
                <c:pt idx="5059">
                  <c:v>0.52939219333982923</c:v>
                </c:pt>
                <c:pt idx="5060">
                  <c:v>0.52945167681713301</c:v>
                </c:pt>
                <c:pt idx="5061">
                  <c:v>0.52951469010677432</c:v>
                </c:pt>
                <c:pt idx="5062">
                  <c:v>0.52957357744236333</c:v>
                </c:pt>
                <c:pt idx="5063">
                  <c:v>0.529630106022286</c:v>
                </c:pt>
                <c:pt idx="5064">
                  <c:v>0.52968663140690919</c:v>
                </c:pt>
                <c:pt idx="5065">
                  <c:v>0.52974786363486293</c:v>
                </c:pt>
                <c:pt idx="5066">
                  <c:v>0.52980673724148897</c:v>
                </c:pt>
                <c:pt idx="5067">
                  <c:v>0.52986855079828132</c:v>
                </c:pt>
                <c:pt idx="5068">
                  <c:v>0.52993212647071852</c:v>
                </c:pt>
                <c:pt idx="5069">
                  <c:v>0.52999746392249281</c:v>
                </c:pt>
                <c:pt idx="5070">
                  <c:v>0.5300527913993679</c:v>
                </c:pt>
                <c:pt idx="5071">
                  <c:v>0.53010399601744718</c:v>
                </c:pt>
                <c:pt idx="5072">
                  <c:v>0.53014990137708251</c:v>
                </c:pt>
                <c:pt idx="5073">
                  <c:v>0.53019286217653661</c:v>
                </c:pt>
                <c:pt idx="5074">
                  <c:v>0.53024700192536489</c:v>
                </c:pt>
                <c:pt idx="5075">
                  <c:v>0.53029701974054433</c:v>
                </c:pt>
                <c:pt idx="5076">
                  <c:v>0.5303511538507546</c:v>
                </c:pt>
                <c:pt idx="5077">
                  <c:v>0.53039587112286712</c:v>
                </c:pt>
                <c:pt idx="5078">
                  <c:v>0.53043940970335168</c:v>
                </c:pt>
                <c:pt idx="5079">
                  <c:v>0.53049706598719648</c:v>
                </c:pt>
                <c:pt idx="5080">
                  <c:v>0.53056589617696848</c:v>
                </c:pt>
                <c:pt idx="5081">
                  <c:v>0.5306441332889883</c:v>
                </c:pt>
                <c:pt idx="5082">
                  <c:v>0.53073471598281496</c:v>
                </c:pt>
                <c:pt idx="5083">
                  <c:v>0.53082117362788594</c:v>
                </c:pt>
                <c:pt idx="5084">
                  <c:v>0.53090468343945518</c:v>
                </c:pt>
                <c:pt idx="5085">
                  <c:v>0.53098818627771815</c:v>
                </c:pt>
                <c:pt idx="5086">
                  <c:v>0.53107462201206868</c:v>
                </c:pt>
                <c:pt idx="5087">
                  <c:v>0.5311645778015045</c:v>
                </c:pt>
                <c:pt idx="5088">
                  <c:v>0.53126157987889477</c:v>
                </c:pt>
                <c:pt idx="5089">
                  <c:v>0.53136151157272604</c:v>
                </c:pt>
                <c:pt idx="5090">
                  <c:v>0.5314637842600124</c:v>
                </c:pt>
                <c:pt idx="5091">
                  <c:v>0.5315478281215541</c:v>
                </c:pt>
                <c:pt idx="5092">
                  <c:v>0.53162069959863245</c:v>
                </c:pt>
                <c:pt idx="5093">
                  <c:v>0.5316871020462629</c:v>
                </c:pt>
                <c:pt idx="5094">
                  <c:v>0.53175702552121762</c:v>
                </c:pt>
                <c:pt idx="5095">
                  <c:v>0.53183810712637236</c:v>
                </c:pt>
                <c:pt idx="5096">
                  <c:v>0.53191741972704187</c:v>
                </c:pt>
                <c:pt idx="5097">
                  <c:v>0.53199202657980382</c:v>
                </c:pt>
                <c:pt idx="5098">
                  <c:v>0.5320625161297573</c:v>
                </c:pt>
                <c:pt idx="5099">
                  <c:v>0.53211949155133953</c:v>
                </c:pt>
                <c:pt idx="5100">
                  <c:v>0.53216941579864641</c:v>
                </c:pt>
                <c:pt idx="5101">
                  <c:v>0.53222638513007392</c:v>
                </c:pt>
                <c:pt idx="5102">
                  <c:v>0.53228687478504</c:v>
                </c:pt>
                <c:pt idx="5103">
                  <c:v>0.53234677355613469</c:v>
                </c:pt>
                <c:pt idx="5104">
                  <c:v>0.53240549435870055</c:v>
                </c:pt>
                <c:pt idx="5105">
                  <c:v>0.53246597318070898</c:v>
                </c:pt>
                <c:pt idx="5106">
                  <c:v>0.53252820970299919</c:v>
                </c:pt>
                <c:pt idx="5107">
                  <c:v>0.53260453222557769</c:v>
                </c:pt>
                <c:pt idx="5108">
                  <c:v>0.53270609085713616</c:v>
                </c:pt>
                <c:pt idx="5109">
                  <c:v>0.53281116089756719</c:v>
                </c:pt>
                <c:pt idx="5110">
                  <c:v>0.53291974123905639</c:v>
                </c:pt>
                <c:pt idx="5111">
                  <c:v>0.53301950737557813</c:v>
                </c:pt>
                <c:pt idx="5112">
                  <c:v>0.53309872633535726</c:v>
                </c:pt>
                <c:pt idx="5113">
                  <c:v>0.53316972466281909</c:v>
                </c:pt>
                <c:pt idx="5114">
                  <c:v>0.53323367751843864</c:v>
                </c:pt>
                <c:pt idx="5115">
                  <c:v>0.5332987996179982</c:v>
                </c:pt>
                <c:pt idx="5116">
                  <c:v>0.53337564997367404</c:v>
                </c:pt>
                <c:pt idx="5117">
                  <c:v>0.53348123625037192</c:v>
                </c:pt>
                <c:pt idx="5118">
                  <c:v>0.53359736827971604</c:v>
                </c:pt>
                <c:pt idx="5119">
                  <c:v>0.53371700535726563</c:v>
                </c:pt>
                <c:pt idx="5120">
                  <c:v>0.53382841917527446</c:v>
                </c:pt>
                <c:pt idx="5121">
                  <c:v>0.53392926729633083</c:v>
                </c:pt>
                <c:pt idx="5122">
                  <c:v>0.53402365661364071</c:v>
                </c:pt>
                <c:pt idx="5123">
                  <c:v>0.53410455465225903</c:v>
                </c:pt>
                <c:pt idx="5124">
                  <c:v>0.53418075696357081</c:v>
                </c:pt>
                <c:pt idx="5125">
                  <c:v>0.53424698964016004</c:v>
                </c:pt>
                <c:pt idx="5126">
                  <c:v>0.53431321793027231</c:v>
                </c:pt>
                <c:pt idx="5127">
                  <c:v>0.53437709770036201</c:v>
                </c:pt>
                <c:pt idx="5128">
                  <c:v>0.53443804340186296</c:v>
                </c:pt>
                <c:pt idx="5129">
                  <c:v>0.53449898538921181</c:v>
                </c:pt>
                <c:pt idx="5130">
                  <c:v>0.53455054878554009</c:v>
                </c:pt>
                <c:pt idx="5131">
                  <c:v>0.53460035181457055</c:v>
                </c:pt>
                <c:pt idx="5132">
                  <c:v>0.53465835456883892</c:v>
                </c:pt>
                <c:pt idx="5133">
                  <c:v>0.53471342477751016</c:v>
                </c:pt>
                <c:pt idx="5134">
                  <c:v>0.53477259257946419</c:v>
                </c:pt>
                <c:pt idx="5135">
                  <c:v>0.53483058534444372</c:v>
                </c:pt>
                <c:pt idx="5136">
                  <c:v>0.53489384634353154</c:v>
                </c:pt>
                <c:pt idx="5137">
                  <c:v>0.5349524177746301</c:v>
                </c:pt>
                <c:pt idx="5138">
                  <c:v>0.53501918502168899</c:v>
                </c:pt>
                <c:pt idx="5139">
                  <c:v>0.53509473205692826</c:v>
                </c:pt>
                <c:pt idx="5140">
                  <c:v>0.53516441767235234</c:v>
                </c:pt>
                <c:pt idx="5141">
                  <c:v>0.53523585502709259</c:v>
                </c:pt>
                <c:pt idx="5142">
                  <c:v>0.53529733391043277</c:v>
                </c:pt>
                <c:pt idx="5143">
                  <c:v>0.53537285993606398</c:v>
                </c:pt>
                <c:pt idx="5144">
                  <c:v>0.53546184452247014</c:v>
                </c:pt>
                <c:pt idx="5145">
                  <c:v>0.53555843067051112</c:v>
                </c:pt>
                <c:pt idx="5146">
                  <c:v>0.53566437201948935</c:v>
                </c:pt>
                <c:pt idx="5147">
                  <c:v>0.53575274544232288</c:v>
                </c:pt>
                <c:pt idx="5148">
                  <c:v>0.5358364296299517</c:v>
                </c:pt>
                <c:pt idx="5149">
                  <c:v>0.53591776628974575</c:v>
                </c:pt>
                <c:pt idx="5150">
                  <c:v>0.53599675599391761</c:v>
                </c:pt>
                <c:pt idx="5151">
                  <c:v>0.53607456937932185</c:v>
                </c:pt>
                <c:pt idx="5152">
                  <c:v>0.53614886673551099</c:v>
                </c:pt>
                <c:pt idx="5153">
                  <c:v>0.5362307629368015</c:v>
                </c:pt>
                <c:pt idx="5154">
                  <c:v>0.53631674673037166</c:v>
                </c:pt>
                <c:pt idx="5155">
                  <c:v>0.53639570492672684</c:v>
                </c:pt>
                <c:pt idx="5156">
                  <c:v>0.53646822399956706</c:v>
                </c:pt>
                <c:pt idx="5157">
                  <c:v>0.53653372057768678</c:v>
                </c:pt>
                <c:pt idx="5158">
                  <c:v>0.53660681437196844</c:v>
                </c:pt>
                <c:pt idx="5159">
                  <c:v>0.53669159648053855</c:v>
                </c:pt>
                <c:pt idx="5160">
                  <c:v>0.53678280230935571</c:v>
                </c:pt>
                <c:pt idx="5161">
                  <c:v>0.53685529331670268</c:v>
                </c:pt>
                <c:pt idx="5162">
                  <c:v>0.53692602544393653</c:v>
                </c:pt>
                <c:pt idx="5163">
                  <c:v>0.53698681600177889</c:v>
                </c:pt>
                <c:pt idx="5164">
                  <c:v>0.53703123753407189</c:v>
                </c:pt>
                <c:pt idx="5165">
                  <c:v>0.53706981252707764</c:v>
                </c:pt>
                <c:pt idx="5166">
                  <c:v>0.53711189264060655</c:v>
                </c:pt>
                <c:pt idx="5167">
                  <c:v>0.53715338657417033</c:v>
                </c:pt>
                <c:pt idx="5168">
                  <c:v>0.5372089039331478</c:v>
                </c:pt>
                <c:pt idx="5169">
                  <c:v>0.53726324952025561</c:v>
                </c:pt>
                <c:pt idx="5170">
                  <c:v>0.5373263568184603</c:v>
                </c:pt>
                <c:pt idx="5171">
                  <c:v>0.53740172976118716</c:v>
                </c:pt>
                <c:pt idx="5172">
                  <c:v>0.53748118655718036</c:v>
                </c:pt>
                <c:pt idx="5173">
                  <c:v>0.53754544846537233</c:v>
                </c:pt>
                <c:pt idx="5174">
                  <c:v>0.53759977576634388</c:v>
                </c:pt>
                <c:pt idx="5175">
                  <c:v>0.53765468423277607</c:v>
                </c:pt>
                <c:pt idx="5176">
                  <c:v>0.53772594391711404</c:v>
                </c:pt>
                <c:pt idx="5177">
                  <c:v>0.53780245481017075</c:v>
                </c:pt>
                <c:pt idx="5178">
                  <c:v>0.53787428795407255</c:v>
                </c:pt>
                <c:pt idx="5179">
                  <c:v>0.53793618880061567</c:v>
                </c:pt>
                <c:pt idx="5180">
                  <c:v>0.53799866973154342</c:v>
                </c:pt>
                <c:pt idx="5181">
                  <c:v>0.53806406615064573</c:v>
                </c:pt>
                <c:pt idx="5182">
                  <c:v>0.53813062597130901</c:v>
                </c:pt>
                <c:pt idx="5183">
                  <c:v>0.53820593832055574</c:v>
                </c:pt>
                <c:pt idx="5184">
                  <c:v>0.53828649874091461</c:v>
                </c:pt>
                <c:pt idx="5185">
                  <c:v>0.5383734733580986</c:v>
                </c:pt>
                <c:pt idx="5186">
                  <c:v>0.5384557712315039</c:v>
                </c:pt>
                <c:pt idx="5187">
                  <c:v>0.53852580664026795</c:v>
                </c:pt>
                <c:pt idx="5188">
                  <c:v>0.53859350287329022</c:v>
                </c:pt>
                <c:pt idx="5189">
                  <c:v>0.5386582768747793</c:v>
                </c:pt>
                <c:pt idx="5190">
                  <c:v>0.53872596414096308</c:v>
                </c:pt>
                <c:pt idx="5191">
                  <c:v>0.5387918964693289</c:v>
                </c:pt>
                <c:pt idx="5192">
                  <c:v>0.53886424198688465</c:v>
                </c:pt>
                <c:pt idx="5193">
                  <c:v>0.53893074857106094</c:v>
                </c:pt>
                <c:pt idx="5194">
                  <c:v>0.53899666739933982</c:v>
                </c:pt>
                <c:pt idx="5195">
                  <c:v>0.53907191455565984</c:v>
                </c:pt>
                <c:pt idx="5196">
                  <c:v>0.53915998736801873</c:v>
                </c:pt>
                <c:pt idx="5197">
                  <c:v>0.53924746923745703</c:v>
                </c:pt>
                <c:pt idx="5198">
                  <c:v>0.53932969521723906</c:v>
                </c:pt>
                <c:pt idx="5199">
                  <c:v>0.5394212438498901</c:v>
                </c:pt>
                <c:pt idx="5200">
                  <c:v>0.53951103500388919</c:v>
                </c:pt>
                <c:pt idx="5201">
                  <c:v>0.53960781384274692</c:v>
                </c:pt>
                <c:pt idx="5202">
                  <c:v>0.53969991994204292</c:v>
                </c:pt>
                <c:pt idx="5203">
                  <c:v>0.53979318329684001</c:v>
                </c:pt>
                <c:pt idx="5204">
                  <c:v>0.53988993483488612</c:v>
                </c:pt>
                <c:pt idx="5205">
                  <c:v>0.53998201495397924</c:v>
                </c:pt>
                <c:pt idx="5206">
                  <c:v>0.54007816552234689</c:v>
                </c:pt>
                <c:pt idx="5207">
                  <c:v>0.54017663743069266</c:v>
                </c:pt>
                <c:pt idx="5208">
                  <c:v>0.54027568223106726</c:v>
                </c:pt>
                <c:pt idx="5209">
                  <c:v>0.5403648141647388</c:v>
                </c:pt>
                <c:pt idx="5210">
                  <c:v>0.54045102573147186</c:v>
                </c:pt>
                <c:pt idx="5211">
                  <c:v>0.5405308230579543</c:v>
                </c:pt>
                <c:pt idx="5212">
                  <c:v>0.54060304288582284</c:v>
                </c:pt>
                <c:pt idx="5213">
                  <c:v>0.54068515748232082</c:v>
                </c:pt>
                <c:pt idx="5214">
                  <c:v>0.54079405083769183</c:v>
                </c:pt>
                <c:pt idx="5215">
                  <c:v>0.54092039885327914</c:v>
                </c:pt>
                <c:pt idx="5216">
                  <c:v>0.54104090950420869</c:v>
                </c:pt>
                <c:pt idx="5217">
                  <c:v>0.5411497641295463</c:v>
                </c:pt>
                <c:pt idx="5218">
                  <c:v>0.54123707211024963</c:v>
                </c:pt>
                <c:pt idx="5219">
                  <c:v>0.54131156889324539</c:v>
                </c:pt>
                <c:pt idx="5220">
                  <c:v>0.54138082264337806</c:v>
                </c:pt>
                <c:pt idx="5221">
                  <c:v>0.54144716207433807</c:v>
                </c:pt>
                <c:pt idx="5222">
                  <c:v>0.54153037110332214</c:v>
                </c:pt>
                <c:pt idx="5223">
                  <c:v>0.54161473682587014</c:v>
                </c:pt>
                <c:pt idx="5224">
                  <c:v>0.54168920548041877</c:v>
                </c:pt>
                <c:pt idx="5225">
                  <c:v>0.54176308686824737</c:v>
                </c:pt>
                <c:pt idx="5226">
                  <c:v>0.54184336124377919</c:v>
                </c:pt>
                <c:pt idx="5227">
                  <c:v>0.54191141490615391</c:v>
                </c:pt>
                <c:pt idx="5228">
                  <c:v>0.54197946393754293</c:v>
                </c:pt>
                <c:pt idx="5229">
                  <c:v>0.54204867145048241</c:v>
                </c:pt>
                <c:pt idx="5230">
                  <c:v>0.54211612962643874</c:v>
                </c:pt>
                <c:pt idx="5231">
                  <c:v>0.54217253512500141</c:v>
                </c:pt>
                <c:pt idx="5232">
                  <c:v>0.54223184469188446</c:v>
                </c:pt>
                <c:pt idx="5233">
                  <c:v>0.54228417374161242</c:v>
                </c:pt>
                <c:pt idx="5234">
                  <c:v>0.54233824421638477</c:v>
                </c:pt>
                <c:pt idx="5235">
                  <c:v>0.54238707955178289</c:v>
                </c:pt>
                <c:pt idx="5236">
                  <c:v>0.54244463242123064</c:v>
                </c:pt>
                <c:pt idx="5237">
                  <c:v>0.54250101939399475</c:v>
                </c:pt>
                <c:pt idx="5238">
                  <c:v>0.54257135332616424</c:v>
                </c:pt>
                <c:pt idx="5239">
                  <c:v>0.54264575077948074</c:v>
                </c:pt>
                <c:pt idx="5240">
                  <c:v>0.54272827897859954</c:v>
                </c:pt>
                <c:pt idx="5241">
                  <c:v>0.54282590917988249</c:v>
                </c:pt>
                <c:pt idx="5242">
                  <c:v>0.54292527299009563</c:v>
                </c:pt>
                <c:pt idx="5243">
                  <c:v>0.54302404593963516</c:v>
                </c:pt>
                <c:pt idx="5244">
                  <c:v>0.54312861842996152</c:v>
                </c:pt>
                <c:pt idx="5245">
                  <c:v>0.54321981995198643</c:v>
                </c:pt>
                <c:pt idx="5246">
                  <c:v>0.54330230078975972</c:v>
                </c:pt>
                <c:pt idx="5247">
                  <c:v>0.54339464802122339</c:v>
                </c:pt>
                <c:pt idx="5248">
                  <c:v>0.54348408312246954</c:v>
                </c:pt>
                <c:pt idx="5249">
                  <c:v>0.54356131609169456</c:v>
                </c:pt>
                <c:pt idx="5250">
                  <c:v>0.54361880142206387</c:v>
                </c:pt>
                <c:pt idx="5251">
                  <c:v>0.54365944562100987</c:v>
                </c:pt>
                <c:pt idx="5252">
                  <c:v>0.54369660458590474</c:v>
                </c:pt>
                <c:pt idx="5253">
                  <c:v>0.54373434274635979</c:v>
                </c:pt>
                <c:pt idx="5254">
                  <c:v>0.54379181813138078</c:v>
                </c:pt>
                <c:pt idx="5255">
                  <c:v>0.54385741731170489</c:v>
                </c:pt>
                <c:pt idx="5256">
                  <c:v>0.54393346053331559</c:v>
                </c:pt>
                <c:pt idx="5257">
                  <c:v>0.54400311337198703</c:v>
                </c:pt>
                <c:pt idx="5258">
                  <c:v>0.54406985945684616</c:v>
                </c:pt>
                <c:pt idx="5259">
                  <c:v>0.54413079764377992</c:v>
                </c:pt>
                <c:pt idx="5260">
                  <c:v>0.54418070615452596</c:v>
                </c:pt>
                <c:pt idx="5261">
                  <c:v>0.54423235303725648</c:v>
                </c:pt>
                <c:pt idx="5262">
                  <c:v>0.54429038006045738</c:v>
                </c:pt>
                <c:pt idx="5263">
                  <c:v>0.54434724327658646</c:v>
                </c:pt>
                <c:pt idx="5264">
                  <c:v>0.54440410325947419</c:v>
                </c:pt>
                <c:pt idx="5265">
                  <c:v>0.54444877669233616</c:v>
                </c:pt>
                <c:pt idx="5266">
                  <c:v>0.54448648647840736</c:v>
                </c:pt>
                <c:pt idx="5267">
                  <c:v>0.54451491291557585</c:v>
                </c:pt>
                <c:pt idx="5268">
                  <c:v>0.54454855949079273</c:v>
                </c:pt>
                <c:pt idx="5269">
                  <c:v>0.54458452526761969</c:v>
                </c:pt>
                <c:pt idx="5270">
                  <c:v>0.54462106981266889</c:v>
                </c:pt>
                <c:pt idx="5271">
                  <c:v>0.54465877310228528</c:v>
                </c:pt>
                <c:pt idx="5272">
                  <c:v>0.54469995507120117</c:v>
                </c:pt>
                <c:pt idx="5273">
                  <c:v>0.54474693524644568</c:v>
                </c:pt>
                <c:pt idx="5274">
                  <c:v>0.54478927351354678</c:v>
                </c:pt>
                <c:pt idx="5275">
                  <c:v>0.54484378864208849</c:v>
                </c:pt>
                <c:pt idx="5276">
                  <c:v>0.54490873895801917</c:v>
                </c:pt>
                <c:pt idx="5277">
                  <c:v>0.54497194548304106</c:v>
                </c:pt>
                <c:pt idx="5278">
                  <c:v>0.54503572783448628</c:v>
                </c:pt>
                <c:pt idx="5279">
                  <c:v>0.54510124546875482</c:v>
                </c:pt>
                <c:pt idx="5280">
                  <c:v>0.54518415101242923</c:v>
                </c:pt>
                <c:pt idx="5281">
                  <c:v>0.54528096207354548</c:v>
                </c:pt>
                <c:pt idx="5282">
                  <c:v>0.54538761730192642</c:v>
                </c:pt>
                <c:pt idx="5283">
                  <c:v>0.54547745391237623</c:v>
                </c:pt>
                <c:pt idx="5284">
                  <c:v>0.54555511260708855</c:v>
                </c:pt>
                <c:pt idx="5285">
                  <c:v>0.54562349362848417</c:v>
                </c:pt>
                <c:pt idx="5286">
                  <c:v>0.54569129053332077</c:v>
                </c:pt>
                <c:pt idx="5287">
                  <c:v>0.54577240899471013</c:v>
                </c:pt>
                <c:pt idx="5288">
                  <c:v>0.5458662664311269</c:v>
                </c:pt>
                <c:pt idx="5289">
                  <c:v>0.54596243219781027</c:v>
                </c:pt>
                <c:pt idx="5290">
                  <c:v>0.54605627180166749</c:v>
                </c:pt>
                <c:pt idx="5291">
                  <c:v>0.54614720671984085</c:v>
                </c:pt>
                <c:pt idx="5292">
                  <c:v>0.54623234210977623</c:v>
                </c:pt>
                <c:pt idx="5293">
                  <c:v>0.54631167945190695</c:v>
                </c:pt>
                <c:pt idx="5294">
                  <c:v>0.54638464108627982</c:v>
                </c:pt>
                <c:pt idx="5295">
                  <c:v>0.54644543838203485</c:v>
                </c:pt>
                <c:pt idx="5296">
                  <c:v>0.54651202165558843</c:v>
                </c:pt>
                <c:pt idx="5297">
                  <c:v>0.54659017897241224</c:v>
                </c:pt>
                <c:pt idx="5298">
                  <c:v>0.54666254141216952</c:v>
                </c:pt>
                <c:pt idx="5299">
                  <c:v>0.54672679486950526</c:v>
                </c:pt>
                <c:pt idx="5300">
                  <c:v>0.54678409852419174</c:v>
                </c:pt>
                <c:pt idx="5301">
                  <c:v>0.54683271723198534</c:v>
                </c:pt>
                <c:pt idx="5302">
                  <c:v>0.54686975847046349</c:v>
                </c:pt>
                <c:pt idx="5303">
                  <c:v>0.54690795581065987</c:v>
                </c:pt>
                <c:pt idx="5304">
                  <c:v>0.54696004074151749</c:v>
                </c:pt>
                <c:pt idx="5305">
                  <c:v>0.54701790970536679</c:v>
                </c:pt>
                <c:pt idx="5306">
                  <c:v>0.54707172483651634</c:v>
                </c:pt>
                <c:pt idx="5307">
                  <c:v>0.5471191723347113</c:v>
                </c:pt>
                <c:pt idx="5308">
                  <c:v>0.547166617581748</c:v>
                </c:pt>
                <c:pt idx="5309">
                  <c:v>0.54721174633756742</c:v>
                </c:pt>
                <c:pt idx="5310">
                  <c:v>0.54725455891567798</c:v>
                </c:pt>
                <c:pt idx="5311">
                  <c:v>0.54730720430301405</c:v>
                </c:pt>
                <c:pt idx="5312">
                  <c:v>0.54735521910778095</c:v>
                </c:pt>
                <c:pt idx="5313">
                  <c:v>0.54741075142847362</c:v>
                </c:pt>
                <c:pt idx="5314">
                  <c:v>0.54747380001263446</c:v>
                </c:pt>
                <c:pt idx="5315">
                  <c:v>0.54754436343848323</c:v>
                </c:pt>
                <c:pt idx="5316">
                  <c:v>0.54762533172671901</c:v>
                </c:pt>
                <c:pt idx="5317">
                  <c:v>0.54771091964638341</c:v>
                </c:pt>
                <c:pt idx="5318">
                  <c:v>0.54779418734862462</c:v>
                </c:pt>
                <c:pt idx="5319">
                  <c:v>0.54789421507315539</c:v>
                </c:pt>
                <c:pt idx="5320">
                  <c:v>0.54800117006746307</c:v>
                </c:pt>
                <c:pt idx="5321">
                  <c:v>0.54810233318324608</c:v>
                </c:pt>
                <c:pt idx="5322">
                  <c:v>0.54819134826037796</c:v>
                </c:pt>
                <c:pt idx="5323">
                  <c:v>0.54827399802338495</c:v>
                </c:pt>
                <c:pt idx="5324">
                  <c:v>0.54834623872480992</c:v>
                </c:pt>
                <c:pt idx="5325">
                  <c:v>0.54842367496130895</c:v>
                </c:pt>
                <c:pt idx="5326">
                  <c:v>0.54851728389791043</c:v>
                </c:pt>
                <c:pt idx="5327">
                  <c:v>0.54862706099274106</c:v>
                </c:pt>
                <c:pt idx="5328">
                  <c:v>0.5487489572245362</c:v>
                </c:pt>
                <c:pt idx="5329">
                  <c:v>0.54887372660351985</c:v>
                </c:pt>
                <c:pt idx="5330">
                  <c:v>0.54899155005791656</c:v>
                </c:pt>
                <c:pt idx="5331">
                  <c:v>0.54911455679312349</c:v>
                </c:pt>
                <c:pt idx="5332">
                  <c:v>0.549235816228411</c:v>
                </c:pt>
                <c:pt idx="5333">
                  <c:v>0.54935648364059064</c:v>
                </c:pt>
                <c:pt idx="5334">
                  <c:v>0.54946616865420628</c:v>
                </c:pt>
                <c:pt idx="5335">
                  <c:v>0.54956949247779929</c:v>
                </c:pt>
                <c:pt idx="5336">
                  <c:v>0.54966587993930793</c:v>
                </c:pt>
                <c:pt idx="5337">
                  <c:v>0.54974725373681699</c:v>
                </c:pt>
                <c:pt idx="5338">
                  <c:v>0.54982111925198474</c:v>
                </c:pt>
                <c:pt idx="5339">
                  <c:v>0.54988170798405711</c:v>
                </c:pt>
                <c:pt idx="5340">
                  <c:v>0.54993998511027264</c:v>
                </c:pt>
                <c:pt idx="5341">
                  <c:v>0.54999422017660271</c:v>
                </c:pt>
                <c:pt idx="5342">
                  <c:v>0.55005825992511581</c:v>
                </c:pt>
                <c:pt idx="5343">
                  <c:v>0.55013094872420776</c:v>
                </c:pt>
                <c:pt idx="5344">
                  <c:v>0.55020420907219236</c:v>
                </c:pt>
                <c:pt idx="5345">
                  <c:v>0.55027746405349187</c:v>
                </c:pt>
                <c:pt idx="5346">
                  <c:v>0.55035186716323004</c:v>
                </c:pt>
                <c:pt idx="5347">
                  <c:v>0.55041992097421211</c:v>
                </c:pt>
                <c:pt idx="5348">
                  <c:v>0.55047759007010943</c:v>
                </c:pt>
                <c:pt idx="5349">
                  <c:v>0.55052891276850657</c:v>
                </c:pt>
                <c:pt idx="5350">
                  <c:v>0.55056985370659595</c:v>
                </c:pt>
                <c:pt idx="5351">
                  <c:v>0.55061540573812351</c:v>
                </c:pt>
                <c:pt idx="5352">
                  <c:v>0.55065000083138971</c:v>
                </c:pt>
                <c:pt idx="5353">
                  <c:v>0.55068401817274171</c:v>
                </c:pt>
                <c:pt idx="5354">
                  <c:v>0.55072552929282714</c:v>
                </c:pt>
                <c:pt idx="5355">
                  <c:v>0.55077799227112789</c:v>
                </c:pt>
                <c:pt idx="5356">
                  <c:v>0.55084198184834288</c:v>
                </c:pt>
                <c:pt idx="5357">
                  <c:v>0.55090596733115405</c:v>
                </c:pt>
                <c:pt idx="5358">
                  <c:v>0.55095899724118857</c:v>
                </c:pt>
                <c:pt idx="5359">
                  <c:v>0.55101087160609941</c:v>
                </c:pt>
                <c:pt idx="5360">
                  <c:v>0.55105236916063149</c:v>
                </c:pt>
                <c:pt idx="5361">
                  <c:v>0.55109328867397145</c:v>
                </c:pt>
                <c:pt idx="5362">
                  <c:v>0.5511301724342289</c:v>
                </c:pt>
                <c:pt idx="5363">
                  <c:v>0.55117339385961506</c:v>
                </c:pt>
                <c:pt idx="5364">
                  <c:v>0.5512212233928625</c:v>
                </c:pt>
                <c:pt idx="5365">
                  <c:v>0.55127596523180433</c:v>
                </c:pt>
                <c:pt idx="5366">
                  <c:v>0.55134222765927476</c:v>
                </c:pt>
                <c:pt idx="5367">
                  <c:v>0.55140733342014947</c:v>
                </c:pt>
                <c:pt idx="5368">
                  <c:v>0.55147877203251938</c:v>
                </c:pt>
                <c:pt idx="5369">
                  <c:v>0.55156057449804519</c:v>
                </c:pt>
                <c:pt idx="5370">
                  <c:v>0.55163776223767513</c:v>
                </c:pt>
                <c:pt idx="5371">
                  <c:v>0.55172819104017434</c:v>
                </c:pt>
                <c:pt idx="5372">
                  <c:v>0.55181112491830786</c:v>
                </c:pt>
                <c:pt idx="5373">
                  <c:v>0.55188195882635638</c:v>
                </c:pt>
                <c:pt idx="5374">
                  <c:v>0.55194933276585434</c:v>
                </c:pt>
                <c:pt idx="5375">
                  <c:v>0.55200748952482326</c:v>
                </c:pt>
                <c:pt idx="5376">
                  <c:v>0.55206794593620101</c:v>
                </c:pt>
                <c:pt idx="5377">
                  <c:v>0.55212609579762206</c:v>
                </c:pt>
                <c:pt idx="5378">
                  <c:v>0.55219863444895312</c:v>
                </c:pt>
                <c:pt idx="5379">
                  <c:v>0.55228210495700025</c:v>
                </c:pt>
                <c:pt idx="5380">
                  <c:v>0.55236959759644988</c:v>
                </c:pt>
                <c:pt idx="5381">
                  <c:v>0.55246398896500482</c:v>
                </c:pt>
                <c:pt idx="5382">
                  <c:v>0.55256355069206298</c:v>
                </c:pt>
                <c:pt idx="5383">
                  <c:v>0.55266195167615217</c:v>
                </c:pt>
                <c:pt idx="5384">
                  <c:v>0.55276206905523184</c:v>
                </c:pt>
                <c:pt idx="5385">
                  <c:v>0.55286332701284191</c:v>
                </c:pt>
                <c:pt idx="5386">
                  <c:v>0.55296457471831595</c:v>
                </c:pt>
                <c:pt idx="5387">
                  <c:v>0.55305430843357628</c:v>
                </c:pt>
                <c:pt idx="5388">
                  <c:v>0.55313368154706855</c:v>
                </c:pt>
                <c:pt idx="5389">
                  <c:v>0.55320959776091028</c:v>
                </c:pt>
                <c:pt idx="5390">
                  <c:v>0.55327688231450134</c:v>
                </c:pt>
                <c:pt idx="5391">
                  <c:v>0.55334531238776252</c:v>
                </c:pt>
                <c:pt idx="5392">
                  <c:v>0.55340511298728134</c:v>
                </c:pt>
                <c:pt idx="5393">
                  <c:v>0.55345916045246857</c:v>
                </c:pt>
                <c:pt idx="5394">
                  <c:v>0.55351607962467209</c:v>
                </c:pt>
                <c:pt idx="5395">
                  <c:v>0.55357242066505308</c:v>
                </c:pt>
                <c:pt idx="5396">
                  <c:v>0.55362990825062475</c:v>
                </c:pt>
                <c:pt idx="5397">
                  <c:v>0.55367647077245941</c:v>
                </c:pt>
                <c:pt idx="5398">
                  <c:v>0.55372647995519031</c:v>
                </c:pt>
                <c:pt idx="5399">
                  <c:v>0.55378223437137142</c:v>
                </c:pt>
                <c:pt idx="5400">
                  <c:v>0.55384143411159947</c:v>
                </c:pt>
                <c:pt idx="5401">
                  <c:v>0.55390867616722017</c:v>
                </c:pt>
                <c:pt idx="5402">
                  <c:v>0.55397706302191407</c:v>
                </c:pt>
                <c:pt idx="5403">
                  <c:v>0.55403510197756245</c:v>
                </c:pt>
                <c:pt idx="5404">
                  <c:v>0.5540833694344458</c:v>
                </c:pt>
                <c:pt idx="5405">
                  <c:v>0.55413565655048136</c:v>
                </c:pt>
                <c:pt idx="5406">
                  <c:v>0.55418851547118353</c:v>
                </c:pt>
                <c:pt idx="5407">
                  <c:v>0.5542344774789959</c:v>
                </c:pt>
                <c:pt idx="5408">
                  <c:v>0.55429709731485477</c:v>
                </c:pt>
                <c:pt idx="5409">
                  <c:v>0.55437062752919986</c:v>
                </c:pt>
                <c:pt idx="5410">
                  <c:v>0.5544504706232023</c:v>
                </c:pt>
                <c:pt idx="5411">
                  <c:v>0.55452341521549875</c:v>
                </c:pt>
                <c:pt idx="5412">
                  <c:v>0.55459520587855082</c:v>
                </c:pt>
                <c:pt idx="5413">
                  <c:v>0.55465263469841586</c:v>
                </c:pt>
                <c:pt idx="5414">
                  <c:v>0.55471867376427997</c:v>
                </c:pt>
                <c:pt idx="5415">
                  <c:v>0.55479504394147572</c:v>
                </c:pt>
                <c:pt idx="5416">
                  <c:v>0.5548731307234902</c:v>
                </c:pt>
                <c:pt idx="5417">
                  <c:v>0.55494547038925512</c:v>
                </c:pt>
                <c:pt idx="5418">
                  <c:v>0.55500460130828444</c:v>
                </c:pt>
                <c:pt idx="5419">
                  <c:v>0.55507233922914656</c:v>
                </c:pt>
                <c:pt idx="5420">
                  <c:v>0.55513662860483293</c:v>
                </c:pt>
                <c:pt idx="5421">
                  <c:v>0.55519804405887441</c:v>
                </c:pt>
                <c:pt idx="5422">
                  <c:v>0.55525256863756356</c:v>
                </c:pt>
                <c:pt idx="5423">
                  <c:v>0.55530479465686522</c:v>
                </c:pt>
                <c:pt idx="5424">
                  <c:v>0.55535472247674289</c:v>
                </c:pt>
                <c:pt idx="5425">
                  <c:v>0.5554144030365642</c:v>
                </c:pt>
                <c:pt idx="5426">
                  <c:v>0.55548498217862086</c:v>
                </c:pt>
                <c:pt idx="5427">
                  <c:v>0.55555383507787159</c:v>
                </c:pt>
                <c:pt idx="5428">
                  <c:v>0.55562669923301389</c:v>
                </c:pt>
                <c:pt idx="5429">
                  <c:v>0.55571734171617504</c:v>
                </c:pt>
                <c:pt idx="5430">
                  <c:v>0.5558154328681737</c:v>
                </c:pt>
                <c:pt idx="5431">
                  <c:v>0.5559066317986282</c:v>
                </c:pt>
                <c:pt idx="5432">
                  <c:v>0.55600298389679836</c:v>
                </c:pt>
                <c:pt idx="5433">
                  <c:v>0.55609703294344559</c:v>
                </c:pt>
                <c:pt idx="5434">
                  <c:v>0.55617960530182198</c:v>
                </c:pt>
                <c:pt idx="5435">
                  <c:v>0.55626159749426185</c:v>
                </c:pt>
                <c:pt idx="5436">
                  <c:v>0.55634358296453301</c:v>
                </c:pt>
                <c:pt idx="5437">
                  <c:v>0.55642728147566567</c:v>
                </c:pt>
                <c:pt idx="5438">
                  <c:v>0.55651269259699099</c:v>
                </c:pt>
                <c:pt idx="5439">
                  <c:v>0.55660898632043398</c:v>
                </c:pt>
                <c:pt idx="5440">
                  <c:v>0.55670297839307425</c:v>
                </c:pt>
                <c:pt idx="5441">
                  <c:v>0.55680039987573438</c:v>
                </c:pt>
                <c:pt idx="5442">
                  <c:v>0.55689036305105966</c:v>
                </c:pt>
                <c:pt idx="5443">
                  <c:v>0.55696828639401053</c:v>
                </c:pt>
                <c:pt idx="5444">
                  <c:v>0.55704734946231749</c:v>
                </c:pt>
                <c:pt idx="5445">
                  <c:v>0.5571172405925886</c:v>
                </c:pt>
                <c:pt idx="5446">
                  <c:v>0.55719113655684294</c:v>
                </c:pt>
                <c:pt idx="5447">
                  <c:v>0.5572604448628411</c:v>
                </c:pt>
                <c:pt idx="5448">
                  <c:v>0.55732402098538913</c:v>
                </c:pt>
                <c:pt idx="5449">
                  <c:v>0.55738129331072983</c:v>
                </c:pt>
                <c:pt idx="5450">
                  <c:v>0.55742424540225999</c:v>
                </c:pt>
                <c:pt idx="5451">
                  <c:v>0.55746891362048645</c:v>
                </c:pt>
                <c:pt idx="5452">
                  <c:v>0.55752846814123624</c:v>
                </c:pt>
                <c:pt idx="5453">
                  <c:v>0.55759832565484102</c:v>
                </c:pt>
                <c:pt idx="5454">
                  <c:v>0.55766646065951242</c:v>
                </c:pt>
                <c:pt idx="5455">
                  <c:v>0.55773802604353828</c:v>
                </c:pt>
                <c:pt idx="5456">
                  <c:v>0.55780672399413378</c:v>
                </c:pt>
                <c:pt idx="5457">
                  <c:v>0.55787827934122347</c:v>
                </c:pt>
                <c:pt idx="5458">
                  <c:v>0.5579475400405266</c:v>
                </c:pt>
                <c:pt idx="5459">
                  <c:v>0.55801221718853888</c:v>
                </c:pt>
                <c:pt idx="5460">
                  <c:v>0.55807631784490563</c:v>
                </c:pt>
                <c:pt idx="5461">
                  <c:v>0.55812896888185703</c:v>
                </c:pt>
                <c:pt idx="5462">
                  <c:v>0.55817303337969926</c:v>
                </c:pt>
                <c:pt idx="5463">
                  <c:v>0.55821824039205847</c:v>
                </c:pt>
                <c:pt idx="5464">
                  <c:v>0.55826973956150272</c:v>
                </c:pt>
                <c:pt idx="5465">
                  <c:v>0.55833782883629535</c:v>
                </c:pt>
                <c:pt idx="5466">
                  <c:v>0.55840362499124885</c:v>
                </c:pt>
                <c:pt idx="5467">
                  <c:v>0.5584694168173534</c:v>
                </c:pt>
                <c:pt idx="5468">
                  <c:v>0.55854321293245046</c:v>
                </c:pt>
                <c:pt idx="5469">
                  <c:v>0.55861071158679321</c:v>
                </c:pt>
                <c:pt idx="5470">
                  <c:v>0.55867706175555298</c:v>
                </c:pt>
                <c:pt idx="5471">
                  <c:v>0.55875713368306434</c:v>
                </c:pt>
                <c:pt idx="5472">
                  <c:v>0.55885149593868955</c:v>
                </c:pt>
                <c:pt idx="5473">
                  <c:v>0.55895614184534304</c:v>
                </c:pt>
                <c:pt idx="5474">
                  <c:v>0.55905848981652695</c:v>
                </c:pt>
                <c:pt idx="5475">
                  <c:v>0.55915225194778584</c:v>
                </c:pt>
                <c:pt idx="5476">
                  <c:v>0.55924714856770819</c:v>
                </c:pt>
                <c:pt idx="5477">
                  <c:v>0.55933689190468283</c:v>
                </c:pt>
                <c:pt idx="5478">
                  <c:v>0.55941519638971227</c:v>
                </c:pt>
                <c:pt idx="5479">
                  <c:v>0.55948377922265602</c:v>
                </c:pt>
                <c:pt idx="5480">
                  <c:v>0.55955064295639179</c:v>
                </c:pt>
                <c:pt idx="5481">
                  <c:v>0.55960721647011646</c:v>
                </c:pt>
                <c:pt idx="5482">
                  <c:v>0.55965750135112036</c:v>
                </c:pt>
                <c:pt idx="5483">
                  <c:v>0.55970206992731031</c:v>
                </c:pt>
                <c:pt idx="5484">
                  <c:v>0.55974663651723078</c:v>
                </c:pt>
                <c:pt idx="5485">
                  <c:v>0.55979805703768626</c:v>
                </c:pt>
                <c:pt idx="5486">
                  <c:v>0.55985176009180337</c:v>
                </c:pt>
                <c:pt idx="5487">
                  <c:v>0.55990260394263613</c:v>
                </c:pt>
                <c:pt idx="5488">
                  <c:v>0.55995744385010759</c:v>
                </c:pt>
                <c:pt idx="5489">
                  <c:v>0.56001399435500721</c:v>
                </c:pt>
                <c:pt idx="5490">
                  <c:v>0.56006482995810403</c:v>
                </c:pt>
                <c:pt idx="5491">
                  <c:v>0.56010995153076426</c:v>
                </c:pt>
                <c:pt idx="5492">
                  <c:v>0.5601550710675598</c:v>
                </c:pt>
                <c:pt idx="5493">
                  <c:v>0.56020532840799753</c:v>
                </c:pt>
                <c:pt idx="5494">
                  <c:v>0.56026186489703389</c:v>
                </c:pt>
                <c:pt idx="5495">
                  <c:v>0.56033038968961613</c:v>
                </c:pt>
                <c:pt idx="5496">
                  <c:v>0.56040119370925845</c:v>
                </c:pt>
                <c:pt idx="5497">
                  <c:v>0.56046399953080783</c:v>
                </c:pt>
                <c:pt idx="5498">
                  <c:v>0.56052166322076902</c:v>
                </c:pt>
                <c:pt idx="5499">
                  <c:v>0.56059074108553697</c:v>
                </c:pt>
                <c:pt idx="5500">
                  <c:v>0.56065239333149641</c:v>
                </c:pt>
                <c:pt idx="5501">
                  <c:v>0.56071689577932948</c:v>
                </c:pt>
                <c:pt idx="5502">
                  <c:v>0.56078824319819565</c:v>
                </c:pt>
                <c:pt idx="5503">
                  <c:v>0.56086415126272204</c:v>
                </c:pt>
                <c:pt idx="5504">
                  <c:v>0.56093834154713884</c:v>
                </c:pt>
                <c:pt idx="5505">
                  <c:v>0.56101309695859525</c:v>
                </c:pt>
                <c:pt idx="5506">
                  <c:v>0.56109868789559425</c:v>
                </c:pt>
                <c:pt idx="5507">
                  <c:v>0.56119111787994691</c:v>
                </c:pt>
                <c:pt idx="5508">
                  <c:v>0.56127783454186631</c:v>
                </c:pt>
                <c:pt idx="5509">
                  <c:v>0.56137310010038699</c:v>
                </c:pt>
                <c:pt idx="5510">
                  <c:v>0.56146892695502371</c:v>
                </c:pt>
                <c:pt idx="5511">
                  <c:v>0.56155618985166533</c:v>
                </c:pt>
                <c:pt idx="5512">
                  <c:v>0.56164287486291165</c:v>
                </c:pt>
                <c:pt idx="5513">
                  <c:v>0.56173354390642394</c:v>
                </c:pt>
                <c:pt idx="5514">
                  <c:v>0.56182705556579959</c:v>
                </c:pt>
                <c:pt idx="5515">
                  <c:v>0.56192739981507489</c:v>
                </c:pt>
                <c:pt idx="5516">
                  <c:v>0.56202602383899802</c:v>
                </c:pt>
                <c:pt idx="5517">
                  <c:v>0.56211722815211318</c:v>
                </c:pt>
                <c:pt idx="5518">
                  <c:v>0.56218733581299973</c:v>
                </c:pt>
                <c:pt idx="5519">
                  <c:v>0.56224774985438131</c:v>
                </c:pt>
                <c:pt idx="5520">
                  <c:v>0.56230588067495968</c:v>
                </c:pt>
                <c:pt idx="5521">
                  <c:v>0.56237996407808877</c:v>
                </c:pt>
                <c:pt idx="5522">
                  <c:v>0.56247398510980817</c:v>
                </c:pt>
                <c:pt idx="5523">
                  <c:v>0.56257426446767123</c:v>
                </c:pt>
                <c:pt idx="5524">
                  <c:v>0.56267510345381777</c:v>
                </c:pt>
                <c:pt idx="5525">
                  <c:v>0.56276510932704682</c:v>
                </c:pt>
                <c:pt idx="5526">
                  <c:v>0.56284599376999345</c:v>
                </c:pt>
                <c:pt idx="5527">
                  <c:v>0.56292516305075913</c:v>
                </c:pt>
                <c:pt idx="5528">
                  <c:v>0.56299635309489005</c:v>
                </c:pt>
                <c:pt idx="5529">
                  <c:v>0.56306013506989783</c:v>
                </c:pt>
                <c:pt idx="5530">
                  <c:v>0.56312277412149458</c:v>
                </c:pt>
                <c:pt idx="5531">
                  <c:v>0.5631768683268511</c:v>
                </c:pt>
                <c:pt idx="5532">
                  <c:v>0.56322811276968732</c:v>
                </c:pt>
                <c:pt idx="5533">
                  <c:v>0.56327707722833231</c:v>
                </c:pt>
                <c:pt idx="5534">
                  <c:v>0.56332603928957647</c:v>
                </c:pt>
                <c:pt idx="5535">
                  <c:v>0.56338638457850632</c:v>
                </c:pt>
                <c:pt idx="5536">
                  <c:v>0.56343932603124935</c:v>
                </c:pt>
                <c:pt idx="5537">
                  <c:v>0.56348486482347737</c:v>
                </c:pt>
                <c:pt idx="5538">
                  <c:v>0.56354804646302781</c:v>
                </c:pt>
                <c:pt idx="5539">
                  <c:v>0.56360780920496023</c:v>
                </c:pt>
                <c:pt idx="5540">
                  <c:v>0.56365334032548886</c:v>
                </c:pt>
                <c:pt idx="5541">
                  <c:v>0.56371252768308666</c:v>
                </c:pt>
                <c:pt idx="5542">
                  <c:v>0.56378252359432957</c:v>
                </c:pt>
                <c:pt idx="5543">
                  <c:v>0.56384568643070332</c:v>
                </c:pt>
                <c:pt idx="5544">
                  <c:v>0.56389860357356558</c:v>
                </c:pt>
                <c:pt idx="5545">
                  <c:v>0.56394469041654816</c:v>
                </c:pt>
                <c:pt idx="5546">
                  <c:v>0.56399248193629348</c:v>
                </c:pt>
                <c:pt idx="5547">
                  <c:v>0.5640357199147199</c:v>
                </c:pt>
                <c:pt idx="5548">
                  <c:v>0.56407668048562487</c:v>
                </c:pt>
                <c:pt idx="5549">
                  <c:v>0.56410455547030258</c:v>
                </c:pt>
                <c:pt idx="5550">
                  <c:v>0.56412958540667668</c:v>
                </c:pt>
                <c:pt idx="5551">
                  <c:v>0.5641614407832698</c:v>
                </c:pt>
                <c:pt idx="5552">
                  <c:v>0.56421092837341325</c:v>
                </c:pt>
                <c:pt idx="5553">
                  <c:v>0.56426553252743794</c:v>
                </c:pt>
                <c:pt idx="5554">
                  <c:v>0.56431899620599046</c:v>
                </c:pt>
                <c:pt idx="5555">
                  <c:v>0.56438041903164193</c:v>
                </c:pt>
                <c:pt idx="5556">
                  <c:v>0.56445832959547226</c:v>
                </c:pt>
                <c:pt idx="5557">
                  <c:v>0.56453850858230881</c:v>
                </c:pt>
                <c:pt idx="5558">
                  <c:v>0.56461868114099067</c:v>
                </c:pt>
                <c:pt idx="5559">
                  <c:v>0.56469714167708696</c:v>
                </c:pt>
                <c:pt idx="5560">
                  <c:v>0.56479151358661905</c:v>
                </c:pt>
                <c:pt idx="5561">
                  <c:v>0.56488473974026066</c:v>
                </c:pt>
                <c:pt idx="5562">
                  <c:v>0.5649643161663549</c:v>
                </c:pt>
                <c:pt idx="5563">
                  <c:v>0.56503933956857633</c:v>
                </c:pt>
                <c:pt idx="5564">
                  <c:v>0.56513765717259301</c:v>
                </c:pt>
                <c:pt idx="5565">
                  <c:v>0.56524960244340583</c:v>
                </c:pt>
                <c:pt idx="5566">
                  <c:v>0.56535755809305699</c:v>
                </c:pt>
                <c:pt idx="5567">
                  <c:v>0.56546891065754779</c:v>
                </c:pt>
                <c:pt idx="5568">
                  <c:v>0.56556889015047374</c:v>
                </c:pt>
                <c:pt idx="5569">
                  <c:v>0.56566317983116288</c:v>
                </c:pt>
                <c:pt idx="5570">
                  <c:v>0.56575859648109994</c:v>
                </c:pt>
                <c:pt idx="5571">
                  <c:v>0.56584207858204649</c:v>
                </c:pt>
                <c:pt idx="5572">
                  <c:v>0.56591362912202803</c:v>
                </c:pt>
                <c:pt idx="5573">
                  <c:v>0.56597438627542063</c:v>
                </c:pt>
                <c:pt idx="5574">
                  <c:v>0.56603457196532592</c:v>
                </c:pt>
                <c:pt idx="5575">
                  <c:v>0.56608339920321282</c:v>
                </c:pt>
                <c:pt idx="5576">
                  <c:v>0.56612597915061891</c:v>
                </c:pt>
                <c:pt idx="5577">
                  <c:v>0.56617707269439299</c:v>
                </c:pt>
                <c:pt idx="5578">
                  <c:v>0.56623213725760724</c:v>
                </c:pt>
                <c:pt idx="5579">
                  <c:v>0.56629628081203931</c:v>
                </c:pt>
                <c:pt idx="5580">
                  <c:v>0.56635814989990718</c:v>
                </c:pt>
                <c:pt idx="5581">
                  <c:v>0.56641206937770738</c:v>
                </c:pt>
                <c:pt idx="5582">
                  <c:v>0.56645463533295193</c:v>
                </c:pt>
                <c:pt idx="5583">
                  <c:v>0.56650287455865933</c:v>
                </c:pt>
                <c:pt idx="5584">
                  <c:v>0.56655905613525959</c:v>
                </c:pt>
                <c:pt idx="5585">
                  <c:v>0.56662488103763842</c:v>
                </c:pt>
                <c:pt idx="5586">
                  <c:v>0.56669353860351634</c:v>
                </c:pt>
                <c:pt idx="5587">
                  <c:v>0.56675084420209043</c:v>
                </c:pt>
                <c:pt idx="5588">
                  <c:v>0.56680814651692102</c:v>
                </c:pt>
                <c:pt idx="5589">
                  <c:v>0.56686204173725063</c:v>
                </c:pt>
                <c:pt idx="5590">
                  <c:v>0.56690855948661689</c:v>
                </c:pt>
                <c:pt idx="5591">
                  <c:v>0.56696301654128645</c:v>
                </c:pt>
                <c:pt idx="5592">
                  <c:v>0.56703391972018935</c:v>
                </c:pt>
                <c:pt idx="5593">
                  <c:v>0.56709857903651328</c:v>
                </c:pt>
                <c:pt idx="5594">
                  <c:v>0.56715756283640284</c:v>
                </c:pt>
                <c:pt idx="5595">
                  <c:v>0.56720860370143189</c:v>
                </c:pt>
                <c:pt idx="5596">
                  <c:v>0.56725794072805813</c:v>
                </c:pt>
                <c:pt idx="5597">
                  <c:v>0.56730387301310381</c:v>
                </c:pt>
                <c:pt idx="5598">
                  <c:v>0.56735547343419734</c:v>
                </c:pt>
                <c:pt idx="5599">
                  <c:v>0.56740933916508751</c:v>
                </c:pt>
                <c:pt idx="5600">
                  <c:v>0.56746263503257266</c:v>
                </c:pt>
                <c:pt idx="5601">
                  <c:v>0.56752159736359742</c:v>
                </c:pt>
                <c:pt idx="5602">
                  <c:v>0.56758282379710867</c:v>
                </c:pt>
                <c:pt idx="5603">
                  <c:v>0.56764121218135155</c:v>
                </c:pt>
                <c:pt idx="5604">
                  <c:v>0.56768939420283471</c:v>
                </c:pt>
                <c:pt idx="5605">
                  <c:v>0.56773190582339261</c:v>
                </c:pt>
                <c:pt idx="5606">
                  <c:v>0.56777384885116389</c:v>
                </c:pt>
                <c:pt idx="5607">
                  <c:v>0.56782825880638554</c:v>
                </c:pt>
                <c:pt idx="5608">
                  <c:v>0.56788379924890975</c:v>
                </c:pt>
                <c:pt idx="5609">
                  <c:v>0.56793423636587814</c:v>
                </c:pt>
                <c:pt idx="5610">
                  <c:v>0.56798863759535945</c:v>
                </c:pt>
                <c:pt idx="5611">
                  <c:v>0.56804813555162204</c:v>
                </c:pt>
                <c:pt idx="5612">
                  <c:v>0.56812009501637672</c:v>
                </c:pt>
                <c:pt idx="5613">
                  <c:v>0.56818865000472796</c:v>
                </c:pt>
                <c:pt idx="5614">
                  <c:v>0.56825833331676434</c:v>
                </c:pt>
                <c:pt idx="5615">
                  <c:v>0.56832971118727549</c:v>
                </c:pt>
                <c:pt idx="5616">
                  <c:v>0.56839995110192887</c:v>
                </c:pt>
                <c:pt idx="5617">
                  <c:v>0.56846735412302585</c:v>
                </c:pt>
                <c:pt idx="5618">
                  <c:v>0.56855004406072707</c:v>
                </c:pt>
                <c:pt idx="5619">
                  <c:v>0.56864405308113175</c:v>
                </c:pt>
                <c:pt idx="5620">
                  <c:v>0.56874371564416148</c:v>
                </c:pt>
                <c:pt idx="5621">
                  <c:v>0.56884676534931533</c:v>
                </c:pt>
                <c:pt idx="5622">
                  <c:v>0.56895433338336976</c:v>
                </c:pt>
                <c:pt idx="5623">
                  <c:v>0.56905679532889475</c:v>
                </c:pt>
                <c:pt idx="5624">
                  <c:v>0.56914566265823818</c:v>
                </c:pt>
                <c:pt idx="5625">
                  <c:v>0.56921527931668359</c:v>
                </c:pt>
                <c:pt idx="5626">
                  <c:v>0.56927979774605575</c:v>
                </c:pt>
                <c:pt idx="5627">
                  <c:v>0.56934770738551554</c:v>
                </c:pt>
                <c:pt idx="5628">
                  <c:v>0.56941957339787419</c:v>
                </c:pt>
                <c:pt idx="5629">
                  <c:v>0.56950048721480118</c:v>
                </c:pt>
                <c:pt idx="5630">
                  <c:v>0.5695893151249285</c:v>
                </c:pt>
                <c:pt idx="5631">
                  <c:v>0.56968435790839578</c:v>
                </c:pt>
                <c:pt idx="5632">
                  <c:v>0.56978787637677686</c:v>
                </c:pt>
                <c:pt idx="5633">
                  <c:v>0.56988290029120026</c:v>
                </c:pt>
                <c:pt idx="5634">
                  <c:v>0.56996830098593876</c:v>
                </c:pt>
                <c:pt idx="5635">
                  <c:v>0.5700440809255547</c:v>
                </c:pt>
                <c:pt idx="5636">
                  <c:v>0.57010798044160815</c:v>
                </c:pt>
                <c:pt idx="5637">
                  <c:v>0.57016452528054973</c:v>
                </c:pt>
                <c:pt idx="5638">
                  <c:v>0.57022219772258087</c:v>
                </c:pt>
                <c:pt idx="5639">
                  <c:v>0.57026912480440639</c:v>
                </c:pt>
                <c:pt idx="5640">
                  <c:v>0.57031661503075692</c:v>
                </c:pt>
                <c:pt idx="5641">
                  <c:v>0.57036579895915518</c:v>
                </c:pt>
                <c:pt idx="5642">
                  <c:v>0.57042119864813956</c:v>
                </c:pt>
                <c:pt idx="5643">
                  <c:v>0.5704879003237896</c:v>
                </c:pt>
                <c:pt idx="5644">
                  <c:v>0.57055742360606254</c:v>
                </c:pt>
                <c:pt idx="5645">
                  <c:v>0.57061959480521807</c:v>
                </c:pt>
                <c:pt idx="5646">
                  <c:v>0.57067102442139783</c:v>
                </c:pt>
                <c:pt idx="5647">
                  <c:v>0.57071680020652404</c:v>
                </c:pt>
                <c:pt idx="5648">
                  <c:v>0.57076370408438137</c:v>
                </c:pt>
                <c:pt idx="5649">
                  <c:v>0.57081512628980069</c:v>
                </c:pt>
                <c:pt idx="5650">
                  <c:v>0.57087389128689914</c:v>
                </c:pt>
                <c:pt idx="5651">
                  <c:v>0.57093378282672858</c:v>
                </c:pt>
                <c:pt idx="5652">
                  <c:v>0.5709902809914007</c:v>
                </c:pt>
                <c:pt idx="5653">
                  <c:v>0.57104734089782094</c:v>
                </c:pt>
                <c:pt idx="5654">
                  <c:v>0.57109987832863407</c:v>
                </c:pt>
                <c:pt idx="5655">
                  <c:v>0.57115241299941055</c:v>
                </c:pt>
                <c:pt idx="5656">
                  <c:v>0.57119760190599356</c:v>
                </c:pt>
                <c:pt idx="5657">
                  <c:v>0.57123544604406806</c:v>
                </c:pt>
                <c:pt idx="5658">
                  <c:v>0.57127667757919454</c:v>
                </c:pt>
                <c:pt idx="5659">
                  <c:v>0.57133033251078758</c:v>
                </c:pt>
                <c:pt idx="5660">
                  <c:v>0.57139302041568507</c:v>
                </c:pt>
                <c:pt idx="5661">
                  <c:v>0.57145909260211414</c:v>
                </c:pt>
                <c:pt idx="5662">
                  <c:v>0.5715302423825962</c:v>
                </c:pt>
                <c:pt idx="5663">
                  <c:v>0.57159687012663929</c:v>
                </c:pt>
                <c:pt idx="5664">
                  <c:v>0.57167591423498676</c:v>
                </c:pt>
                <c:pt idx="5665">
                  <c:v>0.57177245249173314</c:v>
                </c:pt>
                <c:pt idx="5666">
                  <c:v>0.57187519057462932</c:v>
                </c:pt>
                <c:pt idx="5667">
                  <c:v>0.57197848251131789</c:v>
                </c:pt>
                <c:pt idx="5668">
                  <c:v>0.5720699123728259</c:v>
                </c:pt>
                <c:pt idx="5669">
                  <c:v>0.57215681942973373</c:v>
                </c:pt>
                <c:pt idx="5670">
                  <c:v>0.57223920486042468</c:v>
                </c:pt>
                <c:pt idx="5671">
                  <c:v>0.57231932664558094</c:v>
                </c:pt>
                <c:pt idx="5672">
                  <c:v>0.57240677619641389</c:v>
                </c:pt>
                <c:pt idx="5673">
                  <c:v>0.57249365398368013</c:v>
                </c:pt>
                <c:pt idx="5674">
                  <c:v>0.57257262724111979</c:v>
                </c:pt>
                <c:pt idx="5675">
                  <c:v>0.57263241713044155</c:v>
                </c:pt>
                <c:pt idx="5676">
                  <c:v>0.57268317932480073</c:v>
                </c:pt>
                <c:pt idx="5677">
                  <c:v>0.57274409055685072</c:v>
                </c:pt>
                <c:pt idx="5678">
                  <c:v>0.57281627684261571</c:v>
                </c:pt>
                <c:pt idx="5679">
                  <c:v>0.5728816911634127</c:v>
                </c:pt>
                <c:pt idx="5680">
                  <c:v>0.5729538675173429</c:v>
                </c:pt>
                <c:pt idx="5681">
                  <c:v>0.57303505968910884</c:v>
                </c:pt>
                <c:pt idx="5682">
                  <c:v>0.57310327857026111</c:v>
                </c:pt>
                <c:pt idx="5683">
                  <c:v>0.57316472795839402</c:v>
                </c:pt>
                <c:pt idx="5684">
                  <c:v>0.57321489942927129</c:v>
                </c:pt>
                <c:pt idx="5685">
                  <c:v>0.57326901414910836</c:v>
                </c:pt>
                <c:pt idx="5686">
                  <c:v>0.57333721707256013</c:v>
                </c:pt>
                <c:pt idx="5687">
                  <c:v>0.57340992415744663</c:v>
                </c:pt>
                <c:pt idx="5688">
                  <c:v>0.57348713442103971</c:v>
                </c:pt>
                <c:pt idx="5689">
                  <c:v>0.57356152115318615</c:v>
                </c:pt>
                <c:pt idx="5690">
                  <c:v>0.57363871971327396</c:v>
                </c:pt>
                <c:pt idx="5691">
                  <c:v>0.57370971458815001</c:v>
                </c:pt>
                <c:pt idx="5692">
                  <c:v>0.57378014103156205</c:v>
                </c:pt>
                <c:pt idx="5693">
                  <c:v>0.57385056251543931</c:v>
                </c:pt>
                <c:pt idx="5694">
                  <c:v>0.57391985241511212</c:v>
                </c:pt>
                <c:pt idx="5695">
                  <c:v>0.57398519458843866</c:v>
                </c:pt>
                <c:pt idx="5696">
                  <c:v>0.57403870439525007</c:v>
                </c:pt>
                <c:pt idx="5697">
                  <c:v>0.57410403880324501</c:v>
                </c:pt>
                <c:pt idx="5698">
                  <c:v>0.57417218480128507</c:v>
                </c:pt>
                <c:pt idx="5699">
                  <c:v>0.57424764685151219</c:v>
                </c:pt>
                <c:pt idx="5700">
                  <c:v>0.57433605409927468</c:v>
                </c:pt>
                <c:pt idx="5701">
                  <c:v>0.57443008380428484</c:v>
                </c:pt>
                <c:pt idx="5702">
                  <c:v>0.57452354169566144</c:v>
                </c:pt>
                <c:pt idx="5703">
                  <c:v>0.57461530209075717</c:v>
                </c:pt>
                <c:pt idx="5704">
                  <c:v>0.57470536545602446</c:v>
                </c:pt>
                <c:pt idx="5705">
                  <c:v>0.57478810402386693</c:v>
                </c:pt>
                <c:pt idx="5706">
                  <c:v>0.57486802185487207</c:v>
                </c:pt>
                <c:pt idx="5707">
                  <c:v>0.57494005499014544</c:v>
                </c:pt>
                <c:pt idx="5708">
                  <c:v>0.57501264563493137</c:v>
                </c:pt>
                <c:pt idx="5709">
                  <c:v>0.57507679112141807</c:v>
                </c:pt>
                <c:pt idx="5710">
                  <c:v>0.57513868198870888</c:v>
                </c:pt>
                <c:pt idx="5711">
                  <c:v>0.5751904423181412</c:v>
                </c:pt>
                <c:pt idx="5712">
                  <c:v>0.57523376140400284</c:v>
                </c:pt>
                <c:pt idx="5713">
                  <c:v>0.5752703280028939</c:v>
                </c:pt>
                <c:pt idx="5714">
                  <c:v>0.57530689326471807</c:v>
                </c:pt>
                <c:pt idx="5715">
                  <c:v>0.57535639487353041</c:v>
                </c:pt>
                <c:pt idx="5716">
                  <c:v>0.57540476907838889</c:v>
                </c:pt>
                <c:pt idx="5717">
                  <c:v>0.57544301679309262</c:v>
                </c:pt>
                <c:pt idx="5718">
                  <c:v>0.57548801223168766</c:v>
                </c:pt>
                <c:pt idx="5719">
                  <c:v>0.57552231989323843</c:v>
                </c:pt>
                <c:pt idx="5720">
                  <c:v>0.57554987765416665</c:v>
                </c:pt>
                <c:pt idx="5721">
                  <c:v>0.57557855941512748</c:v>
                </c:pt>
                <c:pt idx="5722">
                  <c:v>0.57561173924955178</c:v>
                </c:pt>
                <c:pt idx="5723">
                  <c:v>0.57564491798311135</c:v>
                </c:pt>
                <c:pt idx="5724">
                  <c:v>0.57569721442974853</c:v>
                </c:pt>
                <c:pt idx="5725">
                  <c:v>0.57575288183556905</c:v>
                </c:pt>
                <c:pt idx="5726">
                  <c:v>0.57580011235594009</c:v>
                </c:pt>
                <c:pt idx="5727">
                  <c:v>0.57584171834720888</c:v>
                </c:pt>
                <c:pt idx="5728">
                  <c:v>0.57588219819078224</c:v>
                </c:pt>
                <c:pt idx="5729">
                  <c:v>0.57593279569105171</c:v>
                </c:pt>
                <c:pt idx="5730">
                  <c:v>0.57598844998458387</c:v>
                </c:pt>
                <c:pt idx="5731">
                  <c:v>0.57604634964897872</c:v>
                </c:pt>
                <c:pt idx="5732">
                  <c:v>0.57610424596119669</c:v>
                </c:pt>
                <c:pt idx="5733">
                  <c:v>0.57615595633813177</c:v>
                </c:pt>
                <c:pt idx="5734">
                  <c:v>0.57620204376824302</c:v>
                </c:pt>
                <c:pt idx="5735">
                  <c:v>0.57625037708378868</c:v>
                </c:pt>
                <c:pt idx="5736">
                  <c:v>0.57630488976432259</c:v>
                </c:pt>
                <c:pt idx="5737">
                  <c:v>0.57636614273602416</c:v>
                </c:pt>
                <c:pt idx="5738">
                  <c:v>0.57643638235147721</c:v>
                </c:pt>
                <c:pt idx="5739">
                  <c:v>0.57651279744956441</c:v>
                </c:pt>
                <c:pt idx="5740">
                  <c:v>0.57660549910452386</c:v>
                </c:pt>
                <c:pt idx="5741">
                  <c:v>0.57668471007343047</c:v>
                </c:pt>
                <c:pt idx="5742">
                  <c:v>0.57675717418757588</c:v>
                </c:pt>
                <c:pt idx="5743">
                  <c:v>0.57684030484317639</c:v>
                </c:pt>
                <c:pt idx="5744">
                  <c:v>0.5769425236082717</c:v>
                </c:pt>
                <c:pt idx="5745">
                  <c:v>0.57705203212014089</c:v>
                </c:pt>
                <c:pt idx="5746">
                  <c:v>0.57715479073995279</c:v>
                </c:pt>
                <c:pt idx="5747">
                  <c:v>0.57725417018000047</c:v>
                </c:pt>
                <c:pt idx="5748">
                  <c:v>0.57735466250828182</c:v>
                </c:pt>
                <c:pt idx="5749">
                  <c:v>0.57744897014435115</c:v>
                </c:pt>
                <c:pt idx="5750">
                  <c:v>0.57752755304767067</c:v>
                </c:pt>
                <c:pt idx="5751">
                  <c:v>0.57759322116607525</c:v>
                </c:pt>
                <c:pt idx="5752">
                  <c:v>0.57764709947855231</c:v>
                </c:pt>
                <c:pt idx="5753">
                  <c:v>0.57769592419194837</c:v>
                </c:pt>
                <c:pt idx="5754">
                  <c:v>0.577752041607554</c:v>
                </c:pt>
                <c:pt idx="5755">
                  <c:v>0.57781657274258647</c:v>
                </c:pt>
                <c:pt idx="5756">
                  <c:v>0.57787717210395506</c:v>
                </c:pt>
                <c:pt idx="5757">
                  <c:v>0.57793945095444232</c:v>
                </c:pt>
                <c:pt idx="5758">
                  <c:v>0.57800845812364132</c:v>
                </c:pt>
                <c:pt idx="5759">
                  <c:v>0.57808811901512247</c:v>
                </c:pt>
                <c:pt idx="5760">
                  <c:v>0.57816216429384426</c:v>
                </c:pt>
                <c:pt idx="5761">
                  <c:v>0.57823396054061416</c:v>
                </c:pt>
                <c:pt idx="5762">
                  <c:v>0.57830911671405605</c:v>
                </c:pt>
                <c:pt idx="5763">
                  <c:v>0.57838651045193179</c:v>
                </c:pt>
                <c:pt idx="5764">
                  <c:v>0.57846109440110793</c:v>
                </c:pt>
                <c:pt idx="5765">
                  <c:v>0.57852221544518667</c:v>
                </c:pt>
                <c:pt idx="5766">
                  <c:v>0.57857380094227195</c:v>
                </c:pt>
                <c:pt idx="5767">
                  <c:v>0.57861753438804842</c:v>
                </c:pt>
                <c:pt idx="5768">
                  <c:v>0.57865678072384719</c:v>
                </c:pt>
                <c:pt idx="5769">
                  <c:v>0.57870779865778343</c:v>
                </c:pt>
                <c:pt idx="5770">
                  <c:v>0.57876105636145281</c:v>
                </c:pt>
                <c:pt idx="5771">
                  <c:v>0.57881935627979331</c:v>
                </c:pt>
                <c:pt idx="5772">
                  <c:v>0.57888830275801495</c:v>
                </c:pt>
                <c:pt idx="5773">
                  <c:v>0.57897181692198152</c:v>
                </c:pt>
                <c:pt idx="5774">
                  <c:v>0.57906709302097936</c:v>
                </c:pt>
                <c:pt idx="5775">
                  <c:v>0.57916516187716327</c:v>
                </c:pt>
                <c:pt idx="5776">
                  <c:v>0.57926938451923415</c:v>
                </c:pt>
                <c:pt idx="5777">
                  <c:v>0.57937191555106926</c:v>
                </c:pt>
                <c:pt idx="5778">
                  <c:v>0.57947275549183841</c:v>
                </c:pt>
                <c:pt idx="5779">
                  <c:v>0.57957078457518529</c:v>
                </c:pt>
                <c:pt idx="5780">
                  <c:v>0.57965480185590912</c:v>
                </c:pt>
                <c:pt idx="5781">
                  <c:v>0.57974777275216516</c:v>
                </c:pt>
                <c:pt idx="5782">
                  <c:v>0.57985193469383778</c:v>
                </c:pt>
                <c:pt idx="5783">
                  <c:v>0.57995272624355954</c:v>
                </c:pt>
                <c:pt idx="5784">
                  <c:v>0.58005742670654892</c:v>
                </c:pt>
                <c:pt idx="5785">
                  <c:v>0.58016155640073674</c:v>
                </c:pt>
                <c:pt idx="5786">
                  <c:v>0.58025671921879241</c:v>
                </c:pt>
                <c:pt idx="5787">
                  <c:v>0.58033452208819025</c:v>
                </c:pt>
                <c:pt idx="5788">
                  <c:v>0.58039273034840655</c:v>
                </c:pt>
                <c:pt idx="5789">
                  <c:v>0.58044310014668621</c:v>
                </c:pt>
                <c:pt idx="5790">
                  <c:v>0.58049402702996356</c:v>
                </c:pt>
                <c:pt idx="5791">
                  <c:v>0.58053879577422451</c:v>
                </c:pt>
                <c:pt idx="5792">
                  <c:v>0.58057404974974347</c:v>
                </c:pt>
                <c:pt idx="5793">
                  <c:v>0.58060314733296747</c:v>
                </c:pt>
                <c:pt idx="5794">
                  <c:v>0.5806434348966496</c:v>
                </c:pt>
                <c:pt idx="5795">
                  <c:v>0.5806770066265704</c:v>
                </c:pt>
                <c:pt idx="5796">
                  <c:v>0.58069938715372238</c:v>
                </c:pt>
                <c:pt idx="5797">
                  <c:v>0.58073127853949791</c:v>
                </c:pt>
                <c:pt idx="5798">
                  <c:v>0.58076093102081139</c:v>
                </c:pt>
                <c:pt idx="5799">
                  <c:v>0.58078946371046414</c:v>
                </c:pt>
                <c:pt idx="5800">
                  <c:v>0.58082247110048602</c:v>
                </c:pt>
                <c:pt idx="5801">
                  <c:v>0.58086946279303486</c:v>
                </c:pt>
                <c:pt idx="5802">
                  <c:v>0.58092260549883334</c:v>
                </c:pt>
                <c:pt idx="5803">
                  <c:v>0.58098133888813874</c:v>
                </c:pt>
                <c:pt idx="5804">
                  <c:v>0.58104062814421575</c:v>
                </c:pt>
                <c:pt idx="5805">
                  <c:v>0.58110271029570104</c:v>
                </c:pt>
                <c:pt idx="5806">
                  <c:v>0.58116534783965867</c:v>
                </c:pt>
                <c:pt idx="5807">
                  <c:v>0.58122350776044351</c:v>
                </c:pt>
                <c:pt idx="5808">
                  <c:v>0.58127830920587331</c:v>
                </c:pt>
                <c:pt idx="5809">
                  <c:v>0.58133534425560429</c:v>
                </c:pt>
                <c:pt idx="5810">
                  <c:v>0.58139125781325862</c:v>
                </c:pt>
                <c:pt idx="5811">
                  <c:v>0.58145723179046227</c:v>
                </c:pt>
                <c:pt idx="5812">
                  <c:v>0.5815243195071178</c:v>
                </c:pt>
                <c:pt idx="5813">
                  <c:v>0.58158581262717512</c:v>
                </c:pt>
                <c:pt idx="5814">
                  <c:v>0.58163947626018253</c:v>
                </c:pt>
                <c:pt idx="5815">
                  <c:v>0.58169928545768113</c:v>
                </c:pt>
                <c:pt idx="5816">
                  <c:v>0.58176020890626878</c:v>
                </c:pt>
                <c:pt idx="5817">
                  <c:v>0.58182168752290764</c:v>
                </c:pt>
                <c:pt idx="5818">
                  <c:v>0.58188986847742263</c:v>
                </c:pt>
                <c:pt idx="5819">
                  <c:v>0.58195860358658902</c:v>
                </c:pt>
                <c:pt idx="5820">
                  <c:v>0.58202733397156503</c:v>
                </c:pt>
                <c:pt idx="5821">
                  <c:v>0.58209382472644111</c:v>
                </c:pt>
                <c:pt idx="5822">
                  <c:v>0.58215304806268775</c:v>
                </c:pt>
                <c:pt idx="5823">
                  <c:v>0.58220500527118957</c:v>
                </c:pt>
                <c:pt idx="5824">
                  <c:v>0.58224913884396856</c:v>
                </c:pt>
                <c:pt idx="5825">
                  <c:v>0.58229494631517509</c:v>
                </c:pt>
                <c:pt idx="5826">
                  <c:v>0.58234131027731362</c:v>
                </c:pt>
                <c:pt idx="5827">
                  <c:v>0.58239325770541095</c:v>
                </c:pt>
                <c:pt idx="5828">
                  <c:v>0.58246307526656671</c:v>
                </c:pt>
                <c:pt idx="5829">
                  <c:v>0.58254684990613326</c:v>
                </c:pt>
                <c:pt idx="5830">
                  <c:v>0.58263229280896556</c:v>
                </c:pt>
                <c:pt idx="5831">
                  <c:v>0.58270209368385018</c:v>
                </c:pt>
                <c:pt idx="5832">
                  <c:v>0.58276463112956201</c:v>
                </c:pt>
                <c:pt idx="5833">
                  <c:v>0.58283330614017648</c:v>
                </c:pt>
                <c:pt idx="5834">
                  <c:v>0.58291035053844464</c:v>
                </c:pt>
                <c:pt idx="5835">
                  <c:v>0.58298962191175108</c:v>
                </c:pt>
                <c:pt idx="5836">
                  <c:v>0.58307279427312109</c:v>
                </c:pt>
                <c:pt idx="5837">
                  <c:v>0.58315763411842858</c:v>
                </c:pt>
                <c:pt idx="5838">
                  <c:v>0.58323353735300321</c:v>
                </c:pt>
                <c:pt idx="5839">
                  <c:v>0.58331668943066706</c:v>
                </c:pt>
                <c:pt idx="5840">
                  <c:v>0.58340653054866365</c:v>
                </c:pt>
                <c:pt idx="5841">
                  <c:v>0.58348799439828847</c:v>
                </c:pt>
                <c:pt idx="5842">
                  <c:v>0.58355885139133146</c:v>
                </c:pt>
                <c:pt idx="5843">
                  <c:v>0.58362468252334365</c:v>
                </c:pt>
                <c:pt idx="5844">
                  <c:v>0.58370222380644554</c:v>
                </c:pt>
                <c:pt idx="5845">
                  <c:v>0.58378310578824311</c:v>
                </c:pt>
                <c:pt idx="5846">
                  <c:v>0.58386119252926572</c:v>
                </c:pt>
                <c:pt idx="5847">
                  <c:v>0.5839331384861709</c:v>
                </c:pt>
                <c:pt idx="5848">
                  <c:v>0.58400340628458713</c:v>
                </c:pt>
                <c:pt idx="5849">
                  <c:v>0.58407199627789164</c:v>
                </c:pt>
                <c:pt idx="5850">
                  <c:v>0.58414058156693149</c:v>
                </c:pt>
                <c:pt idx="5851">
                  <c:v>0.58421306497105163</c:v>
                </c:pt>
                <c:pt idx="5852">
                  <c:v>0.58428387060821341</c:v>
                </c:pt>
                <c:pt idx="5853">
                  <c:v>0.58436359064042243</c:v>
                </c:pt>
                <c:pt idx="5854">
                  <c:v>0.58443327077796015</c:v>
                </c:pt>
                <c:pt idx="5855">
                  <c:v>0.58449737221655784</c:v>
                </c:pt>
                <c:pt idx="5856">
                  <c:v>0.58455979749435671</c:v>
                </c:pt>
                <c:pt idx="5857">
                  <c:v>0.58462054692498866</c:v>
                </c:pt>
                <c:pt idx="5858">
                  <c:v>0.58468240723161813</c:v>
                </c:pt>
                <c:pt idx="5859">
                  <c:v>0.58474147746614424</c:v>
                </c:pt>
                <c:pt idx="5860">
                  <c:v>0.58480277307706341</c:v>
                </c:pt>
                <c:pt idx="5861">
                  <c:v>0.58485682154406415</c:v>
                </c:pt>
                <c:pt idx="5862">
                  <c:v>0.58490473836048007</c:v>
                </c:pt>
                <c:pt idx="5863">
                  <c:v>0.58495042434954236</c:v>
                </c:pt>
                <c:pt idx="5864">
                  <c:v>0.58500223642104232</c:v>
                </c:pt>
                <c:pt idx="5865">
                  <c:v>0.58505571703405435</c:v>
                </c:pt>
                <c:pt idx="5866">
                  <c:v>0.58511030887648696</c:v>
                </c:pt>
                <c:pt idx="5867">
                  <c:v>0.58517102487408457</c:v>
                </c:pt>
                <c:pt idx="5868">
                  <c:v>0.58523619298974383</c:v>
                </c:pt>
                <c:pt idx="5869">
                  <c:v>0.58529523052203658</c:v>
                </c:pt>
                <c:pt idx="5870">
                  <c:v>0.58534424016525066</c:v>
                </c:pt>
                <c:pt idx="5871">
                  <c:v>0.58537988203353442</c:v>
                </c:pt>
                <c:pt idx="5872">
                  <c:v>0.58541162450298412</c:v>
                </c:pt>
                <c:pt idx="5873">
                  <c:v>0.58544169538674196</c:v>
                </c:pt>
                <c:pt idx="5874">
                  <c:v>0.58548568634688514</c:v>
                </c:pt>
                <c:pt idx="5875">
                  <c:v>0.58554025472218663</c:v>
                </c:pt>
                <c:pt idx="5876">
                  <c:v>0.58559816076185833</c:v>
                </c:pt>
                <c:pt idx="5877">
                  <c:v>0.58566163083796574</c:v>
                </c:pt>
                <c:pt idx="5878">
                  <c:v>0.58571841643893419</c:v>
                </c:pt>
                <c:pt idx="5879">
                  <c:v>0.58576796202519799</c:v>
                </c:pt>
                <c:pt idx="5880">
                  <c:v>0.5858041454529137</c:v>
                </c:pt>
                <c:pt idx="5881">
                  <c:v>0.5858414408466307</c:v>
                </c:pt>
                <c:pt idx="5882">
                  <c:v>0.58589265016584746</c:v>
                </c:pt>
                <c:pt idx="5883">
                  <c:v>0.58594942265013206</c:v>
                </c:pt>
                <c:pt idx="5884">
                  <c:v>0.58601899237808952</c:v>
                </c:pt>
                <c:pt idx="5885">
                  <c:v>0.58609356575164551</c:v>
                </c:pt>
                <c:pt idx="5886">
                  <c:v>0.58616646419663154</c:v>
                </c:pt>
                <c:pt idx="5887">
                  <c:v>0.58623657524477024</c:v>
                </c:pt>
                <c:pt idx="5888">
                  <c:v>0.58630111757844305</c:v>
                </c:pt>
                <c:pt idx="5889">
                  <c:v>0.5863667684371856</c:v>
                </c:pt>
                <c:pt idx="5890">
                  <c:v>0.58643519652443854</c:v>
                </c:pt>
                <c:pt idx="5891">
                  <c:v>0.58650306366063831</c:v>
                </c:pt>
                <c:pt idx="5892">
                  <c:v>0.58657537603231535</c:v>
                </c:pt>
                <c:pt idx="5893">
                  <c:v>0.58664768317529148</c:v>
                </c:pt>
                <c:pt idx="5894">
                  <c:v>0.58671053052161082</c:v>
                </c:pt>
                <c:pt idx="5895">
                  <c:v>0.58676002697859209</c:v>
                </c:pt>
                <c:pt idx="5896">
                  <c:v>0.58680507218647093</c:v>
                </c:pt>
                <c:pt idx="5897">
                  <c:v>0.58685067144132019</c:v>
                </c:pt>
                <c:pt idx="5898">
                  <c:v>0.58688737177034844</c:v>
                </c:pt>
                <c:pt idx="5899">
                  <c:v>0.58693407933208863</c:v>
                </c:pt>
                <c:pt idx="5900">
                  <c:v>0.58699079272430421</c:v>
                </c:pt>
                <c:pt idx="5901">
                  <c:v>0.58704694693378578</c:v>
                </c:pt>
                <c:pt idx="5902">
                  <c:v>0.58711254884805097</c:v>
                </c:pt>
                <c:pt idx="5903">
                  <c:v>0.58718648483008651</c:v>
                </c:pt>
                <c:pt idx="5904">
                  <c:v>0.58725708025247525</c:v>
                </c:pt>
                <c:pt idx="5905">
                  <c:v>0.58732100094192885</c:v>
                </c:pt>
                <c:pt idx="5906">
                  <c:v>0.58737991552413882</c:v>
                </c:pt>
                <c:pt idx="5907">
                  <c:v>0.58744271686988658</c:v>
                </c:pt>
                <c:pt idx="5908">
                  <c:v>0.58749328853814831</c:v>
                </c:pt>
                <c:pt idx="5909">
                  <c:v>0.58753885642235604</c:v>
                </c:pt>
                <c:pt idx="5910">
                  <c:v>0.58758720056598646</c:v>
                </c:pt>
                <c:pt idx="5911">
                  <c:v>0.58762720774505783</c:v>
                </c:pt>
                <c:pt idx="5912">
                  <c:v>0.58766943580883513</c:v>
                </c:pt>
                <c:pt idx="5913">
                  <c:v>0.58770666170194841</c:v>
                </c:pt>
                <c:pt idx="5914">
                  <c:v>0.58773944156489255</c:v>
                </c:pt>
                <c:pt idx="5915">
                  <c:v>0.58777944265381643</c:v>
                </c:pt>
                <c:pt idx="5916">
                  <c:v>0.58782777516819151</c:v>
                </c:pt>
                <c:pt idx="5917">
                  <c:v>0.58788499340104716</c:v>
                </c:pt>
                <c:pt idx="5918">
                  <c:v>0.58795720591472944</c:v>
                </c:pt>
                <c:pt idx="5919">
                  <c:v>0.58803607824047077</c:v>
                </c:pt>
                <c:pt idx="5920">
                  <c:v>0.5881160550916581</c:v>
                </c:pt>
                <c:pt idx="5921">
                  <c:v>0.58819213824224803</c:v>
                </c:pt>
                <c:pt idx="5922">
                  <c:v>0.58826932618019956</c:v>
                </c:pt>
                <c:pt idx="5923">
                  <c:v>0.58834983962279508</c:v>
                </c:pt>
                <c:pt idx="5924">
                  <c:v>0.58843312256999358</c:v>
                </c:pt>
                <c:pt idx="5925">
                  <c:v>0.58851084706335233</c:v>
                </c:pt>
                <c:pt idx="5926">
                  <c:v>0.58858301439833838</c:v>
                </c:pt>
                <c:pt idx="5927">
                  <c:v>0.58866183738249522</c:v>
                </c:pt>
                <c:pt idx="5928">
                  <c:v>0.58874065415407906</c:v>
                </c:pt>
                <c:pt idx="5929">
                  <c:v>0.58882223962058899</c:v>
                </c:pt>
                <c:pt idx="5930">
                  <c:v>0.58889049989649267</c:v>
                </c:pt>
                <c:pt idx="5931">
                  <c:v>0.58895931041787053</c:v>
                </c:pt>
                <c:pt idx="5932">
                  <c:v>0.58902756133824397</c:v>
                </c:pt>
                <c:pt idx="5933">
                  <c:v>0.58909913656758572</c:v>
                </c:pt>
                <c:pt idx="5934">
                  <c:v>0.58917514496183399</c:v>
                </c:pt>
                <c:pt idx="5935">
                  <c:v>0.58925059283654202</c:v>
                </c:pt>
                <c:pt idx="5936">
                  <c:v>0.58933712897791624</c:v>
                </c:pt>
                <c:pt idx="5937">
                  <c:v>0.58942975872827319</c:v>
                </c:pt>
                <c:pt idx="5938">
                  <c:v>0.58952792580483382</c:v>
                </c:pt>
                <c:pt idx="5939">
                  <c:v>0.58962386510472253</c:v>
                </c:pt>
                <c:pt idx="5940">
                  <c:v>0.58971369587359557</c:v>
                </c:pt>
                <c:pt idx="5941">
                  <c:v>0.58979298423014204</c:v>
                </c:pt>
                <c:pt idx="5942">
                  <c:v>0.58986838550634435</c:v>
                </c:pt>
                <c:pt idx="5943">
                  <c:v>0.58994100930153492</c:v>
                </c:pt>
                <c:pt idx="5944">
                  <c:v>0.59001695373574514</c:v>
                </c:pt>
                <c:pt idx="5945">
                  <c:v>0.59009732659936009</c:v>
                </c:pt>
                <c:pt idx="5946">
                  <c:v>0.59017381339461716</c:v>
                </c:pt>
                <c:pt idx="5947">
                  <c:v>0.5902397647020704</c:v>
                </c:pt>
                <c:pt idx="5948">
                  <c:v>0.59029684509538638</c:v>
                </c:pt>
                <c:pt idx="5949">
                  <c:v>0.59034228540926492</c:v>
                </c:pt>
                <c:pt idx="5950">
                  <c:v>0.5903871695458609</c:v>
                </c:pt>
                <c:pt idx="5951">
                  <c:v>0.59042263213034452</c:v>
                </c:pt>
                <c:pt idx="5952">
                  <c:v>0.59044922824343504</c:v>
                </c:pt>
                <c:pt idx="5953">
                  <c:v>0.59047748583856596</c:v>
                </c:pt>
                <c:pt idx="5954">
                  <c:v>0.59050740477487251</c:v>
                </c:pt>
                <c:pt idx="5955">
                  <c:v>0.59053566072614561</c:v>
                </c:pt>
                <c:pt idx="5956">
                  <c:v>0.59057001002304088</c:v>
                </c:pt>
                <c:pt idx="5957">
                  <c:v>0.59061820785353858</c:v>
                </c:pt>
                <c:pt idx="5958">
                  <c:v>0.59066972710360699</c:v>
                </c:pt>
                <c:pt idx="5959">
                  <c:v>0.59072955257941739</c:v>
                </c:pt>
                <c:pt idx="5960">
                  <c:v>0.59079269781014554</c:v>
                </c:pt>
                <c:pt idx="5961">
                  <c:v>0.59086802374717207</c:v>
                </c:pt>
                <c:pt idx="5962">
                  <c:v>0.59093891356393491</c:v>
                </c:pt>
                <c:pt idx="5963">
                  <c:v>0.59100813705088251</c:v>
                </c:pt>
                <c:pt idx="5964">
                  <c:v>0.59107403335835984</c:v>
                </c:pt>
                <c:pt idx="5965">
                  <c:v>0.59115487499738495</c:v>
                </c:pt>
                <c:pt idx="5966">
                  <c:v>0.59124235379213796</c:v>
                </c:pt>
                <c:pt idx="5967">
                  <c:v>0.59133425365014547</c:v>
                </c:pt>
                <c:pt idx="5968">
                  <c:v>0.59142614506334512</c:v>
                </c:pt>
                <c:pt idx="5969">
                  <c:v>0.59150972570224303</c:v>
                </c:pt>
                <c:pt idx="5970">
                  <c:v>0.59158942523504687</c:v>
                </c:pt>
                <c:pt idx="5971">
                  <c:v>0.59166469118399223</c:v>
                </c:pt>
                <c:pt idx="5972">
                  <c:v>0.59173386445004672</c:v>
                </c:pt>
                <c:pt idx="5973">
                  <c:v>0.59180358626005303</c:v>
                </c:pt>
                <c:pt idx="5974">
                  <c:v>0.59187828280537258</c:v>
                </c:pt>
                <c:pt idx="5975">
                  <c:v>0.59194467505078274</c:v>
                </c:pt>
                <c:pt idx="5976">
                  <c:v>0.59200331786791183</c:v>
                </c:pt>
                <c:pt idx="5977">
                  <c:v>0.59205310623968199</c:v>
                </c:pt>
                <c:pt idx="5978">
                  <c:v>0.59210621110410011</c:v>
                </c:pt>
                <c:pt idx="5979">
                  <c:v>0.59215986627999817</c:v>
                </c:pt>
                <c:pt idx="5980">
                  <c:v>0.59220245648342817</c:v>
                </c:pt>
                <c:pt idx="5981">
                  <c:v>0.59225389418091123</c:v>
                </c:pt>
                <c:pt idx="5982">
                  <c:v>0.59232800406045572</c:v>
                </c:pt>
                <c:pt idx="5983">
                  <c:v>0.5924198042060731</c:v>
                </c:pt>
                <c:pt idx="5984">
                  <c:v>0.59252154873780705</c:v>
                </c:pt>
                <c:pt idx="5985">
                  <c:v>0.59261830703096674</c:v>
                </c:pt>
                <c:pt idx="5986">
                  <c:v>0.59270234092321183</c:v>
                </c:pt>
                <c:pt idx="5987">
                  <c:v>0.59277088965807223</c:v>
                </c:pt>
                <c:pt idx="5988">
                  <c:v>0.59282782576057924</c:v>
                </c:pt>
                <c:pt idx="5989">
                  <c:v>0.59288641681164211</c:v>
                </c:pt>
                <c:pt idx="5990">
                  <c:v>0.59295053138662024</c:v>
                </c:pt>
                <c:pt idx="5991">
                  <c:v>0.5930223790430913</c:v>
                </c:pt>
                <c:pt idx="5992">
                  <c:v>0.59308648490178084</c:v>
                </c:pt>
                <c:pt idx="5993">
                  <c:v>0.59315334956524013</c:v>
                </c:pt>
                <c:pt idx="5994">
                  <c:v>0.59323236567655591</c:v>
                </c:pt>
                <c:pt idx="5995">
                  <c:v>0.59331469050773289</c:v>
                </c:pt>
                <c:pt idx="5996">
                  <c:v>0.59340584768182414</c:v>
                </c:pt>
                <c:pt idx="5997">
                  <c:v>0.59349589176205308</c:v>
                </c:pt>
                <c:pt idx="5998">
                  <c:v>0.59357543316173622</c:v>
                </c:pt>
                <c:pt idx="5999">
                  <c:v>0.59365883436215439</c:v>
                </c:pt>
                <c:pt idx="6000">
                  <c:v>0.59373560150452964</c:v>
                </c:pt>
                <c:pt idx="6001">
                  <c:v>0.59381291497202193</c:v>
                </c:pt>
                <c:pt idx="6002">
                  <c:v>0.59389298333387996</c:v>
                </c:pt>
                <c:pt idx="6003">
                  <c:v>0.59398187931487378</c:v>
                </c:pt>
                <c:pt idx="6004">
                  <c:v>0.59408180883979766</c:v>
                </c:pt>
                <c:pt idx="6005">
                  <c:v>0.59417234409644126</c:v>
                </c:pt>
                <c:pt idx="6006">
                  <c:v>0.59424631194143851</c:v>
                </c:pt>
                <c:pt idx="6007">
                  <c:v>0.59431530686481937</c:v>
                </c:pt>
                <c:pt idx="6008">
                  <c:v>0.59438871223663547</c:v>
                </c:pt>
                <c:pt idx="6009">
                  <c:v>0.5944549380235461</c:v>
                </c:pt>
                <c:pt idx="6010">
                  <c:v>0.59451840028738778</c:v>
                </c:pt>
                <c:pt idx="6011">
                  <c:v>0.59457689237248712</c:v>
                </c:pt>
                <c:pt idx="6012">
                  <c:v>0.59463317397917637</c:v>
                </c:pt>
                <c:pt idx="6013">
                  <c:v>0.59467069329059119</c:v>
                </c:pt>
                <c:pt idx="6014">
                  <c:v>0.59469221108401393</c:v>
                </c:pt>
                <c:pt idx="6015">
                  <c:v>0.59471703873186321</c:v>
                </c:pt>
                <c:pt idx="6016">
                  <c:v>0.59474903790209432</c:v>
                </c:pt>
                <c:pt idx="6017">
                  <c:v>0.59477882931257076</c:v>
                </c:pt>
                <c:pt idx="6018">
                  <c:v>0.5948075164986687</c:v>
                </c:pt>
                <c:pt idx="6019">
                  <c:v>0.59483675451460116</c:v>
                </c:pt>
                <c:pt idx="6020">
                  <c:v>0.59487205965861956</c:v>
                </c:pt>
                <c:pt idx="6021">
                  <c:v>0.59492225701422219</c:v>
                </c:pt>
                <c:pt idx="6022">
                  <c:v>0.59498182862814519</c:v>
                </c:pt>
                <c:pt idx="6023">
                  <c:v>0.5950364328235811</c:v>
                </c:pt>
                <c:pt idx="6024">
                  <c:v>0.59508441586737548</c:v>
                </c:pt>
                <c:pt idx="6025">
                  <c:v>0.59512633020550465</c:v>
                </c:pt>
                <c:pt idx="6026">
                  <c:v>0.59516934572584179</c:v>
                </c:pt>
                <c:pt idx="6027">
                  <c:v>0.59521621950661496</c:v>
                </c:pt>
                <c:pt idx="6028">
                  <c:v>0.59525812832076186</c:v>
                </c:pt>
                <c:pt idx="6029">
                  <c:v>0.5953000353786333</c:v>
                </c:pt>
                <c:pt idx="6030">
                  <c:v>0.59533532417053059</c:v>
                </c:pt>
                <c:pt idx="6031">
                  <c:v>0.5953662008419397</c:v>
                </c:pt>
                <c:pt idx="6032">
                  <c:v>0.59540975738233326</c:v>
                </c:pt>
                <c:pt idx="6033">
                  <c:v>0.59545551727357604</c:v>
                </c:pt>
                <c:pt idx="6034">
                  <c:v>0.59550623663399371</c:v>
                </c:pt>
                <c:pt idx="6035">
                  <c:v>0.59555474839783029</c:v>
                </c:pt>
                <c:pt idx="6036">
                  <c:v>0.59561042377182738</c:v>
                </c:pt>
                <c:pt idx="6037">
                  <c:v>0.59566885201892505</c:v>
                </c:pt>
                <c:pt idx="6038">
                  <c:v>0.59572396987745579</c:v>
                </c:pt>
                <c:pt idx="6039">
                  <c:v>0.59579010729781201</c:v>
                </c:pt>
                <c:pt idx="6040">
                  <c:v>0.59585513816269586</c:v>
                </c:pt>
                <c:pt idx="6041">
                  <c:v>0.59592457323129078</c:v>
                </c:pt>
                <c:pt idx="6042">
                  <c:v>0.59599124840228079</c:v>
                </c:pt>
                <c:pt idx="6043">
                  <c:v>0.59604965440334867</c:v>
                </c:pt>
                <c:pt idx="6044">
                  <c:v>0.59611301554673546</c:v>
                </c:pt>
                <c:pt idx="6045">
                  <c:v>0.59617967815490436</c:v>
                </c:pt>
                <c:pt idx="6046">
                  <c:v>0.59625239593228463</c:v>
                </c:pt>
                <c:pt idx="6047">
                  <c:v>0.59632841340973075</c:v>
                </c:pt>
                <c:pt idx="6048">
                  <c:v>0.59641048376389927</c:v>
                </c:pt>
                <c:pt idx="6049">
                  <c:v>0.59649750403031343</c:v>
                </c:pt>
                <c:pt idx="6050">
                  <c:v>0.59657130009437331</c:v>
                </c:pt>
                <c:pt idx="6051">
                  <c:v>0.59662471623558744</c:v>
                </c:pt>
                <c:pt idx="6052">
                  <c:v>0.59666986992332982</c:v>
                </c:pt>
                <c:pt idx="6053">
                  <c:v>0.59671722403962268</c:v>
                </c:pt>
                <c:pt idx="6054">
                  <c:v>0.59676732886057049</c:v>
                </c:pt>
                <c:pt idx="6055">
                  <c:v>0.59682018397260805</c:v>
                </c:pt>
                <c:pt idx="6056">
                  <c:v>0.59687964263454141</c:v>
                </c:pt>
                <c:pt idx="6057">
                  <c:v>0.59692973931839921</c:v>
                </c:pt>
                <c:pt idx="6058">
                  <c:v>0.59698038396419739</c:v>
                </c:pt>
                <c:pt idx="6059">
                  <c:v>0.59703542958326816</c:v>
                </c:pt>
                <c:pt idx="6060">
                  <c:v>0.59709212340335427</c:v>
                </c:pt>
                <c:pt idx="6061">
                  <c:v>0.59715541853121912</c:v>
                </c:pt>
                <c:pt idx="6062">
                  <c:v>0.59723026672975155</c:v>
                </c:pt>
                <c:pt idx="6063">
                  <c:v>0.59730235785957453</c:v>
                </c:pt>
                <c:pt idx="6064">
                  <c:v>0.59738489857282828</c:v>
                </c:pt>
                <c:pt idx="6065">
                  <c:v>0.59747898667622723</c:v>
                </c:pt>
                <c:pt idx="6066">
                  <c:v>0.59757471636207604</c:v>
                </c:pt>
                <c:pt idx="6067">
                  <c:v>0.59766493595332137</c:v>
                </c:pt>
                <c:pt idx="6068">
                  <c:v>0.59774139618564914</c:v>
                </c:pt>
                <c:pt idx="6069">
                  <c:v>0.59780905036501197</c:v>
                </c:pt>
                <c:pt idx="6070">
                  <c:v>0.59787175015185323</c:v>
                </c:pt>
                <c:pt idx="6071">
                  <c:v>0.59793499595393418</c:v>
                </c:pt>
                <c:pt idx="6072">
                  <c:v>0.59800703629875818</c:v>
                </c:pt>
                <c:pt idx="6073">
                  <c:v>0.59808786928547919</c:v>
                </c:pt>
                <c:pt idx="6074">
                  <c:v>0.59817034519019052</c:v>
                </c:pt>
                <c:pt idx="6075">
                  <c:v>0.59824181880573568</c:v>
                </c:pt>
                <c:pt idx="6076">
                  <c:v>0.59830064325682286</c:v>
                </c:pt>
                <c:pt idx="6077">
                  <c:v>0.59836880932037462</c:v>
                </c:pt>
                <c:pt idx="6078">
                  <c:v>0.59843916941567565</c:v>
                </c:pt>
                <c:pt idx="6079">
                  <c:v>0.59850567714172687</c:v>
                </c:pt>
                <c:pt idx="6080">
                  <c:v>0.59857108125259084</c:v>
                </c:pt>
                <c:pt idx="6081">
                  <c:v>0.59863483240329329</c:v>
                </c:pt>
                <c:pt idx="6082">
                  <c:v>0.59869912901623024</c:v>
                </c:pt>
                <c:pt idx="6083">
                  <c:v>0.59875023363151025</c:v>
                </c:pt>
                <c:pt idx="6084">
                  <c:v>0.5987936430274533</c:v>
                </c:pt>
                <c:pt idx="6085">
                  <c:v>0.59883705053910252</c:v>
                </c:pt>
                <c:pt idx="6086">
                  <c:v>0.59888540099198528</c:v>
                </c:pt>
                <c:pt idx="6087">
                  <c:v>0.59894034185091161</c:v>
                </c:pt>
                <c:pt idx="6088">
                  <c:v>0.59899967458837122</c:v>
                </c:pt>
                <c:pt idx="6089">
                  <c:v>0.59907713147554942</c:v>
                </c:pt>
                <c:pt idx="6090">
                  <c:v>0.59916666635837212</c:v>
                </c:pt>
                <c:pt idx="6091">
                  <c:v>0.59925399634301302</c:v>
                </c:pt>
                <c:pt idx="6092">
                  <c:v>0.59933912200639239</c:v>
                </c:pt>
                <c:pt idx="6093">
                  <c:v>0.59942204391075526</c:v>
                </c:pt>
                <c:pt idx="6094">
                  <c:v>0.59951209699820929</c:v>
                </c:pt>
                <c:pt idx="6095">
                  <c:v>0.59959665166147691</c:v>
                </c:pt>
                <c:pt idx="6096">
                  <c:v>0.59968723801050539</c:v>
                </c:pt>
                <c:pt idx="6097">
                  <c:v>0.59976519060219402</c:v>
                </c:pt>
                <c:pt idx="6098">
                  <c:v>0.59983161019896369</c:v>
                </c:pt>
                <c:pt idx="6099">
                  <c:v>0.59988924346424166</c:v>
                </c:pt>
                <c:pt idx="6100">
                  <c:v>0.59994522688438223</c:v>
                </c:pt>
                <c:pt idx="6101">
                  <c:v>0.59999571904575932</c:v>
                </c:pt>
                <c:pt idx="6102">
                  <c:v>0.60005498919968703</c:v>
                </c:pt>
                <c:pt idx="6103">
                  <c:v>0.60012577950210366</c:v>
                </c:pt>
                <c:pt idx="6104">
                  <c:v>0.60020424661687788</c:v>
                </c:pt>
                <c:pt idx="6105">
                  <c:v>0.60027776965431223</c:v>
                </c:pt>
                <c:pt idx="6106">
                  <c:v>0.60034141209791847</c:v>
                </c:pt>
                <c:pt idx="6107">
                  <c:v>0.6004023075407362</c:v>
                </c:pt>
                <c:pt idx="6108">
                  <c:v>0.60045167950197065</c:v>
                </c:pt>
                <c:pt idx="6109">
                  <c:v>0.60050104902573476</c:v>
                </c:pt>
                <c:pt idx="6110">
                  <c:v>0.60054602802548607</c:v>
                </c:pt>
                <c:pt idx="6111">
                  <c:v>0.60058387464083762</c:v>
                </c:pt>
                <c:pt idx="6112">
                  <c:v>0.60061897746744164</c:v>
                </c:pt>
                <c:pt idx="6113">
                  <c:v>0.60065078833974217</c:v>
                </c:pt>
                <c:pt idx="6114">
                  <c:v>0.60069137315598087</c:v>
                </c:pt>
                <c:pt idx="6115">
                  <c:v>0.6007429244665472</c:v>
                </c:pt>
                <c:pt idx="6116">
                  <c:v>0.60079666662047992</c:v>
                </c:pt>
                <c:pt idx="6117">
                  <c:v>0.60085150257599096</c:v>
                </c:pt>
                <c:pt idx="6118">
                  <c:v>0.6009057872100807</c:v>
                </c:pt>
                <c:pt idx="6119">
                  <c:v>0.60095952061236646</c:v>
                </c:pt>
                <c:pt idx="6120">
                  <c:v>0.60100667203588221</c:v>
                </c:pt>
                <c:pt idx="6121">
                  <c:v>0.60104833888530429</c:v>
                </c:pt>
                <c:pt idx="6122">
                  <c:v>0.60109548612119668</c:v>
                </c:pt>
                <c:pt idx="6123">
                  <c:v>0.60115469112951914</c:v>
                </c:pt>
                <c:pt idx="6124">
                  <c:v>0.60122156664515691</c:v>
                </c:pt>
                <c:pt idx="6125">
                  <c:v>0.60128569716009483</c:v>
                </c:pt>
                <c:pt idx="6126">
                  <c:v>0.60135475619244083</c:v>
                </c:pt>
                <c:pt idx="6127">
                  <c:v>0.6014265506061538</c:v>
                </c:pt>
                <c:pt idx="6128">
                  <c:v>0.60149066797713346</c:v>
                </c:pt>
                <c:pt idx="6129">
                  <c:v>0.60156245263415276</c:v>
                </c:pt>
                <c:pt idx="6130">
                  <c:v>0.60164464247849303</c:v>
                </c:pt>
                <c:pt idx="6131">
                  <c:v>0.60172956488822571</c:v>
                </c:pt>
                <c:pt idx="6132">
                  <c:v>0.60181448008675509</c:v>
                </c:pt>
                <c:pt idx="6133">
                  <c:v>0.6018900759382223</c:v>
                </c:pt>
                <c:pt idx="6134">
                  <c:v>0.60196073645800086</c:v>
                </c:pt>
                <c:pt idx="6135">
                  <c:v>0.60201715173801229</c:v>
                </c:pt>
                <c:pt idx="6136">
                  <c:v>0.60207465918455771</c:v>
                </c:pt>
                <c:pt idx="6137">
                  <c:v>0.60213380625101753</c:v>
                </c:pt>
                <c:pt idx="6138">
                  <c:v>0.60218473564399666</c:v>
                </c:pt>
                <c:pt idx="6139">
                  <c:v>0.60223292450931154</c:v>
                </c:pt>
                <c:pt idx="6140">
                  <c:v>0.60228658664920642</c:v>
                </c:pt>
                <c:pt idx="6141">
                  <c:v>0.6023479112832214</c:v>
                </c:pt>
                <c:pt idx="6142">
                  <c:v>0.60241689700156276</c:v>
                </c:pt>
                <c:pt idx="6143">
                  <c:v>0.60249025754402552</c:v>
                </c:pt>
                <c:pt idx="6144">
                  <c:v>0.60257401337447924</c:v>
                </c:pt>
                <c:pt idx="6145">
                  <c:v>0.60265228862588283</c:v>
                </c:pt>
                <c:pt idx="6146">
                  <c:v>0.60272617922021854</c:v>
                </c:pt>
                <c:pt idx="6147">
                  <c:v>0.60279951707791024</c:v>
                </c:pt>
                <c:pt idx="6148">
                  <c:v>0.6028772274459353</c:v>
                </c:pt>
                <c:pt idx="6149">
                  <c:v>0.60296368681446355</c:v>
                </c:pt>
                <c:pt idx="6150">
                  <c:v>0.60304904442734752</c:v>
                </c:pt>
                <c:pt idx="6151">
                  <c:v>0.60313275347117379</c:v>
                </c:pt>
                <c:pt idx="6152">
                  <c:v>0.60320879678964234</c:v>
                </c:pt>
                <c:pt idx="6153">
                  <c:v>0.60327991120730007</c:v>
                </c:pt>
                <c:pt idx="6154">
                  <c:v>0.60336250699042204</c:v>
                </c:pt>
                <c:pt idx="6155">
                  <c:v>0.60344892441397857</c:v>
                </c:pt>
                <c:pt idx="6156">
                  <c:v>0.60353369374437615</c:v>
                </c:pt>
                <c:pt idx="6157">
                  <c:v>0.6036069724067562</c:v>
                </c:pt>
                <c:pt idx="6158">
                  <c:v>0.60366821612450972</c:v>
                </c:pt>
                <c:pt idx="6159">
                  <c:v>0.60372234807360936</c:v>
                </c:pt>
                <c:pt idx="6160">
                  <c:v>0.60377702383542031</c:v>
                </c:pt>
                <c:pt idx="6161">
                  <c:v>0.60381748197464669</c:v>
                </c:pt>
                <c:pt idx="6162">
                  <c:v>0.60386285875087509</c:v>
                </c:pt>
                <c:pt idx="6163">
                  <c:v>0.60390058004572589</c:v>
                </c:pt>
                <c:pt idx="6164">
                  <c:v>0.60393939322614021</c:v>
                </c:pt>
                <c:pt idx="6165">
                  <c:v>0.60397875153268843</c:v>
                </c:pt>
                <c:pt idx="6166">
                  <c:v>0.60401537523210713</c:v>
                </c:pt>
                <c:pt idx="6167">
                  <c:v>0.6040519975902795</c:v>
                </c:pt>
                <c:pt idx="6168">
                  <c:v>0.60409025832296626</c:v>
                </c:pt>
                <c:pt idx="6169">
                  <c:v>0.6041301572420662</c:v>
                </c:pt>
                <c:pt idx="6170">
                  <c:v>0.60416841498448148</c:v>
                </c:pt>
                <c:pt idx="6171">
                  <c:v>0.60420557824707022</c:v>
                </c:pt>
                <c:pt idx="6172">
                  <c:v>0.60424711202387371</c:v>
                </c:pt>
                <c:pt idx="6173">
                  <c:v>0.60430777009842485</c:v>
                </c:pt>
                <c:pt idx="6174">
                  <c:v>0.6043804456488443</c:v>
                </c:pt>
                <c:pt idx="6175">
                  <c:v>0.60444546666458832</c:v>
                </c:pt>
                <c:pt idx="6176">
                  <c:v>0.60451321515816636</c:v>
                </c:pt>
                <c:pt idx="6177">
                  <c:v>0.60458587577982914</c:v>
                </c:pt>
                <c:pt idx="6178">
                  <c:v>0.60465525355138283</c:v>
                </c:pt>
                <c:pt idx="6179">
                  <c:v>0.60472571895904215</c:v>
                </c:pt>
                <c:pt idx="6180">
                  <c:v>0.60481147248543521</c:v>
                </c:pt>
                <c:pt idx="6181">
                  <c:v>0.60489503413418255</c:v>
                </c:pt>
                <c:pt idx="6182">
                  <c:v>0.60497968097260535</c:v>
                </c:pt>
                <c:pt idx="6183">
                  <c:v>0.60507032706085195</c:v>
                </c:pt>
                <c:pt idx="6184">
                  <c:v>0.60515659703131153</c:v>
                </c:pt>
                <c:pt idx="6185">
                  <c:v>0.60523303255880034</c:v>
                </c:pt>
                <c:pt idx="6186">
                  <c:v>0.60529963589772673</c:v>
                </c:pt>
                <c:pt idx="6187">
                  <c:v>0.60535913840763123</c:v>
                </c:pt>
                <c:pt idx="6188">
                  <c:v>0.60541918322291588</c:v>
                </c:pt>
                <c:pt idx="6189">
                  <c:v>0.60546776229860755</c:v>
                </c:pt>
                <c:pt idx="6190">
                  <c:v>0.60551251845940968</c:v>
                </c:pt>
                <c:pt idx="6191">
                  <c:v>0.60555890992644434</c:v>
                </c:pt>
                <c:pt idx="6192">
                  <c:v>0.60560584498525005</c:v>
                </c:pt>
                <c:pt idx="6193">
                  <c:v>0.60565768929189734</c:v>
                </c:pt>
                <c:pt idx="6194">
                  <c:v>0.60570789384818979</c:v>
                </c:pt>
                <c:pt idx="6195">
                  <c:v>0.6057548219151111</c:v>
                </c:pt>
                <c:pt idx="6196">
                  <c:v>0.60581102356227068</c:v>
                </c:pt>
                <c:pt idx="6197">
                  <c:v>0.60586940445285775</c:v>
                </c:pt>
                <c:pt idx="6198">
                  <c:v>0.60593814767403953</c:v>
                </c:pt>
                <c:pt idx="6199">
                  <c:v>0.60600797721905741</c:v>
                </c:pt>
                <c:pt idx="6200">
                  <c:v>0.60606907407122468</c:v>
                </c:pt>
                <c:pt idx="6201">
                  <c:v>0.60612689443972034</c:v>
                </c:pt>
                <c:pt idx="6202">
                  <c:v>0.60618852945300894</c:v>
                </c:pt>
                <c:pt idx="6203">
                  <c:v>0.60625834151678015</c:v>
                </c:pt>
                <c:pt idx="6204">
                  <c:v>0.60632596730622801</c:v>
                </c:pt>
                <c:pt idx="6205">
                  <c:v>0.60640776658502216</c:v>
                </c:pt>
                <c:pt idx="6206">
                  <c:v>0.60649610229129902</c:v>
                </c:pt>
                <c:pt idx="6207">
                  <c:v>0.60657025463732783</c:v>
                </c:pt>
                <c:pt idx="6208">
                  <c:v>0.60662695566265012</c:v>
                </c:pt>
                <c:pt idx="6209">
                  <c:v>0.6066803825329985</c:v>
                </c:pt>
                <c:pt idx="6210">
                  <c:v>0.60673489680539372</c:v>
                </c:pt>
                <c:pt idx="6211">
                  <c:v>0.60678559241181262</c:v>
                </c:pt>
                <c:pt idx="6212">
                  <c:v>0.60682592901532351</c:v>
                </c:pt>
                <c:pt idx="6213">
                  <c:v>0.60687334969810847</c:v>
                </c:pt>
                <c:pt idx="6214">
                  <c:v>0.60692403828623775</c:v>
                </c:pt>
                <c:pt idx="6215">
                  <c:v>0.60697853927789669</c:v>
                </c:pt>
                <c:pt idx="6216">
                  <c:v>0.60703303729935965</c:v>
                </c:pt>
                <c:pt idx="6217">
                  <c:v>0.60707990322250149</c:v>
                </c:pt>
                <c:pt idx="6218">
                  <c:v>0.60712295254204285</c:v>
                </c:pt>
                <c:pt idx="6219">
                  <c:v>0.60716926936053239</c:v>
                </c:pt>
                <c:pt idx="6220">
                  <c:v>0.60722593643223843</c:v>
                </c:pt>
                <c:pt idx="6221">
                  <c:v>0.60727933131135525</c:v>
                </c:pt>
                <c:pt idx="6222">
                  <c:v>0.60733381294315913</c:v>
                </c:pt>
                <c:pt idx="6223">
                  <c:v>0.60739373931001572</c:v>
                </c:pt>
                <c:pt idx="6224">
                  <c:v>0.60745965416602243</c:v>
                </c:pt>
                <c:pt idx="6225">
                  <c:v>0.60752774346325555</c:v>
                </c:pt>
                <c:pt idx="6226">
                  <c:v>0.60759528346575409</c:v>
                </c:pt>
                <c:pt idx="6227">
                  <c:v>0.60765573879241785</c:v>
                </c:pt>
                <c:pt idx="6228">
                  <c:v>0.60771183370938886</c:v>
                </c:pt>
                <c:pt idx="6229">
                  <c:v>0.60776738091472526</c:v>
                </c:pt>
                <c:pt idx="6230">
                  <c:v>0.60781856874466655</c:v>
                </c:pt>
                <c:pt idx="6231">
                  <c:v>0.60787084297310268</c:v>
                </c:pt>
                <c:pt idx="6232">
                  <c:v>0.60791821413240621</c:v>
                </c:pt>
                <c:pt idx="6233">
                  <c:v>0.60797647213643269</c:v>
                </c:pt>
                <c:pt idx="6234">
                  <c:v>0.60803581558557307</c:v>
                </c:pt>
                <c:pt idx="6235">
                  <c:v>0.60809896621399728</c:v>
                </c:pt>
                <c:pt idx="6236">
                  <c:v>0.60816320155488857</c:v>
                </c:pt>
                <c:pt idx="6237">
                  <c:v>0.60823015434040806</c:v>
                </c:pt>
                <c:pt idx="6238">
                  <c:v>0.60829546981143467</c:v>
                </c:pt>
                <c:pt idx="6239">
                  <c:v>0.60835152885522903</c:v>
                </c:pt>
                <c:pt idx="6240">
                  <c:v>0.6084043194504607</c:v>
                </c:pt>
                <c:pt idx="6241">
                  <c:v>0.60844459081415248</c:v>
                </c:pt>
                <c:pt idx="6242">
                  <c:v>0.60847941879386647</c:v>
                </c:pt>
                <c:pt idx="6243">
                  <c:v>0.60851751050783509</c:v>
                </c:pt>
                <c:pt idx="6244">
                  <c:v>0.60856539517544561</c:v>
                </c:pt>
                <c:pt idx="6245">
                  <c:v>0.6086198067873323</c:v>
                </c:pt>
                <c:pt idx="6246">
                  <c:v>0.60868074427799967</c:v>
                </c:pt>
                <c:pt idx="6247">
                  <c:v>0.60874875048563259</c:v>
                </c:pt>
                <c:pt idx="6248">
                  <c:v>0.6088151200848988</c:v>
                </c:pt>
                <c:pt idx="6249">
                  <c:v>0.60888964463057149</c:v>
                </c:pt>
                <c:pt idx="6250">
                  <c:v>0.60895763663365032</c:v>
                </c:pt>
                <c:pt idx="6251">
                  <c:v>0.60901909742617122</c:v>
                </c:pt>
                <c:pt idx="6252">
                  <c:v>0.60905825631499932</c:v>
                </c:pt>
                <c:pt idx="6253">
                  <c:v>0.60910122055380334</c:v>
                </c:pt>
                <c:pt idx="6254">
                  <c:v>0.6091632163283216</c:v>
                </c:pt>
                <c:pt idx="6255">
                  <c:v>0.60923010219577056</c:v>
                </c:pt>
                <c:pt idx="6256">
                  <c:v>0.60930242090489695</c:v>
                </c:pt>
                <c:pt idx="6257">
                  <c:v>0.60937908390065787</c:v>
                </c:pt>
                <c:pt idx="6258">
                  <c:v>0.60945247913429579</c:v>
                </c:pt>
                <c:pt idx="6259">
                  <c:v>0.6095111914429131</c:v>
                </c:pt>
                <c:pt idx="6260">
                  <c:v>0.60956500803110114</c:v>
                </c:pt>
                <c:pt idx="6261">
                  <c:v>0.60962208306603438</c:v>
                </c:pt>
                <c:pt idx="6262">
                  <c:v>0.60968622064660194</c:v>
                </c:pt>
                <c:pt idx="6263">
                  <c:v>0.60976231074601228</c:v>
                </c:pt>
                <c:pt idx="6264">
                  <c:v>0.60984545973410176</c:v>
                </c:pt>
                <c:pt idx="6265">
                  <c:v>0.6099171905609444</c:v>
                </c:pt>
                <c:pt idx="6266">
                  <c:v>0.60999054631219052</c:v>
                </c:pt>
                <c:pt idx="6267">
                  <c:v>0.61006389668276495</c:v>
                </c:pt>
                <c:pt idx="6268">
                  <c:v>0.61012365967362714</c:v>
                </c:pt>
                <c:pt idx="6269">
                  <c:v>0.61018070283331205</c:v>
                </c:pt>
                <c:pt idx="6270">
                  <c:v>0.61023176728263384</c:v>
                </c:pt>
                <c:pt idx="6271">
                  <c:v>0.61027739713760398</c:v>
                </c:pt>
                <c:pt idx="6272">
                  <c:v>0.61031813632020226</c:v>
                </c:pt>
                <c:pt idx="6273">
                  <c:v>0.61036702114864272</c:v>
                </c:pt>
                <c:pt idx="6274">
                  <c:v>0.61042567978850681</c:v>
                </c:pt>
                <c:pt idx="6275">
                  <c:v>0.6104843349877368</c:v>
                </c:pt>
                <c:pt idx="6276">
                  <c:v>0.61052941025665508</c:v>
                </c:pt>
                <c:pt idx="6277">
                  <c:v>0.6105761126089958</c:v>
                </c:pt>
                <c:pt idx="6278">
                  <c:v>0.61063204395138704</c:v>
                </c:pt>
                <c:pt idx="6279">
                  <c:v>0.61070317541131425</c:v>
                </c:pt>
                <c:pt idx="6280">
                  <c:v>0.61078298865921565</c:v>
                </c:pt>
                <c:pt idx="6281">
                  <c:v>0.61086931010349765</c:v>
                </c:pt>
                <c:pt idx="6282">
                  <c:v>0.6109501957635185</c:v>
                </c:pt>
                <c:pt idx="6283">
                  <c:v>0.61103378883250759</c:v>
                </c:pt>
                <c:pt idx="6284">
                  <c:v>0.61111086196409203</c:v>
                </c:pt>
                <c:pt idx="6285">
                  <c:v>0.61117707498116125</c:v>
                </c:pt>
                <c:pt idx="6286">
                  <c:v>0.6112335154031554</c:v>
                </c:pt>
                <c:pt idx="6287">
                  <c:v>0.61128886733837073</c:v>
                </c:pt>
                <c:pt idx="6288">
                  <c:v>0.61134258834565802</c:v>
                </c:pt>
                <c:pt idx="6289">
                  <c:v>0.61138925273699174</c:v>
                </c:pt>
                <c:pt idx="6290">
                  <c:v>0.61143754266320716</c:v>
                </c:pt>
                <c:pt idx="6291">
                  <c:v>0.61149017060133004</c:v>
                </c:pt>
                <c:pt idx="6292">
                  <c:v>0.61154876339768793</c:v>
                </c:pt>
                <c:pt idx="6293">
                  <c:v>0.61161169257742676</c:v>
                </c:pt>
                <c:pt idx="6294">
                  <c:v>0.61167949976094582</c:v>
                </c:pt>
                <c:pt idx="6295">
                  <c:v>0.61174947195380791</c:v>
                </c:pt>
                <c:pt idx="6296">
                  <c:v>0.61182648994731037</c:v>
                </c:pt>
                <c:pt idx="6297">
                  <c:v>0.61189645185606245</c:v>
                </c:pt>
                <c:pt idx="6298">
                  <c:v>0.61195556314229527</c:v>
                </c:pt>
                <c:pt idx="6299">
                  <c:v>0.61200924834690973</c:v>
                </c:pt>
                <c:pt idx="6300">
                  <c:v>0.61207106410344037</c:v>
                </c:pt>
                <c:pt idx="6301">
                  <c:v>0.61213884014647857</c:v>
                </c:pt>
                <c:pt idx="6302">
                  <c:v>0.6122028165164487</c:v>
                </c:pt>
                <c:pt idx="6303">
                  <c:v>0.61226353606480066</c:v>
                </c:pt>
                <c:pt idx="6304">
                  <c:v>0.61233021489269823</c:v>
                </c:pt>
                <c:pt idx="6305">
                  <c:v>0.61237954352193347</c:v>
                </c:pt>
                <c:pt idx="6306">
                  <c:v>0.61243103784659281</c:v>
                </c:pt>
                <c:pt idx="6307">
                  <c:v>0.61249065954153592</c:v>
                </c:pt>
                <c:pt idx="6308">
                  <c:v>0.61255298751296761</c:v>
                </c:pt>
                <c:pt idx="6309">
                  <c:v>0.61260230515462955</c:v>
                </c:pt>
                <c:pt idx="6310">
                  <c:v>0.61265866519559231</c:v>
                </c:pt>
                <c:pt idx="6311">
                  <c:v>0.612710145149445</c:v>
                </c:pt>
                <c:pt idx="6312">
                  <c:v>0.612762164305511</c:v>
                </c:pt>
                <c:pt idx="6313">
                  <c:v>0.61281038798101506</c:v>
                </c:pt>
                <c:pt idx="6314">
                  <c:v>0.61285373312048763</c:v>
                </c:pt>
                <c:pt idx="6315">
                  <c:v>0.61289815993868946</c:v>
                </c:pt>
                <c:pt idx="6316">
                  <c:v>0.61295233631422752</c:v>
                </c:pt>
                <c:pt idx="6317">
                  <c:v>0.61300976006795804</c:v>
                </c:pt>
                <c:pt idx="6318">
                  <c:v>0.61307638915873142</c:v>
                </c:pt>
                <c:pt idx="6319">
                  <c:v>0.61313976393033931</c:v>
                </c:pt>
                <c:pt idx="6320">
                  <c:v>0.61319771853889782</c:v>
                </c:pt>
                <c:pt idx="6321">
                  <c:v>0.61324375485289195</c:v>
                </c:pt>
                <c:pt idx="6322">
                  <c:v>0.61328112394935785</c:v>
                </c:pt>
                <c:pt idx="6323">
                  <c:v>0.6133065774619032</c:v>
                </c:pt>
                <c:pt idx="6324">
                  <c:v>0.61333852882651352</c:v>
                </c:pt>
                <c:pt idx="6325">
                  <c:v>0.61337156221487843</c:v>
                </c:pt>
                <c:pt idx="6326">
                  <c:v>0.61340784353154765</c:v>
                </c:pt>
                <c:pt idx="6327">
                  <c:v>0.61345874345851181</c:v>
                </c:pt>
                <c:pt idx="6328">
                  <c:v>0.61352967414220771</c:v>
                </c:pt>
                <c:pt idx="6329">
                  <c:v>0.61360276538474545</c:v>
                </c:pt>
                <c:pt idx="6330">
                  <c:v>0.61368180619745605</c:v>
                </c:pt>
                <c:pt idx="6331">
                  <c:v>0.61375596895008655</c:v>
                </c:pt>
                <c:pt idx="6332">
                  <c:v>0.61381930066947465</c:v>
                </c:pt>
                <c:pt idx="6333">
                  <c:v>0.61388479335718538</c:v>
                </c:pt>
                <c:pt idx="6334">
                  <c:v>0.61395190538070843</c:v>
                </c:pt>
                <c:pt idx="6335">
                  <c:v>0.6140265892730512</c:v>
                </c:pt>
                <c:pt idx="6336">
                  <c:v>0.6140904449894582</c:v>
                </c:pt>
                <c:pt idx="6337">
                  <c:v>0.6141559199221871</c:v>
                </c:pt>
                <c:pt idx="6338">
                  <c:v>0.6142381633497932</c:v>
                </c:pt>
                <c:pt idx="6339">
                  <c:v>0.61432310505251431</c:v>
                </c:pt>
                <c:pt idx="6340">
                  <c:v>0.6144102033825265</c:v>
                </c:pt>
                <c:pt idx="6341">
                  <c:v>0.61449729412708021</c:v>
                </c:pt>
                <c:pt idx="6342">
                  <c:v>0.61459086765417015</c:v>
                </c:pt>
                <c:pt idx="6343">
                  <c:v>0.61469687101392678</c:v>
                </c:pt>
                <c:pt idx="6344">
                  <c:v>0.61480070014587884</c:v>
                </c:pt>
                <c:pt idx="6345">
                  <c:v>0.61490505919083405</c:v>
                </c:pt>
                <c:pt idx="6346">
                  <c:v>0.61500508225028772</c:v>
                </c:pt>
                <c:pt idx="6347">
                  <c:v>0.61509698651206102</c:v>
                </c:pt>
                <c:pt idx="6348">
                  <c:v>0.61518996340520782</c:v>
                </c:pt>
                <c:pt idx="6349">
                  <c:v>0.61527212183697944</c:v>
                </c:pt>
                <c:pt idx="6350">
                  <c:v>0.61533427669176644</c:v>
                </c:pt>
                <c:pt idx="6351">
                  <c:v>0.61537913388242216</c:v>
                </c:pt>
                <c:pt idx="6352">
                  <c:v>0.61541480201959253</c:v>
                </c:pt>
                <c:pt idx="6353">
                  <c:v>0.61545371126378556</c:v>
                </c:pt>
                <c:pt idx="6354">
                  <c:v>0.61548721523319838</c:v>
                </c:pt>
                <c:pt idx="6355">
                  <c:v>0.61552396023155986</c:v>
                </c:pt>
                <c:pt idx="6356">
                  <c:v>0.61557097024605234</c:v>
                </c:pt>
                <c:pt idx="6357">
                  <c:v>0.61561959897007668</c:v>
                </c:pt>
                <c:pt idx="6358">
                  <c:v>0.61568497386133325</c:v>
                </c:pt>
                <c:pt idx="6359">
                  <c:v>0.61575358588602269</c:v>
                </c:pt>
                <c:pt idx="6360">
                  <c:v>0.6158081479940567</c:v>
                </c:pt>
                <c:pt idx="6361">
                  <c:v>0.61584650175347266</c:v>
                </c:pt>
                <c:pt idx="6362">
                  <c:v>0.61587999256564963</c:v>
                </c:pt>
                <c:pt idx="6363">
                  <c:v>0.61591132166487572</c:v>
                </c:pt>
                <c:pt idx="6364">
                  <c:v>0.61593778858730086</c:v>
                </c:pt>
                <c:pt idx="6365">
                  <c:v>0.61596101408500936</c:v>
                </c:pt>
                <c:pt idx="6366">
                  <c:v>0.6159950411657078</c:v>
                </c:pt>
                <c:pt idx="6367">
                  <c:v>0.61603770840847882</c:v>
                </c:pt>
                <c:pt idx="6368">
                  <c:v>0.61609603536456803</c:v>
                </c:pt>
                <c:pt idx="6369">
                  <c:v>0.61616299915608297</c:v>
                </c:pt>
                <c:pt idx="6370">
                  <c:v>0.61623697813150791</c:v>
                </c:pt>
                <c:pt idx="6371">
                  <c:v>0.61632175022825619</c:v>
                </c:pt>
                <c:pt idx="6372">
                  <c:v>0.61640975442012014</c:v>
                </c:pt>
                <c:pt idx="6373">
                  <c:v>0.61649235253579626</c:v>
                </c:pt>
                <c:pt idx="6374">
                  <c:v>0.61656576735601409</c:v>
                </c:pt>
                <c:pt idx="6375">
                  <c:v>0.61664781283624492</c:v>
                </c:pt>
                <c:pt idx="6376">
                  <c:v>0.61672499421549287</c:v>
                </c:pt>
                <c:pt idx="6377">
                  <c:v>0.6167983919589769</c:v>
                </c:pt>
                <c:pt idx="6378">
                  <c:v>0.61686638800228089</c:v>
                </c:pt>
                <c:pt idx="6379">
                  <c:v>0.61693222103570211</c:v>
                </c:pt>
                <c:pt idx="6380">
                  <c:v>0.61699697061134517</c:v>
                </c:pt>
                <c:pt idx="6381">
                  <c:v>0.61706279504896122</c:v>
                </c:pt>
                <c:pt idx="6382">
                  <c:v>0.61712699667878745</c:v>
                </c:pt>
                <c:pt idx="6383">
                  <c:v>0.61719874656411278</c:v>
                </c:pt>
                <c:pt idx="6384">
                  <c:v>0.61727912190079526</c:v>
                </c:pt>
                <c:pt idx="6385">
                  <c:v>0.61736919933238721</c:v>
                </c:pt>
                <c:pt idx="6386">
                  <c:v>0.61746088658830045</c:v>
                </c:pt>
                <c:pt idx="6387">
                  <c:v>0.6175525654384314</c:v>
                </c:pt>
                <c:pt idx="6388">
                  <c:v>0.61763560843587839</c:v>
                </c:pt>
                <c:pt idx="6389">
                  <c:v>0.61770678265962409</c:v>
                </c:pt>
                <c:pt idx="6390">
                  <c:v>0.61776932552307251</c:v>
                </c:pt>
                <c:pt idx="6391">
                  <c:v>0.61782323864532385</c:v>
                </c:pt>
                <c:pt idx="6392">
                  <c:v>0.61788307880741689</c:v>
                </c:pt>
                <c:pt idx="6393">
                  <c:v>0.61794453254409287</c:v>
                </c:pt>
                <c:pt idx="6394">
                  <c:v>0.61800436544859672</c:v>
                </c:pt>
                <c:pt idx="6395">
                  <c:v>0.61806473375999482</c:v>
                </c:pt>
                <c:pt idx="6396">
                  <c:v>0.61814072797045827</c:v>
                </c:pt>
                <c:pt idx="6397">
                  <c:v>0.61822264433928087</c:v>
                </c:pt>
                <c:pt idx="6398">
                  <c:v>0.61830347628324667</c:v>
                </c:pt>
                <c:pt idx="6399">
                  <c:v>0.61837621944683596</c:v>
                </c:pt>
                <c:pt idx="6400">
                  <c:v>0.61843710410087771</c:v>
                </c:pt>
                <c:pt idx="6401">
                  <c:v>0.61849690754153297</c:v>
                </c:pt>
                <c:pt idx="6402">
                  <c:v>0.61855185890151221</c:v>
                </c:pt>
                <c:pt idx="6403">
                  <c:v>0.61860195898047066</c:v>
                </c:pt>
                <c:pt idx="6404">
                  <c:v>0.61864236044171628</c:v>
                </c:pt>
                <c:pt idx="6405">
                  <c:v>0.61868976274181398</c:v>
                </c:pt>
                <c:pt idx="6406">
                  <c:v>0.61874147177938033</c:v>
                </c:pt>
                <c:pt idx="6407">
                  <c:v>0.6187910237648091</c:v>
                </c:pt>
                <c:pt idx="6408">
                  <c:v>0.618834649023841</c:v>
                </c:pt>
                <c:pt idx="6409">
                  <c:v>0.61888904328585226</c:v>
                </c:pt>
                <c:pt idx="6410">
                  <c:v>0.61894289607603215</c:v>
                </c:pt>
                <c:pt idx="6411">
                  <c:v>0.61899243808173965</c:v>
                </c:pt>
                <c:pt idx="6412">
                  <c:v>0.61904305455267317</c:v>
                </c:pt>
                <c:pt idx="6413">
                  <c:v>0.6190963606191584</c:v>
                </c:pt>
                <c:pt idx="6414">
                  <c:v>0.61914751023367642</c:v>
                </c:pt>
                <c:pt idx="6415">
                  <c:v>0.61918465936618117</c:v>
                </c:pt>
                <c:pt idx="6416">
                  <c:v>0.61922665237596641</c:v>
                </c:pt>
                <c:pt idx="6417">
                  <c:v>0.61927348865277099</c:v>
                </c:pt>
                <c:pt idx="6418">
                  <c:v>0.61932193766530863</c:v>
                </c:pt>
                <c:pt idx="6419">
                  <c:v>0.61937199917907704</c:v>
                </c:pt>
                <c:pt idx="6420">
                  <c:v>0.61941936690605393</c:v>
                </c:pt>
                <c:pt idx="6421">
                  <c:v>0.61946350299592656</c:v>
                </c:pt>
                <c:pt idx="6422">
                  <c:v>0.61950064039164687</c:v>
                </c:pt>
                <c:pt idx="6423">
                  <c:v>0.61955123114635857</c:v>
                </c:pt>
                <c:pt idx="6424">
                  <c:v>0.61962011656947691</c:v>
                </c:pt>
                <c:pt idx="6425">
                  <c:v>0.61968469234432788</c:v>
                </c:pt>
                <c:pt idx="6426">
                  <c:v>0.61975787318174314</c:v>
                </c:pt>
                <c:pt idx="6427">
                  <c:v>0.61983427687089465</c:v>
                </c:pt>
                <c:pt idx="6428">
                  <c:v>0.61990744676280807</c:v>
                </c:pt>
                <c:pt idx="6429">
                  <c:v>0.61996877622415558</c:v>
                </c:pt>
                <c:pt idx="6430">
                  <c:v>0.62003440534112853</c:v>
                </c:pt>
                <c:pt idx="6431">
                  <c:v>0.62010003015120319</c:v>
                </c:pt>
                <c:pt idx="6432">
                  <c:v>0.62015435562913956</c:v>
                </c:pt>
                <c:pt idx="6433">
                  <c:v>0.62020760249101614</c:v>
                </c:pt>
                <c:pt idx="6434">
                  <c:v>0.62025761968779936</c:v>
                </c:pt>
                <c:pt idx="6435">
                  <c:v>0.62030978549656546</c:v>
                </c:pt>
                <c:pt idx="6436">
                  <c:v>0.62036571282546937</c:v>
                </c:pt>
                <c:pt idx="6437">
                  <c:v>0.62043024047236195</c:v>
                </c:pt>
                <c:pt idx="6438">
                  <c:v>0.62049906537323829</c:v>
                </c:pt>
                <c:pt idx="6439">
                  <c:v>0.62056519733879312</c:v>
                </c:pt>
                <c:pt idx="6440">
                  <c:v>0.62062702408253534</c:v>
                </c:pt>
                <c:pt idx="6441">
                  <c:v>0.6206727196538091</c:v>
                </c:pt>
                <c:pt idx="6442">
                  <c:v>0.62071088729523372</c:v>
                </c:pt>
                <c:pt idx="6443">
                  <c:v>0.62076249193063127</c:v>
                </c:pt>
                <c:pt idx="6444">
                  <c:v>0.62082108146553594</c:v>
                </c:pt>
                <c:pt idx="6445">
                  <c:v>0.6208941791913154</c:v>
                </c:pt>
                <c:pt idx="6446">
                  <c:v>0.62096565929985603</c:v>
                </c:pt>
                <c:pt idx="6447">
                  <c:v>0.6210371342993557</c:v>
                </c:pt>
                <c:pt idx="6448">
                  <c:v>0.62111075358183743</c:v>
                </c:pt>
                <c:pt idx="6449">
                  <c:v>0.62118329282896023</c:v>
                </c:pt>
                <c:pt idx="6450">
                  <c:v>0.62124776774259949</c:v>
                </c:pt>
                <c:pt idx="6451">
                  <c:v>0.62131975981705545</c:v>
                </c:pt>
                <c:pt idx="6452">
                  <c:v>0.62139228390515711</c:v>
                </c:pt>
                <c:pt idx="6453">
                  <c:v>0.62145889398908893</c:v>
                </c:pt>
                <c:pt idx="6454">
                  <c:v>0.62151153430373995</c:v>
                </c:pt>
                <c:pt idx="6455">
                  <c:v>0.62155557815208373</c:v>
                </c:pt>
                <c:pt idx="6456">
                  <c:v>0.62159478628740084</c:v>
                </c:pt>
                <c:pt idx="6457">
                  <c:v>0.62163452995151403</c:v>
                </c:pt>
                <c:pt idx="6458">
                  <c:v>0.62168340175139436</c:v>
                </c:pt>
                <c:pt idx="6459">
                  <c:v>0.62173280817617282</c:v>
                </c:pt>
                <c:pt idx="6460">
                  <c:v>0.62177899023552508</c:v>
                </c:pt>
                <c:pt idx="6461">
                  <c:v>0.62182624408860221</c:v>
                </c:pt>
                <c:pt idx="6462">
                  <c:v>0.62187081101753205</c:v>
                </c:pt>
                <c:pt idx="6463">
                  <c:v>0.62191483904513722</c:v>
                </c:pt>
                <c:pt idx="6464">
                  <c:v>0.62195242241310533</c:v>
                </c:pt>
                <c:pt idx="6465">
                  <c:v>0.62199590997607201</c:v>
                </c:pt>
                <c:pt idx="6466">
                  <c:v>0.62203993249628242</c:v>
                </c:pt>
                <c:pt idx="6467">
                  <c:v>0.62209791041959384</c:v>
                </c:pt>
                <c:pt idx="6468">
                  <c:v>0.62215427462254247</c:v>
                </c:pt>
                <c:pt idx="6469">
                  <c:v>0.62220204750703811</c:v>
                </c:pt>
                <c:pt idx="6470">
                  <c:v>0.62224069356391043</c:v>
                </c:pt>
                <c:pt idx="6471">
                  <c:v>0.62227880140750236</c:v>
                </c:pt>
                <c:pt idx="6472">
                  <c:v>0.62231368759668082</c:v>
                </c:pt>
                <c:pt idx="6473">
                  <c:v>0.62234857256885545</c:v>
                </c:pt>
                <c:pt idx="6474">
                  <c:v>0.62239740948549538</c:v>
                </c:pt>
                <c:pt idx="6475">
                  <c:v>0.62244892716412026</c:v>
                </c:pt>
                <c:pt idx="6476">
                  <c:v>0.62250097878968547</c:v>
                </c:pt>
                <c:pt idx="6477">
                  <c:v>0.62256000312812032</c:v>
                </c:pt>
                <c:pt idx="6478">
                  <c:v>0.62262385280775345</c:v>
                </c:pt>
                <c:pt idx="6479">
                  <c:v>0.62269038090999951</c:v>
                </c:pt>
                <c:pt idx="6480">
                  <c:v>0.62276119628469073</c:v>
                </c:pt>
                <c:pt idx="6481">
                  <c:v>0.62282503311990733</c:v>
                </c:pt>
                <c:pt idx="6482">
                  <c:v>0.62288779309440567</c:v>
                </c:pt>
                <c:pt idx="6483">
                  <c:v>0.62295376728243079</c:v>
                </c:pt>
                <c:pt idx="6484">
                  <c:v>0.62301008326768437</c:v>
                </c:pt>
                <c:pt idx="6485">
                  <c:v>0.62307122274669857</c:v>
                </c:pt>
                <c:pt idx="6486">
                  <c:v>0.62314147490101512</c:v>
                </c:pt>
                <c:pt idx="6487">
                  <c:v>0.62322083780994331</c:v>
                </c:pt>
                <c:pt idx="6488">
                  <c:v>0.62329965824871369</c:v>
                </c:pt>
                <c:pt idx="6489">
                  <c:v>0.62338329763433475</c:v>
                </c:pt>
                <c:pt idx="6490">
                  <c:v>0.62346317743939539</c:v>
                </c:pt>
                <c:pt idx="6491">
                  <c:v>0.62353286601725122</c:v>
                </c:pt>
                <c:pt idx="6492">
                  <c:v>0.62359504557145451</c:v>
                </c:pt>
                <c:pt idx="6493">
                  <c:v>0.62366526093701735</c:v>
                </c:pt>
                <c:pt idx="6494">
                  <c:v>0.62373332761559064</c:v>
                </c:pt>
                <c:pt idx="6495">
                  <c:v>0.62379067153630674</c:v>
                </c:pt>
                <c:pt idx="6496">
                  <c:v>0.6238410457254403</c:v>
                </c:pt>
                <c:pt idx="6497">
                  <c:v>0.62388391537705601</c:v>
                </c:pt>
                <c:pt idx="6498">
                  <c:v>0.62392731902698828</c:v>
                </c:pt>
                <c:pt idx="6499">
                  <c:v>0.62396964916725994</c:v>
                </c:pt>
                <c:pt idx="6500">
                  <c:v>0.62400394062536824</c:v>
                </c:pt>
                <c:pt idx="6501">
                  <c:v>0.62404198133589839</c:v>
                </c:pt>
                <c:pt idx="6502">
                  <c:v>0.62408537812588216</c:v>
                </c:pt>
                <c:pt idx="6503">
                  <c:v>0.624129844488024</c:v>
                </c:pt>
                <c:pt idx="6504">
                  <c:v>0.62418341579224634</c:v>
                </c:pt>
                <c:pt idx="6505">
                  <c:v>0.62424073390968859</c:v>
                </c:pt>
                <c:pt idx="6506">
                  <c:v>0.62429644182879807</c:v>
                </c:pt>
                <c:pt idx="6507">
                  <c:v>0.62435053981848165</c:v>
                </c:pt>
                <c:pt idx="6508">
                  <c:v>0.62440463488173126</c:v>
                </c:pt>
                <c:pt idx="6509">
                  <c:v>0.62445819146749015</c:v>
                </c:pt>
                <c:pt idx="6510">
                  <c:v>0.6245149583169507</c:v>
                </c:pt>
                <c:pt idx="6511">
                  <c:v>0.62456529603485256</c:v>
                </c:pt>
                <c:pt idx="6512">
                  <c:v>0.62462312773177919</c:v>
                </c:pt>
                <c:pt idx="6513">
                  <c:v>0.62468631039233657</c:v>
                </c:pt>
                <c:pt idx="6514">
                  <c:v>0.62475163064094075</c:v>
                </c:pt>
                <c:pt idx="6515">
                  <c:v>0.62481962341660069</c:v>
                </c:pt>
                <c:pt idx="6516">
                  <c:v>0.62487155179292719</c:v>
                </c:pt>
                <c:pt idx="6517">
                  <c:v>0.62491758912921502</c:v>
                </c:pt>
                <c:pt idx="6518">
                  <c:v>0.62495773623893636</c:v>
                </c:pt>
                <c:pt idx="6519">
                  <c:v>0.62499359962726497</c:v>
                </c:pt>
                <c:pt idx="6520">
                  <c:v>0.62502946172945695</c:v>
                </c:pt>
                <c:pt idx="6521">
                  <c:v>0.62506906912384153</c:v>
                </c:pt>
                <c:pt idx="6522">
                  <c:v>0.62510813974613721</c:v>
                </c:pt>
                <c:pt idx="6523">
                  <c:v>0.62514506810913106</c:v>
                </c:pt>
                <c:pt idx="6524">
                  <c:v>0.6251873467343757</c:v>
                </c:pt>
                <c:pt idx="6525">
                  <c:v>0.62522480731380969</c:v>
                </c:pt>
                <c:pt idx="6526">
                  <c:v>0.62526440697197327</c:v>
                </c:pt>
                <c:pt idx="6527">
                  <c:v>0.62531203151082038</c:v>
                </c:pt>
                <c:pt idx="6528">
                  <c:v>0.6253730304160694</c:v>
                </c:pt>
                <c:pt idx="6529">
                  <c:v>0.62543830582481297</c:v>
                </c:pt>
                <c:pt idx="6530">
                  <c:v>0.62550411196476363</c:v>
                </c:pt>
                <c:pt idx="6531">
                  <c:v>0.62556723898866096</c:v>
                </c:pt>
                <c:pt idx="6532">
                  <c:v>0.62563143187546921</c:v>
                </c:pt>
                <c:pt idx="6533">
                  <c:v>0.62571113230886244</c:v>
                </c:pt>
                <c:pt idx="6534">
                  <c:v>0.62581061521179149</c:v>
                </c:pt>
                <c:pt idx="6535">
                  <c:v>0.62591436640582543</c:v>
                </c:pt>
                <c:pt idx="6536">
                  <c:v>0.62600848188880087</c:v>
                </c:pt>
                <c:pt idx="6537">
                  <c:v>0.62609349905670575</c:v>
                </c:pt>
                <c:pt idx="6538">
                  <c:v>0.62616353921754864</c:v>
                </c:pt>
                <c:pt idx="6539">
                  <c:v>0.62621914012706559</c:v>
                </c:pt>
                <c:pt idx="6540">
                  <c:v>0.62626671921996591</c:v>
                </c:pt>
                <c:pt idx="6541">
                  <c:v>0.62632017617430058</c:v>
                </c:pt>
                <c:pt idx="6542">
                  <c:v>0.62638111361668947</c:v>
                </c:pt>
                <c:pt idx="6543">
                  <c:v>0.62643830590814631</c:v>
                </c:pt>
                <c:pt idx="6544">
                  <c:v>0.6264837367056918</c:v>
                </c:pt>
                <c:pt idx="6545">
                  <c:v>0.6265238209895847</c:v>
                </c:pt>
                <c:pt idx="6546">
                  <c:v>0.62656764463469283</c:v>
                </c:pt>
                <c:pt idx="6547">
                  <c:v>0.62662268868731719</c:v>
                </c:pt>
                <c:pt idx="6548">
                  <c:v>0.62666864547832291</c:v>
                </c:pt>
                <c:pt idx="6549">
                  <c:v>0.62671994358767813</c:v>
                </c:pt>
                <c:pt idx="6550">
                  <c:v>0.62677230769348491</c:v>
                </c:pt>
                <c:pt idx="6551">
                  <c:v>0.62681825760915344</c:v>
                </c:pt>
                <c:pt idx="6552">
                  <c:v>0.62685993128822404</c:v>
                </c:pt>
                <c:pt idx="6553">
                  <c:v>0.62690854838558463</c:v>
                </c:pt>
                <c:pt idx="6554">
                  <c:v>0.62696571052065397</c:v>
                </c:pt>
                <c:pt idx="6555">
                  <c:v>0.62702554028362845</c:v>
                </c:pt>
                <c:pt idx="6556">
                  <c:v>0.627092310345987</c:v>
                </c:pt>
                <c:pt idx="6557">
                  <c:v>0.62716762162596995</c:v>
                </c:pt>
                <c:pt idx="6558">
                  <c:v>0.62725681275594447</c:v>
                </c:pt>
                <c:pt idx="6559">
                  <c:v>0.6273550740124112</c:v>
                </c:pt>
                <c:pt idx="6560">
                  <c:v>0.62745759720436833</c:v>
                </c:pt>
                <c:pt idx="6561">
                  <c:v>0.6275563726294433</c:v>
                </c:pt>
                <c:pt idx="6562">
                  <c:v>0.62764499524716788</c:v>
                </c:pt>
                <c:pt idx="6563">
                  <c:v>0.62772933960065702</c:v>
                </c:pt>
                <c:pt idx="6564">
                  <c:v>0.627807271730352</c:v>
                </c:pt>
                <c:pt idx="6565">
                  <c:v>0.6278851977871035</c:v>
                </c:pt>
                <c:pt idx="6566">
                  <c:v>0.62795511257381575</c:v>
                </c:pt>
                <c:pt idx="6567">
                  <c:v>0.62801915236389394</c:v>
                </c:pt>
                <c:pt idx="6568">
                  <c:v>0.62808692334177241</c:v>
                </c:pt>
                <c:pt idx="6569">
                  <c:v>0.62815895832198976</c:v>
                </c:pt>
                <c:pt idx="6570">
                  <c:v>0.62823525638280231</c:v>
                </c:pt>
                <c:pt idx="6571">
                  <c:v>0.62829927823561649</c:v>
                </c:pt>
                <c:pt idx="6572">
                  <c:v>0.62835102623779515</c:v>
                </c:pt>
                <c:pt idx="6573">
                  <c:v>0.62840277156225655</c:v>
                </c:pt>
                <c:pt idx="6574">
                  <c:v>0.62844864662100863</c:v>
                </c:pt>
                <c:pt idx="6575">
                  <c:v>0.62849505296940544</c:v>
                </c:pt>
                <c:pt idx="6576">
                  <c:v>0.62854945766998505</c:v>
                </c:pt>
                <c:pt idx="6577">
                  <c:v>0.62859905937629379</c:v>
                </c:pt>
                <c:pt idx="6578">
                  <c:v>0.62865292510930082</c:v>
                </c:pt>
                <c:pt idx="6579">
                  <c:v>0.62870838778266924</c:v>
                </c:pt>
                <c:pt idx="6580">
                  <c:v>0.62875158254171182</c:v>
                </c:pt>
                <c:pt idx="6581">
                  <c:v>0.62878890984295766</c:v>
                </c:pt>
                <c:pt idx="6582">
                  <c:v>0.62882730218496985</c:v>
                </c:pt>
                <c:pt idx="6583">
                  <c:v>0.62887635692153443</c:v>
                </c:pt>
                <c:pt idx="6584">
                  <c:v>0.62892221026017203</c:v>
                </c:pt>
                <c:pt idx="6585">
                  <c:v>0.62897126034138107</c:v>
                </c:pt>
                <c:pt idx="6586">
                  <c:v>0.62902244046985445</c:v>
                </c:pt>
                <c:pt idx="6587">
                  <c:v>0.62906295621395825</c:v>
                </c:pt>
                <c:pt idx="6588">
                  <c:v>0.62910720179613744</c:v>
                </c:pt>
                <c:pt idx="6589">
                  <c:v>0.62915251150801532</c:v>
                </c:pt>
                <c:pt idx="6590">
                  <c:v>0.62920474839270468</c:v>
                </c:pt>
                <c:pt idx="6591">
                  <c:v>0.62926497733198195</c:v>
                </c:pt>
                <c:pt idx="6592">
                  <c:v>0.62934065811261741</c:v>
                </c:pt>
                <c:pt idx="6593">
                  <c:v>0.62941260283991263</c:v>
                </c:pt>
                <c:pt idx="6594">
                  <c:v>0.62947974658243411</c:v>
                </c:pt>
                <c:pt idx="6595">
                  <c:v>0.62954209030685249</c:v>
                </c:pt>
                <c:pt idx="6596">
                  <c:v>0.62960443014477308</c:v>
                </c:pt>
                <c:pt idx="6597">
                  <c:v>0.62967635589824633</c:v>
                </c:pt>
                <c:pt idx="6598">
                  <c:v>0.62974401466262597</c:v>
                </c:pt>
                <c:pt idx="6599">
                  <c:v>0.62981326692467232</c:v>
                </c:pt>
                <c:pt idx="6600">
                  <c:v>0.62988411235302777</c:v>
                </c:pt>
                <c:pt idx="6601">
                  <c:v>0.62995495276266411</c:v>
                </c:pt>
                <c:pt idx="6602">
                  <c:v>0.63003058134540446</c:v>
                </c:pt>
                <c:pt idx="6603">
                  <c:v>0.63010620420889507</c:v>
                </c:pt>
                <c:pt idx="6604">
                  <c:v>0.63018235384883181</c:v>
                </c:pt>
                <c:pt idx="6605">
                  <c:v>0.630251043304628</c:v>
                </c:pt>
                <c:pt idx="6606">
                  <c:v>0.63029843095397786</c:v>
                </c:pt>
                <c:pt idx="6607">
                  <c:v>0.63034528395004918</c:v>
                </c:pt>
                <c:pt idx="6608">
                  <c:v>0.63039745856679053</c:v>
                </c:pt>
                <c:pt idx="6609">
                  <c:v>0.63043898335709636</c:v>
                </c:pt>
                <c:pt idx="6610">
                  <c:v>0.63048476510168683</c:v>
                </c:pt>
                <c:pt idx="6611">
                  <c:v>0.63053320629342424</c:v>
                </c:pt>
                <c:pt idx="6612">
                  <c:v>0.63057579001835684</c:v>
                </c:pt>
                <c:pt idx="6613">
                  <c:v>0.63063008163781997</c:v>
                </c:pt>
                <c:pt idx="6614">
                  <c:v>0.630679048021343</c:v>
                </c:pt>
                <c:pt idx="6615">
                  <c:v>0.63072801200727668</c:v>
                </c:pt>
                <c:pt idx="6616">
                  <c:v>0.63076686215984823</c:v>
                </c:pt>
                <c:pt idx="6617">
                  <c:v>0.63080358214944299</c:v>
                </c:pt>
                <c:pt idx="6618">
                  <c:v>0.63084030079072961</c:v>
                </c:pt>
                <c:pt idx="6619">
                  <c:v>0.63087116469263171</c:v>
                </c:pt>
                <c:pt idx="6620">
                  <c:v>0.63088393568375134</c:v>
                </c:pt>
                <c:pt idx="6621">
                  <c:v>0.63088766052543899</c:v>
                </c:pt>
                <c:pt idx="6622">
                  <c:v>0.63090096341820645</c:v>
                </c:pt>
                <c:pt idx="6623">
                  <c:v>0.63092437607966845</c:v>
                </c:pt>
                <c:pt idx="6624">
                  <c:v>0.63096800730430802</c:v>
                </c:pt>
                <c:pt idx="6625">
                  <c:v>0.63102759809648412</c:v>
                </c:pt>
                <c:pt idx="6626">
                  <c:v>0.63108771735075742</c:v>
                </c:pt>
                <c:pt idx="6627">
                  <c:v>0.63114889695200793</c:v>
                </c:pt>
                <c:pt idx="6628">
                  <c:v>0.63120794501741628</c:v>
                </c:pt>
                <c:pt idx="6629">
                  <c:v>0.63127071301150472</c:v>
                </c:pt>
                <c:pt idx="6630">
                  <c:v>0.63133613647286002</c:v>
                </c:pt>
                <c:pt idx="6631">
                  <c:v>0.63140049196196668</c:v>
                </c:pt>
                <c:pt idx="6632">
                  <c:v>0.63146537512177814</c:v>
                </c:pt>
                <c:pt idx="6633">
                  <c:v>0.63152015024994823</c:v>
                </c:pt>
                <c:pt idx="6634">
                  <c:v>0.63156588252471146</c:v>
                </c:pt>
                <c:pt idx="6635">
                  <c:v>0.63160204144743481</c:v>
                </c:pt>
                <c:pt idx="6636">
                  <c:v>0.63164830169215969</c:v>
                </c:pt>
                <c:pt idx="6637">
                  <c:v>0.63169668655493827</c:v>
                </c:pt>
                <c:pt idx="6638">
                  <c:v>0.6317477273892117</c:v>
                </c:pt>
                <c:pt idx="6639">
                  <c:v>0.63179025942780531</c:v>
                </c:pt>
                <c:pt idx="6640">
                  <c:v>0.63184554837369855</c:v>
                </c:pt>
                <c:pt idx="6641">
                  <c:v>0.63191624997549134</c:v>
                </c:pt>
                <c:pt idx="6642">
                  <c:v>0.6319975772148192</c:v>
                </c:pt>
                <c:pt idx="6643">
                  <c:v>0.63206933105135488</c:v>
                </c:pt>
                <c:pt idx="6644">
                  <c:v>0.63213576519853099</c:v>
                </c:pt>
                <c:pt idx="6645">
                  <c:v>0.6322101662040418</c:v>
                </c:pt>
                <c:pt idx="6646">
                  <c:v>0.63226649471191432</c:v>
                </c:pt>
                <c:pt idx="6647">
                  <c:v>0.63232866494732332</c:v>
                </c:pt>
                <c:pt idx="6648">
                  <c:v>0.63239348791422934</c:v>
                </c:pt>
                <c:pt idx="6649">
                  <c:v>0.63245618154059269</c:v>
                </c:pt>
                <c:pt idx="6650">
                  <c:v>0.6325124961928833</c:v>
                </c:pt>
                <c:pt idx="6651">
                  <c:v>0.63257252624511406</c:v>
                </c:pt>
                <c:pt idx="6652">
                  <c:v>0.63263042792542112</c:v>
                </c:pt>
                <c:pt idx="6653">
                  <c:v>0.6326877950912333</c:v>
                </c:pt>
                <c:pt idx="6654">
                  <c:v>0.63275578154495848</c:v>
                </c:pt>
                <c:pt idx="6655">
                  <c:v>0.63282110792326884</c:v>
                </c:pt>
                <c:pt idx="6656">
                  <c:v>0.63287527778083652</c:v>
                </c:pt>
                <c:pt idx="6657">
                  <c:v>0.63292944470418977</c:v>
                </c:pt>
                <c:pt idx="6658">
                  <c:v>0.63297458156579967</c:v>
                </c:pt>
                <c:pt idx="6659">
                  <c:v>0.63301440651656127</c:v>
                </c:pt>
                <c:pt idx="6660">
                  <c:v>0.63306272532726948</c:v>
                </c:pt>
                <c:pt idx="6661">
                  <c:v>0.63312059863200265</c:v>
                </c:pt>
                <c:pt idx="6662">
                  <c:v>0.63317156684218534</c:v>
                </c:pt>
                <c:pt idx="6663">
                  <c:v>0.63322093981866656</c:v>
                </c:pt>
                <c:pt idx="6664">
                  <c:v>0.63327402632101104</c:v>
                </c:pt>
                <c:pt idx="6665">
                  <c:v>0.63332923329409063</c:v>
                </c:pt>
                <c:pt idx="6666">
                  <c:v>0.63340142242965702</c:v>
                </c:pt>
                <c:pt idx="6667">
                  <c:v>0.63348050601547534</c:v>
                </c:pt>
                <c:pt idx="6668">
                  <c:v>0.63354843859878118</c:v>
                </c:pt>
                <c:pt idx="6669">
                  <c:v>0.63361742790546616</c:v>
                </c:pt>
                <c:pt idx="6670">
                  <c:v>0.63369118813011271</c:v>
                </c:pt>
                <c:pt idx="6671">
                  <c:v>0.63376653468450261</c:v>
                </c:pt>
                <c:pt idx="6672">
                  <c:v>0.63385195595333621</c:v>
                </c:pt>
                <c:pt idx="6673">
                  <c:v>0.63394532737803455</c:v>
                </c:pt>
                <c:pt idx="6674">
                  <c:v>0.63403444651499585</c:v>
                </c:pt>
                <c:pt idx="6675">
                  <c:v>0.63411294965118348</c:v>
                </c:pt>
                <c:pt idx="6676">
                  <c:v>0.63417447482852529</c:v>
                </c:pt>
                <c:pt idx="6677">
                  <c:v>0.63422910177028136</c:v>
                </c:pt>
                <c:pt idx="6678">
                  <c:v>0.63428531667244259</c:v>
                </c:pt>
                <c:pt idx="6679">
                  <c:v>0.63433675584232119</c:v>
                </c:pt>
                <c:pt idx="6680">
                  <c:v>0.63438235949146948</c:v>
                </c:pt>
                <c:pt idx="6681">
                  <c:v>0.63441947720553149</c:v>
                </c:pt>
                <c:pt idx="6682">
                  <c:v>0.63446242598381764</c:v>
                </c:pt>
                <c:pt idx="6683">
                  <c:v>0.63451332585106479</c:v>
                </c:pt>
                <c:pt idx="6684">
                  <c:v>0.63457164543071376</c:v>
                </c:pt>
                <c:pt idx="6685">
                  <c:v>0.63462094933121904</c:v>
                </c:pt>
                <c:pt idx="6686">
                  <c:v>0.63466123888589232</c:v>
                </c:pt>
                <c:pt idx="6687">
                  <c:v>0.63470470737442564</c:v>
                </c:pt>
                <c:pt idx="6688">
                  <c:v>0.63474181312582123</c:v>
                </c:pt>
                <c:pt idx="6689">
                  <c:v>0.63477732734118486</c:v>
                </c:pt>
                <c:pt idx="6690">
                  <c:v>0.63481231026051299</c:v>
                </c:pt>
                <c:pt idx="6691">
                  <c:v>0.63483616154931855</c:v>
                </c:pt>
                <c:pt idx="6692">
                  <c:v>0.63485365213289235</c:v>
                </c:pt>
                <c:pt idx="6693">
                  <c:v>0.63487061240663167</c:v>
                </c:pt>
                <c:pt idx="6694">
                  <c:v>0.63487962243505824</c:v>
                </c:pt>
                <c:pt idx="6695">
                  <c:v>0.63489340232151226</c:v>
                </c:pt>
                <c:pt idx="6696">
                  <c:v>0.63491778165547008</c:v>
                </c:pt>
                <c:pt idx="6697">
                  <c:v>0.63494110046224772</c:v>
                </c:pt>
                <c:pt idx="6698">
                  <c:v>0.63496123899414947</c:v>
                </c:pt>
                <c:pt idx="6699">
                  <c:v>0.6349877364445663</c:v>
                </c:pt>
                <c:pt idx="6700">
                  <c:v>0.63500999376033496</c:v>
                </c:pt>
                <c:pt idx="6701">
                  <c:v>0.63503966941077705</c:v>
                </c:pt>
                <c:pt idx="6702">
                  <c:v>0.63507093387556246</c:v>
                </c:pt>
                <c:pt idx="6703">
                  <c:v>0.63509265945343052</c:v>
                </c:pt>
                <c:pt idx="6704">
                  <c:v>0.63511756380350637</c:v>
                </c:pt>
                <c:pt idx="6705">
                  <c:v>0.6351456466882881</c:v>
                </c:pt>
                <c:pt idx="6706">
                  <c:v>0.63517107956377805</c:v>
                </c:pt>
                <c:pt idx="6707">
                  <c:v>0.63519598196095306</c:v>
                </c:pt>
                <c:pt idx="6708">
                  <c:v>0.63523306948805103</c:v>
                </c:pt>
                <c:pt idx="6709">
                  <c:v>0.63527704291645171</c:v>
                </c:pt>
                <c:pt idx="6710">
                  <c:v>0.63533743700378309</c:v>
                </c:pt>
                <c:pt idx="6711">
                  <c:v>0.63539676799391287</c:v>
                </c:pt>
                <c:pt idx="6712">
                  <c:v>0.63546245176999072</c:v>
                </c:pt>
                <c:pt idx="6713">
                  <c:v>0.63552972019779141</c:v>
                </c:pt>
                <c:pt idx="6714">
                  <c:v>0.63559327675944521</c:v>
                </c:pt>
                <c:pt idx="6715">
                  <c:v>0.63566265472773131</c:v>
                </c:pt>
                <c:pt idx="6716">
                  <c:v>0.63573149833520581</c:v>
                </c:pt>
                <c:pt idx="6717">
                  <c:v>0.63579874866770991</c:v>
                </c:pt>
                <c:pt idx="6718">
                  <c:v>0.63585381643814654</c:v>
                </c:pt>
                <c:pt idx="6719">
                  <c:v>0.63590623390249268</c:v>
                </c:pt>
                <c:pt idx="6720">
                  <c:v>0.63596394288247593</c:v>
                </c:pt>
                <c:pt idx="6721">
                  <c:v>0.63601847216113871</c:v>
                </c:pt>
                <c:pt idx="6722">
                  <c:v>0.63607088099558606</c:v>
                </c:pt>
                <c:pt idx="6723">
                  <c:v>0.63612169906057225</c:v>
                </c:pt>
                <c:pt idx="6724">
                  <c:v>0.63618680593246679</c:v>
                </c:pt>
                <c:pt idx="6725">
                  <c:v>0.63626619882038771</c:v>
                </c:pt>
                <c:pt idx="6726">
                  <c:v>0.63634452695922938</c:v>
                </c:pt>
                <c:pt idx="6727">
                  <c:v>0.63641808631385588</c:v>
                </c:pt>
                <c:pt idx="6728">
                  <c:v>0.63648793623181066</c:v>
                </c:pt>
                <c:pt idx="6729">
                  <c:v>0.63655090280954241</c:v>
                </c:pt>
                <c:pt idx="6730">
                  <c:v>0.63660169648722198</c:v>
                </c:pt>
                <c:pt idx="6731">
                  <c:v>0.63664296445069624</c:v>
                </c:pt>
                <c:pt idx="6732">
                  <c:v>0.63668528879804775</c:v>
                </c:pt>
                <c:pt idx="6733">
                  <c:v>0.63672549526886146</c:v>
                </c:pt>
                <c:pt idx="6734">
                  <c:v>0.63675882309164522</c:v>
                </c:pt>
                <c:pt idx="6735">
                  <c:v>0.63679162081696716</c:v>
                </c:pt>
                <c:pt idx="6736">
                  <c:v>0.6368207146729552</c:v>
                </c:pt>
                <c:pt idx="6737">
                  <c:v>0.63685245245959643</c:v>
                </c:pt>
                <c:pt idx="6738">
                  <c:v>0.63689212327645273</c:v>
                </c:pt>
                <c:pt idx="6739">
                  <c:v>0.63694448634505696</c:v>
                </c:pt>
                <c:pt idx="6740">
                  <c:v>0.63700372206675304</c:v>
                </c:pt>
                <c:pt idx="6741">
                  <c:v>0.63705555044502304</c:v>
                </c:pt>
                <c:pt idx="6742">
                  <c:v>0.63710208792436052</c:v>
                </c:pt>
                <c:pt idx="6743">
                  <c:v>0.63715444000001331</c:v>
                </c:pt>
                <c:pt idx="6744">
                  <c:v>0.637210490699472</c:v>
                </c:pt>
                <c:pt idx="6745">
                  <c:v>0.63726600952155676</c:v>
                </c:pt>
                <c:pt idx="6746">
                  <c:v>0.63731306591918668</c:v>
                </c:pt>
                <c:pt idx="6747">
                  <c:v>0.637360648788728</c:v>
                </c:pt>
                <c:pt idx="6748">
                  <c:v>0.63740505742431186</c:v>
                </c:pt>
                <c:pt idx="6749">
                  <c:v>0.63745157864169577</c:v>
                </c:pt>
                <c:pt idx="6750">
                  <c:v>0.63749809769495691</c:v>
                </c:pt>
                <c:pt idx="6751">
                  <c:v>0.6375372143148208</c:v>
                </c:pt>
                <c:pt idx="6752">
                  <c:v>0.63758425795256068</c:v>
                </c:pt>
                <c:pt idx="6753">
                  <c:v>0.63763552771158027</c:v>
                </c:pt>
                <c:pt idx="6754">
                  <c:v>0.6376873233555781</c:v>
                </c:pt>
                <c:pt idx="6755">
                  <c:v>0.63773911631692637</c:v>
                </c:pt>
                <c:pt idx="6756">
                  <c:v>0.63778932121899634</c:v>
                </c:pt>
                <c:pt idx="6757">
                  <c:v>0.63784427948507683</c:v>
                </c:pt>
                <c:pt idx="6758">
                  <c:v>0.63790187673395227</c:v>
                </c:pt>
                <c:pt idx="6759">
                  <c:v>0.63795471532896519</c:v>
                </c:pt>
                <c:pt idx="6760">
                  <c:v>0.63799275738869377</c:v>
                </c:pt>
                <c:pt idx="6761">
                  <c:v>0.63801653294113969</c:v>
                </c:pt>
                <c:pt idx="6762">
                  <c:v>0.63803713796268979</c:v>
                </c:pt>
                <c:pt idx="6763">
                  <c:v>0.63806883716683105</c:v>
                </c:pt>
                <c:pt idx="6764">
                  <c:v>0.63809630899764003</c:v>
                </c:pt>
                <c:pt idx="6765">
                  <c:v>0.63811638408904847</c:v>
                </c:pt>
                <c:pt idx="6766">
                  <c:v>0.63814174152321557</c:v>
                </c:pt>
                <c:pt idx="6767">
                  <c:v>0.6381729091551569</c:v>
                </c:pt>
                <c:pt idx="6768">
                  <c:v>0.63820566053520789</c:v>
                </c:pt>
                <c:pt idx="6769">
                  <c:v>0.63822573343151623</c:v>
                </c:pt>
                <c:pt idx="6770">
                  <c:v>0.6382442212690288</c:v>
                </c:pt>
                <c:pt idx="6771">
                  <c:v>0.63826640622287711</c:v>
                </c:pt>
                <c:pt idx="6772">
                  <c:v>0.63829598539576093</c:v>
                </c:pt>
                <c:pt idx="6773">
                  <c:v>0.63833507081801266</c:v>
                </c:pt>
                <c:pt idx="6774">
                  <c:v>0.63836992950038962</c:v>
                </c:pt>
                <c:pt idx="6775">
                  <c:v>0.63840267442849374</c:v>
                </c:pt>
                <c:pt idx="6776">
                  <c:v>0.63843489016620125</c:v>
                </c:pt>
                <c:pt idx="6777">
                  <c:v>0.63846393625310127</c:v>
                </c:pt>
                <c:pt idx="6778">
                  <c:v>0.6384940376711179</c:v>
                </c:pt>
                <c:pt idx="6779">
                  <c:v>0.63851304862618141</c:v>
                </c:pt>
                <c:pt idx="6780">
                  <c:v>0.63852413818306653</c:v>
                </c:pt>
                <c:pt idx="6781">
                  <c:v>0.6385479011051467</c:v>
                </c:pt>
                <c:pt idx="6782">
                  <c:v>0.63857641586628999</c:v>
                </c:pt>
                <c:pt idx="6783">
                  <c:v>0.63860756995361634</c:v>
                </c:pt>
                <c:pt idx="6784">
                  <c:v>0.63864294714710512</c:v>
                </c:pt>
                <c:pt idx="6785">
                  <c:v>0.63867515514530415</c:v>
                </c:pt>
                <c:pt idx="6786">
                  <c:v>0.63870049841460841</c:v>
                </c:pt>
                <c:pt idx="6787">
                  <c:v>0.63871686560135588</c:v>
                </c:pt>
                <c:pt idx="6788">
                  <c:v>0.63872214528187199</c:v>
                </c:pt>
                <c:pt idx="6789">
                  <c:v>0.63872795289824402</c:v>
                </c:pt>
                <c:pt idx="6790">
                  <c:v>0.63872742493451307</c:v>
                </c:pt>
                <c:pt idx="6791">
                  <c:v>0.63873006475038052</c:v>
                </c:pt>
                <c:pt idx="6792">
                  <c:v>0.63873164863655629</c:v>
                </c:pt>
                <c:pt idx="6793">
                  <c:v>0.63872478511167696</c:v>
                </c:pt>
                <c:pt idx="6794">
                  <c:v>0.63871950544509848</c:v>
                </c:pt>
                <c:pt idx="6795">
                  <c:v>0.63871844950843759</c:v>
                </c:pt>
                <c:pt idx="6796">
                  <c:v>0.6387152816917655</c:v>
                </c:pt>
                <c:pt idx="6797">
                  <c:v>0.63870894602831596</c:v>
                </c:pt>
                <c:pt idx="6798">
                  <c:v>0.63871158589296473</c:v>
                </c:pt>
                <c:pt idx="6799">
                  <c:v>0.63870736210618162</c:v>
                </c:pt>
                <c:pt idx="6800">
                  <c:v>0.63869469063878848</c:v>
                </c:pt>
                <c:pt idx="6801">
                  <c:v>0.63867409916181139</c:v>
                </c:pt>
                <c:pt idx="6802">
                  <c:v>0.63864189112960046</c:v>
                </c:pt>
                <c:pt idx="6803">
                  <c:v>0.6385948972216392</c:v>
                </c:pt>
                <c:pt idx="6804">
                  <c:v>0.63852941888121717</c:v>
                </c:pt>
                <c:pt idx="6805">
                  <c:v>0.63844175568106332</c:v>
                </c:pt>
                <c:pt idx="6806">
                  <c:v>0.63833612715957433</c:v>
                </c:pt>
                <c:pt idx="6807">
                  <c:v>0.63821728173481163</c:v>
                </c:pt>
                <c:pt idx="6808">
                  <c:v>0.63808045995658613</c:v>
                </c:pt>
                <c:pt idx="6809">
                  <c:v>0.63792459767195819</c:v>
                </c:pt>
                <c:pt idx="6810">
                  <c:v>0.63772801805103008</c:v>
                </c:pt>
                <c:pt idx="6811">
                  <c:v>0.63748963984623186</c:v>
                </c:pt>
                <c:pt idx="6812">
                  <c:v>0.63723005482658335</c:v>
                </c:pt>
                <c:pt idx="6813">
                  <c:v>0.63696564236275466</c:v>
                </c:pt>
                <c:pt idx="6814">
                  <c:v>0.63667206263192966</c:v>
                </c:pt>
                <c:pt idx="6815">
                  <c:v>0.63631012684300658</c:v>
                </c:pt>
                <c:pt idx="6816">
                  <c:v>0.63588240812294516</c:v>
                </c:pt>
                <c:pt idx="6817">
                  <c:v>0.63545397668647141</c:v>
                </c:pt>
                <c:pt idx="6818">
                  <c:v>0.63504814800629772</c:v>
                </c:pt>
                <c:pt idx="6819">
                  <c:v>0.63459020094736218</c:v>
                </c:pt>
                <c:pt idx="6820">
                  <c:v>0.6339946621673731</c:v>
                </c:pt>
                <c:pt idx="6821">
                  <c:v>0.63322996472288973</c:v>
                </c:pt>
                <c:pt idx="6822">
                  <c:v>0.6323116615062514</c:v>
                </c:pt>
                <c:pt idx="6823">
                  <c:v>0.6312366698426356</c:v>
                </c:pt>
                <c:pt idx="6824">
                  <c:v>0.6298638713142144</c:v>
                </c:pt>
                <c:pt idx="6825">
                  <c:v>0.62789320354484446</c:v>
                </c:pt>
                <c:pt idx="6826">
                  <c:v>0.62460331539742253</c:v>
                </c:pt>
              </c:numCache>
            </c:numRef>
          </c:xVal>
          <c:yVal>
            <c:numRef>
              <c:f>'Rubber65A Testing_8_1'!$J$33:$J$6820</c:f>
              <c:numCache>
                <c:formatCode>General</c:formatCode>
                <c:ptCount val="6788"/>
                <c:pt idx="0">
                  <c:v>-9.99976E-5</c:v>
                </c:pt>
                <c:pt idx="1">
                  <c:v>2.9999069999999995E-4</c:v>
                </c:pt>
                <c:pt idx="2">
                  <c:v>1.9999279999999999E-4</c:v>
                </c:pt>
                <c:pt idx="3">
                  <c:v>1.9999180000000001E-4</c:v>
                </c:pt>
                <c:pt idx="4">
                  <c:v>2.3999135999999998E-3</c:v>
                </c:pt>
                <c:pt idx="5">
                  <c:v>6.6997387E-3</c:v>
                </c:pt>
                <c:pt idx="6">
                  <c:v>1.1499517000000001E-2</c:v>
                </c:pt>
                <c:pt idx="7">
                  <c:v>1.5099380900000001E-2</c:v>
                </c:pt>
                <c:pt idx="8">
                  <c:v>1.7299446399999998E-2</c:v>
                </c:pt>
                <c:pt idx="9">
                  <c:v>1.8199599600000001E-2</c:v>
                </c:pt>
                <c:pt idx="10">
                  <c:v>1.8500184999999999E-2</c:v>
                </c:pt>
                <c:pt idx="11">
                  <c:v>1.9100935899999998E-2</c:v>
                </c:pt>
                <c:pt idx="12">
                  <c:v>1.9902029800000002E-2</c:v>
                </c:pt>
                <c:pt idx="13">
                  <c:v>2.0603110600000002E-2</c:v>
                </c:pt>
                <c:pt idx="14">
                  <c:v>2.1104198900000003E-2</c:v>
                </c:pt>
                <c:pt idx="15">
                  <c:v>2.1605983200000001E-2</c:v>
                </c:pt>
                <c:pt idx="16">
                  <c:v>2.2308585500000002E-2</c:v>
                </c:pt>
                <c:pt idx="17">
                  <c:v>2.3311836400000001E-2</c:v>
                </c:pt>
                <c:pt idx="18">
                  <c:v>2.4315114599999996E-2</c:v>
                </c:pt>
                <c:pt idx="19">
                  <c:v>2.4918699899999997E-2</c:v>
                </c:pt>
                <c:pt idx="20">
                  <c:v>2.5422199600000001E-2</c:v>
                </c:pt>
                <c:pt idx="21">
                  <c:v>2.5926081299999997E-2</c:v>
                </c:pt>
                <c:pt idx="22">
                  <c:v>2.6930746699999997E-2</c:v>
                </c:pt>
                <c:pt idx="23">
                  <c:v>2.8035475999999997E-2</c:v>
                </c:pt>
                <c:pt idx="24">
                  <c:v>2.8439021600000003E-2</c:v>
                </c:pt>
                <c:pt idx="25">
                  <c:v>2.8341770799999999E-2</c:v>
                </c:pt>
                <c:pt idx="26">
                  <c:v>2.8845734399999996E-2</c:v>
                </c:pt>
                <c:pt idx="27">
                  <c:v>2.9950949599999999E-2</c:v>
                </c:pt>
                <c:pt idx="28">
                  <c:v>3.0756672200000001E-2</c:v>
                </c:pt>
                <c:pt idx="29">
                  <c:v>3.08621852E-2</c:v>
                </c:pt>
                <c:pt idx="30">
                  <c:v>3.1269326399999998E-2</c:v>
                </c:pt>
                <c:pt idx="31">
                  <c:v>3.2077952000000007E-2</c:v>
                </c:pt>
                <c:pt idx="32">
                  <c:v>3.2886657600000001E-2</c:v>
                </c:pt>
                <c:pt idx="33">
                  <c:v>3.3193110299999995E-2</c:v>
                </c:pt>
                <c:pt idx="34">
                  <c:v>3.34982962E-2</c:v>
                </c:pt>
                <c:pt idx="35">
                  <c:v>3.4103700000000001E-2</c:v>
                </c:pt>
                <c:pt idx="36">
                  <c:v>3.5010004800000001E-2</c:v>
                </c:pt>
                <c:pt idx="37">
                  <c:v>3.5916493200000003E-2</c:v>
                </c:pt>
                <c:pt idx="38">
                  <c:v>3.6523104800000004E-2</c:v>
                </c:pt>
                <c:pt idx="39">
                  <c:v>3.7130277000000003E-2</c:v>
                </c:pt>
                <c:pt idx="40">
                  <c:v>3.7938915000000004E-2</c:v>
                </c:pt>
                <c:pt idx="41">
                  <c:v>3.8447378400000003E-2</c:v>
                </c:pt>
                <c:pt idx="42">
                  <c:v>3.8454119200000005E-2</c:v>
                </c:pt>
                <c:pt idx="43">
                  <c:v>3.8360630999999999E-2</c:v>
                </c:pt>
                <c:pt idx="44">
                  <c:v>3.9070304199999996E-2</c:v>
                </c:pt>
                <c:pt idx="45">
                  <c:v>4.0281733199999996E-2</c:v>
                </c:pt>
                <c:pt idx="46">
                  <c:v>4.1192371999999998E-2</c:v>
                </c:pt>
                <c:pt idx="47">
                  <c:v>4.1600541599999999E-2</c:v>
                </c:pt>
                <c:pt idx="48">
                  <c:v>4.1606420399999997E-2</c:v>
                </c:pt>
                <c:pt idx="49">
                  <c:v>4.17126045E-2</c:v>
                </c:pt>
                <c:pt idx="50">
                  <c:v>4.2421592199999997E-2</c:v>
                </c:pt>
                <c:pt idx="51">
                  <c:v>4.3432027200000001E-2</c:v>
                </c:pt>
                <c:pt idx="52">
                  <c:v>4.43423295E-2</c:v>
                </c:pt>
                <c:pt idx="53">
                  <c:v>4.4750356999999991E-2</c:v>
                </c:pt>
                <c:pt idx="54">
                  <c:v>4.4957159099999991E-2</c:v>
                </c:pt>
                <c:pt idx="55">
                  <c:v>4.5464736399999997E-2</c:v>
                </c:pt>
                <c:pt idx="56">
                  <c:v>4.5971914999999995E-2</c:v>
                </c:pt>
                <c:pt idx="57">
                  <c:v>4.6177557299999998E-2</c:v>
                </c:pt>
                <c:pt idx="58">
                  <c:v>4.7490091200000001E-2</c:v>
                </c:pt>
                <c:pt idx="59">
                  <c:v>4.8602019900000008E-2</c:v>
                </c:pt>
                <c:pt idx="60">
                  <c:v>4.9211786399999999E-2</c:v>
                </c:pt>
                <c:pt idx="61">
                  <c:v>4.9216774200000001E-2</c:v>
                </c:pt>
                <c:pt idx="62">
                  <c:v>4.9222544399999998E-2</c:v>
                </c:pt>
                <c:pt idx="63">
                  <c:v>4.9327907999999997E-2</c:v>
                </c:pt>
                <c:pt idx="64">
                  <c:v>4.9734388599999999E-2</c:v>
                </c:pt>
                <c:pt idx="65">
                  <c:v>5.0140980600000003E-2</c:v>
                </c:pt>
                <c:pt idx="66">
                  <c:v>5.0750179199999995E-2</c:v>
                </c:pt>
                <c:pt idx="67">
                  <c:v>5.1560806400000006E-2</c:v>
                </c:pt>
                <c:pt idx="68">
                  <c:v>5.2370967999999997E-2</c:v>
                </c:pt>
                <c:pt idx="69">
                  <c:v>5.2979877200000004E-2</c:v>
                </c:pt>
                <c:pt idx="70">
                  <c:v>5.3387907000000005E-2</c:v>
                </c:pt>
                <c:pt idx="71">
                  <c:v>5.3594744E-2</c:v>
                </c:pt>
                <c:pt idx="72">
                  <c:v>5.37000698E-2</c:v>
                </c:pt>
                <c:pt idx="73">
                  <c:v>5.4107744099999994E-2</c:v>
                </c:pt>
                <c:pt idx="74">
                  <c:v>5.481762879999999E-2</c:v>
                </c:pt>
                <c:pt idx="75">
                  <c:v>5.5628848799999991E-2</c:v>
                </c:pt>
                <c:pt idx="76">
                  <c:v>5.6139083100000008E-2</c:v>
                </c:pt>
                <c:pt idx="77">
                  <c:v>5.6448728000000004E-2</c:v>
                </c:pt>
                <c:pt idx="78">
                  <c:v>5.6960305499999996E-2</c:v>
                </c:pt>
                <c:pt idx="79">
                  <c:v>5.7371132000000005E-2</c:v>
                </c:pt>
                <c:pt idx="80">
                  <c:v>5.7478629000000003E-2</c:v>
                </c:pt>
                <c:pt idx="81">
                  <c:v>5.8089542399999999E-2</c:v>
                </c:pt>
                <c:pt idx="82">
                  <c:v>5.8700636399999999E-2</c:v>
                </c:pt>
                <c:pt idx="83">
                  <c:v>5.8909656799999995E-2</c:v>
                </c:pt>
                <c:pt idx="84">
                  <c:v>5.9422148499999994E-2</c:v>
                </c:pt>
                <c:pt idx="85">
                  <c:v>6.0237538800000004E-2</c:v>
                </c:pt>
                <c:pt idx="86">
                  <c:v>6.0852106799999993E-2</c:v>
                </c:pt>
                <c:pt idx="87">
                  <c:v>6.1467039900000006E-2</c:v>
                </c:pt>
                <c:pt idx="88">
                  <c:v>6.1879223699999999E-2</c:v>
                </c:pt>
                <c:pt idx="89">
                  <c:v>6.2190682400000009E-2</c:v>
                </c:pt>
                <c:pt idx="90">
                  <c:v>6.2200291999999997E-2</c:v>
                </c:pt>
                <c:pt idx="91">
                  <c:v>6.2614978000000002E-2</c:v>
                </c:pt>
                <c:pt idx="92">
                  <c:v>6.3534975499999993E-2</c:v>
                </c:pt>
                <c:pt idx="93">
                  <c:v>6.4152208500000002E-2</c:v>
                </c:pt>
                <c:pt idx="94">
                  <c:v>6.4566988199999995E-2</c:v>
                </c:pt>
                <c:pt idx="95">
                  <c:v>6.5183699999999997E-2</c:v>
                </c:pt>
                <c:pt idx="96">
                  <c:v>6.6003476899999997E-2</c:v>
                </c:pt>
                <c:pt idx="97">
                  <c:v>6.7128673600000008E-2</c:v>
                </c:pt>
                <c:pt idx="98">
                  <c:v>6.7849507000000003E-2</c:v>
                </c:pt>
                <c:pt idx="99">
                  <c:v>6.7962787199999986E-2</c:v>
                </c:pt>
                <c:pt idx="100">
                  <c:v>6.7973203199999999E-2</c:v>
                </c:pt>
                <c:pt idx="101">
                  <c:v>6.7983081599999995E-2</c:v>
                </c:pt>
                <c:pt idx="102">
                  <c:v>6.8193904599999994E-2</c:v>
                </c:pt>
                <c:pt idx="103">
                  <c:v>6.8606006399999989E-2</c:v>
                </c:pt>
                <c:pt idx="104">
                  <c:v>6.9018809199999989E-2</c:v>
                </c:pt>
                <c:pt idx="105">
                  <c:v>6.9532163100000002E-2</c:v>
                </c:pt>
                <c:pt idx="106">
                  <c:v>7.0146222300000005E-2</c:v>
                </c:pt>
                <c:pt idx="107">
                  <c:v>7.0760748599999992E-2</c:v>
                </c:pt>
                <c:pt idx="108">
                  <c:v>7.1275635200000007E-2</c:v>
                </c:pt>
                <c:pt idx="109">
                  <c:v>7.2298140599999991E-2</c:v>
                </c:pt>
                <c:pt idx="110">
                  <c:v>7.3221318899999999E-2</c:v>
                </c:pt>
                <c:pt idx="111">
                  <c:v>7.4044159599999992E-2</c:v>
                </c:pt>
                <c:pt idx="112">
                  <c:v>7.4563792000000004E-2</c:v>
                </c:pt>
                <c:pt idx="113">
                  <c:v>7.4677188299999989E-2</c:v>
                </c:pt>
                <c:pt idx="114">
                  <c:v>7.4891072899999994E-2</c:v>
                </c:pt>
                <c:pt idx="115">
                  <c:v>7.5612098200000005E-2</c:v>
                </c:pt>
                <c:pt idx="116">
                  <c:v>7.5927852699999993E-2</c:v>
                </c:pt>
                <c:pt idx="117">
                  <c:v>7.5940286100000004E-2</c:v>
                </c:pt>
                <c:pt idx="118">
                  <c:v>7.5950996800000004E-2</c:v>
                </c:pt>
                <c:pt idx="119">
                  <c:v>7.62664864E-2</c:v>
                </c:pt>
                <c:pt idx="120">
                  <c:v>7.7088548000000007E-2</c:v>
                </c:pt>
                <c:pt idx="121">
                  <c:v>7.7809542200000012E-2</c:v>
                </c:pt>
                <c:pt idx="122">
                  <c:v>7.8228127199999997E-2</c:v>
                </c:pt>
                <c:pt idx="123">
                  <c:v>7.8444117300000005E-2</c:v>
                </c:pt>
                <c:pt idx="124">
                  <c:v>7.896256539999999E-2</c:v>
                </c:pt>
                <c:pt idx="125">
                  <c:v>8.0087839500000008E-2</c:v>
                </c:pt>
                <c:pt idx="126">
                  <c:v>8.0909367799999993E-2</c:v>
                </c:pt>
                <c:pt idx="127">
                  <c:v>8.1326090700000006E-2</c:v>
                </c:pt>
                <c:pt idx="128">
                  <c:v>8.1437726599999996E-2</c:v>
                </c:pt>
                <c:pt idx="129">
                  <c:v>8.1345314700000004E-2</c:v>
                </c:pt>
                <c:pt idx="130">
                  <c:v>8.1051184200000001E-2</c:v>
                </c:pt>
                <c:pt idx="131">
                  <c:v>8.1468523399999992E-2</c:v>
                </c:pt>
                <c:pt idx="132">
                  <c:v>8.1581347099999993E-2</c:v>
                </c:pt>
                <c:pt idx="133">
                  <c:v>8.2505939599999994E-2</c:v>
                </c:pt>
                <c:pt idx="134">
                  <c:v>8.3327990000000005E-2</c:v>
                </c:pt>
                <c:pt idx="135">
                  <c:v>8.4148149599999986E-2</c:v>
                </c:pt>
                <c:pt idx="136">
                  <c:v>8.4866561000000007E-2</c:v>
                </c:pt>
                <c:pt idx="137">
                  <c:v>8.5280574500000011E-2</c:v>
                </c:pt>
                <c:pt idx="138">
                  <c:v>8.5695249299999998E-2</c:v>
                </c:pt>
                <c:pt idx="139">
                  <c:v>8.6110085599999997E-2</c:v>
                </c:pt>
                <c:pt idx="140">
                  <c:v>8.6525339899999984E-2</c:v>
                </c:pt>
                <c:pt idx="141">
                  <c:v>8.7349132999999995E-2</c:v>
                </c:pt>
                <c:pt idx="142">
                  <c:v>8.7970759499999995E-2</c:v>
                </c:pt>
                <c:pt idx="143">
                  <c:v>8.8491528E-2</c:v>
                </c:pt>
                <c:pt idx="144">
                  <c:v>8.89114082E-2</c:v>
                </c:pt>
                <c:pt idx="145">
                  <c:v>8.9026437499999986E-2</c:v>
                </c:pt>
                <c:pt idx="146">
                  <c:v>8.9345192199999993E-2</c:v>
                </c:pt>
                <c:pt idx="147">
                  <c:v>8.9766961199999995E-2</c:v>
                </c:pt>
                <c:pt idx="148">
                  <c:v>9.0189661199999993E-2</c:v>
                </c:pt>
                <c:pt idx="149">
                  <c:v>9.0713690099999994E-2</c:v>
                </c:pt>
                <c:pt idx="150">
                  <c:v>9.1136328500000002E-2</c:v>
                </c:pt>
                <c:pt idx="151">
                  <c:v>9.1457797800000004E-2</c:v>
                </c:pt>
                <c:pt idx="152">
                  <c:v>9.2289146400000008E-2</c:v>
                </c:pt>
                <c:pt idx="153">
                  <c:v>9.2812862199999999E-2</c:v>
                </c:pt>
                <c:pt idx="154">
                  <c:v>9.3132212800000003E-2</c:v>
                </c:pt>
                <c:pt idx="155">
                  <c:v>9.3449819400000009E-2</c:v>
                </c:pt>
                <c:pt idx="156">
                  <c:v>9.4173248399999993E-2</c:v>
                </c:pt>
                <c:pt idx="157">
                  <c:v>9.4897760999999997E-2</c:v>
                </c:pt>
                <c:pt idx="158">
                  <c:v>9.5419490400000001E-2</c:v>
                </c:pt>
                <c:pt idx="159">
                  <c:v>9.5940219600000001E-2</c:v>
                </c:pt>
                <c:pt idx="160">
                  <c:v>9.6562938399999992E-2</c:v>
                </c:pt>
                <c:pt idx="161">
                  <c:v>9.7287775199999996E-2</c:v>
                </c:pt>
                <c:pt idx="162">
                  <c:v>9.7810136200000009E-2</c:v>
                </c:pt>
                <c:pt idx="163">
                  <c:v>9.8129964399999992E-2</c:v>
                </c:pt>
                <c:pt idx="164">
                  <c:v>9.8245837799999985E-2</c:v>
                </c:pt>
                <c:pt idx="165">
                  <c:v>9.8156804199999989E-2</c:v>
                </c:pt>
                <c:pt idx="166">
                  <c:v>9.8373693600000006E-2</c:v>
                </c:pt>
                <c:pt idx="167">
                  <c:v>9.8999267000000002E-2</c:v>
                </c:pt>
                <c:pt idx="168">
                  <c:v>9.9421731799999996E-2</c:v>
                </c:pt>
                <c:pt idx="169">
                  <c:v>9.9639254400000002E-2</c:v>
                </c:pt>
                <c:pt idx="170">
                  <c:v>0.10005966600000001</c:v>
                </c:pt>
                <c:pt idx="171">
                  <c:v>0.1005837675</c:v>
                </c:pt>
                <c:pt idx="172">
                  <c:v>0.10131176959999999</c:v>
                </c:pt>
                <c:pt idx="173">
                  <c:v>0.1019374166</c:v>
                </c:pt>
                <c:pt idx="174">
                  <c:v>0.10256372040000002</c:v>
                </c:pt>
                <c:pt idx="175">
                  <c:v>0.10267843800000001</c:v>
                </c:pt>
                <c:pt idx="176">
                  <c:v>0.10268888999999999</c:v>
                </c:pt>
                <c:pt idx="177">
                  <c:v>0.10208531250000001</c:v>
                </c:pt>
                <c:pt idx="178">
                  <c:v>0.1017893076</c:v>
                </c:pt>
                <c:pt idx="179">
                  <c:v>0.10292617490000001</c:v>
                </c:pt>
                <c:pt idx="180">
                  <c:v>0.1041671731</c:v>
                </c:pt>
                <c:pt idx="181">
                  <c:v>0.1048965984</c:v>
                </c:pt>
                <c:pt idx="182">
                  <c:v>0.10552643759999999</c:v>
                </c:pt>
                <c:pt idx="183">
                  <c:v>0.10605678989999999</c:v>
                </c:pt>
                <c:pt idx="184">
                  <c:v>0.1062778554</c:v>
                </c:pt>
                <c:pt idx="185">
                  <c:v>0.1064975271</c:v>
                </c:pt>
                <c:pt idx="186">
                  <c:v>0.1073309526</c:v>
                </c:pt>
                <c:pt idx="187">
                  <c:v>0.1085759496</c:v>
                </c:pt>
                <c:pt idx="188">
                  <c:v>0.10920382220000001</c:v>
                </c:pt>
                <c:pt idx="189">
                  <c:v>0.1096257393</c:v>
                </c:pt>
                <c:pt idx="190">
                  <c:v>0.10974031840000001</c:v>
                </c:pt>
                <c:pt idx="191">
                  <c:v>0.1099576236</c:v>
                </c:pt>
                <c:pt idx="192">
                  <c:v>0.11058444000000001</c:v>
                </c:pt>
                <c:pt idx="193">
                  <c:v>0.11131412630000001</c:v>
                </c:pt>
                <c:pt idx="194">
                  <c:v>0.11173792889999999</c:v>
                </c:pt>
                <c:pt idx="195">
                  <c:v>0.11206148319999999</c:v>
                </c:pt>
                <c:pt idx="196">
                  <c:v>0.11269313</c:v>
                </c:pt>
                <c:pt idx="197">
                  <c:v>0.11342897639999999</c:v>
                </c:pt>
                <c:pt idx="198">
                  <c:v>0.1136537579</c:v>
                </c:pt>
                <c:pt idx="199">
                  <c:v>0.11336776500000001</c:v>
                </c:pt>
                <c:pt idx="200">
                  <c:v>0.1134921861</c:v>
                </c:pt>
                <c:pt idx="201">
                  <c:v>0.11402659280000001</c:v>
                </c:pt>
                <c:pt idx="202">
                  <c:v>0.1146633098</c:v>
                </c:pt>
                <c:pt idx="203">
                  <c:v>0.11509655520000001</c:v>
                </c:pt>
                <c:pt idx="204">
                  <c:v>0.1154275875</c:v>
                </c:pt>
                <c:pt idx="205">
                  <c:v>0.1158598993</c:v>
                </c:pt>
                <c:pt idx="206">
                  <c:v>0.1160856138</c:v>
                </c:pt>
                <c:pt idx="207">
                  <c:v>0.1161045015</c:v>
                </c:pt>
                <c:pt idx="208">
                  <c:v>0.11694397749999999</c:v>
                </c:pt>
                <c:pt idx="209">
                  <c:v>0.11809016500000001</c:v>
                </c:pt>
                <c:pt idx="210">
                  <c:v>0.11872374320000001</c:v>
                </c:pt>
                <c:pt idx="211">
                  <c:v>0.118639983</c:v>
                </c:pt>
                <c:pt idx="212">
                  <c:v>0.1186564995</c:v>
                </c:pt>
                <c:pt idx="213">
                  <c:v>0.119184316</c:v>
                </c:pt>
                <c:pt idx="214">
                  <c:v>0.12002181120000001</c:v>
                </c:pt>
                <c:pt idx="215">
                  <c:v>0.12044726039999999</c:v>
                </c:pt>
                <c:pt idx="216">
                  <c:v>0.12107425100000001</c:v>
                </c:pt>
                <c:pt idx="217">
                  <c:v>0.12210976800000001</c:v>
                </c:pt>
                <c:pt idx="218">
                  <c:v>0.12283608149999999</c:v>
                </c:pt>
                <c:pt idx="219">
                  <c:v>0.1230486075</c:v>
                </c:pt>
                <c:pt idx="220">
                  <c:v>0.1235699272</c:v>
                </c:pt>
                <c:pt idx="221">
                  <c:v>0.1241975</c:v>
                </c:pt>
                <c:pt idx="222">
                  <c:v>0.12482578659999999</c:v>
                </c:pt>
                <c:pt idx="223">
                  <c:v>0.12535147659999998</c:v>
                </c:pt>
                <c:pt idx="224">
                  <c:v>0.12546663</c:v>
                </c:pt>
                <c:pt idx="225">
                  <c:v>0.1255843677</c:v>
                </c:pt>
                <c:pt idx="226">
                  <c:v>0.126010605</c:v>
                </c:pt>
                <c:pt idx="227">
                  <c:v>0.12664380280000001</c:v>
                </c:pt>
                <c:pt idx="228">
                  <c:v>0.12676245119999999</c:v>
                </c:pt>
                <c:pt idx="229">
                  <c:v>0.12677920640000001</c:v>
                </c:pt>
                <c:pt idx="230">
                  <c:v>0.12730907120000001</c:v>
                </c:pt>
                <c:pt idx="231">
                  <c:v>0.128146854</c:v>
                </c:pt>
                <c:pt idx="232">
                  <c:v>0.12857380860000001</c:v>
                </c:pt>
                <c:pt idx="233">
                  <c:v>0.128899034</c:v>
                </c:pt>
                <c:pt idx="234">
                  <c:v>0.12932831040000001</c:v>
                </c:pt>
                <c:pt idx="235">
                  <c:v>0.1300646241</c:v>
                </c:pt>
                <c:pt idx="236">
                  <c:v>0.13080098300000001</c:v>
                </c:pt>
                <c:pt idx="237">
                  <c:v>0.13122824260000002</c:v>
                </c:pt>
                <c:pt idx="238">
                  <c:v>0.1312450594</c:v>
                </c:pt>
                <c:pt idx="239">
                  <c:v>0.13136452500000001</c:v>
                </c:pt>
                <c:pt idx="240">
                  <c:v>0.13179276440000001</c:v>
                </c:pt>
                <c:pt idx="241">
                  <c:v>0.13211881759999999</c:v>
                </c:pt>
                <c:pt idx="242">
                  <c:v>0.13182870430000002</c:v>
                </c:pt>
                <c:pt idx="243">
                  <c:v>0.13226280209999999</c:v>
                </c:pt>
                <c:pt idx="244">
                  <c:v>0.13321256440000001</c:v>
                </c:pt>
                <c:pt idx="245">
                  <c:v>0.13395690689999998</c:v>
                </c:pt>
                <c:pt idx="246">
                  <c:v>0.13459822199999999</c:v>
                </c:pt>
                <c:pt idx="247">
                  <c:v>0.13503434559999999</c:v>
                </c:pt>
                <c:pt idx="248">
                  <c:v>0.13557392099999999</c:v>
                </c:pt>
                <c:pt idx="249">
                  <c:v>0.136217532</c:v>
                </c:pt>
                <c:pt idx="250">
                  <c:v>0.13665334999999998</c:v>
                </c:pt>
                <c:pt idx="251">
                  <c:v>0.13698541380000001</c:v>
                </c:pt>
                <c:pt idx="252">
                  <c:v>0.13742202319999999</c:v>
                </c:pt>
                <c:pt idx="253">
                  <c:v>0.1379599024</c:v>
                </c:pt>
                <c:pt idx="254">
                  <c:v>0.13859947860000002</c:v>
                </c:pt>
                <c:pt idx="255">
                  <c:v>0.1390348008</c:v>
                </c:pt>
                <c:pt idx="256">
                  <c:v>0.13925918400000001</c:v>
                </c:pt>
                <c:pt idx="257">
                  <c:v>0.13989636319999998</c:v>
                </c:pt>
                <c:pt idx="258">
                  <c:v>0.13981090199999999</c:v>
                </c:pt>
                <c:pt idx="259">
                  <c:v>0.13889971199999998</c:v>
                </c:pt>
                <c:pt idx="260">
                  <c:v>0.13922942219999998</c:v>
                </c:pt>
                <c:pt idx="261">
                  <c:v>0.14059095200000002</c:v>
                </c:pt>
                <c:pt idx="262">
                  <c:v>0.14205648599999998</c:v>
                </c:pt>
                <c:pt idx="263">
                  <c:v>0.142902946</c:v>
                </c:pt>
                <c:pt idx="264">
                  <c:v>0.14354349000000002</c:v>
                </c:pt>
                <c:pt idx="265">
                  <c:v>0.14418574139999998</c:v>
                </c:pt>
                <c:pt idx="266">
                  <c:v>0.14451783389999998</c:v>
                </c:pt>
                <c:pt idx="267">
                  <c:v>0.1447464158</c:v>
                </c:pt>
                <c:pt idx="268">
                  <c:v>0.145286622</c:v>
                </c:pt>
                <c:pt idx="269">
                  <c:v>0.14572250880000001</c:v>
                </c:pt>
                <c:pt idx="270">
                  <c:v>0.14605275110000002</c:v>
                </c:pt>
                <c:pt idx="271">
                  <c:v>0.14648348850000001</c:v>
                </c:pt>
                <c:pt idx="272">
                  <c:v>0.14701629199999999</c:v>
                </c:pt>
                <c:pt idx="273">
                  <c:v>0.1471343188</c:v>
                </c:pt>
                <c:pt idx="274">
                  <c:v>0.14746061120000001</c:v>
                </c:pt>
                <c:pt idx="275">
                  <c:v>0.148097378</c:v>
                </c:pt>
                <c:pt idx="276">
                  <c:v>0.14852870100000001</c:v>
                </c:pt>
                <c:pt idx="277">
                  <c:v>0.1492671378</c:v>
                </c:pt>
                <c:pt idx="278">
                  <c:v>0.15010756109999998</c:v>
                </c:pt>
                <c:pt idx="279">
                  <c:v>0.15063788960000002</c:v>
                </c:pt>
                <c:pt idx="280">
                  <c:v>0.15064879460000002</c:v>
                </c:pt>
                <c:pt idx="281">
                  <c:v>0.1505563728</c:v>
                </c:pt>
                <c:pt idx="282">
                  <c:v>0.15077495699999999</c:v>
                </c:pt>
                <c:pt idx="283">
                  <c:v>0.15162063840000001</c:v>
                </c:pt>
                <c:pt idx="284">
                  <c:v>0.1525716224</c:v>
                </c:pt>
                <c:pt idx="285">
                  <c:v>0.15310582</c:v>
                </c:pt>
                <c:pt idx="286">
                  <c:v>0.15291575749999997</c:v>
                </c:pt>
                <c:pt idx="287">
                  <c:v>0.15272829960000001</c:v>
                </c:pt>
                <c:pt idx="288">
                  <c:v>0.15316726319999999</c:v>
                </c:pt>
                <c:pt idx="289">
                  <c:v>0.15381631509999999</c:v>
                </c:pt>
                <c:pt idx="290">
                  <c:v>0.15436273919999999</c:v>
                </c:pt>
                <c:pt idx="291">
                  <c:v>0.1550128086</c:v>
                </c:pt>
                <c:pt idx="292">
                  <c:v>0.15566369999999999</c:v>
                </c:pt>
                <c:pt idx="293">
                  <c:v>0.15642072269999999</c:v>
                </c:pt>
                <c:pt idx="294">
                  <c:v>0.1569673728</c:v>
                </c:pt>
                <c:pt idx="295">
                  <c:v>0.15729896549999997</c:v>
                </c:pt>
                <c:pt idx="296">
                  <c:v>0.15772931440000001</c:v>
                </c:pt>
                <c:pt idx="297">
                  <c:v>0.15753180310000001</c:v>
                </c:pt>
                <c:pt idx="298">
                  <c:v>0.15723041400000001</c:v>
                </c:pt>
                <c:pt idx="299">
                  <c:v>0.15693185560000003</c:v>
                </c:pt>
                <c:pt idx="300">
                  <c:v>0.15736214099999998</c:v>
                </c:pt>
                <c:pt idx="301">
                  <c:v>0.1585159968</c:v>
                </c:pt>
                <c:pt idx="302">
                  <c:v>0.15966924690000001</c:v>
                </c:pt>
                <c:pt idx="303">
                  <c:v>0.15999429599999998</c:v>
                </c:pt>
                <c:pt idx="304">
                  <c:v>0.16011144099999999</c:v>
                </c:pt>
                <c:pt idx="305">
                  <c:v>0.16064795199999998</c:v>
                </c:pt>
                <c:pt idx="306">
                  <c:v>0.16108282000000002</c:v>
                </c:pt>
                <c:pt idx="307">
                  <c:v>0.16172628319999999</c:v>
                </c:pt>
                <c:pt idx="308">
                  <c:v>0.1623709934</c:v>
                </c:pt>
                <c:pt idx="309">
                  <c:v>0.162806058</c:v>
                </c:pt>
                <c:pt idx="310">
                  <c:v>0.16334488210000001</c:v>
                </c:pt>
                <c:pt idx="311">
                  <c:v>0.16398655279999999</c:v>
                </c:pt>
                <c:pt idx="312">
                  <c:v>0.164625668</c:v>
                </c:pt>
                <c:pt idx="313">
                  <c:v>0.16505942640000001</c:v>
                </c:pt>
                <c:pt idx="314">
                  <c:v>0.16518137799999999</c:v>
                </c:pt>
                <c:pt idx="315">
                  <c:v>0.16551141179999998</c:v>
                </c:pt>
                <c:pt idx="316">
                  <c:v>0.16605534119999998</c:v>
                </c:pt>
                <c:pt idx="317">
                  <c:v>0.16640073450000001</c:v>
                </c:pt>
                <c:pt idx="318">
                  <c:v>0.16664905060000001</c:v>
                </c:pt>
                <c:pt idx="319">
                  <c:v>0.16710184650000001</c:v>
                </c:pt>
                <c:pt idx="320">
                  <c:v>0.16775536320000001</c:v>
                </c:pt>
                <c:pt idx="321">
                  <c:v>0.1683025216</c:v>
                </c:pt>
                <c:pt idx="322">
                  <c:v>0.16863520189999998</c:v>
                </c:pt>
                <c:pt idx="323">
                  <c:v>0.16886475720000002</c:v>
                </c:pt>
                <c:pt idx="324">
                  <c:v>0.16930501249999999</c:v>
                </c:pt>
                <c:pt idx="325">
                  <c:v>0.16985040100000001</c:v>
                </c:pt>
                <c:pt idx="326">
                  <c:v>0.1700880192</c:v>
                </c:pt>
                <c:pt idx="327">
                  <c:v>0.1702257163</c:v>
                </c:pt>
                <c:pt idx="328">
                  <c:v>0.1708900072</c:v>
                </c:pt>
                <c:pt idx="329">
                  <c:v>0.1718686016</c:v>
                </c:pt>
                <c:pt idx="330">
                  <c:v>0.17263669100000004</c:v>
                </c:pt>
                <c:pt idx="331">
                  <c:v>0.17308877879999998</c:v>
                </c:pt>
                <c:pt idx="332">
                  <c:v>0.17322083399999999</c:v>
                </c:pt>
                <c:pt idx="333">
                  <c:v>0.17345479620000001</c:v>
                </c:pt>
                <c:pt idx="334">
                  <c:v>0.17368898559999998</c:v>
                </c:pt>
                <c:pt idx="335">
                  <c:v>0.17444371080000001</c:v>
                </c:pt>
                <c:pt idx="336">
                  <c:v>0.17530086409999998</c:v>
                </c:pt>
                <c:pt idx="337">
                  <c:v>0.17605161420000001</c:v>
                </c:pt>
                <c:pt idx="338">
                  <c:v>0.17628037200000002</c:v>
                </c:pt>
                <c:pt idx="339">
                  <c:v>0.176509684</c:v>
                </c:pt>
                <c:pt idx="340">
                  <c:v>0.17632189680000002</c:v>
                </c:pt>
                <c:pt idx="341">
                  <c:v>0.1763399584</c:v>
                </c:pt>
                <c:pt idx="342">
                  <c:v>0.17667212889999998</c:v>
                </c:pt>
                <c:pt idx="343">
                  <c:v>0.176795388</c:v>
                </c:pt>
                <c:pt idx="344">
                  <c:v>0.1769169763</c:v>
                </c:pt>
                <c:pt idx="345">
                  <c:v>0.17735296089999997</c:v>
                </c:pt>
                <c:pt idx="346">
                  <c:v>0.17821137400000003</c:v>
                </c:pt>
                <c:pt idx="347">
                  <c:v>0.17917264719999998</c:v>
                </c:pt>
                <c:pt idx="348">
                  <c:v>0.17961312039999999</c:v>
                </c:pt>
                <c:pt idx="349">
                  <c:v>0.1803706575</c:v>
                </c:pt>
                <c:pt idx="350">
                  <c:v>0.181024518</c:v>
                </c:pt>
                <c:pt idx="351">
                  <c:v>0.18094623600000001</c:v>
                </c:pt>
                <c:pt idx="352">
                  <c:v>0.1810762749</c:v>
                </c:pt>
                <c:pt idx="353">
                  <c:v>0.18172962989999999</c:v>
                </c:pt>
                <c:pt idx="354">
                  <c:v>0.18217371339999999</c:v>
                </c:pt>
                <c:pt idx="355">
                  <c:v>0.1825123904</c:v>
                </c:pt>
                <c:pt idx="356">
                  <c:v>0.18274875659999998</c:v>
                </c:pt>
                <c:pt idx="357">
                  <c:v>0.1832988824</c:v>
                </c:pt>
                <c:pt idx="358">
                  <c:v>0.18405521640000003</c:v>
                </c:pt>
                <c:pt idx="359">
                  <c:v>0.184497258</c:v>
                </c:pt>
                <c:pt idx="360">
                  <c:v>0.18462858830000003</c:v>
                </c:pt>
                <c:pt idx="361">
                  <c:v>0.18465767780000003</c:v>
                </c:pt>
                <c:pt idx="362">
                  <c:v>0.18500050880000002</c:v>
                </c:pt>
                <c:pt idx="363">
                  <c:v>0.1855501494</c:v>
                </c:pt>
                <c:pt idx="364">
                  <c:v>0.18651801200000001</c:v>
                </c:pt>
                <c:pt idx="365">
                  <c:v>0.18748165409999998</c:v>
                </c:pt>
                <c:pt idx="366">
                  <c:v>0.18771130710000003</c:v>
                </c:pt>
                <c:pt idx="367">
                  <c:v>0.18773226179999999</c:v>
                </c:pt>
                <c:pt idx="368">
                  <c:v>0.18806878740000002</c:v>
                </c:pt>
                <c:pt idx="369">
                  <c:v>0.18840700410000003</c:v>
                </c:pt>
                <c:pt idx="370">
                  <c:v>0.18874277999999997</c:v>
                </c:pt>
                <c:pt idx="371">
                  <c:v>0.18897501920000001</c:v>
                </c:pt>
                <c:pt idx="372">
                  <c:v>0.18931056600000001</c:v>
                </c:pt>
                <c:pt idx="373">
                  <c:v>0.1899617663</c:v>
                </c:pt>
                <c:pt idx="374">
                  <c:v>0.19029748859999998</c:v>
                </c:pt>
                <c:pt idx="375">
                  <c:v>0.19063400729999999</c:v>
                </c:pt>
                <c:pt idx="376">
                  <c:v>0.19170345599999999</c:v>
                </c:pt>
                <c:pt idx="377">
                  <c:v>0.19277239190000001</c:v>
                </c:pt>
                <c:pt idx="378">
                  <c:v>0.193108</c:v>
                </c:pt>
                <c:pt idx="379">
                  <c:v>0.19271115000000003</c:v>
                </c:pt>
                <c:pt idx="380">
                  <c:v>0.19178530560000001</c:v>
                </c:pt>
                <c:pt idx="381">
                  <c:v>0.1911689442</c:v>
                </c:pt>
                <c:pt idx="382">
                  <c:v>0.19202360069999999</c:v>
                </c:pt>
                <c:pt idx="383">
                  <c:v>0.193195952</c:v>
                </c:pt>
                <c:pt idx="384">
                  <c:v>0.1938434758</c:v>
                </c:pt>
                <c:pt idx="385">
                  <c:v>0.19428293000000002</c:v>
                </c:pt>
                <c:pt idx="386">
                  <c:v>0.19514406780000002</c:v>
                </c:pt>
                <c:pt idx="387">
                  <c:v>0.1958018296</c:v>
                </c:pt>
                <c:pt idx="388">
                  <c:v>0.19604494559999999</c:v>
                </c:pt>
                <c:pt idx="389">
                  <c:v>0.19649922599999997</c:v>
                </c:pt>
                <c:pt idx="390">
                  <c:v>0.19726631820000001</c:v>
                </c:pt>
                <c:pt idx="391">
                  <c:v>0.1977209388</c:v>
                </c:pt>
                <c:pt idx="392">
                  <c:v>0.197858424</c:v>
                </c:pt>
                <c:pt idx="393">
                  <c:v>0.1983083736</c:v>
                </c:pt>
                <c:pt idx="394">
                  <c:v>0.19907583059999998</c:v>
                </c:pt>
                <c:pt idx="395">
                  <c:v>0.19995079190000001</c:v>
                </c:pt>
                <c:pt idx="396">
                  <c:v>0.20061430230000002</c:v>
                </c:pt>
                <c:pt idx="397">
                  <c:v>0.20075289120000001</c:v>
                </c:pt>
                <c:pt idx="398">
                  <c:v>0.20089323319999999</c:v>
                </c:pt>
                <c:pt idx="399">
                  <c:v>0.20144830859999999</c:v>
                </c:pt>
                <c:pt idx="400">
                  <c:v>0.20189616020000001</c:v>
                </c:pt>
                <c:pt idx="401">
                  <c:v>0.20213721599999998</c:v>
                </c:pt>
                <c:pt idx="402">
                  <c:v>0.20206187259999997</c:v>
                </c:pt>
                <c:pt idx="403">
                  <c:v>0.20230550459999999</c:v>
                </c:pt>
                <c:pt idx="404">
                  <c:v>0.20286692819999999</c:v>
                </c:pt>
                <c:pt idx="405">
                  <c:v>0.2037428386</c:v>
                </c:pt>
                <c:pt idx="406">
                  <c:v>0.20419504440000003</c:v>
                </c:pt>
                <c:pt idx="407">
                  <c:v>0.20507142599999997</c:v>
                </c:pt>
                <c:pt idx="408">
                  <c:v>0.20531510920000001</c:v>
                </c:pt>
                <c:pt idx="409">
                  <c:v>0.20608221950000002</c:v>
                </c:pt>
                <c:pt idx="410">
                  <c:v>0.20684777400000001</c:v>
                </c:pt>
                <c:pt idx="411">
                  <c:v>0.20719058250000003</c:v>
                </c:pt>
                <c:pt idx="412">
                  <c:v>0.20742900150000002</c:v>
                </c:pt>
                <c:pt idx="413">
                  <c:v>0.207769596</c:v>
                </c:pt>
                <c:pt idx="414">
                  <c:v>0.20821258500000001</c:v>
                </c:pt>
                <c:pt idx="415">
                  <c:v>0.20855491619999997</c:v>
                </c:pt>
                <c:pt idx="416">
                  <c:v>0.20879419709999997</c:v>
                </c:pt>
                <c:pt idx="417">
                  <c:v>0.20913667599999999</c:v>
                </c:pt>
                <c:pt idx="418">
                  <c:v>0.20958317580000002</c:v>
                </c:pt>
                <c:pt idx="419">
                  <c:v>0.21002678900000002</c:v>
                </c:pt>
                <c:pt idx="420">
                  <c:v>0.21047028919999999</c:v>
                </c:pt>
                <c:pt idx="421">
                  <c:v>0.21080851219999999</c:v>
                </c:pt>
                <c:pt idx="422">
                  <c:v>0.21114980000000003</c:v>
                </c:pt>
                <c:pt idx="423">
                  <c:v>0.21138657539999997</c:v>
                </c:pt>
                <c:pt idx="424">
                  <c:v>0.21193980209999999</c:v>
                </c:pt>
                <c:pt idx="425">
                  <c:v>0.21239236829999997</c:v>
                </c:pt>
                <c:pt idx="426">
                  <c:v>0.21274002839999998</c:v>
                </c:pt>
                <c:pt idx="427">
                  <c:v>0.21329826449999997</c:v>
                </c:pt>
                <c:pt idx="428">
                  <c:v>0.21353805160000003</c:v>
                </c:pt>
                <c:pt idx="429">
                  <c:v>0.21367161479999999</c:v>
                </c:pt>
                <c:pt idx="430">
                  <c:v>0.21433445279999999</c:v>
                </c:pt>
                <c:pt idx="431">
                  <c:v>0.21510763999999999</c:v>
                </c:pt>
                <c:pt idx="432">
                  <c:v>0.21556573069999999</c:v>
                </c:pt>
                <c:pt idx="433">
                  <c:v>0.21570531600000001</c:v>
                </c:pt>
                <c:pt idx="434">
                  <c:v>0.2160564435</c:v>
                </c:pt>
                <c:pt idx="435">
                  <c:v>0.21661921280000002</c:v>
                </c:pt>
                <c:pt idx="436">
                  <c:v>0.2169709829</c:v>
                </c:pt>
                <c:pt idx="437">
                  <c:v>0.21700359380000001</c:v>
                </c:pt>
                <c:pt idx="438">
                  <c:v>0.21735407459999997</c:v>
                </c:pt>
                <c:pt idx="439">
                  <c:v>0.2183336853</c:v>
                </c:pt>
                <c:pt idx="440">
                  <c:v>0.21931353359999997</c:v>
                </c:pt>
                <c:pt idx="441">
                  <c:v>0.22018755200000001</c:v>
                </c:pt>
                <c:pt idx="442">
                  <c:v>0.22053325070000002</c:v>
                </c:pt>
                <c:pt idx="443">
                  <c:v>0.22088049059999998</c:v>
                </c:pt>
                <c:pt idx="444">
                  <c:v>0.22112191440000001</c:v>
                </c:pt>
                <c:pt idx="445">
                  <c:v>0.22125351040000002</c:v>
                </c:pt>
                <c:pt idx="446">
                  <c:v>0.22148875679999999</c:v>
                </c:pt>
                <c:pt idx="447">
                  <c:v>0.22172174570000003</c:v>
                </c:pt>
                <c:pt idx="448">
                  <c:v>0.2218471548</c:v>
                </c:pt>
                <c:pt idx="449">
                  <c:v>0.2220793744</c:v>
                </c:pt>
                <c:pt idx="450">
                  <c:v>0.22295120160000004</c:v>
                </c:pt>
                <c:pt idx="451">
                  <c:v>0.22403432100000001</c:v>
                </c:pt>
                <c:pt idx="452">
                  <c:v>0.22501167480000001</c:v>
                </c:pt>
                <c:pt idx="453">
                  <c:v>0.22503799999999999</c:v>
                </c:pt>
                <c:pt idx="454">
                  <c:v>0.2246421827</c:v>
                </c:pt>
                <c:pt idx="455">
                  <c:v>0.22435609440000001</c:v>
                </c:pt>
                <c:pt idx="456">
                  <c:v>0.22491868770000004</c:v>
                </c:pt>
                <c:pt idx="457">
                  <c:v>0.22611864080000002</c:v>
                </c:pt>
                <c:pt idx="458">
                  <c:v>0.22668056540000001</c:v>
                </c:pt>
                <c:pt idx="459">
                  <c:v>0.22607480660000001</c:v>
                </c:pt>
                <c:pt idx="460">
                  <c:v>0.22589541600000002</c:v>
                </c:pt>
                <c:pt idx="461">
                  <c:v>0.2266693296</c:v>
                </c:pt>
                <c:pt idx="462">
                  <c:v>0.22765464149999998</c:v>
                </c:pt>
                <c:pt idx="463">
                  <c:v>0.22832155170000001</c:v>
                </c:pt>
                <c:pt idx="464">
                  <c:v>0.22909781179999997</c:v>
                </c:pt>
                <c:pt idx="465">
                  <c:v>0.22987883399999998</c:v>
                </c:pt>
                <c:pt idx="466">
                  <c:v>0.230449443</c:v>
                </c:pt>
                <c:pt idx="467">
                  <c:v>0.23070006600000001</c:v>
                </c:pt>
                <c:pt idx="468">
                  <c:v>0.230523223</c:v>
                </c:pt>
                <c:pt idx="469">
                  <c:v>0.23087929430000001</c:v>
                </c:pt>
                <c:pt idx="470">
                  <c:v>0.23165966200000002</c:v>
                </c:pt>
                <c:pt idx="471">
                  <c:v>0.23264670110000002</c:v>
                </c:pt>
                <c:pt idx="472">
                  <c:v>0.23288489559999997</c:v>
                </c:pt>
                <c:pt idx="473">
                  <c:v>0.23238010679999999</c:v>
                </c:pt>
                <c:pt idx="474">
                  <c:v>0.2325146229</c:v>
                </c:pt>
                <c:pt idx="475">
                  <c:v>0.23317927769999999</c:v>
                </c:pt>
                <c:pt idx="476">
                  <c:v>0.2336270027</c:v>
                </c:pt>
                <c:pt idx="477">
                  <c:v>0.23375708019999999</c:v>
                </c:pt>
                <c:pt idx="478">
                  <c:v>0.23399287999999999</c:v>
                </c:pt>
                <c:pt idx="479">
                  <c:v>0.23486385600000001</c:v>
                </c:pt>
                <c:pt idx="480">
                  <c:v>0.2357329832</c:v>
                </c:pt>
                <c:pt idx="481">
                  <c:v>0.23596747499999998</c:v>
                </c:pt>
                <c:pt idx="482">
                  <c:v>0.23577486559999999</c:v>
                </c:pt>
                <c:pt idx="483">
                  <c:v>0.23580034960000001</c:v>
                </c:pt>
                <c:pt idx="484">
                  <c:v>0.23657454990000001</c:v>
                </c:pt>
                <c:pt idx="485">
                  <c:v>0.23735161099999999</c:v>
                </c:pt>
                <c:pt idx="486">
                  <c:v>0.23802309439999997</c:v>
                </c:pt>
                <c:pt idx="487">
                  <c:v>0.23869587520000002</c:v>
                </c:pt>
                <c:pt idx="488">
                  <c:v>0.23915789819999997</c:v>
                </c:pt>
                <c:pt idx="489">
                  <c:v>0.23930100600000001</c:v>
                </c:pt>
                <c:pt idx="490">
                  <c:v>0.23923897879999997</c:v>
                </c:pt>
                <c:pt idx="491">
                  <c:v>0.2384360724</c:v>
                </c:pt>
                <c:pt idx="492">
                  <c:v>0.2389090894</c:v>
                </c:pt>
                <c:pt idx="493">
                  <c:v>0.24023132</c:v>
                </c:pt>
                <c:pt idx="494">
                  <c:v>0.24069896139999997</c:v>
                </c:pt>
                <c:pt idx="495">
                  <c:v>0.24115815360000001</c:v>
                </c:pt>
                <c:pt idx="496">
                  <c:v>0.24182323200000003</c:v>
                </c:pt>
                <c:pt idx="497">
                  <c:v>0.24259621750000002</c:v>
                </c:pt>
                <c:pt idx="498">
                  <c:v>0.24315698400000002</c:v>
                </c:pt>
                <c:pt idx="499">
                  <c:v>0.24361235359999997</c:v>
                </c:pt>
                <c:pt idx="500">
                  <c:v>0.24374209250000001</c:v>
                </c:pt>
                <c:pt idx="501">
                  <c:v>0.24397876090000001</c:v>
                </c:pt>
                <c:pt idx="502">
                  <c:v>0.24453462599999998</c:v>
                </c:pt>
                <c:pt idx="503">
                  <c:v>0.2449825112</c:v>
                </c:pt>
                <c:pt idx="504">
                  <c:v>0.24564526899999997</c:v>
                </c:pt>
                <c:pt idx="505">
                  <c:v>0.24652966800000004</c:v>
                </c:pt>
                <c:pt idx="506">
                  <c:v>0.24699103780000001</c:v>
                </c:pt>
                <c:pt idx="507">
                  <c:v>0.24713157450000001</c:v>
                </c:pt>
                <c:pt idx="508">
                  <c:v>0.2473807609</c:v>
                </c:pt>
                <c:pt idx="509">
                  <c:v>0.24805365680000002</c:v>
                </c:pt>
                <c:pt idx="510">
                  <c:v>0.24840098319999998</c:v>
                </c:pt>
                <c:pt idx="511">
                  <c:v>0.24885029100000003</c:v>
                </c:pt>
                <c:pt idx="512">
                  <c:v>0.24940275100000001</c:v>
                </c:pt>
                <c:pt idx="513">
                  <c:v>0.24974188680000003</c:v>
                </c:pt>
                <c:pt idx="514">
                  <c:v>0.25061778419999997</c:v>
                </c:pt>
                <c:pt idx="515">
                  <c:v>0.25128415199999998</c:v>
                </c:pt>
                <c:pt idx="516">
                  <c:v>0.25163269199999994</c:v>
                </c:pt>
                <c:pt idx="517">
                  <c:v>0.25198625520000001</c:v>
                </c:pt>
                <c:pt idx="518">
                  <c:v>0.25244772560000001</c:v>
                </c:pt>
                <c:pt idx="519">
                  <c:v>0.25248339180000001</c:v>
                </c:pt>
                <c:pt idx="520">
                  <c:v>0.25252425439999998</c:v>
                </c:pt>
                <c:pt idx="521">
                  <c:v>0.25277921040000001</c:v>
                </c:pt>
                <c:pt idx="522">
                  <c:v>0.25357038860000003</c:v>
                </c:pt>
                <c:pt idx="523">
                  <c:v>0.25393585959999998</c:v>
                </c:pt>
                <c:pt idx="524">
                  <c:v>0.25408842500000001</c:v>
                </c:pt>
                <c:pt idx="525">
                  <c:v>0.25456251600000002</c:v>
                </c:pt>
                <c:pt idx="526">
                  <c:v>0.25546079789999998</c:v>
                </c:pt>
                <c:pt idx="527">
                  <c:v>0.25603178640000002</c:v>
                </c:pt>
                <c:pt idx="528">
                  <c:v>0.2557417333</c:v>
                </c:pt>
                <c:pt idx="529">
                  <c:v>0.25534286999999994</c:v>
                </c:pt>
                <c:pt idx="530">
                  <c:v>0.25558635409999997</c:v>
                </c:pt>
                <c:pt idx="531">
                  <c:v>0.25647144899999996</c:v>
                </c:pt>
                <c:pt idx="532">
                  <c:v>0.25714541930000001</c:v>
                </c:pt>
                <c:pt idx="533">
                  <c:v>0.25717879319999998</c:v>
                </c:pt>
                <c:pt idx="534">
                  <c:v>0.25731449019999997</c:v>
                </c:pt>
                <c:pt idx="535">
                  <c:v>0.25787683340000001</c:v>
                </c:pt>
                <c:pt idx="536">
                  <c:v>0.25865140959999999</c:v>
                </c:pt>
                <c:pt idx="537">
                  <c:v>0.25920746119999999</c:v>
                </c:pt>
                <c:pt idx="538">
                  <c:v>0.26008824149999998</c:v>
                </c:pt>
                <c:pt idx="539">
                  <c:v>0.2610790308</c:v>
                </c:pt>
                <c:pt idx="540">
                  <c:v>0.26196453920000001</c:v>
                </c:pt>
                <c:pt idx="541">
                  <c:v>0.26221437980000006</c:v>
                </c:pt>
                <c:pt idx="542">
                  <c:v>0.26182440239999999</c:v>
                </c:pt>
                <c:pt idx="543">
                  <c:v>0.26143161599999998</c:v>
                </c:pt>
                <c:pt idx="544">
                  <c:v>0.26200002359999996</c:v>
                </c:pt>
                <c:pt idx="545">
                  <c:v>0.26246008129999998</c:v>
                </c:pt>
                <c:pt idx="546">
                  <c:v>0.2629214661</c:v>
                </c:pt>
                <c:pt idx="547">
                  <c:v>0.26305987759999999</c:v>
                </c:pt>
                <c:pt idx="548">
                  <c:v>0.26340848850000004</c:v>
                </c:pt>
                <c:pt idx="549">
                  <c:v>0.2641839252</c:v>
                </c:pt>
                <c:pt idx="550">
                  <c:v>0.26485045839999999</c:v>
                </c:pt>
                <c:pt idx="551">
                  <c:v>0.26509052699999996</c:v>
                </c:pt>
                <c:pt idx="552">
                  <c:v>0.26522799730000002</c:v>
                </c:pt>
                <c:pt idx="553">
                  <c:v>0.26579835239999999</c:v>
                </c:pt>
                <c:pt idx="554">
                  <c:v>0.26680500700000004</c:v>
                </c:pt>
                <c:pt idx="555">
                  <c:v>0.26738217600000003</c:v>
                </c:pt>
                <c:pt idx="556">
                  <c:v>0.2675346455</c:v>
                </c:pt>
                <c:pt idx="557">
                  <c:v>0.26801389799999997</c:v>
                </c:pt>
                <c:pt idx="558">
                  <c:v>0.26870643959999996</c:v>
                </c:pt>
                <c:pt idx="559">
                  <c:v>0.26918229000000005</c:v>
                </c:pt>
                <c:pt idx="560">
                  <c:v>0.26944233199999995</c:v>
                </c:pt>
                <c:pt idx="561">
                  <c:v>0.2699154252</c:v>
                </c:pt>
                <c:pt idx="562">
                  <c:v>0.27071219439999999</c:v>
                </c:pt>
                <c:pt idx="563">
                  <c:v>0.27140546760000001</c:v>
                </c:pt>
                <c:pt idx="564">
                  <c:v>0.27135445290000004</c:v>
                </c:pt>
                <c:pt idx="565">
                  <c:v>0.27130061919999998</c:v>
                </c:pt>
                <c:pt idx="566">
                  <c:v>0.27167358750000004</c:v>
                </c:pt>
                <c:pt idx="567">
                  <c:v>0.2719352713</c:v>
                </c:pt>
                <c:pt idx="568">
                  <c:v>0.2719769668</c:v>
                </c:pt>
                <c:pt idx="569">
                  <c:v>0.27168966999999999</c:v>
                </c:pt>
                <c:pt idx="570">
                  <c:v>0.27182735999999996</c:v>
                </c:pt>
                <c:pt idx="571">
                  <c:v>0.27261410999999997</c:v>
                </c:pt>
                <c:pt idx="572">
                  <c:v>0.27372001799999995</c:v>
                </c:pt>
                <c:pt idx="573">
                  <c:v>0.27438876919999999</c:v>
                </c:pt>
                <c:pt idx="574">
                  <c:v>0.27472943480000001</c:v>
                </c:pt>
                <c:pt idx="575">
                  <c:v>0.27495605760000003</c:v>
                </c:pt>
                <c:pt idx="576">
                  <c:v>0.27550555300000001</c:v>
                </c:pt>
                <c:pt idx="577">
                  <c:v>0.27616587600000003</c:v>
                </c:pt>
                <c:pt idx="578">
                  <c:v>0.27704786679999999</c:v>
                </c:pt>
                <c:pt idx="579">
                  <c:v>0.27815266319999998</c:v>
                </c:pt>
                <c:pt idx="580">
                  <c:v>0.27850841700000001</c:v>
                </c:pt>
                <c:pt idx="581">
                  <c:v>0.27811307399999996</c:v>
                </c:pt>
                <c:pt idx="582">
                  <c:v>0.27772071300000001</c:v>
                </c:pt>
                <c:pt idx="583">
                  <c:v>0.2785187656</c:v>
                </c:pt>
                <c:pt idx="584">
                  <c:v>0.28029092</c:v>
                </c:pt>
                <c:pt idx="585">
                  <c:v>0.2810948217</c:v>
                </c:pt>
                <c:pt idx="586">
                  <c:v>0.28157415649999995</c:v>
                </c:pt>
                <c:pt idx="587">
                  <c:v>0.28162063229999995</c:v>
                </c:pt>
                <c:pt idx="588">
                  <c:v>0.28155583800000006</c:v>
                </c:pt>
                <c:pt idx="589">
                  <c:v>0.28170522869999998</c:v>
                </c:pt>
                <c:pt idx="590">
                  <c:v>0.28229229840000003</c:v>
                </c:pt>
                <c:pt idx="591">
                  <c:v>0.28309960309999999</c:v>
                </c:pt>
                <c:pt idx="592">
                  <c:v>0.28358307379999997</c:v>
                </c:pt>
                <c:pt idx="593">
                  <c:v>0.28363377490000002</c:v>
                </c:pt>
                <c:pt idx="594">
                  <c:v>0.28357386200000001</c:v>
                </c:pt>
                <c:pt idx="595">
                  <c:v>0.28372808420000001</c:v>
                </c:pt>
                <c:pt idx="596">
                  <c:v>0.28420982850000004</c:v>
                </c:pt>
                <c:pt idx="597">
                  <c:v>0.28469119700000001</c:v>
                </c:pt>
                <c:pt idx="598">
                  <c:v>0.28516717320000007</c:v>
                </c:pt>
                <c:pt idx="599">
                  <c:v>0.28584911750000003</c:v>
                </c:pt>
                <c:pt idx="600">
                  <c:v>0.2865293585</c:v>
                </c:pt>
                <c:pt idx="601">
                  <c:v>0.28688466080000002</c:v>
                </c:pt>
                <c:pt idx="602">
                  <c:v>0.2874610333</c:v>
                </c:pt>
                <c:pt idx="603">
                  <c:v>0.28814752850000003</c:v>
                </c:pt>
                <c:pt idx="604">
                  <c:v>0.28851325119999993</c:v>
                </c:pt>
                <c:pt idx="605">
                  <c:v>0.28779806010000003</c:v>
                </c:pt>
                <c:pt idx="606">
                  <c:v>0.28848485609999996</c:v>
                </c:pt>
                <c:pt idx="607">
                  <c:v>0.28949235600000001</c:v>
                </c:pt>
                <c:pt idx="608">
                  <c:v>0.29005926669999998</c:v>
                </c:pt>
                <c:pt idx="609">
                  <c:v>0.2907320565</c:v>
                </c:pt>
                <c:pt idx="610">
                  <c:v>0.29107763700000006</c:v>
                </c:pt>
                <c:pt idx="611">
                  <c:v>0.29131128039999998</c:v>
                </c:pt>
                <c:pt idx="612">
                  <c:v>0.29143861440000002</c:v>
                </c:pt>
                <c:pt idx="613">
                  <c:v>0.29156865659999998</c:v>
                </c:pt>
                <c:pt idx="614">
                  <c:v>0.29180749119999999</c:v>
                </c:pt>
                <c:pt idx="615">
                  <c:v>0.2921570336</c:v>
                </c:pt>
                <c:pt idx="616">
                  <c:v>0.29250906300000001</c:v>
                </c:pt>
                <c:pt idx="617">
                  <c:v>0.29286629250000001</c:v>
                </c:pt>
                <c:pt idx="618">
                  <c:v>0.29323009319999999</c:v>
                </c:pt>
                <c:pt idx="619">
                  <c:v>0.29381708609999996</c:v>
                </c:pt>
                <c:pt idx="620">
                  <c:v>0.29451392299999996</c:v>
                </c:pt>
                <c:pt idx="621">
                  <c:v>0.2947811676</c:v>
                </c:pt>
                <c:pt idx="622">
                  <c:v>0.29484184590000001</c:v>
                </c:pt>
                <c:pt idx="623">
                  <c:v>0.29501444300000002</c:v>
                </c:pt>
                <c:pt idx="624">
                  <c:v>0.2956185261</c:v>
                </c:pt>
                <c:pt idx="625">
                  <c:v>0.29632388519999997</c:v>
                </c:pt>
                <c:pt idx="626">
                  <c:v>0.29680739620000002</c:v>
                </c:pt>
                <c:pt idx="627">
                  <c:v>0.29761039839999998</c:v>
                </c:pt>
                <c:pt idx="628">
                  <c:v>0.29852099840000001</c:v>
                </c:pt>
                <c:pt idx="629">
                  <c:v>0.29910913560000002</c:v>
                </c:pt>
                <c:pt idx="630">
                  <c:v>0.29969716260000001</c:v>
                </c:pt>
                <c:pt idx="631">
                  <c:v>0.30039249440000004</c:v>
                </c:pt>
                <c:pt idx="632">
                  <c:v>0.30086622719999995</c:v>
                </c:pt>
                <c:pt idx="633">
                  <c:v>0.30111797740000001</c:v>
                </c:pt>
                <c:pt idx="634">
                  <c:v>0.30115098800000001</c:v>
                </c:pt>
                <c:pt idx="635">
                  <c:v>0.30128591250000003</c:v>
                </c:pt>
                <c:pt idx="636">
                  <c:v>0.30195903330000001</c:v>
                </c:pt>
                <c:pt idx="637">
                  <c:v>0.30253006840000002</c:v>
                </c:pt>
                <c:pt idx="638">
                  <c:v>0.30288902569999993</c:v>
                </c:pt>
                <c:pt idx="639">
                  <c:v>0.30270359490000004</c:v>
                </c:pt>
                <c:pt idx="640">
                  <c:v>0.30273703889999998</c:v>
                </c:pt>
                <c:pt idx="641">
                  <c:v>0.30310029900000002</c:v>
                </c:pt>
                <c:pt idx="642">
                  <c:v>0.30357117340000001</c:v>
                </c:pt>
                <c:pt idx="643">
                  <c:v>0.30415333499999997</c:v>
                </c:pt>
                <c:pt idx="644">
                  <c:v>0.30473731799999998</c:v>
                </c:pt>
                <c:pt idx="645">
                  <c:v>0.30553827179999998</c:v>
                </c:pt>
                <c:pt idx="646">
                  <c:v>0.30644475110000002</c:v>
                </c:pt>
                <c:pt idx="647">
                  <c:v>0.30702612719999994</c:v>
                </c:pt>
                <c:pt idx="648">
                  <c:v>0.30705775600000002</c:v>
                </c:pt>
                <c:pt idx="649">
                  <c:v>0.30697697220000003</c:v>
                </c:pt>
                <c:pt idx="650">
                  <c:v>0.30743738079999999</c:v>
                </c:pt>
                <c:pt idx="651">
                  <c:v>0.30767525039999999</c:v>
                </c:pt>
                <c:pt idx="652">
                  <c:v>0.30802276319999999</c:v>
                </c:pt>
                <c:pt idx="653">
                  <c:v>0.30826069819999996</c:v>
                </c:pt>
                <c:pt idx="654">
                  <c:v>0.30861198070000001</c:v>
                </c:pt>
                <c:pt idx="655">
                  <c:v>0.30907608329999997</c:v>
                </c:pt>
                <c:pt idx="656">
                  <c:v>0.30975730109999999</c:v>
                </c:pt>
                <c:pt idx="657">
                  <c:v>0.31054459620000002</c:v>
                </c:pt>
                <c:pt idx="658">
                  <c:v>0.31111209149999997</c:v>
                </c:pt>
                <c:pt idx="659">
                  <c:v>0.31179050099999994</c:v>
                </c:pt>
                <c:pt idx="660">
                  <c:v>0.31214623679999998</c:v>
                </c:pt>
                <c:pt idx="661">
                  <c:v>0.31174439519999997</c:v>
                </c:pt>
                <c:pt idx="662">
                  <c:v>0.3114518932</c:v>
                </c:pt>
                <c:pt idx="663">
                  <c:v>0.31148279200000001</c:v>
                </c:pt>
                <c:pt idx="664">
                  <c:v>0.31238647460000002</c:v>
                </c:pt>
                <c:pt idx="665">
                  <c:v>0.3135135993</c:v>
                </c:pt>
                <c:pt idx="666">
                  <c:v>0.3138791964</c:v>
                </c:pt>
                <c:pt idx="667">
                  <c:v>0.31424025849999998</c:v>
                </c:pt>
                <c:pt idx="668">
                  <c:v>0.31492819399999999</c:v>
                </c:pt>
                <c:pt idx="669">
                  <c:v>0.31518193519999999</c:v>
                </c:pt>
                <c:pt idx="670">
                  <c:v>0.31521751910000001</c:v>
                </c:pt>
                <c:pt idx="671">
                  <c:v>0.31525859969999998</c:v>
                </c:pt>
                <c:pt idx="672">
                  <c:v>0.31574634760000003</c:v>
                </c:pt>
                <c:pt idx="673">
                  <c:v>0.31667288799999999</c:v>
                </c:pt>
                <c:pt idx="674">
                  <c:v>0.31737905250000004</c:v>
                </c:pt>
                <c:pt idx="675">
                  <c:v>0.3180810563</c:v>
                </c:pt>
                <c:pt idx="676">
                  <c:v>0.31877536480000002</c:v>
                </c:pt>
                <c:pt idx="677">
                  <c:v>0.31891951039999994</c:v>
                </c:pt>
                <c:pt idx="678">
                  <c:v>0.31863056670000001</c:v>
                </c:pt>
                <c:pt idx="679">
                  <c:v>0.31899582679999999</c:v>
                </c:pt>
                <c:pt idx="680">
                  <c:v>0.31936262840000001</c:v>
                </c:pt>
                <c:pt idx="681">
                  <c:v>0.31995567279999998</c:v>
                </c:pt>
                <c:pt idx="682">
                  <c:v>0.32045383040000003</c:v>
                </c:pt>
                <c:pt idx="683">
                  <c:v>0.32107044049999994</c:v>
                </c:pt>
                <c:pt idx="684">
                  <c:v>0.3219168832</c:v>
                </c:pt>
                <c:pt idx="685">
                  <c:v>0.3224304288</c:v>
                </c:pt>
                <c:pt idx="686">
                  <c:v>0.3227221368</c:v>
                </c:pt>
                <c:pt idx="687">
                  <c:v>0.32334294959999998</c:v>
                </c:pt>
                <c:pt idx="688">
                  <c:v>0.32417668159999996</c:v>
                </c:pt>
                <c:pt idx="689">
                  <c:v>0.32445641760000005</c:v>
                </c:pt>
                <c:pt idx="690">
                  <c:v>0.32451785519999998</c:v>
                </c:pt>
                <c:pt idx="691">
                  <c:v>0.32469666870000002</c:v>
                </c:pt>
                <c:pt idx="692">
                  <c:v>0.32510856599999999</c:v>
                </c:pt>
                <c:pt idx="693">
                  <c:v>0.32531160599999998</c:v>
                </c:pt>
                <c:pt idx="694">
                  <c:v>0.32572855680000001</c:v>
                </c:pt>
                <c:pt idx="695">
                  <c:v>0.32624324799999999</c:v>
                </c:pt>
                <c:pt idx="696">
                  <c:v>0.32675187919999998</c:v>
                </c:pt>
                <c:pt idx="697">
                  <c:v>0.32758000289999994</c:v>
                </c:pt>
                <c:pt idx="698">
                  <c:v>0.32851255930000001</c:v>
                </c:pt>
                <c:pt idx="699">
                  <c:v>0.32878355799999998</c:v>
                </c:pt>
                <c:pt idx="700">
                  <c:v>0.32894565100000006</c:v>
                </c:pt>
                <c:pt idx="701">
                  <c:v>0.32910717840000003</c:v>
                </c:pt>
                <c:pt idx="702">
                  <c:v>0.32938225700000001</c:v>
                </c:pt>
                <c:pt idx="703">
                  <c:v>0.32975591040000002</c:v>
                </c:pt>
                <c:pt idx="704">
                  <c:v>0.33045254880000002</c:v>
                </c:pt>
                <c:pt idx="705">
                  <c:v>0.33103335</c:v>
                </c:pt>
                <c:pt idx="706">
                  <c:v>0.33095176739999999</c:v>
                </c:pt>
                <c:pt idx="707">
                  <c:v>0.33087197640000005</c:v>
                </c:pt>
                <c:pt idx="708">
                  <c:v>0.33123118400000001</c:v>
                </c:pt>
                <c:pt idx="709">
                  <c:v>0.33169802399999998</c:v>
                </c:pt>
                <c:pt idx="710">
                  <c:v>0.33205554329999998</c:v>
                </c:pt>
                <c:pt idx="711">
                  <c:v>0.33273738809999998</c:v>
                </c:pt>
                <c:pt idx="712">
                  <c:v>0.33363388789999998</c:v>
                </c:pt>
                <c:pt idx="713">
                  <c:v>0.33463928999999998</c:v>
                </c:pt>
                <c:pt idx="714">
                  <c:v>0.33476975459999997</c:v>
                </c:pt>
                <c:pt idx="715">
                  <c:v>0.33423727539999998</c:v>
                </c:pt>
                <c:pt idx="716">
                  <c:v>0.33469236000000002</c:v>
                </c:pt>
                <c:pt idx="717">
                  <c:v>0.33602449240000004</c:v>
                </c:pt>
                <c:pt idx="718">
                  <c:v>0.33703119439999996</c:v>
                </c:pt>
                <c:pt idx="719">
                  <c:v>0.33727158359999998</c:v>
                </c:pt>
                <c:pt idx="720">
                  <c:v>0.33740685100000001</c:v>
                </c:pt>
                <c:pt idx="721">
                  <c:v>0.33809622</c:v>
                </c:pt>
                <c:pt idx="722">
                  <c:v>0.33889178609999998</c:v>
                </c:pt>
                <c:pt idx="723">
                  <c:v>0.33902750560000006</c:v>
                </c:pt>
                <c:pt idx="724">
                  <c:v>0.33905220959999999</c:v>
                </c:pt>
                <c:pt idx="725">
                  <c:v>0.33951891519999994</c:v>
                </c:pt>
                <c:pt idx="726">
                  <c:v>0.3400951968</c:v>
                </c:pt>
                <c:pt idx="727">
                  <c:v>0.34056825529999996</c:v>
                </c:pt>
                <c:pt idx="728">
                  <c:v>0.34116397179999997</c:v>
                </c:pt>
                <c:pt idx="729">
                  <c:v>0.34155007649999997</c:v>
                </c:pt>
                <c:pt idx="730">
                  <c:v>0.34160572760000002</c:v>
                </c:pt>
                <c:pt idx="731">
                  <c:v>0.34187401199999995</c:v>
                </c:pt>
                <c:pt idx="732">
                  <c:v>0.34225039800000001</c:v>
                </c:pt>
                <c:pt idx="733">
                  <c:v>0.34306812249999996</c:v>
                </c:pt>
                <c:pt idx="734">
                  <c:v>0.3435565625</c:v>
                </c:pt>
                <c:pt idx="735">
                  <c:v>0.34404606599999998</c:v>
                </c:pt>
                <c:pt idx="736">
                  <c:v>0.34420547400000001</c:v>
                </c:pt>
                <c:pt idx="737">
                  <c:v>0.34425492799999996</c:v>
                </c:pt>
                <c:pt idx="738">
                  <c:v>0.34452814319999997</c:v>
                </c:pt>
                <c:pt idx="739">
                  <c:v>0.34535215220000004</c:v>
                </c:pt>
                <c:pt idx="740">
                  <c:v>0.34617419979999997</c:v>
                </c:pt>
                <c:pt idx="741">
                  <c:v>0.34645156600000004</c:v>
                </c:pt>
                <c:pt idx="742">
                  <c:v>0.3464009898</c:v>
                </c:pt>
                <c:pt idx="743">
                  <c:v>0.3463466006</c:v>
                </c:pt>
                <c:pt idx="744">
                  <c:v>0.34793906800000002</c:v>
                </c:pt>
                <c:pt idx="745">
                  <c:v>0.34887124800000002</c:v>
                </c:pt>
                <c:pt idx="746">
                  <c:v>0.34903270930000002</c:v>
                </c:pt>
                <c:pt idx="747">
                  <c:v>0.34920846799999999</c:v>
                </c:pt>
                <c:pt idx="748">
                  <c:v>0.34972115940000004</c:v>
                </c:pt>
                <c:pt idx="749">
                  <c:v>0.35022767640000008</c:v>
                </c:pt>
                <c:pt idx="750">
                  <c:v>0.35050500600000001</c:v>
                </c:pt>
                <c:pt idx="751">
                  <c:v>0.3506661237</c:v>
                </c:pt>
                <c:pt idx="752">
                  <c:v>0.35104618880000005</c:v>
                </c:pt>
                <c:pt idx="753">
                  <c:v>0.35120262449999995</c:v>
                </c:pt>
                <c:pt idx="754">
                  <c:v>0.35102633280000006</c:v>
                </c:pt>
                <c:pt idx="755">
                  <c:v>0.35117641440000003</c:v>
                </c:pt>
                <c:pt idx="756">
                  <c:v>0.35144096939999997</c:v>
                </c:pt>
                <c:pt idx="757">
                  <c:v>0.35224633189999999</c:v>
                </c:pt>
                <c:pt idx="758">
                  <c:v>0.35282638559999996</c:v>
                </c:pt>
                <c:pt idx="759">
                  <c:v>0.35317849379999999</c:v>
                </c:pt>
                <c:pt idx="760">
                  <c:v>0.35342030120000001</c:v>
                </c:pt>
                <c:pt idx="761">
                  <c:v>0.35388475319999996</c:v>
                </c:pt>
                <c:pt idx="762">
                  <c:v>0.35446315079999996</c:v>
                </c:pt>
                <c:pt idx="763">
                  <c:v>0.35493995039999998</c:v>
                </c:pt>
                <c:pt idx="764">
                  <c:v>0.35553623470000001</c:v>
                </c:pt>
                <c:pt idx="765">
                  <c:v>0.35602290750000004</c:v>
                </c:pt>
                <c:pt idx="766">
                  <c:v>0.35639573279999998</c:v>
                </c:pt>
                <c:pt idx="767">
                  <c:v>0.35677186649999998</c:v>
                </c:pt>
                <c:pt idx="768">
                  <c:v>0.35748230309999995</c:v>
                </c:pt>
                <c:pt idx="769">
                  <c:v>0.35830563920000008</c:v>
                </c:pt>
                <c:pt idx="770">
                  <c:v>0.35869154419999999</c:v>
                </c:pt>
                <c:pt idx="771">
                  <c:v>0.35852901700000001</c:v>
                </c:pt>
                <c:pt idx="772">
                  <c:v>0.35869111499999995</c:v>
                </c:pt>
                <c:pt idx="773">
                  <c:v>0.35951082509999999</c:v>
                </c:pt>
                <c:pt idx="774">
                  <c:v>0.36033171200000003</c:v>
                </c:pt>
                <c:pt idx="775">
                  <c:v>0.36060268299999998</c:v>
                </c:pt>
                <c:pt idx="776">
                  <c:v>0.36065552739999995</c:v>
                </c:pt>
                <c:pt idx="777">
                  <c:v>0.36103880250000003</c:v>
                </c:pt>
                <c:pt idx="778">
                  <c:v>0.36174904880000003</c:v>
                </c:pt>
                <c:pt idx="779">
                  <c:v>0.36256876259999993</c:v>
                </c:pt>
                <c:pt idx="780">
                  <c:v>0.36294061090000002</c:v>
                </c:pt>
                <c:pt idx="781">
                  <c:v>0.36308601899999998</c:v>
                </c:pt>
                <c:pt idx="782">
                  <c:v>0.36312048000000002</c:v>
                </c:pt>
                <c:pt idx="783">
                  <c:v>0.36426111679999995</c:v>
                </c:pt>
                <c:pt idx="784">
                  <c:v>0.3650712988</c:v>
                </c:pt>
                <c:pt idx="785">
                  <c:v>0.36588295440000002</c:v>
                </c:pt>
                <c:pt idx="786">
                  <c:v>0.36580599300000005</c:v>
                </c:pt>
                <c:pt idx="787">
                  <c:v>0.36594609900000002</c:v>
                </c:pt>
                <c:pt idx="788">
                  <c:v>0.36641964800000004</c:v>
                </c:pt>
                <c:pt idx="789">
                  <c:v>0.36634402259999999</c:v>
                </c:pt>
                <c:pt idx="790">
                  <c:v>0.36626804519999995</c:v>
                </c:pt>
                <c:pt idx="791">
                  <c:v>0.36641483520000007</c:v>
                </c:pt>
                <c:pt idx="792">
                  <c:v>0.36722610919999998</c:v>
                </c:pt>
                <c:pt idx="793">
                  <c:v>0.36782233649999996</c:v>
                </c:pt>
                <c:pt idx="794">
                  <c:v>0.368313575</c:v>
                </c:pt>
                <c:pt idx="795">
                  <c:v>0.36880792559999998</c:v>
                </c:pt>
                <c:pt idx="796">
                  <c:v>0.36918326759999998</c:v>
                </c:pt>
                <c:pt idx="797">
                  <c:v>0.36966749760000006</c:v>
                </c:pt>
                <c:pt idx="798">
                  <c:v>0.37015082400000004</c:v>
                </c:pt>
                <c:pt idx="799">
                  <c:v>0.37052173929999999</c:v>
                </c:pt>
                <c:pt idx="800">
                  <c:v>0.3711120732</c:v>
                </c:pt>
                <c:pt idx="801">
                  <c:v>0.371814378</c:v>
                </c:pt>
                <c:pt idx="802">
                  <c:v>0.3723024674</c:v>
                </c:pt>
                <c:pt idx="803">
                  <c:v>0.37268482110000001</c:v>
                </c:pt>
                <c:pt idx="804">
                  <c:v>0.37329444900000003</c:v>
                </c:pt>
                <c:pt idx="805">
                  <c:v>0.37380208500000001</c:v>
                </c:pt>
                <c:pt idx="806">
                  <c:v>0.37409676120000002</c:v>
                </c:pt>
                <c:pt idx="807">
                  <c:v>0.37428764339999998</c:v>
                </c:pt>
                <c:pt idx="808">
                  <c:v>0.37480850219999995</c:v>
                </c:pt>
                <c:pt idx="809">
                  <c:v>0.37566020879999995</c:v>
                </c:pt>
                <c:pt idx="810">
                  <c:v>0.3762837201</c:v>
                </c:pt>
                <c:pt idx="811">
                  <c:v>0.37624282079999999</c:v>
                </c:pt>
                <c:pt idx="812">
                  <c:v>0.37587238559999991</c:v>
                </c:pt>
                <c:pt idx="813">
                  <c:v>0.37616631560000002</c:v>
                </c:pt>
                <c:pt idx="814">
                  <c:v>0.377233388</c:v>
                </c:pt>
                <c:pt idx="815">
                  <c:v>0.37829400879999997</c:v>
                </c:pt>
                <c:pt idx="816">
                  <c:v>0.37890353199999999</c:v>
                </c:pt>
                <c:pt idx="817">
                  <c:v>0.37973451599999997</c:v>
                </c:pt>
                <c:pt idx="818">
                  <c:v>0.38023320600000005</c:v>
                </c:pt>
                <c:pt idx="819">
                  <c:v>0.38073065280000001</c:v>
                </c:pt>
                <c:pt idx="820">
                  <c:v>0.3810126546</c:v>
                </c:pt>
                <c:pt idx="821">
                  <c:v>0.38118281110000002</c:v>
                </c:pt>
                <c:pt idx="822">
                  <c:v>0.38145739049999994</c:v>
                </c:pt>
                <c:pt idx="823">
                  <c:v>0.38161837000000004</c:v>
                </c:pt>
                <c:pt idx="824">
                  <c:v>0.38200329869999999</c:v>
                </c:pt>
                <c:pt idx="825">
                  <c:v>0.3820503308</c:v>
                </c:pt>
                <c:pt idx="826">
                  <c:v>0.38242851800000005</c:v>
                </c:pt>
                <c:pt idx="827">
                  <c:v>0.38268584279999995</c:v>
                </c:pt>
                <c:pt idx="828">
                  <c:v>0.38182519900000006</c:v>
                </c:pt>
                <c:pt idx="829">
                  <c:v>0.3820787256</c:v>
                </c:pt>
                <c:pt idx="830">
                  <c:v>0.38300031199999995</c:v>
                </c:pt>
                <c:pt idx="831">
                  <c:v>0.38392273199999999</c:v>
                </c:pt>
                <c:pt idx="832">
                  <c:v>0.38506662740000003</c:v>
                </c:pt>
                <c:pt idx="833">
                  <c:v>0.38576351040000001</c:v>
                </c:pt>
                <c:pt idx="834">
                  <c:v>0.38591021699999994</c:v>
                </c:pt>
                <c:pt idx="835">
                  <c:v>0.38627763119999997</c:v>
                </c:pt>
                <c:pt idx="836">
                  <c:v>0.3869785872</c:v>
                </c:pt>
                <c:pt idx="837">
                  <c:v>0.38734684019999999</c:v>
                </c:pt>
                <c:pt idx="838">
                  <c:v>0.38738091479999998</c:v>
                </c:pt>
                <c:pt idx="839">
                  <c:v>0.38752049900000002</c:v>
                </c:pt>
                <c:pt idx="840">
                  <c:v>0.38810999340000002</c:v>
                </c:pt>
                <c:pt idx="841">
                  <c:v>0.38869923200000001</c:v>
                </c:pt>
                <c:pt idx="842">
                  <c:v>0.38895247299999997</c:v>
                </c:pt>
                <c:pt idx="843">
                  <c:v>0.38909673610000001</c:v>
                </c:pt>
                <c:pt idx="844">
                  <c:v>0.38979904990000003</c:v>
                </c:pt>
                <c:pt idx="845">
                  <c:v>0.39038720100000002</c:v>
                </c:pt>
                <c:pt idx="846">
                  <c:v>0.39086746180000004</c:v>
                </c:pt>
                <c:pt idx="847">
                  <c:v>0.39113147600000003</c:v>
                </c:pt>
                <c:pt idx="848">
                  <c:v>0.39140185499999997</c:v>
                </c:pt>
                <c:pt idx="849">
                  <c:v>0.39213174480000001</c:v>
                </c:pt>
                <c:pt idx="850">
                  <c:v>0.39264719999999997</c:v>
                </c:pt>
                <c:pt idx="851">
                  <c:v>0.392714432</c:v>
                </c:pt>
                <c:pt idx="852">
                  <c:v>0.39278236799999994</c:v>
                </c:pt>
                <c:pt idx="853">
                  <c:v>0.3936251918</c:v>
                </c:pt>
                <c:pt idx="854">
                  <c:v>0.3947956956</c:v>
                </c:pt>
                <c:pt idx="855">
                  <c:v>0.39529103659999998</c:v>
                </c:pt>
                <c:pt idx="856">
                  <c:v>0.39544163120000003</c:v>
                </c:pt>
                <c:pt idx="857">
                  <c:v>0.39559224780000002</c:v>
                </c:pt>
                <c:pt idx="858">
                  <c:v>0.39541213880000003</c:v>
                </c:pt>
                <c:pt idx="859">
                  <c:v>0.3955659554</c:v>
                </c:pt>
                <c:pt idx="860">
                  <c:v>0.39638426099999996</c:v>
                </c:pt>
                <c:pt idx="861">
                  <c:v>0.39754030000000001</c:v>
                </c:pt>
                <c:pt idx="862">
                  <c:v>0.39858591840000002</c:v>
                </c:pt>
                <c:pt idx="863">
                  <c:v>0.39884932499999998</c:v>
                </c:pt>
                <c:pt idx="864">
                  <c:v>0.39833242299999999</c:v>
                </c:pt>
                <c:pt idx="865">
                  <c:v>0.39826238759999999</c:v>
                </c:pt>
                <c:pt idx="866">
                  <c:v>0.39874968960000001</c:v>
                </c:pt>
                <c:pt idx="867">
                  <c:v>0.39934742130000001</c:v>
                </c:pt>
                <c:pt idx="868">
                  <c:v>0.39994597759999995</c:v>
                </c:pt>
                <c:pt idx="869">
                  <c:v>0.40044360060000006</c:v>
                </c:pt>
                <c:pt idx="870">
                  <c:v>0.40027478799999994</c:v>
                </c:pt>
                <c:pt idx="871">
                  <c:v>0.39876188779999999</c:v>
                </c:pt>
                <c:pt idx="872">
                  <c:v>0.39892507589999998</c:v>
                </c:pt>
                <c:pt idx="873">
                  <c:v>0.40020824500000002</c:v>
                </c:pt>
                <c:pt idx="874">
                  <c:v>0.40182159440000004</c:v>
                </c:pt>
                <c:pt idx="875">
                  <c:v>0.40264820220000003</c:v>
                </c:pt>
                <c:pt idx="876">
                  <c:v>0.40314903780000005</c:v>
                </c:pt>
                <c:pt idx="877">
                  <c:v>0.40399437799999993</c:v>
                </c:pt>
                <c:pt idx="878">
                  <c:v>0.40484610789999997</c:v>
                </c:pt>
                <c:pt idx="879">
                  <c:v>0.40514162150000005</c:v>
                </c:pt>
                <c:pt idx="880">
                  <c:v>0.40554809600000002</c:v>
                </c:pt>
                <c:pt idx="881">
                  <c:v>0.40583653920000001</c:v>
                </c:pt>
                <c:pt idx="882">
                  <c:v>0.40589271119999998</c:v>
                </c:pt>
                <c:pt idx="883">
                  <c:v>0.40650316080000004</c:v>
                </c:pt>
                <c:pt idx="884">
                  <c:v>0.40710321080000006</c:v>
                </c:pt>
                <c:pt idx="885">
                  <c:v>0.40736544119999996</c:v>
                </c:pt>
                <c:pt idx="886">
                  <c:v>0.40752184930000007</c:v>
                </c:pt>
                <c:pt idx="887">
                  <c:v>0.40768010080000006</c:v>
                </c:pt>
                <c:pt idx="888">
                  <c:v>0.4080661673</c:v>
                </c:pt>
                <c:pt idx="889">
                  <c:v>0.40868123379999999</c:v>
                </c:pt>
                <c:pt idx="890">
                  <c:v>0.40862308949999998</c:v>
                </c:pt>
                <c:pt idx="891">
                  <c:v>0.40879024920000001</c:v>
                </c:pt>
                <c:pt idx="892">
                  <c:v>0.40884858519999995</c:v>
                </c:pt>
                <c:pt idx="893">
                  <c:v>0.40924264800000004</c:v>
                </c:pt>
                <c:pt idx="894">
                  <c:v>0.41008657359999995</c:v>
                </c:pt>
                <c:pt idx="895">
                  <c:v>0.41104254240000004</c:v>
                </c:pt>
                <c:pt idx="896">
                  <c:v>0.41155070040000002</c:v>
                </c:pt>
                <c:pt idx="897">
                  <c:v>0.41172123780000003</c:v>
                </c:pt>
                <c:pt idx="898">
                  <c:v>0.41211847440000005</c:v>
                </c:pt>
                <c:pt idx="899">
                  <c:v>0.41273773450000001</c:v>
                </c:pt>
                <c:pt idx="900">
                  <c:v>0.41335604800000009</c:v>
                </c:pt>
                <c:pt idx="901">
                  <c:v>0.4138618684</c:v>
                </c:pt>
                <c:pt idx="902">
                  <c:v>0.41425404160000001</c:v>
                </c:pt>
                <c:pt idx="903">
                  <c:v>0.41420075520000005</c:v>
                </c:pt>
                <c:pt idx="904">
                  <c:v>0.41380898399999999</c:v>
                </c:pt>
                <c:pt idx="905">
                  <c:v>0.41375263960000003</c:v>
                </c:pt>
                <c:pt idx="906">
                  <c:v>0.41470304320000001</c:v>
                </c:pt>
                <c:pt idx="907">
                  <c:v>0.41576419000000003</c:v>
                </c:pt>
                <c:pt idx="908">
                  <c:v>0.41683003060000001</c:v>
                </c:pt>
                <c:pt idx="909">
                  <c:v>0.41710675139999998</c:v>
                </c:pt>
                <c:pt idx="910">
                  <c:v>0.41772001919999996</c:v>
                </c:pt>
                <c:pt idx="911">
                  <c:v>0.41800358600000004</c:v>
                </c:pt>
                <c:pt idx="912">
                  <c:v>0.41863385190000002</c:v>
                </c:pt>
                <c:pt idx="913">
                  <c:v>0.41915183719999999</c:v>
                </c:pt>
                <c:pt idx="914">
                  <c:v>0.41978170439999996</c:v>
                </c:pt>
                <c:pt idx="915">
                  <c:v>0.42006342460000007</c:v>
                </c:pt>
                <c:pt idx="916">
                  <c:v>0.4204457593</c:v>
                </c:pt>
                <c:pt idx="917">
                  <c:v>0.42083228000000006</c:v>
                </c:pt>
                <c:pt idx="918">
                  <c:v>0.42110447319999994</c:v>
                </c:pt>
                <c:pt idx="919">
                  <c:v>0.42137484480000004</c:v>
                </c:pt>
                <c:pt idx="920">
                  <c:v>0.42175257780000003</c:v>
                </c:pt>
                <c:pt idx="921">
                  <c:v>0.42213412500000003</c:v>
                </c:pt>
                <c:pt idx="922">
                  <c:v>0.42263357879999996</c:v>
                </c:pt>
                <c:pt idx="923">
                  <c:v>0.42290682000000002</c:v>
                </c:pt>
                <c:pt idx="924">
                  <c:v>0.42340946399999996</c:v>
                </c:pt>
                <c:pt idx="925">
                  <c:v>0.42402521849999997</c:v>
                </c:pt>
                <c:pt idx="926">
                  <c:v>0.42430395569999996</c:v>
                </c:pt>
                <c:pt idx="927">
                  <c:v>0.42436347430000004</c:v>
                </c:pt>
                <c:pt idx="928">
                  <c:v>0.42464380750000003</c:v>
                </c:pt>
                <c:pt idx="929">
                  <c:v>0.4255931154</c:v>
                </c:pt>
                <c:pt idx="930">
                  <c:v>0.4266526692</c:v>
                </c:pt>
                <c:pt idx="931">
                  <c:v>0.42681118409999996</c:v>
                </c:pt>
                <c:pt idx="932">
                  <c:v>0.42652453359999998</c:v>
                </c:pt>
                <c:pt idx="933">
                  <c:v>0.42636377000000003</c:v>
                </c:pt>
                <c:pt idx="934">
                  <c:v>0.42699523229999997</c:v>
                </c:pt>
                <c:pt idx="935">
                  <c:v>0.42785431220000003</c:v>
                </c:pt>
                <c:pt idx="936">
                  <c:v>0.42836882400000004</c:v>
                </c:pt>
                <c:pt idx="937">
                  <c:v>0.42911592599999998</c:v>
                </c:pt>
                <c:pt idx="938">
                  <c:v>0.42942108439999999</c:v>
                </c:pt>
                <c:pt idx="939">
                  <c:v>0.42961538159999996</c:v>
                </c:pt>
                <c:pt idx="940">
                  <c:v>0.43003698600000001</c:v>
                </c:pt>
                <c:pt idx="941">
                  <c:v>0.43068450600000002</c:v>
                </c:pt>
                <c:pt idx="942">
                  <c:v>0.43165989989999998</c:v>
                </c:pt>
                <c:pt idx="943">
                  <c:v>0.43250696300000002</c:v>
                </c:pt>
                <c:pt idx="944">
                  <c:v>0.43267160760000001</c:v>
                </c:pt>
                <c:pt idx="945">
                  <c:v>0.43317705599999995</c:v>
                </c:pt>
                <c:pt idx="946">
                  <c:v>0.43356964879999993</c:v>
                </c:pt>
                <c:pt idx="947">
                  <c:v>0.43520743439999993</c:v>
                </c:pt>
                <c:pt idx="948">
                  <c:v>0.43638630379999993</c:v>
                </c:pt>
                <c:pt idx="949">
                  <c:v>0.43598640719999998</c:v>
                </c:pt>
                <c:pt idx="950">
                  <c:v>0.4352442561</c:v>
                </c:pt>
                <c:pt idx="951">
                  <c:v>0.4355223138</c:v>
                </c:pt>
                <c:pt idx="952">
                  <c:v>0.43613956980000002</c:v>
                </c:pt>
                <c:pt idx="953">
                  <c:v>0.43619666819999992</c:v>
                </c:pt>
                <c:pt idx="954">
                  <c:v>0.43602992480000002</c:v>
                </c:pt>
                <c:pt idx="955">
                  <c:v>0.43642048440000003</c:v>
                </c:pt>
                <c:pt idx="956">
                  <c:v>0.43726431660000004</c:v>
                </c:pt>
                <c:pt idx="957">
                  <c:v>0.43776936899999996</c:v>
                </c:pt>
                <c:pt idx="958">
                  <c:v>0.43827375540000002</c:v>
                </c:pt>
                <c:pt idx="959">
                  <c:v>0.43899872000000001</c:v>
                </c:pt>
                <c:pt idx="960">
                  <c:v>0.43972227300000005</c:v>
                </c:pt>
                <c:pt idx="961">
                  <c:v>0.43988012899999995</c:v>
                </c:pt>
                <c:pt idx="962">
                  <c:v>0.43992599560000001</c:v>
                </c:pt>
                <c:pt idx="963">
                  <c:v>0.44008038719999998</c:v>
                </c:pt>
                <c:pt idx="964">
                  <c:v>0.44079573780000003</c:v>
                </c:pt>
                <c:pt idx="965">
                  <c:v>0.44163142980000003</c:v>
                </c:pt>
                <c:pt idx="966">
                  <c:v>0.44213034800000006</c:v>
                </c:pt>
                <c:pt idx="967">
                  <c:v>0.44240172169999997</c:v>
                </c:pt>
                <c:pt idx="968">
                  <c:v>0.44278286699999997</c:v>
                </c:pt>
                <c:pt idx="969">
                  <c:v>0.44260014920000001</c:v>
                </c:pt>
                <c:pt idx="970">
                  <c:v>0.44287592499999995</c:v>
                </c:pt>
                <c:pt idx="971">
                  <c:v>0.44270292959999996</c:v>
                </c:pt>
                <c:pt idx="972">
                  <c:v>0.44343741279999999</c:v>
                </c:pt>
                <c:pt idx="973">
                  <c:v>0.44439279940000004</c:v>
                </c:pt>
                <c:pt idx="974">
                  <c:v>0.44512213839999998</c:v>
                </c:pt>
                <c:pt idx="975">
                  <c:v>0.44574380189999996</c:v>
                </c:pt>
                <c:pt idx="976">
                  <c:v>0.44602949550000004</c:v>
                </c:pt>
                <c:pt idx="977">
                  <c:v>0.44631721759999998</c:v>
                </c:pt>
                <c:pt idx="978">
                  <c:v>0.44671956399999996</c:v>
                </c:pt>
                <c:pt idx="979">
                  <c:v>0.44711411919999999</c:v>
                </c:pt>
                <c:pt idx="980">
                  <c:v>0.44738903700000004</c:v>
                </c:pt>
                <c:pt idx="981">
                  <c:v>0.44800425999999999</c:v>
                </c:pt>
                <c:pt idx="982">
                  <c:v>0.44862039600000003</c:v>
                </c:pt>
                <c:pt idx="983">
                  <c:v>0.44922873599999996</c:v>
                </c:pt>
                <c:pt idx="984">
                  <c:v>0.44915132129999996</c:v>
                </c:pt>
                <c:pt idx="985">
                  <c:v>0.44896161569999998</c:v>
                </c:pt>
                <c:pt idx="986">
                  <c:v>0.44923525209999998</c:v>
                </c:pt>
                <c:pt idx="987">
                  <c:v>0.44985731479999996</c:v>
                </c:pt>
                <c:pt idx="988">
                  <c:v>0.4508212056</c:v>
                </c:pt>
                <c:pt idx="989">
                  <c:v>0.45111337879999996</c:v>
                </c:pt>
                <c:pt idx="990">
                  <c:v>0.45106780089999998</c:v>
                </c:pt>
                <c:pt idx="991">
                  <c:v>0.45079786700000002</c:v>
                </c:pt>
                <c:pt idx="992">
                  <c:v>0.45154994640000001</c:v>
                </c:pt>
                <c:pt idx="993">
                  <c:v>0.452293479</c:v>
                </c:pt>
                <c:pt idx="994">
                  <c:v>0.45315319229999995</c:v>
                </c:pt>
                <c:pt idx="995">
                  <c:v>0.45413314449999997</c:v>
                </c:pt>
                <c:pt idx="996">
                  <c:v>0.45466043669999995</c:v>
                </c:pt>
                <c:pt idx="997">
                  <c:v>0.45485251259999998</c:v>
                </c:pt>
                <c:pt idx="998">
                  <c:v>0.45493375319999996</c:v>
                </c:pt>
                <c:pt idx="999">
                  <c:v>0.45569557199999999</c:v>
                </c:pt>
                <c:pt idx="1000">
                  <c:v>0.45645762960000003</c:v>
                </c:pt>
                <c:pt idx="1001">
                  <c:v>0.45699004259999998</c:v>
                </c:pt>
                <c:pt idx="1002">
                  <c:v>0.45775253439999997</c:v>
                </c:pt>
                <c:pt idx="1003">
                  <c:v>0.458511638</c:v>
                </c:pt>
                <c:pt idx="1004">
                  <c:v>0.45859143200000008</c:v>
                </c:pt>
                <c:pt idx="1005">
                  <c:v>0.45855338279999996</c:v>
                </c:pt>
                <c:pt idx="1006">
                  <c:v>0.45873852700000001</c:v>
                </c:pt>
                <c:pt idx="1007">
                  <c:v>0.4593722415</c:v>
                </c:pt>
                <c:pt idx="1008">
                  <c:v>0.45999884400000002</c:v>
                </c:pt>
                <c:pt idx="1009">
                  <c:v>0.46027102819999993</c:v>
                </c:pt>
                <c:pt idx="1010">
                  <c:v>0.4607742594</c:v>
                </c:pt>
                <c:pt idx="1011">
                  <c:v>0.46139634189999995</c:v>
                </c:pt>
                <c:pt idx="1012">
                  <c:v>0.46225408440000004</c:v>
                </c:pt>
                <c:pt idx="1013">
                  <c:v>0.46277147400000002</c:v>
                </c:pt>
                <c:pt idx="1014">
                  <c:v>0.46283199780000001</c:v>
                </c:pt>
                <c:pt idx="1015">
                  <c:v>0.46277369160000004</c:v>
                </c:pt>
                <c:pt idx="1016">
                  <c:v>0.46293720360000001</c:v>
                </c:pt>
                <c:pt idx="1017">
                  <c:v>0.46320862400000001</c:v>
                </c:pt>
                <c:pt idx="1018">
                  <c:v>0.46382083409999997</c:v>
                </c:pt>
                <c:pt idx="1019">
                  <c:v>0.46397633699999996</c:v>
                </c:pt>
                <c:pt idx="1020">
                  <c:v>0.46402273499999996</c:v>
                </c:pt>
                <c:pt idx="1021">
                  <c:v>0.46429717680000004</c:v>
                </c:pt>
                <c:pt idx="1022">
                  <c:v>0.46502820519999999</c:v>
                </c:pt>
                <c:pt idx="1023">
                  <c:v>0.46564369349999996</c:v>
                </c:pt>
                <c:pt idx="1024">
                  <c:v>0.46580184519999995</c:v>
                </c:pt>
                <c:pt idx="1025">
                  <c:v>0.46573515269999999</c:v>
                </c:pt>
                <c:pt idx="1026">
                  <c:v>0.46611984780000004</c:v>
                </c:pt>
                <c:pt idx="1027">
                  <c:v>0.46662605499999998</c:v>
                </c:pt>
                <c:pt idx="1028">
                  <c:v>0.466677589</c:v>
                </c:pt>
                <c:pt idx="1029">
                  <c:v>0.46730501999999996</c:v>
                </c:pt>
                <c:pt idx="1030">
                  <c:v>0.46737299700000001</c:v>
                </c:pt>
                <c:pt idx="1031">
                  <c:v>0.46755594240000004</c:v>
                </c:pt>
                <c:pt idx="1032">
                  <c:v>0.46841776410000002</c:v>
                </c:pt>
                <c:pt idx="1033">
                  <c:v>0.46927281299999996</c:v>
                </c:pt>
                <c:pt idx="1034">
                  <c:v>0.47023236099999993</c:v>
                </c:pt>
                <c:pt idx="1035">
                  <c:v>0.47142048959999999</c:v>
                </c:pt>
                <c:pt idx="1036">
                  <c:v>0.47192728960000002</c:v>
                </c:pt>
                <c:pt idx="1037">
                  <c:v>0.47209068510000002</c:v>
                </c:pt>
                <c:pt idx="1038">
                  <c:v>0.47224873019999997</c:v>
                </c:pt>
                <c:pt idx="1039">
                  <c:v>0.47286460789999996</c:v>
                </c:pt>
                <c:pt idx="1040">
                  <c:v>0.47348017920000002</c:v>
                </c:pt>
                <c:pt idx="1041">
                  <c:v>0.47341936710000004</c:v>
                </c:pt>
                <c:pt idx="1042">
                  <c:v>0.47359123839999995</c:v>
                </c:pt>
                <c:pt idx="1043">
                  <c:v>0.4741072744</c:v>
                </c:pt>
                <c:pt idx="1044">
                  <c:v>0.47451533850000005</c:v>
                </c:pt>
                <c:pt idx="1045">
                  <c:v>0.47469857520000008</c:v>
                </c:pt>
                <c:pt idx="1046">
                  <c:v>0.47499660719999998</c:v>
                </c:pt>
                <c:pt idx="1047">
                  <c:v>0.47586860400000003</c:v>
                </c:pt>
                <c:pt idx="1048">
                  <c:v>0.47697335699999999</c:v>
                </c:pt>
                <c:pt idx="1049">
                  <c:v>0.47750142600000001</c:v>
                </c:pt>
                <c:pt idx="1050">
                  <c:v>0.47756904480000001</c:v>
                </c:pt>
                <c:pt idx="1051">
                  <c:v>0.47785633920000009</c:v>
                </c:pt>
                <c:pt idx="1052">
                  <c:v>0.47802172780000002</c:v>
                </c:pt>
                <c:pt idx="1053">
                  <c:v>0.47818421619999996</c:v>
                </c:pt>
                <c:pt idx="1054">
                  <c:v>0.47846286400000004</c:v>
                </c:pt>
                <c:pt idx="1055">
                  <c:v>0.47920323360000006</c:v>
                </c:pt>
                <c:pt idx="1056">
                  <c:v>0.48028429150000002</c:v>
                </c:pt>
                <c:pt idx="1057">
                  <c:v>0.48124854359999997</c:v>
                </c:pt>
                <c:pt idx="1058">
                  <c:v>0.48186902080000005</c:v>
                </c:pt>
                <c:pt idx="1059">
                  <c:v>0.48203488320000004</c:v>
                </c:pt>
                <c:pt idx="1060">
                  <c:v>0.48175019279999998</c:v>
                </c:pt>
                <c:pt idx="1061">
                  <c:v>0.48181622699999999</c:v>
                </c:pt>
                <c:pt idx="1062">
                  <c:v>0.48247321949999999</c:v>
                </c:pt>
                <c:pt idx="1063">
                  <c:v>0.48314811919999989</c:v>
                </c:pt>
                <c:pt idx="1064">
                  <c:v>0.48359443700000004</c:v>
                </c:pt>
                <c:pt idx="1065">
                  <c:v>0.48357640620000009</c:v>
                </c:pt>
                <c:pt idx="1066">
                  <c:v>0.48389558399999993</c:v>
                </c:pt>
                <c:pt idx="1067">
                  <c:v>0.48455933500000004</c:v>
                </c:pt>
                <c:pt idx="1068">
                  <c:v>0.48499514840000002</c:v>
                </c:pt>
                <c:pt idx="1069">
                  <c:v>0.48599627999999995</c:v>
                </c:pt>
                <c:pt idx="1070">
                  <c:v>0.48664669209999994</c:v>
                </c:pt>
                <c:pt idx="1071">
                  <c:v>0.48637407000000005</c:v>
                </c:pt>
                <c:pt idx="1072">
                  <c:v>0.48597851999999997</c:v>
                </c:pt>
                <c:pt idx="1073">
                  <c:v>0.48592257870000005</c:v>
                </c:pt>
                <c:pt idx="1074">
                  <c:v>0.48655121840000004</c:v>
                </c:pt>
                <c:pt idx="1075">
                  <c:v>0.4877515368</c:v>
                </c:pt>
                <c:pt idx="1076">
                  <c:v>0.48883599270000005</c:v>
                </c:pt>
                <c:pt idx="1077">
                  <c:v>0.48899212639999995</c:v>
                </c:pt>
                <c:pt idx="1078">
                  <c:v>0.48903087419999997</c:v>
                </c:pt>
                <c:pt idx="1079">
                  <c:v>0.4896473274</c:v>
                </c:pt>
                <c:pt idx="1080">
                  <c:v>0.49060635320000001</c:v>
                </c:pt>
                <c:pt idx="1081">
                  <c:v>0.49110686999999997</c:v>
                </c:pt>
                <c:pt idx="1082">
                  <c:v>0.49126835720000001</c:v>
                </c:pt>
                <c:pt idx="1083">
                  <c:v>0.49166266270000003</c:v>
                </c:pt>
                <c:pt idx="1084">
                  <c:v>0.49240906099999998</c:v>
                </c:pt>
                <c:pt idx="1085">
                  <c:v>0.49315647709999999</c:v>
                </c:pt>
                <c:pt idx="1086">
                  <c:v>0.49332720120000001</c:v>
                </c:pt>
                <c:pt idx="1087">
                  <c:v>0.49361032900000001</c:v>
                </c:pt>
                <c:pt idx="1088">
                  <c:v>0.49377338650000002</c:v>
                </c:pt>
                <c:pt idx="1089">
                  <c:v>0.49417544400000002</c:v>
                </c:pt>
                <c:pt idx="1090">
                  <c:v>0.49423948420000002</c:v>
                </c:pt>
                <c:pt idx="1091">
                  <c:v>0.4940773752</c:v>
                </c:pt>
                <c:pt idx="1092">
                  <c:v>0.49448516670000003</c:v>
                </c:pt>
                <c:pt idx="1093">
                  <c:v>0.49524547799999996</c:v>
                </c:pt>
                <c:pt idx="1094">
                  <c:v>0.49531694100000001</c:v>
                </c:pt>
                <c:pt idx="1095">
                  <c:v>0.49549960139999999</c:v>
                </c:pt>
                <c:pt idx="1096">
                  <c:v>0.49613531490000001</c:v>
                </c:pt>
                <c:pt idx="1097">
                  <c:v>0.49711862759999997</c:v>
                </c:pt>
                <c:pt idx="1098">
                  <c:v>0.4979866248</c:v>
                </c:pt>
                <c:pt idx="1099">
                  <c:v>0.49816448109999995</c:v>
                </c:pt>
                <c:pt idx="1100">
                  <c:v>0.49823501119999997</c:v>
                </c:pt>
                <c:pt idx="1101">
                  <c:v>0.49853586509999998</c:v>
                </c:pt>
                <c:pt idx="1102">
                  <c:v>0.49906714060000007</c:v>
                </c:pt>
                <c:pt idx="1103">
                  <c:v>0.49994109199999998</c:v>
                </c:pt>
                <c:pt idx="1104">
                  <c:v>0.50057876000000001</c:v>
                </c:pt>
                <c:pt idx="1105">
                  <c:v>0.50087394629999993</c:v>
                </c:pt>
                <c:pt idx="1106">
                  <c:v>0.50082956320000005</c:v>
                </c:pt>
                <c:pt idx="1107">
                  <c:v>0.50089909919999998</c:v>
                </c:pt>
                <c:pt idx="1108">
                  <c:v>0.50039314739999996</c:v>
                </c:pt>
                <c:pt idx="1109">
                  <c:v>0.49953033830000004</c:v>
                </c:pt>
                <c:pt idx="1110">
                  <c:v>0.50028019150000003</c:v>
                </c:pt>
                <c:pt idx="1111">
                  <c:v>0.50171903119999994</c:v>
                </c:pt>
                <c:pt idx="1112">
                  <c:v>0.50292709179999995</c:v>
                </c:pt>
                <c:pt idx="1113">
                  <c:v>0.50390647919999998</c:v>
                </c:pt>
                <c:pt idx="1114">
                  <c:v>0.5046453125</c:v>
                </c:pt>
                <c:pt idx="1115">
                  <c:v>0.50526891600000001</c:v>
                </c:pt>
                <c:pt idx="1116">
                  <c:v>0.50600843400000006</c:v>
                </c:pt>
                <c:pt idx="1117">
                  <c:v>0.50651644400000007</c:v>
                </c:pt>
                <c:pt idx="1118">
                  <c:v>0.50678892720000002</c:v>
                </c:pt>
                <c:pt idx="1119">
                  <c:v>0.506712618</c:v>
                </c:pt>
                <c:pt idx="1120">
                  <c:v>0.50697987590000004</c:v>
                </c:pt>
                <c:pt idx="1121">
                  <c:v>0.50759165160000008</c:v>
                </c:pt>
                <c:pt idx="1122">
                  <c:v>0.50808808419999996</c:v>
                </c:pt>
                <c:pt idx="1123">
                  <c:v>0.50846650699999996</c:v>
                </c:pt>
                <c:pt idx="1124">
                  <c:v>0.50884409200000003</c:v>
                </c:pt>
                <c:pt idx="1125">
                  <c:v>0.50933672199999991</c:v>
                </c:pt>
                <c:pt idx="1126">
                  <c:v>0.50982631680000001</c:v>
                </c:pt>
                <c:pt idx="1127">
                  <c:v>0.51032126600000005</c:v>
                </c:pt>
                <c:pt idx="1128">
                  <c:v>0.51070965639999999</c:v>
                </c:pt>
                <c:pt idx="1129">
                  <c:v>0.51121579360000002</c:v>
                </c:pt>
                <c:pt idx="1130">
                  <c:v>0.51171846600000004</c:v>
                </c:pt>
                <c:pt idx="1131">
                  <c:v>0.51199022160000007</c:v>
                </c:pt>
                <c:pt idx="1132">
                  <c:v>0.51284885999999996</c:v>
                </c:pt>
                <c:pt idx="1133">
                  <c:v>0.51348195499999993</c:v>
                </c:pt>
                <c:pt idx="1134">
                  <c:v>0.51389790079999997</c:v>
                </c:pt>
                <c:pt idx="1135">
                  <c:v>0.51351086600000007</c:v>
                </c:pt>
                <c:pt idx="1136">
                  <c:v>0.51312502799999993</c:v>
                </c:pt>
                <c:pt idx="1137">
                  <c:v>0.51378821550000009</c:v>
                </c:pt>
                <c:pt idx="1138">
                  <c:v>0.51468993240000005</c:v>
                </c:pt>
                <c:pt idx="1139">
                  <c:v>0.51547898579999996</c:v>
                </c:pt>
                <c:pt idx="1140">
                  <c:v>0.51579632399999997</c:v>
                </c:pt>
                <c:pt idx="1141">
                  <c:v>0.51633748800000001</c:v>
                </c:pt>
                <c:pt idx="1142">
                  <c:v>0.51664697700000006</c:v>
                </c:pt>
                <c:pt idx="1143">
                  <c:v>0.51717631800000008</c:v>
                </c:pt>
                <c:pt idx="1144">
                  <c:v>0.5179287024</c:v>
                </c:pt>
                <c:pt idx="1145">
                  <c:v>0.51833182710000003</c:v>
                </c:pt>
                <c:pt idx="1146">
                  <c:v>0.51815231049999999</c:v>
                </c:pt>
                <c:pt idx="1147">
                  <c:v>0.51808267679999997</c:v>
                </c:pt>
                <c:pt idx="1148">
                  <c:v>0.51870756509999993</c:v>
                </c:pt>
                <c:pt idx="1149">
                  <c:v>0.51992082449999999</c:v>
                </c:pt>
                <c:pt idx="1150">
                  <c:v>0.51987060899999993</c:v>
                </c:pt>
                <c:pt idx="1151">
                  <c:v>0.51878086400000001</c:v>
                </c:pt>
                <c:pt idx="1152">
                  <c:v>0.51897059980000004</c:v>
                </c:pt>
                <c:pt idx="1153">
                  <c:v>0.51951369600000008</c:v>
                </c:pt>
                <c:pt idx="1154">
                  <c:v>0.51982029610000002</c:v>
                </c:pt>
                <c:pt idx="1155">
                  <c:v>0.52059537330000005</c:v>
                </c:pt>
                <c:pt idx="1156">
                  <c:v>0.52172957679999998</c:v>
                </c:pt>
                <c:pt idx="1157">
                  <c:v>0.5224027644</c:v>
                </c:pt>
                <c:pt idx="1158">
                  <c:v>0.52295256130000001</c:v>
                </c:pt>
                <c:pt idx="1159">
                  <c:v>0.52326655449999993</c:v>
                </c:pt>
                <c:pt idx="1160">
                  <c:v>0.5239239966</c:v>
                </c:pt>
                <c:pt idx="1161">
                  <c:v>0.52493317419999996</c:v>
                </c:pt>
                <c:pt idx="1162">
                  <c:v>0.52582256039999997</c:v>
                </c:pt>
                <c:pt idx="1163">
                  <c:v>0.52623723599999994</c:v>
                </c:pt>
                <c:pt idx="1164">
                  <c:v>0.52641177679999995</c:v>
                </c:pt>
                <c:pt idx="1165">
                  <c:v>0.52670011319999999</c:v>
                </c:pt>
                <c:pt idx="1166">
                  <c:v>0.52699258609999999</c:v>
                </c:pt>
                <c:pt idx="1167">
                  <c:v>0.52704980270000001</c:v>
                </c:pt>
                <c:pt idx="1168">
                  <c:v>0.52744661760000011</c:v>
                </c:pt>
                <c:pt idx="1169">
                  <c:v>0.52820313000000008</c:v>
                </c:pt>
                <c:pt idx="1170">
                  <c:v>0.52909002930000004</c:v>
                </c:pt>
                <c:pt idx="1171">
                  <c:v>0.52951221599999998</c:v>
                </c:pt>
                <c:pt idx="1172">
                  <c:v>0.52969036669999991</c:v>
                </c:pt>
                <c:pt idx="1173">
                  <c:v>0.52999016849999991</c:v>
                </c:pt>
                <c:pt idx="1174">
                  <c:v>0.53110226519999992</c:v>
                </c:pt>
                <c:pt idx="1175">
                  <c:v>0.5316319008</c:v>
                </c:pt>
                <c:pt idx="1176">
                  <c:v>0.53146906899999991</c:v>
                </c:pt>
                <c:pt idx="1177">
                  <c:v>0.53164016250000001</c:v>
                </c:pt>
                <c:pt idx="1178">
                  <c:v>0.5318117376</c:v>
                </c:pt>
                <c:pt idx="1179">
                  <c:v>0.53197692909999994</c:v>
                </c:pt>
                <c:pt idx="1180">
                  <c:v>0.53226021259999989</c:v>
                </c:pt>
                <c:pt idx="1181">
                  <c:v>0.53266254020000003</c:v>
                </c:pt>
                <c:pt idx="1182">
                  <c:v>0.53307181550000005</c:v>
                </c:pt>
                <c:pt idx="1183">
                  <c:v>0.53372106899999994</c:v>
                </c:pt>
                <c:pt idx="1184">
                  <c:v>0.53426014879999995</c:v>
                </c:pt>
                <c:pt idx="1185">
                  <c:v>0.53481177199999996</c:v>
                </c:pt>
                <c:pt idx="1186">
                  <c:v>0.53535572219999994</c:v>
                </c:pt>
                <c:pt idx="1187">
                  <c:v>0.5351939</c:v>
                </c:pt>
                <c:pt idx="1188">
                  <c:v>0.53550620760000001</c:v>
                </c:pt>
                <c:pt idx="1189">
                  <c:v>0.53619076269999999</c:v>
                </c:pt>
                <c:pt idx="1190">
                  <c:v>0.53723814950000004</c:v>
                </c:pt>
                <c:pt idx="1191">
                  <c:v>0.53840977440000004</c:v>
                </c:pt>
                <c:pt idx="1192">
                  <c:v>0.53934015300000004</c:v>
                </c:pt>
                <c:pt idx="1193">
                  <c:v>0.53978917300000007</c:v>
                </c:pt>
                <c:pt idx="1194">
                  <c:v>0.54009770880000008</c:v>
                </c:pt>
                <c:pt idx="1195">
                  <c:v>0.5405089099</c:v>
                </c:pt>
                <c:pt idx="1196">
                  <c:v>0.540683888</c:v>
                </c:pt>
                <c:pt idx="1197">
                  <c:v>0.54088256039999993</c:v>
                </c:pt>
                <c:pt idx="1198">
                  <c:v>0.5415549502</c:v>
                </c:pt>
                <c:pt idx="1199">
                  <c:v>0.54245232360000006</c:v>
                </c:pt>
                <c:pt idx="1200">
                  <c:v>0.5428723728</c:v>
                </c:pt>
                <c:pt idx="1201">
                  <c:v>0.5429366256</c:v>
                </c:pt>
                <c:pt idx="1202">
                  <c:v>0.5429976192</c:v>
                </c:pt>
                <c:pt idx="1203">
                  <c:v>0.54317152349999998</c:v>
                </c:pt>
                <c:pt idx="1204">
                  <c:v>0.54347048639999995</c:v>
                </c:pt>
                <c:pt idx="1205">
                  <c:v>0.54377090400000005</c:v>
                </c:pt>
                <c:pt idx="1206">
                  <c:v>0.54418899040000002</c:v>
                </c:pt>
                <c:pt idx="1207">
                  <c:v>0.54506506230000007</c:v>
                </c:pt>
                <c:pt idx="1208">
                  <c:v>0.54593429500000001</c:v>
                </c:pt>
                <c:pt idx="1209">
                  <c:v>0.54598715639999995</c:v>
                </c:pt>
                <c:pt idx="1210">
                  <c:v>0.54545218659999994</c:v>
                </c:pt>
                <c:pt idx="1211">
                  <c:v>0.5454998512</c:v>
                </c:pt>
                <c:pt idx="1212">
                  <c:v>0.54626389200000003</c:v>
                </c:pt>
                <c:pt idx="1213">
                  <c:v>0.54669607099999995</c:v>
                </c:pt>
                <c:pt idx="1214">
                  <c:v>0.54725357279999998</c:v>
                </c:pt>
                <c:pt idx="1215">
                  <c:v>0.54804202199999996</c:v>
                </c:pt>
                <c:pt idx="1216">
                  <c:v>0.5489414091</c:v>
                </c:pt>
                <c:pt idx="1217">
                  <c:v>0.54959795519999999</c:v>
                </c:pt>
                <c:pt idx="1218">
                  <c:v>0.55003036589999998</c:v>
                </c:pt>
                <c:pt idx="1219">
                  <c:v>0.55012074029999991</c:v>
                </c:pt>
                <c:pt idx="1220">
                  <c:v>0.55009469320000004</c:v>
                </c:pt>
                <c:pt idx="1221">
                  <c:v>0.55064986800000004</c:v>
                </c:pt>
                <c:pt idx="1222">
                  <c:v>0.55154277219999992</c:v>
                </c:pt>
                <c:pt idx="1223">
                  <c:v>0.55184316330000005</c:v>
                </c:pt>
                <c:pt idx="1224">
                  <c:v>0.55178802839999996</c:v>
                </c:pt>
                <c:pt idx="1225">
                  <c:v>0.55242994570000004</c:v>
                </c:pt>
                <c:pt idx="1226">
                  <c:v>0.55342812210000003</c:v>
                </c:pt>
                <c:pt idx="1227">
                  <c:v>0.55348394790000011</c:v>
                </c:pt>
                <c:pt idx="1228">
                  <c:v>0.55329678319999998</c:v>
                </c:pt>
                <c:pt idx="1229">
                  <c:v>0.55402956549999993</c:v>
                </c:pt>
                <c:pt idx="1230">
                  <c:v>0.55500167069999995</c:v>
                </c:pt>
                <c:pt idx="1231">
                  <c:v>0.55551767500000004</c:v>
                </c:pt>
                <c:pt idx="1232">
                  <c:v>0.55545048299999999</c:v>
                </c:pt>
                <c:pt idx="1233">
                  <c:v>0.55572538680000005</c:v>
                </c:pt>
                <c:pt idx="1234">
                  <c:v>0.55540984199999999</c:v>
                </c:pt>
                <c:pt idx="1235">
                  <c:v>0.55567385130000002</c:v>
                </c:pt>
                <c:pt idx="1236">
                  <c:v>0.55640756849999995</c:v>
                </c:pt>
                <c:pt idx="1237">
                  <c:v>0.55702667280000007</c:v>
                </c:pt>
                <c:pt idx="1238">
                  <c:v>0.55788524699999997</c:v>
                </c:pt>
                <c:pt idx="1239">
                  <c:v>0.5588715246</c:v>
                </c:pt>
                <c:pt idx="1240">
                  <c:v>0.55939434320000003</c:v>
                </c:pt>
                <c:pt idx="1241">
                  <c:v>0.55933168799999999</c:v>
                </c:pt>
                <c:pt idx="1242">
                  <c:v>0.55961751640000001</c:v>
                </c:pt>
                <c:pt idx="1243">
                  <c:v>0.56060428120000005</c:v>
                </c:pt>
                <c:pt idx="1244">
                  <c:v>0.56123929950000007</c:v>
                </c:pt>
                <c:pt idx="1245">
                  <c:v>0.56176925349999995</c:v>
                </c:pt>
                <c:pt idx="1246">
                  <c:v>0.56230554859999993</c:v>
                </c:pt>
                <c:pt idx="1247">
                  <c:v>0.56272861260000007</c:v>
                </c:pt>
                <c:pt idx="1248">
                  <c:v>0.56303456480000003</c:v>
                </c:pt>
                <c:pt idx="1249">
                  <c:v>0.56298892830000002</c:v>
                </c:pt>
                <c:pt idx="1250">
                  <c:v>0.5629437422000001</c:v>
                </c:pt>
                <c:pt idx="1251">
                  <c:v>0.56325170559999993</c:v>
                </c:pt>
                <c:pt idx="1252">
                  <c:v>0.56401723299999995</c:v>
                </c:pt>
                <c:pt idx="1253">
                  <c:v>0.56490115080000003</c:v>
                </c:pt>
                <c:pt idx="1254">
                  <c:v>0.56519593310000005</c:v>
                </c:pt>
                <c:pt idx="1255">
                  <c:v>0.56538358999999994</c:v>
                </c:pt>
                <c:pt idx="1256">
                  <c:v>0.56580204590000005</c:v>
                </c:pt>
                <c:pt idx="1257">
                  <c:v>0.56621382819999999</c:v>
                </c:pt>
                <c:pt idx="1258">
                  <c:v>0.56615536749999995</c:v>
                </c:pt>
                <c:pt idx="1259">
                  <c:v>0.56656821400000001</c:v>
                </c:pt>
                <c:pt idx="1260">
                  <c:v>0.56710236480000009</c:v>
                </c:pt>
                <c:pt idx="1261">
                  <c:v>0.56741733699999997</c:v>
                </c:pt>
                <c:pt idx="1262">
                  <c:v>0.56750434900000002</c:v>
                </c:pt>
                <c:pt idx="1263">
                  <c:v>0.56806683260000002</c:v>
                </c:pt>
                <c:pt idx="1264">
                  <c:v>0.5686246278</c:v>
                </c:pt>
                <c:pt idx="1265">
                  <c:v>0.5692908134000001</c:v>
                </c:pt>
                <c:pt idx="1266">
                  <c:v>0.57007463049999996</c:v>
                </c:pt>
                <c:pt idx="1267">
                  <c:v>0.57025568640000002</c:v>
                </c:pt>
                <c:pt idx="1268">
                  <c:v>0.5703197592</c:v>
                </c:pt>
                <c:pt idx="1269">
                  <c:v>0.57074898419999998</c:v>
                </c:pt>
                <c:pt idx="1270">
                  <c:v>0.57154060920000005</c:v>
                </c:pt>
                <c:pt idx="1271">
                  <c:v>0.57209784210000003</c:v>
                </c:pt>
                <c:pt idx="1272">
                  <c:v>0.57230495960000005</c:v>
                </c:pt>
                <c:pt idx="1273">
                  <c:v>0.57262872300000001</c:v>
                </c:pt>
                <c:pt idx="1274">
                  <c:v>0.57342296359999989</c:v>
                </c:pt>
                <c:pt idx="1275">
                  <c:v>0.57410663669999995</c:v>
                </c:pt>
                <c:pt idx="1276">
                  <c:v>0.57491058959999997</c:v>
                </c:pt>
                <c:pt idx="1277">
                  <c:v>0.5750097957000001</c:v>
                </c:pt>
                <c:pt idx="1278">
                  <c:v>0.57522668320000003</c:v>
                </c:pt>
                <c:pt idx="1279">
                  <c:v>0.57533030880000002</c:v>
                </c:pt>
                <c:pt idx="1280">
                  <c:v>0.57578514939999992</c:v>
                </c:pt>
                <c:pt idx="1281">
                  <c:v>0.57646679040000004</c:v>
                </c:pt>
                <c:pt idx="1282">
                  <c:v>0.57713244809999997</c:v>
                </c:pt>
                <c:pt idx="1283">
                  <c:v>0.57802006800000005</c:v>
                </c:pt>
                <c:pt idx="1284">
                  <c:v>0.57878811899999993</c:v>
                </c:pt>
                <c:pt idx="1285">
                  <c:v>0.57920637390000007</c:v>
                </c:pt>
                <c:pt idx="1286">
                  <c:v>0.57928062060000007</c:v>
                </c:pt>
                <c:pt idx="1287">
                  <c:v>0.57923163280000001</c:v>
                </c:pt>
                <c:pt idx="1288">
                  <c:v>0.58000208140000009</c:v>
                </c:pt>
                <c:pt idx="1289">
                  <c:v>0.58112229479999988</c:v>
                </c:pt>
                <c:pt idx="1290">
                  <c:v>0.58166328150000002</c:v>
                </c:pt>
                <c:pt idx="1291">
                  <c:v>0.58173878699999992</c:v>
                </c:pt>
                <c:pt idx="1292">
                  <c:v>0.58170231780000003</c:v>
                </c:pt>
                <c:pt idx="1293">
                  <c:v>0.58225982580000002</c:v>
                </c:pt>
                <c:pt idx="1294">
                  <c:v>0.58281747299999986</c:v>
                </c:pt>
                <c:pt idx="1295">
                  <c:v>0.58231026340000003</c:v>
                </c:pt>
                <c:pt idx="1296">
                  <c:v>0.58215085950000001</c:v>
                </c:pt>
                <c:pt idx="1297">
                  <c:v>0.58268840300000002</c:v>
                </c:pt>
                <c:pt idx="1298">
                  <c:v>0.58344620949999992</c:v>
                </c:pt>
                <c:pt idx="1299">
                  <c:v>0.58432411519999994</c:v>
                </c:pt>
                <c:pt idx="1300">
                  <c:v>0.58557355919999998</c:v>
                </c:pt>
                <c:pt idx="1301">
                  <c:v>0.58635167760000007</c:v>
                </c:pt>
                <c:pt idx="1302">
                  <c:v>0.58629971299999994</c:v>
                </c:pt>
                <c:pt idx="1303">
                  <c:v>0.58659641279999997</c:v>
                </c:pt>
                <c:pt idx="1304">
                  <c:v>0.58783069799999998</c:v>
                </c:pt>
                <c:pt idx="1305">
                  <c:v>0.58871447099999996</c:v>
                </c:pt>
                <c:pt idx="1306">
                  <c:v>0.58889837290000002</c:v>
                </c:pt>
                <c:pt idx="1307">
                  <c:v>0.58874893849999999</c:v>
                </c:pt>
                <c:pt idx="1308">
                  <c:v>0.58848330579999997</c:v>
                </c:pt>
                <c:pt idx="1309">
                  <c:v>0.58843890269999999</c:v>
                </c:pt>
                <c:pt idx="1310">
                  <c:v>0.58897824849999991</c:v>
                </c:pt>
                <c:pt idx="1311">
                  <c:v>0.58974903749999996</c:v>
                </c:pt>
                <c:pt idx="1312">
                  <c:v>0.5909886741</c:v>
                </c:pt>
                <c:pt idx="1313">
                  <c:v>0.59140574639999988</c:v>
                </c:pt>
                <c:pt idx="1314">
                  <c:v>0.59160251149999998</c:v>
                </c:pt>
                <c:pt idx="1315">
                  <c:v>0.59120571749999995</c:v>
                </c:pt>
                <c:pt idx="1316">
                  <c:v>0.59138696020000003</c:v>
                </c:pt>
                <c:pt idx="1317">
                  <c:v>0.5922766825000001</c:v>
                </c:pt>
                <c:pt idx="1318">
                  <c:v>0.59330239280000008</c:v>
                </c:pt>
                <c:pt idx="1319">
                  <c:v>0.59398458300000001</c:v>
                </c:pt>
                <c:pt idx="1320">
                  <c:v>0.59419176659999995</c:v>
                </c:pt>
                <c:pt idx="1321">
                  <c:v>0.59451026249999994</c:v>
                </c:pt>
                <c:pt idx="1322">
                  <c:v>0.59493759720000006</c:v>
                </c:pt>
                <c:pt idx="1323">
                  <c:v>0.59547731920000002</c:v>
                </c:pt>
                <c:pt idx="1324">
                  <c:v>0.59590080949999991</c:v>
                </c:pt>
                <c:pt idx="1325">
                  <c:v>0.59620752720000003</c:v>
                </c:pt>
                <c:pt idx="1326">
                  <c:v>0.5966226</c:v>
                </c:pt>
                <c:pt idx="1327">
                  <c:v>0.59727502750000006</c:v>
                </c:pt>
                <c:pt idx="1328">
                  <c:v>0.59780917350000007</c:v>
                </c:pt>
                <c:pt idx="1329">
                  <c:v>0.59799120499999991</c:v>
                </c:pt>
                <c:pt idx="1330">
                  <c:v>0.59840405149999998</c:v>
                </c:pt>
                <c:pt idx="1331">
                  <c:v>0.59869448549999993</c:v>
                </c:pt>
                <c:pt idx="1332">
                  <c:v>0.59874806849999995</c:v>
                </c:pt>
                <c:pt idx="1333">
                  <c:v>0.59868875359999996</c:v>
                </c:pt>
                <c:pt idx="1334">
                  <c:v>0.59946022399999999</c:v>
                </c:pt>
                <c:pt idx="1335">
                  <c:v>0.60024349020000001</c:v>
                </c:pt>
                <c:pt idx="1336">
                  <c:v>0.60068106210000005</c:v>
                </c:pt>
                <c:pt idx="1337">
                  <c:v>0.60100122830000002</c:v>
                </c:pt>
                <c:pt idx="1338">
                  <c:v>0.60131740170000003</c:v>
                </c:pt>
                <c:pt idx="1339">
                  <c:v>0.60186921140000005</c:v>
                </c:pt>
                <c:pt idx="1340">
                  <c:v>0.60289438049999988</c:v>
                </c:pt>
                <c:pt idx="1341">
                  <c:v>0.60367347060000009</c:v>
                </c:pt>
                <c:pt idx="1342">
                  <c:v>0.60374118090000006</c:v>
                </c:pt>
                <c:pt idx="1343">
                  <c:v>0.60369385100000006</c:v>
                </c:pt>
                <c:pt idx="1344">
                  <c:v>0.60413013209999999</c:v>
                </c:pt>
                <c:pt idx="1345">
                  <c:v>0.60481754360000006</c:v>
                </c:pt>
                <c:pt idx="1346">
                  <c:v>0.60539464659999997</c:v>
                </c:pt>
                <c:pt idx="1347">
                  <c:v>0.60610284560000005</c:v>
                </c:pt>
                <c:pt idx="1348">
                  <c:v>0.60657488500000001</c:v>
                </c:pt>
                <c:pt idx="1349">
                  <c:v>0.606678618</c:v>
                </c:pt>
                <c:pt idx="1350">
                  <c:v>0.60676906500000005</c:v>
                </c:pt>
                <c:pt idx="1351">
                  <c:v>0.60744358949999999</c:v>
                </c:pt>
                <c:pt idx="1352">
                  <c:v>0.60822577889999996</c:v>
                </c:pt>
                <c:pt idx="1353">
                  <c:v>0.60888575879999995</c:v>
                </c:pt>
                <c:pt idx="1354">
                  <c:v>0.6093036582000001</c:v>
                </c:pt>
                <c:pt idx="1355">
                  <c:v>0.609608979</c:v>
                </c:pt>
                <c:pt idx="1356">
                  <c:v>0.6092091099000001</c:v>
                </c:pt>
                <c:pt idx="1357">
                  <c:v>0.60951138270000005</c:v>
                </c:pt>
                <c:pt idx="1358">
                  <c:v>0.61005448350000002</c:v>
                </c:pt>
                <c:pt idx="1359">
                  <c:v>0.61132989519999992</c:v>
                </c:pt>
                <c:pt idx="1360">
                  <c:v>0.61167155699999998</c:v>
                </c:pt>
                <c:pt idx="1361">
                  <c:v>0.61177651499999997</c:v>
                </c:pt>
                <c:pt idx="1362">
                  <c:v>0.61198804999999989</c:v>
                </c:pt>
                <c:pt idx="1363">
                  <c:v>0.61254460500000008</c:v>
                </c:pt>
                <c:pt idx="1364">
                  <c:v>0.61308685439999988</c:v>
                </c:pt>
                <c:pt idx="1365">
                  <c:v>0.61362869120000008</c:v>
                </c:pt>
                <c:pt idx="1366">
                  <c:v>0.61417269520000006</c:v>
                </c:pt>
                <c:pt idx="1367">
                  <c:v>0.61460091100000003</c:v>
                </c:pt>
                <c:pt idx="1368">
                  <c:v>0.61479791099999992</c:v>
                </c:pt>
                <c:pt idx="1369">
                  <c:v>0.61476670749999995</c:v>
                </c:pt>
                <c:pt idx="1370">
                  <c:v>0.61521164000000006</c:v>
                </c:pt>
                <c:pt idx="1371">
                  <c:v>0.61601695739999995</c:v>
                </c:pt>
                <c:pt idx="1372">
                  <c:v>0.61694622660000009</c:v>
                </c:pt>
                <c:pt idx="1373">
                  <c:v>0.6171559902</c:v>
                </c:pt>
                <c:pt idx="1374">
                  <c:v>0.61735179470000001</c:v>
                </c:pt>
                <c:pt idx="1375">
                  <c:v>0.61813858720000003</c:v>
                </c:pt>
                <c:pt idx="1376">
                  <c:v>0.61856916880000001</c:v>
                </c:pt>
                <c:pt idx="1377">
                  <c:v>0.61887652679999994</c:v>
                </c:pt>
                <c:pt idx="1378">
                  <c:v>0.619178742</c:v>
                </c:pt>
                <c:pt idx="1379">
                  <c:v>0.61996135500000005</c:v>
                </c:pt>
                <c:pt idx="1380">
                  <c:v>0.62086123090000012</c:v>
                </c:pt>
                <c:pt idx="1381">
                  <c:v>0.62186900850000004</c:v>
                </c:pt>
                <c:pt idx="1382">
                  <c:v>0.62239279949999993</c:v>
                </c:pt>
                <c:pt idx="1383">
                  <c:v>0.62220291720000009</c:v>
                </c:pt>
                <c:pt idx="1384">
                  <c:v>0.62237851200000005</c:v>
                </c:pt>
                <c:pt idx="1385">
                  <c:v>0.62328316100000003</c:v>
                </c:pt>
                <c:pt idx="1386">
                  <c:v>0.62431458299999987</c:v>
                </c:pt>
                <c:pt idx="1387">
                  <c:v>0.62464212760000004</c:v>
                </c:pt>
                <c:pt idx="1388">
                  <c:v>0.62473429880000009</c:v>
                </c:pt>
                <c:pt idx="1389">
                  <c:v>0.62494211340000005</c:v>
                </c:pt>
                <c:pt idx="1390">
                  <c:v>0.6251494379000001</c:v>
                </c:pt>
                <c:pt idx="1391">
                  <c:v>0.625360464</c:v>
                </c:pt>
                <c:pt idx="1392">
                  <c:v>0.62580185849999992</c:v>
                </c:pt>
                <c:pt idx="1393">
                  <c:v>0.62646897920000011</c:v>
                </c:pt>
                <c:pt idx="1394">
                  <c:v>0.62736449649999992</c:v>
                </c:pt>
                <c:pt idx="1395">
                  <c:v>0.62801927800000001</c:v>
                </c:pt>
                <c:pt idx="1396">
                  <c:v>0.62831542439999999</c:v>
                </c:pt>
                <c:pt idx="1397">
                  <c:v>0.62884939539999996</c:v>
                </c:pt>
                <c:pt idx="1398">
                  <c:v>0.62950446090000012</c:v>
                </c:pt>
                <c:pt idx="1399">
                  <c:v>0.62958299880000002</c:v>
                </c:pt>
                <c:pt idx="1400">
                  <c:v>0.62907267379999998</c:v>
                </c:pt>
                <c:pt idx="1401">
                  <c:v>0.62927693179999999</c:v>
                </c:pt>
                <c:pt idx="1402">
                  <c:v>0.63044137479999995</c:v>
                </c:pt>
                <c:pt idx="1403">
                  <c:v>0.63090279220000001</c:v>
                </c:pt>
                <c:pt idx="1404">
                  <c:v>0.63100837219999995</c:v>
                </c:pt>
                <c:pt idx="1405">
                  <c:v>0.63099176140000013</c:v>
                </c:pt>
                <c:pt idx="1406">
                  <c:v>0.631315344</c:v>
                </c:pt>
                <c:pt idx="1407">
                  <c:v>0.63210992339999994</c:v>
                </c:pt>
                <c:pt idx="1408">
                  <c:v>0.63267289100000002</c:v>
                </c:pt>
                <c:pt idx="1409">
                  <c:v>0.63311107970000002</c:v>
                </c:pt>
                <c:pt idx="1410">
                  <c:v>0.63365150619999988</c:v>
                </c:pt>
                <c:pt idx="1411">
                  <c:v>0.63418672529999998</c:v>
                </c:pt>
                <c:pt idx="1412">
                  <c:v>0.6348432678</c:v>
                </c:pt>
                <c:pt idx="1413">
                  <c:v>0.63490269499999996</c:v>
                </c:pt>
                <c:pt idx="1414">
                  <c:v>0.63496902</c:v>
                </c:pt>
                <c:pt idx="1415">
                  <c:v>0.63586780949999999</c:v>
                </c:pt>
                <c:pt idx="1416">
                  <c:v>0.63688964560000005</c:v>
                </c:pt>
                <c:pt idx="1417">
                  <c:v>0.636710895</c:v>
                </c:pt>
                <c:pt idx="1418">
                  <c:v>0.63617560659999994</c:v>
                </c:pt>
                <c:pt idx="1419">
                  <c:v>0.63649159079999995</c:v>
                </c:pt>
                <c:pt idx="1420">
                  <c:v>0.63764531999999996</c:v>
                </c:pt>
                <c:pt idx="1421">
                  <c:v>0.63820477030000011</c:v>
                </c:pt>
                <c:pt idx="1422">
                  <c:v>0.6382873698</c:v>
                </c:pt>
                <c:pt idx="1423">
                  <c:v>0.63859995690000004</c:v>
                </c:pt>
                <c:pt idx="1424">
                  <c:v>0.63926400559999996</c:v>
                </c:pt>
                <c:pt idx="1425">
                  <c:v>0.64017314790000002</c:v>
                </c:pt>
                <c:pt idx="1426">
                  <c:v>0.64097334449999999</c:v>
                </c:pt>
                <c:pt idx="1427">
                  <c:v>0.64119482499999991</c:v>
                </c:pt>
                <c:pt idx="1428">
                  <c:v>0.64120228170000004</c:v>
                </c:pt>
                <c:pt idx="1429">
                  <c:v>0.64146393000000002</c:v>
                </c:pt>
                <c:pt idx="1430">
                  <c:v>0.64172509620000007</c:v>
                </c:pt>
                <c:pt idx="1431">
                  <c:v>0.64221229999999996</c:v>
                </c:pt>
                <c:pt idx="1432">
                  <c:v>0.64291494280000006</c:v>
                </c:pt>
                <c:pt idx="1433">
                  <c:v>0.64372059799999992</c:v>
                </c:pt>
                <c:pt idx="1434">
                  <c:v>0.64415463200000012</c:v>
                </c:pt>
                <c:pt idx="1435">
                  <c:v>0.64398707499999985</c:v>
                </c:pt>
                <c:pt idx="1436">
                  <c:v>0.64309234260000014</c:v>
                </c:pt>
                <c:pt idx="1437">
                  <c:v>0.64315824600000004</c:v>
                </c:pt>
                <c:pt idx="1438">
                  <c:v>0.64419098299999988</c:v>
                </c:pt>
                <c:pt idx="1439">
                  <c:v>0.64545868799999984</c:v>
                </c:pt>
                <c:pt idx="1440">
                  <c:v>0.64683917670000002</c:v>
                </c:pt>
                <c:pt idx="1441">
                  <c:v>0.64760815829999996</c:v>
                </c:pt>
                <c:pt idx="1442">
                  <c:v>0.64814084159999996</c:v>
                </c:pt>
                <c:pt idx="1443">
                  <c:v>0.6486730624</c:v>
                </c:pt>
                <c:pt idx="1444">
                  <c:v>0.64920752199999998</c:v>
                </c:pt>
                <c:pt idx="1445">
                  <c:v>0.64902132720000005</c:v>
                </c:pt>
                <c:pt idx="1446">
                  <c:v>0.64871388000000008</c:v>
                </c:pt>
                <c:pt idx="1447">
                  <c:v>0.64913154839999998</c:v>
                </c:pt>
                <c:pt idx="1448">
                  <c:v>0.65002989400000011</c:v>
                </c:pt>
                <c:pt idx="1449">
                  <c:v>0.65068806000000001</c:v>
                </c:pt>
                <c:pt idx="1450">
                  <c:v>0.65099068349999989</c:v>
                </c:pt>
                <c:pt idx="1451">
                  <c:v>0.65143034199999994</c:v>
                </c:pt>
                <c:pt idx="1452">
                  <c:v>0.65200276800000001</c:v>
                </c:pt>
                <c:pt idx="1453">
                  <c:v>0.65281197600000007</c:v>
                </c:pt>
                <c:pt idx="1454">
                  <c:v>0.65337492219999993</c:v>
                </c:pt>
                <c:pt idx="1455">
                  <c:v>0.65381284249999994</c:v>
                </c:pt>
                <c:pt idx="1456">
                  <c:v>0.65449519080000007</c:v>
                </c:pt>
                <c:pt idx="1457">
                  <c:v>0.65433625600000012</c:v>
                </c:pt>
                <c:pt idx="1458">
                  <c:v>0.65404663349999992</c:v>
                </c:pt>
                <c:pt idx="1459">
                  <c:v>0.65459419569999999</c:v>
                </c:pt>
                <c:pt idx="1460">
                  <c:v>0.65550717359999988</c:v>
                </c:pt>
                <c:pt idx="1461">
                  <c:v>0.65654885119999995</c:v>
                </c:pt>
                <c:pt idx="1462">
                  <c:v>0.65699392540000001</c:v>
                </c:pt>
                <c:pt idx="1463">
                  <c:v>0.6570714432000001</c:v>
                </c:pt>
                <c:pt idx="1464">
                  <c:v>0.65763156960000002</c:v>
                </c:pt>
                <c:pt idx="1465">
                  <c:v>0.65819345129999995</c:v>
                </c:pt>
                <c:pt idx="1466">
                  <c:v>0.65898915289999993</c:v>
                </c:pt>
                <c:pt idx="1467">
                  <c:v>0.65954143539999999</c:v>
                </c:pt>
                <c:pt idx="1468">
                  <c:v>0.6596066116999999</c:v>
                </c:pt>
                <c:pt idx="1469">
                  <c:v>0.65991158020000018</c:v>
                </c:pt>
                <c:pt idx="1470">
                  <c:v>0.66045366839999997</c:v>
                </c:pt>
                <c:pt idx="1471">
                  <c:v>0.66039077460000006</c:v>
                </c:pt>
                <c:pt idx="1472">
                  <c:v>0.66057648759999998</c:v>
                </c:pt>
                <c:pt idx="1473">
                  <c:v>0.66039801660000008</c:v>
                </c:pt>
                <c:pt idx="1474">
                  <c:v>0.66046762530000014</c:v>
                </c:pt>
                <c:pt idx="1475">
                  <c:v>0.66102751749999999</c:v>
                </c:pt>
                <c:pt idx="1476">
                  <c:v>0.6618406629000001</c:v>
                </c:pt>
                <c:pt idx="1477">
                  <c:v>0.66265290570000002</c:v>
                </c:pt>
                <c:pt idx="1478">
                  <c:v>0.66370867349999996</c:v>
                </c:pt>
                <c:pt idx="1479">
                  <c:v>0.66476856600000012</c:v>
                </c:pt>
                <c:pt idx="1480">
                  <c:v>0.66546197119999995</c:v>
                </c:pt>
                <c:pt idx="1481">
                  <c:v>0.66579259200000007</c:v>
                </c:pt>
                <c:pt idx="1482">
                  <c:v>0.66612438200000001</c:v>
                </c:pt>
                <c:pt idx="1483">
                  <c:v>0.66645679000000002</c:v>
                </c:pt>
                <c:pt idx="1484">
                  <c:v>0.66714683279999987</c:v>
                </c:pt>
                <c:pt idx="1485">
                  <c:v>0.66758350440000003</c:v>
                </c:pt>
                <c:pt idx="1486">
                  <c:v>0.66789403280000004</c:v>
                </c:pt>
                <c:pt idx="1487">
                  <c:v>0.66808612350000007</c:v>
                </c:pt>
                <c:pt idx="1488">
                  <c:v>0.66840892159999998</c:v>
                </c:pt>
                <c:pt idx="1489">
                  <c:v>0.66874396429999983</c:v>
                </c:pt>
                <c:pt idx="1490">
                  <c:v>0.6694551863999999</c:v>
                </c:pt>
                <c:pt idx="1491">
                  <c:v>0.66981260399999998</c:v>
                </c:pt>
                <c:pt idx="1492">
                  <c:v>0.66992518779999999</c:v>
                </c:pt>
                <c:pt idx="1493">
                  <c:v>0.67015248449999998</c:v>
                </c:pt>
                <c:pt idx="1494">
                  <c:v>0.6708725888</c:v>
                </c:pt>
                <c:pt idx="1495">
                  <c:v>0.67134619200000001</c:v>
                </c:pt>
                <c:pt idx="1496">
                  <c:v>0.67193133930000004</c:v>
                </c:pt>
                <c:pt idx="1497">
                  <c:v>0.67226929000000013</c:v>
                </c:pt>
                <c:pt idx="1498">
                  <c:v>0.67285635900000007</c:v>
                </c:pt>
                <c:pt idx="1499">
                  <c:v>0.67392226990000004</c:v>
                </c:pt>
                <c:pt idx="1500">
                  <c:v>0.67510270959999996</c:v>
                </c:pt>
                <c:pt idx="1501">
                  <c:v>0.67541718719999999</c:v>
                </c:pt>
                <c:pt idx="1502">
                  <c:v>0.67463574749999999</c:v>
                </c:pt>
                <c:pt idx="1503">
                  <c:v>0.67434586439999999</c:v>
                </c:pt>
                <c:pt idx="1504">
                  <c:v>0.67490118519999998</c:v>
                </c:pt>
                <c:pt idx="1505">
                  <c:v>0.6756774016</c:v>
                </c:pt>
                <c:pt idx="1506">
                  <c:v>0.67643863300000018</c:v>
                </c:pt>
                <c:pt idx="1507">
                  <c:v>0.67731479829999997</c:v>
                </c:pt>
                <c:pt idx="1508">
                  <c:v>0.67795347980000009</c:v>
                </c:pt>
                <c:pt idx="1509">
                  <c:v>0.678352972</c:v>
                </c:pt>
                <c:pt idx="1510">
                  <c:v>0.67875698959999997</c:v>
                </c:pt>
                <c:pt idx="1511">
                  <c:v>0.67917171190000003</c:v>
                </c:pt>
                <c:pt idx="1512">
                  <c:v>0.67995582439999991</c:v>
                </c:pt>
                <c:pt idx="1513">
                  <c:v>0.6803779940000001</c:v>
                </c:pt>
                <c:pt idx="1514">
                  <c:v>0.6805535814</c:v>
                </c:pt>
                <c:pt idx="1515">
                  <c:v>0.68072637720000007</c:v>
                </c:pt>
                <c:pt idx="1516">
                  <c:v>0.68113687499999997</c:v>
                </c:pt>
                <c:pt idx="1517">
                  <c:v>0.68289586969999994</c:v>
                </c:pt>
                <c:pt idx="1518">
                  <c:v>0.6834513807</c:v>
                </c:pt>
                <c:pt idx="1519">
                  <c:v>0.6830498143999999</c:v>
                </c:pt>
                <c:pt idx="1520">
                  <c:v>0.68242499410000002</c:v>
                </c:pt>
                <c:pt idx="1521">
                  <c:v>0.68290961119999993</c:v>
                </c:pt>
                <c:pt idx="1522">
                  <c:v>0.68352175199999998</c:v>
                </c:pt>
                <c:pt idx="1523">
                  <c:v>0.68351108459999999</c:v>
                </c:pt>
                <c:pt idx="1524">
                  <c:v>0.68325791599999997</c:v>
                </c:pt>
                <c:pt idx="1525">
                  <c:v>0.68361933979999989</c:v>
                </c:pt>
                <c:pt idx="1526">
                  <c:v>0.68435877510000009</c:v>
                </c:pt>
                <c:pt idx="1527">
                  <c:v>0.68546403960000002</c:v>
                </c:pt>
                <c:pt idx="1528">
                  <c:v>0.68619949439999994</c:v>
                </c:pt>
                <c:pt idx="1529">
                  <c:v>0.68668626189999993</c:v>
                </c:pt>
                <c:pt idx="1530">
                  <c:v>0.68764615759999992</c:v>
                </c:pt>
                <c:pt idx="1531">
                  <c:v>0.68811285729999994</c:v>
                </c:pt>
                <c:pt idx="1532">
                  <c:v>0.68796529950000007</c:v>
                </c:pt>
                <c:pt idx="1533">
                  <c:v>0.68805540480000005</c:v>
                </c:pt>
                <c:pt idx="1534">
                  <c:v>0.68911581750000006</c:v>
                </c:pt>
                <c:pt idx="1535">
                  <c:v>0.69004764900000004</c:v>
                </c:pt>
                <c:pt idx="1536">
                  <c:v>0.69013003800000006</c:v>
                </c:pt>
                <c:pt idx="1537">
                  <c:v>0.69058025850000004</c:v>
                </c:pt>
                <c:pt idx="1538">
                  <c:v>0.69126842699999991</c:v>
                </c:pt>
                <c:pt idx="1539">
                  <c:v>0.69195787650000007</c:v>
                </c:pt>
                <c:pt idx="1540">
                  <c:v>0.69241469219999996</c:v>
                </c:pt>
                <c:pt idx="1541">
                  <c:v>0.69238204650000001</c:v>
                </c:pt>
                <c:pt idx="1542">
                  <c:v>0.69246693180000007</c:v>
                </c:pt>
                <c:pt idx="1543">
                  <c:v>0.69278696709999998</c:v>
                </c:pt>
                <c:pt idx="1544">
                  <c:v>0.69358822750000004</c:v>
                </c:pt>
                <c:pt idx="1545">
                  <c:v>0.69390956439999996</c:v>
                </c:pt>
                <c:pt idx="1546">
                  <c:v>0.69422296350000001</c:v>
                </c:pt>
                <c:pt idx="1547">
                  <c:v>0.69454269390000001</c:v>
                </c:pt>
                <c:pt idx="1548">
                  <c:v>0.69498810600000005</c:v>
                </c:pt>
                <c:pt idx="1549">
                  <c:v>0.69494188860000006</c:v>
                </c:pt>
                <c:pt idx="1550">
                  <c:v>0.69466204099999995</c:v>
                </c:pt>
                <c:pt idx="1551">
                  <c:v>0.69536005200000006</c:v>
                </c:pt>
                <c:pt idx="1552">
                  <c:v>0.6965426844</c:v>
                </c:pt>
                <c:pt idx="1553">
                  <c:v>0.69699021750000001</c:v>
                </c:pt>
                <c:pt idx="1554">
                  <c:v>0.69706695930000007</c:v>
                </c:pt>
                <c:pt idx="1555">
                  <c:v>0.69689280000000009</c:v>
                </c:pt>
                <c:pt idx="1556">
                  <c:v>0.69706949760000003</c:v>
                </c:pt>
                <c:pt idx="1557">
                  <c:v>0.6979761243</c:v>
                </c:pt>
                <c:pt idx="1558">
                  <c:v>0.69900865930000011</c:v>
                </c:pt>
                <c:pt idx="1559">
                  <c:v>0.69992188919999998</c:v>
                </c:pt>
                <c:pt idx="1560">
                  <c:v>0.70034700329999999</c:v>
                </c:pt>
                <c:pt idx="1561">
                  <c:v>0.7005205496000001</c:v>
                </c:pt>
                <c:pt idx="1562">
                  <c:v>0.70058094560000006</c:v>
                </c:pt>
                <c:pt idx="1563">
                  <c:v>0.70114066240000006</c:v>
                </c:pt>
                <c:pt idx="1564">
                  <c:v>0.7018286400999999</c:v>
                </c:pt>
                <c:pt idx="1565">
                  <c:v>0.70264435960000005</c:v>
                </c:pt>
                <c:pt idx="1566">
                  <c:v>0.7031004649999999</c:v>
                </c:pt>
                <c:pt idx="1567">
                  <c:v>0.70366756419999998</c:v>
                </c:pt>
                <c:pt idx="1568">
                  <c:v>0.70412271260000003</c:v>
                </c:pt>
                <c:pt idx="1569">
                  <c:v>0.70458373399999996</c:v>
                </c:pt>
                <c:pt idx="1570">
                  <c:v>0.70454389549999996</c:v>
                </c:pt>
                <c:pt idx="1571">
                  <c:v>0.70461555509999996</c:v>
                </c:pt>
                <c:pt idx="1572">
                  <c:v>0.70504609420000008</c:v>
                </c:pt>
                <c:pt idx="1573">
                  <c:v>0.70549174150000005</c:v>
                </c:pt>
                <c:pt idx="1574">
                  <c:v>0.70607217309999992</c:v>
                </c:pt>
                <c:pt idx="1575">
                  <c:v>0.70690191600000007</c:v>
                </c:pt>
                <c:pt idx="1576">
                  <c:v>0.70736527679999994</c:v>
                </c:pt>
                <c:pt idx="1577">
                  <c:v>0.70784846179999994</c:v>
                </c:pt>
                <c:pt idx="1578">
                  <c:v>0.70810044840000008</c:v>
                </c:pt>
                <c:pt idx="1579">
                  <c:v>0.70883551990000004</c:v>
                </c:pt>
                <c:pt idx="1580">
                  <c:v>0.70967952370000009</c:v>
                </c:pt>
                <c:pt idx="1581">
                  <c:v>0.71015511919999996</c:v>
                </c:pt>
                <c:pt idx="1582">
                  <c:v>0.71026155199999996</c:v>
                </c:pt>
                <c:pt idx="1583">
                  <c:v>0.71087225999999992</c:v>
                </c:pt>
                <c:pt idx="1584">
                  <c:v>0.71149769600000001</c:v>
                </c:pt>
                <c:pt idx="1585">
                  <c:v>0.71186379240000008</c:v>
                </c:pt>
                <c:pt idx="1586">
                  <c:v>0.71197099080000004</c:v>
                </c:pt>
                <c:pt idx="1587">
                  <c:v>0.71230573639999994</c:v>
                </c:pt>
                <c:pt idx="1588">
                  <c:v>0.71250023730000001</c:v>
                </c:pt>
                <c:pt idx="1589">
                  <c:v>0.71279718369999989</c:v>
                </c:pt>
                <c:pt idx="1590">
                  <c:v>0.71344808199999998</c:v>
                </c:pt>
                <c:pt idx="1591">
                  <c:v>0.71410021649999988</c:v>
                </c:pt>
                <c:pt idx="1592">
                  <c:v>0.71438037180000002</c:v>
                </c:pt>
                <c:pt idx="1593">
                  <c:v>0.71453594519999997</c:v>
                </c:pt>
                <c:pt idx="1594">
                  <c:v>0.71457042479999999</c:v>
                </c:pt>
                <c:pt idx="1595">
                  <c:v>0.71473010700000006</c:v>
                </c:pt>
                <c:pt idx="1596">
                  <c:v>0.71562469440000009</c:v>
                </c:pt>
                <c:pt idx="1597">
                  <c:v>0.7170114809</c:v>
                </c:pt>
                <c:pt idx="1598">
                  <c:v>0.71803739040000003</c:v>
                </c:pt>
                <c:pt idx="1599">
                  <c:v>0.71883291329999999</c:v>
                </c:pt>
                <c:pt idx="1600">
                  <c:v>0.71914573549999994</c:v>
                </c:pt>
                <c:pt idx="1601">
                  <c:v>0.71957976379999988</c:v>
                </c:pt>
                <c:pt idx="1602">
                  <c:v>0.72001209500000007</c:v>
                </c:pt>
                <c:pt idx="1603">
                  <c:v>0.71996212120000003</c:v>
                </c:pt>
                <c:pt idx="1604">
                  <c:v>0.71980033879999983</c:v>
                </c:pt>
                <c:pt idx="1605">
                  <c:v>0.71987562839999997</c:v>
                </c:pt>
                <c:pt idx="1606">
                  <c:v>0.71970200399999995</c:v>
                </c:pt>
                <c:pt idx="1607">
                  <c:v>0.71989085759999993</c:v>
                </c:pt>
                <c:pt idx="1608">
                  <c:v>0.72057353759999998</c:v>
                </c:pt>
                <c:pt idx="1609">
                  <c:v>0.72150886570000006</c:v>
                </c:pt>
                <c:pt idx="1610">
                  <c:v>0.72208352210000004</c:v>
                </c:pt>
                <c:pt idx="1611">
                  <c:v>0.72290204049999995</c:v>
                </c:pt>
                <c:pt idx="1612">
                  <c:v>0.72384379799999987</c:v>
                </c:pt>
                <c:pt idx="1613">
                  <c:v>0.72417566</c:v>
                </c:pt>
                <c:pt idx="1614">
                  <c:v>0.72425842799999995</c:v>
                </c:pt>
                <c:pt idx="1615">
                  <c:v>0.7242169021999999</c:v>
                </c:pt>
                <c:pt idx="1616">
                  <c:v>0.72430261169999988</c:v>
                </c:pt>
                <c:pt idx="1617">
                  <c:v>0.72476957100000017</c:v>
                </c:pt>
                <c:pt idx="1618">
                  <c:v>0.72549301379999998</c:v>
                </c:pt>
                <c:pt idx="1619">
                  <c:v>0.72597738779999998</c:v>
                </c:pt>
                <c:pt idx="1620">
                  <c:v>0.72671361890000008</c:v>
                </c:pt>
                <c:pt idx="1621">
                  <c:v>0.72731852999999991</c:v>
                </c:pt>
                <c:pt idx="1622">
                  <c:v>0.72741698460000004</c:v>
                </c:pt>
                <c:pt idx="1623">
                  <c:v>0.72751010129999993</c:v>
                </c:pt>
                <c:pt idx="1624">
                  <c:v>0.72773301440000004</c:v>
                </c:pt>
                <c:pt idx="1625">
                  <c:v>0.72833295360000005</c:v>
                </c:pt>
                <c:pt idx="1626">
                  <c:v>0.72930594240000013</c:v>
                </c:pt>
                <c:pt idx="1627">
                  <c:v>0.73015824870000001</c:v>
                </c:pt>
                <c:pt idx="1628">
                  <c:v>0.73040355499999987</c:v>
                </c:pt>
                <c:pt idx="1629">
                  <c:v>0.73063342989999991</c:v>
                </c:pt>
                <c:pt idx="1630">
                  <c:v>0.73109046919999998</c:v>
                </c:pt>
                <c:pt idx="1631">
                  <c:v>0.73203106740000001</c:v>
                </c:pt>
                <c:pt idx="1632">
                  <c:v>0.73284784559999994</c:v>
                </c:pt>
                <c:pt idx="1633">
                  <c:v>0.7326875115</c:v>
                </c:pt>
                <c:pt idx="1634">
                  <c:v>0.73240606340000003</c:v>
                </c:pt>
                <c:pt idx="1635">
                  <c:v>0.73286705800000007</c:v>
                </c:pt>
                <c:pt idx="1636">
                  <c:v>0.73394671020000013</c:v>
                </c:pt>
                <c:pt idx="1637">
                  <c:v>0.734898944</c:v>
                </c:pt>
                <c:pt idx="1638">
                  <c:v>0.73560916799999998</c:v>
                </c:pt>
                <c:pt idx="1639">
                  <c:v>0.73606711559999993</c:v>
                </c:pt>
                <c:pt idx="1640">
                  <c:v>0.73601783200000004</c:v>
                </c:pt>
                <c:pt idx="1641">
                  <c:v>0.73570886400000002</c:v>
                </c:pt>
                <c:pt idx="1642">
                  <c:v>0.73601820760000003</c:v>
                </c:pt>
                <c:pt idx="1643">
                  <c:v>0.73633837199999996</c:v>
                </c:pt>
                <c:pt idx="1644">
                  <c:v>0.73702872880000003</c:v>
                </c:pt>
                <c:pt idx="1645">
                  <c:v>0.73759201949999997</c:v>
                </c:pt>
                <c:pt idx="1646">
                  <c:v>0.73839181139999988</c:v>
                </c:pt>
                <c:pt idx="1647">
                  <c:v>0.73918992419999996</c:v>
                </c:pt>
                <c:pt idx="1648">
                  <c:v>0.73961668079999998</c:v>
                </c:pt>
                <c:pt idx="1649">
                  <c:v>0.74042162099999997</c:v>
                </c:pt>
                <c:pt idx="1650">
                  <c:v>0.74125018799999998</c:v>
                </c:pt>
                <c:pt idx="1651">
                  <c:v>0.74158848480000006</c:v>
                </c:pt>
                <c:pt idx="1652">
                  <c:v>0.74130301009999999</c:v>
                </c:pt>
                <c:pt idx="1653">
                  <c:v>0.74162749250000004</c:v>
                </c:pt>
                <c:pt idx="1654">
                  <c:v>0.74183193520000001</c:v>
                </c:pt>
                <c:pt idx="1655">
                  <c:v>0.74180884499999999</c:v>
                </c:pt>
                <c:pt idx="1656">
                  <c:v>0.74240804549999995</c:v>
                </c:pt>
                <c:pt idx="1657">
                  <c:v>0.74336539079999997</c:v>
                </c:pt>
                <c:pt idx="1658">
                  <c:v>0.74396008800000002</c:v>
                </c:pt>
                <c:pt idx="1659">
                  <c:v>0.74417266699999995</c:v>
                </c:pt>
                <c:pt idx="1660">
                  <c:v>0.74452237629999996</c:v>
                </c:pt>
                <c:pt idx="1661">
                  <c:v>0.74475135040000007</c:v>
                </c:pt>
                <c:pt idx="1662">
                  <c:v>0.74472481679999991</c:v>
                </c:pt>
                <c:pt idx="1663">
                  <c:v>0.74529637819999994</c:v>
                </c:pt>
                <c:pt idx="1664">
                  <c:v>0.74646316560000003</c:v>
                </c:pt>
                <c:pt idx="1665">
                  <c:v>0.74700771599999993</c:v>
                </c:pt>
                <c:pt idx="1666">
                  <c:v>0.74706710400000009</c:v>
                </c:pt>
                <c:pt idx="1667">
                  <c:v>0.74724008259999997</c:v>
                </c:pt>
                <c:pt idx="1668">
                  <c:v>0.74754243539999998</c:v>
                </c:pt>
                <c:pt idx="1669">
                  <c:v>0.74796813000000006</c:v>
                </c:pt>
                <c:pt idx="1670">
                  <c:v>0.74802757679999998</c:v>
                </c:pt>
                <c:pt idx="1671">
                  <c:v>0.74833427959999999</c:v>
                </c:pt>
                <c:pt idx="1672">
                  <c:v>0.7488925488</c:v>
                </c:pt>
                <c:pt idx="1673">
                  <c:v>0.7492011744</c:v>
                </c:pt>
                <c:pt idx="1674">
                  <c:v>0.74925523299999996</c:v>
                </c:pt>
                <c:pt idx="1675">
                  <c:v>0.74907045839999986</c:v>
                </c:pt>
                <c:pt idx="1676">
                  <c:v>0.74974501339999999</c:v>
                </c:pt>
                <c:pt idx="1677">
                  <c:v>0.7509205014</c:v>
                </c:pt>
                <c:pt idx="1678">
                  <c:v>0.75174183439999986</c:v>
                </c:pt>
                <c:pt idx="1679">
                  <c:v>0.75182955919999994</c:v>
                </c:pt>
                <c:pt idx="1680">
                  <c:v>0.75266577340000007</c:v>
                </c:pt>
                <c:pt idx="1681">
                  <c:v>0.75352231920000001</c:v>
                </c:pt>
                <c:pt idx="1682">
                  <c:v>0.75401663320000001</c:v>
                </c:pt>
                <c:pt idx="1683">
                  <c:v>0.75437353039999999</c:v>
                </c:pt>
                <c:pt idx="1684">
                  <c:v>0.75459233199999998</c:v>
                </c:pt>
                <c:pt idx="1685">
                  <c:v>0.75505758710000004</c:v>
                </c:pt>
                <c:pt idx="1686">
                  <c:v>0.75601706400000002</c:v>
                </c:pt>
                <c:pt idx="1687">
                  <c:v>0.75647828100000003</c:v>
                </c:pt>
                <c:pt idx="1688">
                  <c:v>0.75655359389999988</c:v>
                </c:pt>
                <c:pt idx="1689">
                  <c:v>0.75674941640000004</c:v>
                </c:pt>
                <c:pt idx="1690">
                  <c:v>0.757446336</c:v>
                </c:pt>
                <c:pt idx="1691">
                  <c:v>0.75789557759999993</c:v>
                </c:pt>
                <c:pt idx="1692">
                  <c:v>0.75772807399999997</c:v>
                </c:pt>
                <c:pt idx="1693">
                  <c:v>0.75805746239999994</c:v>
                </c:pt>
                <c:pt idx="1694">
                  <c:v>0.75912503999999992</c:v>
                </c:pt>
                <c:pt idx="1695">
                  <c:v>0.75969269760000002</c:v>
                </c:pt>
                <c:pt idx="1696">
                  <c:v>0.75962986539999988</c:v>
                </c:pt>
                <c:pt idx="1697">
                  <c:v>0.75942553679999991</c:v>
                </c:pt>
                <c:pt idx="1698">
                  <c:v>0.75996382549999997</c:v>
                </c:pt>
                <c:pt idx="1699">
                  <c:v>0.76087874479999995</c:v>
                </c:pt>
                <c:pt idx="1700">
                  <c:v>0.76118518299999993</c:v>
                </c:pt>
                <c:pt idx="1701">
                  <c:v>0.76124549219999993</c:v>
                </c:pt>
                <c:pt idx="1702">
                  <c:v>0.76192434689999999</c:v>
                </c:pt>
                <c:pt idx="1703">
                  <c:v>0.76272886800000006</c:v>
                </c:pt>
                <c:pt idx="1704">
                  <c:v>0.76341595100000004</c:v>
                </c:pt>
                <c:pt idx="1705">
                  <c:v>0.7637461163999999</c:v>
                </c:pt>
                <c:pt idx="1706">
                  <c:v>0.76420626750000009</c:v>
                </c:pt>
                <c:pt idx="1707">
                  <c:v>0.76492208399999995</c:v>
                </c:pt>
                <c:pt idx="1708">
                  <c:v>0.76539295169999999</c:v>
                </c:pt>
                <c:pt idx="1709">
                  <c:v>0.76573145100000006</c:v>
                </c:pt>
                <c:pt idx="1710">
                  <c:v>0.76582917400000017</c:v>
                </c:pt>
                <c:pt idx="1711">
                  <c:v>0.76618261250000008</c:v>
                </c:pt>
                <c:pt idx="1712">
                  <c:v>0.76666368799999995</c:v>
                </c:pt>
                <c:pt idx="1713">
                  <c:v>0.76739881050000014</c:v>
                </c:pt>
                <c:pt idx="1714">
                  <c:v>0.76752271050000009</c:v>
                </c:pt>
                <c:pt idx="1715">
                  <c:v>0.76778477519999999</c:v>
                </c:pt>
                <c:pt idx="1716">
                  <c:v>0.76854821939999995</c:v>
                </c:pt>
                <c:pt idx="1717">
                  <c:v>0.76956727040000006</c:v>
                </c:pt>
                <c:pt idx="1718">
                  <c:v>0.7697094336000001</c:v>
                </c:pt>
                <c:pt idx="1719">
                  <c:v>0.76947336300000013</c:v>
                </c:pt>
                <c:pt idx="1720">
                  <c:v>0.76997451520000004</c:v>
                </c:pt>
                <c:pt idx="1721">
                  <c:v>0.77121076789999998</c:v>
                </c:pt>
                <c:pt idx="1722">
                  <c:v>0.771691142</c:v>
                </c:pt>
                <c:pt idx="1723">
                  <c:v>0.77205438119999992</c:v>
                </c:pt>
                <c:pt idx="1724">
                  <c:v>0.77265344859999996</c:v>
                </c:pt>
                <c:pt idx="1725">
                  <c:v>0.77324517199999998</c:v>
                </c:pt>
                <c:pt idx="1726">
                  <c:v>0.77321324479999998</c:v>
                </c:pt>
                <c:pt idx="1727">
                  <c:v>0.77355310290000001</c:v>
                </c:pt>
                <c:pt idx="1728">
                  <c:v>0.77450134680000005</c:v>
                </c:pt>
                <c:pt idx="1729">
                  <c:v>0.77581665919999998</c:v>
                </c:pt>
                <c:pt idx="1730">
                  <c:v>0.77651567369999996</c:v>
                </c:pt>
                <c:pt idx="1731">
                  <c:v>0.77608580640000002</c:v>
                </c:pt>
                <c:pt idx="1732">
                  <c:v>0.77589551630000009</c:v>
                </c:pt>
                <c:pt idx="1733">
                  <c:v>0.77671014199999999</c:v>
                </c:pt>
                <c:pt idx="1734">
                  <c:v>0.77728959040000012</c:v>
                </c:pt>
                <c:pt idx="1735">
                  <c:v>0.7774995522</c:v>
                </c:pt>
                <c:pt idx="1736">
                  <c:v>0.7775827836000001</c:v>
                </c:pt>
                <c:pt idx="1737">
                  <c:v>0.77767164720000015</c:v>
                </c:pt>
                <c:pt idx="1738">
                  <c:v>0.77813523689999997</c:v>
                </c:pt>
                <c:pt idx="1739">
                  <c:v>0.77884562860000006</c:v>
                </c:pt>
                <c:pt idx="1740">
                  <c:v>0.77930440519999999</c:v>
                </c:pt>
                <c:pt idx="1741">
                  <c:v>0.78013874750000001</c:v>
                </c:pt>
                <c:pt idx="1742">
                  <c:v>0.78108943139999998</c:v>
                </c:pt>
                <c:pt idx="1743">
                  <c:v>0.7811597898</c:v>
                </c:pt>
                <c:pt idx="1744">
                  <c:v>0.78096886799999998</c:v>
                </c:pt>
                <c:pt idx="1745">
                  <c:v>0.78152097119999997</c:v>
                </c:pt>
                <c:pt idx="1746">
                  <c:v>0.78220506630000008</c:v>
                </c:pt>
                <c:pt idx="1747">
                  <c:v>0.7822742453</c:v>
                </c:pt>
                <c:pt idx="1748">
                  <c:v>0.78197399980000015</c:v>
                </c:pt>
                <c:pt idx="1749">
                  <c:v>0.7822982544</c:v>
                </c:pt>
                <c:pt idx="1750">
                  <c:v>0.78362235200000008</c:v>
                </c:pt>
                <c:pt idx="1751">
                  <c:v>0.78470035260000015</c:v>
                </c:pt>
                <c:pt idx="1752">
                  <c:v>0.78503501560000011</c:v>
                </c:pt>
                <c:pt idx="1753">
                  <c:v>0.78486052500000014</c:v>
                </c:pt>
                <c:pt idx="1754">
                  <c:v>0.7850562566</c:v>
                </c:pt>
                <c:pt idx="1755">
                  <c:v>0.78587001720000005</c:v>
                </c:pt>
                <c:pt idx="1756">
                  <c:v>0.78694300859999999</c:v>
                </c:pt>
                <c:pt idx="1757">
                  <c:v>0.78726851009999999</c:v>
                </c:pt>
                <c:pt idx="1758">
                  <c:v>0.78786334800000002</c:v>
                </c:pt>
                <c:pt idx="1759">
                  <c:v>0.78860247680000006</c:v>
                </c:pt>
                <c:pt idx="1760">
                  <c:v>0.78935002770000007</c:v>
                </c:pt>
                <c:pt idx="1761">
                  <c:v>0.79009777560000005</c:v>
                </c:pt>
                <c:pt idx="1762">
                  <c:v>0.78997224200000005</c:v>
                </c:pt>
                <c:pt idx="1763">
                  <c:v>0.78983712340000001</c:v>
                </c:pt>
                <c:pt idx="1764">
                  <c:v>0.78982466900000003</c:v>
                </c:pt>
                <c:pt idx="1765">
                  <c:v>0.79017790260000009</c:v>
                </c:pt>
                <c:pt idx="1766">
                  <c:v>0.79077673559999995</c:v>
                </c:pt>
                <c:pt idx="1767">
                  <c:v>0.79149784080000007</c:v>
                </c:pt>
                <c:pt idx="1768">
                  <c:v>0.79233998759999991</c:v>
                </c:pt>
                <c:pt idx="1769">
                  <c:v>0.79329875689999996</c:v>
                </c:pt>
                <c:pt idx="1770">
                  <c:v>0.7934947242</c:v>
                </c:pt>
                <c:pt idx="1771">
                  <c:v>0.79380335759999987</c:v>
                </c:pt>
                <c:pt idx="1772">
                  <c:v>0.79411648440000004</c:v>
                </c:pt>
                <c:pt idx="1773">
                  <c:v>0.79458051749999992</c:v>
                </c:pt>
                <c:pt idx="1774">
                  <c:v>0.79480209899999998</c:v>
                </c:pt>
                <c:pt idx="1775">
                  <c:v>0.79477668270000013</c:v>
                </c:pt>
                <c:pt idx="1776">
                  <c:v>0.79512118720000002</c:v>
                </c:pt>
                <c:pt idx="1777">
                  <c:v>0.79572813749999993</c:v>
                </c:pt>
                <c:pt idx="1778">
                  <c:v>0.79646963000000004</c:v>
                </c:pt>
                <c:pt idx="1779">
                  <c:v>0.79672655519999991</c:v>
                </c:pt>
                <c:pt idx="1780">
                  <c:v>0.79723519679999999</c:v>
                </c:pt>
                <c:pt idx="1781">
                  <c:v>0.79822247890000009</c:v>
                </c:pt>
                <c:pt idx="1782">
                  <c:v>0.79894482719999993</c:v>
                </c:pt>
                <c:pt idx="1783">
                  <c:v>0.7982784180000001</c:v>
                </c:pt>
                <c:pt idx="1784">
                  <c:v>0.79835829300000005</c:v>
                </c:pt>
                <c:pt idx="1785">
                  <c:v>0.79881046440000003</c:v>
                </c:pt>
                <c:pt idx="1786">
                  <c:v>0.79988176199999994</c:v>
                </c:pt>
                <c:pt idx="1787">
                  <c:v>0.80083018800000005</c:v>
                </c:pt>
                <c:pt idx="1788">
                  <c:v>0.80141664400000001</c:v>
                </c:pt>
                <c:pt idx="1789">
                  <c:v>0.80176603499999988</c:v>
                </c:pt>
                <c:pt idx="1790">
                  <c:v>0.80237579280000015</c:v>
                </c:pt>
                <c:pt idx="1791">
                  <c:v>0.80301009099999998</c:v>
                </c:pt>
                <c:pt idx="1792">
                  <c:v>0.80339764559999993</c:v>
                </c:pt>
                <c:pt idx="1793">
                  <c:v>0.80376729299999994</c:v>
                </c:pt>
                <c:pt idx="1794">
                  <c:v>0.8045084535</c:v>
                </c:pt>
                <c:pt idx="1795">
                  <c:v>0.80524013999999988</c:v>
                </c:pt>
                <c:pt idx="1796">
                  <c:v>0.80571657730000001</c:v>
                </c:pt>
                <c:pt idx="1797">
                  <c:v>0.8060660301</c:v>
                </c:pt>
                <c:pt idx="1798">
                  <c:v>0.80615942460000001</c:v>
                </c:pt>
                <c:pt idx="1799">
                  <c:v>0.80611991599999999</c:v>
                </c:pt>
                <c:pt idx="1800">
                  <c:v>0.80607651739999997</c:v>
                </c:pt>
                <c:pt idx="1801">
                  <c:v>0.80640160620000001</c:v>
                </c:pt>
                <c:pt idx="1802">
                  <c:v>0.80697264950000003</c:v>
                </c:pt>
                <c:pt idx="1803">
                  <c:v>0.80704741150000003</c:v>
                </c:pt>
                <c:pt idx="1804">
                  <c:v>0.8073790851</c:v>
                </c:pt>
                <c:pt idx="1805">
                  <c:v>0.80820663029999995</c:v>
                </c:pt>
                <c:pt idx="1806">
                  <c:v>0.80977874699999997</c:v>
                </c:pt>
                <c:pt idx="1807">
                  <c:v>0.81147962600000001</c:v>
                </c:pt>
                <c:pt idx="1808">
                  <c:v>0.81256867439999991</c:v>
                </c:pt>
                <c:pt idx="1809">
                  <c:v>0.8127854215000001</c:v>
                </c:pt>
                <c:pt idx="1810">
                  <c:v>0.81224256680000007</c:v>
                </c:pt>
                <c:pt idx="1811">
                  <c:v>0.81145347499999987</c:v>
                </c:pt>
                <c:pt idx="1812">
                  <c:v>0.81140778420000004</c:v>
                </c:pt>
                <c:pt idx="1813">
                  <c:v>0.81199462700000014</c:v>
                </c:pt>
                <c:pt idx="1814">
                  <c:v>0.81271406639999999</c:v>
                </c:pt>
                <c:pt idx="1815">
                  <c:v>0.81318354719999997</c:v>
                </c:pt>
                <c:pt idx="1816">
                  <c:v>0.81339974040000007</c:v>
                </c:pt>
                <c:pt idx="1817">
                  <c:v>0.8139791891999999</c:v>
                </c:pt>
                <c:pt idx="1818">
                  <c:v>0.81480566220000017</c:v>
                </c:pt>
                <c:pt idx="1819">
                  <c:v>0.81513122589999998</c:v>
                </c:pt>
                <c:pt idx="1820">
                  <c:v>0.8158363944</c:v>
                </c:pt>
                <c:pt idx="1821">
                  <c:v>0.81629469089999984</c:v>
                </c:pt>
                <c:pt idx="1822">
                  <c:v>0.81675631800000004</c:v>
                </c:pt>
                <c:pt idx="1823">
                  <c:v>0.81746832199999997</c:v>
                </c:pt>
                <c:pt idx="1824">
                  <c:v>0.81779747560000005</c:v>
                </c:pt>
                <c:pt idx="1825">
                  <c:v>0.81774952919999999</c:v>
                </c:pt>
                <c:pt idx="1826">
                  <c:v>0.81770481649999982</c:v>
                </c:pt>
                <c:pt idx="1827">
                  <c:v>0.81815630680000007</c:v>
                </c:pt>
                <c:pt idx="1828">
                  <c:v>0.81886676189999996</c:v>
                </c:pt>
                <c:pt idx="1829">
                  <c:v>0.81933603700000002</c:v>
                </c:pt>
                <c:pt idx="1830">
                  <c:v>0.81980409150000011</c:v>
                </c:pt>
                <c:pt idx="1831">
                  <c:v>0.82037559530000004</c:v>
                </c:pt>
                <c:pt idx="1832">
                  <c:v>0.82057369679999992</c:v>
                </c:pt>
                <c:pt idx="1833">
                  <c:v>0.82077312749999998</c:v>
                </c:pt>
                <c:pt idx="1834">
                  <c:v>0.82160389030000003</c:v>
                </c:pt>
                <c:pt idx="1835">
                  <c:v>0.82230590160000006</c:v>
                </c:pt>
                <c:pt idx="1836">
                  <c:v>0.82312775999999999</c:v>
                </c:pt>
                <c:pt idx="1837">
                  <c:v>0.82369911799999995</c:v>
                </c:pt>
                <c:pt idx="1838">
                  <c:v>0.82390278679999995</c:v>
                </c:pt>
                <c:pt idx="1839">
                  <c:v>0.82423083190000013</c:v>
                </c:pt>
                <c:pt idx="1840">
                  <c:v>0.82443849600000008</c:v>
                </c:pt>
                <c:pt idx="1841">
                  <c:v>0.82451984000000011</c:v>
                </c:pt>
                <c:pt idx="1842">
                  <c:v>0.8251151484</c:v>
                </c:pt>
                <c:pt idx="1843">
                  <c:v>0.82572239200000008</c:v>
                </c:pt>
                <c:pt idx="1844">
                  <c:v>0.82558651559999996</c:v>
                </c:pt>
                <c:pt idx="1845">
                  <c:v>0.82621626300000006</c:v>
                </c:pt>
                <c:pt idx="1846">
                  <c:v>0.82710429119999995</c:v>
                </c:pt>
                <c:pt idx="1847">
                  <c:v>0.82761451559999999</c:v>
                </c:pt>
                <c:pt idx="1848">
                  <c:v>0.82761501680000005</c:v>
                </c:pt>
                <c:pt idx="1849">
                  <c:v>0.82812869030000014</c:v>
                </c:pt>
                <c:pt idx="1850">
                  <c:v>0.82876768649999999</c:v>
                </c:pt>
                <c:pt idx="1851">
                  <c:v>0.82965069330000007</c:v>
                </c:pt>
                <c:pt idx="1852">
                  <c:v>0.83014635479999999</c:v>
                </c:pt>
                <c:pt idx="1853">
                  <c:v>0.83075022119999997</c:v>
                </c:pt>
                <c:pt idx="1854">
                  <c:v>0.83109641999999995</c:v>
                </c:pt>
                <c:pt idx="1855">
                  <c:v>0.83143871479999998</c:v>
                </c:pt>
                <c:pt idx="1856">
                  <c:v>0.83178040400000008</c:v>
                </c:pt>
                <c:pt idx="1857">
                  <c:v>0.83174821560000001</c:v>
                </c:pt>
                <c:pt idx="1858">
                  <c:v>0.83223114659999997</c:v>
                </c:pt>
                <c:pt idx="1859">
                  <c:v>0.83286198300000003</c:v>
                </c:pt>
                <c:pt idx="1860">
                  <c:v>0.83361766950000005</c:v>
                </c:pt>
                <c:pt idx="1861">
                  <c:v>0.83447310029999999</c:v>
                </c:pt>
                <c:pt idx="1862">
                  <c:v>0.83505673750000009</c:v>
                </c:pt>
                <c:pt idx="1863">
                  <c:v>0.83551043559999993</c:v>
                </c:pt>
                <c:pt idx="1864">
                  <c:v>0.83620241099999992</c:v>
                </c:pt>
                <c:pt idx="1865">
                  <c:v>0.83652089499999993</c:v>
                </c:pt>
                <c:pt idx="1866">
                  <c:v>0.83608820179999999</c:v>
                </c:pt>
                <c:pt idx="1867">
                  <c:v>0.83603968499999992</c:v>
                </c:pt>
                <c:pt idx="1868">
                  <c:v>0.83688188640000005</c:v>
                </c:pt>
                <c:pt idx="1869">
                  <c:v>0.8378676397</c:v>
                </c:pt>
                <c:pt idx="1870">
                  <c:v>0.83859932879999988</c:v>
                </c:pt>
                <c:pt idx="1871">
                  <c:v>0.83905890029999997</c:v>
                </c:pt>
                <c:pt idx="1872">
                  <c:v>0.83887507439999998</c:v>
                </c:pt>
                <c:pt idx="1873">
                  <c:v>0.83919724109999994</c:v>
                </c:pt>
                <c:pt idx="1874">
                  <c:v>0.84003684449999994</c:v>
                </c:pt>
                <c:pt idx="1875">
                  <c:v>0.84101679200000001</c:v>
                </c:pt>
                <c:pt idx="1876">
                  <c:v>0.84111675200000002</c:v>
                </c:pt>
                <c:pt idx="1877">
                  <c:v>0.84083268420000001</c:v>
                </c:pt>
                <c:pt idx="1878">
                  <c:v>0.84093326530000001</c:v>
                </c:pt>
                <c:pt idx="1879">
                  <c:v>0.84166982459999995</c:v>
                </c:pt>
                <c:pt idx="1880">
                  <c:v>0.84280673539999995</c:v>
                </c:pt>
                <c:pt idx="1881">
                  <c:v>0.84344141699999997</c:v>
                </c:pt>
                <c:pt idx="1882">
                  <c:v>0.84393723900000006</c:v>
                </c:pt>
                <c:pt idx="1883">
                  <c:v>0.8447974640999999</c:v>
                </c:pt>
                <c:pt idx="1884">
                  <c:v>0.84577284259999996</c:v>
                </c:pt>
                <c:pt idx="1885">
                  <c:v>0.84560513520000002</c:v>
                </c:pt>
                <c:pt idx="1886">
                  <c:v>0.84518663679999995</c:v>
                </c:pt>
                <c:pt idx="1887">
                  <c:v>0.84578113480000006</c:v>
                </c:pt>
                <c:pt idx="1888">
                  <c:v>0.84636636479999994</c:v>
                </c:pt>
                <c:pt idx="1889">
                  <c:v>0.84694834000000008</c:v>
                </c:pt>
                <c:pt idx="1890">
                  <c:v>0.84739862239999997</c:v>
                </c:pt>
                <c:pt idx="1891">
                  <c:v>0.84772588949999994</c:v>
                </c:pt>
                <c:pt idx="1892">
                  <c:v>0.84820312199999992</c:v>
                </c:pt>
                <c:pt idx="1893">
                  <c:v>0.84908198160000004</c:v>
                </c:pt>
                <c:pt idx="1894">
                  <c:v>0.84933133049999998</c:v>
                </c:pt>
                <c:pt idx="1895">
                  <c:v>0.84918711569999994</c:v>
                </c:pt>
                <c:pt idx="1896">
                  <c:v>0.84903813840000009</c:v>
                </c:pt>
                <c:pt idx="1897">
                  <c:v>0.84980167239999993</c:v>
                </c:pt>
                <c:pt idx="1898">
                  <c:v>0.85096321639999994</c:v>
                </c:pt>
                <c:pt idx="1899">
                  <c:v>0.85173730590000007</c:v>
                </c:pt>
                <c:pt idx="1900">
                  <c:v>0.8516160009</c:v>
                </c:pt>
                <c:pt idx="1901">
                  <c:v>0.8519943537000001</c:v>
                </c:pt>
                <c:pt idx="1902">
                  <c:v>0.85263480159999994</c:v>
                </c:pt>
                <c:pt idx="1903">
                  <c:v>0.85315481599999987</c:v>
                </c:pt>
                <c:pt idx="1904">
                  <c:v>0.85339802209999993</c:v>
                </c:pt>
                <c:pt idx="1905">
                  <c:v>0.85376862730000003</c:v>
                </c:pt>
                <c:pt idx="1906">
                  <c:v>0.85475125540000008</c:v>
                </c:pt>
                <c:pt idx="1907">
                  <c:v>0.85522990550000011</c:v>
                </c:pt>
                <c:pt idx="1908">
                  <c:v>0.85533114050000003</c:v>
                </c:pt>
                <c:pt idx="1909">
                  <c:v>0.85580384640000007</c:v>
                </c:pt>
                <c:pt idx="1910">
                  <c:v>0.85666840879999995</c:v>
                </c:pt>
                <c:pt idx="1911">
                  <c:v>0.8574077296</c:v>
                </c:pt>
                <c:pt idx="1912">
                  <c:v>0.85802582520000004</c:v>
                </c:pt>
                <c:pt idx="1913">
                  <c:v>0.85826564640000003</c:v>
                </c:pt>
                <c:pt idx="1914">
                  <c:v>0.85875103380000006</c:v>
                </c:pt>
                <c:pt idx="1915">
                  <c:v>0.85936064749999996</c:v>
                </c:pt>
                <c:pt idx="1916">
                  <c:v>0.85946498250000003</c:v>
                </c:pt>
                <c:pt idx="1917">
                  <c:v>0.8594261862</c:v>
                </c:pt>
                <c:pt idx="1918">
                  <c:v>0.86013375589999996</c:v>
                </c:pt>
                <c:pt idx="1919">
                  <c:v>0.86172900480000003</c:v>
                </c:pt>
                <c:pt idx="1920">
                  <c:v>0.86307002340000005</c:v>
                </c:pt>
                <c:pt idx="1921">
                  <c:v>0.8636368405</c:v>
                </c:pt>
                <c:pt idx="1922">
                  <c:v>0.86344968570000014</c:v>
                </c:pt>
                <c:pt idx="1923">
                  <c:v>0.86416258719999994</c:v>
                </c:pt>
                <c:pt idx="1924">
                  <c:v>0.86538542839999999</c:v>
                </c:pt>
                <c:pt idx="1925">
                  <c:v>0.86534913599999996</c:v>
                </c:pt>
                <c:pt idx="1926">
                  <c:v>0.86505478560000004</c:v>
                </c:pt>
                <c:pt idx="1927">
                  <c:v>0.86500887719999997</c:v>
                </c:pt>
                <c:pt idx="1928">
                  <c:v>0.86533779740000005</c:v>
                </c:pt>
                <c:pt idx="1929">
                  <c:v>0.86554452700000006</c:v>
                </c:pt>
                <c:pt idx="1930">
                  <c:v>0.86575673279999998</c:v>
                </c:pt>
                <c:pt idx="1931">
                  <c:v>0.86583511679999992</c:v>
                </c:pt>
                <c:pt idx="1932">
                  <c:v>0.86591418239999995</c:v>
                </c:pt>
                <c:pt idx="1933">
                  <c:v>0.86637099749999991</c:v>
                </c:pt>
                <c:pt idx="1934">
                  <c:v>0.86682037499999998</c:v>
                </c:pt>
                <c:pt idx="1935">
                  <c:v>0.86765239559999996</c:v>
                </c:pt>
                <c:pt idx="1936">
                  <c:v>0.86874895839999988</c:v>
                </c:pt>
                <c:pt idx="1937">
                  <c:v>0.86934484800000011</c:v>
                </c:pt>
                <c:pt idx="1938">
                  <c:v>0.86919527500000004</c:v>
                </c:pt>
                <c:pt idx="1939">
                  <c:v>0.86929852880000003</c:v>
                </c:pt>
                <c:pt idx="1940">
                  <c:v>0.86965333200000006</c:v>
                </c:pt>
                <c:pt idx="1941">
                  <c:v>0.86988650980000015</c:v>
                </c:pt>
                <c:pt idx="1942">
                  <c:v>0.87036722119999999</c:v>
                </c:pt>
                <c:pt idx="1943">
                  <c:v>0.87097452159999988</c:v>
                </c:pt>
                <c:pt idx="1944">
                  <c:v>0.87144582980000007</c:v>
                </c:pt>
                <c:pt idx="1945">
                  <c:v>0.87151571000000005</c:v>
                </c:pt>
                <c:pt idx="1946">
                  <c:v>0.87144672499999998</c:v>
                </c:pt>
                <c:pt idx="1947">
                  <c:v>0.87214177049999997</c:v>
                </c:pt>
                <c:pt idx="1948">
                  <c:v>0.873090001</c:v>
                </c:pt>
                <c:pt idx="1949">
                  <c:v>0.87429214980000003</c:v>
                </c:pt>
                <c:pt idx="1950">
                  <c:v>0.87487468749999997</c:v>
                </c:pt>
                <c:pt idx="1951">
                  <c:v>0.87472258619999999</c:v>
                </c:pt>
                <c:pt idx="1952">
                  <c:v>0.87445894200000007</c:v>
                </c:pt>
                <c:pt idx="1953">
                  <c:v>0.87481728240000012</c:v>
                </c:pt>
                <c:pt idx="1954">
                  <c:v>0.87593614399999997</c:v>
                </c:pt>
                <c:pt idx="1955">
                  <c:v>0.87667806599999998</c:v>
                </c:pt>
                <c:pt idx="1956">
                  <c:v>0.87678202949999995</c:v>
                </c:pt>
                <c:pt idx="1957">
                  <c:v>0.87713520700000003</c:v>
                </c:pt>
                <c:pt idx="1958">
                  <c:v>0.87825200400000003</c:v>
                </c:pt>
                <c:pt idx="1959">
                  <c:v>0.87925130160000009</c:v>
                </c:pt>
                <c:pt idx="1960">
                  <c:v>0.87949121129999996</c:v>
                </c:pt>
                <c:pt idx="1961">
                  <c:v>0.87920904</c:v>
                </c:pt>
                <c:pt idx="1962">
                  <c:v>0.8798126208</c:v>
                </c:pt>
                <c:pt idx="1963">
                  <c:v>0.88016900939999998</c:v>
                </c:pt>
                <c:pt idx="1964">
                  <c:v>0.87951056999999999</c:v>
                </c:pt>
                <c:pt idx="1965">
                  <c:v>0.87987524240000003</c:v>
                </c:pt>
                <c:pt idx="1966">
                  <c:v>0.88086848220000002</c:v>
                </c:pt>
                <c:pt idx="1967">
                  <c:v>0.8822313115</c:v>
                </c:pt>
                <c:pt idx="1968">
                  <c:v>0.8832194498</c:v>
                </c:pt>
                <c:pt idx="1969">
                  <c:v>0.88332056939999992</c:v>
                </c:pt>
                <c:pt idx="1970">
                  <c:v>0.88331075749999999</c:v>
                </c:pt>
                <c:pt idx="1971">
                  <c:v>0.88409197799999995</c:v>
                </c:pt>
                <c:pt idx="1972">
                  <c:v>0.88551832199999991</c:v>
                </c:pt>
                <c:pt idx="1973">
                  <c:v>0.88629589800000008</c:v>
                </c:pt>
                <c:pt idx="1974">
                  <c:v>0.8861573076</c:v>
                </c:pt>
                <c:pt idx="1975">
                  <c:v>0.88599852109999999</c:v>
                </c:pt>
                <c:pt idx="1976">
                  <c:v>0.8863399085</c:v>
                </c:pt>
                <c:pt idx="1977">
                  <c:v>0.88694085749999996</c:v>
                </c:pt>
                <c:pt idx="1978">
                  <c:v>0.88715815919999996</c:v>
                </c:pt>
                <c:pt idx="1979">
                  <c:v>0.88763018820000006</c:v>
                </c:pt>
                <c:pt idx="1980">
                  <c:v>0.88822235449999998</c:v>
                </c:pt>
                <c:pt idx="1981">
                  <c:v>0.88868967599999993</c:v>
                </c:pt>
                <c:pt idx="1982">
                  <c:v>0.88904255999999993</c:v>
                </c:pt>
                <c:pt idx="1983">
                  <c:v>0.88952742780000005</c:v>
                </c:pt>
                <c:pt idx="1984">
                  <c:v>0.88975337080000005</c:v>
                </c:pt>
                <c:pt idx="1985">
                  <c:v>0.89035849759999997</c:v>
                </c:pt>
                <c:pt idx="1986">
                  <c:v>0.89109361600000003</c:v>
                </c:pt>
                <c:pt idx="1987">
                  <c:v>0.89182957019999998</c:v>
                </c:pt>
                <c:pt idx="1988">
                  <c:v>0.89218708999999996</c:v>
                </c:pt>
                <c:pt idx="1989">
                  <c:v>0.89228271599999986</c:v>
                </c:pt>
                <c:pt idx="1990">
                  <c:v>0.89236577799999994</c:v>
                </c:pt>
                <c:pt idx="1991">
                  <c:v>0.89245233000000002</c:v>
                </c:pt>
                <c:pt idx="1992">
                  <c:v>0.89318172899999992</c:v>
                </c:pt>
                <c:pt idx="1993">
                  <c:v>0.89430050429999997</c:v>
                </c:pt>
                <c:pt idx="1994">
                  <c:v>0.89503860160000004</c:v>
                </c:pt>
                <c:pt idx="1995">
                  <c:v>0.89553361509999985</c:v>
                </c:pt>
                <c:pt idx="1996">
                  <c:v>0.89551210000000003</c:v>
                </c:pt>
                <c:pt idx="1997">
                  <c:v>0.89573734419999995</c:v>
                </c:pt>
                <c:pt idx="1998">
                  <c:v>0.89633878500000008</c:v>
                </c:pt>
                <c:pt idx="1999">
                  <c:v>0.8971913601</c:v>
                </c:pt>
                <c:pt idx="2000">
                  <c:v>0.89790697840000011</c:v>
                </c:pt>
                <c:pt idx="2001">
                  <c:v>0.89835830049999998</c:v>
                </c:pt>
                <c:pt idx="2002">
                  <c:v>0.89853823799999988</c:v>
                </c:pt>
                <c:pt idx="2003">
                  <c:v>0.89844954749999995</c:v>
                </c:pt>
                <c:pt idx="2004">
                  <c:v>0.89912046560000014</c:v>
                </c:pt>
                <c:pt idx="2005">
                  <c:v>0.89941723019999997</c:v>
                </c:pt>
                <c:pt idx="2006">
                  <c:v>0.89960145890000009</c:v>
                </c:pt>
                <c:pt idx="2007">
                  <c:v>0.89992146419999997</c:v>
                </c:pt>
                <c:pt idx="2008">
                  <c:v>0.90001073249999985</c:v>
                </c:pt>
                <c:pt idx="2009">
                  <c:v>0.90039056309999987</c:v>
                </c:pt>
                <c:pt idx="2010">
                  <c:v>0.90117299080000013</c:v>
                </c:pt>
                <c:pt idx="2011">
                  <c:v>0.90209005880000015</c:v>
                </c:pt>
                <c:pt idx="2012">
                  <c:v>0.90251038680000006</c:v>
                </c:pt>
                <c:pt idx="2013">
                  <c:v>0.90255551990000005</c:v>
                </c:pt>
                <c:pt idx="2014">
                  <c:v>0.90297667150000005</c:v>
                </c:pt>
                <c:pt idx="2015">
                  <c:v>0.90337959450000005</c:v>
                </c:pt>
                <c:pt idx="2016">
                  <c:v>0.90402422219999989</c:v>
                </c:pt>
                <c:pt idx="2017">
                  <c:v>0.9045189012</c:v>
                </c:pt>
                <c:pt idx="2018">
                  <c:v>0.90499461990000007</c:v>
                </c:pt>
                <c:pt idx="2019">
                  <c:v>0.905726217</c:v>
                </c:pt>
                <c:pt idx="2020">
                  <c:v>0.90634380780000001</c:v>
                </c:pt>
                <c:pt idx="2021">
                  <c:v>0.90697070800000001</c:v>
                </c:pt>
                <c:pt idx="2022">
                  <c:v>0.90787344319999996</c:v>
                </c:pt>
                <c:pt idx="2023">
                  <c:v>0.90864808199999991</c:v>
                </c:pt>
                <c:pt idx="2024">
                  <c:v>0.90892512600000008</c:v>
                </c:pt>
                <c:pt idx="2025">
                  <c:v>0.90920575349999999</c:v>
                </c:pt>
                <c:pt idx="2026">
                  <c:v>0.90988717340000003</c:v>
                </c:pt>
                <c:pt idx="2027">
                  <c:v>0.91057800119999999</c:v>
                </c:pt>
                <c:pt idx="2028">
                  <c:v>0.91087449480000016</c:v>
                </c:pt>
                <c:pt idx="2029">
                  <c:v>0.9105344031999999</c:v>
                </c:pt>
                <c:pt idx="2030">
                  <c:v>0.91059374730000009</c:v>
                </c:pt>
                <c:pt idx="2031">
                  <c:v>0.91156682519999999</c:v>
                </c:pt>
                <c:pt idx="2032">
                  <c:v>0.91291522680000003</c:v>
                </c:pt>
                <c:pt idx="2033">
                  <c:v>0.91370505870000007</c:v>
                </c:pt>
                <c:pt idx="2034">
                  <c:v>0.91408659440000006</c:v>
                </c:pt>
                <c:pt idx="2035">
                  <c:v>0.91457332960000004</c:v>
                </c:pt>
                <c:pt idx="2036">
                  <c:v>0.91504947749999999</c:v>
                </c:pt>
                <c:pt idx="2037">
                  <c:v>0.91577439999999999</c:v>
                </c:pt>
                <c:pt idx="2038">
                  <c:v>0.91661595480000002</c:v>
                </c:pt>
                <c:pt idx="2039">
                  <c:v>0.91709095670000007</c:v>
                </c:pt>
                <c:pt idx="2040">
                  <c:v>0.91719361430000002</c:v>
                </c:pt>
                <c:pt idx="2041">
                  <c:v>0.91715619599999998</c:v>
                </c:pt>
                <c:pt idx="2042">
                  <c:v>0.91710521080000007</c:v>
                </c:pt>
                <c:pt idx="2043">
                  <c:v>0.91742673259999996</c:v>
                </c:pt>
                <c:pt idx="2044">
                  <c:v>0.91838964159999992</c:v>
                </c:pt>
                <c:pt idx="2045">
                  <c:v>0.91896869400000003</c:v>
                </c:pt>
                <c:pt idx="2046">
                  <c:v>0.91876338720000006</c:v>
                </c:pt>
                <c:pt idx="2047">
                  <c:v>0.91879907719999998</c:v>
                </c:pt>
                <c:pt idx="2048">
                  <c:v>0.91910863799999987</c:v>
                </c:pt>
                <c:pt idx="2049">
                  <c:v>0.920219224</c:v>
                </c:pt>
                <c:pt idx="2050">
                  <c:v>0.92120553449999998</c:v>
                </c:pt>
                <c:pt idx="2051">
                  <c:v>0.92180286259999999</c:v>
                </c:pt>
                <c:pt idx="2052">
                  <c:v>0.92214273690000004</c:v>
                </c:pt>
                <c:pt idx="2053">
                  <c:v>0.92222866889999999</c:v>
                </c:pt>
                <c:pt idx="2054">
                  <c:v>0.92244339779999984</c:v>
                </c:pt>
                <c:pt idx="2055">
                  <c:v>0.92293009849999996</c:v>
                </c:pt>
                <c:pt idx="2056">
                  <c:v>0.92317069900000004</c:v>
                </c:pt>
                <c:pt idx="2057">
                  <c:v>0.92327460600000011</c:v>
                </c:pt>
                <c:pt idx="2058">
                  <c:v>0.92336848059999999</c:v>
                </c:pt>
                <c:pt idx="2059">
                  <c:v>0.92396921999999992</c:v>
                </c:pt>
                <c:pt idx="2060">
                  <c:v>0.92469391000000001</c:v>
                </c:pt>
                <c:pt idx="2061">
                  <c:v>0.92529125940000001</c:v>
                </c:pt>
                <c:pt idx="2062">
                  <c:v>0.92576410919999996</c:v>
                </c:pt>
                <c:pt idx="2063">
                  <c:v>0.92610883680000011</c:v>
                </c:pt>
                <c:pt idx="2064">
                  <c:v>0.92659475549999992</c:v>
                </c:pt>
                <c:pt idx="2065">
                  <c:v>0.92720610179999996</c:v>
                </c:pt>
                <c:pt idx="2066">
                  <c:v>0.92742781839999999</c:v>
                </c:pt>
                <c:pt idx="2067">
                  <c:v>0.92752275279999985</c:v>
                </c:pt>
                <c:pt idx="2068">
                  <c:v>0.92825898419999997</c:v>
                </c:pt>
                <c:pt idx="2069">
                  <c:v>0.92860548909999996</c:v>
                </c:pt>
                <c:pt idx="2070">
                  <c:v>0.92856359399999999</c:v>
                </c:pt>
                <c:pt idx="2071">
                  <c:v>0.9287804248</c:v>
                </c:pt>
                <c:pt idx="2072">
                  <c:v>0.92951338959999996</c:v>
                </c:pt>
                <c:pt idx="2073">
                  <c:v>0.9302515227</c:v>
                </c:pt>
                <c:pt idx="2074">
                  <c:v>0.93034956509999989</c:v>
                </c:pt>
                <c:pt idx="2075">
                  <c:v>0.93071511679999996</c:v>
                </c:pt>
                <c:pt idx="2076">
                  <c:v>0.93199153400000001</c:v>
                </c:pt>
                <c:pt idx="2077">
                  <c:v>0.9336526463999999</c:v>
                </c:pt>
                <c:pt idx="2078">
                  <c:v>0.93414485450000007</c:v>
                </c:pt>
                <c:pt idx="2079">
                  <c:v>0.93385586559999989</c:v>
                </c:pt>
                <c:pt idx="2080">
                  <c:v>0.93330056160000008</c:v>
                </c:pt>
                <c:pt idx="2081">
                  <c:v>0.93338728560000006</c:v>
                </c:pt>
                <c:pt idx="2082">
                  <c:v>0.93426201780000007</c:v>
                </c:pt>
                <c:pt idx="2083">
                  <c:v>0.93515428919999999</c:v>
                </c:pt>
                <c:pt idx="2084">
                  <c:v>0.93579487570000019</c:v>
                </c:pt>
                <c:pt idx="2085">
                  <c:v>0.93630638200000005</c:v>
                </c:pt>
                <c:pt idx="2086">
                  <c:v>0.93681871580000009</c:v>
                </c:pt>
                <c:pt idx="2087">
                  <c:v>0.93757079520000008</c:v>
                </c:pt>
                <c:pt idx="2088">
                  <c:v>0.93702821190000007</c:v>
                </c:pt>
                <c:pt idx="2089">
                  <c:v>0.93712099910000002</c:v>
                </c:pt>
                <c:pt idx="2090">
                  <c:v>0.93785732820000001</c:v>
                </c:pt>
                <c:pt idx="2091">
                  <c:v>0.93897950479999992</c:v>
                </c:pt>
                <c:pt idx="2092">
                  <c:v>0.93996892799999998</c:v>
                </c:pt>
                <c:pt idx="2093">
                  <c:v>0.94056763359999984</c:v>
                </c:pt>
                <c:pt idx="2094">
                  <c:v>0.94078497220000001</c:v>
                </c:pt>
                <c:pt idx="2095">
                  <c:v>0.94179662189999991</c:v>
                </c:pt>
                <c:pt idx="2096">
                  <c:v>0.94281649279999991</c:v>
                </c:pt>
                <c:pt idx="2097">
                  <c:v>0.9433299947999999</c:v>
                </c:pt>
                <c:pt idx="2098">
                  <c:v>0.94371347069999989</c:v>
                </c:pt>
                <c:pt idx="2099">
                  <c:v>0.94422205439999995</c:v>
                </c:pt>
                <c:pt idx="2100">
                  <c:v>0.94459181680000004</c:v>
                </c:pt>
                <c:pt idx="2101">
                  <c:v>0.94483438289999999</c:v>
                </c:pt>
                <c:pt idx="2102">
                  <c:v>0.9448136760000001</c:v>
                </c:pt>
                <c:pt idx="2103">
                  <c:v>0.94505554259999991</c:v>
                </c:pt>
                <c:pt idx="2104">
                  <c:v>0.94580664640000001</c:v>
                </c:pt>
                <c:pt idx="2105">
                  <c:v>0.94668593599999995</c:v>
                </c:pt>
                <c:pt idx="2106">
                  <c:v>0.94757856240000005</c:v>
                </c:pt>
                <c:pt idx="2107">
                  <c:v>0.94807617970000002</c:v>
                </c:pt>
                <c:pt idx="2108">
                  <c:v>0.94778780000000007</c:v>
                </c:pt>
                <c:pt idx="2109">
                  <c:v>0.94788363959999999</c:v>
                </c:pt>
                <c:pt idx="2110">
                  <c:v>0.94836088880000002</c:v>
                </c:pt>
                <c:pt idx="2111">
                  <c:v>0.94922331000000004</c:v>
                </c:pt>
                <c:pt idx="2112">
                  <c:v>0.94970806720000012</c:v>
                </c:pt>
                <c:pt idx="2113">
                  <c:v>0.94993660859999995</c:v>
                </c:pt>
                <c:pt idx="2114">
                  <c:v>0.95069761920000018</c:v>
                </c:pt>
                <c:pt idx="2115">
                  <c:v>0.95120022910000002</c:v>
                </c:pt>
                <c:pt idx="2116">
                  <c:v>0.9519615173999999</c:v>
                </c:pt>
                <c:pt idx="2117">
                  <c:v>0.95233466880000017</c:v>
                </c:pt>
                <c:pt idx="2118">
                  <c:v>0.95245657920000004</c:v>
                </c:pt>
                <c:pt idx="2119">
                  <c:v>0.95232054119999987</c:v>
                </c:pt>
                <c:pt idx="2120">
                  <c:v>0.95269011840000006</c:v>
                </c:pt>
                <c:pt idx="2121">
                  <c:v>0.95357429999999999</c:v>
                </c:pt>
                <c:pt idx="2122">
                  <c:v>0.95458914250000004</c:v>
                </c:pt>
                <c:pt idx="2123">
                  <c:v>0.95521194259999997</c:v>
                </c:pt>
                <c:pt idx="2124">
                  <c:v>0.95543226179999996</c:v>
                </c:pt>
                <c:pt idx="2125">
                  <c:v>0.95550440939999992</c:v>
                </c:pt>
                <c:pt idx="2126">
                  <c:v>0.95584278160000014</c:v>
                </c:pt>
                <c:pt idx="2127">
                  <c:v>0.95671075499999991</c:v>
                </c:pt>
                <c:pt idx="2128">
                  <c:v>0.95810038199999992</c:v>
                </c:pt>
                <c:pt idx="2129">
                  <c:v>0.95910148680000007</c:v>
                </c:pt>
                <c:pt idx="2130">
                  <c:v>0.95959149999999993</c:v>
                </c:pt>
                <c:pt idx="2131">
                  <c:v>0.95904711700000012</c:v>
                </c:pt>
                <c:pt idx="2132">
                  <c:v>0.95863837519999995</c:v>
                </c:pt>
                <c:pt idx="2133">
                  <c:v>0.95886495859999998</c:v>
                </c:pt>
                <c:pt idx="2134">
                  <c:v>0.95922221200000002</c:v>
                </c:pt>
                <c:pt idx="2135">
                  <c:v>0.95995745190000004</c:v>
                </c:pt>
                <c:pt idx="2136">
                  <c:v>0.96068319559999993</c:v>
                </c:pt>
                <c:pt idx="2137">
                  <c:v>0.96062941609999997</c:v>
                </c:pt>
                <c:pt idx="2138">
                  <c:v>0.96058374719999995</c:v>
                </c:pt>
                <c:pt idx="2139">
                  <c:v>0.96094346439999989</c:v>
                </c:pt>
                <c:pt idx="2140">
                  <c:v>0.96170648209999998</c:v>
                </c:pt>
                <c:pt idx="2141">
                  <c:v>0.96234928349999993</c:v>
                </c:pt>
                <c:pt idx="2142">
                  <c:v>0.96300851310000002</c:v>
                </c:pt>
                <c:pt idx="2143">
                  <c:v>0.96393314639999994</c:v>
                </c:pt>
                <c:pt idx="2144">
                  <c:v>0.96498361399999988</c:v>
                </c:pt>
                <c:pt idx="2145">
                  <c:v>0.96563967999999989</c:v>
                </c:pt>
                <c:pt idx="2146">
                  <c:v>0.96629663519999998</c:v>
                </c:pt>
                <c:pt idx="2147">
                  <c:v>0.96655450239999996</c:v>
                </c:pt>
                <c:pt idx="2148">
                  <c:v>0.96639381300000005</c:v>
                </c:pt>
                <c:pt idx="2149">
                  <c:v>0.96649482019999999</c:v>
                </c:pt>
                <c:pt idx="2150">
                  <c:v>0.96712458630000009</c:v>
                </c:pt>
                <c:pt idx="2151">
                  <c:v>0.96800661330000004</c:v>
                </c:pt>
                <c:pt idx="2152">
                  <c:v>0.96863961600000004</c:v>
                </c:pt>
                <c:pt idx="2153">
                  <c:v>0.9687385812999999</c:v>
                </c:pt>
                <c:pt idx="2154">
                  <c:v>0.96897444700000002</c:v>
                </c:pt>
                <c:pt idx="2155">
                  <c:v>0.96948864450000005</c:v>
                </c:pt>
                <c:pt idx="2156">
                  <c:v>0.97000741040000005</c:v>
                </c:pt>
                <c:pt idx="2157">
                  <c:v>0.97039826000000007</c:v>
                </c:pt>
                <c:pt idx="2158">
                  <c:v>0.97064922099999995</c:v>
                </c:pt>
                <c:pt idx="2159">
                  <c:v>0.97141092480000013</c:v>
                </c:pt>
                <c:pt idx="2160">
                  <c:v>0.97242516849999983</c:v>
                </c:pt>
                <c:pt idx="2161">
                  <c:v>0.9730479177000001</c:v>
                </c:pt>
                <c:pt idx="2162">
                  <c:v>0.97366928150000009</c:v>
                </c:pt>
                <c:pt idx="2163">
                  <c:v>0.97402484160000002</c:v>
                </c:pt>
                <c:pt idx="2164">
                  <c:v>0.97424038439999994</c:v>
                </c:pt>
                <c:pt idx="2165">
                  <c:v>0.97420120439999991</c:v>
                </c:pt>
                <c:pt idx="2166">
                  <c:v>0.97456957</c:v>
                </c:pt>
                <c:pt idx="2167">
                  <c:v>0.97494547020000011</c:v>
                </c:pt>
                <c:pt idx="2168">
                  <c:v>0.97664872790000001</c:v>
                </c:pt>
                <c:pt idx="2169">
                  <c:v>0.97877073279999993</c:v>
                </c:pt>
                <c:pt idx="2170">
                  <c:v>0.97892981759999986</c:v>
                </c:pt>
                <c:pt idx="2171">
                  <c:v>0.97867797299999992</c:v>
                </c:pt>
                <c:pt idx="2172">
                  <c:v>0.97867724999999994</c:v>
                </c:pt>
                <c:pt idx="2173">
                  <c:v>0.97918126589999999</c:v>
                </c:pt>
                <c:pt idx="2174">
                  <c:v>0.97926905099999995</c:v>
                </c:pt>
                <c:pt idx="2175">
                  <c:v>0.9792075523999999</c:v>
                </c:pt>
                <c:pt idx="2176">
                  <c:v>0.97967117899999989</c:v>
                </c:pt>
                <c:pt idx="2177">
                  <c:v>0.98040196199999996</c:v>
                </c:pt>
                <c:pt idx="2178">
                  <c:v>0.98046429499999999</c:v>
                </c:pt>
                <c:pt idx="2179">
                  <c:v>0.98079075839999985</c:v>
                </c:pt>
                <c:pt idx="2180">
                  <c:v>0.98151047569999994</c:v>
                </c:pt>
                <c:pt idx="2181">
                  <c:v>0.98250724439999992</c:v>
                </c:pt>
                <c:pt idx="2182">
                  <c:v>0.98299684470000004</c:v>
                </c:pt>
                <c:pt idx="2183">
                  <c:v>0.98297537560000003</c:v>
                </c:pt>
                <c:pt idx="2184">
                  <c:v>0.98334274160000001</c:v>
                </c:pt>
                <c:pt idx="2185">
                  <c:v>0.98359383030000014</c:v>
                </c:pt>
                <c:pt idx="2186">
                  <c:v>0.98385022199999994</c:v>
                </c:pt>
                <c:pt idx="2187">
                  <c:v>0.98435820240000005</c:v>
                </c:pt>
                <c:pt idx="2188">
                  <c:v>0.98525155470000003</c:v>
                </c:pt>
                <c:pt idx="2189">
                  <c:v>0.98639667350000004</c:v>
                </c:pt>
                <c:pt idx="2190">
                  <c:v>0.98702141399999999</c:v>
                </c:pt>
                <c:pt idx="2191">
                  <c:v>0.9871188219</c:v>
                </c:pt>
                <c:pt idx="2192">
                  <c:v>0.98682702960000002</c:v>
                </c:pt>
                <c:pt idx="2193">
                  <c:v>0.98745949440000003</c:v>
                </c:pt>
                <c:pt idx="2194">
                  <c:v>0.98837704339999999</c:v>
                </c:pt>
                <c:pt idx="2195">
                  <c:v>0.98890243389999999</c:v>
                </c:pt>
                <c:pt idx="2196">
                  <c:v>0.98875348319999989</c:v>
                </c:pt>
                <c:pt idx="2197">
                  <c:v>0.98886308869999995</c:v>
                </c:pt>
                <c:pt idx="2198">
                  <c:v>0.9891231840000001</c:v>
                </c:pt>
                <c:pt idx="2199">
                  <c:v>0.98940070380000011</c:v>
                </c:pt>
                <c:pt idx="2200">
                  <c:v>0.98980459979999991</c:v>
                </c:pt>
                <c:pt idx="2201">
                  <c:v>0.9906126032</c:v>
                </c:pt>
                <c:pt idx="2202">
                  <c:v>0.99142232419999987</c:v>
                </c:pt>
                <c:pt idx="2203">
                  <c:v>0.99195749920000009</c:v>
                </c:pt>
                <c:pt idx="2204">
                  <c:v>0.99259872599999999</c:v>
                </c:pt>
                <c:pt idx="2205">
                  <c:v>0.99283050300000009</c:v>
                </c:pt>
                <c:pt idx="2206">
                  <c:v>0.99330909119999999</c:v>
                </c:pt>
                <c:pt idx="2207">
                  <c:v>0.99391949160000004</c:v>
                </c:pt>
                <c:pt idx="2208">
                  <c:v>0.99452315040000006</c:v>
                </c:pt>
                <c:pt idx="2209">
                  <c:v>0.99485804519999987</c:v>
                </c:pt>
                <c:pt idx="2210">
                  <c:v>0.99505664649999992</c:v>
                </c:pt>
                <c:pt idx="2211">
                  <c:v>0.99500157179999993</c:v>
                </c:pt>
                <c:pt idx="2212">
                  <c:v>0.99403606160000013</c:v>
                </c:pt>
                <c:pt idx="2213">
                  <c:v>0.99346427459999997</c:v>
                </c:pt>
                <c:pt idx="2214">
                  <c:v>0.99434235690000006</c:v>
                </c:pt>
                <c:pt idx="2215">
                  <c:v>0.99573575120000013</c:v>
                </c:pt>
                <c:pt idx="2216">
                  <c:v>0.99686644199999996</c:v>
                </c:pt>
                <c:pt idx="2217">
                  <c:v>0.99785403520000004</c:v>
                </c:pt>
                <c:pt idx="2218">
                  <c:v>0.99882956680000001</c:v>
                </c:pt>
                <c:pt idx="2219">
                  <c:v>0.99995919060000005</c:v>
                </c:pt>
                <c:pt idx="2220">
                  <c:v>1.0008427764999999</c:v>
                </c:pt>
                <c:pt idx="2221">
                  <c:v>1.001205036</c:v>
                </c:pt>
                <c:pt idx="2222">
                  <c:v>1.0011754345999999</c:v>
                </c:pt>
                <c:pt idx="2223">
                  <c:v>1.0010176991999999</c:v>
                </c:pt>
                <c:pt idx="2224">
                  <c:v>1.0012595383</c:v>
                </c:pt>
                <c:pt idx="2225">
                  <c:v>1.0015395763999999</c:v>
                </c:pt>
                <c:pt idx="2226">
                  <c:v>1.0015671481999999</c:v>
                </c:pt>
                <c:pt idx="2227">
                  <c:v>1.0021096964</c:v>
                </c:pt>
                <c:pt idx="2228">
                  <c:v>1.0030308407999999</c:v>
                </c:pt>
                <c:pt idx="2229">
                  <c:v>1.0039621375999999</c:v>
                </c:pt>
                <c:pt idx="2230">
                  <c:v>1.00438227</c:v>
                </c:pt>
                <c:pt idx="2231">
                  <c:v>1.0040169041999998</c:v>
                </c:pt>
                <c:pt idx="2232">
                  <c:v>1.0041698241999999</c:v>
                </c:pt>
                <c:pt idx="2233">
                  <c:v>1.0050917304</c:v>
                </c:pt>
                <c:pt idx="2234">
                  <c:v>1.0066446308999999</c:v>
                </c:pt>
                <c:pt idx="2235">
                  <c:v>1.0076585220000001</c:v>
                </c:pt>
                <c:pt idx="2236">
                  <c:v>1.0078704440999999</c:v>
                </c:pt>
                <c:pt idx="2237">
                  <c:v>1.0079578935</c:v>
                </c:pt>
                <c:pt idx="2238">
                  <c:v>1.0089728902000001</c:v>
                </c:pt>
                <c:pt idx="2239">
                  <c:v>1.0097375067000001</c:v>
                </c:pt>
                <c:pt idx="2240">
                  <c:v>1.0101148629999999</c:v>
                </c:pt>
                <c:pt idx="2241">
                  <c:v>1.0104991972000001</c:v>
                </c:pt>
                <c:pt idx="2242">
                  <c:v>1.0108912836000001</c:v>
                </c:pt>
                <c:pt idx="2243">
                  <c:v>1.0108920448000001</c:v>
                </c:pt>
                <c:pt idx="2244">
                  <c:v>1.0107351324</c:v>
                </c:pt>
                <c:pt idx="2245">
                  <c:v>1.0114857105000001</c:v>
                </c:pt>
                <c:pt idx="2246">
                  <c:v>1.0126040458999999</c:v>
                </c:pt>
                <c:pt idx="2247">
                  <c:v>1.0133217576</c:v>
                </c:pt>
                <c:pt idx="2248">
                  <c:v>1.0129841493</c:v>
                </c:pt>
                <c:pt idx="2249">
                  <c:v>1.0130372861999999</c:v>
                </c:pt>
                <c:pt idx="2250">
                  <c:v>1.0136389800000001</c:v>
                </c:pt>
                <c:pt idx="2251">
                  <c:v>1.014411639</c:v>
                </c:pt>
                <c:pt idx="2252">
                  <c:v>1.0149451856999998</c:v>
                </c:pt>
                <c:pt idx="2253">
                  <c:v>1.0158682578</c:v>
                </c:pt>
                <c:pt idx="2254">
                  <c:v>1.0179591342000001</c:v>
                </c:pt>
                <c:pt idx="2255">
                  <c:v>1.0189942759999999</c:v>
                </c:pt>
                <c:pt idx="2256">
                  <c:v>1.0192412678</c:v>
                </c:pt>
                <c:pt idx="2257">
                  <c:v>1.0185550247999999</c:v>
                </c:pt>
                <c:pt idx="2258">
                  <c:v>1.0181141927999999</c:v>
                </c:pt>
                <c:pt idx="2259">
                  <c:v>1.0181783684000001</c:v>
                </c:pt>
                <c:pt idx="2260">
                  <c:v>1.0187631231999998</c:v>
                </c:pt>
                <c:pt idx="2261">
                  <c:v>1.0191976656999999</c:v>
                </c:pt>
                <c:pt idx="2262">
                  <c:v>1.0194974409999999</c:v>
                </c:pt>
                <c:pt idx="2263">
                  <c:v>1.0203294808000001</c:v>
                </c:pt>
                <c:pt idx="2264">
                  <c:v>1.0210562304000002</c:v>
                </c:pt>
                <c:pt idx="2265">
                  <c:v>1.0215366809999999</c:v>
                </c:pt>
                <c:pt idx="2266">
                  <c:v>1.021625088</c:v>
                </c:pt>
                <c:pt idx="2267">
                  <c:v>1.0217088419999998</c:v>
                </c:pt>
                <c:pt idx="2268">
                  <c:v>1.022451392</c:v>
                </c:pt>
                <c:pt idx="2269">
                  <c:v>1.0231886145</c:v>
                </c:pt>
                <c:pt idx="2270">
                  <c:v>1.0236600488000001</c:v>
                </c:pt>
                <c:pt idx="2271">
                  <c:v>1.0237532648000001</c:v>
                </c:pt>
                <c:pt idx="2272">
                  <c:v>1.0241333969999999</c:v>
                </c:pt>
                <c:pt idx="2273">
                  <c:v>1.0253247386</c:v>
                </c:pt>
                <c:pt idx="2274">
                  <c:v>1.0265249264</c:v>
                </c:pt>
                <c:pt idx="2275">
                  <c:v>1.027207317</c:v>
                </c:pt>
                <c:pt idx="2276">
                  <c:v>1.0268464881999999</c:v>
                </c:pt>
                <c:pt idx="2277">
                  <c:v>1.026902223</c:v>
                </c:pt>
                <c:pt idx="2278">
                  <c:v>1.0274739552000001</c:v>
                </c:pt>
                <c:pt idx="2279">
                  <c:v>1.0282879085999999</c:v>
                </c:pt>
                <c:pt idx="2280">
                  <c:v>1.0285492392</c:v>
                </c:pt>
                <c:pt idx="2281">
                  <c:v>1.0288020284999999</c:v>
                </c:pt>
                <c:pt idx="2282">
                  <c:v>1.028918174</c:v>
                </c:pt>
                <c:pt idx="2283">
                  <c:v>1.0290467914999999</c:v>
                </c:pt>
                <c:pt idx="2284">
                  <c:v>1.029197235</c:v>
                </c:pt>
                <c:pt idx="2285">
                  <c:v>1.0301446729000001</c:v>
                </c:pt>
                <c:pt idx="2286">
                  <c:v>1.0313440007999999</c:v>
                </c:pt>
                <c:pt idx="2287">
                  <c:v>1.0316228999999999</c:v>
                </c:pt>
                <c:pt idx="2288">
                  <c:v>1.0310935739999998</c:v>
                </c:pt>
                <c:pt idx="2289">
                  <c:v>1.0301762858999999</c:v>
                </c:pt>
                <c:pt idx="2290">
                  <c:v>1.03069122</c:v>
                </c:pt>
                <c:pt idx="2291">
                  <c:v>1.0322517696</c:v>
                </c:pt>
                <c:pt idx="2292">
                  <c:v>1.034051136</c:v>
                </c:pt>
                <c:pt idx="2293">
                  <c:v>1.0351812856</c:v>
                </c:pt>
                <c:pt idx="2294">
                  <c:v>1.0360574082</c:v>
                </c:pt>
                <c:pt idx="2295">
                  <c:v>1.0372184466000001</c:v>
                </c:pt>
                <c:pt idx="2296">
                  <c:v>1.0377429765999999</c:v>
                </c:pt>
                <c:pt idx="2297">
                  <c:v>1.0372105512000001</c:v>
                </c:pt>
                <c:pt idx="2298">
                  <c:v>1.0369377496000001</c:v>
                </c:pt>
                <c:pt idx="2299">
                  <c:v>1.0371970356</c:v>
                </c:pt>
                <c:pt idx="2300">
                  <c:v>1.03758471</c:v>
                </c:pt>
                <c:pt idx="2301">
                  <c:v>1.0379661704000001</c:v>
                </c:pt>
                <c:pt idx="2302">
                  <c:v>1.0387375463999999</c:v>
                </c:pt>
                <c:pt idx="2303">
                  <c:v>1.0400289120000001</c:v>
                </c:pt>
                <c:pt idx="2304">
                  <c:v>1.0410519105</c:v>
                </c:pt>
                <c:pt idx="2305">
                  <c:v>1.0418072448</c:v>
                </c:pt>
                <c:pt idx="2306">
                  <c:v>1.0420403625999999</c:v>
                </c:pt>
                <c:pt idx="2307">
                  <c:v>1.0418858442000001</c:v>
                </c:pt>
                <c:pt idx="2308">
                  <c:v>1.0420070576</c:v>
                </c:pt>
                <c:pt idx="2309">
                  <c:v>1.0422716928</c:v>
                </c:pt>
                <c:pt idx="2310">
                  <c:v>1.0424007935999999</c:v>
                </c:pt>
                <c:pt idx="2311">
                  <c:v>1.0426418598</c:v>
                </c:pt>
                <c:pt idx="2312">
                  <c:v>1.0440655115999999</c:v>
                </c:pt>
                <c:pt idx="2313">
                  <c:v>1.0452150305999999</c:v>
                </c:pt>
                <c:pt idx="2314">
                  <c:v>1.0455659775000001</c:v>
                </c:pt>
                <c:pt idx="2315">
                  <c:v>1.0452656220000001</c:v>
                </c:pt>
                <c:pt idx="2316">
                  <c:v>1.0452317547000001</c:v>
                </c:pt>
                <c:pt idx="2317">
                  <c:v>1.0456127369999999</c:v>
                </c:pt>
                <c:pt idx="2318">
                  <c:v>1.0461555076</c:v>
                </c:pt>
                <c:pt idx="2319">
                  <c:v>1.0465682136000001</c:v>
                </c:pt>
                <c:pt idx="2320">
                  <c:v>1.0468579079999998</c:v>
                </c:pt>
                <c:pt idx="2321">
                  <c:v>1.0468690512000001</c:v>
                </c:pt>
                <c:pt idx="2322">
                  <c:v>1.0473971313000001</c:v>
                </c:pt>
                <c:pt idx="2323">
                  <c:v>1.0479308418000002</c:v>
                </c:pt>
                <c:pt idx="2324">
                  <c:v>1.0484709795</c:v>
                </c:pt>
                <c:pt idx="2325">
                  <c:v>1.0494044343</c:v>
                </c:pt>
                <c:pt idx="2326">
                  <c:v>1.0500585134999998</c:v>
                </c:pt>
                <c:pt idx="2327">
                  <c:v>1.050181196</c:v>
                </c:pt>
                <c:pt idx="2328">
                  <c:v>1.0501608924000001</c:v>
                </c:pt>
                <c:pt idx="2329">
                  <c:v>1.0500054759999999</c:v>
                </c:pt>
                <c:pt idx="2330">
                  <c:v>1.0499945949</c:v>
                </c:pt>
                <c:pt idx="2331">
                  <c:v>1.0507864635999999</c:v>
                </c:pt>
                <c:pt idx="2332">
                  <c:v>1.0517136292</c:v>
                </c:pt>
                <c:pt idx="2333">
                  <c:v>1.0527682176000002</c:v>
                </c:pt>
                <c:pt idx="2334">
                  <c:v>1.0535582402000001</c:v>
                </c:pt>
                <c:pt idx="2335">
                  <c:v>1.0536716964000001</c:v>
                </c:pt>
                <c:pt idx="2336">
                  <c:v>1.0540587263999999</c:v>
                </c:pt>
                <c:pt idx="2337">
                  <c:v>1.0549708047999999</c:v>
                </c:pt>
                <c:pt idx="2338">
                  <c:v>1.056126495</c:v>
                </c:pt>
                <c:pt idx="2339">
                  <c:v>1.0567573044</c:v>
                </c:pt>
                <c:pt idx="2340">
                  <c:v>1.0572553427</c:v>
                </c:pt>
                <c:pt idx="2341">
                  <c:v>1.0576468371000001</c:v>
                </c:pt>
                <c:pt idx="2342">
                  <c:v>1.0580559088999999</c:v>
                </c:pt>
                <c:pt idx="2343">
                  <c:v>1.058872584</c:v>
                </c:pt>
                <c:pt idx="2344">
                  <c:v>1.0592802624</c:v>
                </c:pt>
                <c:pt idx="2345">
                  <c:v>1.0590033015</c:v>
                </c:pt>
                <c:pt idx="2346">
                  <c:v>1.0593823470999999</c:v>
                </c:pt>
                <c:pt idx="2347">
                  <c:v>1.0602925942000001</c:v>
                </c:pt>
                <c:pt idx="2348">
                  <c:v>1.0612006168000001</c:v>
                </c:pt>
                <c:pt idx="2349">
                  <c:v>1.0611633535999998</c:v>
                </c:pt>
                <c:pt idx="2350">
                  <c:v>1.0612543027999999</c:v>
                </c:pt>
                <c:pt idx="2351">
                  <c:v>1.0620359676000002</c:v>
                </c:pt>
                <c:pt idx="2352">
                  <c:v>1.0628377484</c:v>
                </c:pt>
                <c:pt idx="2353">
                  <c:v>1.0633759546999999</c:v>
                </c:pt>
                <c:pt idx="2354">
                  <c:v>1.0637532008000001</c:v>
                </c:pt>
                <c:pt idx="2355">
                  <c:v>1.0642548063999999</c:v>
                </c:pt>
                <c:pt idx="2356">
                  <c:v>1.0650083094</c:v>
                </c:pt>
                <c:pt idx="2357">
                  <c:v>1.0656079889999999</c:v>
                </c:pt>
                <c:pt idx="2358">
                  <c:v>1.0660842192</c:v>
                </c:pt>
                <c:pt idx="2359">
                  <c:v>1.066834794</c:v>
                </c:pt>
                <c:pt idx="2360">
                  <c:v>1.0673119631999999</c:v>
                </c:pt>
                <c:pt idx="2361">
                  <c:v>1.0672501489999999</c:v>
                </c:pt>
                <c:pt idx="2362">
                  <c:v>1.0670623632</c:v>
                </c:pt>
                <c:pt idx="2363">
                  <c:v>1.0672796765999999</c:v>
                </c:pt>
                <c:pt idx="2364">
                  <c:v>1.068434136</c:v>
                </c:pt>
                <c:pt idx="2365">
                  <c:v>1.0697155473000002</c:v>
                </c:pt>
                <c:pt idx="2366">
                  <c:v>1.0701946788000001</c:v>
                </c:pt>
                <c:pt idx="2367">
                  <c:v>1.0700222368000001</c:v>
                </c:pt>
                <c:pt idx="2368">
                  <c:v>1.0706571735999999</c:v>
                </c:pt>
                <c:pt idx="2369">
                  <c:v>1.0714278696000001</c:v>
                </c:pt>
                <c:pt idx="2370">
                  <c:v>1.0731315058000002</c:v>
                </c:pt>
                <c:pt idx="2371">
                  <c:v>1.0729736771</c:v>
                </c:pt>
                <c:pt idx="2372">
                  <c:v>1.072289088</c:v>
                </c:pt>
                <c:pt idx="2373">
                  <c:v>1.0721536161</c:v>
                </c:pt>
                <c:pt idx="2374">
                  <c:v>1.0728147742</c:v>
                </c:pt>
                <c:pt idx="2375">
                  <c:v>1.0735900692</c:v>
                </c:pt>
                <c:pt idx="2376">
                  <c:v>1.074082698</c:v>
                </c:pt>
                <c:pt idx="2377">
                  <c:v>1.0745802305999999</c:v>
                </c:pt>
                <c:pt idx="2378">
                  <c:v>1.0752184593999998</c:v>
                </c:pt>
                <c:pt idx="2379">
                  <c:v>1.075737121</c:v>
                </c:pt>
                <c:pt idx="2380">
                  <c:v>1.0759971406</c:v>
                </c:pt>
                <c:pt idx="2381">
                  <c:v>1.0759790710000001</c:v>
                </c:pt>
                <c:pt idx="2382">
                  <c:v>1.076093594</c:v>
                </c:pt>
                <c:pt idx="2383">
                  <c:v>1.0766044083999999</c:v>
                </c:pt>
                <c:pt idx="2384">
                  <c:v>1.0771290257000001</c:v>
                </c:pt>
                <c:pt idx="2385">
                  <c:v>1.0776666538000002</c:v>
                </c:pt>
                <c:pt idx="2386">
                  <c:v>1.0783314122000001</c:v>
                </c:pt>
                <c:pt idx="2387">
                  <c:v>1.0793790315</c:v>
                </c:pt>
                <c:pt idx="2388">
                  <c:v>1.079873364</c:v>
                </c:pt>
                <c:pt idx="2389">
                  <c:v>1.0799671848000001</c:v>
                </c:pt>
                <c:pt idx="2390">
                  <c:v>1.0800642407999999</c:v>
                </c:pt>
                <c:pt idx="2391">
                  <c:v>1.0805724684</c:v>
                </c:pt>
                <c:pt idx="2392">
                  <c:v>1.081099392</c:v>
                </c:pt>
                <c:pt idx="2393">
                  <c:v>1.0816296480000001</c:v>
                </c:pt>
                <c:pt idx="2394">
                  <c:v>1.0818936098</c:v>
                </c:pt>
                <c:pt idx="2395">
                  <c:v>1.0820110307999999</c:v>
                </c:pt>
                <c:pt idx="2396">
                  <c:v>1.0825390603</c:v>
                </c:pt>
                <c:pt idx="2397">
                  <c:v>1.0839994616000002</c:v>
                </c:pt>
                <c:pt idx="2398">
                  <c:v>1.0850453856</c:v>
                </c:pt>
                <c:pt idx="2399">
                  <c:v>1.0854271959999999</c:v>
                </c:pt>
                <c:pt idx="2400">
                  <c:v>1.0858253068000001</c:v>
                </c:pt>
                <c:pt idx="2401">
                  <c:v>1.0864990189999999</c:v>
                </c:pt>
                <c:pt idx="2402">
                  <c:v>1.0871858759999999</c:v>
                </c:pt>
                <c:pt idx="2403">
                  <c:v>1.0881550152000001</c:v>
                </c:pt>
                <c:pt idx="2404">
                  <c:v>1.0887548438999999</c:v>
                </c:pt>
                <c:pt idx="2405">
                  <c:v>1.0886988656999999</c:v>
                </c:pt>
                <c:pt idx="2406">
                  <c:v>1.0886330215</c:v>
                </c:pt>
                <c:pt idx="2407">
                  <c:v>1.0894763220000001</c:v>
                </c:pt>
                <c:pt idx="2408">
                  <c:v>1.0909549249999999</c:v>
                </c:pt>
                <c:pt idx="2409">
                  <c:v>1.0914885821</c:v>
                </c:pt>
                <c:pt idx="2410">
                  <c:v>1.0917537372000001</c:v>
                </c:pt>
                <c:pt idx="2411">
                  <c:v>1.0917617075999999</c:v>
                </c:pt>
                <c:pt idx="2412">
                  <c:v>1.0915099399999999</c:v>
                </c:pt>
                <c:pt idx="2413">
                  <c:v>1.0923304455</c:v>
                </c:pt>
                <c:pt idx="2414">
                  <c:v>1.0936788304</c:v>
                </c:pt>
                <c:pt idx="2415">
                  <c:v>1.0936934333999999</c:v>
                </c:pt>
                <c:pt idx="2416">
                  <c:v>1.0942284846000001</c:v>
                </c:pt>
                <c:pt idx="2417">
                  <c:v>1.094346075</c:v>
                </c:pt>
                <c:pt idx="2418">
                  <c:v>1.0948485911999999</c:v>
                </c:pt>
                <c:pt idx="2419">
                  <c:v>1.0956004552</c:v>
                </c:pt>
                <c:pt idx="2420">
                  <c:v>1.0958088824999999</c:v>
                </c:pt>
                <c:pt idx="2421">
                  <c:v>1.0958922675</c:v>
                </c:pt>
                <c:pt idx="2422">
                  <c:v>1.0963631249999999</c:v>
                </c:pt>
                <c:pt idx="2423">
                  <c:v>1.0972452480000001</c:v>
                </c:pt>
                <c:pt idx="2424">
                  <c:v>1.0980040491999998</c:v>
                </c:pt>
                <c:pt idx="2425">
                  <c:v>1.0982421449999999</c:v>
                </c:pt>
                <c:pt idx="2426">
                  <c:v>1.0984868189999999</c:v>
                </c:pt>
                <c:pt idx="2427">
                  <c:v>1.0990136948</c:v>
                </c:pt>
                <c:pt idx="2428">
                  <c:v>1.0994073419999999</c:v>
                </c:pt>
                <c:pt idx="2429">
                  <c:v>1.0997912128</c:v>
                </c:pt>
                <c:pt idx="2430">
                  <c:v>1.10017678</c:v>
                </c:pt>
                <c:pt idx="2431">
                  <c:v>1.1006859227000001</c:v>
                </c:pt>
                <c:pt idx="2432">
                  <c:v>1.1013170268000001</c:v>
                </c:pt>
                <c:pt idx="2433">
                  <c:v>1.1016855614000001</c:v>
                </c:pt>
                <c:pt idx="2434">
                  <c:v>1.101933064</c:v>
                </c:pt>
                <c:pt idx="2435">
                  <c:v>1.102735596</c:v>
                </c:pt>
                <c:pt idx="2436">
                  <c:v>1.1037029561</c:v>
                </c:pt>
                <c:pt idx="2437">
                  <c:v>1.1045321658</c:v>
                </c:pt>
                <c:pt idx="2438">
                  <c:v>1.1050682955</c:v>
                </c:pt>
                <c:pt idx="2439">
                  <c:v>1.1051703351</c:v>
                </c:pt>
                <c:pt idx="2440">
                  <c:v>1.1051224272</c:v>
                </c:pt>
                <c:pt idx="2441">
                  <c:v>1.1056216671000001</c:v>
                </c:pt>
                <c:pt idx="2442">
                  <c:v>1.1062734300000001</c:v>
                </c:pt>
                <c:pt idx="2443">
                  <c:v>1.1068115472</c:v>
                </c:pt>
                <c:pt idx="2444">
                  <c:v>1.1076135586</c:v>
                </c:pt>
                <c:pt idx="2445">
                  <c:v>1.1081271656</c:v>
                </c:pt>
                <c:pt idx="2446">
                  <c:v>1.1083580390999999</c:v>
                </c:pt>
                <c:pt idx="2447">
                  <c:v>1.1084545289999999</c:v>
                </c:pt>
                <c:pt idx="2448">
                  <c:v>1.1088248056999999</c:v>
                </c:pt>
                <c:pt idx="2449">
                  <c:v>1.1095976009999999</c:v>
                </c:pt>
                <c:pt idx="2450">
                  <c:v>1.1099663616</c:v>
                </c:pt>
                <c:pt idx="2451">
                  <c:v>1.1095309120000001</c:v>
                </c:pt>
                <c:pt idx="2452">
                  <c:v>1.1103163129</c:v>
                </c:pt>
                <c:pt idx="2453">
                  <c:v>1.1103065088000001</c:v>
                </c:pt>
                <c:pt idx="2454">
                  <c:v>1.1104328256</c:v>
                </c:pt>
                <c:pt idx="2455">
                  <c:v>1.1112160234999999</c:v>
                </c:pt>
                <c:pt idx="2456">
                  <c:v>1.1117220376000001</c:v>
                </c:pt>
                <c:pt idx="2457">
                  <c:v>1.1119516110000001</c:v>
                </c:pt>
                <c:pt idx="2458">
                  <c:v>1.1123198898</c:v>
                </c:pt>
                <c:pt idx="2459">
                  <c:v>1.1130869375999999</c:v>
                </c:pt>
                <c:pt idx="2460">
                  <c:v>1.1142412559999999</c:v>
                </c:pt>
                <c:pt idx="2461">
                  <c:v>1.1148665188</c:v>
                </c:pt>
                <c:pt idx="2462">
                  <c:v>1.1153837928000001</c:v>
                </c:pt>
                <c:pt idx="2463">
                  <c:v>1.1159044649999998</c:v>
                </c:pt>
                <c:pt idx="2464">
                  <c:v>1.1164252217999999</c:v>
                </c:pt>
                <c:pt idx="2465">
                  <c:v>1.116948552</c:v>
                </c:pt>
                <c:pt idx="2466">
                  <c:v>1.1177404413000001</c:v>
                </c:pt>
                <c:pt idx="2467">
                  <c:v>1.1186580015000001</c:v>
                </c:pt>
                <c:pt idx="2468">
                  <c:v>1.1189123012</c:v>
                </c:pt>
                <c:pt idx="2469">
                  <c:v>1.1190402444000001</c:v>
                </c:pt>
                <c:pt idx="2470">
                  <c:v>1.1195631745999999</c:v>
                </c:pt>
                <c:pt idx="2471">
                  <c:v>1.120335678</c:v>
                </c:pt>
                <c:pt idx="2472">
                  <c:v>1.1213736037000002</c:v>
                </c:pt>
                <c:pt idx="2473">
                  <c:v>1.121609056</c:v>
                </c:pt>
                <c:pt idx="2474">
                  <c:v>1.1215766849000002</c:v>
                </c:pt>
                <c:pt idx="2475">
                  <c:v>1.1222148014</c:v>
                </c:pt>
                <c:pt idx="2476">
                  <c:v>1.1232415188</c:v>
                </c:pt>
                <c:pt idx="2477">
                  <c:v>1.1237208863999999</c:v>
                </c:pt>
                <c:pt idx="2478">
                  <c:v>1.1235321615</c:v>
                </c:pt>
                <c:pt idx="2479">
                  <c:v>1.1233533974000001</c:v>
                </c:pt>
                <c:pt idx="2480">
                  <c:v>1.1234450603999999</c:v>
                </c:pt>
                <c:pt idx="2481">
                  <c:v>1.1242158752</c:v>
                </c:pt>
                <c:pt idx="2482">
                  <c:v>1.1249859717000001</c:v>
                </c:pt>
                <c:pt idx="2483">
                  <c:v>1.1253716510000003</c:v>
                </c:pt>
                <c:pt idx="2484">
                  <c:v>1.1244253629000001</c:v>
                </c:pt>
                <c:pt idx="2485">
                  <c:v>1.1242923135</c:v>
                </c:pt>
                <c:pt idx="2486">
                  <c:v>1.1247063198</c:v>
                </c:pt>
                <c:pt idx="2487">
                  <c:v>1.125670932</c:v>
                </c:pt>
                <c:pt idx="2488">
                  <c:v>1.1271797143000002</c:v>
                </c:pt>
                <c:pt idx="2489">
                  <c:v>1.1288405688000001</c:v>
                </c:pt>
                <c:pt idx="2490">
                  <c:v>1.1295737264000001</c:v>
                </c:pt>
                <c:pt idx="2491">
                  <c:v>1.1296362003</c:v>
                </c:pt>
                <c:pt idx="2492">
                  <c:v>1.1302236990000001</c:v>
                </c:pt>
                <c:pt idx="2493">
                  <c:v>1.131078925</c:v>
                </c:pt>
                <c:pt idx="2494">
                  <c:v>1.1315333274000001</c:v>
                </c:pt>
                <c:pt idx="2495">
                  <c:v>1.1315649336</c:v>
                </c:pt>
                <c:pt idx="2496">
                  <c:v>1.1314354246</c:v>
                </c:pt>
                <c:pt idx="2497">
                  <c:v>1.1320990328</c:v>
                </c:pt>
                <c:pt idx="2498">
                  <c:v>1.1326158828999999</c:v>
                </c:pt>
                <c:pt idx="2499">
                  <c:v>1.1331336512000001</c:v>
                </c:pt>
                <c:pt idx="2500">
                  <c:v>1.1339302243</c:v>
                </c:pt>
                <c:pt idx="2501">
                  <c:v>1.1347294595999999</c:v>
                </c:pt>
                <c:pt idx="2502">
                  <c:v>1.1352634839</c:v>
                </c:pt>
                <c:pt idx="2503">
                  <c:v>1.1359109714</c:v>
                </c:pt>
                <c:pt idx="2504">
                  <c:v>1.1368105133000002</c:v>
                </c:pt>
                <c:pt idx="2505">
                  <c:v>1.1375572835999999</c:v>
                </c:pt>
                <c:pt idx="2506">
                  <c:v>1.138167216</c:v>
                </c:pt>
                <c:pt idx="2507">
                  <c:v>1.1383681071</c:v>
                </c:pt>
                <c:pt idx="2508">
                  <c:v>1.138424501</c:v>
                </c:pt>
                <c:pt idx="2509">
                  <c:v>1.1384741613</c:v>
                </c:pt>
                <c:pt idx="2510">
                  <c:v>1.1383902400000001</c:v>
                </c:pt>
                <c:pt idx="2511">
                  <c:v>1.1387230632000001</c:v>
                </c:pt>
                <c:pt idx="2512">
                  <c:v>1.1394634400000001</c:v>
                </c:pt>
                <c:pt idx="2513">
                  <c:v>1.1400711333</c:v>
                </c:pt>
                <c:pt idx="2514">
                  <c:v>1.1404032408</c:v>
                </c:pt>
                <c:pt idx="2515">
                  <c:v>1.1407269465000001</c:v>
                </c:pt>
                <c:pt idx="2516">
                  <c:v>1.1412020098</c:v>
                </c:pt>
                <c:pt idx="2517">
                  <c:v>1.1412930970000001</c:v>
                </c:pt>
                <c:pt idx="2518">
                  <c:v>1.1412699354</c:v>
                </c:pt>
                <c:pt idx="2519">
                  <c:v>1.1416679715</c:v>
                </c:pt>
                <c:pt idx="2520">
                  <c:v>1.1422064947999999</c:v>
                </c:pt>
                <c:pt idx="2521">
                  <c:v>1.1428939998000001</c:v>
                </c:pt>
                <c:pt idx="2522">
                  <c:v>1.1435934676000001</c:v>
                </c:pt>
                <c:pt idx="2523">
                  <c:v>1.1438851376999999</c:v>
                </c:pt>
                <c:pt idx="2524">
                  <c:v>1.1440498542000002</c:v>
                </c:pt>
                <c:pt idx="2525">
                  <c:v>1.1447589383999999</c:v>
                </c:pt>
                <c:pt idx="2526">
                  <c:v>1.1462852806999999</c:v>
                </c:pt>
                <c:pt idx="2527">
                  <c:v>1.148360805</c:v>
                </c:pt>
                <c:pt idx="2528">
                  <c:v>1.1497745868</c:v>
                </c:pt>
                <c:pt idx="2529">
                  <c:v>1.1502374157999999</c:v>
                </c:pt>
                <c:pt idx="2530">
                  <c:v>1.1496013760000001</c:v>
                </c:pt>
                <c:pt idx="2531">
                  <c:v>1.1481498692000001</c:v>
                </c:pt>
                <c:pt idx="2532">
                  <c:v>1.1484429795</c:v>
                </c:pt>
                <c:pt idx="2533">
                  <c:v>1.1494134</c:v>
                </c:pt>
                <c:pt idx="2534">
                  <c:v>1.1501144533000001</c:v>
                </c:pt>
                <c:pt idx="2535">
                  <c:v>1.150397648</c:v>
                </c:pt>
                <c:pt idx="2536">
                  <c:v>1.151215951</c:v>
                </c:pt>
                <c:pt idx="2537">
                  <c:v>1.1520259290000001</c:v>
                </c:pt>
                <c:pt idx="2538">
                  <c:v>1.1527054507999999</c:v>
                </c:pt>
                <c:pt idx="2539">
                  <c:v>1.1532425795000001</c:v>
                </c:pt>
                <c:pt idx="2540">
                  <c:v>1.1537831999999999</c:v>
                </c:pt>
                <c:pt idx="2541">
                  <c:v>1.1540490045</c:v>
                </c:pt>
                <c:pt idx="2542">
                  <c:v>1.1540501000000001</c:v>
                </c:pt>
                <c:pt idx="2543">
                  <c:v>1.1544602237999999</c:v>
                </c:pt>
                <c:pt idx="2544">
                  <c:v>1.1551411685999999</c:v>
                </c:pt>
                <c:pt idx="2545">
                  <c:v>1.1562450243</c:v>
                </c:pt>
                <c:pt idx="2546">
                  <c:v>1.1569612038000001</c:v>
                </c:pt>
                <c:pt idx="2547">
                  <c:v>1.1570041984000001</c:v>
                </c:pt>
                <c:pt idx="2548">
                  <c:v>1.1575957960000001</c:v>
                </c:pt>
                <c:pt idx="2549">
                  <c:v>1.1583106443</c:v>
                </c:pt>
                <c:pt idx="2550">
                  <c:v>1.1588556252</c:v>
                </c:pt>
                <c:pt idx="2551">
                  <c:v>1.1591168922999999</c:v>
                </c:pt>
                <c:pt idx="2552">
                  <c:v>1.15896011</c:v>
                </c:pt>
                <c:pt idx="2553">
                  <c:v>1.1589238924</c:v>
                </c:pt>
                <c:pt idx="2554">
                  <c:v>1.1594230115999999</c:v>
                </c:pt>
                <c:pt idx="2555">
                  <c:v>1.1610006552000001</c:v>
                </c:pt>
                <c:pt idx="2556">
                  <c:v>1.1627145000000001</c:v>
                </c:pt>
                <c:pt idx="2557">
                  <c:v>1.1637477215000001</c:v>
                </c:pt>
                <c:pt idx="2558">
                  <c:v>1.1642430320000001</c:v>
                </c:pt>
                <c:pt idx="2559">
                  <c:v>1.1647546733999998</c:v>
                </c:pt>
                <c:pt idx="2560">
                  <c:v>1.1649848992</c:v>
                </c:pt>
                <c:pt idx="2561">
                  <c:v>1.1649387779</c:v>
                </c:pt>
                <c:pt idx="2562">
                  <c:v>1.164617104</c:v>
                </c:pt>
                <c:pt idx="2563">
                  <c:v>1.1648336308</c:v>
                </c:pt>
                <c:pt idx="2564">
                  <c:v>1.1657142601000001</c:v>
                </c:pt>
                <c:pt idx="2565">
                  <c:v>1.1666061242999999</c:v>
                </c:pt>
                <c:pt idx="2566">
                  <c:v>1.1667004272999999</c:v>
                </c:pt>
                <c:pt idx="2567">
                  <c:v>1.1666689155999999</c:v>
                </c:pt>
                <c:pt idx="2568">
                  <c:v>1.1665106919999999</c:v>
                </c:pt>
                <c:pt idx="2569">
                  <c:v>1.1669003596</c:v>
                </c:pt>
                <c:pt idx="2570">
                  <c:v>1.1674185075000001</c:v>
                </c:pt>
                <c:pt idx="2571">
                  <c:v>1.1677971465000001</c:v>
                </c:pt>
                <c:pt idx="2572">
                  <c:v>1.1684335811999997</c:v>
                </c:pt>
                <c:pt idx="2573">
                  <c:v>1.1697501219999999</c:v>
                </c:pt>
                <c:pt idx="2574">
                  <c:v>1.1703936562000001</c:v>
                </c:pt>
                <c:pt idx="2575">
                  <c:v>1.1700967772999999</c:v>
                </c:pt>
                <c:pt idx="2576">
                  <c:v>1.17006108</c:v>
                </c:pt>
                <c:pt idx="2577">
                  <c:v>1.1709789252</c:v>
                </c:pt>
                <c:pt idx="2578">
                  <c:v>1.172174544</c:v>
                </c:pt>
                <c:pt idx="2579">
                  <c:v>1.1724217845</c:v>
                </c:pt>
                <c:pt idx="2580">
                  <c:v>1.1726836810000001</c:v>
                </c:pt>
                <c:pt idx="2581">
                  <c:v>1.1730965184</c:v>
                </c:pt>
                <c:pt idx="2582">
                  <c:v>1.1737889028000001</c:v>
                </c:pt>
                <c:pt idx="2583">
                  <c:v>1.1744840088000001</c:v>
                </c:pt>
                <c:pt idx="2584">
                  <c:v>1.1753224825000002</c:v>
                </c:pt>
                <c:pt idx="2585">
                  <c:v>1.1764165836</c:v>
                </c:pt>
                <c:pt idx="2586">
                  <c:v>1.1772217790000001</c:v>
                </c:pt>
                <c:pt idx="2587">
                  <c:v>1.1773391877999999</c:v>
                </c:pt>
                <c:pt idx="2588">
                  <c:v>1.1774704093999999</c:v>
                </c:pt>
                <c:pt idx="2589">
                  <c:v>1.177896896</c:v>
                </c:pt>
                <c:pt idx="2590">
                  <c:v>1.1781956624000001</c:v>
                </c:pt>
                <c:pt idx="2591">
                  <c:v>1.1784841020000001</c:v>
                </c:pt>
                <c:pt idx="2592">
                  <c:v>1.1788978097</c:v>
                </c:pt>
                <c:pt idx="2593">
                  <c:v>1.1793029416</c:v>
                </c:pt>
                <c:pt idx="2594">
                  <c:v>1.1799776625</c:v>
                </c:pt>
                <c:pt idx="2595">
                  <c:v>1.1806490430000001</c:v>
                </c:pt>
                <c:pt idx="2596">
                  <c:v>1.180914435</c:v>
                </c:pt>
                <c:pt idx="2597">
                  <c:v>1.181042455</c:v>
                </c:pt>
                <c:pt idx="2598">
                  <c:v>1.1812992406</c:v>
                </c:pt>
                <c:pt idx="2599">
                  <c:v>1.1818187981999999</c:v>
                </c:pt>
                <c:pt idx="2600">
                  <c:v>1.1830247768</c:v>
                </c:pt>
                <c:pt idx="2601">
                  <c:v>1.1836906732000001</c:v>
                </c:pt>
                <c:pt idx="2602">
                  <c:v>1.1844967524000001</c:v>
                </c:pt>
                <c:pt idx="2603">
                  <c:v>1.1850306038</c:v>
                </c:pt>
                <c:pt idx="2604">
                  <c:v>1.1855680118</c:v>
                </c:pt>
                <c:pt idx="2605">
                  <c:v>1.1861098480000001</c:v>
                </c:pt>
                <c:pt idx="2606">
                  <c:v>1.1873255376</c:v>
                </c:pt>
                <c:pt idx="2607">
                  <c:v>1.1879973531999999</c:v>
                </c:pt>
                <c:pt idx="2608">
                  <c:v>1.1885395485000001</c:v>
                </c:pt>
                <c:pt idx="2609">
                  <c:v>1.1889538245</c:v>
                </c:pt>
                <c:pt idx="2610">
                  <c:v>1.1889614696000002</c:v>
                </c:pt>
                <c:pt idx="2611">
                  <c:v>1.1892321285</c:v>
                </c:pt>
                <c:pt idx="2612">
                  <c:v>1.1900359186</c:v>
                </c:pt>
                <c:pt idx="2613">
                  <c:v>1.1906882784000001</c:v>
                </c:pt>
                <c:pt idx="2614">
                  <c:v>1.1907910092</c:v>
                </c:pt>
                <c:pt idx="2615">
                  <c:v>1.1909137638</c:v>
                </c:pt>
                <c:pt idx="2616">
                  <c:v>1.1918765231999999</c:v>
                </c:pt>
                <c:pt idx="2617">
                  <c:v>1.1928464526</c:v>
                </c:pt>
                <c:pt idx="2618">
                  <c:v>1.1931402202999999</c:v>
                </c:pt>
                <c:pt idx="2619">
                  <c:v>1.1932893152000001</c:v>
                </c:pt>
                <c:pt idx="2620">
                  <c:v>1.1932954296</c:v>
                </c:pt>
                <c:pt idx="2621">
                  <c:v>1.1935744265000001</c:v>
                </c:pt>
                <c:pt idx="2622">
                  <c:v>1.1944002227999999</c:v>
                </c:pt>
                <c:pt idx="2623">
                  <c:v>1.1952445120000001</c:v>
                </c:pt>
                <c:pt idx="2624">
                  <c:v>1.1959467981</c:v>
                </c:pt>
                <c:pt idx="2625">
                  <c:v>1.1963464735</c:v>
                </c:pt>
                <c:pt idx="2626">
                  <c:v>1.1964556610000001</c:v>
                </c:pt>
                <c:pt idx="2627">
                  <c:v>1.1965587340000001</c:v>
                </c:pt>
                <c:pt idx="2628">
                  <c:v>1.1967961824</c:v>
                </c:pt>
                <c:pt idx="2629">
                  <c:v>1.1975694459999999</c:v>
                </c:pt>
                <c:pt idx="2630">
                  <c:v>1.1983384375999999</c:v>
                </c:pt>
                <c:pt idx="2631">
                  <c:v>1.1988186015000002</c:v>
                </c:pt>
                <c:pt idx="2632">
                  <c:v>1.1992856848</c:v>
                </c:pt>
                <c:pt idx="2633">
                  <c:v>1.1998924696</c:v>
                </c:pt>
                <c:pt idx="2634">
                  <c:v>1.2006389795999999</c:v>
                </c:pt>
                <c:pt idx="2635">
                  <c:v>1.2008583859999999</c:v>
                </c:pt>
                <c:pt idx="2636">
                  <c:v>1.2000058259999999</c:v>
                </c:pt>
                <c:pt idx="2637">
                  <c:v>1.199426375</c:v>
                </c:pt>
                <c:pt idx="2638">
                  <c:v>1.2002194479999999</c:v>
                </c:pt>
                <c:pt idx="2639">
                  <c:v>1.2018370086000001</c:v>
                </c:pt>
                <c:pt idx="2640">
                  <c:v>1.2027745343999998</c:v>
                </c:pt>
                <c:pt idx="2641">
                  <c:v>1.2031452787999999</c:v>
                </c:pt>
                <c:pt idx="2642">
                  <c:v>1.2034958823999999</c:v>
                </c:pt>
                <c:pt idx="2643">
                  <c:v>1.204127832</c:v>
                </c:pt>
                <c:pt idx="2644">
                  <c:v>1.2050350439999999</c:v>
                </c:pt>
                <c:pt idx="2645">
                  <c:v>1.2059432504000001</c:v>
                </c:pt>
                <c:pt idx="2646">
                  <c:v>1.2062870503999998</c:v>
                </c:pt>
                <c:pt idx="2647">
                  <c:v>1.2063635582000001</c:v>
                </c:pt>
                <c:pt idx="2648">
                  <c:v>1.2072922399999999</c:v>
                </c:pt>
                <c:pt idx="2649">
                  <c:v>1.2085086864000001</c:v>
                </c:pt>
                <c:pt idx="2650">
                  <c:v>1.2090815451000001</c:v>
                </c:pt>
                <c:pt idx="2651">
                  <c:v>1.209292128</c:v>
                </c:pt>
                <c:pt idx="2652">
                  <c:v>1.2096576068</c:v>
                </c:pt>
                <c:pt idx="2653">
                  <c:v>1.2098620452</c:v>
                </c:pt>
                <c:pt idx="2654">
                  <c:v>1.2100515032000001</c:v>
                </c:pt>
                <c:pt idx="2655">
                  <c:v>1.2115799564</c:v>
                </c:pt>
                <c:pt idx="2656">
                  <c:v>1.2119975775999998</c:v>
                </c:pt>
                <c:pt idx="2657">
                  <c:v>1.2121317024</c:v>
                </c:pt>
                <c:pt idx="2658">
                  <c:v>1.2121143275999999</c:v>
                </c:pt>
                <c:pt idx="2659">
                  <c:v>1.212643857</c:v>
                </c:pt>
                <c:pt idx="2660">
                  <c:v>1.213184061</c:v>
                </c:pt>
                <c:pt idx="2661">
                  <c:v>1.213449505</c:v>
                </c:pt>
                <c:pt idx="2662">
                  <c:v>1.2134374533000001</c:v>
                </c:pt>
                <c:pt idx="2663">
                  <c:v>1.2139584000000001</c:v>
                </c:pt>
                <c:pt idx="2664">
                  <c:v>1.2144926729999999</c:v>
                </c:pt>
                <c:pt idx="2665">
                  <c:v>1.2151653902999999</c:v>
                </c:pt>
                <c:pt idx="2666">
                  <c:v>1.2157007272</c:v>
                </c:pt>
                <c:pt idx="2667">
                  <c:v>1.2159726324</c:v>
                </c:pt>
                <c:pt idx="2668">
                  <c:v>1.2163988955</c:v>
                </c:pt>
                <c:pt idx="2669">
                  <c:v>1.2170826109999999</c:v>
                </c:pt>
                <c:pt idx="2670">
                  <c:v>1.2178995744000001</c:v>
                </c:pt>
                <c:pt idx="2671">
                  <c:v>1.2184433187999999</c:v>
                </c:pt>
                <c:pt idx="2672">
                  <c:v>1.2187013560000002</c:v>
                </c:pt>
                <c:pt idx="2673">
                  <c:v>1.2188218248</c:v>
                </c:pt>
                <c:pt idx="2674">
                  <c:v>1.2191029361999999</c:v>
                </c:pt>
                <c:pt idx="2675">
                  <c:v>1.2198377337999999</c:v>
                </c:pt>
                <c:pt idx="2676">
                  <c:v>1.2204421372000003</c:v>
                </c:pt>
                <c:pt idx="2677">
                  <c:v>1.221163945</c:v>
                </c:pt>
                <c:pt idx="2678">
                  <c:v>1.2219996375</c:v>
                </c:pt>
                <c:pt idx="2679">
                  <c:v>1.2226738160000001</c:v>
                </c:pt>
                <c:pt idx="2680">
                  <c:v>1.2228043372999999</c:v>
                </c:pt>
                <c:pt idx="2681">
                  <c:v>1.2226673811</c:v>
                </c:pt>
                <c:pt idx="2682">
                  <c:v>1.2223943874000001</c:v>
                </c:pt>
                <c:pt idx="2683">
                  <c:v>1.2228243299999999</c:v>
                </c:pt>
                <c:pt idx="2684">
                  <c:v>1.2241975125</c:v>
                </c:pt>
                <c:pt idx="2685">
                  <c:v>1.2255451724000002</c:v>
                </c:pt>
                <c:pt idx="2686">
                  <c:v>1.2261977880000001</c:v>
                </c:pt>
                <c:pt idx="2687">
                  <c:v>1.2264219143000001</c:v>
                </c:pt>
                <c:pt idx="2688">
                  <c:v>1.2269145892</c:v>
                </c:pt>
                <c:pt idx="2689">
                  <c:v>1.2275344637999999</c:v>
                </c:pt>
                <c:pt idx="2690">
                  <c:v>1.22829224</c:v>
                </c:pt>
                <c:pt idx="2691">
                  <c:v>1.2279669092000001</c:v>
                </c:pt>
                <c:pt idx="2692">
                  <c:v>1.2275330423999999</c:v>
                </c:pt>
                <c:pt idx="2693">
                  <c:v>1.2276657119999999</c:v>
                </c:pt>
                <c:pt idx="2694">
                  <c:v>1.2282111696</c:v>
                </c:pt>
                <c:pt idx="2695">
                  <c:v>1.2288910592</c:v>
                </c:pt>
                <c:pt idx="2696">
                  <c:v>1.2296973947999998</c:v>
                </c:pt>
                <c:pt idx="2697">
                  <c:v>1.2307538515000001</c:v>
                </c:pt>
                <c:pt idx="2698">
                  <c:v>1.23111807</c:v>
                </c:pt>
                <c:pt idx="2699">
                  <c:v>1.2313622298</c:v>
                </c:pt>
                <c:pt idx="2700">
                  <c:v>1.2332807556999998</c:v>
                </c:pt>
                <c:pt idx="2701">
                  <c:v>1.2354962003999999</c:v>
                </c:pt>
                <c:pt idx="2702">
                  <c:v>1.2366323375999999</c:v>
                </c:pt>
                <c:pt idx="2703">
                  <c:v>1.2358274983999999</c:v>
                </c:pt>
                <c:pt idx="2704">
                  <c:v>1.2348763182</c:v>
                </c:pt>
                <c:pt idx="2705">
                  <c:v>1.2346115562</c:v>
                </c:pt>
                <c:pt idx="2706">
                  <c:v>1.2354333588000002</c:v>
                </c:pt>
                <c:pt idx="2707">
                  <c:v>1.236513564</c:v>
                </c:pt>
                <c:pt idx="2708">
                  <c:v>1.2369097494000001</c:v>
                </c:pt>
                <c:pt idx="2709">
                  <c:v>1.2368880832</c:v>
                </c:pt>
                <c:pt idx="2710">
                  <c:v>1.2365892553</c:v>
                </c:pt>
                <c:pt idx="2711">
                  <c:v>1.2371110876</c:v>
                </c:pt>
                <c:pt idx="2712">
                  <c:v>1.2378958386000001</c:v>
                </c:pt>
                <c:pt idx="2713">
                  <c:v>1.2389650720000001</c:v>
                </c:pt>
                <c:pt idx="2714">
                  <c:v>1.2396352211999999</c:v>
                </c:pt>
                <c:pt idx="2715">
                  <c:v>1.2403350960000001</c:v>
                </c:pt>
                <c:pt idx="2716">
                  <c:v>1.2412092259</c:v>
                </c:pt>
                <c:pt idx="2717">
                  <c:v>1.241684158</c:v>
                </c:pt>
                <c:pt idx="2718">
                  <c:v>1.2420164384000001</c:v>
                </c:pt>
                <c:pt idx="2719">
                  <c:v>1.242357747</c:v>
                </c:pt>
                <c:pt idx="2720">
                  <c:v>1.2421414385999998</c:v>
                </c:pt>
                <c:pt idx="2721">
                  <c:v>1.2421854606</c:v>
                </c:pt>
                <c:pt idx="2722">
                  <c:v>1.2430513519999997</c:v>
                </c:pt>
                <c:pt idx="2723">
                  <c:v>1.2443351897999999</c:v>
                </c:pt>
                <c:pt idx="2724">
                  <c:v>1.2451081478000001</c:v>
                </c:pt>
                <c:pt idx="2725">
                  <c:v>1.2450481992</c:v>
                </c:pt>
                <c:pt idx="2726">
                  <c:v>1.2453962295000001</c:v>
                </c:pt>
                <c:pt idx="2727">
                  <c:v>1.2462863909999999</c:v>
                </c:pt>
                <c:pt idx="2728">
                  <c:v>1.2468908324999999</c:v>
                </c:pt>
                <c:pt idx="2729">
                  <c:v>1.2474800864</c:v>
                </c:pt>
                <c:pt idx="2730">
                  <c:v>1.2476377264</c:v>
                </c:pt>
                <c:pt idx="2731">
                  <c:v>1.2479212746000001</c:v>
                </c:pt>
                <c:pt idx="2732">
                  <c:v>1.2486096459</c:v>
                </c:pt>
                <c:pt idx="2733">
                  <c:v>1.2495490797000002</c:v>
                </c:pt>
                <c:pt idx="2734">
                  <c:v>1.2504823399999998</c:v>
                </c:pt>
                <c:pt idx="2735">
                  <c:v>1.2512627190000001</c:v>
                </c:pt>
                <c:pt idx="2736">
                  <c:v>1.2525821367000001</c:v>
                </c:pt>
                <c:pt idx="2737">
                  <c:v>1.2529379439999999</c:v>
                </c:pt>
                <c:pt idx="2738">
                  <c:v>1.2528798160000001</c:v>
                </c:pt>
                <c:pt idx="2739">
                  <c:v>1.2528171507000001</c:v>
                </c:pt>
                <c:pt idx="2740">
                  <c:v>1.2527616990000001</c:v>
                </c:pt>
                <c:pt idx="2741">
                  <c:v>1.2528556942</c:v>
                </c:pt>
                <c:pt idx="2742">
                  <c:v>1.2530991675000001</c:v>
                </c:pt>
                <c:pt idx="2743">
                  <c:v>1.2538936227999999</c:v>
                </c:pt>
                <c:pt idx="2744">
                  <c:v>1.2549763611</c:v>
                </c:pt>
                <c:pt idx="2745">
                  <c:v>1.2555199908000001</c:v>
                </c:pt>
                <c:pt idx="2746">
                  <c:v>1.2559195872</c:v>
                </c:pt>
                <c:pt idx="2747">
                  <c:v>1.255906768</c:v>
                </c:pt>
                <c:pt idx="2748">
                  <c:v>1.2557597359999999</c:v>
                </c:pt>
                <c:pt idx="2749">
                  <c:v>1.2565792022000002</c:v>
                </c:pt>
                <c:pt idx="2750">
                  <c:v>1.2573979011</c:v>
                </c:pt>
                <c:pt idx="2751">
                  <c:v>1.2583663743000002</c:v>
                </c:pt>
                <c:pt idx="2752">
                  <c:v>1.2588987599999999</c:v>
                </c:pt>
                <c:pt idx="2753">
                  <c:v>1.2599572908999999</c:v>
                </c:pt>
                <c:pt idx="2754">
                  <c:v>1.260620487</c:v>
                </c:pt>
                <c:pt idx="2755">
                  <c:v>1.2608519328000001</c:v>
                </c:pt>
                <c:pt idx="2756">
                  <c:v>1.261067046</c:v>
                </c:pt>
                <c:pt idx="2757">
                  <c:v>1.2614091788999999</c:v>
                </c:pt>
                <c:pt idx="2758">
                  <c:v>1.261896525</c:v>
                </c:pt>
                <c:pt idx="2759">
                  <c:v>1.2623939202000001</c:v>
                </c:pt>
                <c:pt idx="2760">
                  <c:v>1.2629004648</c:v>
                </c:pt>
                <c:pt idx="2761">
                  <c:v>1.2634107084000001</c:v>
                </c:pt>
                <c:pt idx="2762">
                  <c:v>1.2639246546</c:v>
                </c:pt>
                <c:pt idx="2763">
                  <c:v>1.2644250074999999</c:v>
                </c:pt>
                <c:pt idx="2764">
                  <c:v>1.2647828920999999</c:v>
                </c:pt>
                <c:pt idx="2765">
                  <c:v>1.2648639444000001</c:v>
                </c:pt>
                <c:pt idx="2766">
                  <c:v>1.2637122000000001</c:v>
                </c:pt>
                <c:pt idx="2767">
                  <c:v>1.2636906512999999</c:v>
                </c:pt>
                <c:pt idx="2768">
                  <c:v>1.2643873684</c:v>
                </c:pt>
                <c:pt idx="2769">
                  <c:v>1.2651042404999999</c:v>
                </c:pt>
                <c:pt idx="2770">
                  <c:v>1.2662536359999998</c:v>
                </c:pt>
                <c:pt idx="2771">
                  <c:v>1.267560528</c:v>
                </c:pt>
                <c:pt idx="2772">
                  <c:v>1.2685997843999999</c:v>
                </c:pt>
                <c:pt idx="2773">
                  <c:v>1.2697765161000001</c:v>
                </c:pt>
                <c:pt idx="2774">
                  <c:v>1.270388208</c:v>
                </c:pt>
                <c:pt idx="2775">
                  <c:v>1.2708481601999999</c:v>
                </c:pt>
                <c:pt idx="2776">
                  <c:v>1.2710400581999999</c:v>
                </c:pt>
                <c:pt idx="2777">
                  <c:v>1.2713646738</c:v>
                </c:pt>
                <c:pt idx="2778">
                  <c:v>1.2713827331999998</c:v>
                </c:pt>
                <c:pt idx="2779">
                  <c:v>1.271786214</c:v>
                </c:pt>
                <c:pt idx="2780">
                  <c:v>1.2727408972000001</c:v>
                </c:pt>
                <c:pt idx="2781">
                  <c:v>1.2729898194</c:v>
                </c:pt>
                <c:pt idx="2782">
                  <c:v>1.2732204696</c:v>
                </c:pt>
                <c:pt idx="2783">
                  <c:v>1.27356837</c:v>
                </c:pt>
                <c:pt idx="2784">
                  <c:v>1.2737743601</c:v>
                </c:pt>
                <c:pt idx="2785">
                  <c:v>1.2746882809</c:v>
                </c:pt>
                <c:pt idx="2786">
                  <c:v>1.2763112016</c:v>
                </c:pt>
                <c:pt idx="2787">
                  <c:v>1.2775185063999999</c:v>
                </c:pt>
                <c:pt idx="2788">
                  <c:v>1.2780444903000001</c:v>
                </c:pt>
                <c:pt idx="2789">
                  <c:v>1.2785953364</c:v>
                </c:pt>
                <c:pt idx="2790">
                  <c:v>1.2791416769999999</c:v>
                </c:pt>
                <c:pt idx="2791">
                  <c:v>1.2796844264</c:v>
                </c:pt>
                <c:pt idx="2792">
                  <c:v>1.2795308003999999</c:v>
                </c:pt>
                <c:pt idx="2793">
                  <c:v>1.2795063215</c:v>
                </c:pt>
                <c:pt idx="2794">
                  <c:v>1.2800602155999998</c:v>
                </c:pt>
                <c:pt idx="2795">
                  <c:v>1.2807562896</c:v>
                </c:pt>
                <c:pt idx="2796">
                  <c:v>1.28132325</c:v>
                </c:pt>
                <c:pt idx="2797">
                  <c:v>1.2818866283999999</c:v>
                </c:pt>
                <c:pt idx="2798">
                  <c:v>1.28230244</c:v>
                </c:pt>
                <c:pt idx="2799">
                  <c:v>1.2828393008000001</c:v>
                </c:pt>
                <c:pt idx="2800">
                  <c:v>1.2831011076000001</c:v>
                </c:pt>
                <c:pt idx="2801">
                  <c:v>1.2832253616</c:v>
                </c:pt>
                <c:pt idx="2802">
                  <c:v>1.2833404116</c:v>
                </c:pt>
                <c:pt idx="2803">
                  <c:v>1.2838784012999997</c:v>
                </c:pt>
                <c:pt idx="2804">
                  <c:v>1.2844330470000003</c:v>
                </c:pt>
                <c:pt idx="2805">
                  <c:v>1.2849988371000001</c:v>
                </c:pt>
                <c:pt idx="2806">
                  <c:v>1.2855720960000001</c:v>
                </c:pt>
                <c:pt idx="2807">
                  <c:v>1.2862785120000002</c:v>
                </c:pt>
                <c:pt idx="2808">
                  <c:v>1.2869776775999999</c:v>
                </c:pt>
                <c:pt idx="2809">
                  <c:v>1.2871141928000001</c:v>
                </c:pt>
                <c:pt idx="2810">
                  <c:v>1.2875233587999999</c:v>
                </c:pt>
                <c:pt idx="2811">
                  <c:v>1.2886322672999999</c:v>
                </c:pt>
                <c:pt idx="2812">
                  <c:v>1.2888891072000002</c:v>
                </c:pt>
                <c:pt idx="2813">
                  <c:v>1.2894334728000001</c:v>
                </c:pt>
                <c:pt idx="2814">
                  <c:v>1.2909690464999999</c:v>
                </c:pt>
                <c:pt idx="2815">
                  <c:v>1.2908174084999999</c:v>
                </c:pt>
                <c:pt idx="2816">
                  <c:v>1.2909440650000001</c:v>
                </c:pt>
                <c:pt idx="2817">
                  <c:v>1.2912075984</c:v>
                </c:pt>
                <c:pt idx="2818">
                  <c:v>1.2918772000000001</c:v>
                </c:pt>
                <c:pt idx="2819">
                  <c:v>1.2928299488000001</c:v>
                </c:pt>
                <c:pt idx="2820">
                  <c:v>1.2932092848000001</c:v>
                </c:pt>
                <c:pt idx="2821">
                  <c:v>1.2933157517999998</c:v>
                </c:pt>
                <c:pt idx="2822">
                  <c:v>1.2935832231</c:v>
                </c:pt>
                <c:pt idx="2823">
                  <c:v>1.2941338762000001</c:v>
                </c:pt>
                <c:pt idx="2824">
                  <c:v>1.2951029055999999</c:v>
                </c:pt>
                <c:pt idx="2825">
                  <c:v>1.2959314235999999</c:v>
                </c:pt>
                <c:pt idx="2826">
                  <c:v>1.2964935335999999</c:v>
                </c:pt>
                <c:pt idx="2827">
                  <c:v>1.2970668707999999</c:v>
                </c:pt>
                <c:pt idx="2828">
                  <c:v>1.2976505178</c:v>
                </c:pt>
                <c:pt idx="2829">
                  <c:v>1.2985074112999999</c:v>
                </c:pt>
                <c:pt idx="2830">
                  <c:v>1.2989477507999998</c:v>
                </c:pt>
                <c:pt idx="2831">
                  <c:v>1.2991186684</c:v>
                </c:pt>
                <c:pt idx="2832">
                  <c:v>1.2992905149</c:v>
                </c:pt>
                <c:pt idx="2833">
                  <c:v>1.3000182146000001</c:v>
                </c:pt>
                <c:pt idx="2834">
                  <c:v>1.3010184404999998</c:v>
                </c:pt>
                <c:pt idx="2835">
                  <c:v>1.3015981634</c:v>
                </c:pt>
                <c:pt idx="2836">
                  <c:v>1.3018860078000001</c:v>
                </c:pt>
                <c:pt idx="2837">
                  <c:v>1.3024519398000001</c:v>
                </c:pt>
                <c:pt idx="2838">
                  <c:v>1.3032997762</c:v>
                </c:pt>
                <c:pt idx="2839">
                  <c:v>1.3038547518000001</c:v>
                </c:pt>
                <c:pt idx="2840">
                  <c:v>1.3046683871</c:v>
                </c:pt>
                <c:pt idx="2841">
                  <c:v>1.3053281468000002</c:v>
                </c:pt>
                <c:pt idx="2842">
                  <c:v>1.3052878806000001</c:v>
                </c:pt>
                <c:pt idx="2843">
                  <c:v>1.3051150160000002</c:v>
                </c:pt>
                <c:pt idx="2844">
                  <c:v>1.3055106764000002</c:v>
                </c:pt>
                <c:pt idx="2845">
                  <c:v>1.3061874362000001</c:v>
                </c:pt>
                <c:pt idx="2846">
                  <c:v>1.3072901094</c:v>
                </c:pt>
                <c:pt idx="2847">
                  <c:v>1.3077084109999999</c:v>
                </c:pt>
                <c:pt idx="2848">
                  <c:v>1.3071628560000002</c:v>
                </c:pt>
                <c:pt idx="2849">
                  <c:v>1.3070468224</c:v>
                </c:pt>
                <c:pt idx="2850">
                  <c:v>1.3082097005</c:v>
                </c:pt>
                <c:pt idx="2851">
                  <c:v>1.3092308236000001</c:v>
                </c:pt>
                <c:pt idx="2852">
                  <c:v>1.3095503496000001</c:v>
                </c:pt>
                <c:pt idx="2853">
                  <c:v>1.3092801710999997</c:v>
                </c:pt>
                <c:pt idx="2854">
                  <c:v>1.3092660391999997</c:v>
                </c:pt>
                <c:pt idx="2855">
                  <c:v>1.3100735914000001</c:v>
                </c:pt>
                <c:pt idx="2856">
                  <c:v>1.3111617200000001</c:v>
                </c:pt>
                <c:pt idx="2857">
                  <c:v>1.3116759436000001</c:v>
                </c:pt>
                <c:pt idx="2858">
                  <c:v>1.3119050478000001</c:v>
                </c:pt>
                <c:pt idx="2859">
                  <c:v>1.3117180663999999</c:v>
                </c:pt>
                <c:pt idx="2860">
                  <c:v>1.3111298616</c:v>
                </c:pt>
                <c:pt idx="2861">
                  <c:v>1.3109642595</c:v>
                </c:pt>
                <c:pt idx="2862">
                  <c:v>1.3112120236</c:v>
                </c:pt>
                <c:pt idx="2863">
                  <c:v>1.3124494506</c:v>
                </c:pt>
                <c:pt idx="2864">
                  <c:v>1.3141183395</c:v>
                </c:pt>
                <c:pt idx="2865">
                  <c:v>1.3153824502</c:v>
                </c:pt>
                <c:pt idx="2866">
                  <c:v>1.3162248072</c:v>
                </c:pt>
                <c:pt idx="2867">
                  <c:v>1.3167856413000001</c:v>
                </c:pt>
                <c:pt idx="2868">
                  <c:v>1.317335304</c:v>
                </c:pt>
                <c:pt idx="2869">
                  <c:v>1.3180254436000001</c:v>
                </c:pt>
                <c:pt idx="2870">
                  <c:v>1.3181803456000001</c:v>
                </c:pt>
                <c:pt idx="2871">
                  <c:v>1.318638639</c:v>
                </c:pt>
                <c:pt idx="2872">
                  <c:v>1.3192421535000001</c:v>
                </c:pt>
                <c:pt idx="2873">
                  <c:v>1.31971565</c:v>
                </c:pt>
                <c:pt idx="2874">
                  <c:v>1.3201478816999999</c:v>
                </c:pt>
                <c:pt idx="2875">
                  <c:v>1.3206915399999999</c:v>
                </c:pt>
                <c:pt idx="2876">
                  <c:v>1.3209260491000001</c:v>
                </c:pt>
                <c:pt idx="2877">
                  <c:v>1.3211492958</c:v>
                </c:pt>
                <c:pt idx="2878">
                  <c:v>1.3218167145999999</c:v>
                </c:pt>
                <c:pt idx="2879">
                  <c:v>1.322495515</c:v>
                </c:pt>
                <c:pt idx="2880">
                  <c:v>1.3229008363999999</c:v>
                </c:pt>
                <c:pt idx="2881">
                  <c:v>1.3230363692</c:v>
                </c:pt>
                <c:pt idx="2882">
                  <c:v>1.3235898865</c:v>
                </c:pt>
                <c:pt idx="2883">
                  <c:v>1.3247030496000001</c:v>
                </c:pt>
                <c:pt idx="2884">
                  <c:v>1.3260900807</c:v>
                </c:pt>
                <c:pt idx="2885">
                  <c:v>1.3267647960000002</c:v>
                </c:pt>
                <c:pt idx="2886">
                  <c:v>1.3271621143000001</c:v>
                </c:pt>
                <c:pt idx="2887">
                  <c:v>1.3271441483999999</c:v>
                </c:pt>
                <c:pt idx="2888">
                  <c:v>1.3272715343999999</c:v>
                </c:pt>
                <c:pt idx="2889">
                  <c:v>1.3272639074999999</c:v>
                </c:pt>
                <c:pt idx="2890">
                  <c:v>1.327944593</c:v>
                </c:pt>
                <c:pt idx="2891">
                  <c:v>1.3287651336000001</c:v>
                </c:pt>
                <c:pt idx="2892">
                  <c:v>1.3291731087999998</c:v>
                </c:pt>
                <c:pt idx="2893">
                  <c:v>1.3297360373</c:v>
                </c:pt>
                <c:pt idx="2894">
                  <c:v>1.3304445242999998</c:v>
                </c:pt>
                <c:pt idx="2895">
                  <c:v>1.330998192</c:v>
                </c:pt>
                <c:pt idx="2896">
                  <c:v>1.3317040659999999</c:v>
                </c:pt>
                <c:pt idx="2897">
                  <c:v>1.3324195248000001</c:v>
                </c:pt>
                <c:pt idx="2898">
                  <c:v>1.3324452854000002</c:v>
                </c:pt>
                <c:pt idx="2899">
                  <c:v>1.3326279213000001</c:v>
                </c:pt>
                <c:pt idx="2900">
                  <c:v>1.3332491825999999</c:v>
                </c:pt>
                <c:pt idx="2901">
                  <c:v>1.3341636693000001</c:v>
                </c:pt>
                <c:pt idx="2902">
                  <c:v>1.3347804912000001</c:v>
                </c:pt>
                <c:pt idx="2903">
                  <c:v>1.3353870113999999</c:v>
                </c:pt>
                <c:pt idx="2904">
                  <c:v>1.3360116599999998</c:v>
                </c:pt>
                <c:pt idx="2905">
                  <c:v>1.3367697999999999</c:v>
                </c:pt>
                <c:pt idx="2906">
                  <c:v>1.336949996</c:v>
                </c:pt>
                <c:pt idx="2907">
                  <c:v>1.3371131208</c:v>
                </c:pt>
                <c:pt idx="2908">
                  <c:v>1.3378412080000002</c:v>
                </c:pt>
                <c:pt idx="2909">
                  <c:v>1.3385618400000001</c:v>
                </c:pt>
                <c:pt idx="2910">
                  <c:v>1.3391406180000001</c:v>
                </c:pt>
                <c:pt idx="2911">
                  <c:v>1.3397033478</c:v>
                </c:pt>
                <c:pt idx="2912">
                  <c:v>1.3402443135</c:v>
                </c:pt>
                <c:pt idx="2913">
                  <c:v>1.3407748992000001</c:v>
                </c:pt>
                <c:pt idx="2914">
                  <c:v>1.3408765920000001</c:v>
                </c:pt>
                <c:pt idx="2915">
                  <c:v>1.3409991936000001</c:v>
                </c:pt>
                <c:pt idx="2916">
                  <c:v>1.3412952235</c:v>
                </c:pt>
                <c:pt idx="2917">
                  <c:v>1.3418821052000001</c:v>
                </c:pt>
                <c:pt idx="2918">
                  <c:v>1.3425893128000002</c:v>
                </c:pt>
                <c:pt idx="2919">
                  <c:v>1.3433004468</c:v>
                </c:pt>
                <c:pt idx="2920">
                  <c:v>1.3431732004000001</c:v>
                </c:pt>
                <c:pt idx="2921">
                  <c:v>1.3430554008</c:v>
                </c:pt>
                <c:pt idx="2922">
                  <c:v>1.3434900166000001</c:v>
                </c:pt>
                <c:pt idx="2923">
                  <c:v>1.3447568286</c:v>
                </c:pt>
                <c:pt idx="2924">
                  <c:v>1.3458683368</c:v>
                </c:pt>
                <c:pt idx="2925">
                  <c:v>1.3465486429000002</c:v>
                </c:pt>
                <c:pt idx="2926">
                  <c:v>1.3467947682000001</c:v>
                </c:pt>
                <c:pt idx="2927">
                  <c:v>1.3470256595000001</c:v>
                </c:pt>
                <c:pt idx="2928">
                  <c:v>1.3475219634</c:v>
                </c:pt>
                <c:pt idx="2929">
                  <c:v>1.3484316752000001</c:v>
                </c:pt>
                <c:pt idx="2930">
                  <c:v>1.3490598352000001</c:v>
                </c:pt>
                <c:pt idx="2931">
                  <c:v>1.349415</c:v>
                </c:pt>
                <c:pt idx="2932">
                  <c:v>1.3493586861</c:v>
                </c:pt>
                <c:pt idx="2933">
                  <c:v>1.3491829947</c:v>
                </c:pt>
                <c:pt idx="2934">
                  <c:v>1.3502973928000002</c:v>
                </c:pt>
                <c:pt idx="2935">
                  <c:v>1.3517023173</c:v>
                </c:pt>
                <c:pt idx="2936">
                  <c:v>1.3528152</c:v>
                </c:pt>
                <c:pt idx="2937">
                  <c:v>1.3534907410000001</c:v>
                </c:pt>
                <c:pt idx="2938">
                  <c:v>1.3535989272000002</c:v>
                </c:pt>
                <c:pt idx="2939">
                  <c:v>1.3532944163</c:v>
                </c:pt>
                <c:pt idx="2940">
                  <c:v>1.3541316264000001</c:v>
                </c:pt>
                <c:pt idx="2941">
                  <c:v>1.3549766372999998</c:v>
                </c:pt>
                <c:pt idx="2942">
                  <c:v>1.3551155618000001</c:v>
                </c:pt>
                <c:pt idx="2943">
                  <c:v>1.3553863566</c:v>
                </c:pt>
                <c:pt idx="2944">
                  <c:v>1.356059525</c:v>
                </c:pt>
                <c:pt idx="2945">
                  <c:v>1.356311238</c:v>
                </c:pt>
                <c:pt idx="2946">
                  <c:v>1.3561308495</c:v>
                </c:pt>
                <c:pt idx="2947">
                  <c:v>1.3565192759</c:v>
                </c:pt>
                <c:pt idx="2948">
                  <c:v>1.3576191174000001</c:v>
                </c:pt>
                <c:pt idx="2949">
                  <c:v>1.35857184</c:v>
                </c:pt>
                <c:pt idx="2950">
                  <c:v>1.3589585774000001</c:v>
                </c:pt>
                <c:pt idx="2951">
                  <c:v>1.3590584382000002</c:v>
                </c:pt>
                <c:pt idx="2952">
                  <c:v>1.3592921660999999</c:v>
                </c:pt>
                <c:pt idx="2953">
                  <c:v>1.3598138328</c:v>
                </c:pt>
                <c:pt idx="2954">
                  <c:v>1.3606263866999999</c:v>
                </c:pt>
                <c:pt idx="2955">
                  <c:v>1.3611683865999999</c:v>
                </c:pt>
                <c:pt idx="2956">
                  <c:v>1.361875137</c:v>
                </c:pt>
                <c:pt idx="2957">
                  <c:v>1.3627438236</c:v>
                </c:pt>
                <c:pt idx="2958">
                  <c:v>1.3630644432000001</c:v>
                </c:pt>
                <c:pt idx="2959">
                  <c:v>1.363394725</c:v>
                </c:pt>
                <c:pt idx="2960">
                  <c:v>1.3637067565999998</c:v>
                </c:pt>
                <c:pt idx="2961">
                  <c:v>1.364423661</c:v>
                </c:pt>
                <c:pt idx="2962">
                  <c:v>1.3654057824000001</c:v>
                </c:pt>
                <c:pt idx="2963">
                  <c:v>1.3663784261999998</c:v>
                </c:pt>
                <c:pt idx="2964">
                  <c:v>1.3666609251000001</c:v>
                </c:pt>
                <c:pt idx="2965">
                  <c:v>1.3665500475999999</c:v>
                </c:pt>
                <c:pt idx="2966">
                  <c:v>1.3667197292</c:v>
                </c:pt>
                <c:pt idx="2967">
                  <c:v>1.366745704</c:v>
                </c:pt>
                <c:pt idx="2968">
                  <c:v>1.3674632648</c:v>
                </c:pt>
                <c:pt idx="2969">
                  <c:v>1.3690144319999999</c:v>
                </c:pt>
                <c:pt idx="2970">
                  <c:v>1.3699889279999999</c:v>
                </c:pt>
                <c:pt idx="2971">
                  <c:v>1.3708188445</c:v>
                </c:pt>
                <c:pt idx="2972">
                  <c:v>1.3707968448000001</c:v>
                </c:pt>
                <c:pt idx="2973">
                  <c:v>1.3704920701999999</c:v>
                </c:pt>
                <c:pt idx="2974">
                  <c:v>1.3704835199999998</c:v>
                </c:pt>
                <c:pt idx="2975">
                  <c:v>1.3713214245000001</c:v>
                </c:pt>
                <c:pt idx="2976">
                  <c:v>1.3724374559999999</c:v>
                </c:pt>
                <c:pt idx="2977">
                  <c:v>1.3729986000000001</c:v>
                </c:pt>
                <c:pt idx="2978">
                  <c:v>1.3734130634999999</c:v>
                </c:pt>
                <c:pt idx="2979">
                  <c:v>1.3736740284</c:v>
                </c:pt>
                <c:pt idx="2980">
                  <c:v>1.3742479611</c:v>
                </c:pt>
                <c:pt idx="2981">
                  <c:v>1.3751068909999999</c:v>
                </c:pt>
                <c:pt idx="2982">
                  <c:v>1.3753951332000001</c:v>
                </c:pt>
                <c:pt idx="2983">
                  <c:v>1.3758128086000001</c:v>
                </c:pt>
                <c:pt idx="2984">
                  <c:v>1.3762121263</c:v>
                </c:pt>
                <c:pt idx="2985">
                  <c:v>1.37705016</c:v>
                </c:pt>
                <c:pt idx="2986">
                  <c:v>1.3779048173999999</c:v>
                </c:pt>
                <c:pt idx="2987">
                  <c:v>1.3783489917</c:v>
                </c:pt>
                <c:pt idx="2988">
                  <c:v>1.3785013288000001</c:v>
                </c:pt>
                <c:pt idx="2989">
                  <c:v>1.3786420223</c:v>
                </c:pt>
                <c:pt idx="2990">
                  <c:v>1.379053326</c:v>
                </c:pt>
                <c:pt idx="2991">
                  <c:v>1.37974599</c:v>
                </c:pt>
                <c:pt idx="2992">
                  <c:v>1.3808486075999999</c:v>
                </c:pt>
                <c:pt idx="2993">
                  <c:v>1.381517208</c:v>
                </c:pt>
                <c:pt idx="2994">
                  <c:v>1.3816182960000001</c:v>
                </c:pt>
                <c:pt idx="2995">
                  <c:v>1.3815927822</c:v>
                </c:pt>
                <c:pt idx="2996">
                  <c:v>1.3819995744</c:v>
                </c:pt>
                <c:pt idx="2997">
                  <c:v>1.3826839675</c:v>
                </c:pt>
                <c:pt idx="2998">
                  <c:v>1.38308213</c:v>
                </c:pt>
                <c:pt idx="2999">
                  <c:v>1.3831900997</c:v>
                </c:pt>
                <c:pt idx="3000">
                  <c:v>1.3832932059</c:v>
                </c:pt>
                <c:pt idx="3001">
                  <c:v>1.3839515779</c:v>
                </c:pt>
                <c:pt idx="3002">
                  <c:v>1.3850318448000001</c:v>
                </c:pt>
                <c:pt idx="3003">
                  <c:v>1.385416626</c:v>
                </c:pt>
                <c:pt idx="3004">
                  <c:v>1.3855403239999999</c:v>
                </c:pt>
                <c:pt idx="3005">
                  <c:v>1.3862399040000002</c:v>
                </c:pt>
                <c:pt idx="3006">
                  <c:v>1.3873732551</c:v>
                </c:pt>
                <c:pt idx="3007">
                  <c:v>1.3880721169999999</c:v>
                </c:pt>
                <c:pt idx="3008">
                  <c:v>1.3883246532</c:v>
                </c:pt>
                <c:pt idx="3009">
                  <c:v>1.3879942937999998</c:v>
                </c:pt>
                <c:pt idx="3010">
                  <c:v>1.3879494991999999</c:v>
                </c:pt>
                <c:pt idx="3011">
                  <c:v>1.3883277868000001</c:v>
                </c:pt>
                <c:pt idx="3012">
                  <c:v>1.3888582136000001</c:v>
                </c:pt>
                <c:pt idx="3013">
                  <c:v>1.3902565088000001</c:v>
                </c:pt>
                <c:pt idx="3014">
                  <c:v>1.3910972699999999</c:v>
                </c:pt>
                <c:pt idx="3015">
                  <c:v>1.3916592612000001</c:v>
                </c:pt>
                <c:pt idx="3016">
                  <c:v>1.3919433825</c:v>
                </c:pt>
                <c:pt idx="3017">
                  <c:v>1.3923758118</c:v>
                </c:pt>
                <c:pt idx="3018">
                  <c:v>1.3929409499999998</c:v>
                </c:pt>
                <c:pt idx="3019">
                  <c:v>1.3934973680999998</c:v>
                </c:pt>
                <c:pt idx="3020">
                  <c:v>1.3939211965</c:v>
                </c:pt>
                <c:pt idx="3021">
                  <c:v>1.3945129996000001</c:v>
                </c:pt>
                <c:pt idx="3022">
                  <c:v>1.3941074840000001</c:v>
                </c:pt>
                <c:pt idx="3023">
                  <c:v>1.3945744806</c:v>
                </c:pt>
                <c:pt idx="3024">
                  <c:v>1.3956126335999999</c:v>
                </c:pt>
                <c:pt idx="3025">
                  <c:v>1.3966470918</c:v>
                </c:pt>
                <c:pt idx="3026">
                  <c:v>1.3971075999999998</c:v>
                </c:pt>
                <c:pt idx="3027">
                  <c:v>1.3975662194</c:v>
                </c:pt>
                <c:pt idx="3028">
                  <c:v>1.3981469165</c:v>
                </c:pt>
                <c:pt idx="3029">
                  <c:v>1.3987090720000002</c:v>
                </c:pt>
                <c:pt idx="3030">
                  <c:v>1.399397252</c:v>
                </c:pt>
                <c:pt idx="3031">
                  <c:v>1.4001090863999999</c:v>
                </c:pt>
                <c:pt idx="3032">
                  <c:v>1.4006950785000001</c:v>
                </c:pt>
                <c:pt idx="3033">
                  <c:v>1.4011650163</c:v>
                </c:pt>
                <c:pt idx="3034">
                  <c:v>1.4013663467999999</c:v>
                </c:pt>
                <c:pt idx="3035">
                  <c:v>1.401717264</c:v>
                </c:pt>
                <c:pt idx="3036">
                  <c:v>1.4022109568000001</c:v>
                </c:pt>
                <c:pt idx="3037">
                  <c:v>1.4031251344</c:v>
                </c:pt>
                <c:pt idx="3038">
                  <c:v>1.4040385326</c:v>
                </c:pt>
                <c:pt idx="3039">
                  <c:v>1.4049688600999999</c:v>
                </c:pt>
                <c:pt idx="3040">
                  <c:v>1.4057556053999998</c:v>
                </c:pt>
                <c:pt idx="3041">
                  <c:v>1.4062499550000001</c:v>
                </c:pt>
                <c:pt idx="3042">
                  <c:v>1.4070350343</c:v>
                </c:pt>
                <c:pt idx="3043">
                  <c:v>1.4073817900000001</c:v>
                </c:pt>
                <c:pt idx="3044">
                  <c:v>1.4071402388000001</c:v>
                </c:pt>
                <c:pt idx="3045">
                  <c:v>1.4073174848000001</c:v>
                </c:pt>
                <c:pt idx="3046">
                  <c:v>1.4082074424</c:v>
                </c:pt>
                <c:pt idx="3047">
                  <c:v>1.4092346172000001</c:v>
                </c:pt>
                <c:pt idx="3048">
                  <c:v>1.4095412299999999</c:v>
                </c:pt>
                <c:pt idx="3049">
                  <c:v>1.4091142185000001</c:v>
                </c:pt>
                <c:pt idx="3050">
                  <c:v>1.4095322717000001</c:v>
                </c:pt>
                <c:pt idx="3051">
                  <c:v>1.4102166795000002</c:v>
                </c:pt>
                <c:pt idx="3052">
                  <c:v>1.4109011785000001</c:v>
                </c:pt>
                <c:pt idx="3053">
                  <c:v>1.4118629494000001</c:v>
                </c:pt>
                <c:pt idx="3054">
                  <c:v>1.4125298749999999</c:v>
                </c:pt>
                <c:pt idx="3055">
                  <c:v>1.4125043345999999</c:v>
                </c:pt>
                <c:pt idx="3056">
                  <c:v>1.4126267722000001</c:v>
                </c:pt>
                <c:pt idx="3057">
                  <c:v>1.4137665633000001</c:v>
                </c:pt>
                <c:pt idx="3058">
                  <c:v>1.4143322003999999</c:v>
                </c:pt>
                <c:pt idx="3059">
                  <c:v>1.4150568479999999</c:v>
                </c:pt>
                <c:pt idx="3060">
                  <c:v>1.4163580728</c:v>
                </c:pt>
                <c:pt idx="3061">
                  <c:v>1.4174896721999999</c:v>
                </c:pt>
                <c:pt idx="3062">
                  <c:v>1.4189077560000001</c:v>
                </c:pt>
                <c:pt idx="3063">
                  <c:v>1.4203161546</c:v>
                </c:pt>
                <c:pt idx="3064">
                  <c:v>1.4205575449999999</c:v>
                </c:pt>
                <c:pt idx="3065">
                  <c:v>1.4200840349999999</c:v>
                </c:pt>
                <c:pt idx="3066">
                  <c:v>1.4194850958999998</c:v>
                </c:pt>
                <c:pt idx="3067">
                  <c:v>1.4196060344999999</c:v>
                </c:pt>
                <c:pt idx="3068">
                  <c:v>1.4201536544</c:v>
                </c:pt>
                <c:pt idx="3069">
                  <c:v>1.420708289</c:v>
                </c:pt>
                <c:pt idx="3070">
                  <c:v>1.4213873891</c:v>
                </c:pt>
                <c:pt idx="3071">
                  <c:v>1.4219362261999999</c:v>
                </c:pt>
                <c:pt idx="3072">
                  <c:v>1.4224940714000001</c:v>
                </c:pt>
                <c:pt idx="3073">
                  <c:v>1.4227684140000001</c:v>
                </c:pt>
                <c:pt idx="3074">
                  <c:v>1.4230318588999999</c:v>
                </c:pt>
                <c:pt idx="3075">
                  <c:v>1.4236964285</c:v>
                </c:pt>
                <c:pt idx="3076">
                  <c:v>1.4243640533999999</c:v>
                </c:pt>
                <c:pt idx="3077">
                  <c:v>1.4251830295999999</c:v>
                </c:pt>
                <c:pt idx="3078">
                  <c:v>1.4252904247999998</c:v>
                </c:pt>
                <c:pt idx="3079">
                  <c:v>1.4251369841999999</c:v>
                </c:pt>
                <c:pt idx="3080">
                  <c:v>1.42569531</c:v>
                </c:pt>
                <c:pt idx="3081">
                  <c:v>1.4265434400000001</c:v>
                </c:pt>
                <c:pt idx="3082">
                  <c:v>1.427100952</c:v>
                </c:pt>
                <c:pt idx="3083">
                  <c:v>1.4272293457</c:v>
                </c:pt>
                <c:pt idx="3084">
                  <c:v>1.4273676923999998</c:v>
                </c:pt>
                <c:pt idx="3085">
                  <c:v>1.4285129999999999</c:v>
                </c:pt>
                <c:pt idx="3086">
                  <c:v>1.4296585064</c:v>
                </c:pt>
                <c:pt idx="3087">
                  <c:v>1.4303878107999999</c:v>
                </c:pt>
                <c:pt idx="3088">
                  <c:v>1.4305652946</c:v>
                </c:pt>
                <c:pt idx="3089">
                  <c:v>1.430728819</c:v>
                </c:pt>
                <c:pt idx="3090">
                  <c:v>1.4315959039999999</c:v>
                </c:pt>
                <c:pt idx="3091">
                  <c:v>1.432316626</c:v>
                </c:pt>
                <c:pt idx="3092">
                  <c:v>1.4325958862999999</c:v>
                </c:pt>
                <c:pt idx="3093">
                  <c:v>1.4324325613</c:v>
                </c:pt>
                <c:pt idx="3094">
                  <c:v>1.4327098380000001</c:v>
                </c:pt>
                <c:pt idx="3095">
                  <c:v>1.4329941281999998</c:v>
                </c:pt>
                <c:pt idx="3096">
                  <c:v>1.4340063650999999</c:v>
                </c:pt>
                <c:pt idx="3097">
                  <c:v>1.4356001907</c:v>
                </c:pt>
                <c:pt idx="3098">
                  <c:v>1.4366198566999999</c:v>
                </c:pt>
                <c:pt idx="3099">
                  <c:v>1.4369265407999998</c:v>
                </c:pt>
                <c:pt idx="3100">
                  <c:v>1.4369439539</c:v>
                </c:pt>
                <c:pt idx="3101">
                  <c:v>1.4373913364999997</c:v>
                </c:pt>
                <c:pt idx="3102">
                  <c:v>1.4375384099999999</c:v>
                </c:pt>
                <c:pt idx="3103">
                  <c:v>1.4376614714999998</c:v>
                </c:pt>
                <c:pt idx="3104">
                  <c:v>1.4390658756000001</c:v>
                </c:pt>
                <c:pt idx="3105">
                  <c:v>1.4403257608000002</c:v>
                </c:pt>
                <c:pt idx="3106">
                  <c:v>1.4410129175999999</c:v>
                </c:pt>
                <c:pt idx="3107">
                  <c:v>1.4414156947999999</c:v>
                </c:pt>
                <c:pt idx="3108">
                  <c:v>1.4418074849999998</c:v>
                </c:pt>
                <c:pt idx="3109">
                  <c:v>1.4420706034000002</c:v>
                </c:pt>
                <c:pt idx="3110">
                  <c:v>1.4421969940000001</c:v>
                </c:pt>
                <c:pt idx="3111">
                  <c:v>1.4420789360999997</c:v>
                </c:pt>
                <c:pt idx="3112">
                  <c:v>1.4423872189999998</c:v>
                </c:pt>
                <c:pt idx="3113">
                  <c:v>1.4428293264000001</c:v>
                </c:pt>
                <c:pt idx="3114">
                  <c:v>1.4431146144000002</c:v>
                </c:pt>
                <c:pt idx="3115">
                  <c:v>1.4432530698000001</c:v>
                </c:pt>
                <c:pt idx="3116">
                  <c:v>1.4438231184000001</c:v>
                </c:pt>
                <c:pt idx="3117">
                  <c:v>1.4448309095999998</c:v>
                </c:pt>
                <c:pt idx="3118">
                  <c:v>1.4459676932999999</c:v>
                </c:pt>
                <c:pt idx="3119">
                  <c:v>1.4463730734</c:v>
                </c:pt>
                <c:pt idx="3120">
                  <c:v>1.4467764897000002</c:v>
                </c:pt>
                <c:pt idx="3121">
                  <c:v>1.4473258896000001</c:v>
                </c:pt>
                <c:pt idx="3122">
                  <c:v>1.4480283519999999</c:v>
                </c:pt>
                <c:pt idx="3123">
                  <c:v>1.4478893320000001</c:v>
                </c:pt>
                <c:pt idx="3124">
                  <c:v>1.4475942180000001</c:v>
                </c:pt>
                <c:pt idx="3125">
                  <c:v>1.4485837861000002</c:v>
                </c:pt>
                <c:pt idx="3126">
                  <c:v>1.4501383965000003</c:v>
                </c:pt>
                <c:pt idx="3127">
                  <c:v>1.4512531638000001</c:v>
                </c:pt>
                <c:pt idx="3128">
                  <c:v>1.4516419679999999</c:v>
                </c:pt>
                <c:pt idx="3129">
                  <c:v>1.45176192</c:v>
                </c:pt>
                <c:pt idx="3130">
                  <c:v>1.4519322720000001</c:v>
                </c:pt>
                <c:pt idx="3131">
                  <c:v>1.4522859977</c:v>
                </c:pt>
                <c:pt idx="3132">
                  <c:v>1.452354624</c:v>
                </c:pt>
                <c:pt idx="3133">
                  <c:v>1.4524020421999999</c:v>
                </c:pt>
                <c:pt idx="3134">
                  <c:v>1.4534350724999998</c:v>
                </c:pt>
                <c:pt idx="3135">
                  <c:v>1.4548845584000001</c:v>
                </c:pt>
                <c:pt idx="3136">
                  <c:v>1.4557597411000001</c:v>
                </c:pt>
                <c:pt idx="3137">
                  <c:v>1.4559273845</c:v>
                </c:pt>
                <c:pt idx="3138">
                  <c:v>1.4559356988000001</c:v>
                </c:pt>
                <c:pt idx="3139">
                  <c:v>1.4565086444999999</c:v>
                </c:pt>
                <c:pt idx="3140">
                  <c:v>1.4565038299999999</c:v>
                </c:pt>
                <c:pt idx="3141">
                  <c:v>1.4560643024</c:v>
                </c:pt>
                <c:pt idx="3142">
                  <c:v>1.4557446783000001</c:v>
                </c:pt>
                <c:pt idx="3143">
                  <c:v>1.4562753088000002</c:v>
                </c:pt>
                <c:pt idx="3144">
                  <c:v>1.4572215815999998</c:v>
                </c:pt>
                <c:pt idx="3145">
                  <c:v>1.4581851339999998</c:v>
                </c:pt>
                <c:pt idx="3146">
                  <c:v>1.4590399281000002</c:v>
                </c:pt>
                <c:pt idx="3147">
                  <c:v>1.460188488</c:v>
                </c:pt>
                <c:pt idx="3148">
                  <c:v>1.4611818000000001</c:v>
                </c:pt>
                <c:pt idx="3149">
                  <c:v>1.4623357886000001</c:v>
                </c:pt>
                <c:pt idx="3150">
                  <c:v>1.4636464735999999</c:v>
                </c:pt>
                <c:pt idx="3151">
                  <c:v>1.4637894616999998</c:v>
                </c:pt>
                <c:pt idx="3152">
                  <c:v>1.4639283933999998</c:v>
                </c:pt>
                <c:pt idx="3153">
                  <c:v>1.4646488675</c:v>
                </c:pt>
                <c:pt idx="3154">
                  <c:v>1.4653694544</c:v>
                </c:pt>
                <c:pt idx="3155">
                  <c:v>1.4656427449999998</c:v>
                </c:pt>
                <c:pt idx="3156">
                  <c:v>1.4660513352000002</c:v>
                </c:pt>
                <c:pt idx="3157">
                  <c:v>1.4666267355000002</c:v>
                </c:pt>
                <c:pt idx="3158">
                  <c:v>1.467226599</c:v>
                </c:pt>
                <c:pt idx="3159">
                  <c:v>1.4675386630000002</c:v>
                </c:pt>
                <c:pt idx="3160">
                  <c:v>1.4677174614000001</c:v>
                </c:pt>
                <c:pt idx="3161">
                  <c:v>1.4683297364000001</c:v>
                </c:pt>
                <c:pt idx="3162">
                  <c:v>1.4692331699999999</c:v>
                </c:pt>
                <c:pt idx="3163">
                  <c:v>1.4698192499999998</c:v>
                </c:pt>
                <c:pt idx="3164">
                  <c:v>1.4705184205999999</c:v>
                </c:pt>
                <c:pt idx="3165">
                  <c:v>1.4707545325000002</c:v>
                </c:pt>
                <c:pt idx="3166">
                  <c:v>1.4710049088000001</c:v>
                </c:pt>
                <c:pt idx="3167">
                  <c:v>1.4711107392</c:v>
                </c:pt>
                <c:pt idx="3168">
                  <c:v>1.4712297984</c:v>
                </c:pt>
                <c:pt idx="3169">
                  <c:v>1.4717877174</c:v>
                </c:pt>
                <c:pt idx="3170">
                  <c:v>1.4728070174999999</c:v>
                </c:pt>
                <c:pt idx="3171">
                  <c:v>1.4732531083</c:v>
                </c:pt>
                <c:pt idx="3172">
                  <c:v>1.4738398209999999</c:v>
                </c:pt>
                <c:pt idx="3173">
                  <c:v>1.4744296816000002</c:v>
                </c:pt>
                <c:pt idx="3174">
                  <c:v>1.4751775566000001</c:v>
                </c:pt>
                <c:pt idx="3175">
                  <c:v>1.4762210549999999</c:v>
                </c:pt>
                <c:pt idx="3176">
                  <c:v>1.4766941149999999</c:v>
                </c:pt>
                <c:pt idx="3177">
                  <c:v>1.4773109471999999</c:v>
                </c:pt>
                <c:pt idx="3178">
                  <c:v>1.4776404509999999</c:v>
                </c:pt>
                <c:pt idx="3179">
                  <c:v>1.4785388054000002</c:v>
                </c:pt>
                <c:pt idx="3180">
                  <c:v>1.4792731434000002</c:v>
                </c:pt>
                <c:pt idx="3181">
                  <c:v>1.4794550238000002</c:v>
                </c:pt>
                <c:pt idx="3182">
                  <c:v>1.4796910595999999</c:v>
                </c:pt>
                <c:pt idx="3183">
                  <c:v>1.4805258584000001</c:v>
                </c:pt>
                <c:pt idx="3184">
                  <c:v>1.4807568756</c:v>
                </c:pt>
                <c:pt idx="3185">
                  <c:v>1.4805123696000002</c:v>
                </c:pt>
                <c:pt idx="3186">
                  <c:v>1.4808381420000001</c:v>
                </c:pt>
                <c:pt idx="3187">
                  <c:v>1.4820324098999997</c:v>
                </c:pt>
                <c:pt idx="3188">
                  <c:v>1.4833452445000002</c:v>
                </c:pt>
                <c:pt idx="3189">
                  <c:v>1.4834721585000001</c:v>
                </c:pt>
                <c:pt idx="3190">
                  <c:v>1.4834387680000001</c:v>
                </c:pt>
                <c:pt idx="3191">
                  <c:v>1.4841148131999999</c:v>
                </c:pt>
                <c:pt idx="3192">
                  <c:v>1.4847899094000001</c:v>
                </c:pt>
                <c:pt idx="3193">
                  <c:v>1.4853067815000001</c:v>
                </c:pt>
                <c:pt idx="3194">
                  <c:v>1.4856735913999999</c:v>
                </c:pt>
                <c:pt idx="3195">
                  <c:v>1.4862089999999999</c:v>
                </c:pt>
                <c:pt idx="3196">
                  <c:v>1.4868966510000001</c:v>
                </c:pt>
                <c:pt idx="3197">
                  <c:v>1.4875864376000001</c:v>
                </c:pt>
                <c:pt idx="3198">
                  <c:v>1.4876982498</c:v>
                </c:pt>
                <c:pt idx="3199">
                  <c:v>1.4879448420000001</c:v>
                </c:pt>
                <c:pt idx="3200">
                  <c:v>1.4887757511999999</c:v>
                </c:pt>
                <c:pt idx="3201">
                  <c:v>1.4897456599999999</c:v>
                </c:pt>
                <c:pt idx="3202">
                  <c:v>1.4904255498000001</c:v>
                </c:pt>
                <c:pt idx="3203">
                  <c:v>1.4906507625000001</c:v>
                </c:pt>
                <c:pt idx="3204">
                  <c:v>1.4910272403</c:v>
                </c:pt>
                <c:pt idx="3205">
                  <c:v>1.4912751042000001</c:v>
                </c:pt>
                <c:pt idx="3206">
                  <c:v>1.4912142817</c:v>
                </c:pt>
                <c:pt idx="3207">
                  <c:v>1.4913211625</c:v>
                </c:pt>
                <c:pt idx="3208">
                  <c:v>1.491878832</c:v>
                </c:pt>
                <c:pt idx="3209">
                  <c:v>1.4934751649999998</c:v>
                </c:pt>
                <c:pt idx="3210">
                  <c:v>1.4950831100000002</c:v>
                </c:pt>
                <c:pt idx="3211">
                  <c:v>1.4951027403000001</c:v>
                </c:pt>
                <c:pt idx="3212">
                  <c:v>1.494698106</c:v>
                </c:pt>
                <c:pt idx="3213">
                  <c:v>1.4949833184000001</c:v>
                </c:pt>
                <c:pt idx="3214">
                  <c:v>1.4961212966000002</c:v>
                </c:pt>
                <c:pt idx="3215">
                  <c:v>1.4969658995999999</c:v>
                </c:pt>
                <c:pt idx="3216">
                  <c:v>1.4971091808000001</c:v>
                </c:pt>
                <c:pt idx="3217">
                  <c:v>1.4971278245000001</c:v>
                </c:pt>
                <c:pt idx="3218">
                  <c:v>1.4981756978000003</c:v>
                </c:pt>
                <c:pt idx="3219">
                  <c:v>1.4998224762000001</c:v>
                </c:pt>
                <c:pt idx="3220">
                  <c:v>1.5006101737999997</c:v>
                </c:pt>
                <c:pt idx="3221">
                  <c:v>1.5002384931000001</c:v>
                </c:pt>
                <c:pt idx="3222">
                  <c:v>1.4997078866</c:v>
                </c:pt>
                <c:pt idx="3223">
                  <c:v>1.5000534239000001</c:v>
                </c:pt>
                <c:pt idx="3224">
                  <c:v>1.5006856462</c:v>
                </c:pt>
                <c:pt idx="3225">
                  <c:v>1.5011467663999998</c:v>
                </c:pt>
                <c:pt idx="3226">
                  <c:v>1.5018750383999999</c:v>
                </c:pt>
                <c:pt idx="3227">
                  <c:v>1.5027405896000001</c:v>
                </c:pt>
                <c:pt idx="3228">
                  <c:v>1.5037217362999999</c:v>
                </c:pt>
                <c:pt idx="3229">
                  <c:v>1.5038116856000001</c:v>
                </c:pt>
                <c:pt idx="3230">
                  <c:v>1.5040295160000001</c:v>
                </c:pt>
                <c:pt idx="3231">
                  <c:v>1.5051077303999998</c:v>
                </c:pt>
                <c:pt idx="3232">
                  <c:v>1.5064769640000002</c:v>
                </c:pt>
                <c:pt idx="3233">
                  <c:v>1.5069910635000001</c:v>
                </c:pt>
                <c:pt idx="3234">
                  <c:v>1.5070822227</c:v>
                </c:pt>
                <c:pt idx="3235">
                  <c:v>1.5071899563000002</c:v>
                </c:pt>
                <c:pt idx="3236">
                  <c:v>1.508186274</c:v>
                </c:pt>
                <c:pt idx="3237">
                  <c:v>1.5097720750000003</c:v>
                </c:pt>
                <c:pt idx="3238">
                  <c:v>1.5107894921</c:v>
                </c:pt>
                <c:pt idx="3239">
                  <c:v>1.5112248840000002</c:v>
                </c:pt>
                <c:pt idx="3240">
                  <c:v>1.5116478695</c:v>
                </c:pt>
                <c:pt idx="3241">
                  <c:v>1.5117994905000001</c:v>
                </c:pt>
                <c:pt idx="3242">
                  <c:v>1.5116817359999999</c:v>
                </c:pt>
                <c:pt idx="3243">
                  <c:v>1.5117167908</c:v>
                </c:pt>
                <c:pt idx="3244">
                  <c:v>1.512317702</c:v>
                </c:pt>
                <c:pt idx="3245">
                  <c:v>1.5124776309999999</c:v>
                </c:pt>
                <c:pt idx="3246">
                  <c:v>1.5130828383999997</c:v>
                </c:pt>
                <c:pt idx="3247">
                  <c:v>1.5142874669999999</c:v>
                </c:pt>
                <c:pt idx="3248">
                  <c:v>1.5153518529000001</c:v>
                </c:pt>
                <c:pt idx="3249">
                  <c:v>1.5156691788000001</c:v>
                </c:pt>
                <c:pt idx="3250">
                  <c:v>1.5159438854</c:v>
                </c:pt>
                <c:pt idx="3251">
                  <c:v>1.5160551975000001</c:v>
                </c:pt>
                <c:pt idx="3252">
                  <c:v>1.5161623484</c:v>
                </c:pt>
                <c:pt idx="3253">
                  <c:v>1.5165412359999999</c:v>
                </c:pt>
                <c:pt idx="3254">
                  <c:v>1.5176322959999999</c:v>
                </c:pt>
                <c:pt idx="3255">
                  <c:v>1.5182955312000002</c:v>
                </c:pt>
                <c:pt idx="3256">
                  <c:v>1.51868395</c:v>
                </c:pt>
                <c:pt idx="3257">
                  <c:v>1.5194046204000002</c:v>
                </c:pt>
                <c:pt idx="3258">
                  <c:v>1.520126439</c:v>
                </c:pt>
                <c:pt idx="3259">
                  <c:v>1.5206921201999999</c:v>
                </c:pt>
                <c:pt idx="3260">
                  <c:v>1.5212589183999998</c:v>
                </c:pt>
                <c:pt idx="3261">
                  <c:v>1.5218310085000002</c:v>
                </c:pt>
                <c:pt idx="3262">
                  <c:v>1.5218197680000003</c:v>
                </c:pt>
                <c:pt idx="3263">
                  <c:v>1.521668896</c:v>
                </c:pt>
                <c:pt idx="3264">
                  <c:v>1.5216721938</c:v>
                </c:pt>
                <c:pt idx="3265">
                  <c:v>1.5224237165000001</c:v>
                </c:pt>
                <c:pt idx="3266">
                  <c:v>1.5244864863999998</c:v>
                </c:pt>
                <c:pt idx="3267">
                  <c:v>1.5258127120000002</c:v>
                </c:pt>
                <c:pt idx="3268">
                  <c:v>1.5261113112000002</c:v>
                </c:pt>
                <c:pt idx="3269">
                  <c:v>1.5261012976000001</c:v>
                </c:pt>
                <c:pt idx="3270">
                  <c:v>1.5259515628</c:v>
                </c:pt>
                <c:pt idx="3271">
                  <c:v>1.5266776644000002</c:v>
                </c:pt>
                <c:pt idx="3272">
                  <c:v>1.5275603332000001</c:v>
                </c:pt>
                <c:pt idx="3273">
                  <c:v>1.5283086506999999</c:v>
                </c:pt>
                <c:pt idx="3274">
                  <c:v>1.5286106359999998</c:v>
                </c:pt>
                <c:pt idx="3275">
                  <c:v>1.5291837928999998</c:v>
                </c:pt>
                <c:pt idx="3276">
                  <c:v>1.5297287474000003</c:v>
                </c:pt>
                <c:pt idx="3277">
                  <c:v>1.5304135366</c:v>
                </c:pt>
                <c:pt idx="3278">
                  <c:v>1.5305193644000001</c:v>
                </c:pt>
                <c:pt idx="3279">
                  <c:v>1.5304958755</c:v>
                </c:pt>
                <c:pt idx="3280">
                  <c:v>1.531357308</c:v>
                </c:pt>
                <c:pt idx="3281">
                  <c:v>1.5320685645999998</c:v>
                </c:pt>
                <c:pt idx="3282">
                  <c:v>1.5323635861</c:v>
                </c:pt>
                <c:pt idx="3283">
                  <c:v>1.5329509050000001</c:v>
                </c:pt>
                <c:pt idx="3284">
                  <c:v>1.5340071936000002</c:v>
                </c:pt>
                <c:pt idx="3285">
                  <c:v>1.535072089</c:v>
                </c:pt>
                <c:pt idx="3286">
                  <c:v>1.5352527234</c:v>
                </c:pt>
                <c:pt idx="3287">
                  <c:v>1.5353881992</c:v>
                </c:pt>
                <c:pt idx="3288">
                  <c:v>1.5356562335999999</c:v>
                </c:pt>
                <c:pt idx="3289">
                  <c:v>1.5356328958000001</c:v>
                </c:pt>
                <c:pt idx="3290">
                  <c:v>1.5355927329999999</c:v>
                </c:pt>
                <c:pt idx="3291">
                  <c:v>1.536286917</c:v>
                </c:pt>
                <c:pt idx="3292">
                  <c:v>1.5375809175999999</c:v>
                </c:pt>
                <c:pt idx="3293">
                  <c:v>1.5386015072000001</c:v>
                </c:pt>
                <c:pt idx="3294">
                  <c:v>1.5396148924999999</c:v>
                </c:pt>
                <c:pt idx="3295">
                  <c:v>1.539746455</c:v>
                </c:pt>
                <c:pt idx="3296">
                  <c:v>1.5404516623999998</c:v>
                </c:pt>
                <c:pt idx="3297">
                  <c:v>1.5414738255</c:v>
                </c:pt>
                <c:pt idx="3298">
                  <c:v>1.5426445943999998</c:v>
                </c:pt>
                <c:pt idx="3299">
                  <c:v>1.5432354420000001</c:v>
                </c:pt>
                <c:pt idx="3300">
                  <c:v>1.5425333577000002</c:v>
                </c:pt>
                <c:pt idx="3301">
                  <c:v>1.5421701890000001</c:v>
                </c:pt>
                <c:pt idx="3302">
                  <c:v>1.5426989886000002</c:v>
                </c:pt>
                <c:pt idx="3303">
                  <c:v>1.5439357775999998</c:v>
                </c:pt>
                <c:pt idx="3304">
                  <c:v>1.5449947499999999</c:v>
                </c:pt>
                <c:pt idx="3305">
                  <c:v>1.5460106480000002</c:v>
                </c:pt>
                <c:pt idx="3306">
                  <c:v>1.5455577711999999</c:v>
                </c:pt>
                <c:pt idx="3307">
                  <c:v>1.5465738488</c:v>
                </c:pt>
                <c:pt idx="3308">
                  <c:v>1.5471315828000001</c:v>
                </c:pt>
                <c:pt idx="3309">
                  <c:v>1.5473995406000001</c:v>
                </c:pt>
                <c:pt idx="3310">
                  <c:v>1.5478267160000001</c:v>
                </c:pt>
                <c:pt idx="3311">
                  <c:v>1.5479830632</c:v>
                </c:pt>
                <c:pt idx="3312">
                  <c:v>1.5481351848</c:v>
                </c:pt>
                <c:pt idx="3313">
                  <c:v>1.548568809</c:v>
                </c:pt>
                <c:pt idx="3314">
                  <c:v>1.5496078151999997</c:v>
                </c:pt>
                <c:pt idx="3315">
                  <c:v>1.5506332512000003</c:v>
                </c:pt>
                <c:pt idx="3316">
                  <c:v>1.5509438161</c:v>
                </c:pt>
                <c:pt idx="3317">
                  <c:v>1.5507902207000002</c:v>
                </c:pt>
                <c:pt idx="3318">
                  <c:v>1.5507821472000001</c:v>
                </c:pt>
                <c:pt idx="3319">
                  <c:v>1.5509280960000003</c:v>
                </c:pt>
                <c:pt idx="3320">
                  <c:v>1.5515362401000001</c:v>
                </c:pt>
                <c:pt idx="3321">
                  <c:v>1.5522900990999999</c:v>
                </c:pt>
                <c:pt idx="3322">
                  <c:v>1.5528942151999998</c:v>
                </c:pt>
                <c:pt idx="3323">
                  <c:v>1.5539449055999999</c:v>
                </c:pt>
                <c:pt idx="3324">
                  <c:v>1.5548607205000002</c:v>
                </c:pt>
                <c:pt idx="3325">
                  <c:v>1.5554694400000002</c:v>
                </c:pt>
                <c:pt idx="3326">
                  <c:v>1.5553391644000001</c:v>
                </c:pt>
                <c:pt idx="3327">
                  <c:v>1.5557948600000002</c:v>
                </c:pt>
                <c:pt idx="3328">
                  <c:v>1.5563984654999998</c:v>
                </c:pt>
                <c:pt idx="3329">
                  <c:v>1.5574383315</c:v>
                </c:pt>
                <c:pt idx="3330">
                  <c:v>1.5584783775000002</c:v>
                </c:pt>
                <c:pt idx="3331">
                  <c:v>1.559513293</c:v>
                </c:pt>
                <c:pt idx="3332">
                  <c:v>1.5603770952</c:v>
                </c:pt>
                <c:pt idx="3333">
                  <c:v>1.5606142698999999</c:v>
                </c:pt>
                <c:pt idx="3334">
                  <c:v>1.5611377449999999</c:v>
                </c:pt>
                <c:pt idx="3335">
                  <c:v>1.5615175871999998</c:v>
                </c:pt>
                <c:pt idx="3336">
                  <c:v>1.5613078249999999</c:v>
                </c:pt>
                <c:pt idx="3337">
                  <c:v>1.5611044080000001</c:v>
                </c:pt>
                <c:pt idx="3338">
                  <c:v>1.5613448291999998</c:v>
                </c:pt>
                <c:pt idx="3339">
                  <c:v>1.5617502442999998</c:v>
                </c:pt>
                <c:pt idx="3340">
                  <c:v>1.5615977994000001</c:v>
                </c:pt>
                <c:pt idx="3341">
                  <c:v>1.5619158609999999</c:v>
                </c:pt>
                <c:pt idx="3342">
                  <c:v>1.5637141038</c:v>
                </c:pt>
                <c:pt idx="3343">
                  <c:v>1.5653465820999999</c:v>
                </c:pt>
                <c:pt idx="3344">
                  <c:v>1.5659345085999998</c:v>
                </c:pt>
                <c:pt idx="3345">
                  <c:v>1.5656554611</c:v>
                </c:pt>
                <c:pt idx="3346">
                  <c:v>1.5656799299999999</c:v>
                </c:pt>
                <c:pt idx="3347">
                  <c:v>1.5662999369999999</c:v>
                </c:pt>
                <c:pt idx="3348">
                  <c:v>1.5670638934999999</c:v>
                </c:pt>
                <c:pt idx="3349">
                  <c:v>1.5676766559999999</c:v>
                </c:pt>
                <c:pt idx="3350">
                  <c:v>1.5687168824</c:v>
                </c:pt>
                <c:pt idx="3351">
                  <c:v>1.5694470989999998</c:v>
                </c:pt>
                <c:pt idx="3352">
                  <c:v>1.5701720849999998</c:v>
                </c:pt>
                <c:pt idx="3353">
                  <c:v>1.5706008076</c:v>
                </c:pt>
                <c:pt idx="3354">
                  <c:v>1.5705828599999998</c:v>
                </c:pt>
                <c:pt idx="3355">
                  <c:v>1.5711513098000003</c:v>
                </c:pt>
                <c:pt idx="3356">
                  <c:v>1.5720013133999999</c:v>
                </c:pt>
                <c:pt idx="3357">
                  <c:v>1.5721028019000001</c:v>
                </c:pt>
                <c:pt idx="3358">
                  <c:v>1.5722181783</c:v>
                </c:pt>
                <c:pt idx="3359">
                  <c:v>1.5730662527999999</c:v>
                </c:pt>
                <c:pt idx="3360">
                  <c:v>1.573913363</c:v>
                </c:pt>
                <c:pt idx="3361">
                  <c:v>1.5747562980000003</c:v>
                </c:pt>
                <c:pt idx="3362">
                  <c:v>1.5754842280000001</c:v>
                </c:pt>
                <c:pt idx="3363">
                  <c:v>1.575618003</c:v>
                </c:pt>
                <c:pt idx="3364">
                  <c:v>1.5758936655000002</c:v>
                </c:pt>
                <c:pt idx="3365">
                  <c:v>1.5764670647999999</c:v>
                </c:pt>
                <c:pt idx="3366">
                  <c:v>1.5772156470000001</c:v>
                </c:pt>
                <c:pt idx="3367">
                  <c:v>1.5775589239999999</c:v>
                </c:pt>
                <c:pt idx="3368">
                  <c:v>1.5782075562</c:v>
                </c:pt>
                <c:pt idx="3369">
                  <c:v>1.5790197038000002</c:v>
                </c:pt>
                <c:pt idx="3370">
                  <c:v>1.5798330899999999</c:v>
                </c:pt>
                <c:pt idx="3371">
                  <c:v>1.5803454772000001</c:v>
                </c:pt>
                <c:pt idx="3372">
                  <c:v>1.5806794575000001</c:v>
                </c:pt>
                <c:pt idx="3373">
                  <c:v>1.5813157823999999</c:v>
                </c:pt>
                <c:pt idx="3374">
                  <c:v>1.5815078136</c:v>
                </c:pt>
                <c:pt idx="3375">
                  <c:v>1.5818290420999999</c:v>
                </c:pt>
                <c:pt idx="3376">
                  <c:v>1.5825765567999999</c:v>
                </c:pt>
                <c:pt idx="3377">
                  <c:v>1.5831810192000002</c:v>
                </c:pt>
                <c:pt idx="3378">
                  <c:v>1.5829146462999997</c:v>
                </c:pt>
                <c:pt idx="3379">
                  <c:v>1.5829528287999999</c:v>
                </c:pt>
                <c:pt idx="3380">
                  <c:v>1.5835788924999998</c:v>
                </c:pt>
                <c:pt idx="3381">
                  <c:v>1.5842082801999999</c:v>
                </c:pt>
                <c:pt idx="3382">
                  <c:v>1.5845340805000001</c:v>
                </c:pt>
                <c:pt idx="3383">
                  <c:v>1.5852822006000002</c:v>
                </c:pt>
                <c:pt idx="3384">
                  <c:v>1.5861812416000001</c:v>
                </c:pt>
                <c:pt idx="3385">
                  <c:v>1.5851638560000001</c:v>
                </c:pt>
                <c:pt idx="3386">
                  <c:v>1.5851923812000002</c:v>
                </c:pt>
                <c:pt idx="3387">
                  <c:v>1.5861227528000001</c:v>
                </c:pt>
                <c:pt idx="3388">
                  <c:v>1.5879553154999997</c:v>
                </c:pt>
                <c:pt idx="3389">
                  <c:v>1.5893334632</c:v>
                </c:pt>
                <c:pt idx="3390">
                  <c:v>1.5899465652</c:v>
                </c:pt>
                <c:pt idx="3391">
                  <c:v>1.5903862207999999</c:v>
                </c:pt>
                <c:pt idx="3392">
                  <c:v>1.5908076209999997</c:v>
                </c:pt>
                <c:pt idx="3393">
                  <c:v>1.5916689924999998</c:v>
                </c:pt>
                <c:pt idx="3394">
                  <c:v>1.59253479</c:v>
                </c:pt>
                <c:pt idx="3395">
                  <c:v>1.5935365831999999</c:v>
                </c:pt>
                <c:pt idx="3396">
                  <c:v>1.5943842783</c:v>
                </c:pt>
                <c:pt idx="3397">
                  <c:v>1.5946464247999999</c:v>
                </c:pt>
                <c:pt idx="3398">
                  <c:v>1.5949226233999998</c:v>
                </c:pt>
                <c:pt idx="3399">
                  <c:v>1.5956562390000002</c:v>
                </c:pt>
                <c:pt idx="3400">
                  <c:v>1.5962389200000002</c:v>
                </c:pt>
                <c:pt idx="3401">
                  <c:v>1.5965379339000001</c:v>
                </c:pt>
                <c:pt idx="3402">
                  <c:v>1.5969783219</c:v>
                </c:pt>
                <c:pt idx="3403">
                  <c:v>1.5978406696</c:v>
                </c:pt>
                <c:pt idx="3404">
                  <c:v>1.5987344889999999</c:v>
                </c:pt>
                <c:pt idx="3405">
                  <c:v>1.5993283904</c:v>
                </c:pt>
                <c:pt idx="3406">
                  <c:v>1.5996201234</c:v>
                </c:pt>
                <c:pt idx="3407">
                  <c:v>1.6003295931000001</c:v>
                </c:pt>
                <c:pt idx="3408">
                  <c:v>1.601197878</c:v>
                </c:pt>
                <c:pt idx="3409">
                  <c:v>1.6025316945999999</c:v>
                </c:pt>
                <c:pt idx="3410">
                  <c:v>1.6034219412000001</c:v>
                </c:pt>
                <c:pt idx="3411">
                  <c:v>1.6029905759999998</c:v>
                </c:pt>
                <c:pt idx="3412">
                  <c:v>1.6027146351999999</c:v>
                </c:pt>
                <c:pt idx="3413">
                  <c:v>1.6031860681999999</c:v>
                </c:pt>
                <c:pt idx="3414">
                  <c:v>1.6038380705000002</c:v>
                </c:pt>
                <c:pt idx="3415">
                  <c:v>1.6041941566</c:v>
                </c:pt>
                <c:pt idx="3416">
                  <c:v>1.6048300894</c:v>
                </c:pt>
                <c:pt idx="3417">
                  <c:v>1.6054607064000002</c:v>
                </c:pt>
                <c:pt idx="3418">
                  <c:v>1.605934682</c:v>
                </c:pt>
                <c:pt idx="3419">
                  <c:v>1.6063967904000001</c:v>
                </c:pt>
                <c:pt idx="3420">
                  <c:v>1.6070081426999998</c:v>
                </c:pt>
                <c:pt idx="3421">
                  <c:v>1.6076087333999998</c:v>
                </c:pt>
                <c:pt idx="3422">
                  <c:v>1.6080493424</c:v>
                </c:pt>
                <c:pt idx="3423">
                  <c:v>1.6077460552</c:v>
                </c:pt>
                <c:pt idx="3424">
                  <c:v>1.6075843308</c:v>
                </c:pt>
                <c:pt idx="3425">
                  <c:v>1.6084466719999997</c:v>
                </c:pt>
                <c:pt idx="3426">
                  <c:v>1.6103485111999998</c:v>
                </c:pt>
                <c:pt idx="3427">
                  <c:v>1.6120980876000002</c:v>
                </c:pt>
                <c:pt idx="3428">
                  <c:v>1.6131167254999998</c:v>
                </c:pt>
                <c:pt idx="3429">
                  <c:v>1.6129552820999999</c:v>
                </c:pt>
                <c:pt idx="3430">
                  <c:v>1.6130684653</c:v>
                </c:pt>
                <c:pt idx="3431">
                  <c:v>1.6131696771999999</c:v>
                </c:pt>
                <c:pt idx="3432">
                  <c:v>1.6134191268000002</c:v>
                </c:pt>
                <c:pt idx="3433">
                  <c:v>1.6139781534000002</c:v>
                </c:pt>
                <c:pt idx="3434">
                  <c:v>1.6146789670999999</c:v>
                </c:pt>
                <c:pt idx="3435">
                  <c:v>1.6155597263999999</c:v>
                </c:pt>
                <c:pt idx="3436">
                  <c:v>1.6163381100000003</c:v>
                </c:pt>
                <c:pt idx="3437">
                  <c:v>1.6168516356</c:v>
                </c:pt>
                <c:pt idx="3438">
                  <c:v>1.6176455372</c:v>
                </c:pt>
                <c:pt idx="3439">
                  <c:v>1.6185704729999999</c:v>
                </c:pt>
                <c:pt idx="3440">
                  <c:v>1.6190450408999999</c:v>
                </c:pt>
                <c:pt idx="3441">
                  <c:v>1.6187788869999999</c:v>
                </c:pt>
                <c:pt idx="3442">
                  <c:v>1.6190931099000001</c:v>
                </c:pt>
                <c:pt idx="3443">
                  <c:v>1.6198296599999999</c:v>
                </c:pt>
                <c:pt idx="3444">
                  <c:v>1.6205532121000001</c:v>
                </c:pt>
                <c:pt idx="3445">
                  <c:v>1.6210007537000002</c:v>
                </c:pt>
                <c:pt idx="3446">
                  <c:v>1.6212977226000003</c:v>
                </c:pt>
                <c:pt idx="3447">
                  <c:v>1.6226175219999999</c:v>
                </c:pt>
                <c:pt idx="3448">
                  <c:v>1.6239342336000002</c:v>
                </c:pt>
                <c:pt idx="3449">
                  <c:v>1.6247816224</c:v>
                </c:pt>
                <c:pt idx="3450">
                  <c:v>1.6245995493000001</c:v>
                </c:pt>
                <c:pt idx="3451">
                  <c:v>1.6244250915</c:v>
                </c:pt>
                <c:pt idx="3452">
                  <c:v>1.6249909490000001</c:v>
                </c:pt>
                <c:pt idx="3453">
                  <c:v>1.6261465748999999</c:v>
                </c:pt>
                <c:pt idx="3454">
                  <c:v>1.6271691554999999</c:v>
                </c:pt>
                <c:pt idx="3455">
                  <c:v>1.6277846008000001</c:v>
                </c:pt>
                <c:pt idx="3456">
                  <c:v>1.6284209650000001</c:v>
                </c:pt>
                <c:pt idx="3457">
                  <c:v>1.6286259357000001</c:v>
                </c:pt>
                <c:pt idx="3458">
                  <c:v>1.628676824</c:v>
                </c:pt>
                <c:pt idx="3459">
                  <c:v>1.6285713852000001</c:v>
                </c:pt>
                <c:pt idx="3460">
                  <c:v>1.6288800060000002</c:v>
                </c:pt>
                <c:pt idx="3461">
                  <c:v>1.6299198375000001</c:v>
                </c:pt>
                <c:pt idx="3462">
                  <c:v>1.6303772507000001</c:v>
                </c:pt>
                <c:pt idx="3463">
                  <c:v>1.6305318854000002</c:v>
                </c:pt>
                <c:pt idx="3464">
                  <c:v>1.6311424640000001</c:v>
                </c:pt>
                <c:pt idx="3465">
                  <c:v>1.6327863900000001</c:v>
                </c:pt>
                <c:pt idx="3466">
                  <c:v>1.6343038602</c:v>
                </c:pt>
                <c:pt idx="3467">
                  <c:v>1.6344939699000001</c:v>
                </c:pt>
                <c:pt idx="3468">
                  <c:v>1.6335115979999999</c:v>
                </c:pt>
                <c:pt idx="3469">
                  <c:v>1.6335714600000002</c:v>
                </c:pt>
                <c:pt idx="3470">
                  <c:v>1.635981234</c:v>
                </c:pt>
                <c:pt idx="3471">
                  <c:v>1.6379098434000001</c:v>
                </c:pt>
                <c:pt idx="3472">
                  <c:v>1.6378964110000001</c:v>
                </c:pt>
                <c:pt idx="3473">
                  <c:v>1.6375742894</c:v>
                </c:pt>
                <c:pt idx="3474">
                  <c:v>1.6376865199999999</c:v>
                </c:pt>
                <c:pt idx="3475">
                  <c:v>1.6380821445</c:v>
                </c:pt>
                <c:pt idx="3476">
                  <c:v>1.6381877925000001</c:v>
                </c:pt>
                <c:pt idx="3477">
                  <c:v>1.6384302019999999</c:v>
                </c:pt>
                <c:pt idx="3478">
                  <c:v>1.638821504</c:v>
                </c:pt>
                <c:pt idx="3479">
                  <c:v>1.6395028996000001</c:v>
                </c:pt>
                <c:pt idx="3480">
                  <c:v>1.6404590019999998</c:v>
                </c:pt>
                <c:pt idx="3481">
                  <c:v>1.6411372230000003</c:v>
                </c:pt>
                <c:pt idx="3482">
                  <c:v>1.6416897525</c:v>
                </c:pt>
                <c:pt idx="3483">
                  <c:v>1.6422500592000002</c:v>
                </c:pt>
                <c:pt idx="3484">
                  <c:v>1.6431193140999998</c:v>
                </c:pt>
                <c:pt idx="3485">
                  <c:v>1.6435639349999998</c:v>
                </c:pt>
                <c:pt idx="3486">
                  <c:v>1.6435396781999998</c:v>
                </c:pt>
                <c:pt idx="3487">
                  <c:v>1.6439446319999997</c:v>
                </c:pt>
                <c:pt idx="3488">
                  <c:v>1.6451320293000002</c:v>
                </c:pt>
                <c:pt idx="3489">
                  <c:v>1.6457369124000001</c:v>
                </c:pt>
                <c:pt idx="3490">
                  <c:v>1.645898184</c:v>
                </c:pt>
                <c:pt idx="3491">
                  <c:v>1.6460517234000001</c:v>
                </c:pt>
                <c:pt idx="3492">
                  <c:v>1.6470950327999998</c:v>
                </c:pt>
                <c:pt idx="3493">
                  <c:v>1.6480259473999999</c:v>
                </c:pt>
                <c:pt idx="3494">
                  <c:v>1.6486544760000001</c:v>
                </c:pt>
                <c:pt idx="3495">
                  <c:v>1.6488336480000001</c:v>
                </c:pt>
                <c:pt idx="3496">
                  <c:v>1.6490139260000003</c:v>
                </c:pt>
                <c:pt idx="3497">
                  <c:v>1.649937558</c:v>
                </c:pt>
                <c:pt idx="3498">
                  <c:v>1.6513009878</c:v>
                </c:pt>
                <c:pt idx="3499">
                  <c:v>1.6519078679999999</c:v>
                </c:pt>
                <c:pt idx="3500">
                  <c:v>1.6517391477999999</c:v>
                </c:pt>
                <c:pt idx="3501">
                  <c:v>1.6520200949999999</c:v>
                </c:pt>
                <c:pt idx="3502">
                  <c:v>1.6532216256000001</c:v>
                </c:pt>
                <c:pt idx="3503">
                  <c:v>1.6544399885000001</c:v>
                </c:pt>
                <c:pt idx="3504">
                  <c:v>1.6544693088</c:v>
                </c:pt>
                <c:pt idx="3505">
                  <c:v>1.6540398268000001</c:v>
                </c:pt>
                <c:pt idx="3506">
                  <c:v>1.6540324615000002</c:v>
                </c:pt>
                <c:pt idx="3507">
                  <c:v>1.6538924388</c:v>
                </c:pt>
                <c:pt idx="3508">
                  <c:v>1.6540686267000002</c:v>
                </c:pt>
                <c:pt idx="3509">
                  <c:v>1.6551549473</c:v>
                </c:pt>
                <c:pt idx="3510">
                  <c:v>1.6565334274999999</c:v>
                </c:pt>
                <c:pt idx="3511">
                  <c:v>1.6568358567999999</c:v>
                </c:pt>
                <c:pt idx="3512">
                  <c:v>1.6572687791999998</c:v>
                </c:pt>
                <c:pt idx="3513">
                  <c:v>1.6578621935000002</c:v>
                </c:pt>
                <c:pt idx="3514">
                  <c:v>1.6584423616000001</c:v>
                </c:pt>
                <c:pt idx="3515">
                  <c:v>1.659468481</c:v>
                </c:pt>
                <c:pt idx="3516">
                  <c:v>1.6599094488000001</c:v>
                </c:pt>
                <c:pt idx="3517">
                  <c:v>1.6603271283999999</c:v>
                </c:pt>
                <c:pt idx="3518">
                  <c:v>1.6602888677999998</c:v>
                </c:pt>
                <c:pt idx="3519">
                  <c:v>1.6605305146</c:v>
                </c:pt>
                <c:pt idx="3520">
                  <c:v>1.6610743474999998</c:v>
                </c:pt>
                <c:pt idx="3521">
                  <c:v>1.6618010211000003</c:v>
                </c:pt>
                <c:pt idx="3522">
                  <c:v>1.6624128312000002</c:v>
                </c:pt>
                <c:pt idx="3523">
                  <c:v>1.6627213624999999</c:v>
                </c:pt>
                <c:pt idx="3524">
                  <c:v>1.6630121207999999</c:v>
                </c:pt>
                <c:pt idx="3525">
                  <c:v>1.6639019516</c:v>
                </c:pt>
                <c:pt idx="3526">
                  <c:v>1.6647919103999997</c:v>
                </c:pt>
                <c:pt idx="3527">
                  <c:v>1.6652501765999999</c:v>
                </c:pt>
                <c:pt idx="3528">
                  <c:v>1.6655500637999998</c:v>
                </c:pt>
                <c:pt idx="3529">
                  <c:v>1.6664693024000001</c:v>
                </c:pt>
                <c:pt idx="3530">
                  <c:v>1.6670929291000003</c:v>
                </c:pt>
                <c:pt idx="3531">
                  <c:v>1.6678439189999998</c:v>
                </c:pt>
                <c:pt idx="3532">
                  <c:v>1.6684164354</c:v>
                </c:pt>
                <c:pt idx="3533">
                  <c:v>1.6683928842</c:v>
                </c:pt>
                <c:pt idx="3534">
                  <c:v>1.6679450301000001</c:v>
                </c:pt>
                <c:pt idx="3535">
                  <c:v>1.6679648748000002</c:v>
                </c:pt>
                <c:pt idx="3536">
                  <c:v>1.6682995682999999</c:v>
                </c:pt>
                <c:pt idx="3537">
                  <c:v>1.6695422551999999</c:v>
                </c:pt>
                <c:pt idx="3538">
                  <c:v>1.671094579</c:v>
                </c:pt>
                <c:pt idx="3539">
                  <c:v>1.6720451190000001</c:v>
                </c:pt>
                <c:pt idx="3540">
                  <c:v>1.6726919532</c:v>
                </c:pt>
                <c:pt idx="3541">
                  <c:v>1.6736349923999998</c:v>
                </c:pt>
                <c:pt idx="3542">
                  <c:v>1.6744116894000001</c:v>
                </c:pt>
                <c:pt idx="3543">
                  <c:v>1.674865512</c:v>
                </c:pt>
                <c:pt idx="3544">
                  <c:v>1.6751405395000001</c:v>
                </c:pt>
                <c:pt idx="3545">
                  <c:v>1.6757173828</c:v>
                </c:pt>
                <c:pt idx="3546">
                  <c:v>1.6762976517999999</c:v>
                </c:pt>
                <c:pt idx="3547">
                  <c:v>1.6767528141000001</c:v>
                </c:pt>
                <c:pt idx="3548">
                  <c:v>1.6773780024</c:v>
                </c:pt>
                <c:pt idx="3549">
                  <c:v>1.6778500903999998</c:v>
                </c:pt>
                <c:pt idx="3550">
                  <c:v>1.6774197806</c:v>
                </c:pt>
                <c:pt idx="3551">
                  <c:v>1.676980398</c:v>
                </c:pt>
                <c:pt idx="3552">
                  <c:v>1.6780184136</c:v>
                </c:pt>
                <c:pt idx="3553">
                  <c:v>1.6790420154000001</c:v>
                </c:pt>
                <c:pt idx="3554">
                  <c:v>1.6802100446999999</c:v>
                </c:pt>
                <c:pt idx="3555">
                  <c:v>1.6810941042000001</c:v>
                </c:pt>
                <c:pt idx="3556">
                  <c:v>1.6814043889999997</c:v>
                </c:pt>
                <c:pt idx="3557">
                  <c:v>1.6820482341999998</c:v>
                </c:pt>
                <c:pt idx="3558">
                  <c:v>1.6833324300000001</c:v>
                </c:pt>
                <c:pt idx="3559">
                  <c:v>1.6846595999999998</c:v>
                </c:pt>
                <c:pt idx="3560">
                  <c:v>1.685364597</c:v>
                </c:pt>
                <c:pt idx="3561">
                  <c:v>1.6854302796</c:v>
                </c:pt>
                <c:pt idx="3562">
                  <c:v>1.6857465869999999</c:v>
                </c:pt>
                <c:pt idx="3563">
                  <c:v>1.686659788</c:v>
                </c:pt>
                <c:pt idx="3564">
                  <c:v>1.6871195418</c:v>
                </c:pt>
                <c:pt idx="3565">
                  <c:v>1.6872825508000002</c:v>
                </c:pt>
                <c:pt idx="3566">
                  <c:v>1.6875922888000001</c:v>
                </c:pt>
                <c:pt idx="3567">
                  <c:v>1.6885148912000001</c:v>
                </c:pt>
                <c:pt idx="3568">
                  <c:v>1.689296516</c:v>
                </c:pt>
                <c:pt idx="3569">
                  <c:v>1.6902317957999999</c:v>
                </c:pt>
                <c:pt idx="3570">
                  <c:v>1.6902729983999998</c:v>
                </c:pt>
                <c:pt idx="3571">
                  <c:v>1.6898647419999999</c:v>
                </c:pt>
                <c:pt idx="3572">
                  <c:v>1.6900335219999998</c:v>
                </c:pt>
                <c:pt idx="3573">
                  <c:v>1.6910844443999997</c:v>
                </c:pt>
                <c:pt idx="3574">
                  <c:v>1.6921208832000001</c:v>
                </c:pt>
                <c:pt idx="3575">
                  <c:v>1.6930162454</c:v>
                </c:pt>
                <c:pt idx="3576">
                  <c:v>1.6943478236999998</c:v>
                </c:pt>
                <c:pt idx="3577">
                  <c:v>1.6956649155000001</c:v>
                </c:pt>
                <c:pt idx="3578">
                  <c:v>1.6956478084000002</c:v>
                </c:pt>
                <c:pt idx="3579">
                  <c:v>1.6954860368</c:v>
                </c:pt>
                <c:pt idx="3580">
                  <c:v>1.6960723040000001</c:v>
                </c:pt>
                <c:pt idx="3581">
                  <c:v>1.6974146924</c:v>
                </c:pt>
                <c:pt idx="3582">
                  <c:v>1.6983040619999998</c:v>
                </c:pt>
                <c:pt idx="3583">
                  <c:v>1.6979988104999997</c:v>
                </c:pt>
                <c:pt idx="3584">
                  <c:v>1.6977138072</c:v>
                </c:pt>
                <c:pt idx="3585">
                  <c:v>1.6983354014999998</c:v>
                </c:pt>
                <c:pt idx="3586">
                  <c:v>1.6995427708000002</c:v>
                </c:pt>
                <c:pt idx="3587">
                  <c:v>1.7004325932</c:v>
                </c:pt>
                <c:pt idx="3588">
                  <c:v>1.7002392155000001</c:v>
                </c:pt>
                <c:pt idx="3589">
                  <c:v>1.6995640699999999</c:v>
                </c:pt>
                <c:pt idx="3590">
                  <c:v>1.6996544699999998</c:v>
                </c:pt>
                <c:pt idx="3591">
                  <c:v>1.7009448368</c:v>
                </c:pt>
                <c:pt idx="3592">
                  <c:v>1.7020973460000002</c:v>
                </c:pt>
                <c:pt idx="3593">
                  <c:v>1.7032669614</c:v>
                </c:pt>
                <c:pt idx="3594">
                  <c:v>1.7039831087999999</c:v>
                </c:pt>
                <c:pt idx="3595">
                  <c:v>1.7045522768000001</c:v>
                </c:pt>
                <c:pt idx="3596">
                  <c:v>1.7051283064</c:v>
                </c:pt>
                <c:pt idx="3597">
                  <c:v>1.7054045728999998</c:v>
                </c:pt>
                <c:pt idx="3598">
                  <c:v>1.7053753439999997</c:v>
                </c:pt>
                <c:pt idx="3599">
                  <c:v>1.7056606987</c:v>
                </c:pt>
                <c:pt idx="3600">
                  <c:v>1.7062335055999998</c:v>
                </c:pt>
                <c:pt idx="3601">
                  <c:v>1.7063752055999999</c:v>
                </c:pt>
                <c:pt idx="3602">
                  <c:v>1.7062543619999999</c:v>
                </c:pt>
                <c:pt idx="3603">
                  <c:v>1.7070651531999999</c:v>
                </c:pt>
                <c:pt idx="3604">
                  <c:v>1.7084647956000001</c:v>
                </c:pt>
                <c:pt idx="3605">
                  <c:v>1.7094072503</c:v>
                </c:pt>
                <c:pt idx="3606">
                  <c:v>1.7100509187999999</c:v>
                </c:pt>
                <c:pt idx="3607">
                  <c:v>1.7111318079999998</c:v>
                </c:pt>
                <c:pt idx="3608">
                  <c:v>1.7119013700000003</c:v>
                </c:pt>
                <c:pt idx="3609">
                  <c:v>1.7123458666</c:v>
                </c:pt>
                <c:pt idx="3610">
                  <c:v>1.7126192853</c:v>
                </c:pt>
                <c:pt idx="3611">
                  <c:v>1.7128984095999999</c:v>
                </c:pt>
                <c:pt idx="3612">
                  <c:v>1.71331119</c:v>
                </c:pt>
                <c:pt idx="3613">
                  <c:v>1.7141795124999999</c:v>
                </c:pt>
                <c:pt idx="3614">
                  <c:v>1.7152350623999999</c:v>
                </c:pt>
                <c:pt idx="3615">
                  <c:v>1.715691292</c:v>
                </c:pt>
                <c:pt idx="3616">
                  <c:v>1.7153893360000001</c:v>
                </c:pt>
                <c:pt idx="3617">
                  <c:v>1.7147869375</c:v>
                </c:pt>
                <c:pt idx="3618">
                  <c:v>1.7150878511999998</c:v>
                </c:pt>
                <c:pt idx="3619">
                  <c:v>1.7156618975999998</c:v>
                </c:pt>
                <c:pt idx="3620">
                  <c:v>1.7166769785</c:v>
                </c:pt>
                <c:pt idx="3621">
                  <c:v>1.7172386556000001</c:v>
                </c:pt>
                <c:pt idx="3622">
                  <c:v>1.7179728383999999</c:v>
                </c:pt>
                <c:pt idx="3623">
                  <c:v>1.7187299051999998</c:v>
                </c:pt>
                <c:pt idx="3624">
                  <c:v>1.7196493131999999</c:v>
                </c:pt>
                <c:pt idx="3625">
                  <c:v>1.720566585</c:v>
                </c:pt>
                <c:pt idx="3626">
                  <c:v>1.7207319720000003</c:v>
                </c:pt>
                <c:pt idx="3627">
                  <c:v>1.7206047292000002</c:v>
                </c:pt>
                <c:pt idx="3628">
                  <c:v>1.7204169946000001</c:v>
                </c:pt>
                <c:pt idx="3629">
                  <c:v>1.721874256</c:v>
                </c:pt>
                <c:pt idx="3630">
                  <c:v>1.7237855304</c:v>
                </c:pt>
                <c:pt idx="3631">
                  <c:v>1.7254157682000002</c:v>
                </c:pt>
                <c:pt idx="3632">
                  <c:v>1.7276682371999998</c:v>
                </c:pt>
                <c:pt idx="3633">
                  <c:v>1.7284127949000001</c:v>
                </c:pt>
                <c:pt idx="3634">
                  <c:v>1.7285399010000002</c:v>
                </c:pt>
                <c:pt idx="3635">
                  <c:v>1.7276297272000001</c:v>
                </c:pt>
                <c:pt idx="3636">
                  <c:v>1.7267719844</c:v>
                </c:pt>
                <c:pt idx="3637">
                  <c:v>1.7266724215</c:v>
                </c:pt>
                <c:pt idx="3638">
                  <c:v>1.7268622425000002</c:v>
                </c:pt>
                <c:pt idx="3639">
                  <c:v>1.727827816</c:v>
                </c:pt>
                <c:pt idx="3640">
                  <c:v>1.728803874</c:v>
                </c:pt>
                <c:pt idx="3641">
                  <c:v>1.7293475121000004</c:v>
                </c:pt>
                <c:pt idx="3642">
                  <c:v>1.7298786407</c:v>
                </c:pt>
                <c:pt idx="3643">
                  <c:v>1.7303697708000001</c:v>
                </c:pt>
                <c:pt idx="3644">
                  <c:v>1.7314482905999999</c:v>
                </c:pt>
                <c:pt idx="3645">
                  <c:v>1.732082736</c:v>
                </c:pt>
                <c:pt idx="3646">
                  <c:v>1.7321424399999998</c:v>
                </c:pt>
                <c:pt idx="3647">
                  <c:v>1.7323762036000001</c:v>
                </c:pt>
                <c:pt idx="3648">
                  <c:v>1.7325801738</c:v>
                </c:pt>
                <c:pt idx="3649">
                  <c:v>1.7332022597999999</c:v>
                </c:pt>
                <c:pt idx="3650">
                  <c:v>1.7341383562000001</c:v>
                </c:pt>
                <c:pt idx="3651">
                  <c:v>1.7352224119999999</c:v>
                </c:pt>
                <c:pt idx="3652">
                  <c:v>1.7364498759999998</c:v>
                </c:pt>
                <c:pt idx="3653">
                  <c:v>1.7373841870000002</c:v>
                </c:pt>
                <c:pt idx="3654">
                  <c:v>1.7373695724000002</c:v>
                </c:pt>
                <c:pt idx="3655">
                  <c:v>1.7371726346000003</c:v>
                </c:pt>
                <c:pt idx="3656">
                  <c:v>1.7368186160000001</c:v>
                </c:pt>
                <c:pt idx="3657">
                  <c:v>1.737375866</c:v>
                </c:pt>
                <c:pt idx="3658">
                  <c:v>1.7385407558000001</c:v>
                </c:pt>
                <c:pt idx="3659">
                  <c:v>1.7390947028000001</c:v>
                </c:pt>
                <c:pt idx="3660">
                  <c:v>1.739496213</c:v>
                </c:pt>
                <c:pt idx="3661">
                  <c:v>1.7397521569999999</c:v>
                </c:pt>
                <c:pt idx="3662">
                  <c:v>1.7403315309999998</c:v>
                </c:pt>
                <c:pt idx="3663">
                  <c:v>1.7409316721999999</c:v>
                </c:pt>
                <c:pt idx="3664">
                  <c:v>1.741705134</c:v>
                </c:pt>
                <c:pt idx="3665">
                  <c:v>1.7421724577000002</c:v>
                </c:pt>
                <c:pt idx="3666">
                  <c:v>1.7424861216</c:v>
                </c:pt>
                <c:pt idx="3667">
                  <c:v>1.7430992189999999</c:v>
                </c:pt>
                <c:pt idx="3668">
                  <c:v>1.7440233459999999</c:v>
                </c:pt>
                <c:pt idx="3669">
                  <c:v>1.7449579868999998</c:v>
                </c:pt>
                <c:pt idx="3670">
                  <c:v>1.7457620525000002</c:v>
                </c:pt>
                <c:pt idx="3671">
                  <c:v>1.7464066928000002</c:v>
                </c:pt>
                <c:pt idx="3672">
                  <c:v>1.7459758872</c:v>
                </c:pt>
                <c:pt idx="3673">
                  <c:v>1.7469086670000002</c:v>
                </c:pt>
                <c:pt idx="3674">
                  <c:v>1.7480012114999999</c:v>
                </c:pt>
                <c:pt idx="3675">
                  <c:v>1.7485084942000002</c:v>
                </c:pt>
                <c:pt idx="3676">
                  <c:v>1.7490066165</c:v>
                </c:pt>
                <c:pt idx="3677">
                  <c:v>1.7496714013999999</c:v>
                </c:pt>
                <c:pt idx="3678">
                  <c:v>1.7505017606000002</c:v>
                </c:pt>
                <c:pt idx="3679">
                  <c:v>1.7508589083000001</c:v>
                </c:pt>
                <c:pt idx="3680">
                  <c:v>1.7513584991</c:v>
                </c:pt>
                <c:pt idx="3681">
                  <c:v>1.7519890271999998</c:v>
                </c:pt>
                <c:pt idx="3682">
                  <c:v>1.7526092470000001</c:v>
                </c:pt>
                <c:pt idx="3683">
                  <c:v>1.7527767944999999</c:v>
                </c:pt>
                <c:pt idx="3684">
                  <c:v>1.7527995700000001</c:v>
                </c:pt>
                <c:pt idx="3685">
                  <c:v>1.7529590151999999</c:v>
                </c:pt>
                <c:pt idx="3686">
                  <c:v>1.7535805924000001</c:v>
                </c:pt>
                <c:pt idx="3687">
                  <c:v>1.7548057772000003</c:v>
                </c:pt>
                <c:pt idx="3688">
                  <c:v>1.7552966409999999</c:v>
                </c:pt>
                <c:pt idx="3689">
                  <c:v>1.7554840102</c:v>
                </c:pt>
                <c:pt idx="3690">
                  <c:v>1.7559772848000001</c:v>
                </c:pt>
                <c:pt idx="3691">
                  <c:v>1.7572239000000001</c:v>
                </c:pt>
                <c:pt idx="3692">
                  <c:v>1.7584649467999998</c:v>
                </c:pt>
                <c:pt idx="3693">
                  <c:v>1.7592599496000001</c:v>
                </c:pt>
                <c:pt idx="3694">
                  <c:v>1.7594406912</c:v>
                </c:pt>
                <c:pt idx="3695">
                  <c:v>1.760235886</c:v>
                </c:pt>
                <c:pt idx="3696">
                  <c:v>1.7616724109999999</c:v>
                </c:pt>
                <c:pt idx="3697">
                  <c:v>1.7626558214000001</c:v>
                </c:pt>
                <c:pt idx="3698">
                  <c:v>1.7630247299999999</c:v>
                </c:pt>
                <c:pt idx="3699">
                  <c:v>1.7633704660000002</c:v>
                </c:pt>
                <c:pt idx="3700">
                  <c:v>1.7644760649</c:v>
                </c:pt>
                <c:pt idx="3701">
                  <c:v>1.7652581534999998</c:v>
                </c:pt>
                <c:pt idx="3702">
                  <c:v>1.7657026809999998</c:v>
                </c:pt>
                <c:pt idx="3703">
                  <c:v>1.7661437711999999</c:v>
                </c:pt>
                <c:pt idx="3704">
                  <c:v>1.7665849086000001</c:v>
                </c:pt>
                <c:pt idx="3705">
                  <c:v>1.7668531451999998</c:v>
                </c:pt>
                <c:pt idx="3706">
                  <c:v>1.7671272133</c:v>
                </c:pt>
                <c:pt idx="3707">
                  <c:v>1.7676995846000003</c:v>
                </c:pt>
                <c:pt idx="3708">
                  <c:v>1.7688825709</c:v>
                </c:pt>
                <c:pt idx="3709">
                  <c:v>1.7697580736</c:v>
                </c:pt>
                <c:pt idx="3710">
                  <c:v>1.7700370058999999</c:v>
                </c:pt>
                <c:pt idx="3711">
                  <c:v>1.7683655451</c:v>
                </c:pt>
                <c:pt idx="3712">
                  <c:v>1.7676261501999999</c:v>
                </c:pt>
                <c:pt idx="3713">
                  <c:v>1.7685459574</c:v>
                </c:pt>
                <c:pt idx="3714">
                  <c:v>1.7702300603999999</c:v>
                </c:pt>
                <c:pt idx="3715">
                  <c:v>1.7714731355999997</c:v>
                </c:pt>
                <c:pt idx="3716">
                  <c:v>1.7717883007999999</c:v>
                </c:pt>
                <c:pt idx="3717">
                  <c:v>1.7718003038999999</c:v>
                </c:pt>
                <c:pt idx="3718">
                  <c:v>1.7730088399999999</c:v>
                </c:pt>
                <c:pt idx="3719">
                  <c:v>1.774353429</c:v>
                </c:pt>
                <c:pt idx="3720">
                  <c:v>1.7750718537999997</c:v>
                </c:pt>
                <c:pt idx="3721">
                  <c:v>1.7748793699999998</c:v>
                </c:pt>
                <c:pt idx="3722">
                  <c:v>1.7751400367999999</c:v>
                </c:pt>
                <c:pt idx="3723">
                  <c:v>1.7757121968000003</c:v>
                </c:pt>
                <c:pt idx="3724">
                  <c:v>1.7761391672000004</c:v>
                </c:pt>
                <c:pt idx="3725">
                  <c:v>1.7765498444000001</c:v>
                </c:pt>
                <c:pt idx="3726">
                  <c:v>1.7771163266999999</c:v>
                </c:pt>
                <c:pt idx="3727">
                  <c:v>1.7781326905000001</c:v>
                </c:pt>
                <c:pt idx="3728">
                  <c:v>1.7788317402</c:v>
                </c:pt>
                <c:pt idx="3729">
                  <c:v>1.778767056</c:v>
                </c:pt>
                <c:pt idx="3730">
                  <c:v>1.7785465541999999</c:v>
                </c:pt>
                <c:pt idx="3731">
                  <c:v>1.7792597195999997</c:v>
                </c:pt>
                <c:pt idx="3732">
                  <c:v>1.7801299477000001</c:v>
                </c:pt>
                <c:pt idx="3733">
                  <c:v>1.7811888435000001</c:v>
                </c:pt>
                <c:pt idx="3734">
                  <c:v>1.781956071</c:v>
                </c:pt>
                <c:pt idx="3735">
                  <c:v>1.7830175868</c:v>
                </c:pt>
                <c:pt idx="3736">
                  <c:v>1.7836490730000003</c:v>
                </c:pt>
                <c:pt idx="3737">
                  <c:v>1.7835409592000002</c:v>
                </c:pt>
                <c:pt idx="3738">
                  <c:v>1.7829954542000002</c:v>
                </c:pt>
                <c:pt idx="3739">
                  <c:v>1.7832048662999997</c:v>
                </c:pt>
                <c:pt idx="3740">
                  <c:v>1.7841718047999999</c:v>
                </c:pt>
                <c:pt idx="3741">
                  <c:v>1.7846768598000002</c:v>
                </c:pt>
                <c:pt idx="3742">
                  <c:v>1.7854646850000002</c:v>
                </c:pt>
                <c:pt idx="3743">
                  <c:v>1.7859265728</c:v>
                </c:pt>
                <c:pt idx="3744">
                  <c:v>1.7870114052000001</c:v>
                </c:pt>
                <c:pt idx="3745">
                  <c:v>1.7882430650000003</c:v>
                </c:pt>
                <c:pt idx="3746">
                  <c:v>1.7888694944000001</c:v>
                </c:pt>
                <c:pt idx="3747">
                  <c:v>1.7894772405999999</c:v>
                </c:pt>
                <c:pt idx="3748">
                  <c:v>1.7902399659999999</c:v>
                </c:pt>
                <c:pt idx="3749">
                  <c:v>1.7911635819999998</c:v>
                </c:pt>
                <c:pt idx="3750">
                  <c:v>1.7917939119999999</c:v>
                </c:pt>
                <c:pt idx="3751">
                  <c:v>1.7919982401999999</c:v>
                </c:pt>
                <c:pt idx="3752">
                  <c:v>1.7925336450000002</c:v>
                </c:pt>
                <c:pt idx="3753">
                  <c:v>1.7932335168000002</c:v>
                </c:pt>
                <c:pt idx="3754">
                  <c:v>1.7942223823999999</c:v>
                </c:pt>
                <c:pt idx="3755">
                  <c:v>1.7947193105000001</c:v>
                </c:pt>
                <c:pt idx="3756">
                  <c:v>1.7948956355000003</c:v>
                </c:pt>
                <c:pt idx="3757">
                  <c:v>1.7954924561999996</c:v>
                </c:pt>
                <c:pt idx="3758">
                  <c:v>1.795923696</c:v>
                </c:pt>
                <c:pt idx="3759">
                  <c:v>1.7961928444999999</c:v>
                </c:pt>
                <c:pt idx="3760">
                  <c:v>1.7966241575999999</c:v>
                </c:pt>
                <c:pt idx="3761">
                  <c:v>1.7970696315000001</c:v>
                </c:pt>
                <c:pt idx="3762">
                  <c:v>1.7976938016000001</c:v>
                </c:pt>
                <c:pt idx="3763">
                  <c:v>1.7986353799000001</c:v>
                </c:pt>
                <c:pt idx="3764">
                  <c:v>1.7995900649999998</c:v>
                </c:pt>
                <c:pt idx="3765">
                  <c:v>1.8003968161999997</c:v>
                </c:pt>
                <c:pt idx="3766">
                  <c:v>1.8010567670000002</c:v>
                </c:pt>
                <c:pt idx="3767">
                  <c:v>1.8014205626000002</c:v>
                </c:pt>
                <c:pt idx="3768">
                  <c:v>1.8013316999999998</c:v>
                </c:pt>
                <c:pt idx="3769">
                  <c:v>1.8012439419999999</c:v>
                </c:pt>
                <c:pt idx="3770">
                  <c:v>1.8019453560000001</c:v>
                </c:pt>
                <c:pt idx="3771">
                  <c:v>1.8032574032000002</c:v>
                </c:pt>
                <c:pt idx="3772">
                  <c:v>1.8041179871999999</c:v>
                </c:pt>
                <c:pt idx="3773">
                  <c:v>1.8051057421000001</c:v>
                </c:pt>
                <c:pt idx="3774">
                  <c:v>1.8066737230000003</c:v>
                </c:pt>
                <c:pt idx="3775">
                  <c:v>1.8079360065000001</c:v>
                </c:pt>
                <c:pt idx="3776">
                  <c:v>1.8078214205000001</c:v>
                </c:pt>
                <c:pt idx="3777">
                  <c:v>1.807234698</c:v>
                </c:pt>
                <c:pt idx="3778">
                  <c:v>1.8075613455000001</c:v>
                </c:pt>
                <c:pt idx="3779">
                  <c:v>1.8087838994000001</c:v>
                </c:pt>
                <c:pt idx="3780">
                  <c:v>1.8096792188999997</c:v>
                </c:pt>
                <c:pt idx="3781">
                  <c:v>1.8102554892000002</c:v>
                </c:pt>
                <c:pt idx="3782">
                  <c:v>1.8109896350000001</c:v>
                </c:pt>
                <c:pt idx="3783">
                  <c:v>1.8115731350000002</c:v>
                </c:pt>
                <c:pt idx="3784">
                  <c:v>1.8124463358</c:v>
                </c:pt>
                <c:pt idx="3785">
                  <c:v>1.8130240580999997</c:v>
                </c:pt>
                <c:pt idx="3786">
                  <c:v>1.812977504</c:v>
                </c:pt>
                <c:pt idx="3787">
                  <c:v>1.8130745919999998</c:v>
                </c:pt>
                <c:pt idx="3788">
                  <c:v>1.8131669439999998</c:v>
                </c:pt>
                <c:pt idx="3789">
                  <c:v>1.8136058525999998</c:v>
                </c:pt>
                <c:pt idx="3790">
                  <c:v>1.8142121815000001</c:v>
                </c:pt>
                <c:pt idx="3791">
                  <c:v>1.8143827495000002</c:v>
                </c:pt>
                <c:pt idx="3792">
                  <c:v>1.8147254626000002</c:v>
                </c:pt>
                <c:pt idx="3793">
                  <c:v>1.8156656377999998</c:v>
                </c:pt>
                <c:pt idx="3794">
                  <c:v>1.8152080023000001</c:v>
                </c:pt>
                <c:pt idx="3795">
                  <c:v>1.814443794</c:v>
                </c:pt>
                <c:pt idx="3796">
                  <c:v>1.8158201483</c:v>
                </c:pt>
                <c:pt idx="3797">
                  <c:v>1.8173570799999998</c:v>
                </c:pt>
                <c:pt idx="3798">
                  <c:v>1.818878824</c:v>
                </c:pt>
                <c:pt idx="3799">
                  <c:v>1.8189868137000003</c:v>
                </c:pt>
                <c:pt idx="3800">
                  <c:v>1.8192433464</c:v>
                </c:pt>
                <c:pt idx="3801">
                  <c:v>1.820608614</c:v>
                </c:pt>
                <c:pt idx="3802">
                  <c:v>1.8219681267999996</c:v>
                </c:pt>
                <c:pt idx="3803">
                  <c:v>1.8232006551</c:v>
                </c:pt>
                <c:pt idx="3804">
                  <c:v>1.8233766419000002</c:v>
                </c:pt>
                <c:pt idx="3805">
                  <c:v>1.8232530507000002</c:v>
                </c:pt>
                <c:pt idx="3806">
                  <c:v>1.8240496281</c:v>
                </c:pt>
                <c:pt idx="3807">
                  <c:v>1.8249973361999998</c:v>
                </c:pt>
                <c:pt idx="3808">
                  <c:v>1.8250414395000001</c:v>
                </c:pt>
                <c:pt idx="3809">
                  <c:v>1.8255695678999999</c:v>
                </c:pt>
                <c:pt idx="3810">
                  <c:v>1.8264213162999998</c:v>
                </c:pt>
                <c:pt idx="3811">
                  <c:v>1.8276051577999999</c:v>
                </c:pt>
                <c:pt idx="3812">
                  <c:v>1.8278600104</c:v>
                </c:pt>
                <c:pt idx="3813">
                  <c:v>1.8277649838000001</c:v>
                </c:pt>
                <c:pt idx="3814">
                  <c:v>1.8284243910000002</c:v>
                </c:pt>
                <c:pt idx="3815">
                  <c:v>1.8291041505000001</c:v>
                </c:pt>
                <c:pt idx="3816">
                  <c:v>1.8299423440999998</c:v>
                </c:pt>
                <c:pt idx="3817">
                  <c:v>1.8304914143999997</c:v>
                </c:pt>
                <c:pt idx="3818">
                  <c:v>1.8313453770999997</c:v>
                </c:pt>
                <c:pt idx="3819">
                  <c:v>1.8323280696000002</c:v>
                </c:pt>
                <c:pt idx="3820">
                  <c:v>1.8326534629</c:v>
                </c:pt>
                <c:pt idx="3821">
                  <c:v>1.8321820424999999</c:v>
                </c:pt>
                <c:pt idx="3822">
                  <c:v>1.8321452555999997</c:v>
                </c:pt>
                <c:pt idx="3823">
                  <c:v>1.8331697650000001</c:v>
                </c:pt>
                <c:pt idx="3824">
                  <c:v>1.8349460057</c:v>
                </c:pt>
                <c:pt idx="3825">
                  <c:v>1.8359576144</c:v>
                </c:pt>
                <c:pt idx="3826">
                  <c:v>1.8357458239999997</c:v>
                </c:pt>
                <c:pt idx="3827">
                  <c:v>1.8354209131999999</c:v>
                </c:pt>
                <c:pt idx="3828">
                  <c:v>1.8358883519999998</c:v>
                </c:pt>
                <c:pt idx="3829">
                  <c:v>1.8372602447999999</c:v>
                </c:pt>
                <c:pt idx="3830">
                  <c:v>1.8381520013999999</c:v>
                </c:pt>
                <c:pt idx="3831">
                  <c:v>1.8364422174999999</c:v>
                </c:pt>
                <c:pt idx="3832">
                  <c:v>1.8362577473999997</c:v>
                </c:pt>
                <c:pt idx="3833">
                  <c:v>1.8365345224</c:v>
                </c:pt>
                <c:pt idx="3834">
                  <c:v>1.8383430645000001</c:v>
                </c:pt>
                <c:pt idx="3835">
                  <c:v>1.8394044434999997</c:v>
                </c:pt>
                <c:pt idx="3836">
                  <c:v>1.8406293312000002</c:v>
                </c:pt>
                <c:pt idx="3837">
                  <c:v>1.8415348029</c:v>
                </c:pt>
                <c:pt idx="3838">
                  <c:v>1.8427168780000001</c:v>
                </c:pt>
                <c:pt idx="3839">
                  <c:v>1.8435902279999998</c:v>
                </c:pt>
                <c:pt idx="3840">
                  <c:v>1.8438483310000002</c:v>
                </c:pt>
                <c:pt idx="3841">
                  <c:v>1.8444333182000001</c:v>
                </c:pt>
                <c:pt idx="3842">
                  <c:v>1.8447298430000001</c:v>
                </c:pt>
                <c:pt idx="3843">
                  <c:v>1.8445911624000002</c:v>
                </c:pt>
                <c:pt idx="3844">
                  <c:v>1.8443045339999999</c:v>
                </c:pt>
                <c:pt idx="3845">
                  <c:v>1.8449555976000001</c:v>
                </c:pt>
                <c:pt idx="3846">
                  <c:v>1.8460721021999997</c:v>
                </c:pt>
                <c:pt idx="3847">
                  <c:v>1.8470396672</c:v>
                </c:pt>
                <c:pt idx="3848">
                  <c:v>1.8478486466999999</c:v>
                </c:pt>
                <c:pt idx="3849">
                  <c:v>1.8485073917999997</c:v>
                </c:pt>
                <c:pt idx="3850">
                  <c:v>1.8489990448000002</c:v>
                </c:pt>
                <c:pt idx="3851">
                  <c:v>1.8494775479999999</c:v>
                </c:pt>
                <c:pt idx="3852">
                  <c:v>1.8497972946000001</c:v>
                </c:pt>
                <c:pt idx="3853">
                  <c:v>1.8499762585000001</c:v>
                </c:pt>
                <c:pt idx="3854">
                  <c:v>1.8499963799999999</c:v>
                </c:pt>
                <c:pt idx="3855">
                  <c:v>1.8512500941999999</c:v>
                </c:pt>
                <c:pt idx="3856">
                  <c:v>1.8525124295999997</c:v>
                </c:pt>
                <c:pt idx="3857">
                  <c:v>1.8531526329000003</c:v>
                </c:pt>
                <c:pt idx="3858">
                  <c:v>1.8534474432000003</c:v>
                </c:pt>
                <c:pt idx="3859">
                  <c:v>1.853875932</c:v>
                </c:pt>
                <c:pt idx="3860">
                  <c:v>1.8544417289999999</c:v>
                </c:pt>
                <c:pt idx="3861">
                  <c:v>1.8550147991999999</c:v>
                </c:pt>
                <c:pt idx="3862">
                  <c:v>1.8557601159999999</c:v>
                </c:pt>
                <c:pt idx="3863">
                  <c:v>1.8562056606000001</c:v>
                </c:pt>
                <c:pt idx="3864">
                  <c:v>1.8566632947999999</c:v>
                </c:pt>
                <c:pt idx="3865">
                  <c:v>1.8568162535999999</c:v>
                </c:pt>
                <c:pt idx="3866">
                  <c:v>1.8572872133999998</c:v>
                </c:pt>
                <c:pt idx="3867">
                  <c:v>1.8582304571999999</c:v>
                </c:pt>
                <c:pt idx="3868">
                  <c:v>1.8591714328000002</c:v>
                </c:pt>
                <c:pt idx="3869">
                  <c:v>1.8598089221999998</c:v>
                </c:pt>
                <c:pt idx="3870">
                  <c:v>1.8599970425999999</c:v>
                </c:pt>
                <c:pt idx="3871">
                  <c:v>1.8595729570000001</c:v>
                </c:pt>
                <c:pt idx="3872">
                  <c:v>1.8607107749999998</c:v>
                </c:pt>
                <c:pt idx="3873">
                  <c:v>1.8622996120000002</c:v>
                </c:pt>
                <c:pt idx="3874">
                  <c:v>1.864032184</c:v>
                </c:pt>
                <c:pt idx="3875">
                  <c:v>1.8643834115999998</c:v>
                </c:pt>
                <c:pt idx="3876">
                  <c:v>1.864309097</c:v>
                </c:pt>
                <c:pt idx="3877">
                  <c:v>1.8648545706000001</c:v>
                </c:pt>
                <c:pt idx="3878">
                  <c:v>1.8657064699999999</c:v>
                </c:pt>
                <c:pt idx="3879">
                  <c:v>1.8665295110000002</c:v>
                </c:pt>
                <c:pt idx="3880">
                  <c:v>1.8671765063999999</c:v>
                </c:pt>
                <c:pt idx="3881">
                  <c:v>1.8674893389</c:v>
                </c:pt>
                <c:pt idx="3882">
                  <c:v>1.86779736</c:v>
                </c:pt>
                <c:pt idx="3883">
                  <c:v>1.8676589772000001</c:v>
                </c:pt>
                <c:pt idx="3884">
                  <c:v>1.8686030251000001</c:v>
                </c:pt>
                <c:pt idx="3885">
                  <c:v>1.8695411639999999</c:v>
                </c:pt>
                <c:pt idx="3886">
                  <c:v>1.8698554055999999</c:v>
                </c:pt>
                <c:pt idx="3887">
                  <c:v>1.8698449241999999</c:v>
                </c:pt>
                <c:pt idx="3888">
                  <c:v>1.8701337746</c:v>
                </c:pt>
                <c:pt idx="3889">
                  <c:v>1.8710371320000003</c:v>
                </c:pt>
                <c:pt idx="3890">
                  <c:v>1.8719309070000001</c:v>
                </c:pt>
                <c:pt idx="3891">
                  <c:v>1.8722005290000001</c:v>
                </c:pt>
                <c:pt idx="3892">
                  <c:v>1.8726295743999999</c:v>
                </c:pt>
                <c:pt idx="3893">
                  <c:v>1.8733544640000002</c:v>
                </c:pt>
                <c:pt idx="3894">
                  <c:v>1.8740963975999998</c:v>
                </c:pt>
                <c:pt idx="3895">
                  <c:v>1.8745450014</c:v>
                </c:pt>
                <c:pt idx="3896">
                  <c:v>1.8751700838000001</c:v>
                </c:pt>
                <c:pt idx="3897">
                  <c:v>1.8755127010000003</c:v>
                </c:pt>
                <c:pt idx="3898">
                  <c:v>1.8753902367999999</c:v>
                </c:pt>
                <c:pt idx="3899">
                  <c:v>1.8760494452000001</c:v>
                </c:pt>
                <c:pt idx="3900">
                  <c:v>1.8768597750000002</c:v>
                </c:pt>
                <c:pt idx="3901">
                  <c:v>1.877823698</c:v>
                </c:pt>
                <c:pt idx="3902">
                  <c:v>1.8787695605000001</c:v>
                </c:pt>
                <c:pt idx="3903">
                  <c:v>1.8793988580000003</c:v>
                </c:pt>
                <c:pt idx="3904">
                  <c:v>1.8803303895000001</c:v>
                </c:pt>
                <c:pt idx="3905">
                  <c:v>1.8809732472000003</c:v>
                </c:pt>
                <c:pt idx="3906">
                  <c:v>1.8819475847</c:v>
                </c:pt>
                <c:pt idx="3907">
                  <c:v>1.8826125488000001</c:v>
                </c:pt>
                <c:pt idx="3908">
                  <c:v>1.8831045771999997</c:v>
                </c:pt>
                <c:pt idx="3909">
                  <c:v>1.8835893647999999</c:v>
                </c:pt>
                <c:pt idx="3910">
                  <c:v>1.8839169632000003</c:v>
                </c:pt>
                <c:pt idx="3911">
                  <c:v>1.8845578956000002</c:v>
                </c:pt>
                <c:pt idx="3912">
                  <c:v>1.8850355514000001</c:v>
                </c:pt>
                <c:pt idx="3913">
                  <c:v>1.8853511025</c:v>
                </c:pt>
                <c:pt idx="3914">
                  <c:v>1.8858252006</c:v>
                </c:pt>
                <c:pt idx="3915">
                  <c:v>1.8866103334000002</c:v>
                </c:pt>
                <c:pt idx="3916">
                  <c:v>1.8875431584</c:v>
                </c:pt>
                <c:pt idx="3917">
                  <c:v>1.8883090160000002</c:v>
                </c:pt>
                <c:pt idx="3918">
                  <c:v>1.8889042002999998</c:v>
                </c:pt>
                <c:pt idx="3919">
                  <c:v>1.8898166232000002</c:v>
                </c:pt>
                <c:pt idx="3920">
                  <c:v>1.8905876416</c:v>
                </c:pt>
                <c:pt idx="3921">
                  <c:v>1.89044978</c:v>
                </c:pt>
                <c:pt idx="3922">
                  <c:v>1.8914027474999997</c:v>
                </c:pt>
                <c:pt idx="3923">
                  <c:v>1.8925035184999999</c:v>
                </c:pt>
                <c:pt idx="3924">
                  <c:v>1.8931590074</c:v>
                </c:pt>
                <c:pt idx="3925">
                  <c:v>1.8935008959999999</c:v>
                </c:pt>
                <c:pt idx="3926">
                  <c:v>1.8939880713000001</c:v>
                </c:pt>
                <c:pt idx="3927">
                  <c:v>1.8949489901999998</c:v>
                </c:pt>
                <c:pt idx="3928">
                  <c:v>1.8951103206</c:v>
                </c:pt>
                <c:pt idx="3929">
                  <c:v>1.8955720128</c:v>
                </c:pt>
                <c:pt idx="3930">
                  <c:v>1.8966638670000002</c:v>
                </c:pt>
                <c:pt idx="3931">
                  <c:v>1.8972746884</c:v>
                </c:pt>
                <c:pt idx="3932">
                  <c:v>1.8976132932000003</c:v>
                </c:pt>
                <c:pt idx="3933">
                  <c:v>1.8982890990000001</c:v>
                </c:pt>
                <c:pt idx="3934">
                  <c:v>1.8992740722000001</c:v>
                </c:pt>
                <c:pt idx="3935">
                  <c:v>1.9000758893999998</c:v>
                </c:pt>
                <c:pt idx="3936">
                  <c:v>1.9002314135999998</c:v>
                </c:pt>
                <c:pt idx="3937">
                  <c:v>1.9007071048000004</c:v>
                </c:pt>
                <c:pt idx="3938">
                  <c:v>1.901342949</c:v>
                </c:pt>
                <c:pt idx="3939">
                  <c:v>1.901824889</c:v>
                </c:pt>
                <c:pt idx="3940">
                  <c:v>1.9021724898000003</c:v>
                </c:pt>
                <c:pt idx="3941">
                  <c:v>1.9022120838000001</c:v>
                </c:pt>
                <c:pt idx="3942">
                  <c:v>1.9025474622</c:v>
                </c:pt>
                <c:pt idx="3943">
                  <c:v>1.9035027400999998</c:v>
                </c:pt>
                <c:pt idx="3944">
                  <c:v>1.9046232645000001</c:v>
                </c:pt>
                <c:pt idx="3945">
                  <c:v>1.9052915544</c:v>
                </c:pt>
                <c:pt idx="3946">
                  <c:v>1.9054743475999998</c:v>
                </c:pt>
                <c:pt idx="3947">
                  <c:v>1.9054956716999998</c:v>
                </c:pt>
                <c:pt idx="3948">
                  <c:v>1.9058153979999999</c:v>
                </c:pt>
                <c:pt idx="3949">
                  <c:v>1.9069033688000001</c:v>
                </c:pt>
                <c:pt idx="3950">
                  <c:v>1.9078508529</c:v>
                </c:pt>
                <c:pt idx="3951">
                  <c:v>1.9089477224999998</c:v>
                </c:pt>
                <c:pt idx="3952">
                  <c:v>1.9098991830000003</c:v>
                </c:pt>
                <c:pt idx="3953">
                  <c:v>1.9108507854999999</c:v>
                </c:pt>
                <c:pt idx="3954">
                  <c:v>1.9113116427000001</c:v>
                </c:pt>
                <c:pt idx="3955">
                  <c:v>1.9113062247999999</c:v>
                </c:pt>
                <c:pt idx="3956">
                  <c:v>1.9116080004</c:v>
                </c:pt>
                <c:pt idx="3957">
                  <c:v>1.9120714143999999</c:v>
                </c:pt>
                <c:pt idx="3958">
                  <c:v>1.9123474199999999</c:v>
                </c:pt>
                <c:pt idx="3959">
                  <c:v>1.9127555565999999</c:v>
                </c:pt>
                <c:pt idx="3960">
                  <c:v>1.9136597352</c:v>
                </c:pt>
                <c:pt idx="3961">
                  <c:v>1.9144282104999999</c:v>
                </c:pt>
                <c:pt idx="3962">
                  <c:v>1.9148943652999999</c:v>
                </c:pt>
                <c:pt idx="3963">
                  <c:v>1.9153728855000001</c:v>
                </c:pt>
                <c:pt idx="3964">
                  <c:v>1.915860082</c:v>
                </c:pt>
                <c:pt idx="3965">
                  <c:v>1.9168115522</c:v>
                </c:pt>
                <c:pt idx="3966">
                  <c:v>1.9174507825</c:v>
                </c:pt>
                <c:pt idx="3967">
                  <c:v>1.9177998747999998</c:v>
                </c:pt>
                <c:pt idx="3968">
                  <c:v>1.9181243445</c:v>
                </c:pt>
                <c:pt idx="3969">
                  <c:v>1.9186056917000003</c:v>
                </c:pt>
                <c:pt idx="3970">
                  <c:v>1.9190870941000002</c:v>
                </c:pt>
                <c:pt idx="3971">
                  <c:v>1.9195537521000001</c:v>
                </c:pt>
                <c:pt idx="3972">
                  <c:v>1.9198759048000003</c:v>
                </c:pt>
                <c:pt idx="3973">
                  <c:v>1.9203599232000002</c:v>
                </c:pt>
                <c:pt idx="3974">
                  <c:v>1.92114673</c:v>
                </c:pt>
                <c:pt idx="3975">
                  <c:v>1.9217470879</c:v>
                </c:pt>
                <c:pt idx="3976">
                  <c:v>1.9226700359999997</c:v>
                </c:pt>
                <c:pt idx="3977">
                  <c:v>1.9236326307</c:v>
                </c:pt>
                <c:pt idx="3978">
                  <c:v>1.9244445804000001</c:v>
                </c:pt>
                <c:pt idx="3979">
                  <c:v>1.924938968</c:v>
                </c:pt>
                <c:pt idx="3980">
                  <c:v>1.9249488131999999</c:v>
                </c:pt>
                <c:pt idx="3981">
                  <c:v>1.9255656774999999</c:v>
                </c:pt>
                <c:pt idx="3982">
                  <c:v>1.9271049819999999</c:v>
                </c:pt>
                <c:pt idx="3983">
                  <c:v>1.9275736835999999</c:v>
                </c:pt>
                <c:pt idx="3984">
                  <c:v>1.9271223935999999</c:v>
                </c:pt>
                <c:pt idx="3985">
                  <c:v>1.9270308779999998</c:v>
                </c:pt>
                <c:pt idx="3986">
                  <c:v>1.9277284404000001</c:v>
                </c:pt>
                <c:pt idx="3987">
                  <c:v>1.9291807114000001</c:v>
                </c:pt>
                <c:pt idx="3988">
                  <c:v>1.9304501183999998</c:v>
                </c:pt>
                <c:pt idx="3989">
                  <c:v>1.9310899455000001</c:v>
                </c:pt>
                <c:pt idx="3990">
                  <c:v>1.9312509765000001</c:v>
                </c:pt>
                <c:pt idx="3991">
                  <c:v>1.9318797750000003</c:v>
                </c:pt>
                <c:pt idx="3992">
                  <c:v>1.9325198052000001</c:v>
                </c:pt>
                <c:pt idx="3993">
                  <c:v>1.9325026592000003</c:v>
                </c:pt>
                <c:pt idx="3994">
                  <c:v>1.9329459308000001</c:v>
                </c:pt>
                <c:pt idx="3995">
                  <c:v>1.9337247386</c:v>
                </c:pt>
                <c:pt idx="3996">
                  <c:v>1.9332533019999998</c:v>
                </c:pt>
                <c:pt idx="3997">
                  <c:v>1.9329390013999999</c:v>
                </c:pt>
                <c:pt idx="3998">
                  <c:v>1.9334145798000002</c:v>
                </c:pt>
                <c:pt idx="3999">
                  <c:v>1.9345254573000001</c:v>
                </c:pt>
                <c:pt idx="4000">
                  <c:v>1.9361132999999999</c:v>
                </c:pt>
                <c:pt idx="4001">
                  <c:v>1.9372084242000001</c:v>
                </c:pt>
                <c:pt idx="4002">
                  <c:v>1.9375109715000001</c:v>
                </c:pt>
                <c:pt idx="4003">
                  <c:v>1.9379845167</c:v>
                </c:pt>
                <c:pt idx="4004">
                  <c:v>1.9392559479999998</c:v>
                </c:pt>
                <c:pt idx="4005">
                  <c:v>1.9405064482000001</c:v>
                </c:pt>
                <c:pt idx="4006">
                  <c:v>1.9411040684</c:v>
                </c:pt>
                <c:pt idx="4007">
                  <c:v>1.9408950288</c:v>
                </c:pt>
                <c:pt idx="4008">
                  <c:v>1.9403935823999998</c:v>
                </c:pt>
                <c:pt idx="4009">
                  <c:v>1.9408686770000001</c:v>
                </c:pt>
                <c:pt idx="4010">
                  <c:v>1.9418185125</c:v>
                </c:pt>
                <c:pt idx="4011">
                  <c:v>1.9426359470000001</c:v>
                </c:pt>
                <c:pt idx="4012">
                  <c:v>1.942974988</c:v>
                </c:pt>
                <c:pt idx="4013">
                  <c:v>1.9434540862</c:v>
                </c:pt>
                <c:pt idx="4014">
                  <c:v>1.9440832299999997</c:v>
                </c:pt>
                <c:pt idx="4015">
                  <c:v>1.9448512494999999</c:v>
                </c:pt>
                <c:pt idx="4016">
                  <c:v>1.9456143798000001</c:v>
                </c:pt>
                <c:pt idx="4017">
                  <c:v>1.9464149699000002</c:v>
                </c:pt>
                <c:pt idx="4018">
                  <c:v>1.9473694451999999</c:v>
                </c:pt>
                <c:pt idx="4019">
                  <c:v>1.9488016240000001</c:v>
                </c:pt>
                <c:pt idx="4020">
                  <c:v>1.9494413417000001</c:v>
                </c:pt>
                <c:pt idx="4021">
                  <c:v>1.9498911524999998</c:v>
                </c:pt>
                <c:pt idx="4022">
                  <c:v>1.9503385119000001</c:v>
                </c:pt>
                <c:pt idx="4023">
                  <c:v>1.9501780775000002</c:v>
                </c:pt>
                <c:pt idx="4024">
                  <c:v>1.9501751808000001</c:v>
                </c:pt>
                <c:pt idx="4025">
                  <c:v>1.9511290870000002</c:v>
                </c:pt>
                <c:pt idx="4026">
                  <c:v>1.9528774541999998</c:v>
                </c:pt>
                <c:pt idx="4027">
                  <c:v>1.9543133522</c:v>
                </c:pt>
                <c:pt idx="4028">
                  <c:v>1.9548161022000001</c:v>
                </c:pt>
                <c:pt idx="4029">
                  <c:v>1.9540638611000001</c:v>
                </c:pt>
                <c:pt idx="4030">
                  <c:v>1.9534516343999999</c:v>
                </c:pt>
                <c:pt idx="4031">
                  <c:v>1.9539268570000001</c:v>
                </c:pt>
                <c:pt idx="4032">
                  <c:v>1.954875237</c:v>
                </c:pt>
                <c:pt idx="4033">
                  <c:v>1.9559939669999999</c:v>
                </c:pt>
                <c:pt idx="4034">
                  <c:v>1.9569763979999999</c:v>
                </c:pt>
                <c:pt idx="4035">
                  <c:v>1.9576522455000001</c:v>
                </c:pt>
                <c:pt idx="4036">
                  <c:v>1.9584834567</c:v>
                </c:pt>
                <c:pt idx="4037">
                  <c:v>1.9588189228000001</c:v>
                </c:pt>
                <c:pt idx="4038">
                  <c:v>1.9594537378000001</c:v>
                </c:pt>
                <c:pt idx="4039">
                  <c:v>1.9599158006999999</c:v>
                </c:pt>
                <c:pt idx="4040">
                  <c:v>1.9605470004000001</c:v>
                </c:pt>
                <c:pt idx="4041">
                  <c:v>1.9627804400000002</c:v>
                </c:pt>
                <c:pt idx="4042">
                  <c:v>1.9629960420000001</c:v>
                </c:pt>
                <c:pt idx="4043">
                  <c:v>1.9630612926000002</c:v>
                </c:pt>
                <c:pt idx="4044">
                  <c:v>1.9632518094</c:v>
                </c:pt>
                <c:pt idx="4045">
                  <c:v>1.9642004947</c:v>
                </c:pt>
                <c:pt idx="4046">
                  <c:v>1.9648259574</c:v>
                </c:pt>
                <c:pt idx="4047">
                  <c:v>1.9651406589</c:v>
                </c:pt>
                <c:pt idx="4048">
                  <c:v>1.9657863198000001</c:v>
                </c:pt>
                <c:pt idx="4049">
                  <c:v>1.9669096968000002</c:v>
                </c:pt>
                <c:pt idx="4050">
                  <c:v>1.9678890905000002</c:v>
                </c:pt>
                <c:pt idx="4051">
                  <c:v>1.9675921861999999</c:v>
                </c:pt>
                <c:pt idx="4052">
                  <c:v>1.9672625665000001</c:v>
                </c:pt>
                <c:pt idx="4053">
                  <c:v>1.9677015795000001</c:v>
                </c:pt>
                <c:pt idx="4054">
                  <c:v>1.9681469100000002</c:v>
                </c:pt>
                <c:pt idx="4055">
                  <c:v>1.9687578455999999</c:v>
                </c:pt>
                <c:pt idx="4056">
                  <c:v>1.9696949802000001</c:v>
                </c:pt>
                <c:pt idx="4057">
                  <c:v>1.9703400037999999</c:v>
                </c:pt>
                <c:pt idx="4058">
                  <c:v>1.9709775693999998</c:v>
                </c:pt>
                <c:pt idx="4059">
                  <c:v>1.9719376684000001</c:v>
                </c:pt>
                <c:pt idx="4060">
                  <c:v>1.9725678761000001</c:v>
                </c:pt>
                <c:pt idx="4061">
                  <c:v>1.9727326348000001</c:v>
                </c:pt>
                <c:pt idx="4062">
                  <c:v>1.9728923627000001</c:v>
                </c:pt>
                <c:pt idx="4063">
                  <c:v>1.9735038540000003</c:v>
                </c:pt>
                <c:pt idx="4064">
                  <c:v>1.9745885921999999</c:v>
                </c:pt>
                <c:pt idx="4065">
                  <c:v>1.9758051803000001</c:v>
                </c:pt>
                <c:pt idx="4066">
                  <c:v>1.976226032</c:v>
                </c:pt>
                <c:pt idx="4067">
                  <c:v>1.9766658132000001</c:v>
                </c:pt>
                <c:pt idx="4068">
                  <c:v>1.9772713799999999</c:v>
                </c:pt>
                <c:pt idx="4069">
                  <c:v>1.9780503331999999</c:v>
                </c:pt>
                <c:pt idx="4070">
                  <c:v>1.9785079182</c:v>
                </c:pt>
                <c:pt idx="4071">
                  <c:v>1.9791187271999999</c:v>
                </c:pt>
                <c:pt idx="4072">
                  <c:v>1.9798626100000003</c:v>
                </c:pt>
                <c:pt idx="4073">
                  <c:v>1.9804344480000002</c:v>
                </c:pt>
                <c:pt idx="4074">
                  <c:v>1.9802378022</c:v>
                </c:pt>
                <c:pt idx="4075">
                  <c:v>1.9796054345999998</c:v>
                </c:pt>
                <c:pt idx="4076">
                  <c:v>1.9804037077000003</c:v>
                </c:pt>
                <c:pt idx="4077">
                  <c:v>1.9813692096000002</c:v>
                </c:pt>
                <c:pt idx="4078">
                  <c:v>1.9823651496999999</c:v>
                </c:pt>
                <c:pt idx="4079">
                  <c:v>1.9833801987999999</c:v>
                </c:pt>
                <c:pt idx="4080">
                  <c:v>1.9842459288000003</c:v>
                </c:pt>
                <c:pt idx="4081">
                  <c:v>1.9852663815</c:v>
                </c:pt>
                <c:pt idx="4082">
                  <c:v>1.9859386559999999</c:v>
                </c:pt>
                <c:pt idx="4083">
                  <c:v>1.9862980274000002</c:v>
                </c:pt>
                <c:pt idx="4084">
                  <c:v>1.9866435246</c:v>
                </c:pt>
                <c:pt idx="4085">
                  <c:v>1.9871765584000001</c:v>
                </c:pt>
                <c:pt idx="4086">
                  <c:v>1.9879224890999998</c:v>
                </c:pt>
                <c:pt idx="4087">
                  <c:v>1.9891566199000004</c:v>
                </c:pt>
                <c:pt idx="4088">
                  <c:v>1.9902160742000001</c:v>
                </c:pt>
                <c:pt idx="4089">
                  <c:v>1.9915953135</c:v>
                </c:pt>
                <c:pt idx="4090">
                  <c:v>1.9925195087999998</c:v>
                </c:pt>
                <c:pt idx="4091">
                  <c:v>1.9931305605999998</c:v>
                </c:pt>
                <c:pt idx="4092">
                  <c:v>1.9934067884</c:v>
                </c:pt>
                <c:pt idx="4093">
                  <c:v>1.9939533451</c:v>
                </c:pt>
                <c:pt idx="4094">
                  <c:v>1.9947728549000001</c:v>
                </c:pt>
                <c:pt idx="4095">
                  <c:v>1.9954173639999999</c:v>
                </c:pt>
                <c:pt idx="4096">
                  <c:v>1.9954298953</c:v>
                </c:pt>
                <c:pt idx="4097">
                  <c:v>1.9962331752</c:v>
                </c:pt>
                <c:pt idx="4098">
                  <c:v>1.9970226089999996</c:v>
                </c:pt>
                <c:pt idx="4099">
                  <c:v>1.9971418668000001</c:v>
                </c:pt>
                <c:pt idx="4100">
                  <c:v>1.9975734383999999</c:v>
                </c:pt>
                <c:pt idx="4101">
                  <c:v>1.9981421744000003</c:v>
                </c:pt>
                <c:pt idx="4102">
                  <c:v>1.9996441699</c:v>
                </c:pt>
                <c:pt idx="4103">
                  <c:v>2.0009875684999998</c:v>
                </c:pt>
                <c:pt idx="4104">
                  <c:v>2.0018663418</c:v>
                </c:pt>
                <c:pt idx="4105">
                  <c:v>2.0019540683999999</c:v>
                </c:pt>
                <c:pt idx="4106">
                  <c:v>2.001408112</c:v>
                </c:pt>
                <c:pt idx="4107">
                  <c:v>2.0016443873999998</c:v>
                </c:pt>
                <c:pt idx="4108">
                  <c:v>2.0023429419999998</c:v>
                </c:pt>
                <c:pt idx="4109">
                  <c:v>2.0030542587999998</c:v>
                </c:pt>
                <c:pt idx="4110">
                  <c:v>2.0036348513999998</c:v>
                </c:pt>
                <c:pt idx="4111">
                  <c:v>2.0043780876000001</c:v>
                </c:pt>
                <c:pt idx="4112">
                  <c:v>2.0044811681999999</c:v>
                </c:pt>
                <c:pt idx="4113">
                  <c:v>2.0052308729999995</c:v>
                </c:pt>
                <c:pt idx="4114">
                  <c:v>2.0063059008000002</c:v>
                </c:pt>
                <c:pt idx="4115">
                  <c:v>2.0070939979999998</c:v>
                </c:pt>
                <c:pt idx="4116">
                  <c:v>2.0074311888</c:v>
                </c:pt>
                <c:pt idx="4117">
                  <c:v>2.0068076991999999</c:v>
                </c:pt>
                <c:pt idx="4118">
                  <c:v>2.0063518488000001</c:v>
                </c:pt>
                <c:pt idx="4119">
                  <c:v>2.0073346419</c:v>
                </c:pt>
                <c:pt idx="4120">
                  <c:v>2.0084739276999999</c:v>
                </c:pt>
                <c:pt idx="4121">
                  <c:v>2.0088571103999997</c:v>
                </c:pt>
                <c:pt idx="4122">
                  <c:v>2.0093916047999998</c:v>
                </c:pt>
                <c:pt idx="4123">
                  <c:v>2.0106838908000002</c:v>
                </c:pt>
                <c:pt idx="4124">
                  <c:v>2.0120970555</c:v>
                </c:pt>
                <c:pt idx="4125">
                  <c:v>2.0126836816</c:v>
                </c:pt>
                <c:pt idx="4126">
                  <c:v>2.0132614241999995</c:v>
                </c:pt>
                <c:pt idx="4127">
                  <c:v>2.0135404127999998</c:v>
                </c:pt>
                <c:pt idx="4128">
                  <c:v>2.0135512351</c:v>
                </c:pt>
                <c:pt idx="4129">
                  <c:v>2.0140530930999998</c:v>
                </c:pt>
                <c:pt idx="4130">
                  <c:v>2.0148832715</c:v>
                </c:pt>
                <c:pt idx="4131">
                  <c:v>2.0160457096000002</c:v>
                </c:pt>
                <c:pt idx="4132">
                  <c:v>2.0172096289999999</c:v>
                </c:pt>
                <c:pt idx="4133">
                  <c:v>2.0177144353999998</c:v>
                </c:pt>
                <c:pt idx="4134">
                  <c:v>2.0182052330999998</c:v>
                </c:pt>
                <c:pt idx="4135">
                  <c:v>2.0183497488</c:v>
                </c:pt>
                <c:pt idx="4136">
                  <c:v>2.0184814754999998</c:v>
                </c:pt>
                <c:pt idx="4137">
                  <c:v>2.0193832102000004</c:v>
                </c:pt>
                <c:pt idx="4138">
                  <c:v>2.0206071275999999</c:v>
                </c:pt>
                <c:pt idx="4139">
                  <c:v>2.0215487569999997</c:v>
                </c:pt>
                <c:pt idx="4140">
                  <c:v>2.0221453019000002</c:v>
                </c:pt>
                <c:pt idx="4141">
                  <c:v>2.0228741571000004</c:v>
                </c:pt>
                <c:pt idx="4142">
                  <c:v>2.0235941012000001</c:v>
                </c:pt>
                <c:pt idx="4143">
                  <c:v>2.0236863835999999</c:v>
                </c:pt>
                <c:pt idx="4144">
                  <c:v>2.0233254744000004</c:v>
                </c:pt>
                <c:pt idx="4145">
                  <c:v>2.0236153685000002</c:v>
                </c:pt>
                <c:pt idx="4146">
                  <c:v>2.0248566509999999</c:v>
                </c:pt>
                <c:pt idx="4147">
                  <c:v>2.0264344736999997</c:v>
                </c:pt>
                <c:pt idx="4148">
                  <c:v>2.0269184514000003</c:v>
                </c:pt>
                <c:pt idx="4149">
                  <c:v>2.0269209055999999</c:v>
                </c:pt>
                <c:pt idx="4150">
                  <c:v>2.0272456929000002</c:v>
                </c:pt>
                <c:pt idx="4151">
                  <c:v>2.028672544</c:v>
                </c:pt>
                <c:pt idx="4152">
                  <c:v>2.0296063391999999</c:v>
                </c:pt>
                <c:pt idx="4153">
                  <c:v>2.0311735575000003</c:v>
                </c:pt>
                <c:pt idx="4154">
                  <c:v>2.0322694979999998</c:v>
                </c:pt>
                <c:pt idx="4155">
                  <c:v>2.032283804</c:v>
                </c:pt>
                <c:pt idx="4156">
                  <c:v>2.0321477532000003</c:v>
                </c:pt>
                <c:pt idx="4157">
                  <c:v>2.0316916714000004</c:v>
                </c:pt>
                <c:pt idx="4158">
                  <c:v>2.031118524</c:v>
                </c:pt>
                <c:pt idx="4159">
                  <c:v>2.0316480025999994</c:v>
                </c:pt>
                <c:pt idx="4160">
                  <c:v>2.0332637359999999</c:v>
                </c:pt>
                <c:pt idx="4161">
                  <c:v>2.0344195242000001</c:v>
                </c:pt>
                <c:pt idx="4162">
                  <c:v>2.0350740613</c:v>
                </c:pt>
                <c:pt idx="4163">
                  <c:v>2.0355666693999996</c:v>
                </c:pt>
                <c:pt idx="4164">
                  <c:v>2.0363949750000003</c:v>
                </c:pt>
                <c:pt idx="4165">
                  <c:v>2.0373970400000001</c:v>
                </c:pt>
                <c:pt idx="4166">
                  <c:v>2.0372957366</c:v>
                </c:pt>
                <c:pt idx="4167">
                  <c:v>2.0368508982</c:v>
                </c:pt>
                <c:pt idx="4168">
                  <c:v>2.0374852158999999</c:v>
                </c:pt>
                <c:pt idx="4169">
                  <c:v>2.0385762890999999</c:v>
                </c:pt>
                <c:pt idx="4170">
                  <c:v>2.0393806369999998</c:v>
                </c:pt>
                <c:pt idx="4171">
                  <c:v>2.0398556737</c:v>
                </c:pt>
                <c:pt idx="4172">
                  <c:v>2.0400193639999999</c:v>
                </c:pt>
                <c:pt idx="4173">
                  <c:v>2.0405034989999997</c:v>
                </c:pt>
                <c:pt idx="4174">
                  <c:v>2.041296553</c:v>
                </c:pt>
                <c:pt idx="4175">
                  <c:v>2.0420690678</c:v>
                </c:pt>
                <c:pt idx="4176">
                  <c:v>2.0423202599999999</c:v>
                </c:pt>
                <c:pt idx="4177">
                  <c:v>2.0428971519000001</c:v>
                </c:pt>
                <c:pt idx="4178">
                  <c:v>2.0439568422000001</c:v>
                </c:pt>
                <c:pt idx="4179">
                  <c:v>2.0448737870000002</c:v>
                </c:pt>
                <c:pt idx="4180">
                  <c:v>2.0451767805000003</c:v>
                </c:pt>
                <c:pt idx="4181">
                  <c:v>2.0453524244999999</c:v>
                </c:pt>
                <c:pt idx="4182">
                  <c:v>2.0455177365000003</c:v>
                </c:pt>
                <c:pt idx="4183">
                  <c:v>2.0463088806999998</c:v>
                </c:pt>
                <c:pt idx="4184">
                  <c:v>2.0472817931999998</c:v>
                </c:pt>
                <c:pt idx="4185">
                  <c:v>2.0487495135999998</c:v>
                </c:pt>
                <c:pt idx="4186">
                  <c:v>2.0499381216000003</c:v>
                </c:pt>
                <c:pt idx="4187">
                  <c:v>2.0508501473999998</c:v>
                </c:pt>
                <c:pt idx="4188">
                  <c:v>2.0513050067999998</c:v>
                </c:pt>
                <c:pt idx="4189">
                  <c:v>2.0513024979000001</c:v>
                </c:pt>
                <c:pt idx="4190">
                  <c:v>2.0516402579999999</c:v>
                </c:pt>
                <c:pt idx="4191">
                  <c:v>2.0527669547999996</c:v>
                </c:pt>
                <c:pt idx="4192">
                  <c:v>2.0535508324</c:v>
                </c:pt>
                <c:pt idx="4193">
                  <c:v>2.0533391679999999</c:v>
                </c:pt>
                <c:pt idx="4194">
                  <c:v>2.0532601215999997</c:v>
                </c:pt>
                <c:pt idx="4195">
                  <c:v>2.0539651627</c:v>
                </c:pt>
                <c:pt idx="4196">
                  <c:v>2.055437709</c:v>
                </c:pt>
                <c:pt idx="4197">
                  <c:v>2.0581604539999998</c:v>
                </c:pt>
                <c:pt idx="4198">
                  <c:v>2.0581431529999996</c:v>
                </c:pt>
                <c:pt idx="4199">
                  <c:v>2.0577889881</c:v>
                </c:pt>
                <c:pt idx="4200">
                  <c:v>2.0577690300000002</c:v>
                </c:pt>
                <c:pt idx="4201">
                  <c:v>2.0582187136000001</c:v>
                </c:pt>
                <c:pt idx="4202">
                  <c:v>2.0585278691999997</c:v>
                </c:pt>
                <c:pt idx="4203">
                  <c:v>2.0590282139</c:v>
                </c:pt>
                <c:pt idx="4204">
                  <c:v>2.0601882913000003</c:v>
                </c:pt>
                <c:pt idx="4205">
                  <c:v>2.0611807004</c:v>
                </c:pt>
                <c:pt idx="4206">
                  <c:v>2.0613650448</c:v>
                </c:pt>
                <c:pt idx="4207">
                  <c:v>2.0620218955</c:v>
                </c:pt>
                <c:pt idx="4208">
                  <c:v>2.0634378195000003</c:v>
                </c:pt>
                <c:pt idx="4209">
                  <c:v>2.0637356668000004</c:v>
                </c:pt>
                <c:pt idx="4210">
                  <c:v>2.0632315769999998</c:v>
                </c:pt>
                <c:pt idx="4211">
                  <c:v>2.0627235105999997</c:v>
                </c:pt>
                <c:pt idx="4212">
                  <c:v>2.0631814651999996</c:v>
                </c:pt>
                <c:pt idx="4213">
                  <c:v>2.0642632232000002</c:v>
                </c:pt>
                <c:pt idx="4214">
                  <c:v>2.0647135080000001</c:v>
                </c:pt>
                <c:pt idx="4215">
                  <c:v>2.0653305162</c:v>
                </c:pt>
                <c:pt idx="4216">
                  <c:v>2.0664424800000001</c:v>
                </c:pt>
                <c:pt idx="4217">
                  <c:v>2.0672731989999997</c:v>
                </c:pt>
                <c:pt idx="4218">
                  <c:v>2.0679607263999999</c:v>
                </c:pt>
                <c:pt idx="4219">
                  <c:v>2.0687799608000002</c:v>
                </c:pt>
                <c:pt idx="4220">
                  <c:v>2.0690977095000003</c:v>
                </c:pt>
                <c:pt idx="4221">
                  <c:v>2.0692500084000001</c:v>
                </c:pt>
                <c:pt idx="4222">
                  <c:v>2.0690583235000002</c:v>
                </c:pt>
                <c:pt idx="4223">
                  <c:v>2.0701749353999999</c:v>
                </c:pt>
                <c:pt idx="4224">
                  <c:v>2.0716618131</c:v>
                </c:pt>
                <c:pt idx="4225">
                  <c:v>2.0726849275999997</c:v>
                </c:pt>
                <c:pt idx="4226">
                  <c:v>2.0730798825000001</c:v>
                </c:pt>
                <c:pt idx="4227">
                  <c:v>2.0735961239000003</c:v>
                </c:pt>
                <c:pt idx="4228">
                  <c:v>2.0745805064000002</c:v>
                </c:pt>
                <c:pt idx="4229">
                  <c:v>2.0765208413999998</c:v>
                </c:pt>
                <c:pt idx="4230">
                  <c:v>2.0776411934999999</c:v>
                </c:pt>
                <c:pt idx="4231">
                  <c:v>2.0771484125000002</c:v>
                </c:pt>
                <c:pt idx="4232">
                  <c:v>2.0766333567999999</c:v>
                </c:pt>
                <c:pt idx="4233">
                  <c:v>2.0769216883999997</c:v>
                </c:pt>
                <c:pt idx="4234">
                  <c:v>2.0785105607000003</c:v>
                </c:pt>
                <c:pt idx="4235">
                  <c:v>2.0799692501</c:v>
                </c:pt>
                <c:pt idx="4236">
                  <c:v>2.080361049</c:v>
                </c:pt>
                <c:pt idx="4237">
                  <c:v>2.0803184424000003</c:v>
                </c:pt>
                <c:pt idx="4238">
                  <c:v>2.0813732467999997</c:v>
                </c:pt>
                <c:pt idx="4239">
                  <c:v>2.0817769421999999</c:v>
                </c:pt>
                <c:pt idx="4240">
                  <c:v>2.0815462931999997</c:v>
                </c:pt>
                <c:pt idx="4241">
                  <c:v>2.0821118713</c:v>
                </c:pt>
                <c:pt idx="4242">
                  <c:v>2.0832532017000003</c:v>
                </c:pt>
                <c:pt idx="4243">
                  <c:v>2.0848398719999999</c:v>
                </c:pt>
                <c:pt idx="4244">
                  <c:v>2.0862347072</c:v>
                </c:pt>
                <c:pt idx="4245">
                  <c:v>2.0871452019000003</c:v>
                </c:pt>
                <c:pt idx="4246">
                  <c:v>2.0874027788</c:v>
                </c:pt>
                <c:pt idx="4247">
                  <c:v>2.0873155149000002</c:v>
                </c:pt>
                <c:pt idx="4248">
                  <c:v>2.0875770353999998</c:v>
                </c:pt>
                <c:pt idx="4249">
                  <c:v>2.0880201887999998</c:v>
                </c:pt>
                <c:pt idx="4250">
                  <c:v>2.0883066495000002</c:v>
                </c:pt>
                <c:pt idx="4251">
                  <c:v>2.0890712143999997</c:v>
                </c:pt>
                <c:pt idx="4252">
                  <c:v>2.0899755571999998</c:v>
                </c:pt>
                <c:pt idx="4253">
                  <c:v>2.0907074860000003</c:v>
                </c:pt>
                <c:pt idx="4254">
                  <c:v>2.0905225152</c:v>
                </c:pt>
                <c:pt idx="4255">
                  <c:v>2.0903270124</c:v>
                </c:pt>
                <c:pt idx="4256">
                  <c:v>2.0912197640999999</c:v>
                </c:pt>
                <c:pt idx="4257">
                  <c:v>2.0927554848000001</c:v>
                </c:pt>
                <c:pt idx="4258">
                  <c:v>2.0935034400000001</c:v>
                </c:pt>
                <c:pt idx="4259">
                  <c:v>2.0936163751999999</c:v>
                </c:pt>
                <c:pt idx="4260">
                  <c:v>2.0943683728000004</c:v>
                </c:pt>
                <c:pt idx="4261">
                  <c:v>2.0954511598000001</c:v>
                </c:pt>
                <c:pt idx="4262">
                  <c:v>2.0961003855000002</c:v>
                </c:pt>
                <c:pt idx="4263">
                  <c:v>2.0958125648000001</c:v>
                </c:pt>
                <c:pt idx="4264">
                  <c:v>2.0955404239000002</c:v>
                </c:pt>
                <c:pt idx="4265">
                  <c:v>2.0960749165000001</c:v>
                </c:pt>
                <c:pt idx="4266">
                  <c:v>2.0970972455999997</c:v>
                </c:pt>
                <c:pt idx="4267">
                  <c:v>2.0984454036</c:v>
                </c:pt>
                <c:pt idx="4268">
                  <c:v>2.0996408287000001</c:v>
                </c:pt>
                <c:pt idx="4269">
                  <c:v>2.1008772824999999</c:v>
                </c:pt>
                <c:pt idx="4270">
                  <c:v>2.1017987379999998</c:v>
                </c:pt>
                <c:pt idx="4271">
                  <c:v>2.1019354160000003</c:v>
                </c:pt>
                <c:pt idx="4272">
                  <c:v>2.1022409136000002</c:v>
                </c:pt>
                <c:pt idx="4273">
                  <c:v>2.1033711116999996</c:v>
                </c:pt>
                <c:pt idx="4274">
                  <c:v>2.1048407280000001</c:v>
                </c:pt>
                <c:pt idx="4275">
                  <c:v>2.1059464365</c:v>
                </c:pt>
                <c:pt idx="4276">
                  <c:v>2.1060306176000001</c:v>
                </c:pt>
                <c:pt idx="4277">
                  <c:v>2.1057346093000002</c:v>
                </c:pt>
                <c:pt idx="4278">
                  <c:v>2.1062307721</c:v>
                </c:pt>
                <c:pt idx="4279">
                  <c:v>2.1075364509999996</c:v>
                </c:pt>
                <c:pt idx="4280">
                  <c:v>2.1077184730000003</c:v>
                </c:pt>
                <c:pt idx="4281">
                  <c:v>2.1061452153000002</c:v>
                </c:pt>
                <c:pt idx="4282">
                  <c:v>2.1059995303000001</c:v>
                </c:pt>
                <c:pt idx="4283">
                  <c:v>2.1076067262000002</c:v>
                </c:pt>
                <c:pt idx="4284">
                  <c:v>2.1094955802000004</c:v>
                </c:pt>
                <c:pt idx="4285">
                  <c:v>2.1101097600000003</c:v>
                </c:pt>
                <c:pt idx="4286">
                  <c:v>2.1100739738000001</c:v>
                </c:pt>
                <c:pt idx="4287">
                  <c:v>2.1106763510000004</c:v>
                </c:pt>
                <c:pt idx="4288">
                  <c:v>2.1116289296999997</c:v>
                </c:pt>
                <c:pt idx="4289">
                  <c:v>2.1130745355</c:v>
                </c:pt>
                <c:pt idx="4290">
                  <c:v>2.1143524974000001</c:v>
                </c:pt>
                <c:pt idx="4291">
                  <c:v>2.114834976</c:v>
                </c:pt>
                <c:pt idx="4292">
                  <c:v>2.1156651552000003</c:v>
                </c:pt>
                <c:pt idx="4293">
                  <c:v>2.1166554024000002</c:v>
                </c:pt>
                <c:pt idx="4294">
                  <c:v>2.1169887205999998</c:v>
                </c:pt>
                <c:pt idx="4295">
                  <c:v>2.1168275727999997</c:v>
                </c:pt>
                <c:pt idx="4296">
                  <c:v>2.1173129535999999</c:v>
                </c:pt>
                <c:pt idx="4297">
                  <c:v>2.1182889842999999</c:v>
                </c:pt>
                <c:pt idx="4298">
                  <c:v>2.1187917175000002</c:v>
                </c:pt>
                <c:pt idx="4299">
                  <c:v>2.1189996012000001</c:v>
                </c:pt>
                <c:pt idx="4300">
                  <c:v>2.1198781440000003</c:v>
                </c:pt>
                <c:pt idx="4301">
                  <c:v>2.1211114218000002</c:v>
                </c:pt>
                <c:pt idx="4302">
                  <c:v>2.1217218061000001</c:v>
                </c:pt>
                <c:pt idx="4303">
                  <c:v>2.1213411116999996</c:v>
                </c:pt>
                <c:pt idx="4304">
                  <c:v>2.1210700586</c:v>
                </c:pt>
                <c:pt idx="4305">
                  <c:v>2.1225445997999999</c:v>
                </c:pt>
                <c:pt idx="4306">
                  <c:v>2.1236871240000004</c:v>
                </c:pt>
                <c:pt idx="4307">
                  <c:v>2.1243519519000005</c:v>
                </c:pt>
                <c:pt idx="4308">
                  <c:v>2.1250181898</c:v>
                </c:pt>
                <c:pt idx="4309">
                  <c:v>2.1255123711999997</c:v>
                </c:pt>
                <c:pt idx="4310">
                  <c:v>2.1259906810000002</c:v>
                </c:pt>
                <c:pt idx="4311">
                  <c:v>2.1264809832</c:v>
                </c:pt>
                <c:pt idx="4312">
                  <c:v>2.1266375927999999</c:v>
                </c:pt>
                <c:pt idx="4313">
                  <c:v>2.1274497927999998</c:v>
                </c:pt>
                <c:pt idx="4314">
                  <c:v>2.1285746481999999</c:v>
                </c:pt>
                <c:pt idx="4315">
                  <c:v>2.1293565202</c:v>
                </c:pt>
                <c:pt idx="4316">
                  <c:v>2.1301305029999997</c:v>
                </c:pt>
                <c:pt idx="4317">
                  <c:v>2.1310555499999997</c:v>
                </c:pt>
                <c:pt idx="4318">
                  <c:v>2.1315170782000004</c:v>
                </c:pt>
                <c:pt idx="4319">
                  <c:v>2.1323139023000004</c:v>
                </c:pt>
                <c:pt idx="4320">
                  <c:v>2.1327928325999999</c:v>
                </c:pt>
                <c:pt idx="4321">
                  <c:v>2.1328174062</c:v>
                </c:pt>
                <c:pt idx="4322">
                  <c:v>2.1336516956000002</c:v>
                </c:pt>
                <c:pt idx="4323">
                  <c:v>2.1347935231999999</c:v>
                </c:pt>
                <c:pt idx="4324">
                  <c:v>2.1361025519000001</c:v>
                </c:pt>
                <c:pt idx="4325">
                  <c:v>2.1362983411999998</c:v>
                </c:pt>
                <c:pt idx="4326">
                  <c:v>2.1367883074999998</c:v>
                </c:pt>
                <c:pt idx="4327">
                  <c:v>2.1353333157000001</c:v>
                </c:pt>
                <c:pt idx="4328">
                  <c:v>2.1362872116</c:v>
                </c:pt>
                <c:pt idx="4329">
                  <c:v>2.1372438857000002</c:v>
                </c:pt>
                <c:pt idx="4330">
                  <c:v>2.1378890960000003</c:v>
                </c:pt>
                <c:pt idx="4331">
                  <c:v>2.1385463743999997</c:v>
                </c:pt>
                <c:pt idx="4332">
                  <c:v>2.1395100275999996</c:v>
                </c:pt>
                <c:pt idx="4333">
                  <c:v>2.1403039751999997</c:v>
                </c:pt>
                <c:pt idx="4334">
                  <c:v>2.1412758593999999</c:v>
                </c:pt>
                <c:pt idx="4335">
                  <c:v>2.1422358591999999</c:v>
                </c:pt>
                <c:pt idx="4336">
                  <c:v>2.1433378111999999</c:v>
                </c:pt>
                <c:pt idx="4337">
                  <c:v>2.1441268295999998</c:v>
                </c:pt>
                <c:pt idx="4338">
                  <c:v>2.1439459734000001</c:v>
                </c:pt>
                <c:pt idx="4339">
                  <c:v>2.1434466299999997</c:v>
                </c:pt>
                <c:pt idx="4340">
                  <c:v>2.1442477737999996</c:v>
                </c:pt>
                <c:pt idx="4341">
                  <c:v>2.1453808640000003</c:v>
                </c:pt>
                <c:pt idx="4342">
                  <c:v>2.1460470205999997</c:v>
                </c:pt>
                <c:pt idx="4343">
                  <c:v>2.1462274211000003</c:v>
                </c:pt>
                <c:pt idx="4344">
                  <c:v>2.1470275905</c:v>
                </c:pt>
                <c:pt idx="4345">
                  <c:v>2.1480031968</c:v>
                </c:pt>
                <c:pt idx="4346">
                  <c:v>2.1485023397999998</c:v>
                </c:pt>
                <c:pt idx="4347">
                  <c:v>2.1483789499999997</c:v>
                </c:pt>
                <c:pt idx="4348">
                  <c:v>2.1488808239999999</c:v>
                </c:pt>
                <c:pt idx="4349">
                  <c:v>2.1501540851000001</c:v>
                </c:pt>
                <c:pt idx="4350">
                  <c:v>2.1518935269999999</c:v>
                </c:pt>
                <c:pt idx="4351">
                  <c:v>2.1520368106999999</c:v>
                </c:pt>
                <c:pt idx="4352">
                  <c:v>2.151391227</c:v>
                </c:pt>
                <c:pt idx="4353">
                  <c:v>2.1520568147999999</c:v>
                </c:pt>
                <c:pt idx="4354">
                  <c:v>2.1536976846000004</c:v>
                </c:pt>
                <c:pt idx="4355">
                  <c:v>2.1546716411999998</c:v>
                </c:pt>
                <c:pt idx="4356">
                  <c:v>2.1554970180000002</c:v>
                </c:pt>
                <c:pt idx="4357">
                  <c:v>2.1561885360000002</c:v>
                </c:pt>
                <c:pt idx="4358">
                  <c:v>2.1567461664000001</c:v>
                </c:pt>
                <c:pt idx="4359">
                  <c:v>2.1560346965999999</c:v>
                </c:pt>
                <c:pt idx="4360">
                  <c:v>2.1549972905999999</c:v>
                </c:pt>
                <c:pt idx="4361">
                  <c:v>2.1563564504999997</c:v>
                </c:pt>
                <c:pt idx="4362">
                  <c:v>2.1582078829999998</c:v>
                </c:pt>
                <c:pt idx="4363">
                  <c:v>2.1592525020000002</c:v>
                </c:pt>
                <c:pt idx="4364">
                  <c:v>2.1598038144</c:v>
                </c:pt>
                <c:pt idx="4365">
                  <c:v>2.1605282099999998</c:v>
                </c:pt>
                <c:pt idx="4366">
                  <c:v>2.1609294686</c:v>
                </c:pt>
                <c:pt idx="4367">
                  <c:v>2.1619195718999999</c:v>
                </c:pt>
                <c:pt idx="4368">
                  <c:v>2.1627461475</c:v>
                </c:pt>
                <c:pt idx="4369">
                  <c:v>2.1630791068000002</c:v>
                </c:pt>
                <c:pt idx="4370">
                  <c:v>2.163544876</c:v>
                </c:pt>
                <c:pt idx="4371">
                  <c:v>2.1648036510000002</c:v>
                </c:pt>
                <c:pt idx="4372">
                  <c:v>2.165906922</c:v>
                </c:pt>
                <c:pt idx="4373">
                  <c:v>2.1665326004000001</c:v>
                </c:pt>
                <c:pt idx="4374">
                  <c:v>2.1671825650000001</c:v>
                </c:pt>
                <c:pt idx="4375">
                  <c:v>2.1676944268999998</c:v>
                </c:pt>
                <c:pt idx="4376">
                  <c:v>2.1679016955000003</c:v>
                </c:pt>
                <c:pt idx="4377">
                  <c:v>2.1679371078000003</c:v>
                </c:pt>
                <c:pt idx="4378">
                  <c:v>2.1682920065000002</c:v>
                </c:pt>
                <c:pt idx="4379">
                  <c:v>2.1691316340000002</c:v>
                </c:pt>
                <c:pt idx="4380">
                  <c:v>2.1701365503999996</c:v>
                </c:pt>
                <c:pt idx="4381">
                  <c:v>2.1707991130999997</c:v>
                </c:pt>
                <c:pt idx="4382">
                  <c:v>2.1713005962</c:v>
                </c:pt>
                <c:pt idx="4383">
                  <c:v>2.1718183024999997</c:v>
                </c:pt>
                <c:pt idx="4384">
                  <c:v>2.1728061519999997</c:v>
                </c:pt>
                <c:pt idx="4385">
                  <c:v>2.1737685149999999</c:v>
                </c:pt>
                <c:pt idx="4386">
                  <c:v>2.1740672712000002</c:v>
                </c:pt>
                <c:pt idx="4387">
                  <c:v>2.1733744655999998</c:v>
                </c:pt>
                <c:pt idx="4388">
                  <c:v>2.1743127164000002</c:v>
                </c:pt>
                <c:pt idx="4389">
                  <c:v>2.1760572512</c:v>
                </c:pt>
                <c:pt idx="4390">
                  <c:v>2.1769970971000001</c:v>
                </c:pt>
                <c:pt idx="4391">
                  <c:v>2.1766658832000001</c:v>
                </c:pt>
                <c:pt idx="4392">
                  <c:v>2.1766638893999999</c:v>
                </c:pt>
                <c:pt idx="4393">
                  <c:v>2.1777908460000002</c:v>
                </c:pt>
                <c:pt idx="4394">
                  <c:v>2.1802177564999998</c:v>
                </c:pt>
                <c:pt idx="4395">
                  <c:v>2.1812148892000001</c:v>
                </c:pt>
                <c:pt idx="4396">
                  <c:v>2.1798017807999996</c:v>
                </c:pt>
                <c:pt idx="4397">
                  <c:v>2.1787259072</c:v>
                </c:pt>
                <c:pt idx="4398">
                  <c:v>2.179099275</c:v>
                </c:pt>
                <c:pt idx="4399">
                  <c:v>2.1804017136000002</c:v>
                </c:pt>
                <c:pt idx="4400">
                  <c:v>2.1812228928000001</c:v>
                </c:pt>
                <c:pt idx="4401">
                  <c:v>2.1818773746</c:v>
                </c:pt>
                <c:pt idx="4402">
                  <c:v>2.1825319319999998</c:v>
                </c:pt>
                <c:pt idx="4403">
                  <c:v>2.1835432197000002</c:v>
                </c:pt>
                <c:pt idx="4404">
                  <c:v>2.1837948218999998</c:v>
                </c:pt>
                <c:pt idx="4405">
                  <c:v>2.1843531059000001</c:v>
                </c:pt>
                <c:pt idx="4406">
                  <c:v>2.185534348</c:v>
                </c:pt>
                <c:pt idx="4407">
                  <c:v>2.1860535800999998</c:v>
                </c:pt>
                <c:pt idx="4408">
                  <c:v>2.1862674646999998</c:v>
                </c:pt>
                <c:pt idx="4409">
                  <c:v>2.1869537200000004</c:v>
                </c:pt>
                <c:pt idx="4410">
                  <c:v>2.187918432</c:v>
                </c:pt>
                <c:pt idx="4411">
                  <c:v>2.1891738176</c:v>
                </c:pt>
                <c:pt idx="4412">
                  <c:v>2.1904103494000005</c:v>
                </c:pt>
                <c:pt idx="4413">
                  <c:v>2.1911691087000005</c:v>
                </c:pt>
                <c:pt idx="4414">
                  <c:v>2.1914568087999999</c:v>
                </c:pt>
                <c:pt idx="4415">
                  <c:v>2.1922346751999999</c:v>
                </c:pt>
                <c:pt idx="4416">
                  <c:v>2.1931782747000002</c:v>
                </c:pt>
                <c:pt idx="4417">
                  <c:v>2.1936480524999999</c:v>
                </c:pt>
                <c:pt idx="4418">
                  <c:v>2.1939454071999998</c:v>
                </c:pt>
                <c:pt idx="4419">
                  <c:v>2.1948743016000001</c:v>
                </c:pt>
                <c:pt idx="4420">
                  <c:v>2.1956280774999999</c:v>
                </c:pt>
                <c:pt idx="4421">
                  <c:v>2.1962338751999999</c:v>
                </c:pt>
                <c:pt idx="4422">
                  <c:v>2.1965273188999999</c:v>
                </c:pt>
                <c:pt idx="4423">
                  <c:v>2.1968153459999997</c:v>
                </c:pt>
                <c:pt idx="4424">
                  <c:v>2.1970965961999998</c:v>
                </c:pt>
                <c:pt idx="4425">
                  <c:v>2.1975368124000001</c:v>
                </c:pt>
                <c:pt idx="4426">
                  <c:v>2.1983303271999999</c:v>
                </c:pt>
                <c:pt idx="4427">
                  <c:v>2.1994473052000001</c:v>
                </c:pt>
                <c:pt idx="4428">
                  <c:v>2.2000806757999998</c:v>
                </c:pt>
                <c:pt idx="4429">
                  <c:v>2.2003893306999998</c:v>
                </c:pt>
                <c:pt idx="4430">
                  <c:v>2.2008923897000003</c:v>
                </c:pt>
                <c:pt idx="4431">
                  <c:v>2.2017244197000001</c:v>
                </c:pt>
                <c:pt idx="4432">
                  <c:v>2.2027237562000002</c:v>
                </c:pt>
                <c:pt idx="4433">
                  <c:v>2.2034174102000001</c:v>
                </c:pt>
                <c:pt idx="4434">
                  <c:v>2.2040934448000002</c:v>
                </c:pt>
                <c:pt idx="4435">
                  <c:v>2.2044364375000001</c:v>
                </c:pt>
                <c:pt idx="4436">
                  <c:v>2.2046176500000003</c:v>
                </c:pt>
                <c:pt idx="4437">
                  <c:v>2.2052570667999998</c:v>
                </c:pt>
                <c:pt idx="4438">
                  <c:v>2.2064079442</c:v>
                </c:pt>
                <c:pt idx="4439">
                  <c:v>2.2074203217999999</c:v>
                </c:pt>
                <c:pt idx="4440">
                  <c:v>2.2087552059999997</c:v>
                </c:pt>
                <c:pt idx="4441">
                  <c:v>2.2086443303999999</c:v>
                </c:pt>
                <c:pt idx="4442">
                  <c:v>2.2090504525000001</c:v>
                </c:pt>
                <c:pt idx="4443">
                  <c:v>2.2099669157999999</c:v>
                </c:pt>
                <c:pt idx="4444">
                  <c:v>2.2102180574000001</c:v>
                </c:pt>
                <c:pt idx="4445">
                  <c:v>2.2109359391999996</c:v>
                </c:pt>
                <c:pt idx="4446">
                  <c:v>2.2122867644999995</c:v>
                </c:pt>
                <c:pt idx="4447">
                  <c:v>2.2131368389000001</c:v>
                </c:pt>
                <c:pt idx="4448">
                  <c:v>2.2131606618000004</c:v>
                </c:pt>
                <c:pt idx="4449">
                  <c:v>2.2131899219000002</c:v>
                </c:pt>
                <c:pt idx="4450">
                  <c:v>2.2138740736</c:v>
                </c:pt>
                <c:pt idx="4451">
                  <c:v>2.2148864868000002</c:v>
                </c:pt>
                <c:pt idx="4452">
                  <c:v>2.2152317020000001</c:v>
                </c:pt>
                <c:pt idx="4453">
                  <c:v>2.2158860317000002</c:v>
                </c:pt>
                <c:pt idx="4454">
                  <c:v>2.2168673212000001</c:v>
                </c:pt>
                <c:pt idx="4455">
                  <c:v>2.2179875608000001</c:v>
                </c:pt>
                <c:pt idx="4456">
                  <c:v>2.21909424</c:v>
                </c:pt>
                <c:pt idx="4457">
                  <c:v>2.2198891498000002</c:v>
                </c:pt>
                <c:pt idx="4458">
                  <c:v>2.2202183354999998</c:v>
                </c:pt>
                <c:pt idx="4459">
                  <c:v>2.2205489152000002</c:v>
                </c:pt>
                <c:pt idx="4460">
                  <c:v>2.2209937199999996</c:v>
                </c:pt>
                <c:pt idx="4461">
                  <c:v>2.2211252207999999</c:v>
                </c:pt>
                <c:pt idx="4462">
                  <c:v>2.2216248800000002</c:v>
                </c:pt>
                <c:pt idx="4463">
                  <c:v>2.2222799141</c:v>
                </c:pt>
                <c:pt idx="4464">
                  <c:v>2.2229432455999998</c:v>
                </c:pt>
                <c:pt idx="4465">
                  <c:v>2.2231008646000001</c:v>
                </c:pt>
                <c:pt idx="4466">
                  <c:v>2.2234110992999998</c:v>
                </c:pt>
                <c:pt idx="4467">
                  <c:v>2.2242217286999999</c:v>
                </c:pt>
                <c:pt idx="4468">
                  <c:v>2.2250159945000001</c:v>
                </c:pt>
                <c:pt idx="4469">
                  <c:v>2.2262819796000004</c:v>
                </c:pt>
                <c:pt idx="4470">
                  <c:v>2.2272537945000002</c:v>
                </c:pt>
                <c:pt idx="4471">
                  <c:v>2.2277567784999999</c:v>
                </c:pt>
                <c:pt idx="4472">
                  <c:v>2.2279489845000002</c:v>
                </c:pt>
                <c:pt idx="4473">
                  <c:v>2.2279459488</c:v>
                </c:pt>
                <c:pt idx="4474">
                  <c:v>2.2284092059999998</c:v>
                </c:pt>
                <c:pt idx="4475">
                  <c:v>2.2287156836999999</c:v>
                </c:pt>
                <c:pt idx="4476">
                  <c:v>2.2295421159999997</c:v>
                </c:pt>
                <c:pt idx="4477">
                  <c:v>2.2311982112000002</c:v>
                </c:pt>
                <c:pt idx="4478">
                  <c:v>2.2323936249999998</c:v>
                </c:pt>
                <c:pt idx="4479">
                  <c:v>2.2326356249999999</c:v>
                </c:pt>
                <c:pt idx="4480">
                  <c:v>2.2324041986999998</c:v>
                </c:pt>
                <c:pt idx="4481">
                  <c:v>2.2328113051999998</c:v>
                </c:pt>
                <c:pt idx="4482">
                  <c:v>2.2346802965999997</c:v>
                </c:pt>
                <c:pt idx="4483">
                  <c:v>2.2370314721</c:v>
                </c:pt>
                <c:pt idx="4484">
                  <c:v>2.2369365241999999</c:v>
                </c:pt>
                <c:pt idx="4485">
                  <c:v>2.2365372000000003</c:v>
                </c:pt>
                <c:pt idx="4486">
                  <c:v>2.2369639872000002</c:v>
                </c:pt>
                <c:pt idx="4487">
                  <c:v>2.2380395093000001</c:v>
                </c:pt>
                <c:pt idx="4488">
                  <c:v>2.2387970346000001</c:v>
                </c:pt>
                <c:pt idx="4489">
                  <c:v>2.2390546084</c:v>
                </c:pt>
                <c:pt idx="4490">
                  <c:v>2.2404171348999999</c:v>
                </c:pt>
                <c:pt idx="4491">
                  <c:v>2.2420830039999999</c:v>
                </c:pt>
                <c:pt idx="4492">
                  <c:v>2.2425957504</c:v>
                </c:pt>
                <c:pt idx="4493">
                  <c:v>2.2426027785000002</c:v>
                </c:pt>
                <c:pt idx="4494">
                  <c:v>2.2432423529999999</c:v>
                </c:pt>
                <c:pt idx="4495">
                  <c:v>2.2438571588999996</c:v>
                </c:pt>
                <c:pt idx="4496">
                  <c:v>2.2444982399999995</c:v>
                </c:pt>
                <c:pt idx="4497">
                  <c:v>2.2446693599999996</c:v>
                </c:pt>
                <c:pt idx="4498">
                  <c:v>2.2446709109</c:v>
                </c:pt>
                <c:pt idx="4499">
                  <c:v>2.2453273025999998</c:v>
                </c:pt>
                <c:pt idx="4500">
                  <c:v>2.2462994896000001</c:v>
                </c:pt>
                <c:pt idx="4501">
                  <c:v>2.2469491450000003</c:v>
                </c:pt>
                <c:pt idx="4502">
                  <c:v>2.2471121030000001</c:v>
                </c:pt>
                <c:pt idx="4503">
                  <c:v>2.2474626489</c:v>
                </c:pt>
                <c:pt idx="4504">
                  <c:v>2.2488007373999999</c:v>
                </c:pt>
                <c:pt idx="4505">
                  <c:v>2.2499762688000002</c:v>
                </c:pt>
                <c:pt idx="4506">
                  <c:v>2.2496925435000001</c:v>
                </c:pt>
                <c:pt idx="4507">
                  <c:v>2.2495590805999996</c:v>
                </c:pt>
                <c:pt idx="4508">
                  <c:v>2.2500518894999999</c:v>
                </c:pt>
                <c:pt idx="4509">
                  <c:v>2.2510276512000003</c:v>
                </c:pt>
                <c:pt idx="4510">
                  <c:v>2.2527941231999997</c:v>
                </c:pt>
                <c:pt idx="4511">
                  <c:v>2.2535796559999999</c:v>
                </c:pt>
                <c:pt idx="4512">
                  <c:v>2.2537429679999996</c:v>
                </c:pt>
                <c:pt idx="4513">
                  <c:v>2.2542638256000003</c:v>
                </c:pt>
                <c:pt idx="4514">
                  <c:v>2.2552747369999997</c:v>
                </c:pt>
                <c:pt idx="4515">
                  <c:v>2.2544802122000003</c:v>
                </c:pt>
                <c:pt idx="4516">
                  <c:v>2.2549720966</c:v>
                </c:pt>
                <c:pt idx="4517">
                  <c:v>2.2559499840000004</c:v>
                </c:pt>
                <c:pt idx="4518">
                  <c:v>2.2554977056000003</c:v>
                </c:pt>
                <c:pt idx="4519">
                  <c:v>2.2553725698000004</c:v>
                </c:pt>
                <c:pt idx="4520">
                  <c:v>2.2560662864999999</c:v>
                </c:pt>
                <c:pt idx="4521">
                  <c:v>2.2574036467999998</c:v>
                </c:pt>
                <c:pt idx="4522">
                  <c:v>2.2589041860000001</c:v>
                </c:pt>
                <c:pt idx="4523">
                  <c:v>2.2600734173999997</c:v>
                </c:pt>
                <c:pt idx="4524">
                  <c:v>2.2610825808999997</c:v>
                </c:pt>
                <c:pt idx="4525">
                  <c:v>2.2620599695999997</c:v>
                </c:pt>
                <c:pt idx="4526">
                  <c:v>2.2630111014000001</c:v>
                </c:pt>
                <c:pt idx="4527">
                  <c:v>2.2642675776000001</c:v>
                </c:pt>
                <c:pt idx="4528">
                  <c:v>2.2653680710000001</c:v>
                </c:pt>
                <c:pt idx="4529">
                  <c:v>2.2658275656</c:v>
                </c:pt>
                <c:pt idx="4530">
                  <c:v>2.2661212534999997</c:v>
                </c:pt>
                <c:pt idx="4531">
                  <c:v>2.2667480599999998</c:v>
                </c:pt>
                <c:pt idx="4532">
                  <c:v>2.2677066585000003</c:v>
                </c:pt>
                <c:pt idx="4533">
                  <c:v>2.2676798320000002</c:v>
                </c:pt>
                <c:pt idx="4534">
                  <c:v>2.2676265702000005</c:v>
                </c:pt>
                <c:pt idx="4535">
                  <c:v>2.2682452062</c:v>
                </c:pt>
                <c:pt idx="4536">
                  <c:v>2.2690617949999998</c:v>
                </c:pt>
                <c:pt idx="4537">
                  <c:v>2.2695285552</c:v>
                </c:pt>
                <c:pt idx="4538">
                  <c:v>2.2696593279999999</c:v>
                </c:pt>
                <c:pt idx="4539">
                  <c:v>2.270310174</c:v>
                </c:pt>
                <c:pt idx="4540">
                  <c:v>2.2711646219000001</c:v>
                </c:pt>
                <c:pt idx="4541">
                  <c:v>2.2716733271999998</c:v>
                </c:pt>
                <c:pt idx="4542">
                  <c:v>2.2721765157000005</c:v>
                </c:pt>
                <c:pt idx="4543">
                  <c:v>2.2731610240000002</c:v>
                </c:pt>
                <c:pt idx="4544">
                  <c:v>2.2746436751999997</c:v>
                </c:pt>
                <c:pt idx="4545">
                  <c:v>2.2753019991999999</c:v>
                </c:pt>
                <c:pt idx="4546">
                  <c:v>2.2751720452999997</c:v>
                </c:pt>
                <c:pt idx="4547">
                  <c:v>2.2752345616</c:v>
                </c:pt>
                <c:pt idx="4548">
                  <c:v>2.2761231999999998</c:v>
                </c:pt>
                <c:pt idx="4549">
                  <c:v>2.2769882688000003</c:v>
                </c:pt>
                <c:pt idx="4550">
                  <c:v>2.2773537665000001</c:v>
                </c:pt>
                <c:pt idx="4551">
                  <c:v>2.2778379870000003</c:v>
                </c:pt>
                <c:pt idx="4552">
                  <c:v>2.2783083037000003</c:v>
                </c:pt>
                <c:pt idx="4553">
                  <c:v>2.2791485991</c:v>
                </c:pt>
                <c:pt idx="4554">
                  <c:v>2.2800113329</c:v>
                </c:pt>
                <c:pt idx="4555">
                  <c:v>2.2807317519999999</c:v>
                </c:pt>
                <c:pt idx="4556">
                  <c:v>2.2811450300999998</c:v>
                </c:pt>
                <c:pt idx="4557">
                  <c:v>2.281558344</c:v>
                </c:pt>
                <c:pt idx="4558">
                  <c:v>2.2821141776000005</c:v>
                </c:pt>
                <c:pt idx="4559">
                  <c:v>2.2829816016000004</c:v>
                </c:pt>
                <c:pt idx="4560">
                  <c:v>2.2844806223999998</c:v>
                </c:pt>
                <c:pt idx="4561">
                  <c:v>2.2864367069</c:v>
                </c:pt>
                <c:pt idx="4562">
                  <c:v>2.2870628160000002</c:v>
                </c:pt>
                <c:pt idx="4563">
                  <c:v>2.2860247380000001</c:v>
                </c:pt>
                <c:pt idx="4564">
                  <c:v>2.2852981649999999</c:v>
                </c:pt>
                <c:pt idx="4565">
                  <c:v>2.2855846726999998</c:v>
                </c:pt>
                <c:pt idx="4566">
                  <c:v>2.2857034941999999</c:v>
                </c:pt>
                <c:pt idx="4567">
                  <c:v>2.2858334988999998</c:v>
                </c:pt>
                <c:pt idx="4568">
                  <c:v>2.2866078290999998</c:v>
                </c:pt>
                <c:pt idx="4569">
                  <c:v>2.2880363732999998</c:v>
                </c:pt>
                <c:pt idx="4570">
                  <c:v>2.2898131463999998</c:v>
                </c:pt>
                <c:pt idx="4571">
                  <c:v>2.2914377730000002</c:v>
                </c:pt>
                <c:pt idx="4572">
                  <c:v>2.2929004293999999</c:v>
                </c:pt>
                <c:pt idx="4573">
                  <c:v>2.2935692009999999</c:v>
                </c:pt>
                <c:pt idx="4574">
                  <c:v>2.2942085984</c:v>
                </c:pt>
                <c:pt idx="4575">
                  <c:v>2.2949779944000004</c:v>
                </c:pt>
                <c:pt idx="4576">
                  <c:v>2.2957614880000001</c:v>
                </c:pt>
                <c:pt idx="4577">
                  <c:v>2.2960850732</c:v>
                </c:pt>
                <c:pt idx="4578">
                  <c:v>2.2965933655000002</c:v>
                </c:pt>
                <c:pt idx="4579">
                  <c:v>2.2972695669999998</c:v>
                </c:pt>
                <c:pt idx="4580">
                  <c:v>2.2976255477999996</c:v>
                </c:pt>
                <c:pt idx="4581">
                  <c:v>2.2978234977000001</c:v>
                </c:pt>
                <c:pt idx="4582">
                  <c:v>2.2983698859000001</c:v>
                </c:pt>
                <c:pt idx="4583">
                  <c:v>2.2992634105</c:v>
                </c:pt>
                <c:pt idx="4584">
                  <c:v>2.3001556662000002</c:v>
                </c:pt>
                <c:pt idx="4585">
                  <c:v>2.3003678061000001</c:v>
                </c:pt>
                <c:pt idx="4586">
                  <c:v>2.3004049536000002</c:v>
                </c:pt>
                <c:pt idx="4587">
                  <c:v>2.3009263500000001</c:v>
                </c:pt>
                <c:pt idx="4588">
                  <c:v>2.3021197920000001</c:v>
                </c:pt>
                <c:pt idx="4589">
                  <c:v>2.3031664901999997</c:v>
                </c:pt>
                <c:pt idx="4590">
                  <c:v>2.3037219072000004</c:v>
                </c:pt>
                <c:pt idx="4591">
                  <c:v>2.3042844214999998</c:v>
                </c:pt>
                <c:pt idx="4592">
                  <c:v>2.3050403932000001</c:v>
                </c:pt>
                <c:pt idx="4593">
                  <c:v>2.3058119557999999</c:v>
                </c:pt>
                <c:pt idx="4594">
                  <c:v>2.3065681563999996</c:v>
                </c:pt>
                <c:pt idx="4595">
                  <c:v>2.3066378795999998</c:v>
                </c:pt>
                <c:pt idx="4596">
                  <c:v>2.3070128948000002</c:v>
                </c:pt>
                <c:pt idx="4597">
                  <c:v>2.3075293536000001</c:v>
                </c:pt>
                <c:pt idx="4598">
                  <c:v>2.3086988375999997</c:v>
                </c:pt>
                <c:pt idx="4599">
                  <c:v>2.3096974764999998</c:v>
                </c:pt>
                <c:pt idx="4600">
                  <c:v>2.3101930546</c:v>
                </c:pt>
                <c:pt idx="4601">
                  <c:v>2.3110222840999999</c:v>
                </c:pt>
                <c:pt idx="4602">
                  <c:v>2.3120057394</c:v>
                </c:pt>
                <c:pt idx="4603">
                  <c:v>2.31249729</c:v>
                </c:pt>
                <c:pt idx="4604">
                  <c:v>2.3123271738</c:v>
                </c:pt>
                <c:pt idx="4605">
                  <c:v>2.3123252711999998</c:v>
                </c:pt>
                <c:pt idx="4606">
                  <c:v>2.31279996</c:v>
                </c:pt>
                <c:pt idx="4607">
                  <c:v>2.3127811293999998</c:v>
                </c:pt>
                <c:pt idx="4608">
                  <c:v>2.313895188</c:v>
                </c:pt>
                <c:pt idx="4609">
                  <c:v>2.3151847145</c:v>
                </c:pt>
                <c:pt idx="4610">
                  <c:v>2.3168166599999998</c:v>
                </c:pt>
                <c:pt idx="4611">
                  <c:v>2.3179833684000002</c:v>
                </c:pt>
                <c:pt idx="4612">
                  <c:v>2.3183127477000003</c:v>
                </c:pt>
                <c:pt idx="4613">
                  <c:v>2.318976036</c:v>
                </c:pt>
                <c:pt idx="4614">
                  <c:v>2.3194992920000002</c:v>
                </c:pt>
                <c:pt idx="4615">
                  <c:v>2.3195061461000002</c:v>
                </c:pt>
                <c:pt idx="4616">
                  <c:v>2.3198469392000001</c:v>
                </c:pt>
                <c:pt idx="4617">
                  <c:v>2.3209873908</c:v>
                </c:pt>
                <c:pt idx="4618">
                  <c:v>2.3219312678999997</c:v>
                </c:pt>
                <c:pt idx="4619">
                  <c:v>2.3227280244000004</c:v>
                </c:pt>
                <c:pt idx="4620">
                  <c:v>2.3230563263999997</c:v>
                </c:pt>
                <c:pt idx="4621">
                  <c:v>2.3230463319000001</c:v>
                </c:pt>
                <c:pt idx="4622">
                  <c:v>2.3233421160000001</c:v>
                </c:pt>
                <c:pt idx="4623">
                  <c:v>2.3241362583999998</c:v>
                </c:pt>
                <c:pt idx="4624">
                  <c:v>2.3251258602</c:v>
                </c:pt>
                <c:pt idx="4625">
                  <c:v>2.3262968270999997</c:v>
                </c:pt>
                <c:pt idx="4626">
                  <c:v>2.3269779900000005</c:v>
                </c:pt>
                <c:pt idx="4627">
                  <c:v>2.3279906234999999</c:v>
                </c:pt>
                <c:pt idx="4628">
                  <c:v>2.3288504400000001</c:v>
                </c:pt>
                <c:pt idx="4629">
                  <c:v>2.3291933503999998</c:v>
                </c:pt>
                <c:pt idx="4630">
                  <c:v>2.3285121162999998</c:v>
                </c:pt>
                <c:pt idx="4631">
                  <c:v>2.3286410724</c:v>
                </c:pt>
                <c:pt idx="4632">
                  <c:v>2.3300875322999994</c:v>
                </c:pt>
                <c:pt idx="4633">
                  <c:v>2.3313811468000005</c:v>
                </c:pt>
                <c:pt idx="4634">
                  <c:v>2.3316845232000003</c:v>
                </c:pt>
                <c:pt idx="4635">
                  <c:v>2.3313545784</c:v>
                </c:pt>
                <c:pt idx="4636">
                  <c:v>2.3323608609000002</c:v>
                </c:pt>
                <c:pt idx="4637">
                  <c:v>2.3338760634</c:v>
                </c:pt>
                <c:pt idx="4638">
                  <c:v>2.3349096341999998</c:v>
                </c:pt>
                <c:pt idx="4639">
                  <c:v>2.3356088280000002</c:v>
                </c:pt>
                <c:pt idx="4640">
                  <c:v>2.3364270761000001</c:v>
                </c:pt>
                <c:pt idx="4641">
                  <c:v>2.3367535029999997</c:v>
                </c:pt>
                <c:pt idx="4642">
                  <c:v>2.3377548335</c:v>
                </c:pt>
                <c:pt idx="4643">
                  <c:v>2.3379510004999999</c:v>
                </c:pt>
                <c:pt idx="4644">
                  <c:v>2.337825305</c:v>
                </c:pt>
                <c:pt idx="4645">
                  <c:v>2.3378768424</c:v>
                </c:pt>
                <c:pt idx="4646">
                  <c:v>2.3384190528</c:v>
                </c:pt>
                <c:pt idx="4647">
                  <c:v>2.3405852862000005</c:v>
                </c:pt>
                <c:pt idx="4648">
                  <c:v>2.3430723840000001</c:v>
                </c:pt>
                <c:pt idx="4649">
                  <c:v>2.3439271176000003</c:v>
                </c:pt>
                <c:pt idx="4650">
                  <c:v>2.3441792364000005</c:v>
                </c:pt>
                <c:pt idx="4651">
                  <c:v>2.3441249607999999</c:v>
                </c:pt>
                <c:pt idx="4652">
                  <c:v>2.3435796202999999</c:v>
                </c:pt>
                <c:pt idx="4653">
                  <c:v>2.3433519604000002</c:v>
                </c:pt>
                <c:pt idx="4654">
                  <c:v>2.3444072091000003</c:v>
                </c:pt>
                <c:pt idx="4655">
                  <c:v>2.3460870784000001</c:v>
                </c:pt>
                <c:pt idx="4656">
                  <c:v>2.3466301500000002</c:v>
                </c:pt>
                <c:pt idx="4657">
                  <c:v>2.3466977329000001</c:v>
                </c:pt>
                <c:pt idx="4658">
                  <c:v>2.3469328414000001</c:v>
                </c:pt>
                <c:pt idx="4659">
                  <c:v>2.3474902746000001</c:v>
                </c:pt>
                <c:pt idx="4660">
                  <c:v>2.3483587215000004</c:v>
                </c:pt>
                <c:pt idx="4661">
                  <c:v>2.3491830830999998</c:v>
                </c:pt>
                <c:pt idx="4662">
                  <c:v>2.3496608993000003</c:v>
                </c:pt>
                <c:pt idx="4663">
                  <c:v>2.3504896980000001</c:v>
                </c:pt>
                <c:pt idx="4664">
                  <c:v>2.3513385685000001</c:v>
                </c:pt>
                <c:pt idx="4665">
                  <c:v>2.3520184639999999</c:v>
                </c:pt>
                <c:pt idx="4666">
                  <c:v>2.3528589672</c:v>
                </c:pt>
                <c:pt idx="4667">
                  <c:v>2.3535276075999998</c:v>
                </c:pt>
                <c:pt idx="4668">
                  <c:v>2.3533878429000001</c:v>
                </c:pt>
                <c:pt idx="4669">
                  <c:v>2.3537197331999997</c:v>
                </c:pt>
                <c:pt idx="4670">
                  <c:v>2.3541922319999999</c:v>
                </c:pt>
                <c:pt idx="4671">
                  <c:v>2.3544884765999998</c:v>
                </c:pt>
                <c:pt idx="4672">
                  <c:v>2.3557782928000002</c:v>
                </c:pt>
                <c:pt idx="4673">
                  <c:v>2.3564186953000004</c:v>
                </c:pt>
                <c:pt idx="4674">
                  <c:v>2.3565801835999998</c:v>
                </c:pt>
                <c:pt idx="4675">
                  <c:v>2.3572263988</c:v>
                </c:pt>
                <c:pt idx="4676">
                  <c:v>2.3586872701999999</c:v>
                </c:pt>
                <c:pt idx="4677">
                  <c:v>2.3599876627000005</c:v>
                </c:pt>
                <c:pt idx="4678">
                  <c:v>2.3603157270000001</c:v>
                </c:pt>
                <c:pt idx="4679">
                  <c:v>2.3601661244000001</c:v>
                </c:pt>
                <c:pt idx="4680">
                  <c:v>2.3603392512000001</c:v>
                </c:pt>
                <c:pt idx="4681">
                  <c:v>2.3614893663999998</c:v>
                </c:pt>
                <c:pt idx="4682">
                  <c:v>2.3621446495999998</c:v>
                </c:pt>
                <c:pt idx="4683">
                  <c:v>2.3624785907999999</c:v>
                </c:pt>
                <c:pt idx="4684">
                  <c:v>2.3634640113999996</c:v>
                </c:pt>
                <c:pt idx="4685">
                  <c:v>2.364760961</c:v>
                </c:pt>
                <c:pt idx="4686">
                  <c:v>2.3660508806999996</c:v>
                </c:pt>
                <c:pt idx="4687">
                  <c:v>2.3665114278000003</c:v>
                </c:pt>
                <c:pt idx="4688">
                  <c:v>2.3674972815999999</c:v>
                </c:pt>
                <c:pt idx="4689">
                  <c:v>2.3673392828000002</c:v>
                </c:pt>
                <c:pt idx="4690">
                  <c:v>2.3680195235000001</c:v>
                </c:pt>
                <c:pt idx="4691">
                  <c:v>2.3685634464</c:v>
                </c:pt>
                <c:pt idx="4692">
                  <c:v>2.3686393680000002</c:v>
                </c:pt>
                <c:pt idx="4693">
                  <c:v>2.3693872344</c:v>
                </c:pt>
                <c:pt idx="4694">
                  <c:v>2.3708302336</c:v>
                </c:pt>
                <c:pt idx="4695">
                  <c:v>2.3721313263999999</c:v>
                </c:pt>
                <c:pt idx="4696">
                  <c:v>2.3727862871999998</c:v>
                </c:pt>
                <c:pt idx="4697">
                  <c:v>2.3734442116000003</c:v>
                </c:pt>
                <c:pt idx="4698">
                  <c:v>2.37409648</c:v>
                </c:pt>
                <c:pt idx="4699">
                  <c:v>2.374865234</c:v>
                </c:pt>
                <c:pt idx="4700">
                  <c:v>2.3758166249999997</c:v>
                </c:pt>
                <c:pt idx="4701">
                  <c:v>2.3768084387999999</c:v>
                </c:pt>
                <c:pt idx="4702">
                  <c:v>2.3781109379999998</c:v>
                </c:pt>
                <c:pt idx="4703">
                  <c:v>2.3793949881000001</c:v>
                </c:pt>
                <c:pt idx="4704">
                  <c:v>2.3797072728000002</c:v>
                </c:pt>
                <c:pt idx="4705">
                  <c:v>2.3796499422000004</c:v>
                </c:pt>
                <c:pt idx="4706">
                  <c:v>2.3802239097000002</c:v>
                </c:pt>
                <c:pt idx="4707">
                  <c:v>2.3812610747999998</c:v>
                </c:pt>
                <c:pt idx="4708">
                  <c:v>2.3821056</c:v>
                </c:pt>
                <c:pt idx="4709">
                  <c:v>2.3829372631999997</c:v>
                </c:pt>
                <c:pt idx="4710">
                  <c:v>2.3841172080000002</c:v>
                </c:pt>
                <c:pt idx="4711">
                  <c:v>2.3849678265999996</c:v>
                </c:pt>
                <c:pt idx="4712">
                  <c:v>2.3853048270000001</c:v>
                </c:pt>
                <c:pt idx="4713">
                  <c:v>2.385497988</c:v>
                </c:pt>
                <c:pt idx="4714">
                  <c:v>2.3855025859999999</c:v>
                </c:pt>
                <c:pt idx="4715">
                  <c:v>2.3858079105000001</c:v>
                </c:pt>
                <c:pt idx="4716">
                  <c:v>2.386746488</c:v>
                </c:pt>
                <c:pt idx="4717">
                  <c:v>2.3874922127999998</c:v>
                </c:pt>
                <c:pt idx="4718">
                  <c:v>2.3880580290000002</c:v>
                </c:pt>
                <c:pt idx="4719">
                  <c:v>2.3873082727999995</c:v>
                </c:pt>
                <c:pt idx="4720">
                  <c:v>2.3877215543999997</c:v>
                </c:pt>
                <c:pt idx="4721">
                  <c:v>2.3889842243000001</c:v>
                </c:pt>
                <c:pt idx="4722">
                  <c:v>2.3897431200000003</c:v>
                </c:pt>
                <c:pt idx="4723">
                  <c:v>2.3903365106000001</c:v>
                </c:pt>
                <c:pt idx="4724">
                  <c:v>2.3909472705999999</c:v>
                </c:pt>
                <c:pt idx="4725">
                  <c:v>2.3920909190000001</c:v>
                </c:pt>
                <c:pt idx="4726">
                  <c:v>2.3929367547</c:v>
                </c:pt>
                <c:pt idx="4727">
                  <c:v>2.3934717214000001</c:v>
                </c:pt>
                <c:pt idx="4728">
                  <c:v>2.3938700345999999</c:v>
                </c:pt>
                <c:pt idx="4729">
                  <c:v>2.3947739628</c:v>
                </c:pt>
                <c:pt idx="4730">
                  <c:v>2.3954834492999999</c:v>
                </c:pt>
                <c:pt idx="4731">
                  <c:v>2.3963312064999998</c:v>
                </c:pt>
                <c:pt idx="4732">
                  <c:v>2.3966863752000003</c:v>
                </c:pt>
                <c:pt idx="4733">
                  <c:v>2.3973613755000001</c:v>
                </c:pt>
                <c:pt idx="4734">
                  <c:v>2.3980711824000003</c:v>
                </c:pt>
                <c:pt idx="4735">
                  <c:v>2.3983056288000002</c:v>
                </c:pt>
                <c:pt idx="4736">
                  <c:v>2.3982201779999999</c:v>
                </c:pt>
                <c:pt idx="4737">
                  <c:v>2.3992992825000004</c:v>
                </c:pt>
                <c:pt idx="4738">
                  <c:v>2.4005399876999998</c:v>
                </c:pt>
                <c:pt idx="4739">
                  <c:v>2.4020748029000001</c:v>
                </c:pt>
                <c:pt idx="4740">
                  <c:v>2.4029002689000003</c:v>
                </c:pt>
                <c:pt idx="4741">
                  <c:v>2.4031994110000001</c:v>
                </c:pt>
                <c:pt idx="4742">
                  <c:v>2.404151685</c:v>
                </c:pt>
                <c:pt idx="4743">
                  <c:v>2.4051287007999997</c:v>
                </c:pt>
                <c:pt idx="4744">
                  <c:v>2.4057625422000002</c:v>
                </c:pt>
                <c:pt idx="4745">
                  <c:v>2.4060821616000001</c:v>
                </c:pt>
                <c:pt idx="4746">
                  <c:v>2.4067349649000001</c:v>
                </c:pt>
                <c:pt idx="4747">
                  <c:v>2.4078796254000001</c:v>
                </c:pt>
                <c:pt idx="4748">
                  <c:v>2.4083783263000003</c:v>
                </c:pt>
                <c:pt idx="4749">
                  <c:v>2.4083750502000001</c:v>
                </c:pt>
                <c:pt idx="4750">
                  <c:v>2.4086962924000002</c:v>
                </c:pt>
                <c:pt idx="4751">
                  <c:v>2.4093348546</c:v>
                </c:pt>
                <c:pt idx="4752">
                  <c:v>2.4097799604000003</c:v>
                </c:pt>
                <c:pt idx="4753">
                  <c:v>2.4093751435000001</c:v>
                </c:pt>
                <c:pt idx="4754">
                  <c:v>2.4101216299999999</c:v>
                </c:pt>
                <c:pt idx="4755">
                  <c:v>2.4117051036000001</c:v>
                </c:pt>
                <c:pt idx="4756">
                  <c:v>2.4129713465999996</c:v>
                </c:pt>
                <c:pt idx="4757">
                  <c:v>2.4131109401999997</c:v>
                </c:pt>
                <c:pt idx="4758">
                  <c:v>2.4129491420999996</c:v>
                </c:pt>
                <c:pt idx="4759">
                  <c:v>2.4134555618999998</c:v>
                </c:pt>
                <c:pt idx="4760">
                  <c:v>2.4149739610000003</c:v>
                </c:pt>
                <c:pt idx="4761">
                  <c:v>2.4163120116000001</c:v>
                </c:pt>
                <c:pt idx="4762">
                  <c:v>2.4167983286000001</c:v>
                </c:pt>
                <c:pt idx="4763">
                  <c:v>2.4162885541999999</c:v>
                </c:pt>
                <c:pt idx="4764">
                  <c:v>2.4162884360999999</c:v>
                </c:pt>
                <c:pt idx="4765">
                  <c:v>2.4171272549</c:v>
                </c:pt>
                <c:pt idx="4766">
                  <c:v>2.4181220339999996</c:v>
                </c:pt>
                <c:pt idx="4767">
                  <c:v>2.4202881486000001</c:v>
                </c:pt>
                <c:pt idx="4768">
                  <c:v>2.4219665144999998</c:v>
                </c:pt>
                <c:pt idx="4769">
                  <c:v>2.4244784971</c:v>
                </c:pt>
                <c:pt idx="4770">
                  <c:v>2.4253180862999999</c:v>
                </c:pt>
                <c:pt idx="4771">
                  <c:v>2.4245141024999999</c:v>
                </c:pt>
                <c:pt idx="4772">
                  <c:v>2.4240830805</c:v>
                </c:pt>
                <c:pt idx="4773">
                  <c:v>2.4245206272000002</c:v>
                </c:pt>
                <c:pt idx="4774">
                  <c:v>2.4254727848000002</c:v>
                </c:pt>
                <c:pt idx="4775">
                  <c:v>2.4257413512000001</c:v>
                </c:pt>
                <c:pt idx="4776">
                  <c:v>2.425837869</c:v>
                </c:pt>
                <c:pt idx="4777">
                  <c:v>2.4264023817</c:v>
                </c:pt>
                <c:pt idx="4778">
                  <c:v>2.4276246244999999</c:v>
                </c:pt>
                <c:pt idx="4779">
                  <c:v>2.4285262239000001</c:v>
                </c:pt>
                <c:pt idx="4780">
                  <c:v>2.428605347</c:v>
                </c:pt>
                <c:pt idx="4781">
                  <c:v>2.4286888179999999</c:v>
                </c:pt>
                <c:pt idx="4782">
                  <c:v>2.4294228815999999</c:v>
                </c:pt>
                <c:pt idx="4783">
                  <c:v>2.4304487729999997</c:v>
                </c:pt>
                <c:pt idx="4784">
                  <c:v>2.4319694140000001</c:v>
                </c:pt>
                <c:pt idx="4785">
                  <c:v>2.4331473301000002</c:v>
                </c:pt>
                <c:pt idx="4786">
                  <c:v>2.433811688</c:v>
                </c:pt>
                <c:pt idx="4787">
                  <c:v>2.4344805036000001</c:v>
                </c:pt>
                <c:pt idx="4788">
                  <c:v>2.434812237</c:v>
                </c:pt>
                <c:pt idx="4789">
                  <c:v>2.4354504299999999</c:v>
                </c:pt>
                <c:pt idx="4790">
                  <c:v>2.4359120331999997</c:v>
                </c:pt>
                <c:pt idx="4791">
                  <c:v>2.436208728</c:v>
                </c:pt>
                <c:pt idx="4792">
                  <c:v>2.43664843</c:v>
                </c:pt>
                <c:pt idx="4793">
                  <c:v>2.437247261</c:v>
                </c:pt>
                <c:pt idx="4794">
                  <c:v>2.4381877800000002</c:v>
                </c:pt>
                <c:pt idx="4795">
                  <c:v>2.4389765904000003</c:v>
                </c:pt>
                <c:pt idx="4796">
                  <c:v>2.4392925089999999</c:v>
                </c:pt>
                <c:pt idx="4797">
                  <c:v>2.4394361279999996</c:v>
                </c:pt>
                <c:pt idx="4798">
                  <c:v>2.4399141474999997</c:v>
                </c:pt>
                <c:pt idx="4799">
                  <c:v>2.4404068656</c:v>
                </c:pt>
                <c:pt idx="4800">
                  <c:v>2.4414166919999998</c:v>
                </c:pt>
                <c:pt idx="4801">
                  <c:v>2.4425740710000001</c:v>
                </c:pt>
                <c:pt idx="4802">
                  <c:v>2.4430567280000002</c:v>
                </c:pt>
                <c:pt idx="4803">
                  <c:v>2.4433743714</c:v>
                </c:pt>
                <c:pt idx="4804">
                  <c:v>2.4437067094000002</c:v>
                </c:pt>
                <c:pt idx="4805">
                  <c:v>2.4449011519999999</c:v>
                </c:pt>
                <c:pt idx="4806">
                  <c:v>2.4462623138999997</c:v>
                </c:pt>
                <c:pt idx="4807">
                  <c:v>2.4474629662000003</c:v>
                </c:pt>
                <c:pt idx="4808">
                  <c:v>2.4478543578000003</c:v>
                </c:pt>
                <c:pt idx="4809">
                  <c:v>2.4479081641000002</c:v>
                </c:pt>
                <c:pt idx="4810">
                  <c:v>2.4471141598999999</c:v>
                </c:pt>
                <c:pt idx="4811">
                  <c:v>2.4478049830000006</c:v>
                </c:pt>
                <c:pt idx="4812">
                  <c:v>2.4486801606000004</c:v>
                </c:pt>
                <c:pt idx="4813">
                  <c:v>2.4504210938999997</c:v>
                </c:pt>
                <c:pt idx="4814">
                  <c:v>2.4520044713</c:v>
                </c:pt>
                <c:pt idx="4815">
                  <c:v>2.4527575869999998</c:v>
                </c:pt>
                <c:pt idx="4816">
                  <c:v>2.452689012</c:v>
                </c:pt>
                <c:pt idx="4817">
                  <c:v>2.4536178108</c:v>
                </c:pt>
                <c:pt idx="4818">
                  <c:v>2.4548670004000002</c:v>
                </c:pt>
                <c:pt idx="4819">
                  <c:v>2.4554434428</c:v>
                </c:pt>
                <c:pt idx="4820">
                  <c:v>2.4560170059999997</c:v>
                </c:pt>
                <c:pt idx="4821">
                  <c:v>2.4567382840000005</c:v>
                </c:pt>
                <c:pt idx="4822">
                  <c:v>2.4577903272000001</c:v>
                </c:pt>
                <c:pt idx="4823">
                  <c:v>2.4588204098999999</c:v>
                </c:pt>
                <c:pt idx="4824">
                  <c:v>2.4590120169</c:v>
                </c:pt>
                <c:pt idx="4825">
                  <c:v>2.4591947805000003</c:v>
                </c:pt>
                <c:pt idx="4826">
                  <c:v>2.4600449916999998</c:v>
                </c:pt>
                <c:pt idx="4827">
                  <c:v>2.4608982514999997</c:v>
                </c:pt>
                <c:pt idx="4828">
                  <c:v>2.4612435768000003</c:v>
                </c:pt>
                <c:pt idx="4829">
                  <c:v>2.4619359996000001</c:v>
                </c:pt>
                <c:pt idx="4830">
                  <c:v>2.4631115297999999</c:v>
                </c:pt>
                <c:pt idx="4831">
                  <c:v>2.4642709622999996</c:v>
                </c:pt>
                <c:pt idx="4832">
                  <c:v>2.4649046225999998</c:v>
                </c:pt>
                <c:pt idx="4833">
                  <c:v>2.4648631939999999</c:v>
                </c:pt>
                <c:pt idx="4834">
                  <c:v>2.4653152091999999</c:v>
                </c:pt>
                <c:pt idx="4835">
                  <c:v>2.465932735</c:v>
                </c:pt>
                <c:pt idx="4836">
                  <c:v>2.4663774360000001</c:v>
                </c:pt>
                <c:pt idx="4837">
                  <c:v>2.4664837944000002</c:v>
                </c:pt>
                <c:pt idx="4838">
                  <c:v>2.4664335150999999</c:v>
                </c:pt>
                <c:pt idx="4839">
                  <c:v>2.4674161656000004</c:v>
                </c:pt>
                <c:pt idx="4840">
                  <c:v>2.4689309568000004</c:v>
                </c:pt>
                <c:pt idx="4841">
                  <c:v>2.4696315818999999</c:v>
                </c:pt>
                <c:pt idx="4842">
                  <c:v>2.4693463871999999</c:v>
                </c:pt>
                <c:pt idx="4843">
                  <c:v>2.4699081482</c:v>
                </c:pt>
                <c:pt idx="4844">
                  <c:v>2.4721346425999999</c:v>
                </c:pt>
                <c:pt idx="4845">
                  <c:v>2.4745330139999999</c:v>
                </c:pt>
                <c:pt idx="4846">
                  <c:v>2.4755891423999996</c:v>
                </c:pt>
                <c:pt idx="4847">
                  <c:v>2.4749625330000002</c:v>
                </c:pt>
                <c:pt idx="4848">
                  <c:v>2.4748089968000002</c:v>
                </c:pt>
                <c:pt idx="4849">
                  <c:v>2.475485124</c:v>
                </c:pt>
                <c:pt idx="4850">
                  <c:v>2.4763047552000002</c:v>
                </c:pt>
                <c:pt idx="4851">
                  <c:v>2.4755979249000002</c:v>
                </c:pt>
                <c:pt idx="4852">
                  <c:v>2.4752193935999998</c:v>
                </c:pt>
                <c:pt idx="4853">
                  <c:v>2.4763867542</c:v>
                </c:pt>
                <c:pt idx="4854">
                  <c:v>2.4780528125999997</c:v>
                </c:pt>
                <c:pt idx="4855">
                  <c:v>2.4791878479000005</c:v>
                </c:pt>
                <c:pt idx="4856">
                  <c:v>2.4791748739999999</c:v>
                </c:pt>
                <c:pt idx="4857">
                  <c:v>2.4791826371000001</c:v>
                </c:pt>
                <c:pt idx="4858">
                  <c:v>2.4805325796000002</c:v>
                </c:pt>
                <c:pt idx="4859">
                  <c:v>2.4820113337999996</c:v>
                </c:pt>
                <c:pt idx="4860">
                  <c:v>2.4828168326000002</c:v>
                </c:pt>
                <c:pt idx="4861">
                  <c:v>2.4836387400000004</c:v>
                </c:pt>
                <c:pt idx="4862">
                  <c:v>2.4848205024000003</c:v>
                </c:pt>
                <c:pt idx="4863">
                  <c:v>2.4859964639999999</c:v>
                </c:pt>
                <c:pt idx="4864">
                  <c:v>2.4861599459999999</c:v>
                </c:pt>
                <c:pt idx="4865">
                  <c:v>2.4856587094</c:v>
                </c:pt>
                <c:pt idx="4866">
                  <c:v>2.4858325479999999</c:v>
                </c:pt>
                <c:pt idx="4867">
                  <c:v>2.4868325709999999</c:v>
                </c:pt>
                <c:pt idx="4868">
                  <c:v>2.4871663647999998</c:v>
                </c:pt>
                <c:pt idx="4869">
                  <c:v>2.4877210380000001</c:v>
                </c:pt>
                <c:pt idx="4870">
                  <c:v>2.4888165084000002</c:v>
                </c:pt>
                <c:pt idx="4871">
                  <c:v>2.4899047148000002</c:v>
                </c:pt>
                <c:pt idx="4872">
                  <c:v>2.4909901140000001</c:v>
                </c:pt>
                <c:pt idx="4873">
                  <c:v>2.4910608000000001</c:v>
                </c:pt>
                <c:pt idx="4874">
                  <c:v>2.4897667653000002</c:v>
                </c:pt>
                <c:pt idx="4875">
                  <c:v>2.4904668624000004</c:v>
                </c:pt>
                <c:pt idx="4876">
                  <c:v>2.4921985340999999</c:v>
                </c:pt>
                <c:pt idx="4877">
                  <c:v>2.4926100843999999</c:v>
                </c:pt>
                <c:pt idx="4878">
                  <c:v>2.4928333444000002</c:v>
                </c:pt>
                <c:pt idx="4879">
                  <c:v>2.4932196379999998</c:v>
                </c:pt>
                <c:pt idx="4880">
                  <c:v>2.494250702</c:v>
                </c:pt>
                <c:pt idx="4881">
                  <c:v>2.4957710621999998</c:v>
                </c:pt>
                <c:pt idx="4882">
                  <c:v>2.4967800661999999</c:v>
                </c:pt>
                <c:pt idx="4883">
                  <c:v>2.4974749597999994</c:v>
                </c:pt>
                <c:pt idx="4884">
                  <c:v>2.4980456027999995</c:v>
                </c:pt>
                <c:pt idx="4885">
                  <c:v>2.4988152019999998</c:v>
                </c:pt>
                <c:pt idx="4886">
                  <c:v>2.4990865822000004</c:v>
                </c:pt>
                <c:pt idx="4887">
                  <c:v>2.4993743644999999</c:v>
                </c:pt>
                <c:pt idx="4888">
                  <c:v>2.5003148040000003</c:v>
                </c:pt>
                <c:pt idx="4889">
                  <c:v>2.5015608577000004</c:v>
                </c:pt>
                <c:pt idx="4890">
                  <c:v>2.5027668017</c:v>
                </c:pt>
                <c:pt idx="4891">
                  <c:v>2.5039415472000002</c:v>
                </c:pt>
                <c:pt idx="4892">
                  <c:v>2.5041058102000004</c:v>
                </c:pt>
                <c:pt idx="4893">
                  <c:v>2.5042730598</c:v>
                </c:pt>
                <c:pt idx="4894">
                  <c:v>2.5044358295000002</c:v>
                </c:pt>
                <c:pt idx="4895">
                  <c:v>2.504922096</c:v>
                </c:pt>
                <c:pt idx="4896">
                  <c:v>2.5060808238000001</c:v>
                </c:pt>
                <c:pt idx="4897">
                  <c:v>2.5096030229999999</c:v>
                </c:pt>
                <c:pt idx="4898">
                  <c:v>2.5109313943999996</c:v>
                </c:pt>
                <c:pt idx="4899">
                  <c:v>2.5113941459999998</c:v>
                </c:pt>
                <c:pt idx="4900">
                  <c:v>2.5111753727999999</c:v>
                </c:pt>
                <c:pt idx="4901">
                  <c:v>2.5109924867999998</c:v>
                </c:pt>
                <c:pt idx="4902">
                  <c:v>2.5115196367999997</c:v>
                </c:pt>
                <c:pt idx="4903">
                  <c:v>2.5118925046999996</c:v>
                </c:pt>
                <c:pt idx="4904">
                  <c:v>2.5120915923999996</c:v>
                </c:pt>
                <c:pt idx="4905">
                  <c:v>2.512437555</c:v>
                </c:pt>
                <c:pt idx="4906">
                  <c:v>2.5133095326000001</c:v>
                </c:pt>
                <c:pt idx="4907">
                  <c:v>2.5143779358000002</c:v>
                </c:pt>
                <c:pt idx="4908">
                  <c:v>2.5151062463999998</c:v>
                </c:pt>
                <c:pt idx="4909">
                  <c:v>2.5166740980000002</c:v>
                </c:pt>
                <c:pt idx="4910">
                  <c:v>2.5180637865</c:v>
                </c:pt>
                <c:pt idx="4911">
                  <c:v>2.5189619196000002</c:v>
                </c:pt>
                <c:pt idx="4912">
                  <c:v>2.5197372508</c:v>
                </c:pt>
                <c:pt idx="4913">
                  <c:v>2.5200313292000001</c:v>
                </c:pt>
                <c:pt idx="4914">
                  <c:v>2.5201694331</c:v>
                </c:pt>
                <c:pt idx="4915">
                  <c:v>2.5204529897999999</c:v>
                </c:pt>
                <c:pt idx="4916">
                  <c:v>2.5207140419999998</c:v>
                </c:pt>
                <c:pt idx="4917">
                  <c:v>2.5216172057999997</c:v>
                </c:pt>
                <c:pt idx="4918">
                  <c:v>2.5233276816000001</c:v>
                </c:pt>
                <c:pt idx="4919">
                  <c:v>2.5243691759999995</c:v>
                </c:pt>
                <c:pt idx="4920">
                  <c:v>2.5250401103999995</c:v>
                </c:pt>
                <c:pt idx="4921">
                  <c:v>2.5252158912000002</c:v>
                </c:pt>
                <c:pt idx="4922">
                  <c:v>2.5253676336000002</c:v>
                </c:pt>
                <c:pt idx="4923">
                  <c:v>2.5253317471000001</c:v>
                </c:pt>
                <c:pt idx="4924">
                  <c:v>2.5247900215999999</c:v>
                </c:pt>
                <c:pt idx="4925">
                  <c:v>2.5254340453999999</c:v>
                </c:pt>
                <c:pt idx="4926">
                  <c:v>2.5272474840000001</c:v>
                </c:pt>
                <c:pt idx="4927">
                  <c:v>2.5280507952</c:v>
                </c:pt>
                <c:pt idx="4928">
                  <c:v>2.5288647040000001</c:v>
                </c:pt>
                <c:pt idx="4929">
                  <c:v>2.5301726110999998</c:v>
                </c:pt>
                <c:pt idx="4930">
                  <c:v>2.5306278007999996</c:v>
                </c:pt>
                <c:pt idx="4931">
                  <c:v>2.530923885</c:v>
                </c:pt>
                <c:pt idx="4932">
                  <c:v>2.5308926631999999</c:v>
                </c:pt>
                <c:pt idx="4933">
                  <c:v>2.5310521825999999</c:v>
                </c:pt>
                <c:pt idx="4934">
                  <c:v>2.5320526919999997</c:v>
                </c:pt>
                <c:pt idx="4935">
                  <c:v>2.5332139860000003</c:v>
                </c:pt>
                <c:pt idx="4936">
                  <c:v>2.5350347109999998</c:v>
                </c:pt>
                <c:pt idx="4937">
                  <c:v>2.5363343557999998</c:v>
                </c:pt>
                <c:pt idx="4938">
                  <c:v>2.5369732439999999</c:v>
                </c:pt>
                <c:pt idx="4939">
                  <c:v>2.5372726830000003</c:v>
                </c:pt>
                <c:pt idx="4940">
                  <c:v>2.5380527585000001</c:v>
                </c:pt>
                <c:pt idx="4941">
                  <c:v>2.5390177469999999</c:v>
                </c:pt>
                <c:pt idx="4942">
                  <c:v>2.5400250835000002</c:v>
                </c:pt>
                <c:pt idx="4943">
                  <c:v>2.5408763289</c:v>
                </c:pt>
                <c:pt idx="4944">
                  <c:v>2.5412620500000003</c:v>
                </c:pt>
                <c:pt idx="4945">
                  <c:v>2.5420116050999999</c:v>
                </c:pt>
                <c:pt idx="4946">
                  <c:v>2.542585377</c:v>
                </c:pt>
                <c:pt idx="4947">
                  <c:v>2.5436612189999996</c:v>
                </c:pt>
                <c:pt idx="4948">
                  <c:v>2.5442351632000002</c:v>
                </c:pt>
                <c:pt idx="4949">
                  <c:v>2.5442949807000002</c:v>
                </c:pt>
                <c:pt idx="4950">
                  <c:v>2.5451921775000002</c:v>
                </c:pt>
                <c:pt idx="4951">
                  <c:v>2.5458969006000003</c:v>
                </c:pt>
                <c:pt idx="4952">
                  <c:v>2.5465926302999997</c:v>
                </c:pt>
                <c:pt idx="4953">
                  <c:v>2.5467861790999997</c:v>
                </c:pt>
                <c:pt idx="4954">
                  <c:v>2.5472984600999999</c:v>
                </c:pt>
                <c:pt idx="4955">
                  <c:v>2.5483085744</c:v>
                </c:pt>
                <c:pt idx="4956">
                  <c:v>2.5488073649999996</c:v>
                </c:pt>
                <c:pt idx="4957">
                  <c:v>2.5493531076000004</c:v>
                </c:pt>
                <c:pt idx="4958">
                  <c:v>2.5501188525000003</c:v>
                </c:pt>
                <c:pt idx="4959">
                  <c:v>2.5513856843999996</c:v>
                </c:pt>
                <c:pt idx="4960">
                  <c:v>2.5519543891000001</c:v>
                </c:pt>
                <c:pt idx="4961">
                  <c:v>2.5519963392</c:v>
                </c:pt>
                <c:pt idx="4962">
                  <c:v>2.5521886426</c:v>
                </c:pt>
                <c:pt idx="4963">
                  <c:v>2.5537067249999996</c:v>
                </c:pt>
                <c:pt idx="4964">
                  <c:v>2.5559159556000002</c:v>
                </c:pt>
                <c:pt idx="4965">
                  <c:v>2.5565975910000001</c:v>
                </c:pt>
                <c:pt idx="4966">
                  <c:v>2.5562495195999997</c:v>
                </c:pt>
                <c:pt idx="4967">
                  <c:v>2.5562492108999999</c:v>
                </c:pt>
                <c:pt idx="4968">
                  <c:v>2.5564387233999999</c:v>
                </c:pt>
                <c:pt idx="4969">
                  <c:v>2.5576369938999997</c:v>
                </c:pt>
                <c:pt idx="4970">
                  <c:v>2.5588414812000004</c:v>
                </c:pt>
                <c:pt idx="4971">
                  <c:v>2.5595492552000003</c:v>
                </c:pt>
                <c:pt idx="4972">
                  <c:v>2.5594349975999999</c:v>
                </c:pt>
                <c:pt idx="4973">
                  <c:v>2.5596277074000002</c:v>
                </c:pt>
                <c:pt idx="4974">
                  <c:v>2.5608067980000002</c:v>
                </c:pt>
                <c:pt idx="4975">
                  <c:v>2.5618218690000001</c:v>
                </c:pt>
                <c:pt idx="4976">
                  <c:v>2.5624935404000002</c:v>
                </c:pt>
                <c:pt idx="4977">
                  <c:v>2.5637003334000004</c:v>
                </c:pt>
                <c:pt idx="4978">
                  <c:v>2.5642733336000001</c:v>
                </c:pt>
                <c:pt idx="4979">
                  <c:v>2.5640572801000001</c:v>
                </c:pt>
                <c:pt idx="4980">
                  <c:v>2.5645223287999999</c:v>
                </c:pt>
                <c:pt idx="4981">
                  <c:v>2.5658542400000002</c:v>
                </c:pt>
                <c:pt idx="4982">
                  <c:v>2.5673689166999996</c:v>
                </c:pt>
                <c:pt idx="4983">
                  <c:v>2.5678753624000001</c:v>
                </c:pt>
                <c:pt idx="4984">
                  <c:v>2.5680334625999999</c:v>
                </c:pt>
                <c:pt idx="4985">
                  <c:v>2.5686738653000001</c:v>
                </c:pt>
                <c:pt idx="4986">
                  <c:v>2.5702776011000004</c:v>
                </c:pt>
                <c:pt idx="4987">
                  <c:v>2.5711800272000001</c:v>
                </c:pt>
                <c:pt idx="4988">
                  <c:v>2.5710704658000001</c:v>
                </c:pt>
                <c:pt idx="4989">
                  <c:v>2.5707751536000001</c:v>
                </c:pt>
                <c:pt idx="4990">
                  <c:v>2.5714950759000001</c:v>
                </c:pt>
                <c:pt idx="4991">
                  <c:v>2.5725560871999997</c:v>
                </c:pt>
                <c:pt idx="4992">
                  <c:v>2.5730965535999997</c:v>
                </c:pt>
                <c:pt idx="4993">
                  <c:v>2.5734650209000001</c:v>
                </c:pt>
                <c:pt idx="4994">
                  <c:v>2.5744913152000004</c:v>
                </c:pt>
                <c:pt idx="4995">
                  <c:v>2.5756867589999999</c:v>
                </c:pt>
                <c:pt idx="4996">
                  <c:v>2.5765427366</c:v>
                </c:pt>
                <c:pt idx="4997">
                  <c:v>2.5774323498</c:v>
                </c:pt>
                <c:pt idx="4998">
                  <c:v>2.5779885087999999</c:v>
                </c:pt>
                <c:pt idx="4999">
                  <c:v>2.5786924584999995</c:v>
                </c:pt>
                <c:pt idx="5000">
                  <c:v>2.5791785796000002</c:v>
                </c:pt>
                <c:pt idx="5001">
                  <c:v>2.5799693799000001</c:v>
                </c:pt>
                <c:pt idx="5002">
                  <c:v>2.5812950400000001</c:v>
                </c:pt>
                <c:pt idx="5003">
                  <c:v>2.5826254116</c:v>
                </c:pt>
                <c:pt idx="5004">
                  <c:v>2.5839880014000003</c:v>
                </c:pt>
                <c:pt idx="5005">
                  <c:v>2.5839991387000003</c:v>
                </c:pt>
                <c:pt idx="5006">
                  <c:v>2.5838212400000002</c:v>
                </c:pt>
                <c:pt idx="5007">
                  <c:v>2.5841431535999999</c:v>
                </c:pt>
                <c:pt idx="5008">
                  <c:v>2.5851433096999998</c:v>
                </c:pt>
                <c:pt idx="5009">
                  <c:v>2.585980497</c:v>
                </c:pt>
                <c:pt idx="5010">
                  <c:v>2.5861868445000002</c:v>
                </c:pt>
                <c:pt idx="5011">
                  <c:v>2.5869375167999999</c:v>
                </c:pt>
                <c:pt idx="5012">
                  <c:v>2.5873314787000004</c:v>
                </c:pt>
                <c:pt idx="5013">
                  <c:v>2.5880211383999998</c:v>
                </c:pt>
                <c:pt idx="5014">
                  <c:v>2.5903942074999997</c:v>
                </c:pt>
                <c:pt idx="5015">
                  <c:v>2.5907241719999998</c:v>
                </c:pt>
                <c:pt idx="5016">
                  <c:v>2.5903724765999998</c:v>
                </c:pt>
                <c:pt idx="5017">
                  <c:v>2.5901792917000002</c:v>
                </c:pt>
                <c:pt idx="5018">
                  <c:v>2.590965084</c:v>
                </c:pt>
                <c:pt idx="5019">
                  <c:v>2.5914046877999999</c:v>
                </c:pt>
                <c:pt idx="5020">
                  <c:v>2.5920365849999998</c:v>
                </c:pt>
                <c:pt idx="5021">
                  <c:v>2.5926761873000004</c:v>
                </c:pt>
                <c:pt idx="5022">
                  <c:v>2.5936927776000003</c:v>
                </c:pt>
                <c:pt idx="5023">
                  <c:v>2.5949033315999999</c:v>
                </c:pt>
                <c:pt idx="5024">
                  <c:v>2.5957814720000001</c:v>
                </c:pt>
                <c:pt idx="5025">
                  <c:v>2.5961439664000001</c:v>
                </c:pt>
                <c:pt idx="5026">
                  <c:v>2.5965018870000001</c:v>
                </c:pt>
                <c:pt idx="5027">
                  <c:v>2.5966781819999998</c:v>
                </c:pt>
                <c:pt idx="5028">
                  <c:v>2.5975458652000003</c:v>
                </c:pt>
                <c:pt idx="5029">
                  <c:v>2.5982657092000006</c:v>
                </c:pt>
                <c:pt idx="5030">
                  <c:v>2.5988070072</c:v>
                </c:pt>
                <c:pt idx="5031">
                  <c:v>2.5998229151999999</c:v>
                </c:pt>
                <c:pt idx="5032">
                  <c:v>2.6009899599999997</c:v>
                </c:pt>
                <c:pt idx="5033">
                  <c:v>2.6018059284000001</c:v>
                </c:pt>
                <c:pt idx="5034">
                  <c:v>2.6024540409000005</c:v>
                </c:pt>
                <c:pt idx="5035">
                  <c:v>2.6027709413999998</c:v>
                </c:pt>
                <c:pt idx="5036">
                  <c:v>2.6027796093000002</c:v>
                </c:pt>
                <c:pt idx="5037">
                  <c:v>2.6029546791000002</c:v>
                </c:pt>
                <c:pt idx="5038">
                  <c:v>2.6041821299999999</c:v>
                </c:pt>
                <c:pt idx="5039">
                  <c:v>2.605594639</c:v>
                </c:pt>
                <c:pt idx="5040">
                  <c:v>2.6060070254999999</c:v>
                </c:pt>
                <c:pt idx="5041">
                  <c:v>2.6067785424000003</c:v>
                </c:pt>
                <c:pt idx="5042">
                  <c:v>2.6079169934999999</c:v>
                </c:pt>
                <c:pt idx="5043">
                  <c:v>2.6090417879999999</c:v>
                </c:pt>
                <c:pt idx="5044">
                  <c:v>2.6099940724000001</c:v>
                </c:pt>
                <c:pt idx="5045">
                  <c:v>2.610243358</c:v>
                </c:pt>
                <c:pt idx="5046">
                  <c:v>2.6109954212999997</c:v>
                </c:pt>
                <c:pt idx="5047">
                  <c:v>2.6122334642</c:v>
                </c:pt>
                <c:pt idx="5048">
                  <c:v>2.6131200121000004</c:v>
                </c:pt>
                <c:pt idx="5049">
                  <c:v>2.6138261995999996</c:v>
                </c:pt>
                <c:pt idx="5050">
                  <c:v>2.6145216789999997</c:v>
                </c:pt>
                <c:pt idx="5051">
                  <c:v>2.6158945259999999</c:v>
                </c:pt>
                <c:pt idx="5052">
                  <c:v>2.6175869331000001</c:v>
                </c:pt>
                <c:pt idx="5053">
                  <c:v>2.6177658399000001</c:v>
                </c:pt>
                <c:pt idx="5054">
                  <c:v>2.6181083199999997</c:v>
                </c:pt>
                <c:pt idx="5055">
                  <c:v>2.6186159484</c:v>
                </c:pt>
                <c:pt idx="5056">
                  <c:v>2.619450805</c:v>
                </c:pt>
                <c:pt idx="5057">
                  <c:v>2.6194137308999998</c:v>
                </c:pt>
                <c:pt idx="5058">
                  <c:v>2.6190278226000001</c:v>
                </c:pt>
                <c:pt idx="5059">
                  <c:v>2.6188409600000004</c:v>
                </c:pt>
                <c:pt idx="5060">
                  <c:v>2.6191665424999999</c:v>
                </c:pt>
                <c:pt idx="5061">
                  <c:v>2.6203504547999996</c:v>
                </c:pt>
                <c:pt idx="5062">
                  <c:v>2.6213538688000004</c:v>
                </c:pt>
                <c:pt idx="5063">
                  <c:v>2.6213322239999997</c:v>
                </c:pt>
                <c:pt idx="5064">
                  <c:v>2.6216502400000001</c:v>
                </c:pt>
                <c:pt idx="5065">
                  <c:v>2.6231695775999997</c:v>
                </c:pt>
                <c:pt idx="5066">
                  <c:v>2.6250226216000003</c:v>
                </c:pt>
                <c:pt idx="5067">
                  <c:v>2.6256945013000004</c:v>
                </c:pt>
                <c:pt idx="5068">
                  <c:v>2.6255216735000002</c:v>
                </c:pt>
                <c:pt idx="5069">
                  <c:v>2.6262029024000002</c:v>
                </c:pt>
                <c:pt idx="5070">
                  <c:v>2.6271977185999997</c:v>
                </c:pt>
                <c:pt idx="5071">
                  <c:v>2.6278419793999999</c:v>
                </c:pt>
                <c:pt idx="5072">
                  <c:v>2.6272829394000001</c:v>
                </c:pt>
                <c:pt idx="5073">
                  <c:v>2.6270559599999999</c:v>
                </c:pt>
                <c:pt idx="5074">
                  <c:v>2.6280478679999999</c:v>
                </c:pt>
                <c:pt idx="5075">
                  <c:v>2.6290290390000002</c:v>
                </c:pt>
                <c:pt idx="5076">
                  <c:v>2.6300211275000001</c:v>
                </c:pt>
                <c:pt idx="5077">
                  <c:v>2.6309885400000002</c:v>
                </c:pt>
                <c:pt idx="5078">
                  <c:v>2.6322928673000003</c:v>
                </c:pt>
                <c:pt idx="5079">
                  <c:v>2.6334645061000002</c:v>
                </c:pt>
                <c:pt idx="5080">
                  <c:v>2.6336457741999997</c:v>
                </c:pt>
                <c:pt idx="5081">
                  <c:v>2.6336818283999999</c:v>
                </c:pt>
                <c:pt idx="5082">
                  <c:v>2.6349405138000002</c:v>
                </c:pt>
                <c:pt idx="5083">
                  <c:v>2.6361885311999997</c:v>
                </c:pt>
                <c:pt idx="5084">
                  <c:v>2.6367487819999997</c:v>
                </c:pt>
                <c:pt idx="5085">
                  <c:v>2.6366288448000001</c:v>
                </c:pt>
                <c:pt idx="5086">
                  <c:v>2.6370268295000003</c:v>
                </c:pt>
                <c:pt idx="5087">
                  <c:v>2.6382846031999998</c:v>
                </c:pt>
                <c:pt idx="5088">
                  <c:v>2.6397312886000002</c:v>
                </c:pt>
                <c:pt idx="5089">
                  <c:v>2.6406755934000001</c:v>
                </c:pt>
                <c:pt idx="5090">
                  <c:v>2.6411158182999999</c:v>
                </c:pt>
                <c:pt idx="5091">
                  <c:v>2.6415079536000001</c:v>
                </c:pt>
                <c:pt idx="5092">
                  <c:v>2.6423811264000001</c:v>
                </c:pt>
                <c:pt idx="5093">
                  <c:v>2.6435776733999998</c:v>
                </c:pt>
                <c:pt idx="5094">
                  <c:v>2.6441029120000001</c:v>
                </c:pt>
                <c:pt idx="5095">
                  <c:v>2.6448279262000001</c:v>
                </c:pt>
                <c:pt idx="5096">
                  <c:v>2.6458887992000002</c:v>
                </c:pt>
                <c:pt idx="5097">
                  <c:v>2.6467671359999998</c:v>
                </c:pt>
                <c:pt idx="5098">
                  <c:v>2.6469537119999997</c:v>
                </c:pt>
                <c:pt idx="5099">
                  <c:v>2.6474450350000001</c:v>
                </c:pt>
                <c:pt idx="5100">
                  <c:v>2.6482582587999999</c:v>
                </c:pt>
                <c:pt idx="5101">
                  <c:v>2.6492604921000003</c:v>
                </c:pt>
                <c:pt idx="5102">
                  <c:v>2.6497613142000001</c:v>
                </c:pt>
                <c:pt idx="5103">
                  <c:v>2.6494091591999998</c:v>
                </c:pt>
                <c:pt idx="5104">
                  <c:v>2.6495647392000001</c:v>
                </c:pt>
                <c:pt idx="5105">
                  <c:v>2.6509171755000001</c:v>
                </c:pt>
                <c:pt idx="5106">
                  <c:v>2.6527853975000002</c:v>
                </c:pt>
                <c:pt idx="5107">
                  <c:v>2.6538395540000002</c:v>
                </c:pt>
                <c:pt idx="5108">
                  <c:v>2.6541090880000002</c:v>
                </c:pt>
                <c:pt idx="5109">
                  <c:v>2.6542175984999998</c:v>
                </c:pt>
                <c:pt idx="5110">
                  <c:v>2.6550169800000001</c:v>
                </c:pt>
                <c:pt idx="5111">
                  <c:v>2.6557930949999999</c:v>
                </c:pt>
                <c:pt idx="5112">
                  <c:v>2.6563443334999999</c:v>
                </c:pt>
                <c:pt idx="5113">
                  <c:v>2.6567033688000001</c:v>
                </c:pt>
                <c:pt idx="5114">
                  <c:v>2.6575550520000002</c:v>
                </c:pt>
                <c:pt idx="5115">
                  <c:v>2.6589213054000003</c:v>
                </c:pt>
                <c:pt idx="5116">
                  <c:v>2.6598075230999996</c:v>
                </c:pt>
                <c:pt idx="5117">
                  <c:v>2.6604293485000001</c:v>
                </c:pt>
                <c:pt idx="5118">
                  <c:v>2.6610793385</c:v>
                </c:pt>
                <c:pt idx="5119">
                  <c:v>2.6617387730999997</c:v>
                </c:pt>
                <c:pt idx="5120">
                  <c:v>2.6625469788</c:v>
                </c:pt>
                <c:pt idx="5121">
                  <c:v>2.6629860672999999</c:v>
                </c:pt>
                <c:pt idx="5122">
                  <c:v>2.6642609058</c:v>
                </c:pt>
                <c:pt idx="5123">
                  <c:v>2.6656705919999997</c:v>
                </c:pt>
                <c:pt idx="5124">
                  <c:v>2.6658737299999999</c:v>
                </c:pt>
                <c:pt idx="5125">
                  <c:v>2.6657090712000002</c:v>
                </c:pt>
                <c:pt idx="5126">
                  <c:v>2.6663975052</c:v>
                </c:pt>
                <c:pt idx="5127">
                  <c:v>2.667762309</c:v>
                </c:pt>
                <c:pt idx="5128">
                  <c:v>2.6691194448999997</c:v>
                </c:pt>
                <c:pt idx="5129">
                  <c:v>2.6696234299000001</c:v>
                </c:pt>
                <c:pt idx="5130">
                  <c:v>2.6697610883</c:v>
                </c:pt>
                <c:pt idx="5131">
                  <c:v>2.6702354069999998</c:v>
                </c:pt>
                <c:pt idx="5132">
                  <c:v>2.6710730384999999</c:v>
                </c:pt>
                <c:pt idx="5133">
                  <c:v>2.6715615308999996</c:v>
                </c:pt>
                <c:pt idx="5134">
                  <c:v>2.6705246640000002</c:v>
                </c:pt>
                <c:pt idx="5135">
                  <c:v>2.6710209713999999</c:v>
                </c:pt>
                <c:pt idx="5136">
                  <c:v>2.6727264884999995</c:v>
                </c:pt>
                <c:pt idx="5137">
                  <c:v>2.6740781954000004</c:v>
                </c:pt>
                <c:pt idx="5138">
                  <c:v>2.6744274903000003</c:v>
                </c:pt>
                <c:pt idx="5139">
                  <c:v>2.6744587819999999</c:v>
                </c:pt>
                <c:pt idx="5140">
                  <c:v>2.6753282513999999</c:v>
                </c:pt>
                <c:pt idx="5141">
                  <c:v>2.6760317318999998</c:v>
                </c:pt>
                <c:pt idx="5142">
                  <c:v>2.6767086431999996</c:v>
                </c:pt>
                <c:pt idx="5143">
                  <c:v>2.6775940460000003</c:v>
                </c:pt>
                <c:pt idx="5144">
                  <c:v>2.6788572633999999</c:v>
                </c:pt>
                <c:pt idx="5145">
                  <c:v>2.6796285370000001</c:v>
                </c:pt>
                <c:pt idx="5146">
                  <c:v>2.6804250104</c:v>
                </c:pt>
                <c:pt idx="5147">
                  <c:v>2.6813453928000004</c:v>
                </c:pt>
                <c:pt idx="5148">
                  <c:v>2.6820824514999999</c:v>
                </c:pt>
                <c:pt idx="5149">
                  <c:v>2.6829842184000001</c:v>
                </c:pt>
                <c:pt idx="5150">
                  <c:v>2.6835379851000001</c:v>
                </c:pt>
                <c:pt idx="5151">
                  <c:v>2.6840886651999996</c:v>
                </c:pt>
                <c:pt idx="5152">
                  <c:v>2.6849718576999999</c:v>
                </c:pt>
                <c:pt idx="5153">
                  <c:v>2.6858755760999999</c:v>
                </c:pt>
                <c:pt idx="5154">
                  <c:v>2.6866194371999996</c:v>
                </c:pt>
                <c:pt idx="5155">
                  <c:v>2.6873445261000004</c:v>
                </c:pt>
                <c:pt idx="5156">
                  <c:v>2.6875394169</c:v>
                </c:pt>
                <c:pt idx="5157">
                  <c:v>2.6878864542000001</c:v>
                </c:pt>
                <c:pt idx="5158">
                  <c:v>2.6882539486000003</c:v>
                </c:pt>
                <c:pt idx="5159">
                  <c:v>2.6886529080000003</c:v>
                </c:pt>
                <c:pt idx="5160">
                  <c:v>2.6895823379999997</c:v>
                </c:pt>
                <c:pt idx="5161">
                  <c:v>2.6908036869999998</c:v>
                </c:pt>
                <c:pt idx="5162">
                  <c:v>2.6921915379999999</c:v>
                </c:pt>
                <c:pt idx="5163">
                  <c:v>2.6940660468000002</c:v>
                </c:pt>
                <c:pt idx="5164">
                  <c:v>2.694699</c:v>
                </c:pt>
                <c:pt idx="5165">
                  <c:v>2.6946318514000001</c:v>
                </c:pt>
                <c:pt idx="5166">
                  <c:v>2.6949163499999997</c:v>
                </c:pt>
                <c:pt idx="5167">
                  <c:v>2.6965681911000003</c:v>
                </c:pt>
                <c:pt idx="5168">
                  <c:v>2.6975735136000001</c:v>
                </c:pt>
                <c:pt idx="5169">
                  <c:v>2.6977201188</c:v>
                </c:pt>
                <c:pt idx="5170">
                  <c:v>2.6978903700000001</c:v>
                </c:pt>
                <c:pt idx="5171">
                  <c:v>2.6986071917999999</c:v>
                </c:pt>
                <c:pt idx="5172">
                  <c:v>2.6993351299999997</c:v>
                </c:pt>
                <c:pt idx="5173">
                  <c:v>2.7001933200000003</c:v>
                </c:pt>
                <c:pt idx="5174">
                  <c:v>2.7017095325999998</c:v>
                </c:pt>
                <c:pt idx="5175">
                  <c:v>2.7027138769000003</c:v>
                </c:pt>
                <c:pt idx="5176">
                  <c:v>2.7030776891999997</c:v>
                </c:pt>
                <c:pt idx="5177">
                  <c:v>2.7029420640000001</c:v>
                </c:pt>
                <c:pt idx="5178">
                  <c:v>2.7031362317999998</c:v>
                </c:pt>
                <c:pt idx="5179">
                  <c:v>2.7039885510000001</c:v>
                </c:pt>
                <c:pt idx="5180">
                  <c:v>2.7048425343999996</c:v>
                </c:pt>
                <c:pt idx="5181">
                  <c:v>2.7055332336000002</c:v>
                </c:pt>
                <c:pt idx="5182">
                  <c:v>2.7062271600000001</c:v>
                </c:pt>
                <c:pt idx="5183">
                  <c:v>2.7069448593000001</c:v>
                </c:pt>
                <c:pt idx="5184">
                  <c:v>2.708362089</c:v>
                </c:pt>
                <c:pt idx="5185">
                  <c:v>2.7091116233999997</c:v>
                </c:pt>
                <c:pt idx="5186">
                  <c:v>2.7089919148999999</c:v>
                </c:pt>
                <c:pt idx="5187">
                  <c:v>2.709010299</c:v>
                </c:pt>
                <c:pt idx="5188">
                  <c:v>2.7097077734999999</c:v>
                </c:pt>
                <c:pt idx="5189">
                  <c:v>2.7105687802</c:v>
                </c:pt>
                <c:pt idx="5190">
                  <c:v>2.7114377861999999</c:v>
                </c:pt>
                <c:pt idx="5191">
                  <c:v>2.7116165635000002</c:v>
                </c:pt>
                <c:pt idx="5192">
                  <c:v>2.7123269616000001</c:v>
                </c:pt>
                <c:pt idx="5193">
                  <c:v>2.7131930243999998</c:v>
                </c:pt>
                <c:pt idx="5194">
                  <c:v>2.7145718809999999</c:v>
                </c:pt>
                <c:pt idx="5195">
                  <c:v>2.71563336</c:v>
                </c:pt>
                <c:pt idx="5196">
                  <c:v>2.716729827</c:v>
                </c:pt>
                <c:pt idx="5197">
                  <c:v>2.7178248599999999</c:v>
                </c:pt>
                <c:pt idx="5198">
                  <c:v>2.7183913163999995</c:v>
                </c:pt>
                <c:pt idx="5199">
                  <c:v>2.7182971899999999</c:v>
                </c:pt>
                <c:pt idx="5200">
                  <c:v>2.7187127967999998</c:v>
                </c:pt>
                <c:pt idx="5201">
                  <c:v>2.7198335903999995</c:v>
                </c:pt>
                <c:pt idx="5202">
                  <c:v>2.7200841151999997</c:v>
                </c:pt>
                <c:pt idx="5203">
                  <c:v>2.7203378111999998</c:v>
                </c:pt>
                <c:pt idx="5204">
                  <c:v>2.7211157662000001</c:v>
                </c:pt>
                <c:pt idx="5205">
                  <c:v>2.7217095335999999</c:v>
                </c:pt>
                <c:pt idx="5206">
                  <c:v>2.7224860824000001</c:v>
                </c:pt>
                <c:pt idx="5207">
                  <c:v>2.7246421249999999</c:v>
                </c:pt>
                <c:pt idx="5208">
                  <c:v>2.7261135360000002</c:v>
                </c:pt>
                <c:pt idx="5209">
                  <c:v>2.7266998572000003</c:v>
                </c:pt>
                <c:pt idx="5210">
                  <c:v>2.7269349404000001</c:v>
                </c:pt>
                <c:pt idx="5211">
                  <c:v>2.7269808594000002</c:v>
                </c:pt>
                <c:pt idx="5212">
                  <c:v>2.7278646254000001</c:v>
                </c:pt>
                <c:pt idx="5213">
                  <c:v>2.7280886321</c:v>
                </c:pt>
                <c:pt idx="5214">
                  <c:v>2.7282139819999998</c:v>
                </c:pt>
                <c:pt idx="5215">
                  <c:v>2.7292457429999999</c:v>
                </c:pt>
                <c:pt idx="5216">
                  <c:v>2.7309489012000001</c:v>
                </c:pt>
                <c:pt idx="5217">
                  <c:v>2.7321051842999999</c:v>
                </c:pt>
                <c:pt idx="5218">
                  <c:v>2.7332027947999999</c:v>
                </c:pt>
                <c:pt idx="5219">
                  <c:v>2.7344373726000004</c:v>
                </c:pt>
                <c:pt idx="5220">
                  <c:v>2.7353141004000001</c:v>
                </c:pt>
                <c:pt idx="5221">
                  <c:v>2.7361829624</c:v>
                </c:pt>
                <c:pt idx="5222">
                  <c:v>2.736410647</c:v>
                </c:pt>
                <c:pt idx="5223">
                  <c:v>2.736469638</c:v>
                </c:pt>
                <c:pt idx="5224">
                  <c:v>2.73736099</c:v>
                </c:pt>
                <c:pt idx="5225">
                  <c:v>2.7385946584999998</c:v>
                </c:pt>
                <c:pt idx="5226">
                  <c:v>2.7396740928000001</c:v>
                </c:pt>
                <c:pt idx="5227">
                  <c:v>2.7400324729999999</c:v>
                </c:pt>
                <c:pt idx="5228">
                  <c:v>2.7410786394</c:v>
                </c:pt>
                <c:pt idx="5229">
                  <c:v>2.7419561596000004</c:v>
                </c:pt>
                <c:pt idx="5230">
                  <c:v>2.7431729183999995</c:v>
                </c:pt>
                <c:pt idx="5231">
                  <c:v>2.7441875222999998</c:v>
                </c:pt>
                <c:pt idx="5232">
                  <c:v>2.744866236</c:v>
                </c:pt>
                <c:pt idx="5233">
                  <c:v>2.7455258552999999</c:v>
                </c:pt>
                <c:pt idx="5234">
                  <c:v>2.7460183160000002</c:v>
                </c:pt>
                <c:pt idx="5235">
                  <c:v>2.7459804112000006</c:v>
                </c:pt>
                <c:pt idx="5236">
                  <c:v>2.7463104755000001</c:v>
                </c:pt>
                <c:pt idx="5237">
                  <c:v>2.7492178224000003</c:v>
                </c:pt>
                <c:pt idx="5238">
                  <c:v>2.7516477450000001</c:v>
                </c:pt>
                <c:pt idx="5239">
                  <c:v>2.7518524682000001</c:v>
                </c:pt>
                <c:pt idx="5240">
                  <c:v>2.7512192355000002</c:v>
                </c:pt>
                <c:pt idx="5241">
                  <c:v>2.7514878507000002</c:v>
                </c:pt>
                <c:pt idx="5242">
                  <c:v>2.7521054694</c:v>
                </c:pt>
                <c:pt idx="5243">
                  <c:v>2.7518609552000002</c:v>
                </c:pt>
                <c:pt idx="5244">
                  <c:v>2.7518044624</c:v>
                </c:pt>
                <c:pt idx="5245">
                  <c:v>2.7523997508</c:v>
                </c:pt>
                <c:pt idx="5246">
                  <c:v>2.7536597902</c:v>
                </c:pt>
                <c:pt idx="5247">
                  <c:v>2.7549472000000002</c:v>
                </c:pt>
                <c:pt idx="5248">
                  <c:v>2.7557101988000001</c:v>
                </c:pt>
                <c:pt idx="5249">
                  <c:v>2.7566118902999999</c:v>
                </c:pt>
                <c:pt idx="5250">
                  <c:v>2.7572870279999999</c:v>
                </c:pt>
                <c:pt idx="5251">
                  <c:v>2.7579157873999995</c:v>
                </c:pt>
                <c:pt idx="5252">
                  <c:v>2.759223924</c:v>
                </c:pt>
                <c:pt idx="5253">
                  <c:v>2.7601892675000004</c:v>
                </c:pt>
                <c:pt idx="5254">
                  <c:v>2.7613814305999997</c:v>
                </c:pt>
                <c:pt idx="5255">
                  <c:v>2.7629406921000004</c:v>
                </c:pt>
                <c:pt idx="5256">
                  <c:v>2.7660795120000001</c:v>
                </c:pt>
                <c:pt idx="5257">
                  <c:v>2.7679950739999999</c:v>
                </c:pt>
                <c:pt idx="5258">
                  <c:v>2.7674906310000003</c:v>
                </c:pt>
                <c:pt idx="5259">
                  <c:v>2.7666254160000001</c:v>
                </c:pt>
                <c:pt idx="5260">
                  <c:v>2.7660742192000001</c:v>
                </c:pt>
                <c:pt idx="5261">
                  <c:v>2.7657000965000003</c:v>
                </c:pt>
                <c:pt idx="5262">
                  <c:v>2.765688248</c:v>
                </c:pt>
                <c:pt idx="5263">
                  <c:v>2.7660178666999999</c:v>
                </c:pt>
                <c:pt idx="5264">
                  <c:v>2.7670369373999995</c:v>
                </c:pt>
                <c:pt idx="5265">
                  <c:v>2.768194748</c:v>
                </c:pt>
                <c:pt idx="5266">
                  <c:v>2.7689886272000002</c:v>
                </c:pt>
                <c:pt idx="5267">
                  <c:v>2.7694120951999999</c:v>
                </c:pt>
                <c:pt idx="5268">
                  <c:v>2.769850044</c:v>
                </c:pt>
                <c:pt idx="5269">
                  <c:v>2.7704668332</c:v>
                </c:pt>
                <c:pt idx="5270">
                  <c:v>2.7709128715000002</c:v>
                </c:pt>
                <c:pt idx="5271">
                  <c:v>2.7710173459999998</c:v>
                </c:pt>
                <c:pt idx="5272">
                  <c:v>2.7713038734</c:v>
                </c:pt>
                <c:pt idx="5273">
                  <c:v>2.7721237415999993</c:v>
                </c:pt>
                <c:pt idx="5274">
                  <c:v>2.7731032334999997</c:v>
                </c:pt>
                <c:pt idx="5275">
                  <c:v>2.7734268476000001</c:v>
                </c:pt>
                <c:pt idx="5276">
                  <c:v>2.7736069884000001</c:v>
                </c:pt>
                <c:pt idx="5277">
                  <c:v>2.7744721279999998</c:v>
                </c:pt>
                <c:pt idx="5278">
                  <c:v>2.775511431</c:v>
                </c:pt>
                <c:pt idx="5279">
                  <c:v>2.7765556733999999</c:v>
                </c:pt>
                <c:pt idx="5280">
                  <c:v>2.7771308600000002</c:v>
                </c:pt>
                <c:pt idx="5281">
                  <c:v>2.7779172579</c:v>
                </c:pt>
                <c:pt idx="5282">
                  <c:v>2.7789036639</c:v>
                </c:pt>
                <c:pt idx="5283">
                  <c:v>2.7791533224</c:v>
                </c:pt>
                <c:pt idx="5284">
                  <c:v>2.7793691562000005</c:v>
                </c:pt>
                <c:pt idx="5285">
                  <c:v>2.7811123343999999</c:v>
                </c:pt>
                <c:pt idx="5286">
                  <c:v>2.7831992727000001</c:v>
                </c:pt>
                <c:pt idx="5287">
                  <c:v>2.7846332093999999</c:v>
                </c:pt>
                <c:pt idx="5288">
                  <c:v>2.7857576316999997</c:v>
                </c:pt>
                <c:pt idx="5289">
                  <c:v>2.7849897776999999</c:v>
                </c:pt>
                <c:pt idx="5290">
                  <c:v>2.7850784892</c:v>
                </c:pt>
                <c:pt idx="5291">
                  <c:v>2.7856770792000001</c:v>
                </c:pt>
                <c:pt idx="5292">
                  <c:v>2.7867776165000002</c:v>
                </c:pt>
                <c:pt idx="5293">
                  <c:v>2.7876894696000005</c:v>
                </c:pt>
                <c:pt idx="5294">
                  <c:v>2.7880655712000002</c:v>
                </c:pt>
                <c:pt idx="5295">
                  <c:v>2.7887532141000002</c:v>
                </c:pt>
                <c:pt idx="5296">
                  <c:v>2.7892843482000003</c:v>
                </c:pt>
                <c:pt idx="5297">
                  <c:v>2.7895023596999997</c:v>
                </c:pt>
                <c:pt idx="5298">
                  <c:v>2.7902224655999999</c:v>
                </c:pt>
                <c:pt idx="5299">
                  <c:v>2.7912655473000001</c:v>
                </c:pt>
                <c:pt idx="5300">
                  <c:v>2.7922893456000004</c:v>
                </c:pt>
                <c:pt idx="5301">
                  <c:v>2.792943438</c:v>
                </c:pt>
                <c:pt idx="5302">
                  <c:v>2.7932196775999998</c:v>
                </c:pt>
                <c:pt idx="5303">
                  <c:v>2.7941903241999997</c:v>
                </c:pt>
                <c:pt idx="5304">
                  <c:v>2.7953726583999998</c:v>
                </c:pt>
                <c:pt idx="5305">
                  <c:v>2.7965712836000005</c:v>
                </c:pt>
                <c:pt idx="5306">
                  <c:v>2.7972402409999999</c:v>
                </c:pt>
                <c:pt idx="5307">
                  <c:v>2.7973729662000002</c:v>
                </c:pt>
                <c:pt idx="5308">
                  <c:v>2.7975056914000005</c:v>
                </c:pt>
                <c:pt idx="5309">
                  <c:v>2.7984961556999997</c:v>
                </c:pt>
                <c:pt idx="5310">
                  <c:v>2.7991345193999999</c:v>
                </c:pt>
                <c:pt idx="5311">
                  <c:v>2.7998004623999999</c:v>
                </c:pt>
                <c:pt idx="5312">
                  <c:v>2.8002806324999998</c:v>
                </c:pt>
                <c:pt idx="5313">
                  <c:v>2.8006090200000004</c:v>
                </c:pt>
                <c:pt idx="5314">
                  <c:v>2.8009584880000005</c:v>
                </c:pt>
                <c:pt idx="5315">
                  <c:v>2.8013290404000002</c:v>
                </c:pt>
                <c:pt idx="5316">
                  <c:v>2.8024204394000001</c:v>
                </c:pt>
                <c:pt idx="5317">
                  <c:v>2.8036978769999998</c:v>
                </c:pt>
                <c:pt idx="5318">
                  <c:v>2.8047960611999998</c:v>
                </c:pt>
                <c:pt idx="5319">
                  <c:v>2.8050766326000001</c:v>
                </c:pt>
                <c:pt idx="5320">
                  <c:v>2.8064145408000005</c:v>
                </c:pt>
                <c:pt idx="5321">
                  <c:v>2.8079094377000002</c:v>
                </c:pt>
                <c:pt idx="5322">
                  <c:v>2.8088514435</c:v>
                </c:pt>
                <c:pt idx="5323">
                  <c:v>2.8089105775999998</c:v>
                </c:pt>
                <c:pt idx="5324">
                  <c:v>2.8087674248000001</c:v>
                </c:pt>
                <c:pt idx="5325">
                  <c:v>2.8101962996999998</c:v>
                </c:pt>
                <c:pt idx="5326">
                  <c:v>2.8120169879999999</c:v>
                </c:pt>
                <c:pt idx="5327">
                  <c:v>2.8128449625000003</c:v>
                </c:pt>
                <c:pt idx="5328">
                  <c:v>2.8128416413999999</c:v>
                </c:pt>
                <c:pt idx="5329">
                  <c:v>2.81336575</c:v>
                </c:pt>
                <c:pt idx="5330">
                  <c:v>2.8149093042</c:v>
                </c:pt>
                <c:pt idx="5331">
                  <c:v>2.8161214378000001</c:v>
                </c:pt>
                <c:pt idx="5332">
                  <c:v>2.8166361327000002</c:v>
                </c:pt>
                <c:pt idx="5333">
                  <c:v>2.8174956708000001</c:v>
                </c:pt>
                <c:pt idx="5334">
                  <c:v>2.8186708887999998</c:v>
                </c:pt>
                <c:pt idx="5335">
                  <c:v>2.8193086411000001</c:v>
                </c:pt>
                <c:pt idx="5336">
                  <c:v>2.8192338653999998</c:v>
                </c:pt>
                <c:pt idx="5337">
                  <c:v>2.8194632865</c:v>
                </c:pt>
                <c:pt idx="5338">
                  <c:v>2.8207113211000001</c:v>
                </c:pt>
                <c:pt idx="5339">
                  <c:v>2.8222686680000004</c:v>
                </c:pt>
                <c:pt idx="5340">
                  <c:v>2.8238196656999999</c:v>
                </c:pt>
                <c:pt idx="5341">
                  <c:v>2.8246661170999996</c:v>
                </c:pt>
                <c:pt idx="5342">
                  <c:v>2.8250203491999999</c:v>
                </c:pt>
                <c:pt idx="5343">
                  <c:v>2.8257457480000006</c:v>
                </c:pt>
                <c:pt idx="5344">
                  <c:v>2.8262994921</c:v>
                </c:pt>
                <c:pt idx="5345">
                  <c:v>2.8268532870000005</c:v>
                </c:pt>
                <c:pt idx="5346">
                  <c:v>2.8275837803999999</c:v>
                </c:pt>
                <c:pt idx="5347">
                  <c:v>2.8279496128999999</c:v>
                </c:pt>
                <c:pt idx="5348">
                  <c:v>2.8279392948000002</c:v>
                </c:pt>
                <c:pt idx="5349">
                  <c:v>2.828778104</c:v>
                </c:pt>
                <c:pt idx="5350">
                  <c:v>2.8301078878999997</c:v>
                </c:pt>
                <c:pt idx="5351">
                  <c:v>2.8311039679999999</c:v>
                </c:pt>
                <c:pt idx="5352">
                  <c:v>2.8324159780000002</c:v>
                </c:pt>
                <c:pt idx="5353">
                  <c:v>2.8330326626</c:v>
                </c:pt>
                <c:pt idx="5354">
                  <c:v>2.8328033651999998</c:v>
                </c:pt>
                <c:pt idx="5355">
                  <c:v>2.8322581456</c:v>
                </c:pt>
                <c:pt idx="5356">
                  <c:v>2.8327863289999997</c:v>
                </c:pt>
                <c:pt idx="5357">
                  <c:v>2.8340084864000001</c:v>
                </c:pt>
                <c:pt idx="5358">
                  <c:v>2.8343322691999999</c:v>
                </c:pt>
                <c:pt idx="5359">
                  <c:v>2.8343058015999998</c:v>
                </c:pt>
                <c:pt idx="5360">
                  <c:v>2.8352909598000005</c:v>
                </c:pt>
                <c:pt idx="5361">
                  <c:v>2.8369686149999995</c:v>
                </c:pt>
                <c:pt idx="5362">
                  <c:v>2.8379408614999999</c:v>
                </c:pt>
                <c:pt idx="5363">
                  <c:v>2.8380635240000003</c:v>
                </c:pt>
                <c:pt idx="5364">
                  <c:v>2.8378521963000001</c:v>
                </c:pt>
                <c:pt idx="5365">
                  <c:v>2.8383546429999997</c:v>
                </c:pt>
                <c:pt idx="5366">
                  <c:v>2.8399311902999997</c:v>
                </c:pt>
                <c:pt idx="5367">
                  <c:v>2.8411575086000003</c:v>
                </c:pt>
                <c:pt idx="5368">
                  <c:v>2.8420548114000002</c:v>
                </c:pt>
                <c:pt idx="5369">
                  <c:v>2.8426345</c:v>
                </c:pt>
                <c:pt idx="5370">
                  <c:v>2.8435483626</c:v>
                </c:pt>
                <c:pt idx="5371">
                  <c:v>2.8436318878</c:v>
                </c:pt>
                <c:pt idx="5372">
                  <c:v>2.8435204519999999</c:v>
                </c:pt>
                <c:pt idx="5373">
                  <c:v>2.8440691803999996</c:v>
                </c:pt>
                <c:pt idx="5374">
                  <c:v>2.8446081300000001</c:v>
                </c:pt>
                <c:pt idx="5375">
                  <c:v>2.8452945888000003</c:v>
                </c:pt>
                <c:pt idx="5376">
                  <c:v>2.8466823990000001</c:v>
                </c:pt>
                <c:pt idx="5377">
                  <c:v>2.8480637974</c:v>
                </c:pt>
                <c:pt idx="5378">
                  <c:v>2.8496600540000001</c:v>
                </c:pt>
                <c:pt idx="5379">
                  <c:v>2.8511139756000001</c:v>
                </c:pt>
                <c:pt idx="5380">
                  <c:v>2.8524058569999999</c:v>
                </c:pt>
                <c:pt idx="5381">
                  <c:v>2.8530226179999998</c:v>
                </c:pt>
                <c:pt idx="5382">
                  <c:v>2.8534804542000001</c:v>
                </c:pt>
                <c:pt idx="5383">
                  <c:v>2.8539350406000001</c:v>
                </c:pt>
                <c:pt idx="5384">
                  <c:v>2.8547421974999998</c:v>
                </c:pt>
                <c:pt idx="5385">
                  <c:v>2.8557265667</c:v>
                </c:pt>
                <c:pt idx="5386">
                  <c:v>2.856189557</c:v>
                </c:pt>
                <c:pt idx="5387">
                  <c:v>2.8562720095</c:v>
                </c:pt>
                <c:pt idx="5388">
                  <c:v>2.8563248604</c:v>
                </c:pt>
                <c:pt idx="5389">
                  <c:v>2.8568894749999996</c:v>
                </c:pt>
                <c:pt idx="5390">
                  <c:v>2.8579511769999999</c:v>
                </c:pt>
                <c:pt idx="5391">
                  <c:v>2.8588423778999998</c:v>
                </c:pt>
                <c:pt idx="5392">
                  <c:v>2.8597090095</c:v>
                </c:pt>
                <c:pt idx="5393">
                  <c:v>2.8607332032000001</c:v>
                </c:pt>
                <c:pt idx="5394">
                  <c:v>2.8617657174</c:v>
                </c:pt>
                <c:pt idx="5395">
                  <c:v>2.8621009023999999</c:v>
                </c:pt>
                <c:pt idx="5396">
                  <c:v>2.8626133535999996</c:v>
                </c:pt>
                <c:pt idx="5397">
                  <c:v>2.8636164656999998</c:v>
                </c:pt>
                <c:pt idx="5398">
                  <c:v>2.8644555659999997</c:v>
                </c:pt>
                <c:pt idx="5399">
                  <c:v>2.8647892586000001</c:v>
                </c:pt>
                <c:pt idx="5400">
                  <c:v>2.8654808356000001</c:v>
                </c:pt>
                <c:pt idx="5401">
                  <c:v>2.8665435433999997</c:v>
                </c:pt>
                <c:pt idx="5402">
                  <c:v>2.8674356479999998</c:v>
                </c:pt>
                <c:pt idx="5403">
                  <c:v>2.8677761018999997</c:v>
                </c:pt>
                <c:pt idx="5404">
                  <c:v>2.8687846980000002</c:v>
                </c:pt>
                <c:pt idx="5405">
                  <c:v>2.8694568331999997</c:v>
                </c:pt>
                <c:pt idx="5406">
                  <c:v>2.8701306720000002</c:v>
                </c:pt>
                <c:pt idx="5407">
                  <c:v>2.8716550783999999</c:v>
                </c:pt>
                <c:pt idx="5408">
                  <c:v>2.8725311934</c:v>
                </c:pt>
                <c:pt idx="5409">
                  <c:v>2.8723942500000001</c:v>
                </c:pt>
                <c:pt idx="5410">
                  <c:v>2.8719272064000001</c:v>
                </c:pt>
                <c:pt idx="5411">
                  <c:v>2.8726590389000002</c:v>
                </c:pt>
                <c:pt idx="5412">
                  <c:v>2.8740841416</c:v>
                </c:pt>
                <c:pt idx="5413">
                  <c:v>2.8761646711999997</c:v>
                </c:pt>
                <c:pt idx="5414">
                  <c:v>2.8773994873000004</c:v>
                </c:pt>
                <c:pt idx="5415">
                  <c:v>2.8776192432000003</c:v>
                </c:pt>
                <c:pt idx="5416">
                  <c:v>2.8776697839999996</c:v>
                </c:pt>
                <c:pt idx="5417">
                  <c:v>2.8782263304</c:v>
                </c:pt>
                <c:pt idx="5418">
                  <c:v>2.8780481377999996</c:v>
                </c:pt>
                <c:pt idx="5419">
                  <c:v>2.8780688906999998</c:v>
                </c:pt>
                <c:pt idx="5420">
                  <c:v>2.8794734512000004</c:v>
                </c:pt>
                <c:pt idx="5421">
                  <c:v>2.8812183581999999</c:v>
                </c:pt>
                <c:pt idx="5422">
                  <c:v>2.8824208883</c:v>
                </c:pt>
                <c:pt idx="5423">
                  <c:v>2.8836169128</c:v>
                </c:pt>
                <c:pt idx="5424">
                  <c:v>2.8844579126999998</c:v>
                </c:pt>
                <c:pt idx="5425">
                  <c:v>2.8853271290999998</c:v>
                </c:pt>
                <c:pt idx="5426">
                  <c:v>2.8860536159999999</c:v>
                </c:pt>
                <c:pt idx="5427">
                  <c:v>2.8869494984000004</c:v>
                </c:pt>
                <c:pt idx="5428">
                  <c:v>2.8875084678</c:v>
                </c:pt>
                <c:pt idx="5429">
                  <c:v>2.8875958915000002</c:v>
                </c:pt>
                <c:pt idx="5430">
                  <c:v>2.8882278254000004</c:v>
                </c:pt>
                <c:pt idx="5431">
                  <c:v>2.8893630012</c:v>
                </c:pt>
                <c:pt idx="5432">
                  <c:v>2.8896414107999999</c:v>
                </c:pt>
                <c:pt idx="5433">
                  <c:v>2.8899131916000003</c:v>
                </c:pt>
                <c:pt idx="5434">
                  <c:v>2.8903262280999997</c:v>
                </c:pt>
                <c:pt idx="5435">
                  <c:v>2.8916097060000001</c:v>
                </c:pt>
                <c:pt idx="5436">
                  <c:v>2.8927189271999998</c:v>
                </c:pt>
                <c:pt idx="5437">
                  <c:v>2.8940077109999995</c:v>
                </c:pt>
                <c:pt idx="5438">
                  <c:v>2.8947782754000002</c:v>
                </c:pt>
                <c:pt idx="5439">
                  <c:v>2.8954059869999997</c:v>
                </c:pt>
                <c:pt idx="5440">
                  <c:v>2.8955036540000001</c:v>
                </c:pt>
                <c:pt idx="5441">
                  <c:v>2.8968327999999999</c:v>
                </c:pt>
                <c:pt idx="5442">
                  <c:v>2.9011074650999999</c:v>
                </c:pt>
                <c:pt idx="5443">
                  <c:v>2.9029043736000002</c:v>
                </c:pt>
                <c:pt idx="5444">
                  <c:v>2.9031338951999999</c:v>
                </c:pt>
                <c:pt idx="5445">
                  <c:v>2.9028131156999999</c:v>
                </c:pt>
                <c:pt idx="5446">
                  <c:v>2.9026784774000003</c:v>
                </c:pt>
                <c:pt idx="5447">
                  <c:v>2.9023558992000003</c:v>
                </c:pt>
                <c:pt idx="5448">
                  <c:v>2.9020166274000001</c:v>
                </c:pt>
                <c:pt idx="5449">
                  <c:v>2.9023574467999995</c:v>
                </c:pt>
                <c:pt idx="5450">
                  <c:v>2.9028313456000001</c:v>
                </c:pt>
                <c:pt idx="5451">
                  <c:v>2.9034848868999998</c:v>
                </c:pt>
                <c:pt idx="5452">
                  <c:v>2.9041817129999998</c:v>
                </c:pt>
                <c:pt idx="5453">
                  <c:v>2.9052578355000001</c:v>
                </c:pt>
                <c:pt idx="5454">
                  <c:v>2.9063290880000001</c:v>
                </c:pt>
                <c:pt idx="5455">
                  <c:v>2.9072357747999997</c:v>
                </c:pt>
                <c:pt idx="5456">
                  <c:v>2.9077848702</c:v>
                </c:pt>
                <c:pt idx="5457">
                  <c:v>2.9083423376000002</c:v>
                </c:pt>
                <c:pt idx="5458">
                  <c:v>2.9094173198999997</c:v>
                </c:pt>
                <c:pt idx="5459">
                  <c:v>2.9106538164</c:v>
                </c:pt>
                <c:pt idx="5460">
                  <c:v>2.9118887820000001</c:v>
                </c:pt>
                <c:pt idx="5461">
                  <c:v>2.9129157999999999</c:v>
                </c:pt>
                <c:pt idx="5462">
                  <c:v>2.9121704204999999</c:v>
                </c:pt>
                <c:pt idx="5463">
                  <c:v>2.9124768296000001</c:v>
                </c:pt>
                <c:pt idx="5464">
                  <c:v>2.9126268236000001</c:v>
                </c:pt>
                <c:pt idx="5465">
                  <c:v>2.9142233609999999</c:v>
                </c:pt>
                <c:pt idx="5466">
                  <c:v>2.9156386279999995</c:v>
                </c:pt>
                <c:pt idx="5467">
                  <c:v>2.9168792565000001</c:v>
                </c:pt>
                <c:pt idx="5468">
                  <c:v>2.9176189560000001</c:v>
                </c:pt>
                <c:pt idx="5469">
                  <c:v>2.9179907222000003</c:v>
                </c:pt>
                <c:pt idx="5470">
                  <c:v>2.9181843378000001</c:v>
                </c:pt>
                <c:pt idx="5471">
                  <c:v>2.9192922608000003</c:v>
                </c:pt>
                <c:pt idx="5472">
                  <c:v>2.9207918088999998</c:v>
                </c:pt>
                <c:pt idx="5473">
                  <c:v>2.9224965506</c:v>
                </c:pt>
                <c:pt idx="5474">
                  <c:v>2.9234952875000002</c:v>
                </c:pt>
                <c:pt idx="5475">
                  <c:v>2.9244690890999996</c:v>
                </c:pt>
                <c:pt idx="5476">
                  <c:v>2.9257962375000002</c:v>
                </c:pt>
                <c:pt idx="5477">
                  <c:v>2.9262337712000002</c:v>
                </c:pt>
                <c:pt idx="5478">
                  <c:v>2.9259380227</c:v>
                </c:pt>
                <c:pt idx="5479">
                  <c:v>2.9259637218000001</c:v>
                </c:pt>
                <c:pt idx="5480">
                  <c:v>2.9263343578000001</c:v>
                </c:pt>
                <c:pt idx="5481">
                  <c:v>2.9275499065000004</c:v>
                </c:pt>
                <c:pt idx="5482">
                  <c:v>2.9285721582000002</c:v>
                </c:pt>
                <c:pt idx="5483">
                  <c:v>2.9290527136</c:v>
                </c:pt>
                <c:pt idx="5484">
                  <c:v>2.9290082315000001</c:v>
                </c:pt>
                <c:pt idx="5485">
                  <c:v>2.9296839422000001</c:v>
                </c:pt>
                <c:pt idx="5486">
                  <c:v>2.9303664032999999</c:v>
                </c:pt>
                <c:pt idx="5487">
                  <c:v>2.9313906492000004</c:v>
                </c:pt>
                <c:pt idx="5488">
                  <c:v>2.9319015304000002</c:v>
                </c:pt>
                <c:pt idx="5489">
                  <c:v>2.9329426840999999</c:v>
                </c:pt>
                <c:pt idx="5490">
                  <c:v>2.9339671787999997</c:v>
                </c:pt>
                <c:pt idx="5491">
                  <c:v>2.934799913</c:v>
                </c:pt>
                <c:pt idx="5492">
                  <c:v>2.9354576160000003</c:v>
                </c:pt>
                <c:pt idx="5493">
                  <c:v>2.9363055608000002</c:v>
                </c:pt>
                <c:pt idx="5494">
                  <c:v>2.9373471393999999</c:v>
                </c:pt>
                <c:pt idx="5495">
                  <c:v>2.9384240528999999</c:v>
                </c:pt>
                <c:pt idx="5496">
                  <c:v>2.9389823874999998</c:v>
                </c:pt>
                <c:pt idx="5497">
                  <c:v>2.93899183</c:v>
                </c:pt>
                <c:pt idx="5498">
                  <c:v>2.9391613080000001</c:v>
                </c:pt>
                <c:pt idx="5499">
                  <c:v>2.9402401995000003</c:v>
                </c:pt>
                <c:pt idx="5500">
                  <c:v>2.9412973850000004</c:v>
                </c:pt>
                <c:pt idx="5501">
                  <c:v>2.9416623047999999</c:v>
                </c:pt>
                <c:pt idx="5502">
                  <c:v>2.9411713711000003</c:v>
                </c:pt>
                <c:pt idx="5503">
                  <c:v>2.9415698568000002</c:v>
                </c:pt>
                <c:pt idx="5504">
                  <c:v>2.9424890272000002</c:v>
                </c:pt>
                <c:pt idx="5505">
                  <c:v>2.9439357152999999</c:v>
                </c:pt>
                <c:pt idx="5506">
                  <c:v>2.9454145182000002</c:v>
                </c:pt>
                <c:pt idx="5507">
                  <c:v>2.9474395343999999</c:v>
                </c:pt>
                <c:pt idx="5508">
                  <c:v>2.9494480486000003</c:v>
                </c:pt>
                <c:pt idx="5509">
                  <c:v>2.9500796584</c:v>
                </c:pt>
                <c:pt idx="5510">
                  <c:v>2.9500117196000004</c:v>
                </c:pt>
                <c:pt idx="5511">
                  <c:v>2.9504444972999999</c:v>
                </c:pt>
                <c:pt idx="5512">
                  <c:v>2.9521031084999998</c:v>
                </c:pt>
                <c:pt idx="5513">
                  <c:v>2.9530722689999997</c:v>
                </c:pt>
                <c:pt idx="5514">
                  <c:v>2.9529976538000002</c:v>
                </c:pt>
                <c:pt idx="5515">
                  <c:v>2.9532939849999997</c:v>
                </c:pt>
                <c:pt idx="5516">
                  <c:v>2.9544623766</c:v>
                </c:pt>
                <c:pt idx="5517">
                  <c:v>2.9554336018000003</c:v>
                </c:pt>
                <c:pt idx="5518">
                  <c:v>2.9556408076</c:v>
                </c:pt>
                <c:pt idx="5519">
                  <c:v>2.9563457588000004</c:v>
                </c:pt>
                <c:pt idx="5520">
                  <c:v>2.9579213897999996</c:v>
                </c:pt>
                <c:pt idx="5521">
                  <c:v>2.9597198903999997</c:v>
                </c:pt>
                <c:pt idx="5522">
                  <c:v>2.9603491812000002</c:v>
                </c:pt>
                <c:pt idx="5523">
                  <c:v>2.9599439839999997</c:v>
                </c:pt>
                <c:pt idx="5524">
                  <c:v>2.9597158681999995</c:v>
                </c:pt>
                <c:pt idx="5525">
                  <c:v>2.9605089280000003</c:v>
                </c:pt>
                <c:pt idx="5526">
                  <c:v>2.9619773602000001</c:v>
                </c:pt>
                <c:pt idx="5527">
                  <c:v>2.9630897676000001</c:v>
                </c:pt>
                <c:pt idx="5528">
                  <c:v>2.9640030880000001</c:v>
                </c:pt>
                <c:pt idx="5529">
                  <c:v>2.9643677478000003</c:v>
                </c:pt>
                <c:pt idx="5530">
                  <c:v>2.9647290535999997</c:v>
                </c:pt>
                <c:pt idx="5531">
                  <c:v>2.9647138083</c:v>
                </c:pt>
                <c:pt idx="5532">
                  <c:v>2.9641632041000001</c:v>
                </c:pt>
                <c:pt idx="5533">
                  <c:v>2.9650109139</c:v>
                </c:pt>
                <c:pt idx="5534">
                  <c:v>2.9669125955000002</c:v>
                </c:pt>
                <c:pt idx="5535">
                  <c:v>2.9679699455999997</c:v>
                </c:pt>
                <c:pt idx="5536">
                  <c:v>2.9679514080000002</c:v>
                </c:pt>
                <c:pt idx="5537">
                  <c:v>2.9680865680000004</c:v>
                </c:pt>
                <c:pt idx="5538">
                  <c:v>2.969503929</c:v>
                </c:pt>
                <c:pt idx="5539">
                  <c:v>2.9710870000000003</c:v>
                </c:pt>
                <c:pt idx="5540">
                  <c:v>2.9722765280000001</c:v>
                </c:pt>
                <c:pt idx="5541">
                  <c:v>2.9724524543999999</c:v>
                </c:pt>
                <c:pt idx="5542">
                  <c:v>2.9731877132999998</c:v>
                </c:pt>
                <c:pt idx="5543">
                  <c:v>2.9735512559999999</c:v>
                </c:pt>
                <c:pt idx="5544">
                  <c:v>2.9735328608999998</c:v>
                </c:pt>
                <c:pt idx="5545">
                  <c:v>2.9733183863999999</c:v>
                </c:pt>
                <c:pt idx="5546">
                  <c:v>2.9745150948000001</c:v>
                </c:pt>
                <c:pt idx="5547">
                  <c:v>2.9760499112000001</c:v>
                </c:pt>
                <c:pt idx="5548">
                  <c:v>2.9768749439999995</c:v>
                </c:pt>
                <c:pt idx="5549">
                  <c:v>2.9774852874</c:v>
                </c:pt>
                <c:pt idx="5550">
                  <c:v>2.9780871896999996</c:v>
                </c:pt>
                <c:pt idx="5551">
                  <c:v>2.9787094512000003</c:v>
                </c:pt>
                <c:pt idx="5552">
                  <c:v>2.9788568639999999</c:v>
                </c:pt>
                <c:pt idx="5553">
                  <c:v>2.9788437108000001</c:v>
                </c:pt>
                <c:pt idx="5554">
                  <c:v>2.9791787999999997</c:v>
                </c:pt>
                <c:pt idx="5555">
                  <c:v>2.9804168100000004</c:v>
                </c:pt>
                <c:pt idx="5556">
                  <c:v>2.9822316704999996</c:v>
                </c:pt>
                <c:pt idx="5557">
                  <c:v>2.9833501104</c:v>
                </c:pt>
                <c:pt idx="5558">
                  <c:v>2.9839410582000001</c:v>
                </c:pt>
                <c:pt idx="5559">
                  <c:v>2.9843510805000002</c:v>
                </c:pt>
                <c:pt idx="5560">
                  <c:v>2.9849845489000004</c:v>
                </c:pt>
                <c:pt idx="5561">
                  <c:v>2.9857906139999999</c:v>
                </c:pt>
                <c:pt idx="5562">
                  <c:v>2.9862041604999998</c:v>
                </c:pt>
                <c:pt idx="5563">
                  <c:v>2.9874839142999998</c:v>
                </c:pt>
                <c:pt idx="5564">
                  <c:v>2.989185403</c:v>
                </c:pt>
                <c:pt idx="5565">
                  <c:v>2.9896960356000002</c:v>
                </c:pt>
                <c:pt idx="5566">
                  <c:v>2.9896667922</c:v>
                </c:pt>
                <c:pt idx="5567">
                  <c:v>2.9901757451000002</c:v>
                </c:pt>
                <c:pt idx="5568">
                  <c:v>2.9917070305999998</c:v>
                </c:pt>
                <c:pt idx="5569">
                  <c:v>2.9925173155000002</c:v>
                </c:pt>
                <c:pt idx="5570">
                  <c:v>2.9924507084999998</c:v>
                </c:pt>
                <c:pt idx="5571">
                  <c:v>2.9921722560000004</c:v>
                </c:pt>
                <c:pt idx="5572">
                  <c:v>2.9932668832</c:v>
                </c:pt>
                <c:pt idx="5573">
                  <c:v>2.9953860303999997</c:v>
                </c:pt>
                <c:pt idx="5574">
                  <c:v>2.9969753303999997</c:v>
                </c:pt>
                <c:pt idx="5575">
                  <c:v>2.9978262099999999</c:v>
                </c:pt>
                <c:pt idx="5576">
                  <c:v>2.998658432</c:v>
                </c:pt>
                <c:pt idx="5577">
                  <c:v>2.999692408</c:v>
                </c:pt>
                <c:pt idx="5578">
                  <c:v>3.0007383978000002</c:v>
                </c:pt>
                <c:pt idx="5579">
                  <c:v>3.0002261900000002</c:v>
                </c:pt>
                <c:pt idx="5580">
                  <c:v>2.9993547135999998</c:v>
                </c:pt>
                <c:pt idx="5581">
                  <c:v>3.0000450218000005</c:v>
                </c:pt>
                <c:pt idx="5582">
                  <c:v>3.0014061305999999</c:v>
                </c:pt>
                <c:pt idx="5583">
                  <c:v>3.0026081759999999</c:v>
                </c:pt>
                <c:pt idx="5584">
                  <c:v>3.0033055298999995</c:v>
                </c:pt>
                <c:pt idx="5585">
                  <c:v>3.0043843832000006</c:v>
                </c:pt>
                <c:pt idx="5586">
                  <c:v>3.0060006079999999</c:v>
                </c:pt>
                <c:pt idx="5587">
                  <c:v>3.0072303921999999</c:v>
                </c:pt>
                <c:pt idx="5588">
                  <c:v>3.007931508</c:v>
                </c:pt>
                <c:pt idx="5589">
                  <c:v>3.0080936254999999</c:v>
                </c:pt>
                <c:pt idx="5590">
                  <c:v>3.009114963</c:v>
                </c:pt>
                <c:pt idx="5591">
                  <c:v>3.0101602874999998</c:v>
                </c:pt>
                <c:pt idx="5592">
                  <c:v>3.0107263310000003</c:v>
                </c:pt>
                <c:pt idx="5593">
                  <c:v>3.0110973232</c:v>
                </c:pt>
                <c:pt idx="5594">
                  <c:v>3.0118039087999997</c:v>
                </c:pt>
                <c:pt idx="5595">
                  <c:v>3.0130156406000004</c:v>
                </c:pt>
                <c:pt idx="5596">
                  <c:v>3.0136933250000002</c:v>
                </c:pt>
                <c:pt idx="5597">
                  <c:v>3.0140081046000002</c:v>
                </c:pt>
                <c:pt idx="5598">
                  <c:v>3.0141636327000003</c:v>
                </c:pt>
                <c:pt idx="5599">
                  <c:v>3.0146787356</c:v>
                </c:pt>
                <c:pt idx="5600">
                  <c:v>3.0158976814000003</c:v>
                </c:pt>
                <c:pt idx="5601">
                  <c:v>3.0171338449999996</c:v>
                </c:pt>
                <c:pt idx="5602">
                  <c:v>3.0182005780000001</c:v>
                </c:pt>
                <c:pt idx="5603">
                  <c:v>3.0196116817000003</c:v>
                </c:pt>
                <c:pt idx="5604">
                  <c:v>3.0209921064</c:v>
                </c:pt>
                <c:pt idx="5605">
                  <c:v>3.0218262408000003</c:v>
                </c:pt>
                <c:pt idx="5606">
                  <c:v>3.0216001209999996</c:v>
                </c:pt>
                <c:pt idx="5607">
                  <c:v>3.0215880875000001</c:v>
                </c:pt>
                <c:pt idx="5608">
                  <c:v>3.0226381770000001</c:v>
                </c:pt>
                <c:pt idx="5609">
                  <c:v>3.0245552519999999</c:v>
                </c:pt>
                <c:pt idx="5610">
                  <c:v>3.0252492102000001</c:v>
                </c:pt>
                <c:pt idx="5611">
                  <c:v>3.0277234763999998</c:v>
                </c:pt>
                <c:pt idx="5612">
                  <c:v>3.0290003252000002</c:v>
                </c:pt>
                <c:pt idx="5613">
                  <c:v>3.0286784653000001</c:v>
                </c:pt>
                <c:pt idx="5614">
                  <c:v>3.0287130019999999</c:v>
                </c:pt>
                <c:pt idx="5615">
                  <c:v>3.0287526612</c:v>
                </c:pt>
                <c:pt idx="5616">
                  <c:v>3.0289654079999999</c:v>
                </c:pt>
                <c:pt idx="5617">
                  <c:v>3.0293461322000002</c:v>
                </c:pt>
                <c:pt idx="5618">
                  <c:v>3.0294200685000003</c:v>
                </c:pt>
                <c:pt idx="5619">
                  <c:v>3.0298814618000005</c:v>
                </c:pt>
                <c:pt idx="5620">
                  <c:v>3.0305366519999999</c:v>
                </c:pt>
                <c:pt idx="5621">
                  <c:v>3.0315554555999999</c:v>
                </c:pt>
                <c:pt idx="5622">
                  <c:v>3.0325881392</c:v>
                </c:pt>
                <c:pt idx="5623">
                  <c:v>3.0334288599999999</c:v>
                </c:pt>
                <c:pt idx="5624">
                  <c:v>3.0344051475000002</c:v>
                </c:pt>
                <c:pt idx="5625">
                  <c:v>3.0356765279999998</c:v>
                </c:pt>
                <c:pt idx="5626">
                  <c:v>3.0369325877999995</c:v>
                </c:pt>
                <c:pt idx="5627">
                  <c:v>3.0371388317999997</c:v>
                </c:pt>
                <c:pt idx="5628">
                  <c:v>3.0366502102999999</c:v>
                </c:pt>
                <c:pt idx="5629">
                  <c:v>3.0372494039999998</c:v>
                </c:pt>
                <c:pt idx="5630">
                  <c:v>3.0385797331000002</c:v>
                </c:pt>
                <c:pt idx="5631">
                  <c:v>3.0395756254999999</c:v>
                </c:pt>
                <c:pt idx="5632">
                  <c:v>3.0404206615999998</c:v>
                </c:pt>
                <c:pt idx="5633">
                  <c:v>3.0415936179999998</c:v>
                </c:pt>
                <c:pt idx="5634">
                  <c:v>3.0425606676999997</c:v>
                </c:pt>
                <c:pt idx="5635">
                  <c:v>3.0436754140000004</c:v>
                </c:pt>
                <c:pt idx="5636">
                  <c:v>3.0445772927999997</c:v>
                </c:pt>
                <c:pt idx="5637">
                  <c:v>3.0454568760000003</c:v>
                </c:pt>
                <c:pt idx="5638">
                  <c:v>3.0459862520000001</c:v>
                </c:pt>
                <c:pt idx="5639">
                  <c:v>3.0464829432</c:v>
                </c:pt>
                <c:pt idx="5640">
                  <c:v>3.0469813901999996</c:v>
                </c:pt>
                <c:pt idx="5641">
                  <c:v>3.0476619306000003</c:v>
                </c:pt>
                <c:pt idx="5642">
                  <c:v>3.0480076760000001</c:v>
                </c:pt>
                <c:pt idx="5643">
                  <c:v>3.0485648160000003</c:v>
                </c:pt>
                <c:pt idx="5644">
                  <c:v>3.0493075455</c:v>
                </c:pt>
                <c:pt idx="5645">
                  <c:v>3.0496740668000002</c:v>
                </c:pt>
                <c:pt idx="5646">
                  <c:v>3.0501848052000002</c:v>
                </c:pt>
                <c:pt idx="5647">
                  <c:v>3.0510322470000002</c:v>
                </c:pt>
                <c:pt idx="5648">
                  <c:v>3.0525910500000002</c:v>
                </c:pt>
                <c:pt idx="5649">
                  <c:v>3.0541637921999998</c:v>
                </c:pt>
                <c:pt idx="5650">
                  <c:v>3.0548742193000002</c:v>
                </c:pt>
                <c:pt idx="5651">
                  <c:v>3.0552341778000001</c:v>
                </c:pt>
                <c:pt idx="5652">
                  <c:v>3.0559378035</c:v>
                </c:pt>
                <c:pt idx="5653">
                  <c:v>3.0564662039999995</c:v>
                </c:pt>
                <c:pt idx="5654">
                  <c:v>3.0569808297000001</c:v>
                </c:pt>
                <c:pt idx="5655">
                  <c:v>3.0576725232000004</c:v>
                </c:pt>
                <c:pt idx="5656">
                  <c:v>3.0586958922000003</c:v>
                </c:pt>
                <c:pt idx="5657">
                  <c:v>3.0595198292999997</c:v>
                </c:pt>
                <c:pt idx="5658">
                  <c:v>3.0594689279999998</c:v>
                </c:pt>
                <c:pt idx="5659">
                  <c:v>3.0591019017000001</c:v>
                </c:pt>
                <c:pt idx="5660">
                  <c:v>3.0594707496</c:v>
                </c:pt>
                <c:pt idx="5661">
                  <c:v>3.0610895814000001</c:v>
                </c:pt>
                <c:pt idx="5662">
                  <c:v>3.06307836</c:v>
                </c:pt>
                <c:pt idx="5663">
                  <c:v>3.0636366713999998</c:v>
                </c:pt>
                <c:pt idx="5664">
                  <c:v>3.0647644599000001</c:v>
                </c:pt>
                <c:pt idx="5665">
                  <c:v>3.0671860259999999</c:v>
                </c:pt>
                <c:pt idx="5666">
                  <c:v>3.068386952</c:v>
                </c:pt>
                <c:pt idx="5667">
                  <c:v>3.0683495542000001</c:v>
                </c:pt>
                <c:pt idx="5668">
                  <c:v>3.0689844919999998</c:v>
                </c:pt>
                <c:pt idx="5669">
                  <c:v>3.069960054</c:v>
                </c:pt>
                <c:pt idx="5670">
                  <c:v>3.0703902075</c:v>
                </c:pt>
                <c:pt idx="5671">
                  <c:v>3.0706362224999997</c:v>
                </c:pt>
                <c:pt idx="5672">
                  <c:v>3.0709047599999995</c:v>
                </c:pt>
                <c:pt idx="5673">
                  <c:v>3.0715261013999999</c:v>
                </c:pt>
                <c:pt idx="5674">
                  <c:v>3.0724778082000004</c:v>
                </c:pt>
                <c:pt idx="5675">
                  <c:v>3.0731933951999997</c:v>
                </c:pt>
                <c:pt idx="5676">
                  <c:v>3.0737040048000002</c:v>
                </c:pt>
                <c:pt idx="5677">
                  <c:v>3.0749551091999998</c:v>
                </c:pt>
                <c:pt idx="5678">
                  <c:v>3.0760637138</c:v>
                </c:pt>
                <c:pt idx="5679">
                  <c:v>3.0767969499999999</c:v>
                </c:pt>
                <c:pt idx="5680">
                  <c:v>3.0773737296000001</c:v>
                </c:pt>
                <c:pt idx="5681">
                  <c:v>3.0781556910000001</c:v>
                </c:pt>
                <c:pt idx="5682">
                  <c:v>3.0787204391</c:v>
                </c:pt>
                <c:pt idx="5683">
                  <c:v>3.0794417920000003</c:v>
                </c:pt>
                <c:pt idx="5684">
                  <c:v>3.0803058803999996</c:v>
                </c:pt>
                <c:pt idx="5685">
                  <c:v>3.0813596033000001</c:v>
                </c:pt>
                <c:pt idx="5686">
                  <c:v>3.0822794394000002</c:v>
                </c:pt>
                <c:pt idx="5687">
                  <c:v>3.0833907045999998</c:v>
                </c:pt>
                <c:pt idx="5688">
                  <c:v>3.0841611163999998</c:v>
                </c:pt>
                <c:pt idx="5689">
                  <c:v>3.0854552912000002</c:v>
                </c:pt>
                <c:pt idx="5690">
                  <c:v>3.0862259070000002</c:v>
                </c:pt>
                <c:pt idx="5691">
                  <c:v>3.0864450210000003</c:v>
                </c:pt>
                <c:pt idx="5692">
                  <c:v>3.0864848995999998</c:v>
                </c:pt>
                <c:pt idx="5693">
                  <c:v>3.0867022620999998</c:v>
                </c:pt>
                <c:pt idx="5694">
                  <c:v>3.0870936679999996</c:v>
                </c:pt>
                <c:pt idx="5695">
                  <c:v>3.0880055232000001</c:v>
                </c:pt>
                <c:pt idx="5696">
                  <c:v>3.0890584777000001</c:v>
                </c:pt>
                <c:pt idx="5697">
                  <c:v>3.0903256294999997</c:v>
                </c:pt>
                <c:pt idx="5698">
                  <c:v>3.0921343240000003</c:v>
                </c:pt>
                <c:pt idx="5699">
                  <c:v>3.0930779892000002</c:v>
                </c:pt>
                <c:pt idx="5700">
                  <c:v>3.0944170224000001</c:v>
                </c:pt>
                <c:pt idx="5701">
                  <c:v>3.0950632267999998</c:v>
                </c:pt>
                <c:pt idx="5702">
                  <c:v>3.0960630120000001</c:v>
                </c:pt>
                <c:pt idx="5703">
                  <c:v>3.0963471210000004</c:v>
                </c:pt>
                <c:pt idx="5704">
                  <c:v>3.0964483402999998</c:v>
                </c:pt>
                <c:pt idx="5705">
                  <c:v>3.0972375728000001</c:v>
                </c:pt>
                <c:pt idx="5706">
                  <c:v>3.0981958656000002</c:v>
                </c:pt>
                <c:pt idx="5707">
                  <c:v>3.0991298559999998</c:v>
                </c:pt>
                <c:pt idx="5708">
                  <c:v>3.0998879778999999</c:v>
                </c:pt>
                <c:pt idx="5709">
                  <c:v>3.1004422814999999</c:v>
                </c:pt>
                <c:pt idx="5710">
                  <c:v>3.1009896519</c:v>
                </c:pt>
                <c:pt idx="5711">
                  <c:v>3.1013279111999998</c:v>
                </c:pt>
                <c:pt idx="5712">
                  <c:v>3.1023510338000002</c:v>
                </c:pt>
                <c:pt idx="5713">
                  <c:v>3.1033532837999998</c:v>
                </c:pt>
                <c:pt idx="5714">
                  <c:v>3.1043555987999998</c:v>
                </c:pt>
                <c:pt idx="5715">
                  <c:v>3.1046870495999999</c:v>
                </c:pt>
                <c:pt idx="5716">
                  <c:v>3.1057261649999997</c:v>
                </c:pt>
                <c:pt idx="5717">
                  <c:v>3.1067339132000003</c:v>
                </c:pt>
                <c:pt idx="5718">
                  <c:v>3.1068737052000004</c:v>
                </c:pt>
                <c:pt idx="5719">
                  <c:v>3.1071581024999997</c:v>
                </c:pt>
                <c:pt idx="5720">
                  <c:v>3.1077771624000001</c:v>
                </c:pt>
                <c:pt idx="5721">
                  <c:v>3.1083997479000001</c:v>
                </c:pt>
                <c:pt idx="5722">
                  <c:v>3.1090363511999999</c:v>
                </c:pt>
                <c:pt idx="5723">
                  <c:v>3.1096729898999995</c:v>
                </c:pt>
                <c:pt idx="5724">
                  <c:v>3.11036913</c:v>
                </c:pt>
                <c:pt idx="5725">
                  <c:v>3.1114315155000001</c:v>
                </c:pt>
                <c:pt idx="5726">
                  <c:v>3.1119341841000003</c:v>
                </c:pt>
                <c:pt idx="5727">
                  <c:v>3.1127751127000005</c:v>
                </c:pt>
                <c:pt idx="5728">
                  <c:v>3.1137904694</c:v>
                </c:pt>
                <c:pt idx="5729">
                  <c:v>3.1150152968000007</c:v>
                </c:pt>
                <c:pt idx="5730">
                  <c:v>3.1162559984000002</c:v>
                </c:pt>
                <c:pt idx="5731">
                  <c:v>3.1171480302000001</c:v>
                </c:pt>
                <c:pt idx="5732">
                  <c:v>3.1176843256000004</c:v>
                </c:pt>
                <c:pt idx="5733">
                  <c:v>3.1180234649999998</c:v>
                </c:pt>
                <c:pt idx="5734">
                  <c:v>3.1187009504000001</c:v>
                </c:pt>
                <c:pt idx="5735">
                  <c:v>3.1195634328000001</c:v>
                </c:pt>
                <c:pt idx="5736">
                  <c:v>3.1211570539999998</c:v>
                </c:pt>
                <c:pt idx="5737">
                  <c:v>3.1224159760000001</c:v>
                </c:pt>
                <c:pt idx="5738">
                  <c:v>3.122991238</c:v>
                </c:pt>
                <c:pt idx="5739">
                  <c:v>3.1226959445000002</c:v>
                </c:pt>
                <c:pt idx="5740">
                  <c:v>3.1224514412</c:v>
                </c:pt>
                <c:pt idx="5741">
                  <c:v>3.1234108341999995</c:v>
                </c:pt>
                <c:pt idx="5742">
                  <c:v>3.1236371776</c:v>
                </c:pt>
                <c:pt idx="5743">
                  <c:v>3.1247870604000005</c:v>
                </c:pt>
                <c:pt idx="5744">
                  <c:v>3.1270651331999999</c:v>
                </c:pt>
                <c:pt idx="5745">
                  <c:v>3.1286541389</c:v>
                </c:pt>
                <c:pt idx="5746">
                  <c:v>3.1300442300000002</c:v>
                </c:pt>
                <c:pt idx="5747">
                  <c:v>3.1307115356999997</c:v>
                </c:pt>
                <c:pt idx="5748">
                  <c:v>3.1308480320000003</c:v>
                </c:pt>
                <c:pt idx="5749">
                  <c:v>3.1313214575999999</c:v>
                </c:pt>
                <c:pt idx="5750">
                  <c:v>3.1328146752000001</c:v>
                </c:pt>
                <c:pt idx="5751">
                  <c:v>3.1340894549999998</c:v>
                </c:pt>
                <c:pt idx="5752">
                  <c:v>3.1346146872</c:v>
                </c:pt>
                <c:pt idx="5753">
                  <c:v>3.1347677376000003</c:v>
                </c:pt>
                <c:pt idx="5754">
                  <c:v>3.1349436576</c:v>
                </c:pt>
                <c:pt idx="5755">
                  <c:v>3.1356806085</c:v>
                </c:pt>
                <c:pt idx="5756">
                  <c:v>3.1365835349000002</c:v>
                </c:pt>
                <c:pt idx="5757">
                  <c:v>3.1371353561999999</c:v>
                </c:pt>
                <c:pt idx="5758">
                  <c:v>3.1377083455000001</c:v>
                </c:pt>
                <c:pt idx="5759">
                  <c:v>3.1383148335</c:v>
                </c:pt>
                <c:pt idx="5760">
                  <c:v>3.1390820471999996</c:v>
                </c:pt>
                <c:pt idx="5761">
                  <c:v>3.1398422957000003</c:v>
                </c:pt>
                <c:pt idx="5762">
                  <c:v>3.1407914914999999</c:v>
                </c:pt>
                <c:pt idx="5763">
                  <c:v>3.1415695262000001</c:v>
                </c:pt>
                <c:pt idx="5764">
                  <c:v>3.1418038455999997</c:v>
                </c:pt>
                <c:pt idx="5765">
                  <c:v>3.1425309020999999</c:v>
                </c:pt>
                <c:pt idx="5766">
                  <c:v>3.1437631110999997</c:v>
                </c:pt>
                <c:pt idx="5767">
                  <c:v>3.1446140300999996</c:v>
                </c:pt>
                <c:pt idx="5768">
                  <c:v>3.1449158111999997</c:v>
                </c:pt>
                <c:pt idx="5769">
                  <c:v>3.1450762624000004</c:v>
                </c:pt>
                <c:pt idx="5770">
                  <c:v>3.1450653837</c:v>
                </c:pt>
                <c:pt idx="5771">
                  <c:v>3.1463191046999999</c:v>
                </c:pt>
                <c:pt idx="5772">
                  <c:v>3.1484984992</c:v>
                </c:pt>
                <c:pt idx="5773">
                  <c:v>3.1501888168000001</c:v>
                </c:pt>
                <c:pt idx="5774">
                  <c:v>3.1510242807000002</c:v>
                </c:pt>
                <c:pt idx="5775">
                  <c:v>3.1507979488000002</c:v>
                </c:pt>
                <c:pt idx="5776">
                  <c:v>3.1511263503999998</c:v>
                </c:pt>
                <c:pt idx="5777">
                  <c:v>3.1523419136999999</c:v>
                </c:pt>
                <c:pt idx="5778">
                  <c:v>3.1540878892999999</c:v>
                </c:pt>
                <c:pt idx="5779">
                  <c:v>3.1547541511999997</c:v>
                </c:pt>
                <c:pt idx="5780">
                  <c:v>3.1543050473999998</c:v>
                </c:pt>
                <c:pt idx="5781">
                  <c:v>3.1547768784000003</c:v>
                </c:pt>
                <c:pt idx="5782">
                  <c:v>3.1563555450000003</c:v>
                </c:pt>
                <c:pt idx="5783">
                  <c:v>3.1588168397999996</c:v>
                </c:pt>
                <c:pt idx="5784">
                  <c:v>3.1602192712999999</c:v>
                </c:pt>
                <c:pt idx="5785">
                  <c:v>3.1609056265</c:v>
                </c:pt>
                <c:pt idx="5786">
                  <c:v>3.1608491421</c:v>
                </c:pt>
                <c:pt idx="5787">
                  <c:v>3.1612737384000003</c:v>
                </c:pt>
                <c:pt idx="5788">
                  <c:v>3.1616364300000002</c:v>
                </c:pt>
                <c:pt idx="5789">
                  <c:v>3.1617956850000004</c:v>
                </c:pt>
                <c:pt idx="5790">
                  <c:v>3.1624927858</c:v>
                </c:pt>
                <c:pt idx="5791">
                  <c:v>3.1635278703000003</c:v>
                </c:pt>
                <c:pt idx="5792">
                  <c:v>3.1643542247999998</c:v>
                </c:pt>
                <c:pt idx="5793">
                  <c:v>3.1651611476000001</c:v>
                </c:pt>
                <c:pt idx="5794">
                  <c:v>3.1663609796000003</c:v>
                </c:pt>
                <c:pt idx="5795">
                  <c:v>3.1673609055999998</c:v>
                </c:pt>
                <c:pt idx="5796">
                  <c:v>3.1681467088000002</c:v>
                </c:pt>
                <c:pt idx="5797">
                  <c:v>3.1691414194999998</c:v>
                </c:pt>
                <c:pt idx="5798">
                  <c:v>3.1701290928000003</c:v>
                </c:pt>
                <c:pt idx="5799">
                  <c:v>3.1709345260000004</c:v>
                </c:pt>
                <c:pt idx="5800">
                  <c:v>3.1712179427999998</c:v>
                </c:pt>
                <c:pt idx="5801">
                  <c:v>3.1711882080000002</c:v>
                </c:pt>
                <c:pt idx="5802">
                  <c:v>3.1718930440999999</c:v>
                </c:pt>
                <c:pt idx="5803">
                  <c:v>3.1736883583999997</c:v>
                </c:pt>
                <c:pt idx="5804">
                  <c:v>3.1749492684000002</c:v>
                </c:pt>
                <c:pt idx="5805">
                  <c:v>3.1751463821999999</c:v>
                </c:pt>
                <c:pt idx="5806">
                  <c:v>3.1753452717999999</c:v>
                </c:pt>
                <c:pt idx="5807">
                  <c:v>3.1758876000000003</c:v>
                </c:pt>
                <c:pt idx="5808">
                  <c:v>3.1769558095000003</c:v>
                </c:pt>
                <c:pt idx="5809">
                  <c:v>3.1774946975000002</c:v>
                </c:pt>
                <c:pt idx="5810">
                  <c:v>3.1780300724999999</c:v>
                </c:pt>
                <c:pt idx="5811">
                  <c:v>3.1791340682000002</c:v>
                </c:pt>
                <c:pt idx="5812">
                  <c:v>3.1809572428999999</c:v>
                </c:pt>
                <c:pt idx="5813">
                  <c:v>3.1824050669999999</c:v>
                </c:pt>
                <c:pt idx="5814">
                  <c:v>3.1831125417000004</c:v>
                </c:pt>
                <c:pt idx="5815">
                  <c:v>3.1829451116</c:v>
                </c:pt>
                <c:pt idx="5816">
                  <c:v>3.1842125444999998</c:v>
                </c:pt>
                <c:pt idx="5817">
                  <c:v>3.1854818885</c:v>
                </c:pt>
                <c:pt idx="5818">
                  <c:v>3.1862359101999997</c:v>
                </c:pt>
                <c:pt idx="5819">
                  <c:v>3.1868128319999998</c:v>
                </c:pt>
                <c:pt idx="5820">
                  <c:v>3.1875687692999999</c:v>
                </c:pt>
                <c:pt idx="5821">
                  <c:v>3.1883176548000001</c:v>
                </c:pt>
                <c:pt idx="5822">
                  <c:v>3.188685472</c:v>
                </c:pt>
                <c:pt idx="5823">
                  <c:v>3.1883141571999998</c:v>
                </c:pt>
                <c:pt idx="5824">
                  <c:v>3.1888128840000003</c:v>
                </c:pt>
                <c:pt idx="5825">
                  <c:v>3.1905700865999997</c:v>
                </c:pt>
                <c:pt idx="5826">
                  <c:v>3.1917921524999997</c:v>
                </c:pt>
                <c:pt idx="5827">
                  <c:v>3.1919579622000001</c:v>
                </c:pt>
                <c:pt idx="5828">
                  <c:v>3.1918227361000002</c:v>
                </c:pt>
                <c:pt idx="5829">
                  <c:v>3.1928063782999998</c:v>
                </c:pt>
                <c:pt idx="5830">
                  <c:v>3.1945117893999999</c:v>
                </c:pt>
                <c:pt idx="5831">
                  <c:v>3.1959883866000003</c:v>
                </c:pt>
                <c:pt idx="5832">
                  <c:v>3.1972628515999997</c:v>
                </c:pt>
                <c:pt idx="5833">
                  <c:v>3.1978406524000005</c:v>
                </c:pt>
                <c:pt idx="5834">
                  <c:v>3.1988035351999997</c:v>
                </c:pt>
                <c:pt idx="5835">
                  <c:v>3.2001319503999999</c:v>
                </c:pt>
                <c:pt idx="5836">
                  <c:v>3.2005772775000003</c:v>
                </c:pt>
                <c:pt idx="5837">
                  <c:v>3.2006696568000002</c:v>
                </c:pt>
                <c:pt idx="5838">
                  <c:v>3.2014501540999998</c:v>
                </c:pt>
                <c:pt idx="5839">
                  <c:v>3.2026123583999997</c:v>
                </c:pt>
                <c:pt idx="5840">
                  <c:v>3.2030793109000006</c:v>
                </c:pt>
                <c:pt idx="5841">
                  <c:v>3.2033402567000007</c:v>
                </c:pt>
                <c:pt idx="5842">
                  <c:v>3.2039257250000004</c:v>
                </c:pt>
                <c:pt idx="5843">
                  <c:v>3.2046744071999997</c:v>
                </c:pt>
                <c:pt idx="5844">
                  <c:v>3.2056399766000001</c:v>
                </c:pt>
                <c:pt idx="5845">
                  <c:v>3.2058992655999998</c:v>
                </c:pt>
                <c:pt idx="5846">
                  <c:v>3.206687498</c:v>
                </c:pt>
                <c:pt idx="5847">
                  <c:v>3.2083526760999996</c:v>
                </c:pt>
                <c:pt idx="5848">
                  <c:v>3.2096540497000001</c:v>
                </c:pt>
                <c:pt idx="5849">
                  <c:v>3.2107708703999998</c:v>
                </c:pt>
                <c:pt idx="5850">
                  <c:v>3.2111704344999996</c:v>
                </c:pt>
                <c:pt idx="5851">
                  <c:v>3.2112238415999999</c:v>
                </c:pt>
                <c:pt idx="5852">
                  <c:v>3.2112718517999999</c:v>
                </c:pt>
                <c:pt idx="5853">
                  <c:v>3.2120660193999999</c:v>
                </c:pt>
                <c:pt idx="5854">
                  <c:v>3.2139044210000001</c:v>
                </c:pt>
                <c:pt idx="5855">
                  <c:v>3.2173398036999998</c:v>
                </c:pt>
                <c:pt idx="5856">
                  <c:v>3.2195142744000003</c:v>
                </c:pt>
                <c:pt idx="5857">
                  <c:v>3.2202481569999994</c:v>
                </c:pt>
                <c:pt idx="5858">
                  <c:v>3.2199090423999999</c:v>
                </c:pt>
                <c:pt idx="5859">
                  <c:v>3.2193814380000001</c:v>
                </c:pt>
                <c:pt idx="5860">
                  <c:v>3.2195787780000003</c:v>
                </c:pt>
                <c:pt idx="5861">
                  <c:v>3.2201117428000003</c:v>
                </c:pt>
                <c:pt idx="5862">
                  <c:v>3.2208044899999999</c:v>
                </c:pt>
                <c:pt idx="5863">
                  <c:v>3.2211311291999998</c:v>
                </c:pt>
                <c:pt idx="5864">
                  <c:v>3.2216570259999999</c:v>
                </c:pt>
                <c:pt idx="5865">
                  <c:v>3.2227268723</c:v>
                </c:pt>
                <c:pt idx="5866">
                  <c:v>3.2238004062000005</c:v>
                </c:pt>
                <c:pt idx="5867">
                  <c:v>3.2239961483999999</c:v>
                </c:pt>
                <c:pt idx="5868">
                  <c:v>3.2236676325000002</c:v>
                </c:pt>
                <c:pt idx="5869">
                  <c:v>3.2249352680999999</c:v>
                </c:pt>
                <c:pt idx="5870">
                  <c:v>3.2261706903</c:v>
                </c:pt>
                <c:pt idx="5871">
                  <c:v>3.2270039483000001</c:v>
                </c:pt>
                <c:pt idx="5872">
                  <c:v>3.2276451019999999</c:v>
                </c:pt>
                <c:pt idx="5873">
                  <c:v>3.2286400536000004</c:v>
                </c:pt>
                <c:pt idx="5874">
                  <c:v>3.2295004329000001</c:v>
                </c:pt>
                <c:pt idx="5875">
                  <c:v>3.2302154546000001</c:v>
                </c:pt>
                <c:pt idx="5876">
                  <c:v>3.2302229025</c:v>
                </c:pt>
                <c:pt idx="5877">
                  <c:v>3.2307871672999999</c:v>
                </c:pt>
                <c:pt idx="5878">
                  <c:v>3.2324076595000002</c:v>
                </c:pt>
                <c:pt idx="5879">
                  <c:v>3.233645637</c:v>
                </c:pt>
                <c:pt idx="5880">
                  <c:v>3.2335829999999999</c:v>
                </c:pt>
                <c:pt idx="5881">
                  <c:v>3.2335239497999999</c:v>
                </c:pt>
                <c:pt idx="5882">
                  <c:v>3.2342285188000002</c:v>
                </c:pt>
                <c:pt idx="5883">
                  <c:v>3.2354901568000001</c:v>
                </c:pt>
                <c:pt idx="5884">
                  <c:v>3.2366136672999999</c:v>
                </c:pt>
                <c:pt idx="5885">
                  <c:v>3.2370347370000001</c:v>
                </c:pt>
                <c:pt idx="5886">
                  <c:v>3.2379895548000004</c:v>
                </c:pt>
                <c:pt idx="5887">
                  <c:v>3.2401935148000001</c:v>
                </c:pt>
                <c:pt idx="5888">
                  <c:v>3.2420202463999996</c:v>
                </c:pt>
                <c:pt idx="5889">
                  <c:v>3.2422330948000004</c:v>
                </c:pt>
                <c:pt idx="5890">
                  <c:v>3.2417359345999999</c:v>
                </c:pt>
                <c:pt idx="5891">
                  <c:v>3.2419559493999999</c:v>
                </c:pt>
                <c:pt idx="5892">
                  <c:v>3.2425499555999999</c:v>
                </c:pt>
                <c:pt idx="5893">
                  <c:v>3.2431440138000003</c:v>
                </c:pt>
                <c:pt idx="5894">
                  <c:v>3.2442468752000004</c:v>
                </c:pt>
                <c:pt idx="5895">
                  <c:v>3.2456661649999998</c:v>
                </c:pt>
                <c:pt idx="5896">
                  <c:v>3.2468913104000006</c:v>
                </c:pt>
                <c:pt idx="5897">
                  <c:v>3.2470393695999999</c:v>
                </c:pt>
                <c:pt idx="5898">
                  <c:v>3.2475182156000004</c:v>
                </c:pt>
                <c:pt idx="5899">
                  <c:v>3.2485691358</c:v>
                </c:pt>
                <c:pt idx="5900">
                  <c:v>3.2501922327999999</c:v>
                </c:pt>
                <c:pt idx="5901">
                  <c:v>3.2514539512999998</c:v>
                </c:pt>
                <c:pt idx="5902">
                  <c:v>3.2520270173000001</c:v>
                </c:pt>
                <c:pt idx="5903">
                  <c:v>3.2520875759999996</c:v>
                </c:pt>
                <c:pt idx="5904">
                  <c:v>3.2517774525000003</c:v>
                </c:pt>
                <c:pt idx="5905">
                  <c:v>3.2516254825999997</c:v>
                </c:pt>
                <c:pt idx="5906">
                  <c:v>3.2523568368000002</c:v>
                </c:pt>
                <c:pt idx="5907">
                  <c:v>3.2531009099000001</c:v>
                </c:pt>
                <c:pt idx="5908">
                  <c:v>3.2538052704</c:v>
                </c:pt>
                <c:pt idx="5909">
                  <c:v>3.2552132305999999</c:v>
                </c:pt>
                <c:pt idx="5910">
                  <c:v>3.2568103177000003</c:v>
                </c:pt>
                <c:pt idx="5911">
                  <c:v>3.2578404726000003</c:v>
                </c:pt>
                <c:pt idx="5912">
                  <c:v>3.2585179845000001</c:v>
                </c:pt>
                <c:pt idx="5913">
                  <c:v>3.2602591584000002</c:v>
                </c:pt>
                <c:pt idx="5914">
                  <c:v>3.261805963</c:v>
                </c:pt>
                <c:pt idx="5915">
                  <c:v>3.2626564361999999</c:v>
                </c:pt>
                <c:pt idx="5916">
                  <c:v>3.2626341249999999</c:v>
                </c:pt>
                <c:pt idx="5917">
                  <c:v>3.2633608656000002</c:v>
                </c:pt>
                <c:pt idx="5918">
                  <c:v>3.2648567444999999</c:v>
                </c:pt>
                <c:pt idx="5919">
                  <c:v>3.2656543962</c:v>
                </c:pt>
                <c:pt idx="5920">
                  <c:v>3.2659155834</c:v>
                </c:pt>
                <c:pt idx="5921">
                  <c:v>3.2667042930000001</c:v>
                </c:pt>
                <c:pt idx="5922">
                  <c:v>3.2678568874000002</c:v>
                </c:pt>
                <c:pt idx="5923">
                  <c:v>3.2690205113999995</c:v>
                </c:pt>
                <c:pt idx="5924">
                  <c:v>3.2698331255999999</c:v>
                </c:pt>
                <c:pt idx="5925">
                  <c:v>3.2702674119999999</c:v>
                </c:pt>
                <c:pt idx="5926">
                  <c:v>3.2703232835999998</c:v>
                </c:pt>
                <c:pt idx="5927">
                  <c:v>3.2704009128</c:v>
                </c:pt>
                <c:pt idx="5928">
                  <c:v>3.2710190290000001</c:v>
                </c:pt>
                <c:pt idx="5929">
                  <c:v>3.2723670264999996</c:v>
                </c:pt>
                <c:pt idx="5930">
                  <c:v>3.2734914008000002</c:v>
                </c:pt>
                <c:pt idx="5931">
                  <c:v>3.2746177152000002</c:v>
                </c:pt>
                <c:pt idx="5932">
                  <c:v>3.2755621124999998</c:v>
                </c:pt>
                <c:pt idx="5933">
                  <c:v>3.2756163335999999</c:v>
                </c:pt>
                <c:pt idx="5934">
                  <c:v>3.2760455674999998</c:v>
                </c:pt>
                <c:pt idx="5935">
                  <c:v>3.2780953845000003</c:v>
                </c:pt>
                <c:pt idx="5936">
                  <c:v>3.2796410256000001</c:v>
                </c:pt>
                <c:pt idx="5937">
                  <c:v>3.2801251279999999</c:v>
                </c:pt>
                <c:pt idx="5938">
                  <c:v>3.2800865167</c:v>
                </c:pt>
                <c:pt idx="5939">
                  <c:v>3.2807618830000003</c:v>
                </c:pt>
                <c:pt idx="5940">
                  <c:v>3.2817779984</c:v>
                </c:pt>
                <c:pt idx="5941">
                  <c:v>3.2829400230000005</c:v>
                </c:pt>
                <c:pt idx="5942">
                  <c:v>3.2839090706</c:v>
                </c:pt>
                <c:pt idx="5943">
                  <c:v>3.2848691219999999</c:v>
                </c:pt>
                <c:pt idx="5944">
                  <c:v>3.2858402065999996</c:v>
                </c:pt>
                <c:pt idx="5945">
                  <c:v>3.2868259752000002</c:v>
                </c:pt>
                <c:pt idx="5946">
                  <c:v>3.2879795345999998</c:v>
                </c:pt>
                <c:pt idx="5947">
                  <c:v>3.2889181566999999</c:v>
                </c:pt>
                <c:pt idx="5948">
                  <c:v>3.2894667996</c:v>
                </c:pt>
                <c:pt idx="5949">
                  <c:v>3.2901576592000001</c:v>
                </c:pt>
                <c:pt idx="5950">
                  <c:v>3.2913881506</c:v>
                </c:pt>
                <c:pt idx="5951">
                  <c:v>3.2925877244000001</c:v>
                </c:pt>
                <c:pt idx="5952">
                  <c:v>3.2933972152000002</c:v>
                </c:pt>
                <c:pt idx="5953">
                  <c:v>3.2938512499999999</c:v>
                </c:pt>
                <c:pt idx="5954">
                  <c:v>3.2948522520000001</c:v>
                </c:pt>
                <c:pt idx="5955">
                  <c:v>3.2954868390000005</c:v>
                </c:pt>
                <c:pt idx="5956">
                  <c:v>3.2959610420000001</c:v>
                </c:pt>
                <c:pt idx="5957">
                  <c:v>3.2963004144000001</c:v>
                </c:pt>
                <c:pt idx="5958">
                  <c:v>3.2968312811000002</c:v>
                </c:pt>
                <c:pt idx="5959">
                  <c:v>3.2977506435000001</c:v>
                </c:pt>
                <c:pt idx="5960">
                  <c:v>3.298500513</c:v>
                </c:pt>
                <c:pt idx="5961">
                  <c:v>3.2994712069999999</c:v>
                </c:pt>
                <c:pt idx="5962">
                  <c:v>3.3004273874000001</c:v>
                </c:pt>
                <c:pt idx="5963">
                  <c:v>3.3011976048</c:v>
                </c:pt>
                <c:pt idx="5964">
                  <c:v>3.3015957414000003</c:v>
                </c:pt>
                <c:pt idx="5965">
                  <c:v>3.3024044804999999</c:v>
                </c:pt>
                <c:pt idx="5966">
                  <c:v>3.3030546296999996</c:v>
                </c:pt>
                <c:pt idx="5967">
                  <c:v>3.3042613923999999</c:v>
                </c:pt>
                <c:pt idx="5968">
                  <c:v>3.3051070085000003</c:v>
                </c:pt>
                <c:pt idx="5969">
                  <c:v>3.3061059486</c:v>
                </c:pt>
                <c:pt idx="5970">
                  <c:v>3.3074535690000002</c:v>
                </c:pt>
                <c:pt idx="5971">
                  <c:v>3.3082446152</c:v>
                </c:pt>
                <c:pt idx="5972">
                  <c:v>3.3086541771000002</c:v>
                </c:pt>
                <c:pt idx="5973">
                  <c:v>3.3083426970000001</c:v>
                </c:pt>
                <c:pt idx="5974">
                  <c:v>3.3078668759999998</c:v>
                </c:pt>
                <c:pt idx="5975">
                  <c:v>3.30862875</c:v>
                </c:pt>
                <c:pt idx="5976">
                  <c:v>3.3097265859999996</c:v>
                </c:pt>
                <c:pt idx="5977">
                  <c:v>3.3111567632000001</c:v>
                </c:pt>
                <c:pt idx="5978">
                  <c:v>3.3116941648000005</c:v>
                </c:pt>
                <c:pt idx="5979">
                  <c:v>3.3118718591</c:v>
                </c:pt>
                <c:pt idx="5980">
                  <c:v>3.312193712</c:v>
                </c:pt>
                <c:pt idx="5981">
                  <c:v>3.3129065057</c:v>
                </c:pt>
                <c:pt idx="5982">
                  <c:v>3.3140561304</c:v>
                </c:pt>
                <c:pt idx="5983">
                  <c:v>3.3158070623999993</c:v>
                </c:pt>
                <c:pt idx="5984">
                  <c:v>3.3177721334999997</c:v>
                </c:pt>
                <c:pt idx="5985">
                  <c:v>3.3186357863999998</c:v>
                </c:pt>
                <c:pt idx="5986">
                  <c:v>3.3180102410000001</c:v>
                </c:pt>
                <c:pt idx="5987">
                  <c:v>3.3176949960000002</c:v>
                </c:pt>
                <c:pt idx="5988">
                  <c:v>3.3187884465000002</c:v>
                </c:pt>
                <c:pt idx="5989">
                  <c:v>3.3211539471000004</c:v>
                </c:pt>
                <c:pt idx="5990">
                  <c:v>3.3235380710999998</c:v>
                </c:pt>
                <c:pt idx="5991">
                  <c:v>3.3243197028</c:v>
                </c:pt>
                <c:pt idx="5992">
                  <c:v>3.3245328180000002</c:v>
                </c:pt>
                <c:pt idx="5993">
                  <c:v>3.3245741505999997</c:v>
                </c:pt>
                <c:pt idx="5994">
                  <c:v>3.3257417704000001</c:v>
                </c:pt>
                <c:pt idx="5995">
                  <c:v>3.3269205618000002</c:v>
                </c:pt>
                <c:pt idx="5996">
                  <c:v>3.3279479055000003</c:v>
                </c:pt>
                <c:pt idx="5997">
                  <c:v>3.3289717034000001</c:v>
                </c:pt>
                <c:pt idx="5998">
                  <c:v>3.3297796399999995</c:v>
                </c:pt>
                <c:pt idx="5999">
                  <c:v>3.3309626596999999</c:v>
                </c:pt>
                <c:pt idx="6000">
                  <c:v>3.3324858960000001</c:v>
                </c:pt>
                <c:pt idx="6001">
                  <c:v>3.3332868160000002</c:v>
                </c:pt>
                <c:pt idx="6002">
                  <c:v>3.3339159225000001</c:v>
                </c:pt>
                <c:pt idx="6003">
                  <c:v>3.3340311888</c:v>
                </c:pt>
                <c:pt idx="6004">
                  <c:v>3.3341832369000004</c:v>
                </c:pt>
                <c:pt idx="6005">
                  <c:v>3.3352097240999998</c:v>
                </c:pt>
                <c:pt idx="6006">
                  <c:v>3.3370869300000003</c:v>
                </c:pt>
                <c:pt idx="6007">
                  <c:v>3.338041896</c:v>
                </c:pt>
                <c:pt idx="6008">
                  <c:v>3.3388305121000004</c:v>
                </c:pt>
                <c:pt idx="6009">
                  <c:v>3.3399576575999999</c:v>
                </c:pt>
                <c:pt idx="6010">
                  <c:v>3.3410757046000001</c:v>
                </c:pt>
                <c:pt idx="6011">
                  <c:v>3.3418148159999999</c:v>
                </c:pt>
                <c:pt idx="6012">
                  <c:v>3.3421841406000001</c:v>
                </c:pt>
                <c:pt idx="6013">
                  <c:v>3.3426720262000003</c:v>
                </c:pt>
                <c:pt idx="6014">
                  <c:v>3.3431064484999999</c:v>
                </c:pt>
                <c:pt idx="6015">
                  <c:v>3.3440957099999999</c:v>
                </c:pt>
                <c:pt idx="6016">
                  <c:v>3.3451090079999997</c:v>
                </c:pt>
                <c:pt idx="6017">
                  <c:v>3.3461149800000003</c:v>
                </c:pt>
                <c:pt idx="6018">
                  <c:v>3.3463922402000001</c:v>
                </c:pt>
                <c:pt idx="6019">
                  <c:v>3.3468526304999999</c:v>
                </c:pt>
                <c:pt idx="6020">
                  <c:v>3.3475146334000003</c:v>
                </c:pt>
                <c:pt idx="6021">
                  <c:v>3.3475013849999997</c:v>
                </c:pt>
                <c:pt idx="6022">
                  <c:v>3.3477008069999998</c:v>
                </c:pt>
                <c:pt idx="6023">
                  <c:v>3.3480649202000001</c:v>
                </c:pt>
                <c:pt idx="6024">
                  <c:v>3.3493134848000001</c:v>
                </c:pt>
                <c:pt idx="6025">
                  <c:v>3.350360502</c:v>
                </c:pt>
                <c:pt idx="6026">
                  <c:v>3.3510486240000001</c:v>
                </c:pt>
                <c:pt idx="6027">
                  <c:v>3.3522937577999996</c:v>
                </c:pt>
                <c:pt idx="6028">
                  <c:v>3.3542477504000003</c:v>
                </c:pt>
                <c:pt idx="6029">
                  <c:v>3.3552951075000004</c:v>
                </c:pt>
                <c:pt idx="6030">
                  <c:v>3.3550507861000001</c:v>
                </c:pt>
                <c:pt idx="6031">
                  <c:v>3.3553357500000001</c:v>
                </c:pt>
                <c:pt idx="6032">
                  <c:v>3.3567515418</c:v>
                </c:pt>
                <c:pt idx="6033">
                  <c:v>3.357449307</c:v>
                </c:pt>
                <c:pt idx="6034">
                  <c:v>3.3574382041000002</c:v>
                </c:pt>
                <c:pt idx="6035">
                  <c:v>3.3574196796</c:v>
                </c:pt>
                <c:pt idx="6036">
                  <c:v>3.3583322655999996</c:v>
                </c:pt>
                <c:pt idx="6037">
                  <c:v>3.3596170391999998</c:v>
                </c:pt>
                <c:pt idx="6038">
                  <c:v>3.3607093911999999</c:v>
                </c:pt>
                <c:pt idx="6039">
                  <c:v>3.3614760064000002</c:v>
                </c:pt>
                <c:pt idx="6040">
                  <c:v>3.3618760714000002</c:v>
                </c:pt>
                <c:pt idx="6041">
                  <c:v>3.3622909823999998</c:v>
                </c:pt>
                <c:pt idx="6042">
                  <c:v>3.3630596199</c:v>
                </c:pt>
                <c:pt idx="6043">
                  <c:v>3.3641635159999996</c:v>
                </c:pt>
                <c:pt idx="6044">
                  <c:v>3.364921195</c:v>
                </c:pt>
                <c:pt idx="6045">
                  <c:v>3.3655085511</c:v>
                </c:pt>
                <c:pt idx="6046">
                  <c:v>3.3659348226000003</c:v>
                </c:pt>
                <c:pt idx="6047">
                  <c:v>3.3670984226999998</c:v>
                </c:pt>
                <c:pt idx="6048">
                  <c:v>3.3682825679999997</c:v>
                </c:pt>
                <c:pt idx="6049">
                  <c:v>3.3691204139999997</c:v>
                </c:pt>
                <c:pt idx="6050">
                  <c:v>3.3699138155999999</c:v>
                </c:pt>
                <c:pt idx="6051">
                  <c:v>3.3711834156</c:v>
                </c:pt>
                <c:pt idx="6052">
                  <c:v>3.3720620647999997</c:v>
                </c:pt>
                <c:pt idx="6053">
                  <c:v>3.3727665936999998</c:v>
                </c:pt>
                <c:pt idx="6054">
                  <c:v>3.3738437088</c:v>
                </c:pt>
                <c:pt idx="6055">
                  <c:v>3.3751118388000001</c:v>
                </c:pt>
                <c:pt idx="6056">
                  <c:v>3.3754941686</c:v>
                </c:pt>
                <c:pt idx="6057">
                  <c:v>3.3763898871000002</c:v>
                </c:pt>
                <c:pt idx="6058">
                  <c:v>3.3772875375</c:v>
                </c:pt>
                <c:pt idx="6059">
                  <c:v>3.3783818099999996</c:v>
                </c:pt>
                <c:pt idx="6060">
                  <c:v>3.3793000800000006</c:v>
                </c:pt>
                <c:pt idx="6061">
                  <c:v>3.3802407572000002</c:v>
                </c:pt>
                <c:pt idx="6062">
                  <c:v>3.3804937716000003</c:v>
                </c:pt>
                <c:pt idx="6063">
                  <c:v>3.3812826469999999</c:v>
                </c:pt>
                <c:pt idx="6064">
                  <c:v>3.3826521679999999</c:v>
                </c:pt>
                <c:pt idx="6065">
                  <c:v>3.3842427220000002</c:v>
                </c:pt>
                <c:pt idx="6066">
                  <c:v>3.3852937920000001</c:v>
                </c:pt>
                <c:pt idx="6067">
                  <c:v>3.3865081601</c:v>
                </c:pt>
                <c:pt idx="6068">
                  <c:v>3.3882215095999997</c:v>
                </c:pt>
                <c:pt idx="6069">
                  <c:v>3.3875416792000004</c:v>
                </c:pt>
                <c:pt idx="6070">
                  <c:v>3.3859358390000005</c:v>
                </c:pt>
                <c:pt idx="6071">
                  <c:v>3.3857863200000002</c:v>
                </c:pt>
                <c:pt idx="6072">
                  <c:v>3.3873031857</c:v>
                </c:pt>
                <c:pt idx="6073">
                  <c:v>3.3897593681999996</c:v>
                </c:pt>
                <c:pt idx="6074">
                  <c:v>3.3918577411999999</c:v>
                </c:pt>
                <c:pt idx="6075">
                  <c:v>3.3928277454</c:v>
                </c:pt>
                <c:pt idx="6076">
                  <c:v>3.3937549424999998</c:v>
                </c:pt>
                <c:pt idx="6077">
                  <c:v>3.3950777787000002</c:v>
                </c:pt>
                <c:pt idx="6078">
                  <c:v>3.3956805205</c:v>
                </c:pt>
                <c:pt idx="6079">
                  <c:v>3.3960883068000003</c:v>
                </c:pt>
                <c:pt idx="6080">
                  <c:v>3.3964923839000001</c:v>
                </c:pt>
                <c:pt idx="6081">
                  <c:v>3.3970728477000001</c:v>
                </c:pt>
                <c:pt idx="6082">
                  <c:v>3.39747325</c:v>
                </c:pt>
                <c:pt idx="6083">
                  <c:v>3.3980108496000003</c:v>
                </c:pt>
                <c:pt idx="6084">
                  <c:v>3.3992503115999999</c:v>
                </c:pt>
                <c:pt idx="6085">
                  <c:v>3.4001258682</c:v>
                </c:pt>
                <c:pt idx="6086">
                  <c:v>3.4008362964999996</c:v>
                </c:pt>
                <c:pt idx="6087">
                  <c:v>3.4017512221000001</c:v>
                </c:pt>
                <c:pt idx="6088">
                  <c:v>3.4032272712</c:v>
                </c:pt>
                <c:pt idx="6089">
                  <c:v>3.4044011038000002</c:v>
                </c:pt>
                <c:pt idx="6090">
                  <c:v>3.4045238700000002</c:v>
                </c:pt>
                <c:pt idx="6091">
                  <c:v>3.4044570479999998</c:v>
                </c:pt>
                <c:pt idx="6092">
                  <c:v>3.4043826839999998</c:v>
                </c:pt>
                <c:pt idx="6093">
                  <c:v>3.4048471002</c:v>
                </c:pt>
                <c:pt idx="6094">
                  <c:v>3.4066107149999998</c:v>
                </c:pt>
                <c:pt idx="6095">
                  <c:v>3.4083558792000002</c:v>
                </c:pt>
                <c:pt idx="6096">
                  <c:v>3.4097575730999998</c:v>
                </c:pt>
                <c:pt idx="6097">
                  <c:v>3.4102055520000003</c:v>
                </c:pt>
                <c:pt idx="6098">
                  <c:v>3.4104320640000001</c:v>
                </c:pt>
                <c:pt idx="6099">
                  <c:v>3.4115395825000001</c:v>
                </c:pt>
                <c:pt idx="6100">
                  <c:v>3.4130059907999999</c:v>
                </c:pt>
                <c:pt idx="6101">
                  <c:v>3.4139071695999998</c:v>
                </c:pt>
                <c:pt idx="6102">
                  <c:v>3.4148384060000003</c:v>
                </c:pt>
                <c:pt idx="6103">
                  <c:v>3.4158090912000003</c:v>
                </c:pt>
                <c:pt idx="6104">
                  <c:v>3.4169883758999999</c:v>
                </c:pt>
                <c:pt idx="6105">
                  <c:v>3.4179686624999999</c:v>
                </c:pt>
                <c:pt idx="6106">
                  <c:v>3.4187330196000003</c:v>
                </c:pt>
                <c:pt idx="6107">
                  <c:v>3.4191234964000001</c:v>
                </c:pt>
                <c:pt idx="6108">
                  <c:v>3.4196568977999999</c:v>
                </c:pt>
                <c:pt idx="6109">
                  <c:v>3.4209195480000001</c:v>
                </c:pt>
                <c:pt idx="6110">
                  <c:v>3.4216203552</c:v>
                </c:pt>
                <c:pt idx="6111">
                  <c:v>3.4248492654999998</c:v>
                </c:pt>
                <c:pt idx="6112">
                  <c:v>3.4260634377000003</c:v>
                </c:pt>
                <c:pt idx="6113">
                  <c:v>3.4265370864999998</c:v>
                </c:pt>
                <c:pt idx="6114">
                  <c:v>3.4272231683999999</c:v>
                </c:pt>
                <c:pt idx="6115">
                  <c:v>3.4273998507999996</c:v>
                </c:pt>
                <c:pt idx="6116">
                  <c:v>3.4272193374</c:v>
                </c:pt>
                <c:pt idx="6117">
                  <c:v>3.4270425432000002</c:v>
                </c:pt>
                <c:pt idx="6118">
                  <c:v>3.4274109610000001</c:v>
                </c:pt>
                <c:pt idx="6119">
                  <c:v>3.4283246795999998</c:v>
                </c:pt>
                <c:pt idx="6120">
                  <c:v>3.4295807062000003</c:v>
                </c:pt>
                <c:pt idx="6121">
                  <c:v>3.431365236</c:v>
                </c:pt>
                <c:pt idx="6122">
                  <c:v>3.4320742540000002</c:v>
                </c:pt>
                <c:pt idx="6123">
                  <c:v>3.4324598784</c:v>
                </c:pt>
                <c:pt idx="6124">
                  <c:v>3.4334191719999998</c:v>
                </c:pt>
                <c:pt idx="6125">
                  <c:v>3.4347340437999998</c:v>
                </c:pt>
                <c:pt idx="6126">
                  <c:v>3.4355186281000001</c:v>
                </c:pt>
                <c:pt idx="6127">
                  <c:v>3.4355828159999997</c:v>
                </c:pt>
                <c:pt idx="6128">
                  <c:v>3.436168071</c:v>
                </c:pt>
                <c:pt idx="6129">
                  <c:v>3.4375097247999999</c:v>
                </c:pt>
                <c:pt idx="6130">
                  <c:v>3.4388873355999996</c:v>
                </c:pt>
                <c:pt idx="6131">
                  <c:v>3.4400920231000001</c:v>
                </c:pt>
                <c:pt idx="6132">
                  <c:v>3.4402016088000003</c:v>
                </c:pt>
                <c:pt idx="6133">
                  <c:v>3.4399140138000002</c:v>
                </c:pt>
                <c:pt idx="6134">
                  <c:v>3.4401570885000003</c:v>
                </c:pt>
                <c:pt idx="6135">
                  <c:v>3.4416292300000002</c:v>
                </c:pt>
                <c:pt idx="6136">
                  <c:v>3.4429226967999997</c:v>
                </c:pt>
                <c:pt idx="6137">
                  <c:v>3.4434915438</c:v>
                </c:pt>
                <c:pt idx="6138">
                  <c:v>3.4433017023999999</c:v>
                </c:pt>
                <c:pt idx="6139">
                  <c:v>3.4436502544000001</c:v>
                </c:pt>
                <c:pt idx="6140">
                  <c:v>3.4443829400000001</c:v>
                </c:pt>
                <c:pt idx="6141">
                  <c:v>3.4456900131999997</c:v>
                </c:pt>
                <c:pt idx="6142">
                  <c:v>3.4477542528000003</c:v>
                </c:pt>
                <c:pt idx="6143">
                  <c:v>3.4496511870000002</c:v>
                </c:pt>
                <c:pt idx="6144">
                  <c:v>3.4504881719999996</c:v>
                </c:pt>
                <c:pt idx="6145">
                  <c:v>3.4503928788000002</c:v>
                </c:pt>
                <c:pt idx="6146">
                  <c:v>3.4504651305000005</c:v>
                </c:pt>
                <c:pt idx="6147">
                  <c:v>3.4518145257000001</c:v>
                </c:pt>
                <c:pt idx="6148">
                  <c:v>3.4540928838</c:v>
                </c:pt>
                <c:pt idx="6149">
                  <c:v>3.4558535569999997</c:v>
                </c:pt>
                <c:pt idx="6150">
                  <c:v>3.4561485529999998</c:v>
                </c:pt>
                <c:pt idx="6151">
                  <c:v>3.4558895251999999</c:v>
                </c:pt>
                <c:pt idx="6152">
                  <c:v>3.4559695349999999</c:v>
                </c:pt>
                <c:pt idx="6153">
                  <c:v>3.456946555</c:v>
                </c:pt>
                <c:pt idx="6154">
                  <c:v>3.4579633984</c:v>
                </c:pt>
                <c:pt idx="6155">
                  <c:v>3.4591764465999999</c:v>
                </c:pt>
                <c:pt idx="6156">
                  <c:v>3.4612982601</c:v>
                </c:pt>
                <c:pt idx="6157">
                  <c:v>3.4633806116999999</c:v>
                </c:pt>
                <c:pt idx="6158">
                  <c:v>3.4646900175000002</c:v>
                </c:pt>
                <c:pt idx="6159">
                  <c:v>3.4646946816000006</c:v>
                </c:pt>
                <c:pt idx="6160">
                  <c:v>3.4645183188000002</c:v>
                </c:pt>
                <c:pt idx="6161">
                  <c:v>3.4650243072000002</c:v>
                </c:pt>
                <c:pt idx="6162">
                  <c:v>3.4659132108000001</c:v>
                </c:pt>
                <c:pt idx="6163">
                  <c:v>3.4660439520000002</c:v>
                </c:pt>
                <c:pt idx="6164">
                  <c:v>3.4656296895000005</c:v>
                </c:pt>
                <c:pt idx="6165">
                  <c:v>3.4670466616</c:v>
                </c:pt>
                <c:pt idx="6166">
                  <c:v>3.468820145</c:v>
                </c:pt>
                <c:pt idx="6167">
                  <c:v>3.4696789905000003</c:v>
                </c:pt>
                <c:pt idx="6168">
                  <c:v>3.4699947042000003</c:v>
                </c:pt>
                <c:pt idx="6169">
                  <c:v>3.471230952</c:v>
                </c:pt>
                <c:pt idx="6170">
                  <c:v>3.4726445670000001</c:v>
                </c:pt>
                <c:pt idx="6171">
                  <c:v>3.4736885231999999</c:v>
                </c:pt>
                <c:pt idx="6172">
                  <c:v>3.4741987763999997</c:v>
                </c:pt>
                <c:pt idx="6173">
                  <c:v>3.4751415150000002</c:v>
                </c:pt>
                <c:pt idx="6174">
                  <c:v>3.4755770937999997</c:v>
                </c:pt>
                <c:pt idx="6175">
                  <c:v>3.4761691340999996</c:v>
                </c:pt>
                <c:pt idx="6176">
                  <c:v>3.4765876833999996</c:v>
                </c:pt>
                <c:pt idx="6177">
                  <c:v>3.4773894518000001</c:v>
                </c:pt>
                <c:pt idx="6178">
                  <c:v>3.4789121484000001</c:v>
                </c:pt>
                <c:pt idx="6179">
                  <c:v>3.4800726750000002</c:v>
                </c:pt>
                <c:pt idx="6180">
                  <c:v>3.4809203883999995</c:v>
                </c:pt>
                <c:pt idx="6181">
                  <c:v>3.4813943779999996</c:v>
                </c:pt>
                <c:pt idx="6182">
                  <c:v>3.4818722009999994</c:v>
                </c:pt>
                <c:pt idx="6183">
                  <c:v>3.4827372476999998</c:v>
                </c:pt>
                <c:pt idx="6184">
                  <c:v>3.4839534857999994</c:v>
                </c:pt>
                <c:pt idx="6185">
                  <c:v>3.4849524654000001</c:v>
                </c:pt>
                <c:pt idx="6186">
                  <c:v>3.4855509428000002</c:v>
                </c:pt>
                <c:pt idx="6187">
                  <c:v>3.4866743030000005</c:v>
                </c:pt>
                <c:pt idx="6188">
                  <c:v>3.4876164739999997</c:v>
                </c:pt>
                <c:pt idx="6189">
                  <c:v>3.4868698488000001</c:v>
                </c:pt>
                <c:pt idx="6190">
                  <c:v>3.4864762538999998</c:v>
                </c:pt>
                <c:pt idx="6191">
                  <c:v>3.4871876831999997</c:v>
                </c:pt>
                <c:pt idx="6192">
                  <c:v>3.4886340117999994</c:v>
                </c:pt>
                <c:pt idx="6193">
                  <c:v>3.4897311108000002</c:v>
                </c:pt>
                <c:pt idx="6194">
                  <c:v>3.4904560803000004</c:v>
                </c:pt>
                <c:pt idx="6195">
                  <c:v>3.4915362019999998</c:v>
                </c:pt>
                <c:pt idx="6196">
                  <c:v>3.4937484494</c:v>
                </c:pt>
                <c:pt idx="6197">
                  <c:v>3.4954186994999996</c:v>
                </c:pt>
                <c:pt idx="6198">
                  <c:v>3.4956589941000002</c:v>
                </c:pt>
                <c:pt idx="6199">
                  <c:v>3.4966363425</c:v>
                </c:pt>
                <c:pt idx="6200">
                  <c:v>3.4977665879999997</c:v>
                </c:pt>
                <c:pt idx="6201">
                  <c:v>3.4990688262000003</c:v>
                </c:pt>
                <c:pt idx="6202">
                  <c:v>3.5000178699999998</c:v>
                </c:pt>
                <c:pt idx="6203">
                  <c:v>3.5006289336000003</c:v>
                </c:pt>
                <c:pt idx="6204">
                  <c:v>3.5012324108000001</c:v>
                </c:pt>
                <c:pt idx="6205">
                  <c:v>3.5020689704000003</c:v>
                </c:pt>
                <c:pt idx="6206">
                  <c:v>3.5029285400000001</c:v>
                </c:pt>
                <c:pt idx="6207">
                  <c:v>3.5033717129999999</c:v>
                </c:pt>
                <c:pt idx="6208">
                  <c:v>3.5039372102000002</c:v>
                </c:pt>
                <c:pt idx="6209">
                  <c:v>3.5055918851999999</c:v>
                </c:pt>
                <c:pt idx="6210">
                  <c:v>3.5072505407999999</c:v>
                </c:pt>
                <c:pt idx="6211">
                  <c:v>3.50687799</c:v>
                </c:pt>
                <c:pt idx="6212">
                  <c:v>3.5066525286000001</c:v>
                </c:pt>
                <c:pt idx="6213">
                  <c:v>3.5081031006000001</c:v>
                </c:pt>
                <c:pt idx="6214">
                  <c:v>3.5102991828000003</c:v>
                </c:pt>
                <c:pt idx="6215">
                  <c:v>3.5114079423</c:v>
                </c:pt>
                <c:pt idx="6216">
                  <c:v>3.5110488186000004</c:v>
                </c:pt>
                <c:pt idx="6217">
                  <c:v>3.5123144100000001</c:v>
                </c:pt>
                <c:pt idx="6218">
                  <c:v>3.5141172456000005</c:v>
                </c:pt>
                <c:pt idx="6219">
                  <c:v>3.5153811495</c:v>
                </c:pt>
                <c:pt idx="6220">
                  <c:v>3.5148462282999997</c:v>
                </c:pt>
                <c:pt idx="6221">
                  <c:v>3.5148503649999996</c:v>
                </c:pt>
                <c:pt idx="6222">
                  <c:v>3.5155925243000001</c:v>
                </c:pt>
                <c:pt idx="6223">
                  <c:v>3.5165374636999998</c:v>
                </c:pt>
                <c:pt idx="6224">
                  <c:v>3.5176871443999995</c:v>
                </c:pt>
                <c:pt idx="6225">
                  <c:v>3.5182938468000002</c:v>
                </c:pt>
                <c:pt idx="6226">
                  <c:v>3.5190822837000004</c:v>
                </c:pt>
                <c:pt idx="6227">
                  <c:v>3.5207639350000002</c:v>
                </c:pt>
                <c:pt idx="6228">
                  <c:v>3.5220631724999998</c:v>
                </c:pt>
                <c:pt idx="6229">
                  <c:v>3.5222588187000001</c:v>
                </c:pt>
                <c:pt idx="6230">
                  <c:v>3.5224391201</c:v>
                </c:pt>
                <c:pt idx="6231">
                  <c:v>3.5226232577000003</c:v>
                </c:pt>
                <c:pt idx="6232">
                  <c:v>3.5235247740000002</c:v>
                </c:pt>
                <c:pt idx="6233">
                  <c:v>3.5246484090000001</c:v>
                </c:pt>
                <c:pt idx="6234">
                  <c:v>3.5259596719999999</c:v>
                </c:pt>
                <c:pt idx="6235">
                  <c:v>3.5263660392</c:v>
                </c:pt>
                <c:pt idx="6236">
                  <c:v>3.5275110907999996</c:v>
                </c:pt>
                <c:pt idx="6237">
                  <c:v>3.5282984285000003</c:v>
                </c:pt>
                <c:pt idx="6238">
                  <c:v>3.5287126182000002</c:v>
                </c:pt>
                <c:pt idx="6239">
                  <c:v>3.52909418</c:v>
                </c:pt>
                <c:pt idx="6240">
                  <c:v>3.5305667357999999</c:v>
                </c:pt>
                <c:pt idx="6241">
                  <c:v>3.5316277049</c:v>
                </c:pt>
                <c:pt idx="6242">
                  <c:v>3.5317507064999996</c:v>
                </c:pt>
                <c:pt idx="6243">
                  <c:v>3.5322527804999999</c:v>
                </c:pt>
                <c:pt idx="6244">
                  <c:v>3.5331570425000001</c:v>
                </c:pt>
                <c:pt idx="6245">
                  <c:v>3.5346358175999999</c:v>
                </c:pt>
                <c:pt idx="6246">
                  <c:v>3.5363216199999998</c:v>
                </c:pt>
                <c:pt idx="6247">
                  <c:v>3.5365621200000001</c:v>
                </c:pt>
                <c:pt idx="6248">
                  <c:v>3.5367968479999998</c:v>
                </c:pt>
                <c:pt idx="6249">
                  <c:v>3.5377957915999998</c:v>
                </c:pt>
                <c:pt idx="6250">
                  <c:v>3.5389555985999999</c:v>
                </c:pt>
                <c:pt idx="6251">
                  <c:v>3.539356975</c:v>
                </c:pt>
                <c:pt idx="6252">
                  <c:v>3.5396794449000004</c:v>
                </c:pt>
                <c:pt idx="6253">
                  <c:v>3.5411186724000001</c:v>
                </c:pt>
                <c:pt idx="6254">
                  <c:v>3.5428093272000001</c:v>
                </c:pt>
                <c:pt idx="6255">
                  <c:v>3.5445175109999996</c:v>
                </c:pt>
                <c:pt idx="6256">
                  <c:v>3.5453255995999999</c:v>
                </c:pt>
                <c:pt idx="6257">
                  <c:v>3.5455974052999997</c:v>
                </c:pt>
                <c:pt idx="6258">
                  <c:v>3.5458576448000003</c:v>
                </c:pt>
                <c:pt idx="6259">
                  <c:v>3.5458818831999999</c:v>
                </c:pt>
                <c:pt idx="6260">
                  <c:v>3.5464406417999998</c:v>
                </c:pt>
                <c:pt idx="6261">
                  <c:v>3.5479308760000001</c:v>
                </c:pt>
                <c:pt idx="6262">
                  <c:v>3.5494463368</c:v>
                </c:pt>
                <c:pt idx="6263">
                  <c:v>3.5500844236</c:v>
                </c:pt>
                <c:pt idx="6264">
                  <c:v>3.5501956071</c:v>
                </c:pt>
                <c:pt idx="6265">
                  <c:v>3.5500822189000001</c:v>
                </c:pt>
                <c:pt idx="6266">
                  <c:v>3.5512628544</c:v>
                </c:pt>
                <c:pt idx="6267">
                  <c:v>3.5531798445000002</c:v>
                </c:pt>
                <c:pt idx="6268">
                  <c:v>3.5543125290000002</c:v>
                </c:pt>
                <c:pt idx="6269">
                  <c:v>3.5546993604000003</c:v>
                </c:pt>
                <c:pt idx="6270">
                  <c:v>3.5552490554</c:v>
                </c:pt>
                <c:pt idx="6271">
                  <c:v>3.5563317556</c:v>
                </c:pt>
                <c:pt idx="6272">
                  <c:v>3.5572130473999999</c:v>
                </c:pt>
                <c:pt idx="6273">
                  <c:v>3.5564663918999999</c:v>
                </c:pt>
                <c:pt idx="6274">
                  <c:v>3.556859137</c:v>
                </c:pt>
                <c:pt idx="6275">
                  <c:v>3.5576201683000002</c:v>
                </c:pt>
                <c:pt idx="6276">
                  <c:v>3.5594377980000003</c:v>
                </c:pt>
                <c:pt idx="6277">
                  <c:v>3.5610772295999999</c:v>
                </c:pt>
                <c:pt idx="6278">
                  <c:v>3.5618288894999997</c:v>
                </c:pt>
                <c:pt idx="6279">
                  <c:v>3.5624506017999997</c:v>
                </c:pt>
                <c:pt idx="6280">
                  <c:v>3.5634716931000003</c:v>
                </c:pt>
                <c:pt idx="6281">
                  <c:v>3.5648845296000005</c:v>
                </c:pt>
                <c:pt idx="6282">
                  <c:v>3.5657255436000002</c:v>
                </c:pt>
                <c:pt idx="6283">
                  <c:v>3.5665763264999999</c:v>
                </c:pt>
                <c:pt idx="6284">
                  <c:v>3.5677724627999998</c:v>
                </c:pt>
                <c:pt idx="6285">
                  <c:v>3.5694827827999998</c:v>
                </c:pt>
                <c:pt idx="6286">
                  <c:v>3.5707898734000003</c:v>
                </c:pt>
                <c:pt idx="6287">
                  <c:v>3.5713560900000001</c:v>
                </c:pt>
                <c:pt idx="6288">
                  <c:v>3.5717322424</c:v>
                </c:pt>
                <c:pt idx="6289">
                  <c:v>3.5722675169999998</c:v>
                </c:pt>
                <c:pt idx="6290">
                  <c:v>3.5733615651999999</c:v>
                </c:pt>
                <c:pt idx="6291">
                  <c:v>3.5742868992000005</c:v>
                </c:pt>
                <c:pt idx="6292">
                  <c:v>3.5754179748000001</c:v>
                </c:pt>
                <c:pt idx="6293">
                  <c:v>3.5760116599999998</c:v>
                </c:pt>
                <c:pt idx="6294">
                  <c:v>3.5764385000000001</c:v>
                </c:pt>
                <c:pt idx="6295">
                  <c:v>3.5770574907999997</c:v>
                </c:pt>
                <c:pt idx="6296">
                  <c:v>3.5775173787999996</c:v>
                </c:pt>
                <c:pt idx="6297">
                  <c:v>3.5786896400000003</c:v>
                </c:pt>
                <c:pt idx="6298">
                  <c:v>3.5800076076000003</c:v>
                </c:pt>
                <c:pt idx="6299">
                  <c:v>3.5811218726999998</c:v>
                </c:pt>
                <c:pt idx="6300">
                  <c:v>3.5820809480999998</c:v>
                </c:pt>
                <c:pt idx="6301">
                  <c:v>3.5828770472000002</c:v>
                </c:pt>
                <c:pt idx="6302">
                  <c:v>3.5842129680000001</c:v>
                </c:pt>
                <c:pt idx="6303">
                  <c:v>3.5860907482000002</c:v>
                </c:pt>
                <c:pt idx="6304">
                  <c:v>3.5872522350000002</c:v>
                </c:pt>
                <c:pt idx="6305">
                  <c:v>3.5866912672</c:v>
                </c:pt>
                <c:pt idx="6306">
                  <c:v>3.5861380018000002</c:v>
                </c:pt>
                <c:pt idx="6307">
                  <c:v>3.5876433345000001</c:v>
                </c:pt>
                <c:pt idx="6308">
                  <c:v>3.5878669520000002</c:v>
                </c:pt>
                <c:pt idx="6309">
                  <c:v>3.5885974696000003</c:v>
                </c:pt>
                <c:pt idx="6310">
                  <c:v>3.5895378612000002</c:v>
                </c:pt>
                <c:pt idx="6311">
                  <c:v>3.5908299107999997</c:v>
                </c:pt>
                <c:pt idx="6312">
                  <c:v>3.5921240207999996</c:v>
                </c:pt>
                <c:pt idx="6313">
                  <c:v>3.5926663726000001</c:v>
                </c:pt>
                <c:pt idx="6314">
                  <c:v>3.5937449461000002</c:v>
                </c:pt>
                <c:pt idx="6315">
                  <c:v>3.5953812266999998</c:v>
                </c:pt>
                <c:pt idx="6316">
                  <c:v>3.5964989532000002</c:v>
                </c:pt>
                <c:pt idx="6317">
                  <c:v>3.5974438751999998</c:v>
                </c:pt>
                <c:pt idx="6318">
                  <c:v>3.5982374082000002</c:v>
                </c:pt>
                <c:pt idx="6319">
                  <c:v>3.5982808310000003</c:v>
                </c:pt>
                <c:pt idx="6320">
                  <c:v>3.5988586391999999</c:v>
                </c:pt>
                <c:pt idx="6321">
                  <c:v>3.6001321677999996</c:v>
                </c:pt>
                <c:pt idx="6322">
                  <c:v>3.6010052960000003</c:v>
                </c:pt>
                <c:pt idx="6323">
                  <c:v>3.6010969554000001</c:v>
                </c:pt>
                <c:pt idx="6324">
                  <c:v>3.6013966757999998</c:v>
                </c:pt>
                <c:pt idx="6325">
                  <c:v>3.6024389675999999</c:v>
                </c:pt>
                <c:pt idx="6326">
                  <c:v>3.6033083567999999</c:v>
                </c:pt>
                <c:pt idx="6327">
                  <c:v>3.6038611312</c:v>
                </c:pt>
                <c:pt idx="6328">
                  <c:v>3.6046708462999999</c:v>
                </c:pt>
                <c:pt idx="6329">
                  <c:v>3.6056731553999999</c:v>
                </c:pt>
                <c:pt idx="6330">
                  <c:v>3.6066970500000002</c:v>
                </c:pt>
                <c:pt idx="6331">
                  <c:v>3.6077034853000001</c:v>
                </c:pt>
                <c:pt idx="6332">
                  <c:v>3.6083014694000002</c:v>
                </c:pt>
                <c:pt idx="6333">
                  <c:v>3.6085377945000001</c:v>
                </c:pt>
                <c:pt idx="6334">
                  <c:v>3.6098886103000001</c:v>
                </c:pt>
                <c:pt idx="6335">
                  <c:v>3.6108973636999999</c:v>
                </c:pt>
                <c:pt idx="6336">
                  <c:v>3.6122367325</c:v>
                </c:pt>
                <c:pt idx="6337">
                  <c:v>3.6132124896</c:v>
                </c:pt>
                <c:pt idx="6338">
                  <c:v>3.6144337888</c:v>
                </c:pt>
                <c:pt idx="6339">
                  <c:v>3.6156650205000003</c:v>
                </c:pt>
                <c:pt idx="6340">
                  <c:v>3.6161648091999998</c:v>
                </c:pt>
                <c:pt idx="6341">
                  <c:v>3.6166646300999994</c:v>
                </c:pt>
                <c:pt idx="6342">
                  <c:v>3.61774263</c:v>
                </c:pt>
                <c:pt idx="6343">
                  <c:v>3.6188657815999998</c:v>
                </c:pt>
                <c:pt idx="6344">
                  <c:v>3.6203511176000003</c:v>
                </c:pt>
                <c:pt idx="6345">
                  <c:v>3.6212837979999999</c:v>
                </c:pt>
                <c:pt idx="6346">
                  <c:v>3.6218309945999998</c:v>
                </c:pt>
                <c:pt idx="6347">
                  <c:v>3.6229038059999996</c:v>
                </c:pt>
                <c:pt idx="6348">
                  <c:v>3.6243506727999999</c:v>
                </c:pt>
                <c:pt idx="6349">
                  <c:v>3.6248334720000002</c:v>
                </c:pt>
                <c:pt idx="6350">
                  <c:v>3.6250587799999998</c:v>
                </c:pt>
                <c:pt idx="6351">
                  <c:v>3.6259615367999998</c:v>
                </c:pt>
                <c:pt idx="6352">
                  <c:v>3.6270160823999995</c:v>
                </c:pt>
                <c:pt idx="6353">
                  <c:v>3.6282675072000004</c:v>
                </c:pt>
                <c:pt idx="6354">
                  <c:v>3.6285741264000002</c:v>
                </c:pt>
                <c:pt idx="6355">
                  <c:v>3.6292626486000001</c:v>
                </c:pt>
                <c:pt idx="6356">
                  <c:v>3.6346152606999995</c:v>
                </c:pt>
                <c:pt idx="6357">
                  <c:v>3.6366428147000001</c:v>
                </c:pt>
                <c:pt idx="6358">
                  <c:v>3.6365103827999996</c:v>
                </c:pt>
                <c:pt idx="6359">
                  <c:v>3.6363896894999996</c:v>
                </c:pt>
                <c:pt idx="6360">
                  <c:v>3.6362178735999997</c:v>
                </c:pt>
                <c:pt idx="6361">
                  <c:v>3.6361722165999999</c:v>
                </c:pt>
                <c:pt idx="6362">
                  <c:v>3.6361088685</c:v>
                </c:pt>
                <c:pt idx="6363">
                  <c:v>3.6360376519999997</c:v>
                </c:pt>
                <c:pt idx="6364">
                  <c:v>3.6366893056</c:v>
                </c:pt>
                <c:pt idx="6365">
                  <c:v>3.637699488</c:v>
                </c:pt>
                <c:pt idx="6366">
                  <c:v>3.6380084201999998</c:v>
                </c:pt>
                <c:pt idx="6367">
                  <c:v>3.6381636473000003</c:v>
                </c:pt>
                <c:pt idx="6368">
                  <c:v>3.6393016989999998</c:v>
                </c:pt>
                <c:pt idx="6369">
                  <c:v>3.6412120366999994</c:v>
                </c:pt>
                <c:pt idx="6370">
                  <c:v>3.6422221981999994</c:v>
                </c:pt>
                <c:pt idx="6371">
                  <c:v>3.6427161804000003</c:v>
                </c:pt>
                <c:pt idx="6372">
                  <c:v>3.6434072220000004</c:v>
                </c:pt>
                <c:pt idx="6373">
                  <c:v>3.6448196244000002</c:v>
                </c:pt>
                <c:pt idx="6374">
                  <c:v>3.6467545174999998</c:v>
                </c:pt>
                <c:pt idx="6375">
                  <c:v>3.6481653537000005</c:v>
                </c:pt>
                <c:pt idx="6376">
                  <c:v>3.6486322200000005</c:v>
                </c:pt>
                <c:pt idx="6377">
                  <c:v>3.6487147326000002</c:v>
                </c:pt>
                <c:pt idx="6378">
                  <c:v>3.6493334615999999</c:v>
                </c:pt>
                <c:pt idx="6379">
                  <c:v>3.6503150097999999</c:v>
                </c:pt>
                <c:pt idx="6380">
                  <c:v>3.6512927153999999</c:v>
                </c:pt>
                <c:pt idx="6381">
                  <c:v>3.6519037628</c:v>
                </c:pt>
                <c:pt idx="6382">
                  <c:v>3.6526943069999995</c:v>
                </c:pt>
                <c:pt idx="6383">
                  <c:v>3.6535125151999996</c:v>
                </c:pt>
                <c:pt idx="6384">
                  <c:v>3.6539915670000003</c:v>
                </c:pt>
                <c:pt idx="6385">
                  <c:v>3.6548769372000001</c:v>
                </c:pt>
                <c:pt idx="6386">
                  <c:v>3.6566954294</c:v>
                </c:pt>
                <c:pt idx="6387">
                  <c:v>3.6585141936000003</c:v>
                </c:pt>
                <c:pt idx="6388">
                  <c:v>3.6599307430000003</c:v>
                </c:pt>
                <c:pt idx="6389">
                  <c:v>3.6605621790000002</c:v>
                </c:pt>
                <c:pt idx="6390">
                  <c:v>3.6609766068000003</c:v>
                </c:pt>
                <c:pt idx="6391">
                  <c:v>3.6619159412000002</c:v>
                </c:pt>
                <c:pt idx="6392">
                  <c:v>3.6634335753</c:v>
                </c:pt>
                <c:pt idx="6393">
                  <c:v>3.6640297361000003</c:v>
                </c:pt>
                <c:pt idx="6394">
                  <c:v>3.6642489721999998</c:v>
                </c:pt>
                <c:pt idx="6395">
                  <c:v>3.6644701834000002</c:v>
                </c:pt>
                <c:pt idx="6396">
                  <c:v>3.6656764100000001</c:v>
                </c:pt>
                <c:pt idx="6397">
                  <c:v>3.6665333893000001</c:v>
                </c:pt>
                <c:pt idx="6398">
                  <c:v>3.6675720850999993</c:v>
                </c:pt>
                <c:pt idx="6399">
                  <c:v>3.6685812503999999</c:v>
                </c:pt>
                <c:pt idx="6400">
                  <c:v>3.6697326300000004</c:v>
                </c:pt>
                <c:pt idx="6401">
                  <c:v>3.6705089399999999</c:v>
                </c:pt>
                <c:pt idx="6402">
                  <c:v>3.6705250212</c:v>
                </c:pt>
                <c:pt idx="6403">
                  <c:v>3.6714514517999999</c:v>
                </c:pt>
                <c:pt idx="6404">
                  <c:v>3.6730849116000002</c:v>
                </c:pt>
                <c:pt idx="6405">
                  <c:v>3.6740016260000004</c:v>
                </c:pt>
                <c:pt idx="6406">
                  <c:v>3.6743772690000007</c:v>
                </c:pt>
                <c:pt idx="6407">
                  <c:v>3.6749306825999999</c:v>
                </c:pt>
                <c:pt idx="6408">
                  <c:v>3.6756480348</c:v>
                </c:pt>
                <c:pt idx="6409">
                  <c:v>3.6762193472</c:v>
                </c:pt>
                <c:pt idx="6410">
                  <c:v>3.6766030236000002</c:v>
                </c:pt>
                <c:pt idx="6411">
                  <c:v>3.6769708799999998</c:v>
                </c:pt>
                <c:pt idx="6412">
                  <c:v>3.6782712900000001</c:v>
                </c:pt>
                <c:pt idx="6413">
                  <c:v>3.6801388935000001</c:v>
                </c:pt>
                <c:pt idx="6414">
                  <c:v>3.6814415423999995</c:v>
                </c:pt>
                <c:pt idx="6415">
                  <c:v>3.6819497899</c:v>
                </c:pt>
                <c:pt idx="6416">
                  <c:v>3.6828474057</c:v>
                </c:pt>
                <c:pt idx="6417">
                  <c:v>3.6841344474000004</c:v>
                </c:pt>
                <c:pt idx="6418">
                  <c:v>3.6854275451999996</c:v>
                </c:pt>
                <c:pt idx="6419">
                  <c:v>3.6856120478999999</c:v>
                </c:pt>
                <c:pt idx="6420">
                  <c:v>3.6859724159999998</c:v>
                </c:pt>
                <c:pt idx="6421">
                  <c:v>3.6874356556999999</c:v>
                </c:pt>
                <c:pt idx="6422">
                  <c:v>3.6886874000000005</c:v>
                </c:pt>
                <c:pt idx="6423">
                  <c:v>3.6890598276</c:v>
                </c:pt>
                <c:pt idx="6424">
                  <c:v>3.6894997810000003</c:v>
                </c:pt>
                <c:pt idx="6425">
                  <c:v>3.6899238751999999</c:v>
                </c:pt>
                <c:pt idx="6426">
                  <c:v>3.6916806992</c:v>
                </c:pt>
                <c:pt idx="6427">
                  <c:v>3.6934496640000001</c:v>
                </c:pt>
                <c:pt idx="6428">
                  <c:v>3.6942775500000002</c:v>
                </c:pt>
                <c:pt idx="6429">
                  <c:v>3.6945041249999999</c:v>
                </c:pt>
                <c:pt idx="6430">
                  <c:v>3.6954901967999998</c:v>
                </c:pt>
                <c:pt idx="6431">
                  <c:v>3.6972200117999998</c:v>
                </c:pt>
                <c:pt idx="6432">
                  <c:v>3.6985363995</c:v>
                </c:pt>
                <c:pt idx="6433">
                  <c:v>3.6992911343999997</c:v>
                </c:pt>
                <c:pt idx="6434">
                  <c:v>3.7002199300000003</c:v>
                </c:pt>
                <c:pt idx="6435">
                  <c:v>3.7015286623999999</c:v>
                </c:pt>
                <c:pt idx="6436">
                  <c:v>3.7013637632000003</c:v>
                </c:pt>
                <c:pt idx="6437">
                  <c:v>3.7003008016000001</c:v>
                </c:pt>
                <c:pt idx="6438">
                  <c:v>3.6998115408000003</c:v>
                </c:pt>
                <c:pt idx="6439">
                  <c:v>3.7009862142000003</c:v>
                </c:pt>
                <c:pt idx="6440">
                  <c:v>3.7030751352000002</c:v>
                </c:pt>
                <c:pt idx="6441">
                  <c:v>3.7047324964000001</c:v>
                </c:pt>
                <c:pt idx="6442">
                  <c:v>3.7052459500000006</c:v>
                </c:pt>
                <c:pt idx="6443">
                  <c:v>3.7061813011999996</c:v>
                </c:pt>
                <c:pt idx="6444">
                  <c:v>3.7073286784999997</c:v>
                </c:pt>
                <c:pt idx="6445">
                  <c:v>3.7081578629999998</c:v>
                </c:pt>
                <c:pt idx="6446">
                  <c:v>3.7087950768000004</c:v>
                </c:pt>
                <c:pt idx="6447">
                  <c:v>3.7094323438000001</c:v>
                </c:pt>
                <c:pt idx="6448">
                  <c:v>3.7108220360000002</c:v>
                </c:pt>
                <c:pt idx="6449">
                  <c:v>3.7123940162999998</c:v>
                </c:pt>
                <c:pt idx="6450">
                  <c:v>3.7130056300999996</c:v>
                </c:pt>
                <c:pt idx="6451">
                  <c:v>3.7136452233000004</c:v>
                </c:pt>
                <c:pt idx="6452">
                  <c:v>3.7150314725999998</c:v>
                </c:pt>
                <c:pt idx="6453">
                  <c:v>3.7167682529999997</c:v>
                </c:pt>
                <c:pt idx="6454">
                  <c:v>3.717336258</c:v>
                </c:pt>
                <c:pt idx="6455">
                  <c:v>3.7178723518000001</c:v>
                </c:pt>
                <c:pt idx="6456">
                  <c:v>3.7185766940000002</c:v>
                </c:pt>
                <c:pt idx="6457">
                  <c:v>3.7194692744000002</c:v>
                </c:pt>
                <c:pt idx="6458">
                  <c:v>3.7203958799999999</c:v>
                </c:pt>
                <c:pt idx="6459">
                  <c:v>3.7203934807999999</c:v>
                </c:pt>
                <c:pt idx="6460">
                  <c:v>3.7201928526000003</c:v>
                </c:pt>
                <c:pt idx="6461">
                  <c:v>3.7214860457999999</c:v>
                </c:pt>
                <c:pt idx="6462">
                  <c:v>3.7233280728000002</c:v>
                </c:pt>
                <c:pt idx="6463">
                  <c:v>3.7247957508999998</c:v>
                </c:pt>
                <c:pt idx="6464">
                  <c:v>3.7254945121999996</c:v>
                </c:pt>
                <c:pt idx="6465">
                  <c:v>3.7252840000000003</c:v>
                </c:pt>
                <c:pt idx="6466">
                  <c:v>3.7256342724000007</c:v>
                </c:pt>
                <c:pt idx="6467">
                  <c:v>3.7265954160000003</c:v>
                </c:pt>
                <c:pt idx="6468">
                  <c:v>3.727736937</c:v>
                </c:pt>
                <c:pt idx="6469">
                  <c:v>3.7292191442</c:v>
                </c:pt>
                <c:pt idx="6470">
                  <c:v>3.7308537449999997</c:v>
                </c:pt>
                <c:pt idx="6471">
                  <c:v>3.7319275070000004</c:v>
                </c:pt>
                <c:pt idx="6472">
                  <c:v>3.7318713785999997</c:v>
                </c:pt>
                <c:pt idx="6473">
                  <c:v>3.7320015670999998</c:v>
                </c:pt>
                <c:pt idx="6474">
                  <c:v>3.7321838309999995</c:v>
                </c:pt>
                <c:pt idx="6475">
                  <c:v>3.7331215037999996</c:v>
                </c:pt>
                <c:pt idx="6476">
                  <c:v>3.7342476154000002</c:v>
                </c:pt>
                <c:pt idx="6477">
                  <c:v>3.7352135106</c:v>
                </c:pt>
                <c:pt idx="6478">
                  <c:v>3.7363839164000003</c:v>
                </c:pt>
                <c:pt idx="6479">
                  <c:v>3.7373780736000004</c:v>
                </c:pt>
                <c:pt idx="6480">
                  <c:v>3.7383883740000003</c:v>
                </c:pt>
                <c:pt idx="6481">
                  <c:v>3.7391862845999997</c:v>
                </c:pt>
                <c:pt idx="6482">
                  <c:v>3.7405395456000008</c:v>
                </c:pt>
                <c:pt idx="6483">
                  <c:v>3.7417185463</c:v>
                </c:pt>
                <c:pt idx="6484">
                  <c:v>3.7432344432000004</c:v>
                </c:pt>
                <c:pt idx="6485">
                  <c:v>3.7442091680000003</c:v>
                </c:pt>
                <c:pt idx="6486">
                  <c:v>3.7446586937000008</c:v>
                </c:pt>
                <c:pt idx="6487">
                  <c:v>3.7462613399999998</c:v>
                </c:pt>
                <c:pt idx="6488">
                  <c:v>3.7474891696000001</c:v>
                </c:pt>
                <c:pt idx="6489">
                  <c:v>3.7481756660000003</c:v>
                </c:pt>
                <c:pt idx="6490">
                  <c:v>3.7481020061000003</c:v>
                </c:pt>
                <c:pt idx="6491">
                  <c:v>3.7489228671999997</c:v>
                </c:pt>
                <c:pt idx="6492">
                  <c:v>3.7506484792000001</c:v>
                </c:pt>
                <c:pt idx="6493">
                  <c:v>3.752031294</c:v>
                </c:pt>
                <c:pt idx="6494">
                  <c:v>3.7522866910000001</c:v>
                </c:pt>
                <c:pt idx="6495">
                  <c:v>3.7525018680000004</c:v>
                </c:pt>
                <c:pt idx="6496">
                  <c:v>3.7532507265999997</c:v>
                </c:pt>
                <c:pt idx="6497">
                  <c:v>3.7541580953999998</c:v>
                </c:pt>
                <c:pt idx="6498">
                  <c:v>3.7545076674000004</c:v>
                </c:pt>
                <c:pt idx="6499">
                  <c:v>3.7550398639999996</c:v>
                </c:pt>
                <c:pt idx="6500">
                  <c:v>3.7557285478</c:v>
                </c:pt>
                <c:pt idx="6501">
                  <c:v>3.7566180039000003</c:v>
                </c:pt>
                <c:pt idx="6502">
                  <c:v>3.7569676863999999</c:v>
                </c:pt>
                <c:pt idx="6503">
                  <c:v>3.7578813971999994</c:v>
                </c:pt>
                <c:pt idx="6504">
                  <c:v>3.7595760939999998</c:v>
                </c:pt>
                <c:pt idx="6505">
                  <c:v>3.7610983715999997</c:v>
                </c:pt>
                <c:pt idx="6506">
                  <c:v>3.7614945936000002</c:v>
                </c:pt>
                <c:pt idx="6507">
                  <c:v>3.7616980884000002</c:v>
                </c:pt>
                <c:pt idx="6508">
                  <c:v>3.7626484368000002</c:v>
                </c:pt>
                <c:pt idx="6509">
                  <c:v>3.7641570205999995</c:v>
                </c:pt>
                <c:pt idx="6510">
                  <c:v>3.7658645780000004</c:v>
                </c:pt>
                <c:pt idx="6511">
                  <c:v>3.7666143779999994</c:v>
                </c:pt>
                <c:pt idx="6512">
                  <c:v>3.7670189681999999</c:v>
                </c:pt>
                <c:pt idx="6513">
                  <c:v>3.7674437520000001</c:v>
                </c:pt>
                <c:pt idx="6514">
                  <c:v>3.7682501850000003</c:v>
                </c:pt>
                <c:pt idx="6515">
                  <c:v>3.7698139438000005</c:v>
                </c:pt>
                <c:pt idx="6516">
                  <c:v>3.7711305128000006</c:v>
                </c:pt>
                <c:pt idx="6517">
                  <c:v>3.7720513664000004</c:v>
                </c:pt>
                <c:pt idx="6518">
                  <c:v>3.7725764398000003</c:v>
                </c:pt>
                <c:pt idx="6519">
                  <c:v>3.7732722098</c:v>
                </c:pt>
                <c:pt idx="6520">
                  <c:v>3.7737811898999998</c:v>
                </c:pt>
                <c:pt idx="6521">
                  <c:v>3.7743043374999994</c:v>
                </c:pt>
                <c:pt idx="6522">
                  <c:v>3.7740781152</c:v>
                </c:pt>
                <c:pt idx="6523">
                  <c:v>3.7753385985000003</c:v>
                </c:pt>
                <c:pt idx="6524">
                  <c:v>3.7773668140000005</c:v>
                </c:pt>
                <c:pt idx="6525">
                  <c:v>3.7788163852000007</c:v>
                </c:pt>
                <c:pt idx="6526">
                  <c:v>3.7797135239999999</c:v>
                </c:pt>
                <c:pt idx="6527">
                  <c:v>3.7802673012000003</c:v>
                </c:pt>
                <c:pt idx="6528">
                  <c:v>3.7816192662000003</c:v>
                </c:pt>
                <c:pt idx="6529">
                  <c:v>3.783361373</c:v>
                </c:pt>
                <c:pt idx="6530">
                  <c:v>3.7836103496</c:v>
                </c:pt>
                <c:pt idx="6531">
                  <c:v>3.7836622745999993</c:v>
                </c:pt>
                <c:pt idx="6532">
                  <c:v>3.7846529370000006</c:v>
                </c:pt>
                <c:pt idx="6533">
                  <c:v>3.7853285025000001</c:v>
                </c:pt>
                <c:pt idx="6534">
                  <c:v>3.7857050967000001</c:v>
                </c:pt>
                <c:pt idx="6535">
                  <c:v>3.7866588750000001</c:v>
                </c:pt>
                <c:pt idx="6536">
                  <c:v>3.7879503405000001</c:v>
                </c:pt>
                <c:pt idx="6537">
                  <c:v>3.7890205109999999</c:v>
                </c:pt>
                <c:pt idx="6538">
                  <c:v>3.7900340722999997</c:v>
                </c:pt>
                <c:pt idx="6539">
                  <c:v>3.7913671224999996</c:v>
                </c:pt>
                <c:pt idx="6540">
                  <c:v>3.7928569464000006</c:v>
                </c:pt>
                <c:pt idx="6541">
                  <c:v>3.7936209205999996</c:v>
                </c:pt>
                <c:pt idx="6542">
                  <c:v>3.7931037699999997</c:v>
                </c:pt>
                <c:pt idx="6543">
                  <c:v>3.7925723384999999</c:v>
                </c:pt>
                <c:pt idx="6544">
                  <c:v>3.7938672539999998</c:v>
                </c:pt>
                <c:pt idx="6545">
                  <c:v>3.7958904265000002</c:v>
                </c:pt>
                <c:pt idx="6546">
                  <c:v>3.7971794861000001</c:v>
                </c:pt>
                <c:pt idx="6547">
                  <c:v>3.7977627600000003</c:v>
                </c:pt>
                <c:pt idx="6548">
                  <c:v>3.7983115702000001</c:v>
                </c:pt>
                <c:pt idx="6549">
                  <c:v>3.7992550062000001</c:v>
                </c:pt>
                <c:pt idx="6550">
                  <c:v>3.8000154240000006</c:v>
                </c:pt>
                <c:pt idx="6551">
                  <c:v>3.8005643676000003</c:v>
                </c:pt>
                <c:pt idx="6552">
                  <c:v>3.8014714440000001</c:v>
                </c:pt>
                <c:pt idx="6553">
                  <c:v>3.8027793540000001</c:v>
                </c:pt>
                <c:pt idx="6554">
                  <c:v>3.8035583117999998</c:v>
                </c:pt>
                <c:pt idx="6555">
                  <c:v>3.8043474948</c:v>
                </c:pt>
                <c:pt idx="6556">
                  <c:v>3.8042270879999998</c:v>
                </c:pt>
                <c:pt idx="6557">
                  <c:v>3.8045136000000004</c:v>
                </c:pt>
                <c:pt idx="6558">
                  <c:v>3.8065381643</c:v>
                </c:pt>
                <c:pt idx="6559">
                  <c:v>3.8091593991000003</c:v>
                </c:pt>
                <c:pt idx="6560">
                  <c:v>3.8112355050000004</c:v>
                </c:pt>
                <c:pt idx="6561">
                  <c:v>3.8123611912000004</c:v>
                </c:pt>
                <c:pt idx="6562">
                  <c:v>3.8134483452000003</c:v>
                </c:pt>
                <c:pt idx="6563">
                  <c:v>3.8141446720000003</c:v>
                </c:pt>
                <c:pt idx="6564">
                  <c:v>3.8140672284000003</c:v>
                </c:pt>
                <c:pt idx="6565">
                  <c:v>3.8141770907999999</c:v>
                </c:pt>
                <c:pt idx="6566">
                  <c:v>3.8155680325000003</c:v>
                </c:pt>
                <c:pt idx="6567">
                  <c:v>3.816749336</c:v>
                </c:pt>
                <c:pt idx="6568">
                  <c:v>3.8170080095999999</c:v>
                </c:pt>
                <c:pt idx="6569">
                  <c:v>3.8174703932999998</c:v>
                </c:pt>
                <c:pt idx="6570">
                  <c:v>3.8183239599999999</c:v>
                </c:pt>
                <c:pt idx="6571">
                  <c:v>3.8191307500000002</c:v>
                </c:pt>
                <c:pt idx="6572">
                  <c:v>3.8195158391999997</c:v>
                </c:pt>
                <c:pt idx="6573">
                  <c:v>3.8193385635999997</c:v>
                </c:pt>
                <c:pt idx="6574">
                  <c:v>3.8195137799999999</c:v>
                </c:pt>
                <c:pt idx="6575">
                  <c:v>3.8208159059999995</c:v>
                </c:pt>
                <c:pt idx="6576">
                  <c:v>3.8228986710000004</c:v>
                </c:pt>
                <c:pt idx="6577">
                  <c:v>3.8242132872000001</c:v>
                </c:pt>
                <c:pt idx="6578">
                  <c:v>3.8246067950999998</c:v>
                </c:pt>
                <c:pt idx="6579">
                  <c:v>3.8251939612999997</c:v>
                </c:pt>
                <c:pt idx="6580">
                  <c:v>3.8266718807999998</c:v>
                </c:pt>
                <c:pt idx="6581">
                  <c:v>3.8288775946000002</c:v>
                </c:pt>
                <c:pt idx="6582">
                  <c:v>3.8301498430000001</c:v>
                </c:pt>
                <c:pt idx="6583">
                  <c:v>3.8305252848000002</c:v>
                </c:pt>
                <c:pt idx="6584">
                  <c:v>3.8307009312000004</c:v>
                </c:pt>
                <c:pt idx="6585">
                  <c:v>3.8320142400000003</c:v>
                </c:pt>
                <c:pt idx="6586">
                  <c:v>3.8335234111999998</c:v>
                </c:pt>
                <c:pt idx="6587">
                  <c:v>3.8338663176000001</c:v>
                </c:pt>
                <c:pt idx="6588">
                  <c:v>3.8330979855000002</c:v>
                </c:pt>
                <c:pt idx="6589">
                  <c:v>3.8328964619999999</c:v>
                </c:pt>
                <c:pt idx="6590">
                  <c:v>3.8336595212</c:v>
                </c:pt>
                <c:pt idx="6591">
                  <c:v>3.8346409178000003</c:v>
                </c:pt>
                <c:pt idx="6592">
                  <c:v>3.8364322358000003</c:v>
                </c:pt>
                <c:pt idx="6593">
                  <c:v>3.8382094632000001</c:v>
                </c:pt>
                <c:pt idx="6594">
                  <c:v>3.8394055005999999</c:v>
                </c:pt>
                <c:pt idx="6595">
                  <c:v>3.8400202211000001</c:v>
                </c:pt>
                <c:pt idx="6596">
                  <c:v>3.8408226752000005</c:v>
                </c:pt>
                <c:pt idx="6597">
                  <c:v>3.8401604377000003</c:v>
                </c:pt>
                <c:pt idx="6598">
                  <c:v>3.8413588320000005</c:v>
                </c:pt>
                <c:pt idx="6599">
                  <c:v>3.8435021240000005</c:v>
                </c:pt>
                <c:pt idx="6600">
                  <c:v>3.8456518212000002</c:v>
                </c:pt>
                <c:pt idx="6601">
                  <c:v>3.8466752687999999</c:v>
                </c:pt>
                <c:pt idx="6602">
                  <c:v>3.8471539652</c:v>
                </c:pt>
                <c:pt idx="6603">
                  <c:v>3.8476326900000002</c:v>
                </c:pt>
                <c:pt idx="6604">
                  <c:v>3.8483012876</c:v>
                </c:pt>
                <c:pt idx="6605">
                  <c:v>3.8487534426000001</c:v>
                </c:pt>
                <c:pt idx="6606">
                  <c:v>3.8496870987</c:v>
                </c:pt>
                <c:pt idx="6607">
                  <c:v>3.8508066017999996</c:v>
                </c:pt>
                <c:pt idx="6608">
                  <c:v>3.8515710285</c:v>
                </c:pt>
                <c:pt idx="6609">
                  <c:v>3.8522944980000005</c:v>
                </c:pt>
                <c:pt idx="6610">
                  <c:v>3.8526587188999994</c:v>
                </c:pt>
                <c:pt idx="6611">
                  <c:v>3.8537846568000003</c:v>
                </c:pt>
                <c:pt idx="6612">
                  <c:v>3.855075984</c:v>
                </c:pt>
                <c:pt idx="6613">
                  <c:v>3.8558489261999997</c:v>
                </c:pt>
                <c:pt idx="6614">
                  <c:v>3.8560377377999999</c:v>
                </c:pt>
                <c:pt idx="6615">
                  <c:v>3.8566023450000007</c:v>
                </c:pt>
                <c:pt idx="6616">
                  <c:v>3.8575037979000002</c:v>
                </c:pt>
                <c:pt idx="6617">
                  <c:v>3.8587729199999998</c:v>
                </c:pt>
                <c:pt idx="6618">
                  <c:v>3.8596662870999996</c:v>
                </c:pt>
                <c:pt idx="6619">
                  <c:v>3.8605371120999998</c:v>
                </c:pt>
                <c:pt idx="6620">
                  <c:v>3.8615260508000002</c:v>
                </c:pt>
                <c:pt idx="6621">
                  <c:v>3.8621042177999998</c:v>
                </c:pt>
                <c:pt idx="6622">
                  <c:v>3.8630952468000004</c:v>
                </c:pt>
                <c:pt idx="6623">
                  <c:v>3.8643133014000002</c:v>
                </c:pt>
                <c:pt idx="6624">
                  <c:v>3.8646698526999996</c:v>
                </c:pt>
                <c:pt idx="6625">
                  <c:v>3.8647122042000004</c:v>
                </c:pt>
                <c:pt idx="6626">
                  <c:v>3.8651325201999995</c:v>
                </c:pt>
                <c:pt idx="6627">
                  <c:v>3.8659329254000001</c:v>
                </c:pt>
                <c:pt idx="6628">
                  <c:v>3.8672891359999997</c:v>
                </c:pt>
                <c:pt idx="6629">
                  <c:v>3.8686598844</c:v>
                </c:pt>
                <c:pt idx="6630">
                  <c:v>3.8700410663999993</c:v>
                </c:pt>
                <c:pt idx="6631">
                  <c:v>3.8712302537999999</c:v>
                </c:pt>
                <c:pt idx="6632">
                  <c:v>3.8724216216000005</c:v>
                </c:pt>
                <c:pt idx="6633">
                  <c:v>3.8741381133999999</c:v>
                </c:pt>
                <c:pt idx="6634">
                  <c:v>3.8756316776999999</c:v>
                </c:pt>
                <c:pt idx="6635">
                  <c:v>3.8755837568000002</c:v>
                </c:pt>
                <c:pt idx="6636">
                  <c:v>3.8751988340000003</c:v>
                </c:pt>
                <c:pt idx="6637">
                  <c:v>3.8757624993000004</c:v>
                </c:pt>
                <c:pt idx="6638">
                  <c:v>3.8770888635</c:v>
                </c:pt>
                <c:pt idx="6639">
                  <c:v>3.8774418649999993</c:v>
                </c:pt>
                <c:pt idx="6640">
                  <c:v>3.8770919269000008</c:v>
                </c:pt>
                <c:pt idx="6641">
                  <c:v>3.8775541744000002</c:v>
                </c:pt>
                <c:pt idx="6642">
                  <c:v>3.8786220839999999</c:v>
                </c:pt>
                <c:pt idx="6643">
                  <c:v>3.8798411499999998</c:v>
                </c:pt>
                <c:pt idx="6644">
                  <c:v>3.8816042125000001</c:v>
                </c:pt>
                <c:pt idx="6645">
                  <c:v>3.8833984305000002</c:v>
                </c:pt>
                <c:pt idx="6646">
                  <c:v>3.8845581181999997</c:v>
                </c:pt>
                <c:pt idx="6647">
                  <c:v>3.8857406236000007</c:v>
                </c:pt>
                <c:pt idx="6648">
                  <c:v>3.886368939</c:v>
                </c:pt>
                <c:pt idx="6649">
                  <c:v>3.8869890428000002</c:v>
                </c:pt>
                <c:pt idx="6650">
                  <c:v>3.8879608770000007</c:v>
                </c:pt>
                <c:pt idx="6651">
                  <c:v>3.8885707679000001</c:v>
                </c:pt>
                <c:pt idx="6652">
                  <c:v>3.8895489516000001</c:v>
                </c:pt>
                <c:pt idx="6653">
                  <c:v>3.8907134224000006</c:v>
                </c:pt>
                <c:pt idx="6654">
                  <c:v>3.8917310640000005</c:v>
                </c:pt>
                <c:pt idx="6655">
                  <c:v>3.8923618880000004</c:v>
                </c:pt>
                <c:pt idx="6656">
                  <c:v>3.8931376474999997</c:v>
                </c:pt>
                <c:pt idx="6657">
                  <c:v>3.8941017800999997</c:v>
                </c:pt>
                <c:pt idx="6658">
                  <c:v>3.8950308331999999</c:v>
                </c:pt>
                <c:pt idx="6659">
                  <c:v>3.8957509394000001</c:v>
                </c:pt>
                <c:pt idx="6660">
                  <c:v>3.8966925299999997</c:v>
                </c:pt>
                <c:pt idx="6661">
                  <c:v>3.8982364863000001</c:v>
                </c:pt>
                <c:pt idx="6662">
                  <c:v>3.8990002499999998</c:v>
                </c:pt>
                <c:pt idx="6663">
                  <c:v>3.8993811268000003</c:v>
                </c:pt>
                <c:pt idx="6664">
                  <c:v>3.8997765135999996</c:v>
                </c:pt>
                <c:pt idx="6665">
                  <c:v>3.8994266528000008</c:v>
                </c:pt>
                <c:pt idx="6666">
                  <c:v>3.8998965600000002</c:v>
                </c:pt>
                <c:pt idx="6667">
                  <c:v>3.9013354842000005</c:v>
                </c:pt>
                <c:pt idx="6668">
                  <c:v>3.9034848060000003</c:v>
                </c:pt>
                <c:pt idx="6669">
                  <c:v>3.9052616460000005</c:v>
                </c:pt>
                <c:pt idx="6670">
                  <c:v>3.9053612541999998</c:v>
                </c:pt>
                <c:pt idx="6671">
                  <c:v>3.9050901119999999</c:v>
                </c:pt>
                <c:pt idx="6672">
                  <c:v>3.9052352182999992</c:v>
                </c:pt>
                <c:pt idx="6673">
                  <c:v>3.9059768792999998</c:v>
                </c:pt>
                <c:pt idx="6674">
                  <c:v>3.9080216729999999</c:v>
                </c:pt>
                <c:pt idx="6675">
                  <c:v>3.9094596863999995</c:v>
                </c:pt>
                <c:pt idx="6676">
                  <c:v>3.9098887705000003</c:v>
                </c:pt>
                <c:pt idx="6677">
                  <c:v>3.9101023615999999</c:v>
                </c:pt>
                <c:pt idx="6678">
                  <c:v>3.9105107412</c:v>
                </c:pt>
                <c:pt idx="6679">
                  <c:v>3.9120319395000003</c:v>
                </c:pt>
                <c:pt idx="6680">
                  <c:v>3.9108902466000002</c:v>
                </c:pt>
                <c:pt idx="6681">
                  <c:v>3.9114125979999996</c:v>
                </c:pt>
                <c:pt idx="6682">
                  <c:v>3.9129007975999999</c:v>
                </c:pt>
                <c:pt idx="6683">
                  <c:v>3.9142316311999998</c:v>
                </c:pt>
                <c:pt idx="6684">
                  <c:v>3.9150257784</c:v>
                </c:pt>
                <c:pt idx="6685">
                  <c:v>3.9157847012999998</c:v>
                </c:pt>
                <c:pt idx="6686">
                  <c:v>3.9166970228999993</c:v>
                </c:pt>
                <c:pt idx="6687">
                  <c:v>3.9174332190000003</c:v>
                </c:pt>
                <c:pt idx="6688">
                  <c:v>3.9187105019999997</c:v>
                </c:pt>
                <c:pt idx="6689">
                  <c:v>3.9199816355999997</c:v>
                </c:pt>
                <c:pt idx="6690">
                  <c:v>3.9204961039999993</c:v>
                </c:pt>
                <c:pt idx="6691">
                  <c:v>3.9207782852999999</c:v>
                </c:pt>
                <c:pt idx="6692">
                  <c:v>3.9210355371999999</c:v>
                </c:pt>
                <c:pt idx="6693">
                  <c:v>3.9212907174000002</c:v>
                </c:pt>
                <c:pt idx="6694">
                  <c:v>3.9218920869999998</c:v>
                </c:pt>
                <c:pt idx="6695">
                  <c:v>3.9225121769000002</c:v>
                </c:pt>
                <c:pt idx="6696">
                  <c:v>3.9241172998999998</c:v>
                </c:pt>
                <c:pt idx="6697">
                  <c:v>3.9255296444000001</c:v>
                </c:pt>
                <c:pt idx="6698">
                  <c:v>3.9256086996000001</c:v>
                </c:pt>
                <c:pt idx="6699">
                  <c:v>3.9259014194999993</c:v>
                </c:pt>
                <c:pt idx="6700">
                  <c:v>3.9271210251000004</c:v>
                </c:pt>
                <c:pt idx="6701">
                  <c:v>3.9279924055000004</c:v>
                </c:pt>
                <c:pt idx="6702">
                  <c:v>3.9281152140000004</c:v>
                </c:pt>
                <c:pt idx="6703">
                  <c:v>3.9282005555000001</c:v>
                </c:pt>
                <c:pt idx="6704">
                  <c:v>3.9296194567999994</c:v>
                </c:pt>
                <c:pt idx="6705">
                  <c:v>3.9312396509999998</c:v>
                </c:pt>
                <c:pt idx="6706">
                  <c:v>3.9313396350000001</c:v>
                </c:pt>
                <c:pt idx="6707">
                  <c:v>3.9303051007999996</c:v>
                </c:pt>
                <c:pt idx="6708">
                  <c:v>3.930639615</c:v>
                </c:pt>
                <c:pt idx="6709">
                  <c:v>3.9328887619999997</c:v>
                </c:pt>
                <c:pt idx="6710">
                  <c:v>3.9346364195999999</c:v>
                </c:pt>
                <c:pt idx="6711">
                  <c:v>3.9356249808000001</c:v>
                </c:pt>
                <c:pt idx="6712">
                  <c:v>3.9358834959999998</c:v>
                </c:pt>
                <c:pt idx="6713">
                  <c:v>3.9361482655999995</c:v>
                </c:pt>
                <c:pt idx="6714">
                  <c:v>3.9365872558000001</c:v>
                </c:pt>
                <c:pt idx="6715">
                  <c:v>3.9378045141999998</c:v>
                </c:pt>
                <c:pt idx="6716">
                  <c:v>3.9388309773999994</c:v>
                </c:pt>
                <c:pt idx="6717">
                  <c:v>3.939284727</c:v>
                </c:pt>
                <c:pt idx="6718">
                  <c:v>3.9402571142000005</c:v>
                </c:pt>
                <c:pt idx="6719">
                  <c:v>3.9412191510999999</c:v>
                </c:pt>
                <c:pt idx="6720">
                  <c:v>3.9422021381999999</c:v>
                </c:pt>
                <c:pt idx="6721">
                  <c:v>3.9446838435</c:v>
                </c:pt>
                <c:pt idx="6722">
                  <c:v>3.9465907247999996</c:v>
                </c:pt>
                <c:pt idx="6723">
                  <c:v>3.9483025999999999</c:v>
                </c:pt>
                <c:pt idx="6724">
                  <c:v>3.9453479228999999</c:v>
                </c:pt>
                <c:pt idx="6725">
                  <c:v>3.9443385788000001</c:v>
                </c:pt>
                <c:pt idx="6726">
                  <c:v>3.9454033680000005</c:v>
                </c:pt>
                <c:pt idx="6727">
                  <c:v>3.9470163899999995</c:v>
                </c:pt>
                <c:pt idx="6728">
                  <c:v>3.9482370143999996</c:v>
                </c:pt>
                <c:pt idx="6729">
                  <c:v>3.9482966341000001</c:v>
                </c:pt>
                <c:pt idx="6730">
                  <c:v>3.9490642017999997</c:v>
                </c:pt>
                <c:pt idx="6731">
                  <c:v>3.9505502625000002</c:v>
                </c:pt>
                <c:pt idx="6732">
                  <c:v>3.9516625729999992</c:v>
                </c:pt>
                <c:pt idx="6733">
                  <c:v>3.952577571</c:v>
                </c:pt>
                <c:pt idx="6734">
                  <c:v>3.9532764071999997</c:v>
                </c:pt>
                <c:pt idx="6735">
                  <c:v>3.9539731896000001</c:v>
                </c:pt>
                <c:pt idx="6736">
                  <c:v>3.9550334580999995</c:v>
                </c:pt>
                <c:pt idx="6737">
                  <c:v>3.9555370882999998</c:v>
                </c:pt>
                <c:pt idx="6738">
                  <c:v>3.9556940107999994</c:v>
                </c:pt>
                <c:pt idx="6739">
                  <c:v>3.9555230094999998</c:v>
                </c:pt>
                <c:pt idx="6740">
                  <c:v>3.9561354860999995</c:v>
                </c:pt>
                <c:pt idx="6741">
                  <c:v>3.956907803</c:v>
                </c:pt>
                <c:pt idx="6742">
                  <c:v>3.9578483489999998</c:v>
                </c:pt>
                <c:pt idx="6743">
                  <c:v>3.9584337744</c:v>
                </c:pt>
                <c:pt idx="6744">
                  <c:v>3.9592230130000003</c:v>
                </c:pt>
                <c:pt idx="6745">
                  <c:v>3.9605776123000007</c:v>
                </c:pt>
                <c:pt idx="6746">
                  <c:v>3.9611422656000004</c:v>
                </c:pt>
                <c:pt idx="6747">
                  <c:v>3.9613307525999999</c:v>
                </c:pt>
                <c:pt idx="6748">
                  <c:v>3.9613175171999999</c:v>
                </c:pt>
                <c:pt idx="6749">
                  <c:v>3.9622584683999995</c:v>
                </c:pt>
                <c:pt idx="6750">
                  <c:v>3.9635778384000004</c:v>
                </c:pt>
                <c:pt idx="6751">
                  <c:v>3.9644896096000002</c:v>
                </c:pt>
                <c:pt idx="6752">
                  <c:v>3.9652436894999998</c:v>
                </c:pt>
                <c:pt idx="6753">
                  <c:v>3.9654469917999995</c:v>
                </c:pt>
                <c:pt idx="6754">
                  <c:v>3.9656523899999994</c:v>
                </c:pt>
                <c:pt idx="6755">
                  <c:v>3.9660470080000003</c:v>
                </c:pt>
                <c:pt idx="6756">
                  <c:v>3.9670030452000002</c:v>
                </c:pt>
                <c:pt idx="6757">
                  <c:v>3.9679780295999998</c:v>
                </c:pt>
                <c:pt idx="6758">
                  <c:v>3.9685850820000002</c:v>
                </c:pt>
                <c:pt idx="6759">
                  <c:v>3.9687947819999998</c:v>
                </c:pt>
                <c:pt idx="6760">
                  <c:v>3.9697028371999998</c:v>
                </c:pt>
                <c:pt idx="6761">
                  <c:v>3.9699864925000008</c:v>
                </c:pt>
                <c:pt idx="6762">
                  <c:v>3.9698790187999999</c:v>
                </c:pt>
                <c:pt idx="6763">
                  <c:v>3.9718976847999996</c:v>
                </c:pt>
                <c:pt idx="6764">
                  <c:v>3.9731425260000002</c:v>
                </c:pt>
                <c:pt idx="6765">
                  <c:v>3.9741687439999995</c:v>
                </c:pt>
                <c:pt idx="6766">
                  <c:v>3.9744588160000003</c:v>
                </c:pt>
                <c:pt idx="6767">
                  <c:v>3.9740147866999997</c:v>
                </c:pt>
                <c:pt idx="6768">
                  <c:v>3.9737663270999999</c:v>
                </c:pt>
                <c:pt idx="6769">
                  <c:v>3.9738460929000001</c:v>
                </c:pt>
                <c:pt idx="6770">
                  <c:v>3.9748661384000004</c:v>
                </c:pt>
                <c:pt idx="6771">
                  <c:v>3.9757116000000003</c:v>
                </c:pt>
                <c:pt idx="6772">
                  <c:v>3.9756398747999997</c:v>
                </c:pt>
                <c:pt idx="6773">
                  <c:v>3.9756059348000004</c:v>
                </c:pt>
                <c:pt idx="6774">
                  <c:v>3.9761232</c:v>
                </c:pt>
                <c:pt idx="6775">
                  <c:v>3.9768214361999998</c:v>
                </c:pt>
                <c:pt idx="6776">
                  <c:v>3.9769495545</c:v>
                </c:pt>
                <c:pt idx="6777">
                  <c:v>3.9770650709999997</c:v>
                </c:pt>
                <c:pt idx="6778">
                  <c:v>3.9775635134999994</c:v>
                </c:pt>
                <c:pt idx="6779">
                  <c:v>3.9789646956000002</c:v>
                </c:pt>
                <c:pt idx="6780">
                  <c:v>3.9799556628000001</c:v>
                </c:pt>
                <c:pt idx="6781">
                  <c:v>3.9800502393000001</c:v>
                </c:pt>
                <c:pt idx="6782">
                  <c:v>3.9795955961999998</c:v>
                </c:pt>
                <c:pt idx="6783">
                  <c:v>3.9791514262000005</c:v>
                </c:pt>
                <c:pt idx="6784">
                  <c:v>3.9792921999000006</c:v>
                </c:pt>
                <c:pt idx="6785">
                  <c:v>3.9805567490000002</c:v>
                </c:pt>
                <c:pt idx="6786">
                  <c:v>3.9808470323999998</c:v>
                </c:pt>
                <c:pt idx="6787">
                  <c:v>3.9803439735000001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D37-4762-A34C-E1341714EC9C}"/>
            </c:ext>
          </c:extLst>
        </c:ser>
        <c:ser>
          <c:idx val="5"/>
          <c:order val="5"/>
          <c:tx>
            <c:v>Test 9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'Rubber65A Testing_9_1'!$V$17:$V$8616</c:f>
              <c:numCache>
                <c:formatCode>General</c:formatCode>
                <c:ptCount val="8600"/>
                <c:pt idx="0">
                  <c:v>-3.4000578013080161E-5</c:v>
                </c:pt>
                <c:pt idx="1">
                  <c:v>-2.600033800582927E-5</c:v>
                </c:pt>
                <c:pt idx="2">
                  <c:v>-9.0000405002797591E-6</c:v>
                </c:pt>
                <c:pt idx="3">
                  <c:v>1.0999939500426909E-5</c:v>
                </c:pt>
                <c:pt idx="4">
                  <c:v>1.3999902000873147E-5</c:v>
                </c:pt>
                <c:pt idx="5">
                  <c:v>0</c:v>
                </c:pt>
                <c:pt idx="6">
                  <c:v>-2.2000242003515883E-5</c:v>
                </c:pt>
                <c:pt idx="7">
                  <c:v>-1.9000180502277612E-5</c:v>
                </c:pt>
                <c:pt idx="8">
                  <c:v>-1.0000050000287824E-5</c:v>
                </c:pt>
                <c:pt idx="9">
                  <c:v>-3.0000044999842446E-6</c:v>
                </c:pt>
                <c:pt idx="10">
                  <c:v>-5.0000125000744233E-6</c:v>
                </c:pt>
                <c:pt idx="11">
                  <c:v>1.9999980000601777E-6</c:v>
                </c:pt>
                <c:pt idx="12">
                  <c:v>-3.0000044999842446E-6</c:v>
                </c:pt>
                <c:pt idx="13">
                  <c:v>-8.0000320001786686E-6</c:v>
                </c:pt>
                <c:pt idx="14">
                  <c:v>-5.0000125000744233E-6</c:v>
                </c:pt>
                <c:pt idx="15">
                  <c:v>2.2999735504161862E-5</c:v>
                </c:pt>
                <c:pt idx="16">
                  <c:v>5.2998595549704451E-5</c:v>
                </c:pt>
                <c:pt idx="17">
                  <c:v>9.7995198313639097E-5</c:v>
                </c:pt>
                <c:pt idx="18">
                  <c:v>1.3399102280203256E-4</c:v>
                </c:pt>
                <c:pt idx="19">
                  <c:v>1.5298829669379175E-4</c:v>
                </c:pt>
                <c:pt idx="20">
                  <c:v>1.6998555163746137E-4</c:v>
                </c:pt>
                <c:pt idx="21">
                  <c:v>1.8698251767936591E-4</c:v>
                </c:pt>
                <c:pt idx="22">
                  <c:v>2.0297939828800441E-4</c:v>
                </c:pt>
                <c:pt idx="23">
                  <c:v>2.3897144404992434E-4</c:v>
                </c:pt>
                <c:pt idx="24">
                  <c:v>2.8995795812780033E-4</c:v>
                </c:pt>
                <c:pt idx="25">
                  <c:v>3.5193806253414035E-4</c:v>
                </c:pt>
                <c:pt idx="26">
                  <c:v>4.1491391131709963E-4</c:v>
                </c:pt>
                <c:pt idx="27">
                  <c:v>4.718886430389738E-4</c:v>
                </c:pt>
                <c:pt idx="28">
                  <c:v>5.3985425246673652E-4</c:v>
                </c:pt>
                <c:pt idx="29">
                  <c:v>6.298016333095459E-4</c:v>
                </c:pt>
                <c:pt idx="30">
                  <c:v>7.2074020436757233E-4</c:v>
                </c:pt>
                <c:pt idx="31">
                  <c:v>8.0667455058002022E-4</c:v>
                </c:pt>
                <c:pt idx="32">
                  <c:v>9.0259254077210409E-4</c:v>
                </c:pt>
                <c:pt idx="33">
                  <c:v>9.8751224923872001E-4</c:v>
                </c:pt>
                <c:pt idx="34">
                  <c:v>1.0704268886650369E-3</c:v>
                </c:pt>
                <c:pt idx="35">
                  <c:v>1.149339256521468E-3</c:v>
                </c:pt>
                <c:pt idx="36">
                  <c:v>1.2352367808278794E-3</c:v>
                </c:pt>
                <c:pt idx="37">
                  <c:v>1.3470922636607248E-3</c:v>
                </c:pt>
                <c:pt idx="38">
                  <c:v>1.4579366936171253E-3</c:v>
                </c:pt>
                <c:pt idx="39">
                  <c:v>1.5777546902237412E-3</c:v>
                </c:pt>
                <c:pt idx="40">
                  <c:v>1.7095379070231622E-3</c:v>
                </c:pt>
                <c:pt idx="41">
                  <c:v>1.8233367108609511E-3</c:v>
                </c:pt>
                <c:pt idx="42">
                  <c:v>1.9101744545914096E-3</c:v>
                </c:pt>
                <c:pt idx="43">
                  <c:v>2.0099786388648616E-3</c:v>
                </c:pt>
                <c:pt idx="44">
                  <c:v>2.1277347660618529E-3</c:v>
                </c:pt>
                <c:pt idx="45">
                  <c:v>2.2444792708461625E-3</c:v>
                </c:pt>
                <c:pt idx="46">
                  <c:v>2.3841556409241096E-3</c:v>
                </c:pt>
                <c:pt idx="47">
                  <c:v>2.5647083221480697E-3</c:v>
                </c:pt>
                <c:pt idx="48">
                  <c:v>2.7542036965347637E-3</c:v>
                </c:pt>
                <c:pt idx="49">
                  <c:v>2.9217275940109817E-3</c:v>
                </c:pt>
                <c:pt idx="50">
                  <c:v>3.0543307791742048E-3</c:v>
                </c:pt>
                <c:pt idx="51">
                  <c:v>3.1689734952755153E-3</c:v>
                </c:pt>
                <c:pt idx="52">
                  <c:v>3.2716423370169187E-3</c:v>
                </c:pt>
                <c:pt idx="53">
                  <c:v>3.3603477022048122E-3</c:v>
                </c:pt>
                <c:pt idx="54">
                  <c:v>3.4729622789354039E-3</c:v>
                </c:pt>
                <c:pt idx="55">
                  <c:v>3.6054923936084398E-3</c:v>
                </c:pt>
                <c:pt idx="56">
                  <c:v>3.7370086769087439E-3</c:v>
                </c:pt>
                <c:pt idx="57">
                  <c:v>3.8685076659507266E-3</c:v>
                </c:pt>
                <c:pt idx="58">
                  <c:v>4.0209053145408629E-3</c:v>
                </c:pt>
                <c:pt idx="59">
                  <c:v>4.1882171613069662E-3</c:v>
                </c:pt>
                <c:pt idx="60">
                  <c:v>4.3505227372579993E-3</c:v>
                </c:pt>
                <c:pt idx="61">
                  <c:v>4.5078244751693081E-3</c:v>
                </c:pt>
                <c:pt idx="62">
                  <c:v>4.6561433211422792E-3</c:v>
                </c:pt>
                <c:pt idx="63">
                  <c:v>4.7706025586005457E-3</c:v>
                </c:pt>
                <c:pt idx="64">
                  <c:v>4.8850486966408859E-3</c:v>
                </c:pt>
                <c:pt idx="65">
                  <c:v>5.0293316825938007E-3</c:v>
                </c:pt>
                <c:pt idx="66">
                  <c:v>5.162650556664726E-3</c:v>
                </c:pt>
                <c:pt idx="67">
                  <c:v>5.2750623620122679E-3</c:v>
                </c:pt>
                <c:pt idx="68">
                  <c:v>5.3824883848759674E-3</c:v>
                </c:pt>
                <c:pt idx="69">
                  <c:v>5.4908973932733555E-3</c:v>
                </c:pt>
                <c:pt idx="70">
                  <c:v>5.6072499496055625E-3</c:v>
                </c:pt>
                <c:pt idx="71">
                  <c:v>5.7196117906482772E-3</c:v>
                </c:pt>
                <c:pt idx="72">
                  <c:v>5.8299726359254869E-3</c:v>
                </c:pt>
                <c:pt idx="73">
                  <c:v>5.9413153798240732E-3</c:v>
                </c:pt>
                <c:pt idx="74">
                  <c:v>6.0367421512806576E-3</c:v>
                </c:pt>
                <c:pt idx="75">
                  <c:v>6.1252025869115694E-3</c:v>
                </c:pt>
                <c:pt idx="76">
                  <c:v>6.1957665370115421E-3</c:v>
                </c:pt>
                <c:pt idx="77">
                  <c:v>6.2762629914843229E-3</c:v>
                </c:pt>
                <c:pt idx="78">
                  <c:v>6.3815942434634499E-3</c:v>
                </c:pt>
                <c:pt idx="79">
                  <c:v>6.4928755886516937E-3</c:v>
                </c:pt>
                <c:pt idx="80">
                  <c:v>6.6001708733255636E-3</c:v>
                </c:pt>
                <c:pt idx="81">
                  <c:v>6.6865948145993243E-3</c:v>
                </c:pt>
                <c:pt idx="82">
                  <c:v>6.7819504963304829E-3</c:v>
                </c:pt>
                <c:pt idx="83">
                  <c:v>6.878290232026925E-3</c:v>
                </c:pt>
                <c:pt idx="84">
                  <c:v>6.9587317667160215E-3</c:v>
                </c:pt>
                <c:pt idx="85">
                  <c:v>7.0431387653973644E-3</c:v>
                </c:pt>
                <c:pt idx="86">
                  <c:v>7.1344889005994947E-3</c:v>
                </c:pt>
                <c:pt idx="87">
                  <c:v>7.2387370111969248E-3</c:v>
                </c:pt>
                <c:pt idx="88">
                  <c:v>7.326098486231729E-3</c:v>
                </c:pt>
                <c:pt idx="89">
                  <c:v>7.4134523299061164E-3</c:v>
                </c:pt>
                <c:pt idx="90">
                  <c:v>7.5017910703226122E-3</c:v>
                </c:pt>
                <c:pt idx="91">
                  <c:v>7.5811900203130696E-3</c:v>
                </c:pt>
                <c:pt idx="92">
                  <c:v>7.6605826666109921E-3</c:v>
                </c:pt>
                <c:pt idx="93">
                  <c:v>7.7350075483718517E-3</c:v>
                </c:pt>
                <c:pt idx="94">
                  <c:v>7.8213334724476814E-3</c:v>
                </c:pt>
                <c:pt idx="95">
                  <c:v>7.9155889017541638E-3</c:v>
                </c:pt>
                <c:pt idx="96">
                  <c:v>8.0157875630451191E-3</c:v>
                </c:pt>
                <c:pt idx="97">
                  <c:v>8.1239114890408453E-3</c:v>
                </c:pt>
                <c:pt idx="98">
                  <c:v>8.2340073270830167E-3</c:v>
                </c:pt>
                <c:pt idx="99">
                  <c:v>8.3391325799516778E-3</c:v>
                </c:pt>
                <c:pt idx="100">
                  <c:v>8.4472215521554945E-3</c:v>
                </c:pt>
                <c:pt idx="101">
                  <c:v>8.5562903230982871E-3</c:v>
                </c:pt>
                <c:pt idx="102">
                  <c:v>8.6494851201200911E-3</c:v>
                </c:pt>
                <c:pt idx="103">
                  <c:v>8.7347408377570213E-3</c:v>
                </c:pt>
                <c:pt idx="104">
                  <c:v>8.8308926347545526E-3</c:v>
                </c:pt>
                <c:pt idx="105">
                  <c:v>8.9448750568062799E-3</c:v>
                </c:pt>
                <c:pt idx="106">
                  <c:v>9.0747000756570481E-3</c:v>
                </c:pt>
                <c:pt idx="107">
                  <c:v>9.210453250830121E-3</c:v>
                </c:pt>
                <c:pt idx="108">
                  <c:v>9.3461879995800426E-3</c:v>
                </c:pt>
                <c:pt idx="109">
                  <c:v>9.4858665706872725E-3</c:v>
                </c:pt>
                <c:pt idx="110">
                  <c:v>9.633448968237996E-3</c:v>
                </c:pt>
                <c:pt idx="111">
                  <c:v>9.8067561903837398E-3</c:v>
                </c:pt>
                <c:pt idx="112">
                  <c:v>9.974092947084949E-3</c:v>
                </c:pt>
                <c:pt idx="113">
                  <c:v>1.0129522718138911E-2</c:v>
                </c:pt>
                <c:pt idx="114">
                  <c:v>1.0272061270604213E-2</c:v>
                </c:pt>
                <c:pt idx="115">
                  <c:v>1.0420517327884089E-2</c:v>
                </c:pt>
                <c:pt idx="116">
                  <c:v>1.0563014411387959E-2</c:v>
                </c:pt>
                <c:pt idx="117">
                  <c:v>1.0703512487191294E-2</c:v>
                </c:pt>
                <c:pt idx="118">
                  <c:v>1.0848936886792776E-2</c:v>
                </c:pt>
                <c:pt idx="119">
                  <c:v>1.1030934909055955E-2</c:v>
                </c:pt>
                <c:pt idx="120">
                  <c:v>1.1219821738222365E-2</c:v>
                </c:pt>
                <c:pt idx="121">
                  <c:v>1.1391865599943896E-2</c:v>
                </c:pt>
                <c:pt idx="122">
                  <c:v>1.1544109617740076E-2</c:v>
                </c:pt>
                <c:pt idx="123">
                  <c:v>1.1666678867048157E-2</c:v>
                </c:pt>
                <c:pt idx="124">
                  <c:v>1.1777373664802094E-2</c:v>
                </c:pt>
                <c:pt idx="125">
                  <c:v>1.189694981197386E-2</c:v>
                </c:pt>
                <c:pt idx="126">
                  <c:v>1.2016511662400187E-2</c:v>
                </c:pt>
                <c:pt idx="127">
                  <c:v>1.214198682564546E-2</c:v>
                </c:pt>
                <c:pt idx="128">
                  <c:v>1.2254604666998964E-2</c:v>
                </c:pt>
                <c:pt idx="129">
                  <c:v>1.2361283555743176E-2</c:v>
                </c:pt>
                <c:pt idx="130">
                  <c:v>1.2456099681666909E-2</c:v>
                </c:pt>
                <c:pt idx="131">
                  <c:v>1.2582507199922275E-2</c:v>
                </c:pt>
                <c:pt idx="132">
                  <c:v>1.2720747129363609E-2</c:v>
                </c:pt>
                <c:pt idx="133">
                  <c:v>1.2874763400104881E-2</c:v>
                </c:pt>
                <c:pt idx="134">
                  <c:v>1.303369122006331E-2</c:v>
                </c:pt>
                <c:pt idx="135">
                  <c:v>1.3192593785983078E-2</c:v>
                </c:pt>
                <c:pt idx="136">
                  <c:v>1.3358378242885759E-2</c:v>
                </c:pt>
                <c:pt idx="137">
                  <c:v>1.3516242653471794E-2</c:v>
                </c:pt>
                <c:pt idx="138">
                  <c:v>1.3660272185693835E-2</c:v>
                </c:pt>
                <c:pt idx="139">
                  <c:v>1.3786527588704965E-2</c:v>
                </c:pt>
                <c:pt idx="140">
                  <c:v>1.3920656490725802E-2</c:v>
                </c:pt>
                <c:pt idx="141">
                  <c:v>1.4066599857069791E-2</c:v>
                </c:pt>
                <c:pt idx="142">
                  <c:v>1.4217451354902126E-2</c:v>
                </c:pt>
                <c:pt idx="143">
                  <c:v>1.4360394193290417E-2</c:v>
                </c:pt>
                <c:pt idx="144">
                  <c:v>1.4505287802700691E-2</c:v>
                </c:pt>
                <c:pt idx="145">
                  <c:v>1.4642276736870101E-2</c:v>
                </c:pt>
                <c:pt idx="146">
                  <c:v>1.478515886674675E-2</c:v>
                </c:pt>
                <c:pt idx="147">
                  <c:v>1.492407984507233E-2</c:v>
                </c:pt>
                <c:pt idx="148">
                  <c:v>1.5055101096808189E-2</c:v>
                </c:pt>
                <c:pt idx="149">
                  <c:v>1.5179210660101904E-2</c:v>
                </c:pt>
                <c:pt idx="150">
                  <c:v>1.5300350378171656E-2</c:v>
                </c:pt>
                <c:pt idx="151">
                  <c:v>1.5404735437022584E-2</c:v>
                </c:pt>
                <c:pt idx="152">
                  <c:v>1.5492371081547761E-2</c:v>
                </c:pt>
                <c:pt idx="153">
                  <c:v>1.5580983586996262E-2</c:v>
                </c:pt>
                <c:pt idx="154">
                  <c:v>1.5662697049433162E-2</c:v>
                </c:pt>
                <c:pt idx="155">
                  <c:v>1.5757200679033394E-2</c:v>
                </c:pt>
                <c:pt idx="156">
                  <c:v>1.5884175869334622E-2</c:v>
                </c:pt>
                <c:pt idx="157">
                  <c:v>1.6004246100722284E-2</c:v>
                </c:pt>
                <c:pt idx="158">
                  <c:v>1.612922192987077E-2</c:v>
                </c:pt>
                <c:pt idx="159">
                  <c:v>1.6238439982837898E-2</c:v>
                </c:pt>
                <c:pt idx="160">
                  <c:v>1.6338792002063816E-2</c:v>
                </c:pt>
                <c:pt idx="161">
                  <c:v>1.6439133951772458E-2</c:v>
                </c:pt>
                <c:pt idx="162">
                  <c:v>1.6525695387329963E-2</c:v>
                </c:pt>
                <c:pt idx="163">
                  <c:v>1.6608315223022477E-2</c:v>
                </c:pt>
                <c:pt idx="164">
                  <c:v>1.6687977886108749E-2</c:v>
                </c:pt>
                <c:pt idx="165">
                  <c:v>1.6772551052273672E-2</c:v>
                </c:pt>
                <c:pt idx="166">
                  <c:v>1.6887598411104883E-2</c:v>
                </c:pt>
                <c:pt idx="167">
                  <c:v>1.7034092555779572E-2</c:v>
                </c:pt>
                <c:pt idx="168">
                  <c:v>1.718253117348896E-2</c:v>
                </c:pt>
                <c:pt idx="169">
                  <c:v>1.7333896211206394E-2</c:v>
                </c:pt>
                <c:pt idx="170">
                  <c:v>1.7488186336895275E-2</c:v>
                </c:pt>
                <c:pt idx="171">
                  <c:v>1.7632627489904826E-2</c:v>
                </c:pt>
                <c:pt idx="172">
                  <c:v>1.7779994918432938E-2</c:v>
                </c:pt>
                <c:pt idx="173">
                  <c:v>1.7946985088011503E-2</c:v>
                </c:pt>
                <c:pt idx="174">
                  <c:v>1.8115911472848474E-2</c:v>
                </c:pt>
                <c:pt idx="175">
                  <c:v>1.8298555570711424E-2</c:v>
                </c:pt>
                <c:pt idx="176">
                  <c:v>1.8486074746569298E-2</c:v>
                </c:pt>
                <c:pt idx="177">
                  <c:v>1.8654910097166126E-2</c:v>
                </c:pt>
                <c:pt idx="178">
                  <c:v>1.8805071078853416E-2</c:v>
                </c:pt>
                <c:pt idx="179">
                  <c:v>1.8940491057628656E-2</c:v>
                </c:pt>
                <c:pt idx="180">
                  <c:v>1.908079821278786E-2</c:v>
                </c:pt>
                <c:pt idx="181">
                  <c:v>1.9216180860274747E-2</c:v>
                </c:pt>
                <c:pt idx="182">
                  <c:v>1.9345660157500784E-2</c:v>
                </c:pt>
                <c:pt idx="183">
                  <c:v>1.9463354063250168E-2</c:v>
                </c:pt>
                <c:pt idx="184">
                  <c:v>1.9582014727722443E-2</c:v>
                </c:pt>
                <c:pt idx="185">
                  <c:v>1.9692817345719062E-2</c:v>
                </c:pt>
                <c:pt idx="186">
                  <c:v>1.9817333070402121E-2</c:v>
                </c:pt>
                <c:pt idx="187">
                  <c:v>1.9954576535622943E-2</c:v>
                </c:pt>
                <c:pt idx="188">
                  <c:v>2.011630358482434E-2</c:v>
                </c:pt>
                <c:pt idx="189">
                  <c:v>2.0277024555925022E-2</c:v>
                </c:pt>
                <c:pt idx="190">
                  <c:v>2.0427921954798978E-2</c:v>
                </c:pt>
                <c:pt idx="191">
                  <c:v>2.0558224113933519E-2</c:v>
                </c:pt>
                <c:pt idx="192">
                  <c:v>2.0668918624137438E-2</c:v>
                </c:pt>
                <c:pt idx="193">
                  <c:v>2.0764909252391599E-2</c:v>
                </c:pt>
                <c:pt idx="194">
                  <c:v>2.0863828728590703E-2</c:v>
                </c:pt>
                <c:pt idx="195">
                  <c:v>2.0984281808589481E-2</c:v>
                </c:pt>
                <c:pt idx="196">
                  <c:v>2.1115490604075214E-2</c:v>
                </c:pt>
                <c:pt idx="197">
                  <c:v>2.1243745249443457E-2</c:v>
                </c:pt>
                <c:pt idx="198">
                  <c:v>2.1352406160451823E-2</c:v>
                </c:pt>
                <c:pt idx="199">
                  <c:v>2.1441479722058409E-2</c:v>
                </c:pt>
                <c:pt idx="200">
                  <c:v>2.153446014093852E-2</c:v>
                </c:pt>
                <c:pt idx="201">
                  <c:v>2.1624496096662491E-2</c:v>
                </c:pt>
                <c:pt idx="202">
                  <c:v>2.1709631336978719E-2</c:v>
                </c:pt>
                <c:pt idx="203">
                  <c:v>2.1802586827510576E-2</c:v>
                </c:pt>
                <c:pt idx="204">
                  <c:v>2.1904338721259915E-2</c:v>
                </c:pt>
                <c:pt idx="205">
                  <c:v>2.2043252474629731E-2</c:v>
                </c:pt>
                <c:pt idx="206">
                  <c:v>2.219192750649697E-2</c:v>
                </c:pt>
                <c:pt idx="207">
                  <c:v>2.2337646711714707E-2</c:v>
                </c:pt>
                <c:pt idx="208">
                  <c:v>2.2490189035171457E-2</c:v>
                </c:pt>
                <c:pt idx="209">
                  <c:v>2.2650528956146762E-2</c:v>
                </c:pt>
                <c:pt idx="210">
                  <c:v>2.2798136275978272E-2</c:v>
                </c:pt>
                <c:pt idx="211">
                  <c:v>2.2935948608054292E-2</c:v>
                </c:pt>
                <c:pt idx="212">
                  <c:v>2.3069833181184534E-2</c:v>
                </c:pt>
                <c:pt idx="213">
                  <c:v>2.3213470418261346E-2</c:v>
                </c:pt>
                <c:pt idx="214">
                  <c:v>2.334145628723305E-2</c:v>
                </c:pt>
                <c:pt idx="215">
                  <c:v>2.3450866332747254E-2</c:v>
                </c:pt>
                <c:pt idx="216">
                  <c:v>2.3567101391422967E-2</c:v>
                </c:pt>
                <c:pt idx="217">
                  <c:v>2.370187807252656E-2</c:v>
                </c:pt>
                <c:pt idx="218">
                  <c:v>2.3835660145635418E-2</c:v>
                </c:pt>
                <c:pt idx="219">
                  <c:v>2.396747169046717E-2</c:v>
                </c:pt>
                <c:pt idx="220">
                  <c:v>2.4098289674026257E-2</c:v>
                </c:pt>
                <c:pt idx="221">
                  <c:v>2.4234946901795694E-2</c:v>
                </c:pt>
                <c:pt idx="222">
                  <c:v>2.4372561379446239E-2</c:v>
                </c:pt>
                <c:pt idx="223">
                  <c:v>2.4529672487085648E-2</c:v>
                </c:pt>
                <c:pt idx="224">
                  <c:v>2.469163698013949E-2</c:v>
                </c:pt>
                <c:pt idx="225">
                  <c:v>2.4866256050058589E-2</c:v>
                </c:pt>
                <c:pt idx="226">
                  <c:v>2.5058399340776839E-2</c:v>
                </c:pt>
                <c:pt idx="227">
                  <c:v>2.5249530653445981E-2</c:v>
                </c:pt>
                <c:pt idx="228">
                  <c:v>2.5441600321702302E-2</c:v>
                </c:pt>
                <c:pt idx="229">
                  <c:v>2.562681023817559E-2</c:v>
                </c:pt>
                <c:pt idx="230">
                  <c:v>2.5823680009458193E-2</c:v>
                </c:pt>
                <c:pt idx="231">
                  <c:v>2.6027331213141516E-2</c:v>
                </c:pt>
                <c:pt idx="232">
                  <c:v>2.6201717221395675E-2</c:v>
                </c:pt>
                <c:pt idx="233">
                  <c:v>2.6361463186688729E-2</c:v>
                </c:pt>
                <c:pt idx="234">
                  <c:v>2.6519235980558616E-2</c:v>
                </c:pt>
                <c:pt idx="235">
                  <c:v>2.6676010209922829E-2</c:v>
                </c:pt>
                <c:pt idx="236">
                  <c:v>2.6811342106737863E-2</c:v>
                </c:pt>
                <c:pt idx="237">
                  <c:v>2.6933027814122847E-2</c:v>
                </c:pt>
                <c:pt idx="238">
                  <c:v>2.7053725407423106E-2</c:v>
                </c:pt>
                <c:pt idx="239">
                  <c:v>2.7182193936216667E-2</c:v>
                </c:pt>
                <c:pt idx="240">
                  <c:v>2.7303834527345236E-2</c:v>
                </c:pt>
                <c:pt idx="241">
                  <c:v>2.741767671592385E-2</c:v>
                </c:pt>
                <c:pt idx="242">
                  <c:v>2.7523723163394197E-2</c:v>
                </c:pt>
                <c:pt idx="243">
                  <c:v>2.7598629931255798E-2</c:v>
                </c:pt>
                <c:pt idx="244">
                  <c:v>2.7648240416003989E-2</c:v>
                </c:pt>
                <c:pt idx="245">
                  <c:v>2.7697848439674294E-2</c:v>
                </c:pt>
                <c:pt idx="246">
                  <c:v>2.7751344530825072E-2</c:v>
                </c:pt>
                <c:pt idx="247">
                  <c:v>2.7831097025807355E-2</c:v>
                </c:pt>
                <c:pt idx="248">
                  <c:v>2.792154032934482E-2</c:v>
                </c:pt>
                <c:pt idx="249">
                  <c:v>2.8029478081456283E-2</c:v>
                </c:pt>
                <c:pt idx="250">
                  <c:v>2.8140320944310279E-2</c:v>
                </c:pt>
                <c:pt idx="251">
                  <c:v>2.8233652774031979E-2</c:v>
                </c:pt>
                <c:pt idx="252">
                  <c:v>2.8328920032788595E-2</c:v>
                </c:pt>
                <c:pt idx="253">
                  <c:v>2.8424178216559164E-2</c:v>
                </c:pt>
                <c:pt idx="254">
                  <c:v>2.8543724117224858E-2</c:v>
                </c:pt>
                <c:pt idx="255">
                  <c:v>2.8683662136572179E-2</c:v>
                </c:pt>
                <c:pt idx="256">
                  <c:v>2.8807063446045805E-2</c:v>
                </c:pt>
                <c:pt idx="257">
                  <c:v>2.8936278416702824E-2</c:v>
                </c:pt>
                <c:pt idx="258">
                  <c:v>2.9078104200479418E-2</c:v>
                </c:pt>
                <c:pt idx="259">
                  <c:v>2.9211169008579278E-2</c:v>
                </c:pt>
                <c:pt idx="260">
                  <c:v>2.9345187194464949E-2</c:v>
                </c:pt>
                <c:pt idx="261">
                  <c:v>2.9475303609999618E-2</c:v>
                </c:pt>
                <c:pt idx="262">
                  <c:v>2.9596665602388141E-2</c:v>
                </c:pt>
                <c:pt idx="263">
                  <c:v>2.9709276356640012E-2</c:v>
                </c:pt>
                <c:pt idx="264">
                  <c:v>2.9809256312198208E-2</c:v>
                </c:pt>
                <c:pt idx="265">
                  <c:v>2.9929607271268869E-2</c:v>
                </c:pt>
                <c:pt idx="266">
                  <c:v>3.0061588444734395E-2</c:v>
                </c:pt>
                <c:pt idx="267">
                  <c:v>3.0177057684196928E-2</c:v>
                </c:pt>
                <c:pt idx="268">
                  <c:v>3.0299304700939906E-2</c:v>
                </c:pt>
                <c:pt idx="269">
                  <c:v>3.0449667439202459E-2</c:v>
                </c:pt>
                <c:pt idx="270">
                  <c:v>3.0610676012771738E-2</c:v>
                </c:pt>
                <c:pt idx="271">
                  <c:v>3.0780385901398467E-2</c:v>
                </c:pt>
                <c:pt idx="272">
                  <c:v>3.0965579256879962E-2</c:v>
                </c:pt>
                <c:pt idx="273">
                  <c:v>3.1143952992983604E-2</c:v>
                </c:pt>
                <c:pt idx="274">
                  <c:v>3.1295157980710087E-2</c:v>
                </c:pt>
                <c:pt idx="275">
                  <c:v>3.1447309151428876E-2</c:v>
                </c:pt>
                <c:pt idx="276">
                  <c:v>3.1611063843391032E-2</c:v>
                </c:pt>
                <c:pt idx="277">
                  <c:v>3.1764135695423239E-2</c:v>
                </c:pt>
                <c:pt idx="278">
                  <c:v>3.1902655212608773E-2</c:v>
                </c:pt>
                <c:pt idx="279">
                  <c:v>3.2054713987007981E-2</c:v>
                </c:pt>
                <c:pt idx="280">
                  <c:v>3.2225147294736918E-2</c:v>
                </c:pt>
                <c:pt idx="281">
                  <c:v>3.2386838409871999E-2</c:v>
                </c:pt>
                <c:pt idx="282">
                  <c:v>3.2518495694533793E-2</c:v>
                </c:pt>
                <c:pt idx="283">
                  <c:v>3.2646264131838298E-2</c:v>
                </c:pt>
                <c:pt idx="284">
                  <c:v>3.2780790524135177E-2</c:v>
                </c:pt>
                <c:pt idx="285">
                  <c:v>3.292110452775137E-2</c:v>
                </c:pt>
                <c:pt idx="286">
                  <c:v>3.3059463885926621E-2</c:v>
                </c:pt>
                <c:pt idx="287">
                  <c:v>3.3206510190298751E-2</c:v>
                </c:pt>
                <c:pt idx="288">
                  <c:v>3.3361272417791014E-2</c:v>
                </c:pt>
                <c:pt idx="289">
                  <c:v>3.3519878847873268E-2</c:v>
                </c:pt>
                <c:pt idx="290">
                  <c:v>3.3681360768776057E-2</c:v>
                </c:pt>
                <c:pt idx="291">
                  <c:v>3.3820581731037254E-2</c:v>
                </c:pt>
                <c:pt idx="292">
                  <c:v>3.3960749923430414E-2</c:v>
                </c:pt>
                <c:pt idx="293">
                  <c:v>3.4097032568046741E-2</c:v>
                </c:pt>
                <c:pt idx="294">
                  <c:v>3.4240061041587076E-2</c:v>
                </c:pt>
                <c:pt idx="295">
                  <c:v>3.4373407001112397E-2</c:v>
                </c:pt>
                <c:pt idx="296">
                  <c:v>3.4516395953527013E-2</c:v>
                </c:pt>
                <c:pt idx="297">
                  <c:v>3.4668057834763316E-2</c:v>
                </c:pt>
                <c:pt idx="298">
                  <c:v>3.4801346738659387E-2</c:v>
                </c:pt>
                <c:pt idx="299">
                  <c:v>3.4923995468505463E-2</c:v>
                </c:pt>
                <c:pt idx="300">
                  <c:v>3.5023455439570216E-2</c:v>
                </c:pt>
                <c:pt idx="301">
                  <c:v>3.5129663903712263E-2</c:v>
                </c:pt>
                <c:pt idx="302">
                  <c:v>3.522717265182055E-2</c:v>
                </c:pt>
                <c:pt idx="303">
                  <c:v>3.5329498341063643E-2</c:v>
                </c:pt>
                <c:pt idx="304">
                  <c:v>3.5425057218194139E-2</c:v>
                </c:pt>
                <c:pt idx="305">
                  <c:v>3.550323496257439E-2</c:v>
                </c:pt>
                <c:pt idx="306">
                  <c:v>3.5568860942765346E-2</c:v>
                </c:pt>
                <c:pt idx="307">
                  <c:v>3.5642202530276848E-2</c:v>
                </c:pt>
                <c:pt idx="308">
                  <c:v>3.5733871951111093E-2</c:v>
                </c:pt>
                <c:pt idx="309">
                  <c:v>3.5833251408494173E-2</c:v>
                </c:pt>
                <c:pt idx="310">
                  <c:v>3.5938409205583388E-2</c:v>
                </c:pt>
                <c:pt idx="311">
                  <c:v>3.6045485140369343E-2</c:v>
                </c:pt>
                <c:pt idx="312">
                  <c:v>3.6161230011795206E-2</c:v>
                </c:pt>
                <c:pt idx="313">
                  <c:v>3.6272139610459421E-2</c:v>
                </c:pt>
                <c:pt idx="314">
                  <c:v>3.6396536610627112E-2</c:v>
                </c:pt>
                <c:pt idx="315">
                  <c:v>3.6551770075802882E-2</c:v>
                </c:pt>
                <c:pt idx="316">
                  <c:v>3.673396992254567E-2</c:v>
                </c:pt>
                <c:pt idx="317">
                  <c:v>3.6937339006808602E-2</c:v>
                </c:pt>
                <c:pt idx="318">
                  <c:v>3.713488548025877E-2</c:v>
                </c:pt>
                <c:pt idx="319">
                  <c:v>3.733239293680729E-2</c:v>
                </c:pt>
                <c:pt idx="320">
                  <c:v>3.7510597893206765E-2</c:v>
                </c:pt>
                <c:pt idx="321">
                  <c:v>3.7663732456891953E-2</c:v>
                </c:pt>
                <c:pt idx="322">
                  <c:v>3.7788919394857935E-2</c:v>
                </c:pt>
                <c:pt idx="323">
                  <c:v>3.7876540927664799E-2</c:v>
                </c:pt>
                <c:pt idx="324">
                  <c:v>3.7938160264602526E-2</c:v>
                </c:pt>
                <c:pt idx="325">
                  <c:v>3.8003626650043802E-2</c:v>
                </c:pt>
                <c:pt idx="326">
                  <c:v>3.8069088749918024E-2</c:v>
                </c:pt>
                <c:pt idx="327">
                  <c:v>3.8133583980903135E-2</c:v>
                </c:pt>
                <c:pt idx="328">
                  <c:v>3.8202887652292933E-2</c:v>
                </c:pt>
                <c:pt idx="329">
                  <c:v>3.8276036317362379E-2</c:v>
                </c:pt>
                <c:pt idx="330">
                  <c:v>3.8356878617177327E-2</c:v>
                </c:pt>
                <c:pt idx="331">
                  <c:v>3.8455997756057472E-2</c:v>
                </c:pt>
                <c:pt idx="332">
                  <c:v>3.8571463975100202E-2</c:v>
                </c:pt>
                <c:pt idx="333">
                  <c:v>3.868787891463582E-2</c:v>
                </c:pt>
                <c:pt idx="334">
                  <c:v>3.8803318363886868E-2</c:v>
                </c:pt>
                <c:pt idx="335">
                  <c:v>3.8916820828839849E-2</c:v>
                </c:pt>
                <c:pt idx="336">
                  <c:v>3.9038004155316428E-2</c:v>
                </c:pt>
                <c:pt idx="337">
                  <c:v>3.9135132568290605E-2</c:v>
                </c:pt>
                <c:pt idx="338">
                  <c:v>3.9230328491669263E-2</c:v>
                </c:pt>
                <c:pt idx="339">
                  <c:v>3.9330322530569388E-2</c:v>
                </c:pt>
                <c:pt idx="340">
                  <c:v>3.9439919894958562E-2</c:v>
                </c:pt>
                <c:pt idx="341">
                  <c:v>3.9555272566654462E-2</c:v>
                </c:pt>
                <c:pt idx="342">
                  <c:v>3.9683106233122066E-2</c:v>
                </c:pt>
                <c:pt idx="343">
                  <c:v>3.9824377065399083E-2</c:v>
                </c:pt>
                <c:pt idx="344">
                  <c:v>3.9993491406313815E-2</c:v>
                </c:pt>
                <c:pt idx="345">
                  <c:v>4.0186592695264409E-2</c:v>
                </c:pt>
                <c:pt idx="346">
                  <c:v>4.0393102559245636E-2</c:v>
                </c:pt>
                <c:pt idx="347">
                  <c:v>4.0582285792413547E-2</c:v>
                </c:pt>
                <c:pt idx="348">
                  <c:v>4.072823012451153E-2</c:v>
                </c:pt>
                <c:pt idx="349">
                  <c:v>4.0847274200721297E-2</c:v>
                </c:pt>
                <c:pt idx="350">
                  <c:v>4.097782237846366E-2</c:v>
                </c:pt>
                <c:pt idx="351">
                  <c:v>4.1129467245671597E-2</c:v>
                </c:pt>
                <c:pt idx="352">
                  <c:v>4.1301239663953805E-2</c:v>
                </c:pt>
                <c:pt idx="353">
                  <c:v>4.149025118702352E-2</c:v>
                </c:pt>
                <c:pt idx="354">
                  <c:v>4.1701287828563978E-2</c:v>
                </c:pt>
                <c:pt idx="355">
                  <c:v>4.1950637363236565E-2</c:v>
                </c:pt>
                <c:pt idx="356">
                  <c:v>4.2188420534869549E-2</c:v>
                </c:pt>
                <c:pt idx="357">
                  <c:v>4.2409853205145245E-2</c:v>
                </c:pt>
                <c:pt idx="358">
                  <c:v>4.2612071376239055E-2</c:v>
                </c:pt>
                <c:pt idx="359">
                  <c:v>4.2799877220043955E-2</c:v>
                </c:pt>
                <c:pt idx="360">
                  <c:v>4.2965615322607308E-2</c:v>
                </c:pt>
                <c:pt idx="361">
                  <c:v>4.3123663646450656E-2</c:v>
                </c:pt>
                <c:pt idx="362">
                  <c:v>4.3245295952140952E-2</c:v>
                </c:pt>
                <c:pt idx="363">
                  <c:v>4.3351592388102364E-2</c:v>
                </c:pt>
                <c:pt idx="364">
                  <c:v>4.3446387785713241E-2</c:v>
                </c:pt>
                <c:pt idx="365">
                  <c:v>4.3542131590683472E-2</c:v>
                </c:pt>
                <c:pt idx="366">
                  <c:v>4.3647439189489753E-2</c:v>
                </c:pt>
                <c:pt idx="367">
                  <c:v>4.377283650050405E-2</c:v>
                </c:pt>
                <c:pt idx="368">
                  <c:v>4.3903003334369958E-2</c:v>
                </c:pt>
                <c:pt idx="369">
                  <c:v>4.400731599299719E-2</c:v>
                </c:pt>
                <c:pt idx="370">
                  <c:v>4.409343751051148E-2</c:v>
                </c:pt>
                <c:pt idx="371">
                  <c:v>4.4180508393441384E-2</c:v>
                </c:pt>
                <c:pt idx="372">
                  <c:v>4.4274268558834054E-2</c:v>
                </c:pt>
                <c:pt idx="373">
                  <c:v>4.4386195203949638E-2</c:v>
                </c:pt>
                <c:pt idx="374">
                  <c:v>4.4498109322893553E-2</c:v>
                </c:pt>
                <c:pt idx="375">
                  <c:v>4.4615749124303918E-2</c:v>
                </c:pt>
                <c:pt idx="376">
                  <c:v>4.4741025078226686E-2</c:v>
                </c:pt>
                <c:pt idx="377">
                  <c:v>4.4881583228177292E-2</c:v>
                </c:pt>
                <c:pt idx="378">
                  <c:v>4.5024033575150883E-2</c:v>
                </c:pt>
                <c:pt idx="379">
                  <c:v>4.5170286979029459E-2</c:v>
                </c:pt>
                <c:pt idx="380">
                  <c:v>4.5306962000926237E-2</c:v>
                </c:pt>
                <c:pt idx="381">
                  <c:v>4.5430240227137403E-2</c:v>
                </c:pt>
                <c:pt idx="382">
                  <c:v>4.5561146976331728E-2</c:v>
                </c:pt>
                <c:pt idx="383">
                  <c:v>4.5704455883703143E-2</c:v>
                </c:pt>
                <c:pt idx="384">
                  <c:v>4.5831505939207845E-2</c:v>
                </c:pt>
                <c:pt idx="385">
                  <c:v>4.5954719521511915E-2</c:v>
                </c:pt>
                <c:pt idx="386">
                  <c:v>4.6096062142946169E-2</c:v>
                </c:pt>
                <c:pt idx="387">
                  <c:v>4.6226881766267235E-2</c:v>
                </c:pt>
                <c:pt idx="388">
                  <c:v>4.635386546908208E-2</c:v>
                </c:pt>
                <c:pt idx="389">
                  <c:v>4.6481787631484812E-2</c:v>
                </c:pt>
                <c:pt idx="390">
                  <c:v>4.6603012190583465E-2</c:v>
                </c:pt>
                <c:pt idx="391">
                  <c:v>4.6723267705064152E-2</c:v>
                </c:pt>
                <c:pt idx="392">
                  <c:v>4.6839691805747867E-2</c:v>
                </c:pt>
                <c:pt idx="393">
                  <c:v>4.6941790311810852E-2</c:v>
                </c:pt>
                <c:pt idx="394">
                  <c:v>4.7048648611129236E-2</c:v>
                </c:pt>
                <c:pt idx="395">
                  <c:v>4.7168850550531986E-2</c:v>
                </c:pt>
                <c:pt idx="396">
                  <c:v>4.7291899474080537E-2</c:v>
                </c:pt>
                <c:pt idx="397">
                  <c:v>4.7415886949597037E-2</c:v>
                </c:pt>
                <c:pt idx="398">
                  <c:v>4.7548441169473418E-2</c:v>
                </c:pt>
                <c:pt idx="399">
                  <c:v>4.7676210620162397E-2</c:v>
                </c:pt>
                <c:pt idx="400">
                  <c:v>4.7793477165724331E-2</c:v>
                </c:pt>
                <c:pt idx="401">
                  <c:v>4.7901197727252841E-2</c:v>
                </c:pt>
                <c:pt idx="402">
                  <c:v>4.8011766058117307E-2</c:v>
                </c:pt>
                <c:pt idx="403">
                  <c:v>4.8112791947516921E-2</c:v>
                </c:pt>
                <c:pt idx="404">
                  <c:v>4.8210948837566325E-2</c:v>
                </c:pt>
                <c:pt idx="405">
                  <c:v>4.8310048932554715E-2</c:v>
                </c:pt>
                <c:pt idx="406">
                  <c:v>4.8413902915853166E-2</c:v>
                </c:pt>
                <c:pt idx="407">
                  <c:v>4.8518698754601644E-2</c:v>
                </c:pt>
                <c:pt idx="408">
                  <c:v>4.8622531072170468E-2</c:v>
                </c:pt>
                <c:pt idx="409">
                  <c:v>4.8721590389732658E-2</c:v>
                </c:pt>
                <c:pt idx="410">
                  <c:v>4.8822544597561149E-2</c:v>
                </c:pt>
                <c:pt idx="411">
                  <c:v>4.8916822814553798E-2</c:v>
                </c:pt>
                <c:pt idx="412">
                  <c:v>4.9021565965399763E-2</c:v>
                </c:pt>
                <c:pt idx="413">
                  <c:v>4.9140578957474423E-2</c:v>
                </c:pt>
                <c:pt idx="414">
                  <c:v>4.9263385515879818E-2</c:v>
                </c:pt>
                <c:pt idx="415">
                  <c:v>4.9376658814486052E-2</c:v>
                </c:pt>
                <c:pt idx="416">
                  <c:v>4.9518470318682256E-2</c:v>
                </c:pt>
                <c:pt idx="417">
                  <c:v>4.9671680281816712E-2</c:v>
                </c:pt>
                <c:pt idx="418">
                  <c:v>4.9831526525294566E-2</c:v>
                </c:pt>
                <c:pt idx="419">
                  <c:v>4.9994200930928441E-2</c:v>
                </c:pt>
                <c:pt idx="420">
                  <c:v>5.0160653191615591E-2</c:v>
                </c:pt>
                <c:pt idx="421">
                  <c:v>5.0318519448791954E-2</c:v>
                </c:pt>
                <c:pt idx="422">
                  <c:v>5.0480163886530954E-2</c:v>
                </c:pt>
                <c:pt idx="423">
                  <c:v>5.063417721754479E-2</c:v>
                </c:pt>
                <c:pt idx="424">
                  <c:v>5.0783414420850395E-2</c:v>
                </c:pt>
                <c:pt idx="425">
                  <c:v>5.092787763097905E-2</c:v>
                </c:pt>
                <c:pt idx="426">
                  <c:v>5.1082772229316002E-2</c:v>
                </c:pt>
                <c:pt idx="427">
                  <c:v>5.1232892563397033E-2</c:v>
                </c:pt>
                <c:pt idx="428">
                  <c:v>5.1387739927430197E-2</c:v>
                </c:pt>
                <c:pt idx="429">
                  <c:v>5.1545412603082111E-2</c:v>
                </c:pt>
                <c:pt idx="430">
                  <c:v>5.1712556484912998E-2</c:v>
                </c:pt>
                <c:pt idx="431">
                  <c:v>5.18844196385881E-2</c:v>
                </c:pt>
                <c:pt idx="432">
                  <c:v>5.2034419686337818E-2</c:v>
                </c:pt>
                <c:pt idx="433">
                  <c:v>5.2167312322572768E-2</c:v>
                </c:pt>
                <c:pt idx="434">
                  <c:v>5.2304932509108774E-2</c:v>
                </c:pt>
                <c:pt idx="435">
                  <c:v>5.2455818394589668E-2</c:v>
                </c:pt>
                <c:pt idx="436">
                  <c:v>5.2611425271209517E-2</c:v>
                </c:pt>
                <c:pt idx="437">
                  <c:v>5.2763213526884629E-2</c:v>
                </c:pt>
                <c:pt idx="438">
                  <c:v>5.2910236431895338E-2</c:v>
                </c:pt>
                <c:pt idx="439">
                  <c:v>5.3050599422198939E-2</c:v>
                </c:pt>
                <c:pt idx="440">
                  <c:v>5.3192839109587185E-2</c:v>
                </c:pt>
                <c:pt idx="441">
                  <c:v>5.3334110504972145E-2</c:v>
                </c:pt>
                <c:pt idx="442">
                  <c:v>5.3455455232218556E-2</c:v>
                </c:pt>
                <c:pt idx="443">
                  <c:v>5.3553089126992706E-2</c:v>
                </c:pt>
                <c:pt idx="444">
                  <c:v>5.3670616317138188E-2</c:v>
                </c:pt>
                <c:pt idx="445">
                  <c:v>5.3804239325134007E-2</c:v>
                </c:pt>
                <c:pt idx="446">
                  <c:v>5.3929317025080289E-2</c:v>
                </c:pt>
                <c:pt idx="447">
                  <c:v>5.4064800214713403E-2</c:v>
                </c:pt>
                <c:pt idx="448">
                  <c:v>5.4199317808301846E-2</c:v>
                </c:pt>
                <c:pt idx="449">
                  <c:v>5.432813459785403E-2</c:v>
                </c:pt>
                <c:pt idx="450">
                  <c:v>5.4451252783891457E-2</c:v>
                </c:pt>
                <c:pt idx="451">
                  <c:v>5.4566780680219251E-2</c:v>
                </c:pt>
                <c:pt idx="452">
                  <c:v>5.4686082367816698E-2</c:v>
                </c:pt>
                <c:pt idx="453">
                  <c:v>5.4824303032594113E-2</c:v>
                </c:pt>
                <c:pt idx="454">
                  <c:v>5.4957771980673732E-2</c:v>
                </c:pt>
                <c:pt idx="455">
                  <c:v>5.508459830355223E-2</c:v>
                </c:pt>
                <c:pt idx="456">
                  <c:v>5.5210462258032549E-2</c:v>
                </c:pt>
                <c:pt idx="457">
                  <c:v>5.5344825838513231E-2</c:v>
                </c:pt>
                <c:pt idx="458">
                  <c:v>5.5484847542106065E-2</c:v>
                </c:pt>
                <c:pt idx="459">
                  <c:v>5.5623903747997007E-2</c:v>
                </c:pt>
                <c:pt idx="460">
                  <c:v>5.5790367379861351E-2</c:v>
                </c:pt>
                <c:pt idx="461">
                  <c:v>5.596058561896735E-2</c:v>
                </c:pt>
                <c:pt idx="462">
                  <c:v>5.6127938638259933E-2</c:v>
                </c:pt>
                <c:pt idx="463">
                  <c:v>5.6303770958962232E-2</c:v>
                </c:pt>
                <c:pt idx="464">
                  <c:v>5.6474846927978987E-2</c:v>
                </c:pt>
                <c:pt idx="465">
                  <c:v>5.6637389241314021E-2</c:v>
                </c:pt>
                <c:pt idx="466">
                  <c:v>5.6777230087541063E-2</c:v>
                </c:pt>
                <c:pt idx="467">
                  <c:v>5.6894378985814086E-2</c:v>
                </c:pt>
                <c:pt idx="468">
                  <c:v>5.7016237066643473E-2</c:v>
                </c:pt>
                <c:pt idx="469">
                  <c:v>5.7145635980534362E-2</c:v>
                </c:pt>
                <c:pt idx="470">
                  <c:v>5.7283517125317387E-2</c:v>
                </c:pt>
                <c:pt idx="471">
                  <c:v>5.7430821178144895E-2</c:v>
                </c:pt>
                <c:pt idx="472">
                  <c:v>5.7576215437593656E-2</c:v>
                </c:pt>
                <c:pt idx="473">
                  <c:v>5.7714037230457968E-2</c:v>
                </c:pt>
                <c:pt idx="474">
                  <c:v>5.7833907864702987E-2</c:v>
                </c:pt>
                <c:pt idx="475">
                  <c:v>5.7948101954197674E-2</c:v>
                </c:pt>
                <c:pt idx="476">
                  <c:v>5.8056621441808974E-2</c:v>
                </c:pt>
                <c:pt idx="477">
                  <c:v>5.8168903123642313E-2</c:v>
                </c:pt>
                <c:pt idx="478">
                  <c:v>5.8267021329742943E-2</c:v>
                </c:pt>
                <c:pt idx="479">
                  <c:v>5.8370789726321946E-2</c:v>
                </c:pt>
                <c:pt idx="480">
                  <c:v>5.8485865719050074E-2</c:v>
                </c:pt>
                <c:pt idx="481">
                  <c:v>5.8600928470817805E-2</c:v>
                </c:pt>
                <c:pt idx="482">
                  <c:v>5.8731065463761861E-2</c:v>
                </c:pt>
                <c:pt idx="483">
                  <c:v>5.8867785364970823E-2</c:v>
                </c:pt>
                <c:pt idx="484">
                  <c:v>5.9019569703286964E-2</c:v>
                </c:pt>
                <c:pt idx="485">
                  <c:v>5.9176043721849488E-2</c:v>
                </c:pt>
                <c:pt idx="486">
                  <c:v>5.9316472444372048E-2</c:v>
                </c:pt>
                <c:pt idx="487">
                  <c:v>5.9454054616955014E-2</c:v>
                </c:pt>
                <c:pt idx="488">
                  <c:v>5.9587849259338813E-2</c:v>
                </c:pt>
                <c:pt idx="489">
                  <c:v>5.9718799918919145E-2</c:v>
                </c:pt>
                <c:pt idx="490">
                  <c:v>5.9851617243014819E-2</c:v>
                </c:pt>
                <c:pt idx="491">
                  <c:v>5.9992892905973809E-2</c:v>
                </c:pt>
                <c:pt idx="492">
                  <c:v>6.0153922819747144E-2</c:v>
                </c:pt>
                <c:pt idx="493">
                  <c:v>6.0311160927997674E-2</c:v>
                </c:pt>
                <c:pt idx="494">
                  <c:v>6.0462726359131247E-2</c:v>
                </c:pt>
                <c:pt idx="495">
                  <c:v>6.0618033559438123E-2</c:v>
                </c:pt>
                <c:pt idx="496">
                  <c:v>6.0760142044918475E-2</c:v>
                </c:pt>
                <c:pt idx="497">
                  <c:v>6.0903171253232309E-2</c:v>
                </c:pt>
                <c:pt idx="498">
                  <c:v>6.1048061564934086E-2</c:v>
                </c:pt>
                <c:pt idx="499">
                  <c:v>6.117599919175265E-2</c:v>
                </c:pt>
                <c:pt idx="500">
                  <c:v>6.1309563660792675E-2</c:v>
                </c:pt>
                <c:pt idx="501">
                  <c:v>6.1442169885861708E-2</c:v>
                </c:pt>
                <c:pt idx="502">
                  <c:v>6.1555012398269431E-2</c:v>
                </c:pt>
                <c:pt idx="503">
                  <c:v>6.1632114125574497E-2</c:v>
                </c:pt>
                <c:pt idx="504">
                  <c:v>6.1718611426818594E-2</c:v>
                </c:pt>
                <c:pt idx="505">
                  <c:v>6.1813561805915775E-2</c:v>
                </c:pt>
                <c:pt idx="506">
                  <c:v>6.1921662648126687E-2</c:v>
                </c:pt>
                <c:pt idx="507">
                  <c:v>6.2016593750305694E-2</c:v>
                </c:pt>
                <c:pt idx="508">
                  <c:v>6.2116214720790465E-2</c:v>
                </c:pt>
                <c:pt idx="509">
                  <c:v>6.2213006723779156E-2</c:v>
                </c:pt>
                <c:pt idx="510">
                  <c:v>6.2322943557192215E-2</c:v>
                </c:pt>
                <c:pt idx="511">
                  <c:v>6.2429110394248359E-2</c:v>
                </c:pt>
                <c:pt idx="512">
                  <c:v>6.2557810825384613E-2</c:v>
                </c:pt>
                <c:pt idx="513">
                  <c:v>6.271561064536936E-2</c:v>
                </c:pt>
                <c:pt idx="514">
                  <c:v>6.2874324630423806E-2</c:v>
                </c:pt>
                <c:pt idx="515">
                  <c:v>6.303864688833706E-2</c:v>
                </c:pt>
                <c:pt idx="516">
                  <c:v>6.321045214421675E-2</c:v>
                </c:pt>
                <c:pt idx="517">
                  <c:v>6.3391613690592888E-2</c:v>
                </c:pt>
                <c:pt idx="518">
                  <c:v>6.3587756804369469E-2</c:v>
                </c:pt>
                <c:pt idx="519">
                  <c:v>6.3776355763318138E-2</c:v>
                </c:pt>
                <c:pt idx="520">
                  <c:v>6.3941467936775798E-2</c:v>
                </c:pt>
                <c:pt idx="521">
                  <c:v>6.4090608339609403E-2</c:v>
                </c:pt>
                <c:pt idx="522">
                  <c:v>6.4218157326564981E-2</c:v>
                </c:pt>
                <c:pt idx="523">
                  <c:v>6.4336313194923084E-2</c:v>
                </c:pt>
                <c:pt idx="524">
                  <c:v>6.4467581121387785E-2</c:v>
                </c:pt>
                <c:pt idx="525">
                  <c:v>6.4596956930167024E-2</c:v>
                </c:pt>
                <c:pt idx="526">
                  <c:v>6.4707569348117333E-2</c:v>
                </c:pt>
                <c:pt idx="527">
                  <c:v>6.4800361854298466E-2</c:v>
                </c:pt>
                <c:pt idx="528">
                  <c:v>6.4905328855394018E-2</c:v>
                </c:pt>
                <c:pt idx="529">
                  <c:v>6.5007473662145585E-2</c:v>
                </c:pt>
                <c:pt idx="530">
                  <c:v>6.509742742035253E-2</c:v>
                </c:pt>
                <c:pt idx="531">
                  <c:v>6.5216416314706635E-2</c:v>
                </c:pt>
                <c:pt idx="532">
                  <c:v>6.5342885050164418E-2</c:v>
                </c:pt>
                <c:pt idx="533">
                  <c:v>6.5466527906059779E-2</c:v>
                </c:pt>
                <c:pt idx="534">
                  <c:v>6.5586409410828536E-2</c:v>
                </c:pt>
                <c:pt idx="535">
                  <c:v>6.5699721683183956E-2</c:v>
                </c:pt>
                <c:pt idx="536">
                  <c:v>6.5809275886640109E-2</c:v>
                </c:pt>
                <c:pt idx="537">
                  <c:v>6.5913200832325158E-2</c:v>
                </c:pt>
                <c:pt idx="538">
                  <c:v>6.6029284397643939E-2</c:v>
                </c:pt>
                <c:pt idx="539">
                  <c:v>6.616220225366877E-2</c:v>
                </c:pt>
                <c:pt idx="540">
                  <c:v>6.6287615579654235E-2</c:v>
                </c:pt>
                <c:pt idx="541">
                  <c:v>6.6412077434361977E-2</c:v>
                </c:pt>
                <c:pt idx="542">
                  <c:v>6.6525296192304767E-2</c:v>
                </c:pt>
                <c:pt idx="543">
                  <c:v>6.66478574227857E-2</c:v>
                </c:pt>
                <c:pt idx="544">
                  <c:v>6.6752630686989792E-2</c:v>
                </c:pt>
                <c:pt idx="545">
                  <c:v>6.6870487489240765E-2</c:v>
                </c:pt>
                <c:pt idx="546">
                  <c:v>6.7010775097772965E-2</c:v>
                </c:pt>
                <c:pt idx="547">
                  <c:v>6.7172549038214222E-2</c:v>
                </c:pt>
                <c:pt idx="548">
                  <c:v>6.733149216028525E-2</c:v>
                </c:pt>
                <c:pt idx="549">
                  <c:v>6.7500692074125859E-2</c:v>
                </c:pt>
                <c:pt idx="550">
                  <c:v>6.7679209010109112E-2</c:v>
                </c:pt>
                <c:pt idx="551">
                  <c:v>6.7867972358434336E-2</c:v>
                </c:pt>
                <c:pt idx="552">
                  <c:v>6.8030541929692698E-2</c:v>
                </c:pt>
                <c:pt idx="553">
                  <c:v>6.8165062280769601E-2</c:v>
                </c:pt>
                <c:pt idx="554">
                  <c:v>6.829396063898846E-2</c:v>
                </c:pt>
                <c:pt idx="555">
                  <c:v>6.8410702059210307E-2</c:v>
                </c:pt>
                <c:pt idx="556">
                  <c:v>6.8533966206028321E-2</c:v>
                </c:pt>
                <c:pt idx="557">
                  <c:v>6.8657215160669083E-2</c:v>
                </c:pt>
                <c:pt idx="558">
                  <c:v>6.877951539482563E-2</c:v>
                </c:pt>
                <c:pt idx="559">
                  <c:v>6.8891533019049073E-2</c:v>
                </c:pt>
                <c:pt idx="560">
                  <c:v>6.8991404819209137E-2</c:v>
                </c:pt>
                <c:pt idx="561">
                  <c:v>6.9079134432863162E-2</c:v>
                </c:pt>
                <c:pt idx="562">
                  <c:v>6.9162190485014124E-2</c:v>
                </c:pt>
                <c:pt idx="563">
                  <c:v>6.9256436750575731E-2</c:v>
                </c:pt>
                <c:pt idx="564">
                  <c:v>6.9346009126514785E-2</c:v>
                </c:pt>
                <c:pt idx="565">
                  <c:v>6.9451432998215504E-2</c:v>
                </c:pt>
                <c:pt idx="566">
                  <c:v>6.9569904971103644E-2</c:v>
                </c:pt>
                <c:pt idx="567">
                  <c:v>6.9709814421935523E-2</c:v>
                </c:pt>
                <c:pt idx="568">
                  <c:v>6.9859029597022559E-2</c:v>
                </c:pt>
                <c:pt idx="569">
                  <c:v>6.9988642209350499E-2</c:v>
                </c:pt>
                <c:pt idx="570">
                  <c:v>7.010705055886246E-2</c:v>
                </c:pt>
                <c:pt idx="571">
                  <c:v>7.0232902330811753E-2</c:v>
                </c:pt>
                <c:pt idx="572">
                  <c:v>7.0350349696350539E-2</c:v>
                </c:pt>
                <c:pt idx="573">
                  <c:v>7.0448211965071783E-2</c:v>
                </c:pt>
                <c:pt idx="574">
                  <c:v>7.0539541442749223E-2</c:v>
                </c:pt>
                <c:pt idx="575">
                  <c:v>7.0637385199393901E-2</c:v>
                </c:pt>
                <c:pt idx="576">
                  <c:v>7.0741741322211504E-2</c:v>
                </c:pt>
                <c:pt idx="577">
                  <c:v>7.0847018160798733E-2</c:v>
                </c:pt>
                <c:pt idx="578">
                  <c:v>7.0964393426425021E-2</c:v>
                </c:pt>
                <c:pt idx="579">
                  <c:v>7.1100382458094608E-2</c:v>
                </c:pt>
                <c:pt idx="580">
                  <c:v>7.1248459068919509E-2</c:v>
                </c:pt>
                <c:pt idx="581">
                  <c:v>7.1396513756308067E-2</c:v>
                </c:pt>
                <c:pt idx="582">
                  <c:v>7.156409638657453E-2</c:v>
                </c:pt>
                <c:pt idx="583">
                  <c:v>7.1747474083240878E-2</c:v>
                </c:pt>
                <c:pt idx="584">
                  <c:v>7.1930818158692872E-2</c:v>
                </c:pt>
                <c:pt idx="585">
                  <c:v>7.2111337347256194E-2</c:v>
                </c:pt>
                <c:pt idx="586">
                  <c:v>7.2280660779604725E-2</c:v>
                </c:pt>
                <c:pt idx="587">
                  <c:v>7.2429492866589187E-2</c:v>
                </c:pt>
                <c:pt idx="588">
                  <c:v>7.2585742721585356E-2</c:v>
                </c:pt>
                <c:pt idx="589">
                  <c:v>7.277451206228544E-2</c:v>
                </c:pt>
                <c:pt idx="590">
                  <c:v>7.2978119825186094E-2</c:v>
                </c:pt>
                <c:pt idx="591">
                  <c:v>7.3168674008450257E-2</c:v>
                </c:pt>
                <c:pt idx="592">
                  <c:v>7.3327596311113435E-2</c:v>
                </c:pt>
                <c:pt idx="593">
                  <c:v>7.3466051881267619E-2</c:v>
                </c:pt>
                <c:pt idx="594">
                  <c:v>7.3611920569047168E-2</c:v>
                </c:pt>
                <c:pt idx="595">
                  <c:v>7.374847897236203E-2</c:v>
                </c:pt>
                <c:pt idx="596">
                  <c:v>7.3860870197976658E-2</c:v>
                </c:pt>
                <c:pt idx="597">
                  <c:v>7.3951888544737596E-2</c:v>
                </c:pt>
                <c:pt idx="598">
                  <c:v>7.4043827239337973E-2</c:v>
                </c:pt>
                <c:pt idx="599">
                  <c:v>7.4132043292581065E-2</c:v>
                </c:pt>
                <c:pt idx="600">
                  <c:v>7.4199825077969947E-2</c:v>
                </c:pt>
                <c:pt idx="601">
                  <c:v>7.4262031714509694E-2</c:v>
                </c:pt>
                <c:pt idx="602">
                  <c:v>7.4312165590537257E-2</c:v>
                </c:pt>
                <c:pt idx="603">
                  <c:v>7.4366938619012071E-2</c:v>
                </c:pt>
                <c:pt idx="604">
                  <c:v>7.4439345814833718E-2</c:v>
                </c:pt>
                <c:pt idx="605">
                  <c:v>7.4511747768232939E-2</c:v>
                </c:pt>
                <c:pt idx="606">
                  <c:v>7.4612916076650451E-2</c:v>
                </c:pt>
                <c:pt idx="607">
                  <c:v>7.4731706162643935E-2</c:v>
                </c:pt>
                <c:pt idx="608">
                  <c:v>7.4868111745833785E-2</c:v>
                </c:pt>
                <c:pt idx="609">
                  <c:v>7.5016559263414384E-2</c:v>
                </c:pt>
                <c:pt idx="610">
                  <c:v>7.5184463957023301E-2</c:v>
                </c:pt>
                <c:pt idx="611">
                  <c:v>7.5360687178506053E-2</c:v>
                </c:pt>
                <c:pt idx="612">
                  <c:v>7.5537806595940241E-2</c:v>
                </c:pt>
                <c:pt idx="613">
                  <c:v>7.5713040484953809E-2</c:v>
                </c:pt>
                <c:pt idx="614">
                  <c:v>7.5878047502761475E-2</c:v>
                </c:pt>
                <c:pt idx="615">
                  <c:v>7.6054148551851899E-2</c:v>
                </c:pt>
                <c:pt idx="616">
                  <c:v>7.6231145197254574E-2</c:v>
                </c:pt>
                <c:pt idx="617">
                  <c:v>7.6422933419173333E-2</c:v>
                </c:pt>
                <c:pt idx="618">
                  <c:v>7.6616537357070885E-2</c:v>
                </c:pt>
                <c:pt idx="619">
                  <c:v>7.6818438376245551E-2</c:v>
                </c:pt>
                <c:pt idx="620">
                  <c:v>7.7005484592947621E-2</c:v>
                </c:pt>
                <c:pt idx="621">
                  <c:v>7.716194687914385E-2</c:v>
                </c:pt>
                <c:pt idx="622">
                  <c:v>7.7299872615147661E-2</c:v>
                </c:pt>
                <c:pt idx="623">
                  <c:v>7.7444257701529795E-2</c:v>
                </c:pt>
                <c:pt idx="624">
                  <c:v>7.7590472632185589E-2</c:v>
                </c:pt>
                <c:pt idx="625">
                  <c:v>7.7714460947833491E-2</c:v>
                </c:pt>
                <c:pt idx="626">
                  <c:v>7.7841209230078298E-2</c:v>
                </c:pt>
                <c:pt idx="627">
                  <c:v>7.7979041316588601E-2</c:v>
                </c:pt>
                <c:pt idx="628">
                  <c:v>7.814367488241479E-2</c:v>
                </c:pt>
                <c:pt idx="629">
                  <c:v>7.8307356668742806E-2</c:v>
                </c:pt>
                <c:pt idx="630">
                  <c:v>7.8471011667727977E-2</c:v>
                </c:pt>
                <c:pt idx="631">
                  <c:v>7.8623547295492882E-2</c:v>
                </c:pt>
                <c:pt idx="632">
                  <c:v>7.8742786218546232E-2</c:v>
                </c:pt>
                <c:pt idx="633">
                  <c:v>7.8838906472451745E-2</c:v>
                </c:pt>
                <c:pt idx="634">
                  <c:v>7.8923004116334697E-2</c:v>
                </c:pt>
                <c:pt idx="635">
                  <c:v>7.9001550472817636E-2</c:v>
                </c:pt>
                <c:pt idx="636">
                  <c:v>7.9071774932395325E-2</c:v>
                </c:pt>
                <c:pt idx="637">
                  <c:v>7.9149385703330952E-2</c:v>
                </c:pt>
                <c:pt idx="638">
                  <c:v>7.9231609591634097E-2</c:v>
                </c:pt>
                <c:pt idx="639">
                  <c:v>7.9304589177244006E-2</c:v>
                </c:pt>
                <c:pt idx="640">
                  <c:v>7.9391418707837183E-2</c:v>
                </c:pt>
                <c:pt idx="641">
                  <c:v>7.9469928282120197E-2</c:v>
                </c:pt>
                <c:pt idx="642">
                  <c:v>7.9559514031211642E-2</c:v>
                </c:pt>
                <c:pt idx="643">
                  <c:v>7.9675871166482365E-2</c:v>
                </c:pt>
                <c:pt idx="644">
                  <c:v>7.9824530028370963E-2</c:v>
                </c:pt>
                <c:pt idx="645">
                  <c:v>7.9975936213602911E-2</c:v>
                </c:pt>
                <c:pt idx="646">
                  <c:v>8.012916547441451E-2</c:v>
                </c:pt>
                <c:pt idx="647">
                  <c:v>8.0301751041982741E-2</c:v>
                </c:pt>
                <c:pt idx="648">
                  <c:v>8.0500141496269231E-2</c:v>
                </c:pt>
                <c:pt idx="649">
                  <c:v>8.0720631677277249E-2</c:v>
                </c:pt>
                <c:pt idx="650">
                  <c:v>8.0926317175652795E-2</c:v>
                </c:pt>
                <c:pt idx="651">
                  <c:v>8.1116285029237067E-2</c:v>
                </c:pt>
                <c:pt idx="652">
                  <c:v>8.1289622260018596E-2</c:v>
                </c:pt>
                <c:pt idx="653">
                  <c:v>8.1432510680538153E-2</c:v>
                </c:pt>
                <c:pt idx="654">
                  <c:v>8.1579986992422845E-2</c:v>
                </c:pt>
                <c:pt idx="655">
                  <c:v>8.1733892199100183E-2</c:v>
                </c:pt>
                <c:pt idx="656">
                  <c:v>8.1885009592723351E-2</c:v>
                </c:pt>
                <c:pt idx="657">
                  <c:v>8.2029655461654569E-2</c:v>
                </c:pt>
                <c:pt idx="658">
                  <c:v>8.2159542519973552E-2</c:v>
                </c:pt>
                <c:pt idx="659">
                  <c:v>8.2269150386428E-2</c:v>
                </c:pt>
                <c:pt idx="660">
                  <c:v>8.2363090425123048E-2</c:v>
                </c:pt>
                <c:pt idx="661">
                  <c:v>8.2452417374248146E-2</c:v>
                </c:pt>
                <c:pt idx="662">
                  <c:v>8.2538974021944836E-2</c:v>
                </c:pt>
                <c:pt idx="663">
                  <c:v>8.2636571467547229E-2</c:v>
                </c:pt>
                <c:pt idx="664">
                  <c:v>8.2739682948641785E-2</c:v>
                </c:pt>
                <c:pt idx="665">
                  <c:v>8.2840942805454662E-2</c:v>
                </c:pt>
                <c:pt idx="666">
                  <c:v>8.2941272004971756E-2</c:v>
                </c:pt>
                <c:pt idx="667">
                  <c:v>8.3048033308886382E-2</c:v>
                </c:pt>
                <c:pt idx="668">
                  <c:v>8.3157543838341189E-2</c:v>
                </c:pt>
                <c:pt idx="669">
                  <c:v>8.3291884913971118E-2</c:v>
                </c:pt>
                <c:pt idx="670">
                  <c:v>8.3444606954634321E-2</c:v>
                </c:pt>
                <c:pt idx="671">
                  <c:v>8.3580749109331026E-2</c:v>
                </c:pt>
                <c:pt idx="672">
                  <c:v>8.3684683007465455E-2</c:v>
                </c:pt>
                <c:pt idx="673">
                  <c:v>8.3784927595146302E-2</c:v>
                </c:pt>
                <c:pt idx="674">
                  <c:v>8.3882403520509255E-2</c:v>
                </c:pt>
                <c:pt idx="675">
                  <c:v>8.3982628290731248E-2</c:v>
                </c:pt>
                <c:pt idx="676">
                  <c:v>8.4080084947879496E-2</c:v>
                </c:pt>
                <c:pt idx="677">
                  <c:v>8.4169258661550325E-2</c:v>
                </c:pt>
                <c:pt idx="678">
                  <c:v>8.4252909246670657E-2</c:v>
                </c:pt>
                <c:pt idx="679">
                  <c:v>8.4314493666751048E-2</c:v>
                </c:pt>
                <c:pt idx="680">
                  <c:v>8.4389860482593823E-2</c:v>
                </c:pt>
                <c:pt idx="681">
                  <c:v>8.4462464604058568E-2</c:v>
                </c:pt>
                <c:pt idx="682">
                  <c:v>8.4539658141159879E-2</c:v>
                </c:pt>
                <c:pt idx="683">
                  <c:v>8.4619602308930786E-2</c:v>
                </c:pt>
                <c:pt idx="684">
                  <c:v>8.4716996911509107E-2</c:v>
                </c:pt>
                <c:pt idx="685">
                  <c:v>8.4836430173263172E-2</c:v>
                </c:pt>
                <c:pt idx="686">
                  <c:v>8.4957686276405958E-2</c:v>
                </c:pt>
                <c:pt idx="687">
                  <c:v>8.5063314079946523E-2</c:v>
                </c:pt>
                <c:pt idx="688">
                  <c:v>8.5155155275563013E-2</c:v>
                </c:pt>
                <c:pt idx="689">
                  <c:v>8.5240560018333036E-2</c:v>
                </c:pt>
                <c:pt idx="690">
                  <c:v>8.533330314427455E-2</c:v>
                </c:pt>
                <c:pt idx="691">
                  <c:v>8.5439809390599322E-2</c:v>
                </c:pt>
                <c:pt idx="692">
                  <c:v>8.5548140314134435E-2</c:v>
                </c:pt>
                <c:pt idx="693">
                  <c:v>8.566472065487403E-2</c:v>
                </c:pt>
                <c:pt idx="694">
                  <c:v>8.5796889798527703E-2</c:v>
                </c:pt>
                <c:pt idx="695">
                  <c:v>8.5925370831691966E-2</c:v>
                </c:pt>
                <c:pt idx="696">
                  <c:v>8.6070351030219996E-2</c:v>
                </c:pt>
                <c:pt idx="697">
                  <c:v>8.6229988451772543E-2</c:v>
                </c:pt>
                <c:pt idx="698">
                  <c:v>8.640427607449018E-2</c:v>
                </c:pt>
                <c:pt idx="699">
                  <c:v>8.6564777278823085E-2</c:v>
                </c:pt>
                <c:pt idx="700">
                  <c:v>8.67096648124214E-2</c:v>
                </c:pt>
                <c:pt idx="701">
                  <c:v>8.6835278151806153E-2</c:v>
                </c:pt>
                <c:pt idx="702">
                  <c:v>8.6948041650656227E-2</c:v>
                </c:pt>
                <c:pt idx="703">
                  <c:v>8.7060792435333101E-2</c:v>
                </c:pt>
                <c:pt idx="704">
                  <c:v>8.7167114861857686E-2</c:v>
                </c:pt>
                <c:pt idx="705">
                  <c:v>8.727159313047303E-2</c:v>
                </c:pt>
                <c:pt idx="706">
                  <c:v>8.7411796810911699E-2</c:v>
                </c:pt>
                <c:pt idx="707">
                  <c:v>8.7577633302924576E-2</c:v>
                </c:pt>
                <c:pt idx="708">
                  <c:v>8.7794736749905247E-2</c:v>
                </c:pt>
                <c:pt idx="709">
                  <c:v>8.8040180922662747E-2</c:v>
                </c:pt>
                <c:pt idx="710">
                  <c:v>8.8288311361803581E-2</c:v>
                </c:pt>
                <c:pt idx="711">
                  <c:v>8.8531803887969052E-2</c:v>
                </c:pt>
                <c:pt idx="712">
                  <c:v>8.8789877852301094E-2</c:v>
                </c:pt>
                <c:pt idx="713">
                  <c:v>8.9046970429459971E-2</c:v>
                </c:pt>
                <c:pt idx="714">
                  <c:v>8.927747411762478E-2</c:v>
                </c:pt>
                <c:pt idx="715">
                  <c:v>8.9468605529282402E-2</c:v>
                </c:pt>
                <c:pt idx="716">
                  <c:v>8.9667928563090346E-2</c:v>
                </c:pt>
                <c:pt idx="717">
                  <c:v>8.9899203202754435E-2</c:v>
                </c:pt>
                <c:pt idx="718">
                  <c:v>9.0144131452796872E-2</c:v>
                </c:pt>
                <c:pt idx="719">
                  <c:v>9.0380777512259633E-2</c:v>
                </c:pt>
                <c:pt idx="720">
                  <c:v>9.0637461458544927E-2</c:v>
                </c:pt>
                <c:pt idx="721">
                  <c:v>9.0890427070725824E-2</c:v>
                </c:pt>
                <c:pt idx="722">
                  <c:v>9.1104073802104446E-2</c:v>
                </c:pt>
                <c:pt idx="723">
                  <c:v>9.1291205444283402E-2</c:v>
                </c:pt>
                <c:pt idx="724">
                  <c:v>9.1460050285858463E-2</c:v>
                </c:pt>
                <c:pt idx="725">
                  <c:v>9.1602405405544901E-2</c:v>
                </c:pt>
                <c:pt idx="726">
                  <c:v>9.1741090904464861E-2</c:v>
                </c:pt>
                <c:pt idx="727">
                  <c:v>9.1882493813130142E-2</c:v>
                </c:pt>
                <c:pt idx="728">
                  <c:v>9.2022052561432657E-2</c:v>
                </c:pt>
                <c:pt idx="729">
                  <c:v>9.2141528563542824E-2</c:v>
                </c:pt>
                <c:pt idx="730">
                  <c:v>9.2239105242246974E-2</c:v>
                </c:pt>
                <c:pt idx="731">
                  <c:v>9.2333025201538299E-2</c:v>
                </c:pt>
                <c:pt idx="732">
                  <c:v>9.242146603080624E-2</c:v>
                </c:pt>
                <c:pt idx="733">
                  <c:v>9.2506252471590528E-2</c:v>
                </c:pt>
                <c:pt idx="734">
                  <c:v>9.2585562311932323E-2</c:v>
                </c:pt>
                <c:pt idx="735">
                  <c:v>9.264663571808357E-2</c:v>
                </c:pt>
                <c:pt idx="736">
                  <c:v>9.2713174138805018E-2</c:v>
                </c:pt>
                <c:pt idx="737">
                  <c:v>9.277879673779324E-2</c:v>
                </c:pt>
                <c:pt idx="738">
                  <c:v>9.2852617014616334E-2</c:v>
                </c:pt>
                <c:pt idx="739">
                  <c:v>9.292005299830064E-2</c:v>
                </c:pt>
                <c:pt idx="740">
                  <c:v>9.2992951649161007E-2</c:v>
                </c:pt>
                <c:pt idx="741">
                  <c:v>9.3060378170224195E-2</c:v>
                </c:pt>
                <c:pt idx="742">
                  <c:v>9.3111400623759125E-2</c:v>
                </c:pt>
                <c:pt idx="743">
                  <c:v>9.3159687333853811E-2</c:v>
                </c:pt>
                <c:pt idx="744">
                  <c:v>9.3220725687367764E-2</c:v>
                </c:pt>
                <c:pt idx="745">
                  <c:v>9.3304533476075424E-2</c:v>
                </c:pt>
                <c:pt idx="746">
                  <c:v>9.3398353428368899E-2</c:v>
                </c:pt>
                <c:pt idx="747">
                  <c:v>9.3483967839330329E-2</c:v>
                </c:pt>
                <c:pt idx="748">
                  <c:v>9.3555004020455135E-2</c:v>
                </c:pt>
                <c:pt idx="749">
                  <c:v>9.3625124532144929E-2</c:v>
                </c:pt>
                <c:pt idx="750">
                  <c:v>9.3709808984722046E-2</c:v>
                </c:pt>
                <c:pt idx="751">
                  <c:v>9.3807232763211984E-2</c:v>
                </c:pt>
                <c:pt idx="752">
                  <c:v>9.3940150833983507E-2</c:v>
                </c:pt>
                <c:pt idx="753">
                  <c:v>9.4084883981358336E-2</c:v>
                </c:pt>
                <c:pt idx="754">
                  <c:v>9.422868610987753E-2</c:v>
                </c:pt>
                <c:pt idx="755">
                  <c:v>9.4375197389915705E-2</c:v>
                </c:pt>
                <c:pt idx="756">
                  <c:v>9.4518957779808441E-2</c:v>
                </c:pt>
                <c:pt idx="757">
                  <c:v>9.4667245893878232E-2</c:v>
                </c:pt>
                <c:pt idx="758">
                  <c:v>9.4796411484344437E-2</c:v>
                </c:pt>
                <c:pt idx="759">
                  <c:v>9.4914647046101058E-2</c:v>
                </c:pt>
                <c:pt idx="760">
                  <c:v>9.5054692624800013E-2</c:v>
                </c:pt>
                <c:pt idx="761">
                  <c:v>9.5185626593350295E-2</c:v>
                </c:pt>
                <c:pt idx="762">
                  <c:v>9.5331088676641931E-2</c:v>
                </c:pt>
                <c:pt idx="763">
                  <c:v>9.546380436710375E-2</c:v>
                </c:pt>
                <c:pt idx="764">
                  <c:v>9.5581052205992334E-2</c:v>
                </c:pt>
                <c:pt idx="765">
                  <c:v>9.5718278338970786E-2</c:v>
                </c:pt>
                <c:pt idx="766">
                  <c:v>9.5875474540598291E-2</c:v>
                </c:pt>
                <c:pt idx="767">
                  <c:v>9.6045364035612854E-2</c:v>
                </c:pt>
                <c:pt idx="768">
                  <c:v>9.6228848607981865E-2</c:v>
                </c:pt>
                <c:pt idx="769">
                  <c:v>9.6396861878701001E-2</c:v>
                </c:pt>
                <c:pt idx="770">
                  <c:v>9.6553043492810256E-2</c:v>
                </c:pt>
                <c:pt idx="771">
                  <c:v>9.6713739807536239E-2</c:v>
                </c:pt>
                <c:pt idx="772">
                  <c:v>9.6879856308233939E-2</c:v>
                </c:pt>
                <c:pt idx="773">
                  <c:v>9.706681783010071E-2</c:v>
                </c:pt>
                <c:pt idx="774">
                  <c:v>9.7254651729227259E-2</c:v>
                </c:pt>
                <c:pt idx="775">
                  <c:v>9.7426121438253216E-2</c:v>
                </c:pt>
                <c:pt idx="776">
                  <c:v>9.758577050092615E-2</c:v>
                </c:pt>
                <c:pt idx="777">
                  <c:v>9.7726349423298164E-2</c:v>
                </c:pt>
                <c:pt idx="778">
                  <c:v>9.7841518715483647E-2</c:v>
                </c:pt>
                <c:pt idx="779">
                  <c:v>9.7955768056633905E-2</c:v>
                </c:pt>
                <c:pt idx="780">
                  <c:v>9.8065471408906688E-2</c:v>
                </c:pt>
                <c:pt idx="781">
                  <c:v>9.8169723772243617E-2</c:v>
                </c:pt>
                <c:pt idx="782">
                  <c:v>9.8270339659395758E-2</c:v>
                </c:pt>
                <c:pt idx="783">
                  <c:v>9.8354631663261374E-2</c:v>
                </c:pt>
                <c:pt idx="784">
                  <c:v>9.8448885274422721E-2</c:v>
                </c:pt>
                <c:pt idx="785">
                  <c:v>9.8531349897372833E-2</c:v>
                </c:pt>
                <c:pt idx="786">
                  <c:v>9.8600216239609559E-2</c:v>
                </c:pt>
                <c:pt idx="787">
                  <c:v>9.86663597084418E-2</c:v>
                </c:pt>
                <c:pt idx="788">
                  <c:v>9.8746994457985501E-2</c:v>
                </c:pt>
                <c:pt idx="789">
                  <c:v>9.8849364042169041E-2</c:v>
                </c:pt>
                <c:pt idx="790">
                  <c:v>9.8960780971226001E-2</c:v>
                </c:pt>
                <c:pt idx="791">
                  <c:v>9.9082147888927066E-2</c:v>
                </c:pt>
                <c:pt idx="792">
                  <c:v>9.9214366720341424E-2</c:v>
                </c:pt>
                <c:pt idx="793">
                  <c:v>9.9365581897562658E-2</c:v>
                </c:pt>
                <c:pt idx="794">
                  <c:v>9.9525826918879901E-2</c:v>
                </c:pt>
                <c:pt idx="795">
                  <c:v>9.969238209655111E-2</c:v>
                </c:pt>
                <c:pt idx="796">
                  <c:v>9.9846239946682125E-2</c:v>
                </c:pt>
                <c:pt idx="797">
                  <c:v>0.10000640796961464</c:v>
                </c:pt>
                <c:pt idx="798">
                  <c:v>0.10016021751570019</c:v>
                </c:pt>
                <c:pt idx="799">
                  <c:v>0.10029591217759003</c:v>
                </c:pt>
                <c:pt idx="800">
                  <c:v>0.10042525728000049</c:v>
                </c:pt>
                <c:pt idx="801">
                  <c:v>0.100569959243949</c:v>
                </c:pt>
                <c:pt idx="802">
                  <c:v>0.10070378992121445</c:v>
                </c:pt>
                <c:pt idx="803">
                  <c:v>0.10082404140065594</c:v>
                </c:pt>
                <c:pt idx="804">
                  <c:v>0.10093614253769584</c:v>
                </c:pt>
                <c:pt idx="805">
                  <c:v>0.10103648047776978</c:v>
                </c:pt>
                <c:pt idx="806">
                  <c:v>0.10112957785000548</c:v>
                </c:pt>
                <c:pt idx="807">
                  <c:v>0.10122085909073468</c:v>
                </c:pt>
                <c:pt idx="808">
                  <c:v>0.1013148429490761</c:v>
                </c:pt>
                <c:pt idx="809">
                  <c:v>0.10140068587013747</c:v>
                </c:pt>
                <c:pt idx="810">
                  <c:v>0.10148561792905912</c:v>
                </c:pt>
                <c:pt idx="811">
                  <c:v>0.10157325302380855</c:v>
                </c:pt>
                <c:pt idx="812">
                  <c:v>0.10164552361214978</c:v>
                </c:pt>
                <c:pt idx="813">
                  <c:v>0.10171327254546877</c:v>
                </c:pt>
                <c:pt idx="814">
                  <c:v>0.10179998448304704</c:v>
                </c:pt>
                <c:pt idx="815">
                  <c:v>0.10190475137680448</c:v>
                </c:pt>
                <c:pt idx="816">
                  <c:v>0.10201221635483919</c:v>
                </c:pt>
                <c:pt idx="817">
                  <c:v>0.10214224256794564</c:v>
                </c:pt>
                <c:pt idx="818">
                  <c:v>0.10227134909229296</c:v>
                </c:pt>
                <c:pt idx="819">
                  <c:v>0.10240585494372612</c:v>
                </c:pt>
                <c:pt idx="820">
                  <c:v>0.10252680448805612</c:v>
                </c:pt>
                <c:pt idx="821">
                  <c:v>0.10264503206725863</c:v>
                </c:pt>
                <c:pt idx="822">
                  <c:v>0.10276595268843268</c:v>
                </c:pt>
                <c:pt idx="823">
                  <c:v>0.10288776091821797</c:v>
                </c:pt>
                <c:pt idx="824">
                  <c:v>0.10298880537515831</c:v>
                </c:pt>
                <c:pt idx="825">
                  <c:v>0.10309254575727764</c:v>
                </c:pt>
                <c:pt idx="826">
                  <c:v>0.10320349095181827</c:v>
                </c:pt>
                <c:pt idx="827">
                  <c:v>0.103333362370278</c:v>
                </c:pt>
                <c:pt idx="828">
                  <c:v>0.10346502034109581</c:v>
                </c:pt>
                <c:pt idx="829">
                  <c:v>0.10360928314489518</c:v>
                </c:pt>
                <c:pt idx="830">
                  <c:v>0.10379228662923327</c:v>
                </c:pt>
                <c:pt idx="831">
                  <c:v>0.10400049124374564</c:v>
                </c:pt>
                <c:pt idx="832">
                  <c:v>0.10421856387901726</c:v>
                </c:pt>
                <c:pt idx="833">
                  <c:v>0.10441677047039577</c:v>
                </c:pt>
                <c:pt idx="834">
                  <c:v>0.1046203417967265</c:v>
                </c:pt>
                <c:pt idx="835">
                  <c:v>0.10481306583451329</c:v>
                </c:pt>
                <c:pt idx="836">
                  <c:v>0.10501115463837141</c:v>
                </c:pt>
                <c:pt idx="837">
                  <c:v>0.10521460501338591</c:v>
                </c:pt>
                <c:pt idx="838">
                  <c:v>0.10541621410663887</c:v>
                </c:pt>
                <c:pt idx="839">
                  <c:v>0.10561148416259648</c:v>
                </c:pt>
                <c:pt idx="840">
                  <c:v>0.10579232241586779</c:v>
                </c:pt>
                <c:pt idx="841">
                  <c:v>0.10595603829901282</c:v>
                </c:pt>
                <c:pt idx="842">
                  <c:v>0.10610174088252342</c:v>
                </c:pt>
                <c:pt idx="843">
                  <c:v>0.10623483333071268</c:v>
                </c:pt>
                <c:pt idx="844">
                  <c:v>0.10638139438376905</c:v>
                </c:pt>
                <c:pt idx="845">
                  <c:v>0.10653152975311214</c:v>
                </c:pt>
                <c:pt idx="846">
                  <c:v>0.10667445206519106</c:v>
                </c:pt>
                <c:pt idx="847">
                  <c:v>0.10680207611009389</c:v>
                </c:pt>
                <c:pt idx="848">
                  <c:v>0.10691800214581844</c:v>
                </c:pt>
                <c:pt idx="849">
                  <c:v>0.10704200116836182</c:v>
                </c:pt>
                <c:pt idx="850">
                  <c:v>0.10715969616147426</c:v>
                </c:pt>
                <c:pt idx="851">
                  <c:v>0.10726480135435139</c:v>
                </c:pt>
                <c:pt idx="852">
                  <c:v>0.10736450632652331</c:v>
                </c:pt>
                <c:pt idx="853">
                  <c:v>0.10744983151659199</c:v>
                </c:pt>
                <c:pt idx="854">
                  <c:v>0.10751629030498304</c:v>
                </c:pt>
                <c:pt idx="855">
                  <c:v>0.1075863366793036</c:v>
                </c:pt>
                <c:pt idx="856">
                  <c:v>0.10766176574952339</c:v>
                </c:pt>
                <c:pt idx="857">
                  <c:v>0.10773269980288203</c:v>
                </c:pt>
                <c:pt idx="858">
                  <c:v>0.10781440241350551</c:v>
                </c:pt>
                <c:pt idx="859">
                  <c:v>0.10789340518313222</c:v>
                </c:pt>
                <c:pt idx="860">
                  <c:v>0.10797688996359114</c:v>
                </c:pt>
                <c:pt idx="861">
                  <c:v>0.10807024103369547</c:v>
                </c:pt>
                <c:pt idx="862">
                  <c:v>0.10816537835012299</c:v>
                </c:pt>
                <c:pt idx="863">
                  <c:v>0.10824704561886946</c:v>
                </c:pt>
                <c:pt idx="864">
                  <c:v>0.10831255410156834</c:v>
                </c:pt>
                <c:pt idx="865">
                  <c:v>0.10837626371496689</c:v>
                </c:pt>
                <c:pt idx="866">
                  <c:v>0.10844086650206114</c:v>
                </c:pt>
                <c:pt idx="867">
                  <c:v>0.1085216141173589</c:v>
                </c:pt>
                <c:pt idx="868">
                  <c:v>0.10860325229967166</c:v>
                </c:pt>
                <c:pt idx="869">
                  <c:v>0.10868757485322388</c:v>
                </c:pt>
                <c:pt idx="870">
                  <c:v>0.10875933312832932</c:v>
                </c:pt>
                <c:pt idx="871">
                  <c:v>0.10884274565128801</c:v>
                </c:pt>
                <c:pt idx="872">
                  <c:v>0.10894139664388673</c:v>
                </c:pt>
                <c:pt idx="873">
                  <c:v>0.10904990149644679</c:v>
                </c:pt>
                <c:pt idx="874">
                  <c:v>0.10918439530231304</c:v>
                </c:pt>
                <c:pt idx="875">
                  <c:v>0.10935203891927169</c:v>
                </c:pt>
                <c:pt idx="876">
                  <c:v>0.10953489081781063</c:v>
                </c:pt>
                <c:pt idx="877">
                  <c:v>0.10970516399016041</c:v>
                </c:pt>
                <c:pt idx="878">
                  <c:v>0.10987899195109439</c:v>
                </c:pt>
                <c:pt idx="879">
                  <c:v>0.11003935280815913</c:v>
                </c:pt>
                <c:pt idx="880">
                  <c:v>0.1101737136137019</c:v>
                </c:pt>
                <c:pt idx="881">
                  <c:v>0.11028924946957723</c:v>
                </c:pt>
                <c:pt idx="882">
                  <c:v>0.11038775787331929</c:v>
                </c:pt>
                <c:pt idx="883">
                  <c:v>0.11048715197234658</c:v>
                </c:pt>
                <c:pt idx="884">
                  <c:v>0.11058743150161833</c:v>
                </c:pt>
                <c:pt idx="885">
                  <c:v>0.11069217705730192</c:v>
                </c:pt>
                <c:pt idx="886">
                  <c:v>0.11078796039725076</c:v>
                </c:pt>
                <c:pt idx="887">
                  <c:v>0.11088104943160866</c:v>
                </c:pt>
                <c:pt idx="888">
                  <c:v>0.11097502476270593</c:v>
                </c:pt>
                <c:pt idx="889">
                  <c:v>0.11107525538270718</c:v>
                </c:pt>
                <c:pt idx="890">
                  <c:v>0.11118979236261764</c:v>
                </c:pt>
                <c:pt idx="891">
                  <c:v>0.11129805354057817</c:v>
                </c:pt>
                <c:pt idx="892">
                  <c:v>0.11139735720724636</c:v>
                </c:pt>
                <c:pt idx="893">
                  <c:v>0.11150470143075414</c:v>
                </c:pt>
                <c:pt idx="894">
                  <c:v>0.11163081617118545</c:v>
                </c:pt>
                <c:pt idx="895">
                  <c:v>0.11178821367532904</c:v>
                </c:pt>
                <c:pt idx="896">
                  <c:v>0.1119446923160904</c:v>
                </c:pt>
                <c:pt idx="897">
                  <c:v>0.11207522147792087</c:v>
                </c:pt>
                <c:pt idx="898">
                  <c:v>0.11220305201949304</c:v>
                </c:pt>
                <c:pt idx="899">
                  <c:v>0.11232729122212645</c:v>
                </c:pt>
                <c:pt idx="900">
                  <c:v>0.11245240863157288</c:v>
                </c:pt>
                <c:pt idx="901">
                  <c:v>0.11259359376483427</c:v>
                </c:pt>
                <c:pt idx="902">
                  <c:v>0.11275262655987599</c:v>
                </c:pt>
                <c:pt idx="903">
                  <c:v>0.11290895437515566</c:v>
                </c:pt>
                <c:pt idx="904">
                  <c:v>0.11305900608968887</c:v>
                </c:pt>
                <c:pt idx="905">
                  <c:v>0.11321975080242684</c:v>
                </c:pt>
                <c:pt idx="906">
                  <c:v>0.11339118335395947</c:v>
                </c:pt>
                <c:pt idx="907">
                  <c:v>0.11355098202582811</c:v>
                </c:pt>
                <c:pt idx="908">
                  <c:v>0.11367862407129115</c:v>
                </c:pt>
                <c:pt idx="909">
                  <c:v>0.11378304635510129</c:v>
                </c:pt>
                <c:pt idx="910">
                  <c:v>0.11388299593419163</c:v>
                </c:pt>
                <c:pt idx="911">
                  <c:v>0.11399721179336619</c:v>
                </c:pt>
                <c:pt idx="912">
                  <c:v>0.11412658118911949</c:v>
                </c:pt>
                <c:pt idx="913">
                  <c:v>0.11425147369252013</c:v>
                </c:pt>
                <c:pt idx="914">
                  <c:v>0.11437902636280307</c:v>
                </c:pt>
                <c:pt idx="915">
                  <c:v>0.11451191358767565</c:v>
                </c:pt>
                <c:pt idx="916">
                  <c:v>0.11463854135660102</c:v>
                </c:pt>
                <c:pt idx="917">
                  <c:v>0.11477852663608482</c:v>
                </c:pt>
                <c:pt idx="918">
                  <c:v>0.1149193837608353</c:v>
                </c:pt>
                <c:pt idx="919">
                  <c:v>0.11505041656245515</c:v>
                </c:pt>
                <c:pt idx="920">
                  <c:v>0.11517875857984691</c:v>
                </c:pt>
                <c:pt idx="921">
                  <c:v>0.11530975740149034</c:v>
                </c:pt>
                <c:pt idx="922">
                  <c:v>0.11544608489062493</c:v>
                </c:pt>
                <c:pt idx="923">
                  <c:v>0.11557259443023665</c:v>
                </c:pt>
                <c:pt idx="924">
                  <c:v>0.11568661748439633</c:v>
                </c:pt>
                <c:pt idx="925">
                  <c:v>0.11578815832215981</c:v>
                </c:pt>
                <c:pt idx="926">
                  <c:v>0.11590482848461073</c:v>
                </c:pt>
                <c:pt idx="927">
                  <c:v>0.11603217045273272</c:v>
                </c:pt>
                <c:pt idx="928">
                  <c:v>0.1161683994993802</c:v>
                </c:pt>
                <c:pt idx="929">
                  <c:v>0.1163010491677947</c:v>
                </c:pt>
                <c:pt idx="930">
                  <c:v>0.11642834069360002</c:v>
                </c:pt>
                <c:pt idx="931">
                  <c:v>0.11655383605555401</c:v>
                </c:pt>
                <c:pt idx="932">
                  <c:v>0.11668821433595453</c:v>
                </c:pt>
                <c:pt idx="933">
                  <c:v>0.11680744881514796</c:v>
                </c:pt>
                <c:pt idx="934">
                  <c:v>0.11692577942834977</c:v>
                </c:pt>
                <c:pt idx="935">
                  <c:v>0.11705654960706402</c:v>
                </c:pt>
                <c:pt idx="936">
                  <c:v>0.11718908152276665</c:v>
                </c:pt>
                <c:pt idx="937">
                  <c:v>0.1173340459867166</c:v>
                </c:pt>
                <c:pt idx="938">
                  <c:v>0.11749943989135013</c:v>
                </c:pt>
                <c:pt idx="939">
                  <c:v>0.11766836241499191</c:v>
                </c:pt>
                <c:pt idx="940">
                  <c:v>0.1178337010395379</c:v>
                </c:pt>
                <c:pt idx="941">
                  <c:v>0.11798923661772615</c:v>
                </c:pt>
                <c:pt idx="942">
                  <c:v>0.11812519933393753</c:v>
                </c:pt>
                <c:pt idx="943">
                  <c:v>0.11823004684310541</c:v>
                </c:pt>
                <c:pt idx="944">
                  <c:v>0.11833488336042577</c:v>
                </c:pt>
                <c:pt idx="945">
                  <c:v>0.11842638421886535</c:v>
                </c:pt>
                <c:pt idx="946">
                  <c:v>0.11852853548010041</c:v>
                </c:pt>
                <c:pt idx="947">
                  <c:v>0.11864222200561617</c:v>
                </c:pt>
                <c:pt idx="948">
                  <c:v>0.11876743986042489</c:v>
                </c:pt>
                <c:pt idx="949">
                  <c:v>0.11890773627679203</c:v>
                </c:pt>
                <c:pt idx="950">
                  <c:v>0.11904268640759653</c:v>
                </c:pt>
                <c:pt idx="951">
                  <c:v>0.11917406772252193</c:v>
                </c:pt>
                <c:pt idx="952">
                  <c:v>0.11930898191907281</c:v>
                </c:pt>
                <c:pt idx="953">
                  <c:v>0.11943411631668528</c:v>
                </c:pt>
                <c:pt idx="954">
                  <c:v>0.11956367160502937</c:v>
                </c:pt>
                <c:pt idx="955">
                  <c:v>0.11970563072991228</c:v>
                </c:pt>
                <c:pt idx="956">
                  <c:v>0.11983515084918085</c:v>
                </c:pt>
                <c:pt idx="957">
                  <c:v>0.11997174978427635</c:v>
                </c:pt>
                <c:pt idx="958">
                  <c:v>0.12011010370980194</c:v>
                </c:pt>
                <c:pt idx="959">
                  <c:v>0.12026351228457799</c:v>
                </c:pt>
                <c:pt idx="960">
                  <c:v>0.12042487625377238</c:v>
                </c:pt>
                <c:pt idx="961">
                  <c:v>0.1206012828865874</c:v>
                </c:pt>
                <c:pt idx="962">
                  <c:v>0.12080158635587511</c:v>
                </c:pt>
                <c:pt idx="963">
                  <c:v>0.12102222824744965</c:v>
                </c:pt>
                <c:pt idx="964">
                  <c:v>0.12124016400687503</c:v>
                </c:pt>
                <c:pt idx="965">
                  <c:v>0.12143768262453246</c:v>
                </c:pt>
                <c:pt idx="966">
                  <c:v>0.12162453652348157</c:v>
                </c:pt>
                <c:pt idx="967">
                  <c:v>0.12181224082954456</c:v>
                </c:pt>
                <c:pt idx="968">
                  <c:v>0.12198132161913844</c:v>
                </c:pt>
                <c:pt idx="969">
                  <c:v>0.12212824819859805</c:v>
                </c:pt>
                <c:pt idx="970">
                  <c:v>0.12226895884066988</c:v>
                </c:pt>
                <c:pt idx="971">
                  <c:v>0.12237691207401825</c:v>
                </c:pt>
                <c:pt idx="972">
                  <c:v>0.12248043004841448</c:v>
                </c:pt>
                <c:pt idx="973">
                  <c:v>0.12257951413992529</c:v>
                </c:pt>
                <c:pt idx="974">
                  <c:v>0.12267770386643961</c:v>
                </c:pt>
                <c:pt idx="975">
                  <c:v>0.12278295962254508</c:v>
                </c:pt>
                <c:pt idx="976">
                  <c:v>0.12291119746234663</c:v>
                </c:pt>
                <c:pt idx="977">
                  <c:v>0.1230473768869072</c:v>
                </c:pt>
                <c:pt idx="978">
                  <c:v>0.12317204438514666</c:v>
                </c:pt>
                <c:pt idx="979">
                  <c:v>0.12329050831478686</c:v>
                </c:pt>
                <c:pt idx="980">
                  <c:v>0.1234089582123865</c:v>
                </c:pt>
                <c:pt idx="981">
                  <c:v>0.12352297508435553</c:v>
                </c:pt>
                <c:pt idx="982">
                  <c:v>0.12362195593517686</c:v>
                </c:pt>
                <c:pt idx="983">
                  <c:v>0.12371474158581003</c:v>
                </c:pt>
                <c:pt idx="984">
                  <c:v>0.12380575152672078</c:v>
                </c:pt>
                <c:pt idx="985">
                  <c:v>0.12389675318557591</c:v>
                </c:pt>
                <c:pt idx="986">
                  <c:v>0.12399393027942127</c:v>
                </c:pt>
                <c:pt idx="987">
                  <c:v>0.12409551441789633</c:v>
                </c:pt>
                <c:pt idx="988">
                  <c:v>0.12419620503193796</c:v>
                </c:pt>
                <c:pt idx="989">
                  <c:v>0.12429688550840058</c:v>
                </c:pt>
                <c:pt idx="990">
                  <c:v>0.12439225766298283</c:v>
                </c:pt>
                <c:pt idx="991">
                  <c:v>0.12449115251311402</c:v>
                </c:pt>
                <c:pt idx="992">
                  <c:v>0.12459180329999693</c:v>
                </c:pt>
                <c:pt idx="993">
                  <c:v>0.12470391988017024</c:v>
                </c:pt>
                <c:pt idx="994">
                  <c:v>0.12483544220715746</c:v>
                </c:pt>
                <c:pt idx="995">
                  <c:v>0.12497577246007489</c:v>
                </c:pt>
                <c:pt idx="996">
                  <c:v>0.12511784781054935</c:v>
                </c:pt>
                <c:pt idx="997">
                  <c:v>0.12527137239110686</c:v>
                </c:pt>
                <c:pt idx="998">
                  <c:v>0.12542751976808211</c:v>
                </c:pt>
                <c:pt idx="999">
                  <c:v>0.12557658688604828</c:v>
                </c:pt>
                <c:pt idx="1000">
                  <c:v>0.12571681317976641</c:v>
                </c:pt>
                <c:pt idx="1001">
                  <c:v>0.12584026659521788</c:v>
                </c:pt>
                <c:pt idx="1002">
                  <c:v>0.12595488826448173</c:v>
                </c:pt>
                <c:pt idx="1003">
                  <c:v>0.12607654920089201</c:v>
                </c:pt>
                <c:pt idx="1004">
                  <c:v>0.12619290668294161</c:v>
                </c:pt>
                <c:pt idx="1005">
                  <c:v>0.12630219986465427</c:v>
                </c:pt>
                <c:pt idx="1006">
                  <c:v>0.12641588735373299</c:v>
                </c:pt>
                <c:pt idx="1007">
                  <c:v>0.12652779962168137</c:v>
                </c:pt>
                <c:pt idx="1008">
                  <c:v>0.12664146146724042</c:v>
                </c:pt>
                <c:pt idx="1009">
                  <c:v>0.12676744361053952</c:v>
                </c:pt>
                <c:pt idx="1010">
                  <c:v>0.1269022181210957</c:v>
                </c:pt>
                <c:pt idx="1011">
                  <c:v>0.12703257095469289</c:v>
                </c:pt>
                <c:pt idx="1012">
                  <c:v>0.12716202620804909</c:v>
                </c:pt>
                <c:pt idx="1013">
                  <c:v>0.12730114990508939</c:v>
                </c:pt>
                <c:pt idx="1014">
                  <c:v>0.12743585250967554</c:v>
                </c:pt>
                <c:pt idx="1015">
                  <c:v>0.12757405789101442</c:v>
                </c:pt>
                <c:pt idx="1016">
                  <c:v>0.12772104520152133</c:v>
                </c:pt>
                <c:pt idx="1017">
                  <c:v>0.12789176980467132</c:v>
                </c:pt>
                <c:pt idx="1018">
                  <c:v>0.12807918129618387</c:v>
                </c:pt>
                <c:pt idx="1019">
                  <c:v>0.12827447420978305</c:v>
                </c:pt>
                <c:pt idx="1020">
                  <c:v>0.12845565784957191</c:v>
                </c:pt>
                <c:pt idx="1021">
                  <c:v>0.12862625709301753</c:v>
                </c:pt>
                <c:pt idx="1022">
                  <c:v>0.12879067315041845</c:v>
                </c:pt>
                <c:pt idx="1023">
                  <c:v>0.12894363493927943</c:v>
                </c:pt>
                <c:pt idx="1024">
                  <c:v>0.12909569444493954</c:v>
                </c:pt>
                <c:pt idx="1025">
                  <c:v>0.1292696994967979</c:v>
                </c:pt>
                <c:pt idx="1026">
                  <c:v>0.12941907361950267</c:v>
                </c:pt>
                <c:pt idx="1027">
                  <c:v>0.12954470634075405</c:v>
                </c:pt>
                <c:pt idx="1028">
                  <c:v>0.12966505295672176</c:v>
                </c:pt>
                <c:pt idx="1029">
                  <c:v>0.12977748050475138</c:v>
                </c:pt>
                <c:pt idx="1030">
                  <c:v>0.12989077360598142</c:v>
                </c:pt>
                <c:pt idx="1031">
                  <c:v>0.13000229768805402</c:v>
                </c:pt>
                <c:pt idx="1032">
                  <c:v>0.13010151732133013</c:v>
                </c:pt>
                <c:pt idx="1033">
                  <c:v>0.13020336086515205</c:v>
                </c:pt>
                <c:pt idx="1034">
                  <c:v>0.13031748354715891</c:v>
                </c:pt>
                <c:pt idx="1035">
                  <c:v>0.13043598177969892</c:v>
                </c:pt>
                <c:pt idx="1036">
                  <c:v>0.13054656746265195</c:v>
                </c:pt>
                <c:pt idx="1037">
                  <c:v>0.13066240601543144</c:v>
                </c:pt>
                <c:pt idx="1038">
                  <c:v>0.13078174079437807</c:v>
                </c:pt>
                <c:pt idx="1039">
                  <c:v>0.13088702436260574</c:v>
                </c:pt>
                <c:pt idx="1040">
                  <c:v>0.13097826115636235</c:v>
                </c:pt>
                <c:pt idx="1041">
                  <c:v>0.13107212109372063</c:v>
                </c:pt>
                <c:pt idx="1042">
                  <c:v>0.13115983269802209</c:v>
                </c:pt>
                <c:pt idx="1043">
                  <c:v>0.13124841360994605</c:v>
                </c:pt>
                <c:pt idx="1044">
                  <c:v>0.13134049435868883</c:v>
                </c:pt>
                <c:pt idx="1045">
                  <c:v>0.13144484229162023</c:v>
                </c:pt>
                <c:pt idx="1046">
                  <c:v>0.13153865844797105</c:v>
                </c:pt>
                <c:pt idx="1047">
                  <c:v>0.13162808247837174</c:v>
                </c:pt>
                <c:pt idx="1048">
                  <c:v>0.13170434959741822</c:v>
                </c:pt>
                <c:pt idx="1049">
                  <c:v>0.13179200576789898</c:v>
                </c:pt>
                <c:pt idx="1050">
                  <c:v>0.13187965425544895</c:v>
                </c:pt>
                <c:pt idx="1051">
                  <c:v>0.13197518235721623</c:v>
                </c:pt>
                <c:pt idx="1052">
                  <c:v>0.13209874187033857</c:v>
                </c:pt>
                <c:pt idx="1053">
                  <c:v>0.13224506566061364</c:v>
                </c:pt>
                <c:pt idx="1054">
                  <c:v>0.13239662401809874</c:v>
                </c:pt>
                <c:pt idx="1055">
                  <c:v>0.13252889028693313</c:v>
                </c:pt>
                <c:pt idx="1056">
                  <c:v>0.13264099633937596</c:v>
                </c:pt>
                <c:pt idx="1057">
                  <c:v>0.13275046277816976</c:v>
                </c:pt>
                <c:pt idx="1058">
                  <c:v>0.13286429516448237</c:v>
                </c:pt>
                <c:pt idx="1059">
                  <c:v>0.13298511844394822</c:v>
                </c:pt>
                <c:pt idx="1060">
                  <c:v>0.13310767787010336</c:v>
                </c:pt>
                <c:pt idx="1061">
                  <c:v>0.1332109662934885</c:v>
                </c:pt>
                <c:pt idx="1062">
                  <c:v>0.13331074328324713</c:v>
                </c:pt>
                <c:pt idx="1063">
                  <c:v>0.13340438455933973</c:v>
                </c:pt>
                <c:pt idx="1064">
                  <c:v>0.13350239220401455</c:v>
                </c:pt>
                <c:pt idx="1065">
                  <c:v>0.13362138857476558</c:v>
                </c:pt>
                <c:pt idx="1066">
                  <c:v>0.13375261815235101</c:v>
                </c:pt>
                <c:pt idx="1067">
                  <c:v>0.13388645458256448</c:v>
                </c:pt>
                <c:pt idx="1068">
                  <c:v>0.13401852395678698</c:v>
                </c:pt>
                <c:pt idx="1069">
                  <c:v>0.13415319926269911</c:v>
                </c:pt>
                <c:pt idx="1070">
                  <c:v>0.13428960510877552</c:v>
                </c:pt>
                <c:pt idx="1071">
                  <c:v>0.13443910552848584</c:v>
                </c:pt>
                <c:pt idx="1072">
                  <c:v>0.13458333913472897</c:v>
                </c:pt>
                <c:pt idx="1073">
                  <c:v>0.13471793840057958</c:v>
                </c:pt>
                <c:pt idx="1074">
                  <c:v>0.13482892546458314</c:v>
                </c:pt>
                <c:pt idx="1075">
                  <c:v>0.13493028871297758</c:v>
                </c:pt>
                <c:pt idx="1076">
                  <c:v>0.13504299957086568</c:v>
                </c:pt>
                <c:pt idx="1077">
                  <c:v>0.13515919203988994</c:v>
                </c:pt>
                <c:pt idx="1078">
                  <c:v>0.13526052181861475</c:v>
                </c:pt>
                <c:pt idx="1079">
                  <c:v>0.1353819293248047</c:v>
                </c:pt>
                <c:pt idx="1080">
                  <c:v>0.13550157553895262</c:v>
                </c:pt>
                <c:pt idx="1081">
                  <c:v>0.13561247566826054</c:v>
                </c:pt>
                <c:pt idx="1082">
                  <c:v>0.13572336350009359</c:v>
                </c:pt>
                <c:pt idx="1083">
                  <c:v>0.13583598501030997</c:v>
                </c:pt>
                <c:pt idx="1084">
                  <c:v>0.13594335649961647</c:v>
                </c:pt>
                <c:pt idx="1085">
                  <c:v>0.13606729949298085</c:v>
                </c:pt>
                <c:pt idx="1086">
                  <c:v>0.13621915236006268</c:v>
                </c:pt>
                <c:pt idx="1087">
                  <c:v>0.13639453990372119</c:v>
                </c:pt>
                <c:pt idx="1088">
                  <c:v>0.13660478989697114</c:v>
                </c:pt>
                <c:pt idx="1089">
                  <c:v>0.13682807758227478</c:v>
                </c:pt>
                <c:pt idx="1090">
                  <c:v>0.13702951704669103</c:v>
                </c:pt>
                <c:pt idx="1091">
                  <c:v>0.13720912148148517</c:v>
                </c:pt>
                <c:pt idx="1092">
                  <c:v>0.13738433549800877</c:v>
                </c:pt>
                <c:pt idx="1093">
                  <c:v>0.13754993246674241</c:v>
                </c:pt>
                <c:pt idx="1094">
                  <c:v>0.13771375932303626</c:v>
                </c:pt>
                <c:pt idx="1095">
                  <c:v>0.13787233209868824</c:v>
                </c:pt>
                <c:pt idx="1096">
                  <c:v>0.13801955573557842</c:v>
                </c:pt>
                <c:pt idx="1097">
                  <c:v>0.13815108041602589</c:v>
                </c:pt>
                <c:pt idx="1098">
                  <c:v>0.13826429972892298</c:v>
                </c:pt>
                <c:pt idx="1099">
                  <c:v>0.13837402313895786</c:v>
                </c:pt>
                <c:pt idx="1100">
                  <c:v>0.13846632081120658</c:v>
                </c:pt>
                <c:pt idx="1101">
                  <c:v>0.13854380944805916</c:v>
                </c:pt>
                <c:pt idx="1102">
                  <c:v>0.13863783253950318</c:v>
                </c:pt>
                <c:pt idx="1103">
                  <c:v>0.13874055136769359</c:v>
                </c:pt>
                <c:pt idx="1104">
                  <c:v>0.13885196325232338</c:v>
                </c:pt>
                <c:pt idx="1105">
                  <c:v>0.13895901141670197</c:v>
                </c:pt>
                <c:pt idx="1106">
                  <c:v>0.13905386566104358</c:v>
                </c:pt>
                <c:pt idx="1107">
                  <c:v>0.13914436040631903</c:v>
                </c:pt>
                <c:pt idx="1108">
                  <c:v>0.13924528719272181</c:v>
                </c:pt>
                <c:pt idx="1109">
                  <c:v>0.13933315480673339</c:v>
                </c:pt>
                <c:pt idx="1110">
                  <c:v>0.13942101470070553</c:v>
                </c:pt>
                <c:pt idx="1111">
                  <c:v>0.13951321579309281</c:v>
                </c:pt>
                <c:pt idx="1112">
                  <c:v>0.13960627808618883</c:v>
                </c:pt>
                <c:pt idx="1113">
                  <c:v>0.13969672285710788</c:v>
                </c:pt>
                <c:pt idx="1114">
                  <c:v>0.13979933298046907</c:v>
                </c:pt>
                <c:pt idx="1115">
                  <c:v>0.13992540727491351</c:v>
                </c:pt>
                <c:pt idx="1116">
                  <c:v>0.14006711319711079</c:v>
                </c:pt>
                <c:pt idx="1117">
                  <c:v>0.14019749968021564</c:v>
                </c:pt>
                <c:pt idx="1118">
                  <c:v>0.14033655985960133</c:v>
                </c:pt>
                <c:pt idx="1119">
                  <c:v>0.14046691121752572</c:v>
                </c:pt>
                <c:pt idx="1120">
                  <c:v>0.14061027808881538</c:v>
                </c:pt>
                <c:pt idx="1121">
                  <c:v>0.14075883661528368</c:v>
                </c:pt>
                <c:pt idx="1122">
                  <c:v>0.14089695018394527</c:v>
                </c:pt>
                <c:pt idx="1123">
                  <c:v>0.14102983391304938</c:v>
                </c:pt>
                <c:pt idx="1124">
                  <c:v>0.14115488482369579</c:v>
                </c:pt>
                <c:pt idx="1125">
                  <c:v>0.14128860252325595</c:v>
                </c:pt>
                <c:pt idx="1126">
                  <c:v>0.14143185164805339</c:v>
                </c:pt>
                <c:pt idx="1127">
                  <c:v>0.14157421226509728</c:v>
                </c:pt>
                <c:pt idx="1128">
                  <c:v>0.14170266664660988</c:v>
                </c:pt>
                <c:pt idx="1129">
                  <c:v>0.14182763345246485</c:v>
                </c:pt>
                <c:pt idx="1130">
                  <c:v>0.14195692294613815</c:v>
                </c:pt>
                <c:pt idx="1131">
                  <c:v>0.14209226853308093</c:v>
                </c:pt>
                <c:pt idx="1132">
                  <c:v>0.14223713742048516</c:v>
                </c:pt>
                <c:pt idx="1133">
                  <c:v>0.14237244508951397</c:v>
                </c:pt>
                <c:pt idx="1134">
                  <c:v>0.14248605469667278</c:v>
                </c:pt>
                <c:pt idx="1135">
                  <c:v>0.14259358167173908</c:v>
                </c:pt>
                <c:pt idx="1136">
                  <c:v>0.14271670320151475</c:v>
                </c:pt>
                <c:pt idx="1137">
                  <c:v>0.14283374130535365</c:v>
                </c:pt>
                <c:pt idx="1138">
                  <c:v>0.14294816531926488</c:v>
                </c:pt>
                <c:pt idx="1139">
                  <c:v>0.14304610880941646</c:v>
                </c:pt>
                <c:pt idx="1140">
                  <c:v>0.14312064344465594</c:v>
                </c:pt>
                <c:pt idx="1141">
                  <c:v>0.14318390685749549</c:v>
                </c:pt>
                <c:pt idx="1142">
                  <c:v>0.14325063242177363</c:v>
                </c:pt>
                <c:pt idx="1143">
                  <c:v>0.14333901527555759</c:v>
                </c:pt>
                <c:pt idx="1144">
                  <c:v>0.14343258860722635</c:v>
                </c:pt>
                <c:pt idx="1145">
                  <c:v>0.1435122923173896</c:v>
                </c:pt>
                <c:pt idx="1146">
                  <c:v>0.14359718710853889</c:v>
                </c:pt>
                <c:pt idx="1147">
                  <c:v>0.14367774386839893</c:v>
                </c:pt>
                <c:pt idx="1148">
                  <c:v>0.14376608898258186</c:v>
                </c:pt>
                <c:pt idx="1149">
                  <c:v>0.1438509622313642</c:v>
                </c:pt>
                <c:pt idx="1150">
                  <c:v>0.14392803475708202</c:v>
                </c:pt>
                <c:pt idx="1151">
                  <c:v>0.14401289426269637</c:v>
                </c:pt>
                <c:pt idx="1152">
                  <c:v>0.14410380717122312</c:v>
                </c:pt>
                <c:pt idx="1153">
                  <c:v>0.14419557753413556</c:v>
                </c:pt>
                <c:pt idx="1154">
                  <c:v>0.14428647383666643</c:v>
                </c:pt>
                <c:pt idx="1155">
                  <c:v>0.14437303406316182</c:v>
                </c:pt>
                <c:pt idx="1156">
                  <c:v>0.14446564520850338</c:v>
                </c:pt>
                <c:pt idx="1157">
                  <c:v>0.14457209415400216</c:v>
                </c:pt>
                <c:pt idx="1158">
                  <c:v>0.1446984334808335</c:v>
                </c:pt>
                <c:pt idx="1159">
                  <c:v>0.14483773437228151</c:v>
                </c:pt>
                <c:pt idx="1160">
                  <c:v>0.14496490519790844</c:v>
                </c:pt>
                <c:pt idx="1161">
                  <c:v>0.14511281826162628</c:v>
                </c:pt>
                <c:pt idx="1162">
                  <c:v>0.1452771404545731</c:v>
                </c:pt>
                <c:pt idx="1163">
                  <c:v>0.14546045756082057</c:v>
                </c:pt>
                <c:pt idx="1164">
                  <c:v>0.14563423190101274</c:v>
                </c:pt>
                <c:pt idx="1165">
                  <c:v>0.14578463903785549</c:v>
                </c:pt>
                <c:pt idx="1166">
                  <c:v>0.1459116895094745</c:v>
                </c:pt>
                <c:pt idx="1167">
                  <c:v>0.14601712050196294</c:v>
                </c:pt>
                <c:pt idx="1168">
                  <c:v>0.14610871545531781</c:v>
                </c:pt>
                <c:pt idx="1169">
                  <c:v>0.14620721387294275</c:v>
                </c:pt>
                <c:pt idx="1170">
                  <c:v>0.1463177970264031</c:v>
                </c:pt>
                <c:pt idx="1171">
                  <c:v>0.14642404900523029</c:v>
                </c:pt>
                <c:pt idx="1172">
                  <c:v>0.14653115339497136</c:v>
                </c:pt>
                <c:pt idx="1173">
                  <c:v>0.1466529275144941</c:v>
                </c:pt>
                <c:pt idx="1174">
                  <c:v>0.14679368337368925</c:v>
                </c:pt>
                <c:pt idx="1175">
                  <c:v>0.14693959951361155</c:v>
                </c:pt>
                <c:pt idx="1176">
                  <c:v>0.14709412652960088</c:v>
                </c:pt>
                <c:pt idx="1177">
                  <c:v>0.14724949274967208</c:v>
                </c:pt>
                <c:pt idx="1178">
                  <c:v>0.14742036771621483</c:v>
                </c:pt>
                <c:pt idx="1179">
                  <c:v>0.14760329238886274</c:v>
                </c:pt>
                <c:pt idx="1180">
                  <c:v>0.14778187051921005</c:v>
                </c:pt>
                <c:pt idx="1181">
                  <c:v>0.1479466172258346</c:v>
                </c:pt>
                <c:pt idx="1182">
                  <c:v>0.14809408994472689</c:v>
                </c:pt>
                <c:pt idx="1183">
                  <c:v>0.14823895424679479</c:v>
                </c:pt>
                <c:pt idx="1184">
                  <c:v>0.14838465966604389</c:v>
                </c:pt>
                <c:pt idx="1185">
                  <c:v>0.14853810159288594</c:v>
                </c:pt>
                <c:pt idx="1186">
                  <c:v>0.14867083572661136</c:v>
                </c:pt>
                <c:pt idx="1187">
                  <c:v>0.14878545557449921</c:v>
                </c:pt>
                <c:pt idx="1188">
                  <c:v>0.14888369070294324</c:v>
                </c:pt>
                <c:pt idx="1189">
                  <c:v>0.1489913935689344</c:v>
                </c:pt>
                <c:pt idx="1190">
                  <c:v>0.14909908483626738</c:v>
                </c:pt>
                <c:pt idx="1191">
                  <c:v>0.14919987335576518</c:v>
                </c:pt>
                <c:pt idx="1192">
                  <c:v>0.14930668087063675</c:v>
                </c:pt>
                <c:pt idx="1193">
                  <c:v>0.1494272562911389</c:v>
                </c:pt>
                <c:pt idx="1194">
                  <c:v>0.14955040046341048</c:v>
                </c:pt>
                <c:pt idx="1195">
                  <c:v>0.14966405854901388</c:v>
                </c:pt>
                <c:pt idx="1196">
                  <c:v>0.14977770371792509</c:v>
                </c:pt>
                <c:pt idx="1197">
                  <c:v>0.14990941264139512</c:v>
                </c:pt>
                <c:pt idx="1198">
                  <c:v>0.15004712890994942</c:v>
                </c:pt>
                <c:pt idx="1199">
                  <c:v>0.15017880235483322</c:v>
                </c:pt>
                <c:pt idx="1200">
                  <c:v>0.1503078771383605</c:v>
                </c:pt>
                <c:pt idx="1201">
                  <c:v>0.15042747156712336</c:v>
                </c:pt>
                <c:pt idx="1202">
                  <c:v>0.15052554553217745</c:v>
                </c:pt>
                <c:pt idx="1203">
                  <c:v>0.15061758866176053</c:v>
                </c:pt>
                <c:pt idx="1204">
                  <c:v>0.15072682512052638</c:v>
                </c:pt>
                <c:pt idx="1205">
                  <c:v>0.15085066934872654</c:v>
                </c:pt>
                <c:pt idx="1206">
                  <c:v>0.15098481662371724</c:v>
                </c:pt>
                <c:pt idx="1207">
                  <c:v>0.15112754332296621</c:v>
                </c:pt>
                <c:pt idx="1208">
                  <c:v>0.1512676708048166</c:v>
                </c:pt>
                <c:pt idx="1209">
                  <c:v>0.1514043406592267</c:v>
                </c:pt>
                <c:pt idx="1210">
                  <c:v>0.15153927307075521</c:v>
                </c:pt>
                <c:pt idx="1211">
                  <c:v>0.1516681723825255</c:v>
                </c:pt>
                <c:pt idx="1212">
                  <c:v>0.15183056186244986</c:v>
                </c:pt>
                <c:pt idx="1213">
                  <c:v>0.15203930959586817</c:v>
                </c:pt>
                <c:pt idx="1214">
                  <c:v>0.15227034167041714</c:v>
                </c:pt>
                <c:pt idx="1215">
                  <c:v>0.15249273476701558</c:v>
                </c:pt>
                <c:pt idx="1216">
                  <c:v>0.15268417646523322</c:v>
                </c:pt>
                <c:pt idx="1217">
                  <c:v>0.15284897583524856</c:v>
                </c:pt>
                <c:pt idx="1218">
                  <c:v>0.15300001806986227</c:v>
                </c:pt>
                <c:pt idx="1219">
                  <c:v>0.15313301932928003</c:v>
                </c:pt>
                <c:pt idx="1220">
                  <c:v>0.15327543977354643</c:v>
                </c:pt>
                <c:pt idx="1221">
                  <c:v>0.15341783993711844</c:v>
                </c:pt>
                <c:pt idx="1222">
                  <c:v>0.15356279276980622</c:v>
                </c:pt>
                <c:pt idx="1223">
                  <c:v>0.15370515202305515</c:v>
                </c:pt>
                <c:pt idx="1224">
                  <c:v>0.15383034281054864</c:v>
                </c:pt>
                <c:pt idx="1225">
                  <c:v>0.15393837157717083</c:v>
                </c:pt>
                <c:pt idx="1226">
                  <c:v>0.1540403880310561</c:v>
                </c:pt>
                <c:pt idx="1227">
                  <c:v>0.15413039390721478</c:v>
                </c:pt>
                <c:pt idx="1228">
                  <c:v>0.15422382000959281</c:v>
                </c:pt>
                <c:pt idx="1229">
                  <c:v>0.1543275213327347</c:v>
                </c:pt>
                <c:pt idx="1230">
                  <c:v>0.15443378260702734</c:v>
                </c:pt>
                <c:pt idx="1231">
                  <c:v>0.15453146446244329</c:v>
                </c:pt>
                <c:pt idx="1232">
                  <c:v>0.15463427716093014</c:v>
                </c:pt>
                <c:pt idx="1233">
                  <c:v>0.15473536600783241</c:v>
                </c:pt>
                <c:pt idx="1234">
                  <c:v>0.15483473152482471</c:v>
                </c:pt>
                <c:pt idx="1235">
                  <c:v>0.15492295297614192</c:v>
                </c:pt>
                <c:pt idx="1236">
                  <c:v>0.15501887426594582</c:v>
                </c:pt>
                <c:pt idx="1237">
                  <c:v>0.15515331987283837</c:v>
                </c:pt>
                <c:pt idx="1238">
                  <c:v>0.1553228497104957</c:v>
                </c:pt>
                <c:pt idx="1239">
                  <c:v>0.1554923508126588</c:v>
                </c:pt>
                <c:pt idx="1240">
                  <c:v>0.15565839978892881</c:v>
                </c:pt>
                <c:pt idx="1241">
                  <c:v>0.15583126684945545</c:v>
                </c:pt>
                <c:pt idx="1242">
                  <c:v>0.15600581514202067</c:v>
                </c:pt>
                <c:pt idx="1243">
                  <c:v>0.15617263429889283</c:v>
                </c:pt>
                <c:pt idx="1244">
                  <c:v>0.15631804368215993</c:v>
                </c:pt>
                <c:pt idx="1245">
                  <c:v>0.15645830093471613</c:v>
                </c:pt>
                <c:pt idx="1246">
                  <c:v>0.15659084306299795</c:v>
                </c:pt>
                <c:pt idx="1247">
                  <c:v>0.15672593244449409</c:v>
                </c:pt>
                <c:pt idx="1248">
                  <c:v>0.15684732631989479</c:v>
                </c:pt>
                <c:pt idx="1249">
                  <c:v>0.15695161069836036</c:v>
                </c:pt>
                <c:pt idx="1250">
                  <c:v>0.15704990159076254</c:v>
                </c:pt>
                <c:pt idx="1251">
                  <c:v>0.15713707325489923</c:v>
                </c:pt>
                <c:pt idx="1252">
                  <c:v>0.15722509183285779</c:v>
                </c:pt>
                <c:pt idx="1253">
                  <c:v>0.15730968491242536</c:v>
                </c:pt>
                <c:pt idx="1254">
                  <c:v>0.15737291142998958</c:v>
                </c:pt>
                <c:pt idx="1255">
                  <c:v>0.15743186228421743</c:v>
                </c:pt>
                <c:pt idx="1256">
                  <c:v>0.15749337251415699</c:v>
                </c:pt>
                <c:pt idx="1257">
                  <c:v>0.15754121118848796</c:v>
                </c:pt>
                <c:pt idx="1258">
                  <c:v>0.15760783981422036</c:v>
                </c:pt>
                <c:pt idx="1259">
                  <c:v>0.15769240052352163</c:v>
                </c:pt>
                <c:pt idx="1260">
                  <c:v>0.15777524600095327</c:v>
                </c:pt>
                <c:pt idx="1261">
                  <c:v>0.15785808461558032</c:v>
                </c:pt>
                <c:pt idx="1262">
                  <c:v>0.15794689365229964</c:v>
                </c:pt>
                <c:pt idx="1263">
                  <c:v>0.15804337914689043</c:v>
                </c:pt>
                <c:pt idx="1264">
                  <c:v>0.15813729413852423</c:v>
                </c:pt>
                <c:pt idx="1265">
                  <c:v>0.15821327344999189</c:v>
                </c:pt>
                <c:pt idx="1266">
                  <c:v>0.15828753978189661</c:v>
                </c:pt>
                <c:pt idx="1267">
                  <c:v>0.15836350767909479</c:v>
                </c:pt>
                <c:pt idx="1268">
                  <c:v>0.15846507371652341</c:v>
                </c:pt>
                <c:pt idx="1269">
                  <c:v>0.15859735014714729</c:v>
                </c:pt>
                <c:pt idx="1270">
                  <c:v>0.15874411383739126</c:v>
                </c:pt>
                <c:pt idx="1271">
                  <c:v>0.1588882967195496</c:v>
                </c:pt>
                <c:pt idx="1272">
                  <c:v>0.15902989990671085</c:v>
                </c:pt>
                <c:pt idx="1273">
                  <c:v>0.15915442589783424</c:v>
                </c:pt>
                <c:pt idx="1274">
                  <c:v>0.15926273384215744</c:v>
                </c:pt>
                <c:pt idx="1275">
                  <c:v>0.15936335590832021</c:v>
                </c:pt>
                <c:pt idx="1276">
                  <c:v>0.15946908344174418</c:v>
                </c:pt>
                <c:pt idx="1277">
                  <c:v>0.15956797972520015</c:v>
                </c:pt>
                <c:pt idx="1278">
                  <c:v>0.1596711283586362</c:v>
                </c:pt>
                <c:pt idx="1279">
                  <c:v>0.15977256167973958</c:v>
                </c:pt>
                <c:pt idx="1280">
                  <c:v>0.15988165494436155</c:v>
                </c:pt>
                <c:pt idx="1281">
                  <c:v>0.16000266636133975</c:v>
                </c:pt>
                <c:pt idx="1282">
                  <c:v>0.16011343862305616</c:v>
                </c:pt>
                <c:pt idx="1283">
                  <c:v>0.160232718106956</c:v>
                </c:pt>
                <c:pt idx="1284">
                  <c:v>0.16035283520849603</c:v>
                </c:pt>
                <c:pt idx="1285">
                  <c:v>0.16048656564476299</c:v>
                </c:pt>
                <c:pt idx="1286">
                  <c:v>0.16063816196279559</c:v>
                </c:pt>
                <c:pt idx="1287">
                  <c:v>0.16079824997748418</c:v>
                </c:pt>
                <c:pt idx="1288">
                  <c:v>0.16094724504857719</c:v>
                </c:pt>
                <c:pt idx="1289">
                  <c:v>0.16108259846805384</c:v>
                </c:pt>
                <c:pt idx="1290">
                  <c:v>0.16121878467566567</c:v>
                </c:pt>
                <c:pt idx="1291">
                  <c:v>0.16135920727985079</c:v>
                </c:pt>
                <c:pt idx="1292">
                  <c:v>0.16151237308979732</c:v>
                </c:pt>
                <c:pt idx="1293">
                  <c:v>0.1616723212261045</c:v>
                </c:pt>
                <c:pt idx="1294">
                  <c:v>0.16183054261388305</c:v>
                </c:pt>
                <c:pt idx="1295">
                  <c:v>0.16196832794455618</c:v>
                </c:pt>
                <c:pt idx="1296">
                  <c:v>0.16209333894696273</c:v>
                </c:pt>
                <c:pt idx="1297">
                  <c:v>0.16222173533996576</c:v>
                </c:pt>
                <c:pt idx="1298">
                  <c:v>0.16236456758458789</c:v>
                </c:pt>
                <c:pt idx="1299">
                  <c:v>0.16251332948209482</c:v>
                </c:pt>
                <c:pt idx="1300">
                  <c:v>0.16266206925279136</c:v>
                </c:pt>
                <c:pt idx="1301">
                  <c:v>0.16280908739789962</c:v>
                </c:pt>
                <c:pt idx="1302">
                  <c:v>0.16297052751203997</c:v>
                </c:pt>
                <c:pt idx="1303">
                  <c:v>0.16315572669939199</c:v>
                </c:pt>
                <c:pt idx="1304">
                  <c:v>0.16334089159435586</c:v>
                </c:pt>
                <c:pt idx="1305">
                  <c:v>0.16349715088318448</c:v>
                </c:pt>
                <c:pt idx="1306">
                  <c:v>0.16364404631640167</c:v>
                </c:pt>
                <c:pt idx="1307">
                  <c:v>0.16377988416018491</c:v>
                </c:pt>
                <c:pt idx="1308">
                  <c:v>0.16391061066016055</c:v>
                </c:pt>
                <c:pt idx="1309">
                  <c:v>0.16402858938762938</c:v>
                </c:pt>
                <c:pt idx="1310">
                  <c:v>0.16415079727697976</c:v>
                </c:pt>
                <c:pt idx="1311">
                  <c:v>0.16426620212750576</c:v>
                </c:pt>
                <c:pt idx="1312">
                  <c:v>0.16437735156124603</c:v>
                </c:pt>
                <c:pt idx="1313">
                  <c:v>0.16449697188140266</c:v>
                </c:pt>
                <c:pt idx="1314">
                  <c:v>0.16463099751103588</c:v>
                </c:pt>
                <c:pt idx="1315">
                  <c:v>0.16478027073729404</c:v>
                </c:pt>
                <c:pt idx="1316">
                  <c:v>0.16492443395065343</c:v>
                </c:pt>
                <c:pt idx="1317">
                  <c:v>0.16508214166093718</c:v>
                </c:pt>
                <c:pt idx="1318">
                  <c:v>0.16524491063278329</c:v>
                </c:pt>
                <c:pt idx="1319">
                  <c:v>0.16538222634810457</c:v>
                </c:pt>
                <c:pt idx="1320">
                  <c:v>0.16551020118046039</c:v>
                </c:pt>
                <c:pt idx="1321">
                  <c:v>0.16562121243804814</c:v>
                </c:pt>
                <c:pt idx="1322">
                  <c:v>0.16570509826694235</c:v>
                </c:pt>
                <c:pt idx="1323">
                  <c:v>0.16579660205551722</c:v>
                </c:pt>
                <c:pt idx="1324">
                  <c:v>0.16589741597978458</c:v>
                </c:pt>
                <c:pt idx="1325">
                  <c:v>0.16599144333673213</c:v>
                </c:pt>
                <c:pt idx="1326">
                  <c:v>0.16607953301886164</c:v>
                </c:pt>
                <c:pt idx="1327">
                  <c:v>0.16616507422584934</c:v>
                </c:pt>
                <c:pt idx="1328">
                  <c:v>0.16626161689736163</c:v>
                </c:pt>
                <c:pt idx="1329">
                  <c:v>0.16637339150567415</c:v>
                </c:pt>
                <c:pt idx="1330">
                  <c:v>0.16649277331126672</c:v>
                </c:pt>
                <c:pt idx="1331">
                  <c:v>0.16661214086654519</c:v>
                </c:pt>
                <c:pt idx="1332">
                  <c:v>0.16673826556679586</c:v>
                </c:pt>
                <c:pt idx="1333">
                  <c:v>0.16685337221407784</c:v>
                </c:pt>
                <c:pt idx="1334">
                  <c:v>0.1669743891798732</c:v>
                </c:pt>
                <c:pt idx="1335">
                  <c:v>0.16708862252826573</c:v>
                </c:pt>
                <c:pt idx="1336">
                  <c:v>0.1671994587112319</c:v>
                </c:pt>
                <c:pt idx="1337">
                  <c:v>0.16731620415300485</c:v>
                </c:pt>
                <c:pt idx="1338">
                  <c:v>0.16743547346367232</c:v>
                </c:pt>
                <c:pt idx="1339">
                  <c:v>0.16755134562382398</c:v>
                </c:pt>
                <c:pt idx="1340">
                  <c:v>0.16766635872360447</c:v>
                </c:pt>
                <c:pt idx="1341">
                  <c:v>0.16778051305785141</c:v>
                </c:pt>
                <c:pt idx="1342">
                  <c:v>0.16790902678828298</c:v>
                </c:pt>
                <c:pt idx="1343">
                  <c:v>0.1680383693268149</c:v>
                </c:pt>
                <c:pt idx="1344">
                  <c:v>0.16816431428396353</c:v>
                </c:pt>
                <c:pt idx="1345">
                  <c:v>0.1682877080522277</c:v>
                </c:pt>
                <c:pt idx="1346">
                  <c:v>0.1684136216123128</c:v>
                </c:pt>
                <c:pt idx="1347">
                  <c:v>0.16853276011434193</c:v>
                </c:pt>
                <c:pt idx="1348">
                  <c:v>0.16864681559358519</c:v>
                </c:pt>
                <c:pt idx="1349">
                  <c:v>0.16876254748600264</c:v>
                </c:pt>
                <c:pt idx="1350">
                  <c:v>0.16886981983327937</c:v>
                </c:pt>
                <c:pt idx="1351">
                  <c:v>0.16897370255569119</c:v>
                </c:pt>
                <c:pt idx="1352">
                  <c:v>0.16908686332179218</c:v>
                </c:pt>
                <c:pt idx="1353">
                  <c:v>0.16920761031519099</c:v>
                </c:pt>
                <c:pt idx="1354">
                  <c:v>0.16931483493271501</c:v>
                </c:pt>
                <c:pt idx="1355">
                  <c:v>0.16940938568585678</c:v>
                </c:pt>
                <c:pt idx="1356">
                  <c:v>0.16951490052450655</c:v>
                </c:pt>
                <c:pt idx="1357">
                  <c:v>0.1696212482157223</c:v>
                </c:pt>
                <c:pt idx="1358">
                  <c:v>0.16973096017131289</c:v>
                </c:pt>
                <c:pt idx="1359">
                  <c:v>0.16985584836279066</c:v>
                </c:pt>
                <c:pt idx="1360">
                  <c:v>0.16997903359556824</c:v>
                </c:pt>
                <c:pt idx="1361">
                  <c:v>0.17010136007666196</c:v>
                </c:pt>
                <c:pt idx="1362">
                  <c:v>0.17022367159581811</c:v>
                </c:pt>
                <c:pt idx="1363">
                  <c:v>0.17033416086518727</c:v>
                </c:pt>
                <c:pt idx="1364">
                  <c:v>0.17044632450615366</c:v>
                </c:pt>
                <c:pt idx="1365">
                  <c:v>0.17056100514599487</c:v>
                </c:pt>
                <c:pt idx="1366">
                  <c:v>0.17067314334759262</c:v>
                </c:pt>
                <c:pt idx="1367">
                  <c:v>0.17078189695964757</c:v>
                </c:pt>
                <c:pt idx="1368">
                  <c:v>0.17090243946851918</c:v>
                </c:pt>
                <c:pt idx="1369">
                  <c:v>0.17103308102409798</c:v>
                </c:pt>
                <c:pt idx="1370">
                  <c:v>0.17119151368717686</c:v>
                </c:pt>
                <c:pt idx="1371">
                  <c:v>0.17137772424804443</c:v>
                </c:pt>
                <c:pt idx="1372">
                  <c:v>0.17157990459528713</c:v>
                </c:pt>
                <c:pt idx="1373">
                  <c:v>0.17175172575683353</c:v>
                </c:pt>
                <c:pt idx="1374">
                  <c:v>0.17189909783918569</c:v>
                </c:pt>
                <c:pt idx="1375">
                  <c:v>0.17203550292545447</c:v>
                </c:pt>
                <c:pt idx="1376">
                  <c:v>0.1721516851768097</c:v>
                </c:pt>
                <c:pt idx="1377">
                  <c:v>0.17225859459811504</c:v>
                </c:pt>
                <c:pt idx="1378">
                  <c:v>0.1723553924821046</c:v>
                </c:pt>
                <c:pt idx="1379">
                  <c:v>0.17245554738563351</c:v>
                </c:pt>
                <c:pt idx="1380">
                  <c:v>0.17255653377023014</c:v>
                </c:pt>
                <c:pt idx="1381">
                  <c:v>0.17265582710469976</c:v>
                </c:pt>
                <c:pt idx="1382">
                  <c:v>0.17277025465157367</c:v>
                </c:pt>
                <c:pt idx="1383">
                  <c:v>0.1728905577313514</c:v>
                </c:pt>
                <c:pt idx="1384">
                  <c:v>0.17302262206958766</c:v>
                </c:pt>
                <c:pt idx="1385">
                  <c:v>0.17316307900904321</c:v>
                </c:pt>
                <c:pt idx="1386">
                  <c:v>0.17330519798641267</c:v>
                </c:pt>
                <c:pt idx="1387">
                  <c:v>0.17343636681012575</c:v>
                </c:pt>
                <c:pt idx="1388">
                  <c:v>0.17354145761919043</c:v>
                </c:pt>
                <c:pt idx="1389">
                  <c:v>0.1736406532102798</c:v>
                </c:pt>
                <c:pt idx="1390">
                  <c:v>0.17373983896258005</c:v>
                </c:pt>
                <c:pt idx="1391">
                  <c:v>0.17384657873909096</c:v>
                </c:pt>
                <c:pt idx="1392">
                  <c:v>0.17396171044947453</c:v>
                </c:pt>
                <c:pt idx="1393">
                  <c:v>0.17409363341169765</c:v>
                </c:pt>
                <c:pt idx="1394">
                  <c:v>0.17422721918593556</c:v>
                </c:pt>
                <c:pt idx="1395">
                  <c:v>0.17436078711739791</c:v>
                </c:pt>
                <c:pt idx="1396">
                  <c:v>0.17450609548426574</c:v>
                </c:pt>
                <c:pt idx="1397">
                  <c:v>0.17464382496363093</c:v>
                </c:pt>
                <c:pt idx="1398">
                  <c:v>0.17477062009100527</c:v>
                </c:pt>
                <c:pt idx="1399">
                  <c:v>0.17488228725245386</c:v>
                </c:pt>
                <c:pt idx="1400">
                  <c:v>0.17498974462639991</c:v>
                </c:pt>
                <c:pt idx="1401">
                  <c:v>0.17510894164157906</c:v>
                </c:pt>
                <c:pt idx="1402">
                  <c:v>0.17522224957447258</c:v>
                </c:pt>
                <c:pt idx="1403">
                  <c:v>0.17534561472414206</c:v>
                </c:pt>
                <c:pt idx="1404">
                  <c:v>0.1754698037198141</c:v>
                </c:pt>
                <c:pt idx="1405">
                  <c:v>0.17557887592656221</c:v>
                </c:pt>
                <c:pt idx="1406">
                  <c:v>0.17567535296279527</c:v>
                </c:pt>
                <c:pt idx="1407">
                  <c:v>0.17576091611096739</c:v>
                </c:pt>
                <c:pt idx="1408">
                  <c:v>0.17583556817158766</c:v>
                </c:pt>
                <c:pt idx="1409">
                  <c:v>0.17589679547713982</c:v>
                </c:pt>
                <c:pt idx="1410">
                  <c:v>0.17595718038059691</c:v>
                </c:pt>
                <c:pt idx="1411">
                  <c:v>0.17605362092779975</c:v>
                </c:pt>
                <c:pt idx="1412">
                  <c:v>0.17617017578439112</c:v>
                </c:pt>
                <c:pt idx="1413">
                  <c:v>0.17630767627717797</c:v>
                </c:pt>
                <c:pt idx="1414">
                  <c:v>0.17645773145836627</c:v>
                </c:pt>
                <c:pt idx="1415">
                  <c:v>0.17660189734997192</c:v>
                </c:pt>
                <c:pt idx="1416">
                  <c:v>0.17673012047514616</c:v>
                </c:pt>
                <c:pt idx="1417">
                  <c:v>0.17685329975771985</c:v>
                </c:pt>
                <c:pt idx="1418">
                  <c:v>0.17698819299327989</c:v>
                </c:pt>
                <c:pt idx="1419">
                  <c:v>0.1771038012857066</c:v>
                </c:pt>
                <c:pt idx="1420">
                  <c:v>0.17720683219548955</c:v>
                </c:pt>
                <c:pt idx="1421">
                  <c:v>0.17729561454561663</c:v>
                </c:pt>
                <c:pt idx="1422">
                  <c:v>0.17738020171630586</c:v>
                </c:pt>
                <c:pt idx="1423">
                  <c:v>0.17748152940217274</c:v>
                </c:pt>
                <c:pt idx="1424">
                  <c:v>0.17757698576319769</c:v>
                </c:pt>
                <c:pt idx="1425">
                  <c:v>0.17767494465989039</c:v>
                </c:pt>
                <c:pt idx="1426">
                  <c:v>0.17778126525173579</c:v>
                </c:pt>
                <c:pt idx="1427">
                  <c:v>0.17790850023483129</c:v>
                </c:pt>
                <c:pt idx="1428">
                  <c:v>0.17806082609193777</c:v>
                </c:pt>
                <c:pt idx="1429">
                  <c:v>0.1782206595976486</c:v>
                </c:pt>
                <c:pt idx="1430">
                  <c:v>0.17838632391192616</c:v>
                </c:pt>
                <c:pt idx="1431">
                  <c:v>0.17854610540480095</c:v>
                </c:pt>
                <c:pt idx="1432">
                  <c:v>0.17869080692471212</c:v>
                </c:pt>
                <c:pt idx="1433">
                  <c:v>0.17883715999464539</c:v>
                </c:pt>
                <c:pt idx="1434">
                  <c:v>0.17897596654285802</c:v>
                </c:pt>
                <c:pt idx="1435">
                  <c:v>0.17910722970855386</c:v>
                </c:pt>
                <c:pt idx="1436">
                  <c:v>0.17922342921571455</c:v>
                </c:pt>
                <c:pt idx="1437">
                  <c:v>0.17932874947717339</c:v>
                </c:pt>
                <c:pt idx="1438">
                  <c:v>0.17942152242297735</c:v>
                </c:pt>
                <c:pt idx="1439">
                  <c:v>0.17950008016964733</c:v>
                </c:pt>
                <c:pt idx="1440">
                  <c:v>0.1795727823726814</c:v>
                </c:pt>
                <c:pt idx="1441">
                  <c:v>0.17965634159449284</c:v>
                </c:pt>
                <c:pt idx="1442">
                  <c:v>0.179744906747171</c:v>
                </c:pt>
                <c:pt idx="1443">
                  <c:v>0.17983847650014836</c:v>
                </c:pt>
                <c:pt idx="1444">
                  <c:v>0.17993537880098556</c:v>
                </c:pt>
                <c:pt idx="1445">
                  <c:v>0.18003060122476885</c:v>
                </c:pt>
                <c:pt idx="1446">
                  <c:v>0.18012080357877736</c:v>
                </c:pt>
                <c:pt idx="1447">
                  <c:v>0.18021851361471963</c:v>
                </c:pt>
                <c:pt idx="1448">
                  <c:v>0.18033040910778619</c:v>
                </c:pt>
                <c:pt idx="1449">
                  <c:v>0.18044646657723734</c:v>
                </c:pt>
                <c:pt idx="1450">
                  <c:v>0.18056084097653122</c:v>
                </c:pt>
                <c:pt idx="1451">
                  <c:v>0.18067436758904401</c:v>
                </c:pt>
                <c:pt idx="1452">
                  <c:v>0.1807820390110243</c:v>
                </c:pt>
                <c:pt idx="1453">
                  <c:v>0.18088969884111761</c:v>
                </c:pt>
                <c:pt idx="1454">
                  <c:v>0.18100318812776725</c:v>
                </c:pt>
                <c:pt idx="1455">
                  <c:v>0.18112834520005622</c:v>
                </c:pt>
                <c:pt idx="1456">
                  <c:v>0.18128268401912009</c:v>
                </c:pt>
                <c:pt idx="1457">
                  <c:v>0.18148453992638447</c:v>
                </c:pt>
                <c:pt idx="1458">
                  <c:v>0.18169552754519622</c:v>
                </c:pt>
                <c:pt idx="1459">
                  <c:v>0.18188896323885362</c:v>
                </c:pt>
                <c:pt idx="1460">
                  <c:v>0.18205068677865083</c:v>
                </c:pt>
                <c:pt idx="1461">
                  <c:v>0.18219571554294314</c:v>
                </c:pt>
                <c:pt idx="1462">
                  <c:v>0.18233739000194202</c:v>
                </c:pt>
                <c:pt idx="1463">
                  <c:v>0.18245571446107905</c:v>
                </c:pt>
                <c:pt idx="1464">
                  <c:v>0.18255986173041089</c:v>
                </c:pt>
                <c:pt idx="1465">
                  <c:v>0.18266733034072447</c:v>
                </c:pt>
                <c:pt idx="1466">
                  <c:v>0.18278061807586554</c:v>
                </c:pt>
                <c:pt idx="1467">
                  <c:v>0.18289889010500179</c:v>
                </c:pt>
                <c:pt idx="1468">
                  <c:v>0.18299716185478446</c:v>
                </c:pt>
                <c:pt idx="1469">
                  <c:v>0.18309375856940546</c:v>
                </c:pt>
                <c:pt idx="1470">
                  <c:v>0.18317452624539263</c:v>
                </c:pt>
                <c:pt idx="1471">
                  <c:v>0.18323697100781686</c:v>
                </c:pt>
                <c:pt idx="1472">
                  <c:v>0.18331356459147677</c:v>
                </c:pt>
                <c:pt idx="1473">
                  <c:v>0.18340180644747667</c:v>
                </c:pt>
                <c:pt idx="1474">
                  <c:v>0.18350585523563101</c:v>
                </c:pt>
                <c:pt idx="1475">
                  <c:v>0.18360073829233484</c:v>
                </c:pt>
                <c:pt idx="1476">
                  <c:v>0.18367647181523242</c:v>
                </c:pt>
                <c:pt idx="1477">
                  <c:v>0.18376135312292158</c:v>
                </c:pt>
                <c:pt idx="1478">
                  <c:v>0.18386120426159866</c:v>
                </c:pt>
                <c:pt idx="1479">
                  <c:v>0.18396936507853476</c:v>
                </c:pt>
                <c:pt idx="1480">
                  <c:v>0.18408250541343429</c:v>
                </c:pt>
                <c:pt idx="1481">
                  <c:v>0.18422308108351101</c:v>
                </c:pt>
                <c:pt idx="1482">
                  <c:v>0.18436530026013528</c:v>
                </c:pt>
                <c:pt idx="1483">
                  <c:v>0.18449253185465606</c:v>
                </c:pt>
                <c:pt idx="1484">
                  <c:v>0.18462556718903697</c:v>
                </c:pt>
                <c:pt idx="1485">
                  <c:v>0.18476939173331744</c:v>
                </c:pt>
                <c:pt idx="1486">
                  <c:v>0.18490571497921884</c:v>
                </c:pt>
                <c:pt idx="1487">
                  <c:v>0.18501126960445868</c:v>
                </c:pt>
                <c:pt idx="1488">
                  <c:v>0.18511764409595588</c:v>
                </c:pt>
                <c:pt idx="1489">
                  <c:v>0.18523314733079818</c:v>
                </c:pt>
                <c:pt idx="1490">
                  <c:v>0.18534032904586625</c:v>
                </c:pt>
                <c:pt idx="1491">
                  <c:v>0.18544251486713254</c:v>
                </c:pt>
                <c:pt idx="1492">
                  <c:v>0.18557293200695382</c:v>
                </c:pt>
                <c:pt idx="1493">
                  <c:v>0.18570748473147575</c:v>
                </c:pt>
                <c:pt idx="1494">
                  <c:v>0.18583620650369562</c:v>
                </c:pt>
                <c:pt idx="1495">
                  <c:v>0.18595826926486522</c:v>
                </c:pt>
                <c:pt idx="1496">
                  <c:v>0.18607284523840892</c:v>
                </c:pt>
                <c:pt idx="1497">
                  <c:v>0.18616831518931448</c:v>
                </c:pt>
                <c:pt idx="1498">
                  <c:v>0.18625547544595289</c:v>
                </c:pt>
                <c:pt idx="1499">
                  <c:v>0.18634262810634303</c:v>
                </c:pt>
                <c:pt idx="1500">
                  <c:v>0.18643475266046514</c:v>
                </c:pt>
                <c:pt idx="1501">
                  <c:v>0.18650612260661115</c:v>
                </c:pt>
                <c:pt idx="1502">
                  <c:v>0.186599061877503</c:v>
                </c:pt>
                <c:pt idx="1503">
                  <c:v>0.18672600960217706</c:v>
                </c:pt>
                <c:pt idx="1504">
                  <c:v>0.18686372550941149</c:v>
                </c:pt>
                <c:pt idx="1505">
                  <c:v>0.187002251895799</c:v>
                </c:pt>
                <c:pt idx="1506">
                  <c:v>0.18714324707316812</c:v>
                </c:pt>
                <c:pt idx="1507">
                  <c:v>0.18727675947364167</c:v>
                </c:pt>
                <c:pt idx="1508">
                  <c:v>0.18740942494706639</c:v>
                </c:pt>
                <c:pt idx="1509">
                  <c:v>0.18755202070408944</c:v>
                </c:pt>
                <c:pt idx="1510">
                  <c:v>0.18768879403897329</c:v>
                </c:pt>
                <c:pt idx="1511">
                  <c:v>0.18781145966258345</c:v>
                </c:pt>
                <c:pt idx="1512">
                  <c:v>0.18793162423017501</c:v>
                </c:pt>
                <c:pt idx="1513">
                  <c:v>0.18804017428739458</c:v>
                </c:pt>
                <c:pt idx="1514">
                  <c:v>0.18814125611156013</c:v>
                </c:pt>
                <c:pt idx="1515">
                  <c:v>0.18825475385104729</c:v>
                </c:pt>
                <c:pt idx="1516">
                  <c:v>0.18836575377826587</c:v>
                </c:pt>
                <c:pt idx="1517">
                  <c:v>0.18848088247612585</c:v>
                </c:pt>
                <c:pt idx="1518">
                  <c:v>0.18862746602383446</c:v>
                </c:pt>
                <c:pt idx="1519">
                  <c:v>0.18878810353982947</c:v>
                </c:pt>
                <c:pt idx="1520">
                  <c:v>0.18895285439179435</c:v>
                </c:pt>
                <c:pt idx="1521">
                  <c:v>0.18912337191288289</c:v>
                </c:pt>
                <c:pt idx="1522">
                  <c:v>0.18929551544791132</c:v>
                </c:pt>
                <c:pt idx="1523">
                  <c:v>0.18945025381419114</c:v>
                </c:pt>
                <c:pt idx="1524">
                  <c:v>0.1895925588751135</c:v>
                </c:pt>
                <c:pt idx="1525">
                  <c:v>0.18973318932994582</c:v>
                </c:pt>
                <c:pt idx="1526">
                  <c:v>0.18989199524216047</c:v>
                </c:pt>
                <c:pt idx="1527">
                  <c:v>0.19006400652586317</c:v>
                </c:pt>
                <c:pt idx="1528">
                  <c:v>0.19021283856669946</c:v>
                </c:pt>
                <c:pt idx="1529">
                  <c:v>0.19033850170862537</c:v>
                </c:pt>
                <c:pt idx="1530">
                  <c:v>0.19045918959666769</c:v>
                </c:pt>
                <c:pt idx="1531">
                  <c:v>0.19056746564780527</c:v>
                </c:pt>
                <c:pt idx="1532">
                  <c:v>0.19065506975004751</c:v>
                </c:pt>
                <c:pt idx="1533">
                  <c:v>0.19074018713978816</c:v>
                </c:pt>
                <c:pt idx="1534">
                  <c:v>0.19081951332994976</c:v>
                </c:pt>
                <c:pt idx="1535">
                  <c:v>0.19088974480880164</c:v>
                </c:pt>
                <c:pt idx="1536">
                  <c:v>0.19094427408483997</c:v>
                </c:pt>
                <c:pt idx="1537">
                  <c:v>0.19099384357383822</c:v>
                </c:pt>
                <c:pt idx="1538">
                  <c:v>0.19104341060582403</c:v>
                </c:pt>
                <c:pt idx="1539">
                  <c:v>0.19110949616020681</c:v>
                </c:pt>
                <c:pt idx="1540">
                  <c:v>0.19118218522615116</c:v>
                </c:pt>
                <c:pt idx="1541">
                  <c:v>0.19124826161047553</c:v>
                </c:pt>
                <c:pt idx="1542">
                  <c:v>0.19131598537353095</c:v>
                </c:pt>
                <c:pt idx="1543">
                  <c:v>0.19137462053689014</c:v>
                </c:pt>
                <c:pt idx="1544">
                  <c:v>0.19145141914167058</c:v>
                </c:pt>
                <c:pt idx="1545">
                  <c:v>0.19154967972303116</c:v>
                </c:pt>
                <c:pt idx="1546">
                  <c:v>0.19166444246357567</c:v>
                </c:pt>
                <c:pt idx="1547">
                  <c:v>0.19179900357784577</c:v>
                </c:pt>
                <c:pt idx="1548">
                  <c:v>0.19193107049964853</c:v>
                </c:pt>
                <c:pt idx="1549">
                  <c:v>0.19207714921487787</c:v>
                </c:pt>
                <c:pt idx="1550">
                  <c:v>0.19223558335776697</c:v>
                </c:pt>
                <c:pt idx="1551">
                  <c:v>0.19239729232488162</c:v>
                </c:pt>
                <c:pt idx="1552">
                  <c:v>0.19254660238482116</c:v>
                </c:pt>
                <c:pt idx="1553">
                  <c:v>0.19269424068774366</c:v>
                </c:pt>
                <c:pt idx="1554">
                  <c:v>0.19284350642019601</c:v>
                </c:pt>
                <c:pt idx="1555">
                  <c:v>0.19300511711851639</c:v>
                </c:pt>
                <c:pt idx="1556">
                  <c:v>0.19317659378862861</c:v>
                </c:pt>
                <c:pt idx="1557">
                  <c:v>0.19336699736648327</c:v>
                </c:pt>
                <c:pt idx="1558">
                  <c:v>0.19355983676235636</c:v>
                </c:pt>
                <c:pt idx="1559">
                  <c:v>0.19372545117366041</c:v>
                </c:pt>
                <c:pt idx="1560">
                  <c:v>0.19387209178579351</c:v>
                </c:pt>
                <c:pt idx="1561">
                  <c:v>0.19399235399049292</c:v>
                </c:pt>
                <c:pt idx="1562">
                  <c:v>0.1941167195512763</c:v>
                </c:pt>
                <c:pt idx="1563">
                  <c:v>0.1942517745616931</c:v>
                </c:pt>
                <c:pt idx="1564">
                  <c:v>0.19437857790716578</c:v>
                </c:pt>
                <c:pt idx="1565">
                  <c:v>0.19450783489782308</c:v>
                </c:pt>
                <c:pt idx="1566">
                  <c:v>0.1946304900948736</c:v>
                </c:pt>
                <c:pt idx="1567">
                  <c:v>0.19475313024947155</c:v>
                </c:pt>
                <c:pt idx="1568">
                  <c:v>0.19486834890580385</c:v>
                </c:pt>
                <c:pt idx="1569">
                  <c:v>0.19497944003891188</c:v>
                </c:pt>
                <c:pt idx="1570">
                  <c:v>0.19510203740832333</c:v>
                </c:pt>
                <c:pt idx="1571">
                  <c:v>0.19522050649173325</c:v>
                </c:pt>
                <c:pt idx="1572">
                  <c:v>0.19532744569443061</c:v>
                </c:pt>
                <c:pt idx="1573">
                  <c:v>0.19542861610455739</c:v>
                </c:pt>
                <c:pt idx="1574">
                  <c:v>0.19552977628026766</c:v>
                </c:pt>
                <c:pt idx="1575">
                  <c:v>0.19563750472738395</c:v>
                </c:pt>
                <c:pt idx="1576">
                  <c:v>0.19574028822800907</c:v>
                </c:pt>
                <c:pt idx="1577">
                  <c:v>0.19584059473847915</c:v>
                </c:pt>
                <c:pt idx="1578">
                  <c:v>0.19595486612492494</c:v>
                </c:pt>
                <c:pt idx="1579">
                  <c:v>0.19607405617524512</c:v>
                </c:pt>
                <c:pt idx="1580">
                  <c:v>0.19619734127960173</c:v>
                </c:pt>
                <c:pt idx="1581">
                  <c:v>0.19632882864015788</c:v>
                </c:pt>
                <c:pt idx="1582">
                  <c:v>0.19645454725986716</c:v>
                </c:pt>
                <c:pt idx="1583">
                  <c:v>0.19656874851464415</c:v>
                </c:pt>
                <c:pt idx="1584">
                  <c:v>0.19667225780839231</c:v>
                </c:pt>
                <c:pt idx="1585">
                  <c:v>0.19678150599615171</c:v>
                </c:pt>
                <c:pt idx="1586">
                  <c:v>0.19688170812528435</c:v>
                </c:pt>
                <c:pt idx="1587">
                  <c:v>0.1969777941790424</c:v>
                </c:pt>
                <c:pt idx="1588">
                  <c:v>0.19706565966771117</c:v>
                </c:pt>
                <c:pt idx="1589">
                  <c:v>0.19716337016308669</c:v>
                </c:pt>
                <c:pt idx="1590">
                  <c:v>0.19726189208798914</c:v>
                </c:pt>
                <c:pt idx="1591">
                  <c:v>0.1973612252016673</c:v>
                </c:pt>
                <c:pt idx="1592">
                  <c:v>0.19745808600865924</c:v>
                </c:pt>
                <c:pt idx="1593">
                  <c:v>0.19756560693327874</c:v>
                </c:pt>
                <c:pt idx="1594">
                  <c:v>0.19768214327633593</c:v>
                </c:pt>
                <c:pt idx="1595">
                  <c:v>0.19778717848374172</c:v>
                </c:pt>
                <c:pt idx="1596">
                  <c:v>0.19789384357514817</c:v>
                </c:pt>
                <c:pt idx="1597">
                  <c:v>0.19800870095112796</c:v>
                </c:pt>
                <c:pt idx="1598">
                  <c:v>0.19812682620504998</c:v>
                </c:pt>
                <c:pt idx="1599">
                  <c:v>0.19824247699720224</c:v>
                </c:pt>
                <c:pt idx="1600">
                  <c:v>0.19835565418441065</c:v>
                </c:pt>
                <c:pt idx="1601">
                  <c:v>0.19847455844489043</c:v>
                </c:pt>
                <c:pt idx="1602">
                  <c:v>0.19859754797617665</c:v>
                </c:pt>
                <c:pt idx="1603">
                  <c:v>0.19870740583333735</c:v>
                </c:pt>
                <c:pt idx="1604">
                  <c:v>0.19881807132241755</c:v>
                </c:pt>
                <c:pt idx="1605">
                  <c:v>0.19894183821296524</c:v>
                </c:pt>
                <c:pt idx="1606">
                  <c:v>0.19908607698082612</c:v>
                </c:pt>
                <c:pt idx="1607">
                  <c:v>0.19926388819085752</c:v>
                </c:pt>
                <c:pt idx="1608">
                  <c:v>0.1994465829056308</c:v>
                </c:pt>
                <c:pt idx="1609">
                  <c:v>0.19963170134919853</c:v>
                </c:pt>
                <c:pt idx="1610">
                  <c:v>0.1997922188054071</c:v>
                </c:pt>
                <c:pt idx="1611">
                  <c:v>0.19993797254080931</c:v>
                </c:pt>
                <c:pt idx="1612">
                  <c:v>0.20007797438316743</c:v>
                </c:pt>
                <c:pt idx="1613">
                  <c:v>0.20020977107100463</c:v>
                </c:pt>
                <c:pt idx="1614">
                  <c:v>0.2003505533130305</c:v>
                </c:pt>
                <c:pt idx="1615">
                  <c:v>0.20050604554446103</c:v>
                </c:pt>
                <c:pt idx="1616">
                  <c:v>0.20065251347867805</c:v>
                </c:pt>
                <c:pt idx="1617">
                  <c:v>0.2007744173555768</c:v>
                </c:pt>
                <c:pt idx="1618">
                  <c:v>0.20086440397217351</c:v>
                </c:pt>
                <c:pt idx="1619">
                  <c:v>0.2009249358675928</c:v>
                </c:pt>
                <c:pt idx="1620">
                  <c:v>0.20097155928899982</c:v>
                </c:pt>
                <c:pt idx="1621">
                  <c:v>0.2010222700162107</c:v>
                </c:pt>
                <c:pt idx="1622">
                  <c:v>0.20107543172719608</c:v>
                </c:pt>
                <c:pt idx="1623">
                  <c:v>0.20114412882943208</c:v>
                </c:pt>
                <c:pt idx="1624">
                  <c:v>0.20121690989624658</c:v>
                </c:pt>
                <c:pt idx="1625">
                  <c:v>0.20126924356921563</c:v>
                </c:pt>
                <c:pt idx="1626">
                  <c:v>0.20132157450351451</c:v>
                </c:pt>
                <c:pt idx="1627">
                  <c:v>0.20139188988437898</c:v>
                </c:pt>
                <c:pt idx="1628">
                  <c:v>0.20147201068697079</c:v>
                </c:pt>
                <c:pt idx="1629">
                  <c:v>0.20155866473707992</c:v>
                </c:pt>
                <c:pt idx="1630">
                  <c:v>0.201659206723866</c:v>
                </c:pt>
                <c:pt idx="1631">
                  <c:v>0.20176055589391123</c:v>
                </c:pt>
                <c:pt idx="1632">
                  <c:v>0.20185372268214363</c:v>
                </c:pt>
                <c:pt idx="1633">
                  <c:v>0.2019452465131335</c:v>
                </c:pt>
                <c:pt idx="1634">
                  <c:v>0.20204738375544318</c:v>
                </c:pt>
                <c:pt idx="1635">
                  <c:v>0.20215032753924109</c:v>
                </c:pt>
                <c:pt idx="1636">
                  <c:v>0.20226469709353689</c:v>
                </c:pt>
                <c:pt idx="1637">
                  <c:v>0.2023790535689336</c:v>
                </c:pt>
                <c:pt idx="1638">
                  <c:v>0.20249339696842195</c:v>
                </c:pt>
                <c:pt idx="1639">
                  <c:v>0.20259302841382196</c:v>
                </c:pt>
                <c:pt idx="1640">
                  <c:v>0.20270081519208152</c:v>
                </c:pt>
                <c:pt idx="1641">
                  <c:v>0.20281185608627073</c:v>
                </c:pt>
                <c:pt idx="1642">
                  <c:v>0.20292288465174887</c:v>
                </c:pt>
                <c:pt idx="1643">
                  <c:v>0.20303471714148916</c:v>
                </c:pt>
                <c:pt idx="1644">
                  <c:v>0.20314816944206038</c:v>
                </c:pt>
                <c:pt idx="1645">
                  <c:v>0.20327956213542817</c:v>
                </c:pt>
                <c:pt idx="1646">
                  <c:v>0.20343052000418982</c:v>
                </c:pt>
                <c:pt idx="1647">
                  <c:v>0.20358798149681762</c:v>
                </c:pt>
                <c:pt idx="1648">
                  <c:v>0.20373970849293049</c:v>
                </c:pt>
                <c:pt idx="1649">
                  <c:v>0.20387754800961758</c:v>
                </c:pt>
                <c:pt idx="1650">
                  <c:v>0.20402189210662286</c:v>
                </c:pt>
                <c:pt idx="1651">
                  <c:v>0.20417192264301065</c:v>
                </c:pt>
                <c:pt idx="1652">
                  <c:v>0.20432274587317184</c:v>
                </c:pt>
                <c:pt idx="1653">
                  <c:v>0.20447110112721711</c:v>
                </c:pt>
                <c:pt idx="1654">
                  <c:v>0.2046153595799326</c:v>
                </c:pt>
                <c:pt idx="1655">
                  <c:v>0.20475144876011572</c:v>
                </c:pt>
                <c:pt idx="1656">
                  <c:v>0.20490381406886665</c:v>
                </c:pt>
                <c:pt idx="1657">
                  <c:v>0.20507244806465783</c:v>
                </c:pt>
                <c:pt idx="1658">
                  <c:v>0.20522476447582375</c:v>
                </c:pt>
                <c:pt idx="1659">
                  <c:v>0.20535588462074875</c:v>
                </c:pt>
                <c:pt idx="1660">
                  <c:v>0.20547558800080204</c:v>
                </c:pt>
                <c:pt idx="1661">
                  <c:v>0.20559609121585967</c:v>
                </c:pt>
                <c:pt idx="1662">
                  <c:v>0.20570599702669051</c:v>
                </c:pt>
                <c:pt idx="1663">
                  <c:v>0.20581589075956153</c:v>
                </c:pt>
                <c:pt idx="1664">
                  <c:v>0.20595914149335603</c:v>
                </c:pt>
                <c:pt idx="1665">
                  <c:v>0.20610318545875303</c:v>
                </c:pt>
                <c:pt idx="1666">
                  <c:v>0.20624151323885342</c:v>
                </c:pt>
                <c:pt idx="1667">
                  <c:v>0.20636843248583947</c:v>
                </c:pt>
                <c:pt idx="1668">
                  <c:v>0.20648150721981731</c:v>
                </c:pt>
                <c:pt idx="1669">
                  <c:v>0.20657830205023572</c:v>
                </c:pt>
                <c:pt idx="1670">
                  <c:v>0.20667508751232153</c:v>
                </c:pt>
                <c:pt idx="1671">
                  <c:v>0.2067637315233177</c:v>
                </c:pt>
                <c:pt idx="1672">
                  <c:v>0.20685805963885825</c:v>
                </c:pt>
                <c:pt idx="1673">
                  <c:v>0.20695400497285826</c:v>
                </c:pt>
                <c:pt idx="1674">
                  <c:v>0.20704587619873302</c:v>
                </c:pt>
                <c:pt idx="1675">
                  <c:v>0.20712798404540325</c:v>
                </c:pt>
                <c:pt idx="1676">
                  <c:v>0.20721821360653828</c:v>
                </c:pt>
                <c:pt idx="1677">
                  <c:v>0.20731818820657083</c:v>
                </c:pt>
                <c:pt idx="1678">
                  <c:v>0.2074270922500254</c:v>
                </c:pt>
                <c:pt idx="1679">
                  <c:v>0.20756036165758013</c:v>
                </c:pt>
                <c:pt idx="1680">
                  <c:v>0.20770255028199852</c:v>
                </c:pt>
                <c:pt idx="1681">
                  <c:v>0.20783984468080571</c:v>
                </c:pt>
                <c:pt idx="1682">
                  <c:v>0.20794950418004807</c:v>
                </c:pt>
                <c:pt idx="1683">
                  <c:v>0.20804453268664094</c:v>
                </c:pt>
                <c:pt idx="1684">
                  <c:v>0.20814929724058395</c:v>
                </c:pt>
                <c:pt idx="1685">
                  <c:v>0.20825323881901409</c:v>
                </c:pt>
                <c:pt idx="1686">
                  <c:v>0.20837016018222296</c:v>
                </c:pt>
                <c:pt idx="1687">
                  <c:v>0.2084895033080586</c:v>
                </c:pt>
                <c:pt idx="1688">
                  <c:v>0.20861938440209971</c:v>
                </c:pt>
                <c:pt idx="1689">
                  <c:v>0.2087630457122864</c:v>
                </c:pt>
                <c:pt idx="1690">
                  <c:v>0.20890912079676255</c:v>
                </c:pt>
                <c:pt idx="1691">
                  <c:v>0.20903651331152898</c:v>
                </c:pt>
                <c:pt idx="1692">
                  <c:v>0.2091452303932802</c:v>
                </c:pt>
                <c:pt idx="1693">
                  <c:v>0.20923041089283828</c:v>
                </c:pt>
                <c:pt idx="1694">
                  <c:v>0.20931071729017833</c:v>
                </c:pt>
                <c:pt idx="1695">
                  <c:v>0.2093934504700429</c:v>
                </c:pt>
                <c:pt idx="1696">
                  <c:v>0.20947374377585457</c:v>
                </c:pt>
                <c:pt idx="1697">
                  <c:v>0.20955321968901802</c:v>
                </c:pt>
                <c:pt idx="1698">
                  <c:v>0.20962295865447686</c:v>
                </c:pt>
                <c:pt idx="1699">
                  <c:v>0.2096886385816199</c:v>
                </c:pt>
                <c:pt idx="1700">
                  <c:v>0.20975188184197702</c:v>
                </c:pt>
                <c:pt idx="1701">
                  <c:v>0.2098013385278622</c:v>
                </c:pt>
                <c:pt idx="1702">
                  <c:v>0.20985484628568923</c:v>
                </c:pt>
                <c:pt idx="1703">
                  <c:v>0.20992213228078316</c:v>
                </c:pt>
                <c:pt idx="1704">
                  <c:v>0.20998698196733878</c:v>
                </c:pt>
                <c:pt idx="1705">
                  <c:v>0.21006722763259597</c:v>
                </c:pt>
                <c:pt idx="1706">
                  <c:v>0.21017421183712864</c:v>
                </c:pt>
                <c:pt idx="1707">
                  <c:v>0.21029577090526072</c:v>
                </c:pt>
                <c:pt idx="1708">
                  <c:v>0.21042217666304927</c:v>
                </c:pt>
                <c:pt idx="1709">
                  <c:v>0.21055099686061401</c:v>
                </c:pt>
                <c:pt idx="1710">
                  <c:v>0.21067818039756514</c:v>
                </c:pt>
                <c:pt idx="1711">
                  <c:v>0.21081263711971274</c:v>
                </c:pt>
                <c:pt idx="1712">
                  <c:v>0.2109373579153663</c:v>
                </c:pt>
                <c:pt idx="1713">
                  <c:v>0.21106125343354376</c:v>
                </c:pt>
                <c:pt idx="1714">
                  <c:v>0.21116570243479457</c:v>
                </c:pt>
                <c:pt idx="1715">
                  <c:v>0.21126528318373228</c:v>
                </c:pt>
                <c:pt idx="1716">
                  <c:v>0.21138266238953349</c:v>
                </c:pt>
                <c:pt idx="1717">
                  <c:v>0.21151297764336124</c:v>
                </c:pt>
                <c:pt idx="1718">
                  <c:v>0.21163437409112643</c:v>
                </c:pt>
                <c:pt idx="1719">
                  <c:v>0.21172743472181296</c:v>
                </c:pt>
                <c:pt idx="1720">
                  <c:v>0.21181482290747136</c:v>
                </c:pt>
                <c:pt idx="1721">
                  <c:v>0.21189492203625418</c:v>
                </c:pt>
                <c:pt idx="1722">
                  <c:v>0.21198714944970462</c:v>
                </c:pt>
                <c:pt idx="1723">
                  <c:v>0.21207532384739505</c:v>
                </c:pt>
                <c:pt idx="1724">
                  <c:v>0.21218613752321025</c:v>
                </c:pt>
                <c:pt idx="1725">
                  <c:v>0.21230826099990199</c:v>
                </c:pt>
                <c:pt idx="1726">
                  <c:v>0.21241338847110086</c:v>
                </c:pt>
                <c:pt idx="1727">
                  <c:v>0.21251041940544751</c:v>
                </c:pt>
                <c:pt idx="1728">
                  <c:v>0.21259288829774287</c:v>
                </c:pt>
                <c:pt idx="1729">
                  <c:v>0.21265513972156225</c:v>
                </c:pt>
                <c:pt idx="1730">
                  <c:v>0.21272223756600858</c:v>
                </c:pt>
                <c:pt idx="1731">
                  <c:v>0.21279094756014669</c:v>
                </c:pt>
                <c:pt idx="1732">
                  <c:v>0.21285641975004913</c:v>
                </c:pt>
                <c:pt idx="1733">
                  <c:v>0.21291623010275415</c:v>
                </c:pt>
                <c:pt idx="1734">
                  <c:v>0.21296876327241157</c:v>
                </c:pt>
                <c:pt idx="1735">
                  <c:v>0.21305119437581477</c:v>
                </c:pt>
                <c:pt idx="1736">
                  <c:v>0.21316028391863961</c:v>
                </c:pt>
                <c:pt idx="1737">
                  <c:v>0.21327986470732049</c:v>
                </c:pt>
                <c:pt idx="1738">
                  <c:v>0.21340912515194646</c:v>
                </c:pt>
                <c:pt idx="1739">
                  <c:v>0.21353513800057697</c:v>
                </c:pt>
                <c:pt idx="1740">
                  <c:v>0.21364982819985986</c:v>
                </c:pt>
                <c:pt idx="1741">
                  <c:v>0.21376127508745746</c:v>
                </c:pt>
                <c:pt idx="1742">
                  <c:v>0.21387109465240772</c:v>
                </c:pt>
                <c:pt idx="1743">
                  <c:v>0.21400189339692643</c:v>
                </c:pt>
                <c:pt idx="1744">
                  <c:v>0.2141576992018554</c:v>
                </c:pt>
                <c:pt idx="1745">
                  <c:v>0.21433850037755556</c:v>
                </c:pt>
                <c:pt idx="1746">
                  <c:v>0.21453056581597041</c:v>
                </c:pt>
                <c:pt idx="1747">
                  <c:v>0.2147306619918965</c:v>
                </c:pt>
                <c:pt idx="1748">
                  <c:v>0.2149291049414099</c:v>
                </c:pt>
                <c:pt idx="1749">
                  <c:v>0.2151267020802011</c:v>
                </c:pt>
                <c:pt idx="1750">
                  <c:v>0.21531700363616801</c:v>
                </c:pt>
                <c:pt idx="1751">
                  <c:v>0.21549034006042977</c:v>
                </c:pt>
                <c:pt idx="1752">
                  <c:v>0.21564027198677971</c:v>
                </c:pt>
                <c:pt idx="1753">
                  <c:v>0.21577486913650545</c:v>
                </c:pt>
                <c:pt idx="1754">
                  <c:v>0.21591831202391829</c:v>
                </c:pt>
                <c:pt idx="1755">
                  <c:v>0.21607623657337602</c:v>
                </c:pt>
                <c:pt idx="1756">
                  <c:v>0.21622930289489495</c:v>
                </c:pt>
                <c:pt idx="1757">
                  <c:v>0.21637268061649806</c:v>
                </c:pt>
                <c:pt idx="1758">
                  <c:v>0.21650476324564971</c:v>
                </c:pt>
                <c:pt idx="1759">
                  <c:v>0.21661830814573355</c:v>
                </c:pt>
                <c:pt idx="1760">
                  <c:v>0.21672217835798388</c:v>
                </c:pt>
                <c:pt idx="1761">
                  <c:v>0.2168163768955608</c:v>
                </c:pt>
                <c:pt idx="1762">
                  <c:v>0.216910566560609</c:v>
                </c:pt>
                <c:pt idx="1763">
                  <c:v>0.21700716213032839</c:v>
                </c:pt>
                <c:pt idx="1764">
                  <c:v>0.21712628381729676</c:v>
                </c:pt>
                <c:pt idx="1765">
                  <c:v>0.21723895343548993</c:v>
                </c:pt>
                <c:pt idx="1766">
                  <c:v>0.21733873592583791</c:v>
                </c:pt>
                <c:pt idx="1767">
                  <c:v>0.21745299074317065</c:v>
                </c:pt>
                <c:pt idx="1768">
                  <c:v>0.2175559698151788</c:v>
                </c:pt>
                <c:pt idx="1769">
                  <c:v>0.21763882808776008</c:v>
                </c:pt>
                <c:pt idx="1770">
                  <c:v>0.21771604903462369</c:v>
                </c:pt>
                <c:pt idx="1771">
                  <c:v>0.21780291547270392</c:v>
                </c:pt>
                <c:pt idx="1772">
                  <c:v>0.21789862068143243</c:v>
                </c:pt>
                <c:pt idx="1773">
                  <c:v>0.21799592499028073</c:v>
                </c:pt>
                <c:pt idx="1774">
                  <c:v>0.21807955088026179</c:v>
                </c:pt>
                <c:pt idx="1775">
                  <c:v>0.218138245645389</c:v>
                </c:pt>
                <c:pt idx="1776">
                  <c:v>0.2181880932884902</c:v>
                </c:pt>
                <c:pt idx="1777">
                  <c:v>0.21825562484142805</c:v>
                </c:pt>
                <c:pt idx="1778">
                  <c:v>0.21835048289205355</c:v>
                </c:pt>
                <c:pt idx="1779">
                  <c:v>0.2184525658260861</c:v>
                </c:pt>
                <c:pt idx="1780">
                  <c:v>0.2185618714301969</c:v>
                </c:pt>
                <c:pt idx="1781">
                  <c:v>0.21867598659180582</c:v>
                </c:pt>
                <c:pt idx="1782">
                  <c:v>0.21878285729322436</c:v>
                </c:pt>
                <c:pt idx="1783">
                  <c:v>0.21887686192683817</c:v>
                </c:pt>
                <c:pt idx="1784">
                  <c:v>0.21897005437895969</c:v>
                </c:pt>
                <c:pt idx="1785">
                  <c:v>0.21906002505821878</c:v>
                </c:pt>
                <c:pt idx="1786">
                  <c:v>0.21915480683930352</c:v>
                </c:pt>
                <c:pt idx="1787">
                  <c:v>0.21925279211749563</c:v>
                </c:pt>
                <c:pt idx="1788">
                  <c:v>0.21936843451919588</c:v>
                </c:pt>
                <c:pt idx="1789">
                  <c:v>0.2194969103940122</c:v>
                </c:pt>
                <c:pt idx="1790">
                  <c:v>0.21966229878011018</c:v>
                </c:pt>
                <c:pt idx="1791">
                  <c:v>0.21982605450189241</c:v>
                </c:pt>
                <c:pt idx="1792">
                  <c:v>0.21997774543471732</c:v>
                </c:pt>
                <c:pt idx="1793">
                  <c:v>0.22011496978752071</c:v>
                </c:pt>
                <c:pt idx="1794">
                  <c:v>0.22024816372209785</c:v>
                </c:pt>
                <c:pt idx="1795">
                  <c:v>0.22039497744342756</c:v>
                </c:pt>
                <c:pt idx="1796">
                  <c:v>0.2205377591849336</c:v>
                </c:pt>
                <c:pt idx="1797">
                  <c:v>0.22068052054272427</c:v>
                </c:pt>
                <c:pt idx="1798">
                  <c:v>0.22081283730925591</c:v>
                </c:pt>
                <c:pt idx="1799">
                  <c:v>0.22093230831743263</c:v>
                </c:pt>
                <c:pt idx="1800">
                  <c:v>0.22103893816884107</c:v>
                </c:pt>
                <c:pt idx="1801">
                  <c:v>0.22112471483451424</c:v>
                </c:pt>
                <c:pt idx="1802">
                  <c:v>0.22121048414318209</c:v>
                </c:pt>
                <c:pt idx="1803">
                  <c:v>0.22129865053084577</c:v>
                </c:pt>
                <c:pt idx="1804">
                  <c:v>0.22139802877574746</c:v>
                </c:pt>
                <c:pt idx="1805">
                  <c:v>0.22150460898166047</c:v>
                </c:pt>
                <c:pt idx="1806">
                  <c:v>0.22162399737668939</c:v>
                </c:pt>
                <c:pt idx="1807">
                  <c:v>0.22176099602494326</c:v>
                </c:pt>
                <c:pt idx="1808">
                  <c:v>0.22193321915765921</c:v>
                </c:pt>
                <c:pt idx="1809">
                  <c:v>0.22211262008718088</c:v>
                </c:pt>
                <c:pt idx="1810">
                  <c:v>0.22227197159893519</c:v>
                </c:pt>
                <c:pt idx="1811">
                  <c:v>0.22242089025759723</c:v>
                </c:pt>
                <c:pt idx="1812">
                  <c:v>0.22255457790341684</c:v>
                </c:pt>
                <c:pt idx="1813">
                  <c:v>0.22266903875092828</c:v>
                </c:pt>
                <c:pt idx="1814">
                  <c:v>0.22276507970286408</c:v>
                </c:pt>
                <c:pt idx="1815">
                  <c:v>0.22284510678407105</c:v>
                </c:pt>
                <c:pt idx="1816">
                  <c:v>0.22292112657966237</c:v>
                </c:pt>
                <c:pt idx="1817">
                  <c:v>0.22299794071350065</c:v>
                </c:pt>
                <c:pt idx="1818">
                  <c:v>0.22309395008408908</c:v>
                </c:pt>
                <c:pt idx="1819">
                  <c:v>0.22322114830348552</c:v>
                </c:pt>
                <c:pt idx="1820">
                  <c:v>0.22334913018142627</c:v>
                </c:pt>
                <c:pt idx="1821">
                  <c:v>0.22349948796124511</c:v>
                </c:pt>
                <c:pt idx="1822">
                  <c:v>0.22365462069600259</c:v>
                </c:pt>
                <c:pt idx="1823">
                  <c:v>0.22380813043257911</c:v>
                </c:pt>
                <c:pt idx="1824">
                  <c:v>0.22395921856721185</c:v>
                </c:pt>
                <c:pt idx="1825">
                  <c:v>0.22409749616410357</c:v>
                </c:pt>
                <c:pt idx="1826">
                  <c:v>0.22421657541788106</c:v>
                </c:pt>
                <c:pt idx="1827">
                  <c:v>0.22434203284822193</c:v>
                </c:pt>
                <c:pt idx="1828">
                  <c:v>0.22446427876961508</c:v>
                </c:pt>
                <c:pt idx="1829">
                  <c:v>0.22458011895662286</c:v>
                </c:pt>
                <c:pt idx="1830">
                  <c:v>0.22468316549980211</c:v>
                </c:pt>
                <c:pt idx="1831">
                  <c:v>0.22478220798271839</c:v>
                </c:pt>
                <c:pt idx="1832">
                  <c:v>0.22488203926792938</c:v>
                </c:pt>
                <c:pt idx="1833">
                  <c:v>0.22497387524893186</c:v>
                </c:pt>
                <c:pt idx="1834">
                  <c:v>0.22505372576880134</c:v>
                </c:pt>
                <c:pt idx="1835">
                  <c:v>0.22513995716922078</c:v>
                </c:pt>
                <c:pt idx="1836">
                  <c:v>0.22523176946822121</c:v>
                </c:pt>
                <c:pt idx="1837">
                  <c:v>0.22532437159606078</c:v>
                </c:pt>
                <c:pt idx="1838">
                  <c:v>0.22543053417417097</c:v>
                </c:pt>
                <c:pt idx="1839">
                  <c:v>0.22552631028800077</c:v>
                </c:pt>
                <c:pt idx="1840">
                  <c:v>0.22562606731985685</c:v>
                </c:pt>
                <c:pt idx="1841">
                  <c:v>0.2257250164640674</c:v>
                </c:pt>
                <c:pt idx="1842">
                  <c:v>0.22583273222382497</c:v>
                </c:pt>
                <c:pt idx="1843">
                  <c:v>0.22593405423683696</c:v>
                </c:pt>
                <c:pt idx="1844">
                  <c:v>0.22603217522008803</c:v>
                </c:pt>
                <c:pt idx="1845">
                  <c:v>0.22612151278212528</c:v>
                </c:pt>
                <c:pt idx="1846">
                  <c:v>0.22622041291699724</c:v>
                </c:pt>
                <c:pt idx="1847">
                  <c:v>0.22632408804072265</c:v>
                </c:pt>
                <c:pt idx="1848">
                  <c:v>0.22644369982884627</c:v>
                </c:pt>
                <c:pt idx="1849">
                  <c:v>0.22655532459116157</c:v>
                </c:pt>
                <c:pt idx="1850">
                  <c:v>0.22664222381562069</c:v>
                </c:pt>
                <c:pt idx="1851">
                  <c:v>0.22672194123336065</c:v>
                </c:pt>
                <c:pt idx="1852">
                  <c:v>0.22682556437680559</c:v>
                </c:pt>
                <c:pt idx="1853">
                  <c:v>0.22693874046457257</c:v>
                </c:pt>
                <c:pt idx="1854">
                  <c:v>0.22704712245701056</c:v>
                </c:pt>
                <c:pt idx="1855">
                  <c:v>0.2271642574312972</c:v>
                </c:pt>
                <c:pt idx="1856">
                  <c:v>0.22728615885462741</c:v>
                </c:pt>
                <c:pt idx="1857">
                  <c:v>0.22740565562994988</c:v>
                </c:pt>
                <c:pt idx="1858">
                  <c:v>0.22751796958021722</c:v>
                </c:pt>
                <c:pt idx="1859">
                  <c:v>0.22761673170852581</c:v>
                </c:pt>
                <c:pt idx="1860">
                  <c:v>0.22770752054410981</c:v>
                </c:pt>
                <c:pt idx="1861">
                  <c:v>0.22778794938115626</c:v>
                </c:pt>
                <c:pt idx="1862">
                  <c:v>0.22788190755232149</c:v>
                </c:pt>
                <c:pt idx="1863">
                  <c:v>0.2279933718993713</c:v>
                </c:pt>
                <c:pt idx="1864">
                  <c:v>0.22810323174061506</c:v>
                </c:pt>
                <c:pt idx="1865">
                  <c:v>0.2282098956903707</c:v>
                </c:pt>
                <c:pt idx="1866">
                  <c:v>0.22830142657633823</c:v>
                </c:pt>
                <c:pt idx="1867">
                  <c:v>0.22837782855263974</c:v>
                </c:pt>
                <c:pt idx="1868">
                  <c:v>0.22845661197744377</c:v>
                </c:pt>
                <c:pt idx="1869">
                  <c:v>0.22853538919590874</c:v>
                </c:pt>
                <c:pt idx="1870">
                  <c:v>0.22862370778897934</c:v>
                </c:pt>
                <c:pt idx="1871">
                  <c:v>0.22874065824627349</c:v>
                </c:pt>
                <c:pt idx="1872">
                  <c:v>0.22887111744693456</c:v>
                </c:pt>
                <c:pt idx="1873">
                  <c:v>0.22899917364548697</c:v>
                </c:pt>
                <c:pt idx="1874">
                  <c:v>0.22914868435606051</c:v>
                </c:pt>
                <c:pt idx="1875">
                  <c:v>0.22930055798794918</c:v>
                </c:pt>
                <c:pt idx="1876">
                  <c:v>0.22945638339384788</c:v>
                </c:pt>
                <c:pt idx="1877">
                  <c:v>0.22960344122400825</c:v>
                </c:pt>
                <c:pt idx="1878">
                  <c:v>0.22975127216290858</c:v>
                </c:pt>
                <c:pt idx="1879">
                  <c:v>0.22991417879909187</c:v>
                </c:pt>
                <c:pt idx="1880">
                  <c:v>0.23008579805900775</c:v>
                </c:pt>
                <c:pt idx="1881">
                  <c:v>0.23023355771310594</c:v>
                </c:pt>
                <c:pt idx="1882">
                  <c:v>0.23036302806437775</c:v>
                </c:pt>
                <c:pt idx="1883">
                  <c:v>0.23048454019965833</c:v>
                </c:pt>
                <c:pt idx="1884">
                  <c:v>0.23059730295884437</c:v>
                </c:pt>
                <c:pt idx="1885">
                  <c:v>0.23070370122671732</c:v>
                </c:pt>
                <c:pt idx="1886">
                  <c:v>0.23082199645761248</c:v>
                </c:pt>
                <c:pt idx="1887">
                  <c:v>0.23095615330781075</c:v>
                </c:pt>
                <c:pt idx="1888">
                  <c:v>0.23109267316293081</c:v>
                </c:pt>
                <c:pt idx="1889">
                  <c:v>0.23122758726650028</c:v>
                </c:pt>
                <c:pt idx="1890">
                  <c:v>0.23135613553615572</c:v>
                </c:pt>
                <c:pt idx="1891">
                  <c:v>0.23146245310047295</c:v>
                </c:pt>
                <c:pt idx="1892">
                  <c:v>0.23155923985948518</c:v>
                </c:pt>
                <c:pt idx="1893">
                  <c:v>0.23164411889699185</c:v>
                </c:pt>
                <c:pt idx="1894">
                  <c:v>0.23172343858790892</c:v>
                </c:pt>
                <c:pt idx="1895">
                  <c:v>0.2318130622676553</c:v>
                </c:pt>
                <c:pt idx="1896">
                  <c:v>0.2318995058174938</c:v>
                </c:pt>
                <c:pt idx="1897">
                  <c:v>0.23199704323566039</c:v>
                </c:pt>
                <c:pt idx="1898">
                  <c:v>0.23209853548903422</c:v>
                </c:pt>
                <c:pt idx="1899">
                  <c:v>0.23221270196290464</c:v>
                </c:pt>
                <c:pt idx="1900">
                  <c:v>0.23232527002904871</c:v>
                </c:pt>
                <c:pt idx="1901">
                  <c:v>0.23244178841233332</c:v>
                </c:pt>
                <c:pt idx="1902">
                  <c:v>0.23255195317216479</c:v>
                </c:pt>
                <c:pt idx="1903">
                  <c:v>0.23265021940717309</c:v>
                </c:pt>
                <c:pt idx="1904">
                  <c:v>0.23274372185851103</c:v>
                </c:pt>
                <c:pt idx="1905">
                  <c:v>0.23284989200816</c:v>
                </c:pt>
                <c:pt idx="1906">
                  <c:v>0.23297427105385771</c:v>
                </c:pt>
                <c:pt idx="1907">
                  <c:v>0.23309863463133232</c:v>
                </c:pt>
                <c:pt idx="1908">
                  <c:v>0.23322377472107383</c:v>
                </c:pt>
                <c:pt idx="1909">
                  <c:v>0.23336552843650576</c:v>
                </c:pt>
                <c:pt idx="1910">
                  <c:v>0.23351597129305018</c:v>
                </c:pt>
                <c:pt idx="1911">
                  <c:v>0.23365214215285485</c:v>
                </c:pt>
                <c:pt idx="1912">
                  <c:v>0.23376692295134072</c:v>
                </c:pt>
                <c:pt idx="1913">
                  <c:v>0.23387931620754715</c:v>
                </c:pt>
                <c:pt idx="1914">
                  <c:v>0.23398932272495057</c:v>
                </c:pt>
                <c:pt idx="1915">
                  <c:v>0.23408744782345117</c:v>
                </c:pt>
                <c:pt idx="1916">
                  <c:v>0.23418081599320226</c:v>
                </c:pt>
                <c:pt idx="1917">
                  <c:v>0.23427259315515289</c:v>
                </c:pt>
                <c:pt idx="1918">
                  <c:v>0.23436357082098988</c:v>
                </c:pt>
                <c:pt idx="1919">
                  <c:v>0.23446324119690076</c:v>
                </c:pt>
                <c:pt idx="1920">
                  <c:v>0.23456843803966873</c:v>
                </c:pt>
                <c:pt idx="1921">
                  <c:v>0.23466097047452819</c:v>
                </c:pt>
                <c:pt idx="1922">
                  <c:v>0.23477010029087925</c:v>
                </c:pt>
                <c:pt idx="1923">
                  <c:v>0.23489186878066554</c:v>
                </c:pt>
                <c:pt idx="1924">
                  <c:v>0.23501283188429939</c:v>
                </c:pt>
                <c:pt idx="1925">
                  <c:v>0.23513140895953705</c:v>
                </c:pt>
                <c:pt idx="1926">
                  <c:v>0.23525471420419733</c:v>
                </c:pt>
                <c:pt idx="1927">
                  <c:v>0.23538195559907701</c:v>
                </c:pt>
                <c:pt idx="1928">
                  <c:v>0.23552656435953809</c:v>
                </c:pt>
                <c:pt idx="1929">
                  <c:v>0.23569643318565905</c:v>
                </c:pt>
                <c:pt idx="1930">
                  <c:v>0.23586390349956762</c:v>
                </c:pt>
                <c:pt idx="1931">
                  <c:v>0.23601397099072863</c:v>
                </c:pt>
                <c:pt idx="1932">
                  <c:v>0.23616164700876704</c:v>
                </c:pt>
                <c:pt idx="1933">
                  <c:v>0.23631561749332414</c:v>
                </c:pt>
                <c:pt idx="1934">
                  <c:v>0.23645298652913857</c:v>
                </c:pt>
                <c:pt idx="1935">
                  <c:v>0.23658165419927477</c:v>
                </c:pt>
                <c:pt idx="1936">
                  <c:v>0.23670556998563375</c:v>
                </c:pt>
                <c:pt idx="1937">
                  <c:v>0.23681921173015677</c:v>
                </c:pt>
                <c:pt idx="1938">
                  <c:v>0.23693520769173346</c:v>
                </c:pt>
                <c:pt idx="1939">
                  <c:v>0.23705592389400637</c:v>
                </c:pt>
                <c:pt idx="1940">
                  <c:v>0.23718135862610146</c:v>
                </c:pt>
                <c:pt idx="1941">
                  <c:v>0.23730204511941796</c:v>
                </c:pt>
                <c:pt idx="1942">
                  <c:v>0.23744558786503767</c:v>
                </c:pt>
                <c:pt idx="1943">
                  <c:v>0.23758201324431269</c:v>
                </c:pt>
                <c:pt idx="1944">
                  <c:v>0.23769949764326867</c:v>
                </c:pt>
                <c:pt idx="1945">
                  <c:v>0.23781381484840852</c:v>
                </c:pt>
                <c:pt idx="1946">
                  <c:v>0.23792733072695799</c:v>
                </c:pt>
                <c:pt idx="1947">
                  <c:v>0.2380282229134956</c:v>
                </c:pt>
                <c:pt idx="1948">
                  <c:v>0.23812122388140325</c:v>
                </c:pt>
                <c:pt idx="1949">
                  <c:v>0.23820791191015589</c:v>
                </c:pt>
                <c:pt idx="1950">
                  <c:v>0.23829695633353193</c:v>
                </c:pt>
                <c:pt idx="1951">
                  <c:v>0.23839229599691333</c:v>
                </c:pt>
                <c:pt idx="1952">
                  <c:v>0.23849235347095527</c:v>
                </c:pt>
                <c:pt idx="1953">
                  <c:v>0.23858373580208761</c:v>
                </c:pt>
                <c:pt idx="1954">
                  <c:v>0.23867826046127852</c:v>
                </c:pt>
                <c:pt idx="1955">
                  <c:v>0.23877907691712982</c:v>
                </c:pt>
                <c:pt idx="1956">
                  <c:v>0.23888697077015947</c:v>
                </c:pt>
                <c:pt idx="1957">
                  <c:v>0.23899721523737696</c:v>
                </c:pt>
                <c:pt idx="1958">
                  <c:v>0.23910508555845861</c:v>
                </c:pt>
                <c:pt idx="1959">
                  <c:v>0.23921136974910023</c:v>
                </c:pt>
                <c:pt idx="1960">
                  <c:v>0.2393137068128402</c:v>
                </c:pt>
                <c:pt idx="1961">
                  <c:v>0.23940186573194291</c:v>
                </c:pt>
                <c:pt idx="1962">
                  <c:v>0.2394829335924766</c:v>
                </c:pt>
                <c:pt idx="1963">
                  <c:v>0.23954982930484062</c:v>
                </c:pt>
                <c:pt idx="1964">
                  <c:v>0.23962695057256356</c:v>
                </c:pt>
                <c:pt idx="1965">
                  <c:v>0.23971036075872676</c:v>
                </c:pt>
                <c:pt idx="1966">
                  <c:v>0.23980713933061029</c:v>
                </c:pt>
                <c:pt idx="1967">
                  <c:v>0.23991098884331899</c:v>
                </c:pt>
                <c:pt idx="1968">
                  <c:v>0.24002741335238298</c:v>
                </c:pt>
                <c:pt idx="1969">
                  <c:v>0.24013753217069911</c:v>
                </c:pt>
                <c:pt idx="1970">
                  <c:v>0.24024056094137772</c:v>
                </c:pt>
                <c:pt idx="1971">
                  <c:v>0.24033728821732608</c:v>
                </c:pt>
                <c:pt idx="1972">
                  <c:v>0.24045995325699993</c:v>
                </c:pt>
                <c:pt idx="1973">
                  <c:v>0.24057788622246676</c:v>
                </c:pt>
                <c:pt idx="1974">
                  <c:v>0.24069187487010704</c:v>
                </c:pt>
                <c:pt idx="1975">
                  <c:v>0.24080427853615699</c:v>
                </c:pt>
                <c:pt idx="1976">
                  <c:v>0.24088523279036689</c:v>
                </c:pt>
                <c:pt idx="1977">
                  <c:v>0.24094103239278949</c:v>
                </c:pt>
                <c:pt idx="1978">
                  <c:v>0.24100625896674757</c:v>
                </c:pt>
                <c:pt idx="1979">
                  <c:v>0.2410824822223426</c:v>
                </c:pt>
                <c:pt idx="1980">
                  <c:v>0.24116184253115078</c:v>
                </c:pt>
                <c:pt idx="1981">
                  <c:v>0.24127026524785886</c:v>
                </c:pt>
                <c:pt idx="1982">
                  <c:v>0.24138810269516481</c:v>
                </c:pt>
                <c:pt idx="1983">
                  <c:v>0.24149964268550883</c:v>
                </c:pt>
                <c:pt idx="1984">
                  <c:v>0.24161117023607107</c:v>
                </c:pt>
                <c:pt idx="1985">
                  <c:v>0.24172818225192499</c:v>
                </c:pt>
                <c:pt idx="1986">
                  <c:v>0.24183968431836234</c:v>
                </c:pt>
                <c:pt idx="1987">
                  <c:v>0.24195745468982852</c:v>
                </c:pt>
                <c:pt idx="1988">
                  <c:v>0.2421034706906153</c:v>
                </c:pt>
                <c:pt idx="1989">
                  <c:v>0.24224240160567539</c:v>
                </c:pt>
                <c:pt idx="1990">
                  <c:v>0.24235620068606623</c:v>
                </c:pt>
                <c:pt idx="1991">
                  <c:v>0.24246057052578843</c:v>
                </c:pt>
                <c:pt idx="1992">
                  <c:v>0.24256963713931159</c:v>
                </c:pt>
                <c:pt idx="1993">
                  <c:v>0.24267790733475089</c:v>
                </c:pt>
                <c:pt idx="1994">
                  <c:v>0.24278538136948064</c:v>
                </c:pt>
                <c:pt idx="1995">
                  <c:v>0.2428936282100336</c:v>
                </c:pt>
                <c:pt idx="1996">
                  <c:v>0.24300735320977368</c:v>
                </c:pt>
                <c:pt idx="1997">
                  <c:v>0.24311165511447605</c:v>
                </c:pt>
                <c:pt idx="1998">
                  <c:v>0.24321751434453917</c:v>
                </c:pt>
                <c:pt idx="1999">
                  <c:v>0.24333669058595561</c:v>
                </c:pt>
                <c:pt idx="2000">
                  <c:v>0.24347623418454109</c:v>
                </c:pt>
                <c:pt idx="2001">
                  <c:v>0.24361889346347571</c:v>
                </c:pt>
                <c:pt idx="2002">
                  <c:v>0.24377798942257797</c:v>
                </c:pt>
                <c:pt idx="2003">
                  <c:v>0.24392609049673833</c:v>
                </c:pt>
                <c:pt idx="2004">
                  <c:v>0.24406163468924919</c:v>
                </c:pt>
                <c:pt idx="2005">
                  <c:v>0.24419011048858066</c:v>
                </c:pt>
                <c:pt idx="2006">
                  <c:v>0.24429507236558345</c:v>
                </c:pt>
                <c:pt idx="2007">
                  <c:v>0.24440158957408753</c:v>
                </c:pt>
                <c:pt idx="2008">
                  <c:v>0.24451827555150216</c:v>
                </c:pt>
                <c:pt idx="2009">
                  <c:v>0.24461928798590535</c:v>
                </c:pt>
                <c:pt idx="2010">
                  <c:v>0.244719507294022</c:v>
                </c:pt>
                <c:pt idx="2011">
                  <c:v>0.24482597930490124</c:v>
                </c:pt>
                <c:pt idx="2012">
                  <c:v>0.24493322273781154</c:v>
                </c:pt>
                <c:pt idx="2013">
                  <c:v>0.24503888932382639</c:v>
                </c:pt>
                <c:pt idx="2014">
                  <c:v>0.24514845769499088</c:v>
                </c:pt>
                <c:pt idx="2015">
                  <c:v>0.2452517540217245</c:v>
                </c:pt>
                <c:pt idx="2016">
                  <c:v>0.24535347482481187</c:v>
                </c:pt>
                <c:pt idx="2017">
                  <c:v>0.24545596762986763</c:v>
                </c:pt>
                <c:pt idx="2018">
                  <c:v>0.24556157899656497</c:v>
                </c:pt>
                <c:pt idx="2019">
                  <c:v>0.24566092173103588</c:v>
                </c:pt>
                <c:pt idx="2020">
                  <c:v>0.24575634404131383</c:v>
                </c:pt>
                <c:pt idx="2021">
                  <c:v>0.24585253928488504</c:v>
                </c:pt>
                <c:pt idx="2022">
                  <c:v>0.24594246955770424</c:v>
                </c:pt>
                <c:pt idx="2023">
                  <c:v>0.24603786500710084</c:v>
                </c:pt>
                <c:pt idx="2024">
                  <c:v>0.2461481057894998</c:v>
                </c:pt>
                <c:pt idx="2025">
                  <c:v>0.24626849673186851</c:v>
                </c:pt>
                <c:pt idx="2026">
                  <c:v>0.24638730994435026</c:v>
                </c:pt>
                <c:pt idx="2027">
                  <c:v>0.24649047838802859</c:v>
                </c:pt>
                <c:pt idx="2028">
                  <c:v>0.24659285473058631</c:v>
                </c:pt>
                <c:pt idx="2029">
                  <c:v>0.24669678334969117</c:v>
                </c:pt>
                <c:pt idx="2030">
                  <c:v>0.24679288817434461</c:v>
                </c:pt>
                <c:pt idx="2031">
                  <c:v>0.24687023412995149</c:v>
                </c:pt>
                <c:pt idx="2032">
                  <c:v>0.24694288700275999</c:v>
                </c:pt>
                <c:pt idx="2033">
                  <c:v>0.24699131931899812</c:v>
                </c:pt>
                <c:pt idx="2034">
                  <c:v>0.24703193816271016</c:v>
                </c:pt>
                <c:pt idx="2035">
                  <c:v>0.24707255535659892</c:v>
                </c:pt>
                <c:pt idx="2036">
                  <c:v>0.24712020034675664</c:v>
                </c:pt>
                <c:pt idx="2037">
                  <c:v>0.24718424413398457</c:v>
                </c:pt>
                <c:pt idx="2038">
                  <c:v>0.2472701500904439</c:v>
                </c:pt>
                <c:pt idx="2039">
                  <c:v>0.24739352937100254</c:v>
                </c:pt>
                <c:pt idx="2040">
                  <c:v>0.24754031526763984</c:v>
                </c:pt>
                <c:pt idx="2041">
                  <c:v>0.24770113039772373</c:v>
                </c:pt>
                <c:pt idx="2042">
                  <c:v>0.24786972431703408</c:v>
                </c:pt>
                <c:pt idx="2043">
                  <c:v>0.24805623724764209</c:v>
                </c:pt>
                <c:pt idx="2044">
                  <c:v>0.24824037488324224</c:v>
                </c:pt>
                <c:pt idx="2045">
                  <c:v>0.24841745833486642</c:v>
                </c:pt>
                <c:pt idx="2046">
                  <c:v>0.24857657266118516</c:v>
                </c:pt>
                <c:pt idx="2047">
                  <c:v>0.24870368993405925</c:v>
                </c:pt>
                <c:pt idx="2048">
                  <c:v>0.24879648313823227</c:v>
                </c:pt>
                <c:pt idx="2049">
                  <c:v>0.24887991169322407</c:v>
                </c:pt>
                <c:pt idx="2050">
                  <c:v>0.24898828045116289</c:v>
                </c:pt>
                <c:pt idx="2051">
                  <c:v>0.24909897597777356</c:v>
                </c:pt>
                <c:pt idx="2052">
                  <c:v>0.2492143357405722</c:v>
                </c:pt>
                <c:pt idx="2053">
                  <c:v>0.24936085463124974</c:v>
                </c:pt>
                <c:pt idx="2054">
                  <c:v>0.2495159230506302</c:v>
                </c:pt>
                <c:pt idx="2055">
                  <c:v>0.24965850243661952</c:v>
                </c:pt>
                <c:pt idx="2056">
                  <c:v>0.24980885102360648</c:v>
                </c:pt>
                <c:pt idx="2057">
                  <c:v>0.25000201188358595</c:v>
                </c:pt>
                <c:pt idx="2058">
                  <c:v>0.25019591408817626</c:v>
                </c:pt>
                <c:pt idx="2059">
                  <c:v>0.25037343012542568</c:v>
                </c:pt>
                <c:pt idx="2060">
                  <c:v>0.25053301194355693</c:v>
                </c:pt>
                <c:pt idx="2061">
                  <c:v>0.25072292004106173</c:v>
                </c:pt>
                <c:pt idx="2062">
                  <c:v>0.25094391520496856</c:v>
                </c:pt>
                <c:pt idx="2063">
                  <c:v>0.25116486154080331</c:v>
                </c:pt>
                <c:pt idx="2064">
                  <c:v>0.2513702045031615</c:v>
                </c:pt>
                <c:pt idx="2065">
                  <c:v>0.25154129143440362</c:v>
                </c:pt>
                <c:pt idx="2066">
                  <c:v>0.25166336739457185</c:v>
                </c:pt>
                <c:pt idx="2067">
                  <c:v>0.25175355407328309</c:v>
                </c:pt>
                <c:pt idx="2068">
                  <c:v>0.25183440418111436</c:v>
                </c:pt>
                <c:pt idx="2069">
                  <c:v>0.25192146621831213</c:v>
                </c:pt>
                <c:pt idx="2070">
                  <c:v>0.25201162962400048</c:v>
                </c:pt>
                <c:pt idx="2071">
                  <c:v>0.25211111084505916</c:v>
                </c:pt>
                <c:pt idx="2072">
                  <c:v>0.25220669675763346</c:v>
                </c:pt>
                <c:pt idx="2073">
                  <c:v>0.25229528042146521</c:v>
                </c:pt>
                <c:pt idx="2074">
                  <c:v>0.25237220197433941</c:v>
                </c:pt>
                <c:pt idx="2075">
                  <c:v>0.25244523312448819</c:v>
                </c:pt>
                <c:pt idx="2076">
                  <c:v>0.25250971364265429</c:v>
                </c:pt>
                <c:pt idx="2077">
                  <c:v>0.25257108280420371</c:v>
                </c:pt>
                <c:pt idx="2078">
                  <c:v>0.25263633195890073</c:v>
                </c:pt>
                <c:pt idx="2079">
                  <c:v>0.25270313025448166</c:v>
                </c:pt>
                <c:pt idx="2080">
                  <c:v>0.25277691388286</c:v>
                </c:pt>
                <c:pt idx="2081">
                  <c:v>0.25285379839808475</c:v>
                </c:pt>
                <c:pt idx="2082">
                  <c:v>0.25293766567351128</c:v>
                </c:pt>
                <c:pt idx="2083">
                  <c:v>0.25302230236667417</c:v>
                </c:pt>
                <c:pt idx="2084">
                  <c:v>0.2531185776021182</c:v>
                </c:pt>
                <c:pt idx="2085">
                  <c:v>0.25322260655020767</c:v>
                </c:pt>
                <c:pt idx="2086">
                  <c:v>0.253338267824264</c:v>
                </c:pt>
                <c:pt idx="2087">
                  <c:v>0.25345702017956168</c:v>
                </c:pt>
                <c:pt idx="2088">
                  <c:v>0.25356101392761338</c:v>
                </c:pt>
                <c:pt idx="2089">
                  <c:v>0.25364792577887491</c:v>
                </c:pt>
                <c:pt idx="2090">
                  <c:v>0.25372862287770293</c:v>
                </c:pt>
                <c:pt idx="2091">
                  <c:v>0.25380853762500322</c:v>
                </c:pt>
                <c:pt idx="2092">
                  <c:v>0.25389387642007127</c:v>
                </c:pt>
                <c:pt idx="2093">
                  <c:v>0.25398696498226936</c:v>
                </c:pt>
                <c:pt idx="2094">
                  <c:v>0.25407849361916163</c:v>
                </c:pt>
                <c:pt idx="2095">
                  <c:v>0.25417854500222264</c:v>
                </c:pt>
                <c:pt idx="2096">
                  <c:v>0.25428323921959139</c:v>
                </c:pt>
                <c:pt idx="2097">
                  <c:v>0.25440343017602579</c:v>
                </c:pt>
                <c:pt idx="2098">
                  <c:v>0.25450810085309644</c:v>
                </c:pt>
                <c:pt idx="2099">
                  <c:v>0.25460888448467955</c:v>
                </c:pt>
                <c:pt idx="2100">
                  <c:v>0.25470423195457492</c:v>
                </c:pt>
                <c:pt idx="2101">
                  <c:v>0.25479104450772455</c:v>
                </c:pt>
                <c:pt idx="2102">
                  <c:v>0.25488947462493972</c:v>
                </c:pt>
                <c:pt idx="2103">
                  <c:v>0.25499486936320509</c:v>
                </c:pt>
                <c:pt idx="2104">
                  <c:v>0.25510102783310395</c:v>
                </c:pt>
                <c:pt idx="2105">
                  <c:v>0.25521492256427852</c:v>
                </c:pt>
                <c:pt idx="2106">
                  <c:v>0.25533655091235541</c:v>
                </c:pt>
                <c:pt idx="2107">
                  <c:v>0.25545971359065645</c:v>
                </c:pt>
                <c:pt idx="2108">
                  <c:v>0.25556892063531633</c:v>
                </c:pt>
                <c:pt idx="2109">
                  <c:v>0.25567346939714769</c:v>
                </c:pt>
                <c:pt idx="2110">
                  <c:v>0.25576716677713551</c:v>
                </c:pt>
                <c:pt idx="2111">
                  <c:v>0.2558577583751751</c:v>
                </c:pt>
                <c:pt idx="2112">
                  <c:v>0.25593982572929241</c:v>
                </c:pt>
                <c:pt idx="2113">
                  <c:v>0.25603659461623535</c:v>
                </c:pt>
                <c:pt idx="2114">
                  <c:v>0.25615580101141255</c:v>
                </c:pt>
                <c:pt idx="2115">
                  <c:v>0.25627963676202314</c:v>
                </c:pt>
                <c:pt idx="2116">
                  <c:v>0.25640887397245921</c:v>
                </c:pt>
                <c:pt idx="2117">
                  <c:v>0.25652958346586585</c:v>
                </c:pt>
                <c:pt idx="2118">
                  <c:v>0.25666033564309509</c:v>
                </c:pt>
                <c:pt idx="2119">
                  <c:v>0.25679107072642771</c:v>
                </c:pt>
                <c:pt idx="2120">
                  <c:v>0.25691173409665569</c:v>
                </c:pt>
                <c:pt idx="2121">
                  <c:v>0.25701923598867638</c:v>
                </c:pt>
                <c:pt idx="2122">
                  <c:v>0.25711126080141478</c:v>
                </c:pt>
                <c:pt idx="2123">
                  <c:v>0.25720636998567009</c:v>
                </c:pt>
                <c:pt idx="2124">
                  <c:v>0.25731615958406651</c:v>
                </c:pt>
                <c:pt idx="2125">
                  <c:v>0.25744603593886711</c:v>
                </c:pt>
                <c:pt idx="2126">
                  <c:v>0.25757744127272142</c:v>
                </c:pt>
                <c:pt idx="2127">
                  <c:v>0.25770960216140587</c:v>
                </c:pt>
                <c:pt idx="2128">
                  <c:v>0.25784870001929139</c:v>
                </c:pt>
                <c:pt idx="2129">
                  <c:v>0.25798623332111098</c:v>
                </c:pt>
                <c:pt idx="2130">
                  <c:v>0.25811293265680413</c:v>
                </c:pt>
                <c:pt idx="2131">
                  <c:v>0.258224940041684</c:v>
                </c:pt>
                <c:pt idx="2132">
                  <c:v>0.25835006449046938</c:v>
                </c:pt>
                <c:pt idx="2133">
                  <c:v>0.25847671774029851</c:v>
                </c:pt>
                <c:pt idx="2134">
                  <c:v>0.25859717789824704</c:v>
                </c:pt>
                <c:pt idx="2135">
                  <c:v>0.25872302781967965</c:v>
                </c:pt>
                <c:pt idx="2136">
                  <c:v>0.25884963384428844</c:v>
                </c:pt>
                <c:pt idx="2137">
                  <c:v>0.25897082093762536</c:v>
                </c:pt>
                <c:pt idx="2138">
                  <c:v>0.25908504755409478</c:v>
                </c:pt>
                <c:pt idx="2139">
                  <c:v>0.2591815125742169</c:v>
                </c:pt>
                <c:pt idx="2140">
                  <c:v>0.25926022113651448</c:v>
                </c:pt>
                <c:pt idx="2141">
                  <c:v>0.25934200974541294</c:v>
                </c:pt>
                <c:pt idx="2142">
                  <c:v>0.25943613552529926</c:v>
                </c:pt>
                <c:pt idx="2143">
                  <c:v>0.25953256668529034</c:v>
                </c:pt>
                <c:pt idx="2144">
                  <c:v>0.25963438789658788</c:v>
                </c:pt>
                <c:pt idx="2145">
                  <c:v>0.25975933612422103</c:v>
                </c:pt>
                <c:pt idx="2146">
                  <c:v>0.25988349760062179</c:v>
                </c:pt>
                <c:pt idx="2147">
                  <c:v>0.26000995679726557</c:v>
                </c:pt>
                <c:pt idx="2148">
                  <c:v>0.26014256755635584</c:v>
                </c:pt>
                <c:pt idx="2149">
                  <c:v>0.26026359807353899</c:v>
                </c:pt>
                <c:pt idx="2150">
                  <c:v>0.26037459407779673</c:v>
                </c:pt>
                <c:pt idx="2151">
                  <c:v>0.260485577763309</c:v>
                </c:pt>
                <c:pt idx="2152">
                  <c:v>0.26058113717898967</c:v>
                </c:pt>
                <c:pt idx="2153">
                  <c:v>0.26067899905127329</c:v>
                </c:pt>
                <c:pt idx="2154">
                  <c:v>0.2607676058708972</c:v>
                </c:pt>
                <c:pt idx="2155">
                  <c:v>0.26085312326853932</c:v>
                </c:pt>
                <c:pt idx="2156">
                  <c:v>0.26094787724914414</c:v>
                </c:pt>
                <c:pt idx="2157">
                  <c:v>0.26104262225228275</c:v>
                </c:pt>
                <c:pt idx="2158">
                  <c:v>0.2611404389754004</c:v>
                </c:pt>
                <c:pt idx="2159">
                  <c:v>0.26124363679878793</c:v>
                </c:pt>
                <c:pt idx="2160">
                  <c:v>0.26134913401225779</c:v>
                </c:pt>
                <c:pt idx="2161">
                  <c:v>0.2614438410077492</c:v>
                </c:pt>
                <c:pt idx="2162">
                  <c:v>0.26154161849475321</c:v>
                </c:pt>
                <c:pt idx="2163">
                  <c:v>0.26164939362359108</c:v>
                </c:pt>
                <c:pt idx="2164">
                  <c:v>0.26174946012941375</c:v>
                </c:pt>
                <c:pt idx="2165">
                  <c:v>0.26182873648258909</c:v>
                </c:pt>
                <c:pt idx="2166">
                  <c:v>0.26190261946429344</c:v>
                </c:pt>
                <c:pt idx="2167">
                  <c:v>0.26199342648481594</c:v>
                </c:pt>
                <c:pt idx="2168">
                  <c:v>0.26209576688677982</c:v>
                </c:pt>
                <c:pt idx="2169">
                  <c:v>0.2622019436018645</c:v>
                </c:pt>
                <c:pt idx="2170">
                  <c:v>0.26231964808757974</c:v>
                </c:pt>
                <c:pt idx="2171">
                  <c:v>0.26246041369116013</c:v>
                </c:pt>
                <c:pt idx="2172">
                  <c:v>0.26260961898099522</c:v>
                </c:pt>
                <c:pt idx="2173">
                  <c:v>0.2627634155653224</c:v>
                </c:pt>
                <c:pt idx="2174">
                  <c:v>0.26290873160297124</c:v>
                </c:pt>
                <c:pt idx="2175">
                  <c:v>0.26304710819971205</c:v>
                </c:pt>
                <c:pt idx="2176">
                  <c:v>0.26317777962812905</c:v>
                </c:pt>
                <c:pt idx="2177">
                  <c:v>0.26329613783091332</c:v>
                </c:pt>
                <c:pt idx="2178">
                  <c:v>0.26340295561025784</c:v>
                </c:pt>
                <c:pt idx="2179">
                  <c:v>0.2635082252793588</c:v>
                </c:pt>
                <c:pt idx="2180">
                  <c:v>0.26361732521270104</c:v>
                </c:pt>
                <c:pt idx="2181">
                  <c:v>0.26371489042302182</c:v>
                </c:pt>
                <c:pt idx="2182">
                  <c:v>0.2638224315941104</c:v>
                </c:pt>
                <c:pt idx="2183">
                  <c:v>0.26393149725481851</c:v>
                </c:pt>
                <c:pt idx="2184">
                  <c:v>0.26405283802439083</c:v>
                </c:pt>
                <c:pt idx="2185">
                  <c:v>0.26417646758890756</c:v>
                </c:pt>
                <c:pt idx="2186">
                  <c:v>0.26430392057927321</c:v>
                </c:pt>
                <c:pt idx="2187">
                  <c:v>0.2644282867533696</c:v>
                </c:pt>
                <c:pt idx="2188">
                  <c:v>0.2645441943850958</c:v>
                </c:pt>
                <c:pt idx="2189">
                  <c:v>0.26465394883074067</c:v>
                </c:pt>
                <c:pt idx="2190">
                  <c:v>0.26475908689745581</c:v>
                </c:pt>
                <c:pt idx="2191">
                  <c:v>0.26486267928987678</c:v>
                </c:pt>
                <c:pt idx="2192">
                  <c:v>0.26497470046659993</c:v>
                </c:pt>
                <c:pt idx="2193">
                  <c:v>0.26508594195626106</c:v>
                </c:pt>
                <c:pt idx="2194">
                  <c:v>0.26517262502116773</c:v>
                </c:pt>
                <c:pt idx="2195">
                  <c:v>0.26525853356543899</c:v>
                </c:pt>
                <c:pt idx="2196">
                  <c:v>0.26534903636993712</c:v>
                </c:pt>
                <c:pt idx="2197">
                  <c:v>0.26545870252097603</c:v>
                </c:pt>
                <c:pt idx="2198">
                  <c:v>0.26559059273023627</c:v>
                </c:pt>
                <c:pt idx="2199">
                  <c:v>0.26573013203607837</c:v>
                </c:pt>
                <c:pt idx="2200">
                  <c:v>0.26586121990845307</c:v>
                </c:pt>
                <c:pt idx="2201">
                  <c:v>0.26599612281688839</c:v>
                </c:pt>
                <c:pt idx="2202">
                  <c:v>0.26612717582801898</c:v>
                </c:pt>
                <c:pt idx="2203">
                  <c:v>0.26625131547148384</c:v>
                </c:pt>
                <c:pt idx="2204">
                  <c:v>0.26634862404662979</c:v>
                </c:pt>
                <c:pt idx="2205">
                  <c:v>0.26643060108774108</c:v>
                </c:pt>
                <c:pt idx="2206">
                  <c:v>0.26650261275672693</c:v>
                </c:pt>
                <c:pt idx="2207">
                  <c:v>0.26657615123691891</c:v>
                </c:pt>
                <c:pt idx="2208">
                  <c:v>0.26664738648292313</c:v>
                </c:pt>
                <c:pt idx="2209">
                  <c:v>0.26672091431783734</c:v>
                </c:pt>
                <c:pt idx="2210">
                  <c:v>0.26679137342018688</c:v>
                </c:pt>
                <c:pt idx="2211">
                  <c:v>0.26685340395531199</c:v>
                </c:pt>
                <c:pt idx="2212">
                  <c:v>0.26692461945459139</c:v>
                </c:pt>
                <c:pt idx="2213">
                  <c:v>0.26701726858817776</c:v>
                </c:pt>
                <c:pt idx="2214">
                  <c:v>0.26712675195313201</c:v>
                </c:pt>
                <c:pt idx="2215">
                  <c:v>0.26724770565021377</c:v>
                </c:pt>
                <c:pt idx="2216">
                  <c:v>0.26736252157362461</c:v>
                </c:pt>
                <c:pt idx="2217">
                  <c:v>0.26747885493004958</c:v>
                </c:pt>
                <c:pt idx="2218">
                  <c:v>0.26760053126273731</c:v>
                </c:pt>
                <c:pt idx="2219">
                  <c:v>0.26771377643329619</c:v>
                </c:pt>
                <c:pt idx="2220">
                  <c:v>0.26782547869943818</c:v>
                </c:pt>
                <c:pt idx="2221">
                  <c:v>0.267936403533442</c:v>
                </c:pt>
                <c:pt idx="2222">
                  <c:v>0.26803890244161244</c:v>
                </c:pt>
                <c:pt idx="2223">
                  <c:v>0.26812991878446268</c:v>
                </c:pt>
                <c:pt idx="2224">
                  <c:v>0.26822780946970676</c:v>
                </c:pt>
                <c:pt idx="2225">
                  <c:v>0.26834557150183436</c:v>
                </c:pt>
                <c:pt idx="2226">
                  <c:v>0.26847020062522226</c:v>
                </c:pt>
                <c:pt idx="2227">
                  <c:v>0.26858793411801402</c:v>
                </c:pt>
                <c:pt idx="2228">
                  <c:v>0.26870030315946758</c:v>
                </c:pt>
                <c:pt idx="2229">
                  <c:v>0.26881342386167034</c:v>
                </c:pt>
                <c:pt idx="2230">
                  <c:v>0.26894334401445574</c:v>
                </c:pt>
                <c:pt idx="2231">
                  <c:v>0.26907553954941932</c:v>
                </c:pt>
                <c:pt idx="2232">
                  <c:v>0.26920771761103329</c:v>
                </c:pt>
                <c:pt idx="2233">
                  <c:v>0.26936203058249064</c:v>
                </c:pt>
                <c:pt idx="2234">
                  <c:v>0.26952090222752056</c:v>
                </c:pt>
                <c:pt idx="2235">
                  <c:v>0.26966371240363757</c:v>
                </c:pt>
                <c:pt idx="2236">
                  <c:v>0.26978359610895103</c:v>
                </c:pt>
                <c:pt idx="2237">
                  <c:v>0.26988361546392492</c:v>
                </c:pt>
                <c:pt idx="2238">
                  <c:v>0.26997751766141997</c:v>
                </c:pt>
                <c:pt idx="2239">
                  <c:v>0.27006759440992384</c:v>
                </c:pt>
                <c:pt idx="2240">
                  <c:v>0.27015842630419401</c:v>
                </c:pt>
                <c:pt idx="2241">
                  <c:v>0.27024848675924323</c:v>
                </c:pt>
                <c:pt idx="2242">
                  <c:v>0.27032480282991844</c:v>
                </c:pt>
                <c:pt idx="2243">
                  <c:v>0.27040187614995864</c:v>
                </c:pt>
                <c:pt idx="2244">
                  <c:v>0.27047512845305133</c:v>
                </c:pt>
                <c:pt idx="2245">
                  <c:v>0.27055829383432678</c:v>
                </c:pt>
                <c:pt idx="2246">
                  <c:v>0.27062772018577474</c:v>
                </c:pt>
                <c:pt idx="2247">
                  <c:v>0.27069332747278441</c:v>
                </c:pt>
                <c:pt idx="2248">
                  <c:v>0.27075740485387217</c:v>
                </c:pt>
                <c:pt idx="2249">
                  <c:v>0.27084207223886397</c:v>
                </c:pt>
                <c:pt idx="2250">
                  <c:v>0.27094579908346422</c:v>
                </c:pt>
                <c:pt idx="2251">
                  <c:v>0.27105332805633436</c:v>
                </c:pt>
                <c:pt idx="2252">
                  <c:v>0.27116008297383415</c:v>
                </c:pt>
                <c:pt idx="2253">
                  <c:v>0.27126758890868463</c:v>
                </c:pt>
                <c:pt idx="2254">
                  <c:v>0.27138728050095057</c:v>
                </c:pt>
                <c:pt idx="2255">
                  <c:v>0.27150619553858324</c:v>
                </c:pt>
                <c:pt idx="2256">
                  <c:v>0.27163805273209868</c:v>
                </c:pt>
                <c:pt idx="2257">
                  <c:v>0.2717683684812463</c:v>
                </c:pt>
                <c:pt idx="2258">
                  <c:v>0.27190400075644927</c:v>
                </c:pt>
                <c:pt idx="2259">
                  <c:v>0.27204418557207311</c:v>
                </c:pt>
                <c:pt idx="2260">
                  <c:v>0.27218130387872436</c:v>
                </c:pt>
                <c:pt idx="2261">
                  <c:v>0.27231992660880883</c:v>
                </c:pt>
                <c:pt idx="2262">
                  <c:v>0.27245776861999732</c:v>
                </c:pt>
                <c:pt idx="2263">
                  <c:v>0.27259939862934868</c:v>
                </c:pt>
                <c:pt idx="2264">
                  <c:v>0.27272806656992921</c:v>
                </c:pt>
                <c:pt idx="2265">
                  <c:v>0.27285671795720084</c:v>
                </c:pt>
                <c:pt idx="2266">
                  <c:v>0.27297545839530996</c:v>
                </c:pt>
                <c:pt idx="2267">
                  <c:v>0.27307135384194803</c:v>
                </c:pt>
                <c:pt idx="2268">
                  <c:v>0.27317104491385791</c:v>
                </c:pt>
                <c:pt idx="2269">
                  <c:v>0.2732623562589756</c:v>
                </c:pt>
                <c:pt idx="2270">
                  <c:v>0.27335061596779092</c:v>
                </c:pt>
                <c:pt idx="2271">
                  <c:v>0.27344723619976224</c:v>
                </c:pt>
                <c:pt idx="2272">
                  <c:v>0.2735659065443346</c:v>
                </c:pt>
                <c:pt idx="2273">
                  <c:v>0.27366935125323011</c:v>
                </c:pt>
                <c:pt idx="2274">
                  <c:v>0.27378115078082232</c:v>
                </c:pt>
                <c:pt idx="2275">
                  <c:v>0.27389445863648593</c:v>
                </c:pt>
                <c:pt idx="2276">
                  <c:v>0.27398950566012203</c:v>
                </c:pt>
                <c:pt idx="2277">
                  <c:v>0.27407542039550237</c:v>
                </c:pt>
                <c:pt idx="2278">
                  <c:v>0.27414840410648267</c:v>
                </c:pt>
                <c:pt idx="2279">
                  <c:v>0.27423050441486108</c:v>
                </c:pt>
                <c:pt idx="2280">
                  <c:v>0.27431867872031751</c:v>
                </c:pt>
                <c:pt idx="2281">
                  <c:v>0.27441748551435302</c:v>
                </c:pt>
                <c:pt idx="2282">
                  <c:v>0.27453604078176563</c:v>
                </c:pt>
                <c:pt idx="2283">
                  <c:v>0.27467053839349603</c:v>
                </c:pt>
                <c:pt idx="2284">
                  <c:v>0.27481717336802353</c:v>
                </c:pt>
                <c:pt idx="2285">
                  <c:v>0.27494403705847614</c:v>
                </c:pt>
                <c:pt idx="2286">
                  <c:v>0.27506177039564211</c:v>
                </c:pt>
                <c:pt idx="2287">
                  <c:v>0.27516809827141753</c:v>
                </c:pt>
                <c:pt idx="2288">
                  <c:v>0.27525846807763577</c:v>
                </c:pt>
                <c:pt idx="2289">
                  <c:v>0.27532453159203385</c:v>
                </c:pt>
                <c:pt idx="2290">
                  <c:v>0.27536857151043037</c:v>
                </c:pt>
                <c:pt idx="2291">
                  <c:v>0.27540881318828603</c:v>
                </c:pt>
                <c:pt idx="2292">
                  <c:v>0.27546120087081494</c:v>
                </c:pt>
                <c:pt idx="2293">
                  <c:v>0.27551814089135152</c:v>
                </c:pt>
                <c:pt idx="2294">
                  <c:v>0.27558342812483583</c:v>
                </c:pt>
                <c:pt idx="2295">
                  <c:v>0.27566996509743175</c:v>
                </c:pt>
                <c:pt idx="2296">
                  <c:v>0.27576028956346871</c:v>
                </c:pt>
                <c:pt idx="2297">
                  <c:v>0.27583542723050991</c:v>
                </c:pt>
                <c:pt idx="2298">
                  <c:v>0.27590069375320864</c:v>
                </c:pt>
                <c:pt idx="2299">
                  <c:v>0.27596823253016778</c:v>
                </c:pt>
                <c:pt idx="2300">
                  <c:v>0.27604335457507079</c:v>
                </c:pt>
                <c:pt idx="2301">
                  <c:v>0.27612302330494659</c:v>
                </c:pt>
                <c:pt idx="2302">
                  <c:v>0.27622696248620432</c:v>
                </c:pt>
                <c:pt idx="2303">
                  <c:v>0.2763528889180254</c:v>
                </c:pt>
                <c:pt idx="2304">
                  <c:v>0.27649472681120435</c:v>
                </c:pt>
                <c:pt idx="2305">
                  <c:v>0.27663578625889473</c:v>
                </c:pt>
                <c:pt idx="2306">
                  <c:v>0.2768018468805023</c:v>
                </c:pt>
                <c:pt idx="2307">
                  <c:v>0.27699213815940554</c:v>
                </c:pt>
                <c:pt idx="2308">
                  <c:v>0.27718542489481457</c:v>
                </c:pt>
                <c:pt idx="2309">
                  <c:v>0.27736276103365598</c:v>
                </c:pt>
                <c:pt idx="2310">
                  <c:v>0.27751051713028463</c:v>
                </c:pt>
                <c:pt idx="2311">
                  <c:v>0.2776302214456165</c:v>
                </c:pt>
                <c:pt idx="2312">
                  <c:v>0.27774082155738988</c:v>
                </c:pt>
                <c:pt idx="2313">
                  <c:v>0.27786958709748549</c:v>
                </c:pt>
                <c:pt idx="2314">
                  <c:v>0.27799833605915153</c:v>
                </c:pt>
                <c:pt idx="2315">
                  <c:v>0.27812706844665624</c:v>
                </c:pt>
                <c:pt idx="2316">
                  <c:v>0.27825351295226208</c:v>
                </c:pt>
                <c:pt idx="2317">
                  <c:v>0.27838448351624723</c:v>
                </c:pt>
                <c:pt idx="2318">
                  <c:v>0.27850559709519551</c:v>
                </c:pt>
                <c:pt idx="2319">
                  <c:v>0.27864183234037238</c:v>
                </c:pt>
                <c:pt idx="2320">
                  <c:v>0.27876367147578318</c:v>
                </c:pt>
                <c:pt idx="2321">
                  <c:v>0.27887187639785066</c:v>
                </c:pt>
                <c:pt idx="2322">
                  <c:v>0.27896418183205812</c:v>
                </c:pt>
                <c:pt idx="2323">
                  <c:v>0.27905193975340165</c:v>
                </c:pt>
                <c:pt idx="2324">
                  <c:v>0.27914347213796364</c:v>
                </c:pt>
                <c:pt idx="2325">
                  <c:v>0.27924482880459595</c:v>
                </c:pt>
                <c:pt idx="2326">
                  <c:v>0.2793635694430382</c:v>
                </c:pt>
                <c:pt idx="2327">
                  <c:v>0.27949061387548696</c:v>
                </c:pt>
                <c:pt idx="2328">
                  <c:v>0.27962747106748931</c:v>
                </c:pt>
                <c:pt idx="2329">
                  <c:v>0.27975826181872837</c:v>
                </c:pt>
                <c:pt idx="2330">
                  <c:v>0.27987316212016566</c:v>
                </c:pt>
                <c:pt idx="2331">
                  <c:v>0.27997066583615493</c:v>
                </c:pt>
                <c:pt idx="2332">
                  <c:v>0.28006060269525007</c:v>
                </c:pt>
                <c:pt idx="2333">
                  <c:v>0.28013844067364813</c:v>
                </c:pt>
                <c:pt idx="2334">
                  <c:v>0.28022156192190512</c:v>
                </c:pt>
                <c:pt idx="2335">
                  <c:v>0.28031827613224469</c:v>
                </c:pt>
                <c:pt idx="2336">
                  <c:v>0.2804316011954881</c:v>
                </c:pt>
                <c:pt idx="2337">
                  <c:v>0.28056984038349642</c:v>
                </c:pt>
                <c:pt idx="2338">
                  <c:v>0.28072089961108548</c:v>
                </c:pt>
                <c:pt idx="2339">
                  <c:v>0.28086665013402518</c:v>
                </c:pt>
                <c:pt idx="2340">
                  <c:v>0.28098368828368758</c:v>
                </c:pt>
                <c:pt idx="2341">
                  <c:v>0.28106522934947448</c:v>
                </c:pt>
                <c:pt idx="2342">
                  <c:v>0.2811377047154312</c:v>
                </c:pt>
                <c:pt idx="2343">
                  <c:v>0.28120791021753327</c:v>
                </c:pt>
                <c:pt idx="2344">
                  <c:v>0.28128943300281944</c:v>
                </c:pt>
                <c:pt idx="2345">
                  <c:v>0.28137321338505039</c:v>
                </c:pt>
                <c:pt idx="2346">
                  <c:v>0.28146830693528868</c:v>
                </c:pt>
                <c:pt idx="2347">
                  <c:v>0.2815777287993203</c:v>
                </c:pt>
                <c:pt idx="2348">
                  <c:v>0.28170222877175155</c:v>
                </c:pt>
                <c:pt idx="2349">
                  <c:v>0.28183123966203388</c:v>
                </c:pt>
                <c:pt idx="2350">
                  <c:v>0.2819700398104108</c:v>
                </c:pt>
                <c:pt idx="2351">
                  <c:v>0.28210655811859531</c:v>
                </c:pt>
                <c:pt idx="2352">
                  <c:v>0.28223627095567239</c:v>
                </c:pt>
                <c:pt idx="2353">
                  <c:v>0.2823471168494544</c:v>
                </c:pt>
                <c:pt idx="2354">
                  <c:v>0.28245719652915829</c:v>
                </c:pt>
                <c:pt idx="2355">
                  <c:v>0.28256424870437985</c:v>
                </c:pt>
                <c:pt idx="2356">
                  <c:v>0.28267581201554393</c:v>
                </c:pt>
                <c:pt idx="2357">
                  <c:v>0.28279188495168639</c:v>
                </c:pt>
                <c:pt idx="2358">
                  <c:v>0.28289814770944055</c:v>
                </c:pt>
                <c:pt idx="2359">
                  <c:v>0.2830081667518885</c:v>
                </c:pt>
                <c:pt idx="2360">
                  <c:v>0.28312872166630482</c:v>
                </c:pt>
                <c:pt idx="2361">
                  <c:v>0.28324172870073638</c:v>
                </c:pt>
                <c:pt idx="2362">
                  <c:v>0.28334493063499799</c:v>
                </c:pt>
                <c:pt idx="2363">
                  <c:v>0.2834466155541952</c:v>
                </c:pt>
                <c:pt idx="2364">
                  <c:v>0.28354226526244242</c:v>
                </c:pt>
                <c:pt idx="2365">
                  <c:v>0.28364317708367015</c:v>
                </c:pt>
                <c:pt idx="2366">
                  <c:v>0.28375687894921858</c:v>
                </c:pt>
                <c:pt idx="2367">
                  <c:v>0.28388110792974075</c:v>
                </c:pt>
                <c:pt idx="2368">
                  <c:v>0.28399553551715234</c:v>
                </c:pt>
                <c:pt idx="2369">
                  <c:v>0.28409038003995213</c:v>
                </c:pt>
                <c:pt idx="2370">
                  <c:v>0.2841739260958932</c:v>
                </c:pt>
                <c:pt idx="2371">
                  <c:v>0.28425520745134969</c:v>
                </c:pt>
                <c:pt idx="2372">
                  <c:v>0.28436131483437838</c:v>
                </c:pt>
                <c:pt idx="2373">
                  <c:v>0.28449600231635863</c:v>
                </c:pt>
                <c:pt idx="2374">
                  <c:v>0.28463518540215205</c:v>
                </c:pt>
                <c:pt idx="2375">
                  <c:v>0.28478036657233419</c:v>
                </c:pt>
                <c:pt idx="2376">
                  <c:v>0.28491274139182815</c:v>
                </c:pt>
                <c:pt idx="2377">
                  <c:v>0.28503757885887271</c:v>
                </c:pt>
                <c:pt idx="2378">
                  <c:v>0.28514435516937126</c:v>
                </c:pt>
                <c:pt idx="2379">
                  <c:v>0.28523457978360955</c:v>
                </c:pt>
                <c:pt idx="2380">
                  <c:v>0.28531427142211929</c:v>
                </c:pt>
                <c:pt idx="2381">
                  <c:v>0.28539771529357238</c:v>
                </c:pt>
                <c:pt idx="2382">
                  <c:v>0.28549693678081856</c:v>
                </c:pt>
                <c:pt idx="2383">
                  <c:v>0.28562395598230916</c:v>
                </c:pt>
                <c:pt idx="2384">
                  <c:v>0.28576749080947783</c:v>
                </c:pt>
                <c:pt idx="2385">
                  <c:v>0.28589297296731947</c:v>
                </c:pt>
                <c:pt idx="2386">
                  <c:v>0.2859823787905531</c:v>
                </c:pt>
                <c:pt idx="2387">
                  <c:v>0.28606125964406981</c:v>
                </c:pt>
                <c:pt idx="2388">
                  <c:v>0.28613487616064454</c:v>
                </c:pt>
                <c:pt idx="2389">
                  <c:v>0.28621374498643004</c:v>
                </c:pt>
                <c:pt idx="2390">
                  <c:v>0.28627908873022168</c:v>
                </c:pt>
                <c:pt idx="2391">
                  <c:v>0.28635644419476664</c:v>
                </c:pt>
                <c:pt idx="2392">
                  <c:v>0.28643529554836605</c:v>
                </c:pt>
                <c:pt idx="2393">
                  <c:v>0.28651564243671329</c:v>
                </c:pt>
                <c:pt idx="2394">
                  <c:v>0.28659673368468447</c:v>
                </c:pt>
                <c:pt idx="2395">
                  <c:v>0.28667931986340872</c:v>
                </c:pt>
                <c:pt idx="2396">
                  <c:v>0.28675814576293751</c:v>
                </c:pt>
                <c:pt idx="2397">
                  <c:v>0.2868407186128813</c:v>
                </c:pt>
                <c:pt idx="2398">
                  <c:v>0.28692253407552404</c:v>
                </c:pt>
                <c:pt idx="2399">
                  <c:v>0.28701259840403143</c:v>
                </c:pt>
                <c:pt idx="2400">
                  <c:v>0.28711090936919775</c:v>
                </c:pt>
                <c:pt idx="2401">
                  <c:v>0.28722421765226719</c:v>
                </c:pt>
                <c:pt idx="2402">
                  <c:v>0.28733526232009876</c:v>
                </c:pt>
                <c:pt idx="2403">
                  <c:v>0.28743954304390157</c:v>
                </c:pt>
                <c:pt idx="2404">
                  <c:v>0.2875355617196077</c:v>
                </c:pt>
                <c:pt idx="2405">
                  <c:v>0.28763607139374847</c:v>
                </c:pt>
                <c:pt idx="2406">
                  <c:v>0.28774857024075401</c:v>
                </c:pt>
                <c:pt idx="2407">
                  <c:v>0.28785880683334003</c:v>
                </c:pt>
                <c:pt idx="2408">
                  <c:v>0.28797053084365831</c:v>
                </c:pt>
                <c:pt idx="2409">
                  <c:v>0.28807999327078954</c:v>
                </c:pt>
                <c:pt idx="2410">
                  <c:v>0.28820068794751375</c:v>
                </c:pt>
                <c:pt idx="2411">
                  <c:v>0.28830937565597792</c:v>
                </c:pt>
                <c:pt idx="2412">
                  <c:v>0.28841880100064576</c:v>
                </c:pt>
                <c:pt idx="2413">
                  <c:v>0.28851922194434221</c:v>
                </c:pt>
                <c:pt idx="2414">
                  <c:v>0.28861963280468544</c:v>
                </c:pt>
                <c:pt idx="2415">
                  <c:v>0.2887447576018487</c:v>
                </c:pt>
                <c:pt idx="2416">
                  <c:v>0.28887660870917692</c:v>
                </c:pt>
                <c:pt idx="2417">
                  <c:v>0.28899271318685793</c:v>
                </c:pt>
                <c:pt idx="2418">
                  <c:v>0.28908109336548821</c:v>
                </c:pt>
                <c:pt idx="2419">
                  <c:v>0.28915149232541015</c:v>
                </c:pt>
                <c:pt idx="2420">
                  <c:v>0.2892173932434039</c:v>
                </c:pt>
                <c:pt idx="2421">
                  <c:v>0.28929601933854682</c:v>
                </c:pt>
                <c:pt idx="2422">
                  <c:v>0.28938886505224887</c:v>
                </c:pt>
                <c:pt idx="2423">
                  <c:v>0.28950116689576411</c:v>
                </c:pt>
                <c:pt idx="2424">
                  <c:v>0.28961420468157156</c:v>
                </c:pt>
                <c:pt idx="2425">
                  <c:v>0.28973621126334187</c:v>
                </c:pt>
                <c:pt idx="2426">
                  <c:v>0.28985071923655226</c:v>
                </c:pt>
                <c:pt idx="2427">
                  <c:v>0.28996072435152698</c:v>
                </c:pt>
                <c:pt idx="2428">
                  <c:v>0.29006772451961182</c:v>
                </c:pt>
                <c:pt idx="2429">
                  <c:v>0.29017471323988547</c:v>
                </c:pt>
                <c:pt idx="2430">
                  <c:v>0.29028767491943908</c:v>
                </c:pt>
                <c:pt idx="2431">
                  <c:v>0.29041707890952628</c:v>
                </c:pt>
                <c:pt idx="2432">
                  <c:v>0.29055693606847749</c:v>
                </c:pt>
                <c:pt idx="2433">
                  <c:v>0.29070649427381851</c:v>
                </c:pt>
                <c:pt idx="2434">
                  <c:v>0.29085902060359792</c:v>
                </c:pt>
                <c:pt idx="2435">
                  <c:v>0.2910317061597027</c:v>
                </c:pt>
                <c:pt idx="2436">
                  <c:v>0.29121557228176659</c:v>
                </c:pt>
                <c:pt idx="2437">
                  <c:v>0.29138894350810735</c:v>
                </c:pt>
                <c:pt idx="2438">
                  <c:v>0.29155929629569272</c:v>
                </c:pt>
                <c:pt idx="2439">
                  <c:v>0.29171692148945538</c:v>
                </c:pt>
                <c:pt idx="2440">
                  <c:v>0.29185286260176757</c:v>
                </c:pt>
                <c:pt idx="2441">
                  <c:v>0.29196862205673713</c:v>
                </c:pt>
                <c:pt idx="2442">
                  <c:v>0.29208212799389149</c:v>
                </c:pt>
                <c:pt idx="2443">
                  <c:v>0.29219487442616504</c:v>
                </c:pt>
                <c:pt idx="2444">
                  <c:v>0.29231059429909201</c:v>
                </c:pt>
                <c:pt idx="2445">
                  <c:v>0.29244272255326897</c:v>
                </c:pt>
                <c:pt idx="2446">
                  <c:v>0.29258304305148775</c:v>
                </c:pt>
                <c:pt idx="2447">
                  <c:v>0.29271961271286157</c:v>
                </c:pt>
                <c:pt idx="2448">
                  <c:v>0.2928598943658185</c:v>
                </c:pt>
                <c:pt idx="2449">
                  <c:v>0.29297180710384318</c:v>
                </c:pt>
                <c:pt idx="2450">
                  <c:v>0.29305759838862022</c:v>
                </c:pt>
                <c:pt idx="2451">
                  <c:v>0.29312100460804569</c:v>
                </c:pt>
                <c:pt idx="2452">
                  <c:v>0.29317918560167416</c:v>
                </c:pt>
                <c:pt idx="2453">
                  <c:v>0.29323810905527681</c:v>
                </c:pt>
                <c:pt idx="2454">
                  <c:v>0.29330896177524912</c:v>
                </c:pt>
                <c:pt idx="2455">
                  <c:v>0.29337831799666042</c:v>
                </c:pt>
                <c:pt idx="2456">
                  <c:v>0.29346183738439263</c:v>
                </c:pt>
                <c:pt idx="2457">
                  <c:v>0.2935602619942036</c:v>
                </c:pt>
                <c:pt idx="2458">
                  <c:v>0.29366538667328801</c:v>
                </c:pt>
                <c:pt idx="2459">
                  <c:v>0.29377422753314875</c:v>
                </c:pt>
                <c:pt idx="2460">
                  <c:v>0.2938748575141848</c:v>
                </c:pt>
                <c:pt idx="2461">
                  <c:v>0.29396131666899605</c:v>
                </c:pt>
                <c:pt idx="2462">
                  <c:v>0.29405298502190302</c:v>
                </c:pt>
                <c:pt idx="2463">
                  <c:v>0.2941640191709794</c:v>
                </c:pt>
                <c:pt idx="2464">
                  <c:v>0.29427802127455349</c:v>
                </c:pt>
                <c:pt idx="2465">
                  <c:v>0.29440169513333547</c:v>
                </c:pt>
                <c:pt idx="2466">
                  <c:v>0.29453354740088272</c:v>
                </c:pt>
                <c:pt idx="2467">
                  <c:v>0.29466016880677293</c:v>
                </c:pt>
                <c:pt idx="2468">
                  <c:v>0.29477858255422607</c:v>
                </c:pt>
                <c:pt idx="2469">
                  <c:v>0.2948902807844464</c:v>
                </c:pt>
                <c:pt idx="2470">
                  <c:v>0.294997499348848</c:v>
                </c:pt>
                <c:pt idx="2471">
                  <c:v>0.29509800631350686</c:v>
                </c:pt>
                <c:pt idx="2472">
                  <c:v>0.2951962700236066</c:v>
                </c:pt>
                <c:pt idx="2473">
                  <c:v>0.29529675701341745</c:v>
                </c:pt>
                <c:pt idx="2474">
                  <c:v>0.29540318777602736</c:v>
                </c:pt>
                <c:pt idx="2475">
                  <c:v>0.29551407211596054</c:v>
                </c:pt>
                <c:pt idx="2476">
                  <c:v>0.2956063423278531</c:v>
                </c:pt>
                <c:pt idx="2477">
                  <c:v>0.29569786001482595</c:v>
                </c:pt>
                <c:pt idx="2478">
                  <c:v>0.29578788143775347</c:v>
                </c:pt>
                <c:pt idx="2479">
                  <c:v>0.29588458963942821</c:v>
                </c:pt>
                <c:pt idx="2480">
                  <c:v>0.29598649508539554</c:v>
                </c:pt>
                <c:pt idx="2481">
                  <c:v>0.29607500306772044</c:v>
                </c:pt>
                <c:pt idx="2482">
                  <c:v>0.29616350321707574</c:v>
                </c:pt>
                <c:pt idx="2483">
                  <c:v>0.29626909818906855</c:v>
                </c:pt>
                <c:pt idx="2484">
                  <c:v>0.29638360407769615</c:v>
                </c:pt>
                <c:pt idx="2485">
                  <c:v>0.29650999145815882</c:v>
                </c:pt>
                <c:pt idx="2486">
                  <c:v>0.29664751251861082</c:v>
                </c:pt>
                <c:pt idx="2487">
                  <c:v>0.29677089369823201</c:v>
                </c:pt>
                <c:pt idx="2488">
                  <c:v>0.29686304802111529</c:v>
                </c:pt>
                <c:pt idx="2489">
                  <c:v>0.29694181837140166</c:v>
                </c:pt>
                <c:pt idx="2490">
                  <c:v>0.29702206857374214</c:v>
                </c:pt>
                <c:pt idx="2491">
                  <c:v>0.29710528420406318</c:v>
                </c:pt>
                <c:pt idx="2492">
                  <c:v>0.29720483666383396</c:v>
                </c:pt>
                <c:pt idx="2493">
                  <c:v>0.29732592070038893</c:v>
                </c:pt>
                <c:pt idx="2494">
                  <c:v>0.29746332960685617</c:v>
                </c:pt>
                <c:pt idx="2495">
                  <c:v>0.29758735278523907</c:v>
                </c:pt>
                <c:pt idx="2496">
                  <c:v>0.2977069054800881</c:v>
                </c:pt>
                <c:pt idx="2497">
                  <c:v>0.2978338681580574</c:v>
                </c:pt>
                <c:pt idx="2498">
                  <c:v>0.29796155704870358</c:v>
                </c:pt>
                <c:pt idx="2499">
                  <c:v>0.29806918908826763</c:v>
                </c:pt>
                <c:pt idx="2500">
                  <c:v>0.29816270821299667</c:v>
                </c:pt>
                <c:pt idx="2501">
                  <c:v>0.29824805533649801</c:v>
                </c:pt>
                <c:pt idx="2502">
                  <c:v>0.29832745872765809</c:v>
                </c:pt>
                <c:pt idx="2503">
                  <c:v>0.29840685581442039</c:v>
                </c:pt>
                <c:pt idx="2504">
                  <c:v>0.29848031105628259</c:v>
                </c:pt>
                <c:pt idx="2505">
                  <c:v>0.29854930955058467</c:v>
                </c:pt>
                <c:pt idx="2506">
                  <c:v>0.29862794719060587</c:v>
                </c:pt>
                <c:pt idx="2507">
                  <c:v>0.29870361153470987</c:v>
                </c:pt>
                <c:pt idx="2508">
                  <c:v>0.29877333635165487</c:v>
                </c:pt>
                <c:pt idx="2509">
                  <c:v>0.29883712288337289</c:v>
                </c:pt>
                <c:pt idx="2510">
                  <c:v>0.29892241246938078</c:v>
                </c:pt>
                <c:pt idx="2511">
                  <c:v>0.29903142421865631</c:v>
                </c:pt>
                <c:pt idx="2512">
                  <c:v>0.29915080440576536</c:v>
                </c:pt>
                <c:pt idx="2513">
                  <c:v>0.29926498081585684</c:v>
                </c:pt>
                <c:pt idx="2514">
                  <c:v>0.29937395522958771</c:v>
                </c:pt>
                <c:pt idx="2515">
                  <c:v>0.29949181214623882</c:v>
                </c:pt>
                <c:pt idx="2516">
                  <c:v>0.29963188815067016</c:v>
                </c:pt>
                <c:pt idx="2517">
                  <c:v>0.29978380026128459</c:v>
                </c:pt>
                <c:pt idx="2518">
                  <c:v>0.29993717102874662</c:v>
                </c:pt>
                <c:pt idx="2519">
                  <c:v>0.30009422202619496</c:v>
                </c:pt>
                <c:pt idx="2520">
                  <c:v>0.3002527296256331</c:v>
                </c:pt>
                <c:pt idx="2521">
                  <c:v>0.30040602849540976</c:v>
                </c:pt>
                <c:pt idx="2522">
                  <c:v>0.30056226547983528</c:v>
                </c:pt>
                <c:pt idx="2523">
                  <c:v>0.30071551690909376</c:v>
                </c:pt>
                <c:pt idx="2524">
                  <c:v>0.30085394124801468</c:v>
                </c:pt>
                <c:pt idx="2525">
                  <c:v>0.30098050502318885</c:v>
                </c:pt>
                <c:pt idx="2526">
                  <c:v>0.30112037266718361</c:v>
                </c:pt>
                <c:pt idx="2527">
                  <c:v>0.30125726120572016</c:v>
                </c:pt>
                <c:pt idx="2528">
                  <c:v>0.30137859537867684</c:v>
                </c:pt>
                <c:pt idx="2529">
                  <c:v>0.30148807943517053</c:v>
                </c:pt>
                <c:pt idx="2530">
                  <c:v>0.30158941548074752</c:v>
                </c:pt>
                <c:pt idx="2531">
                  <c:v>0.30169000169135035</c:v>
                </c:pt>
                <c:pt idx="2532">
                  <c:v>0.30177874582874914</c:v>
                </c:pt>
                <c:pt idx="2533">
                  <c:v>0.30184899601928539</c:v>
                </c:pt>
                <c:pt idx="2534">
                  <c:v>0.30191702307929302</c:v>
                </c:pt>
                <c:pt idx="2535">
                  <c:v>0.30198134875949451</c:v>
                </c:pt>
                <c:pt idx="2536">
                  <c:v>0.30203014479135182</c:v>
                </c:pt>
                <c:pt idx="2537">
                  <c:v>0.30207080633245198</c:v>
                </c:pt>
                <c:pt idx="2538">
                  <c:v>0.30211738024803658</c:v>
                </c:pt>
                <c:pt idx="2539">
                  <c:v>0.30215877746319275</c:v>
                </c:pt>
                <c:pt idx="2540">
                  <c:v>0.30220978238961449</c:v>
                </c:pt>
                <c:pt idx="2541">
                  <c:v>0.30227187183243343</c:v>
                </c:pt>
                <c:pt idx="2542">
                  <c:v>0.30232508828667787</c:v>
                </c:pt>
                <c:pt idx="2543">
                  <c:v>0.30237682379114011</c:v>
                </c:pt>
                <c:pt idx="2544">
                  <c:v>0.30241968832444072</c:v>
                </c:pt>
                <c:pt idx="2545">
                  <c:v>0.30248545963908152</c:v>
                </c:pt>
                <c:pt idx="2546">
                  <c:v>0.30256674405106665</c:v>
                </c:pt>
                <c:pt idx="2547">
                  <c:v>0.30267240390991323</c:v>
                </c:pt>
                <c:pt idx="2548">
                  <c:v>0.30279208900527244</c:v>
                </c:pt>
                <c:pt idx="2549">
                  <c:v>0.30290363443780577</c:v>
                </c:pt>
                <c:pt idx="2550">
                  <c:v>0.30301886036199333</c:v>
                </c:pt>
                <c:pt idx="2551">
                  <c:v>0.30314441195832525</c:v>
                </c:pt>
                <c:pt idx="2552">
                  <c:v>0.30327511657825512</c:v>
                </c:pt>
                <c:pt idx="2553">
                  <c:v>0.30340063600735079</c:v>
                </c:pt>
                <c:pt idx="2554">
                  <c:v>0.3035342599668423</c:v>
                </c:pt>
                <c:pt idx="2555">
                  <c:v>0.30368410427298365</c:v>
                </c:pt>
                <c:pt idx="2556">
                  <c:v>0.30385827928536169</c:v>
                </c:pt>
                <c:pt idx="2557">
                  <c:v>0.30404570494285943</c:v>
                </c:pt>
                <c:pt idx="2558">
                  <c:v>0.3042279316429688</c:v>
                </c:pt>
                <c:pt idx="2559">
                  <c:v>0.30438357269076932</c:v>
                </c:pt>
                <c:pt idx="2560">
                  <c:v>0.30451411545753954</c:v>
                </c:pt>
                <c:pt idx="2561">
                  <c:v>0.3046313681604777</c:v>
                </c:pt>
                <c:pt idx="2562">
                  <c:v>0.30474713249833357</c:v>
                </c:pt>
                <c:pt idx="2563">
                  <c:v>0.30486804399421508</c:v>
                </c:pt>
                <c:pt idx="2564">
                  <c:v>0.30499999778404197</c:v>
                </c:pt>
                <c:pt idx="2565">
                  <c:v>0.30513709333395828</c:v>
                </c:pt>
                <c:pt idx="2566">
                  <c:v>0.30528006544432279</c:v>
                </c:pt>
                <c:pt idx="2567">
                  <c:v>0.30540828077551496</c:v>
                </c:pt>
                <c:pt idx="2568">
                  <c:v>0.30552469195170884</c:v>
                </c:pt>
                <c:pt idx="2569">
                  <c:v>0.30562782977266018</c:v>
                </c:pt>
                <c:pt idx="2570">
                  <c:v>0.30572580085064505</c:v>
                </c:pt>
                <c:pt idx="2571">
                  <c:v>0.30583922905623667</c:v>
                </c:pt>
                <c:pt idx="2572">
                  <c:v>0.30596516348433483</c:v>
                </c:pt>
                <c:pt idx="2573">
                  <c:v>0.3061013904755307</c:v>
                </c:pt>
                <c:pt idx="2574">
                  <c:v>0.30623318163165147</c:v>
                </c:pt>
                <c:pt idx="2575">
                  <c:v>0.30636053870387697</c:v>
                </c:pt>
                <c:pt idx="2576">
                  <c:v>0.30649008763822388</c:v>
                </c:pt>
                <c:pt idx="2577">
                  <c:v>0.30662035572202834</c:v>
                </c:pt>
                <c:pt idx="2578">
                  <c:v>0.30674398430953048</c:v>
                </c:pt>
                <c:pt idx="2579">
                  <c:v>0.30687716229327283</c:v>
                </c:pt>
                <c:pt idx="2580">
                  <c:v>0.30700590867521754</c:v>
                </c:pt>
                <c:pt idx="2581">
                  <c:v>0.30711624952557204</c:v>
                </c:pt>
                <c:pt idx="2582">
                  <c:v>0.30720819093468665</c:v>
                </c:pt>
                <c:pt idx="2583">
                  <c:v>0.30728320886180005</c:v>
                </c:pt>
                <c:pt idx="2584">
                  <c:v>0.30735527960882975</c:v>
                </c:pt>
                <c:pt idx="2585">
                  <c:v>0.3074346984979191</c:v>
                </c:pt>
                <c:pt idx="2586">
                  <c:v>0.30751925797434765</c:v>
                </c:pt>
                <c:pt idx="2587">
                  <c:v>0.30760013426161142</c:v>
                </c:pt>
                <c:pt idx="2588">
                  <c:v>0.30768982576700377</c:v>
                </c:pt>
                <c:pt idx="2589">
                  <c:v>0.30777583383490753</c:v>
                </c:pt>
                <c:pt idx="2590">
                  <c:v>0.30785521933239507</c:v>
                </c:pt>
                <c:pt idx="2591">
                  <c:v>0.30793018873829753</c:v>
                </c:pt>
                <c:pt idx="2592">
                  <c:v>0.30800515252420962</c:v>
                </c:pt>
                <c:pt idx="2593">
                  <c:v>0.30807129237474296</c:v>
                </c:pt>
                <c:pt idx="2594">
                  <c:v>0.30813963229163743</c:v>
                </c:pt>
                <c:pt idx="2595">
                  <c:v>0.30823001017042717</c:v>
                </c:pt>
                <c:pt idx="2596">
                  <c:v>0.30832184924052203</c:v>
                </c:pt>
                <c:pt idx="2597">
                  <c:v>0.3084063337363816</c:v>
                </c:pt>
                <c:pt idx="2598">
                  <c:v>0.30849448386197925</c:v>
                </c:pt>
                <c:pt idx="2599">
                  <c:v>0.30857968826445409</c:v>
                </c:pt>
                <c:pt idx="2600">
                  <c:v>0.30866194769605837</c:v>
                </c:pt>
                <c:pt idx="2601">
                  <c:v>0.30874787219785005</c:v>
                </c:pt>
                <c:pt idx="2602">
                  <c:v>0.30882938349069727</c:v>
                </c:pt>
                <c:pt idx="2603">
                  <c:v>0.3089079511508937</c:v>
                </c:pt>
                <c:pt idx="2604">
                  <c:v>0.30897476551894465</c:v>
                </c:pt>
                <c:pt idx="2605">
                  <c:v>0.30906286555365425</c:v>
                </c:pt>
                <c:pt idx="2606">
                  <c:v>0.30917297968339047</c:v>
                </c:pt>
                <c:pt idx="2607">
                  <c:v>0.3092860175768955</c:v>
                </c:pt>
                <c:pt idx="2608">
                  <c:v>0.30940784930980897</c:v>
                </c:pt>
                <c:pt idx="2609">
                  <c:v>0.30952893240928808</c:v>
                </c:pt>
                <c:pt idx="2610">
                  <c:v>0.30966540850857277</c:v>
                </c:pt>
                <c:pt idx="2611">
                  <c:v>0.30980553393940352</c:v>
                </c:pt>
                <c:pt idx="2612">
                  <c:v>0.30994123880719859</c:v>
                </c:pt>
                <c:pt idx="2613">
                  <c:v>0.31006299074437821</c:v>
                </c:pt>
                <c:pt idx="2614">
                  <c:v>0.31017226148695226</c:v>
                </c:pt>
                <c:pt idx="2615">
                  <c:v>0.31026685537310483</c:v>
                </c:pt>
                <c:pt idx="2616">
                  <c:v>0.31036950528055329</c:v>
                </c:pt>
                <c:pt idx="2617">
                  <c:v>0.31050366748726099</c:v>
                </c:pt>
                <c:pt idx="2618">
                  <c:v>0.31066126675955175</c:v>
                </c:pt>
                <c:pt idx="2619">
                  <c:v>0.31081151270511792</c:v>
                </c:pt>
                <c:pt idx="2620">
                  <c:v>0.310939020822941</c:v>
                </c:pt>
                <c:pt idx="2621">
                  <c:v>0.31106504735315788</c:v>
                </c:pt>
                <c:pt idx="2622">
                  <c:v>0.31117567383248773</c:v>
                </c:pt>
                <c:pt idx="2623">
                  <c:v>0.31127749798665699</c:v>
                </c:pt>
                <c:pt idx="2624">
                  <c:v>0.31138517124456916</c:v>
                </c:pt>
                <c:pt idx="2625">
                  <c:v>0.31148770642704332</c:v>
                </c:pt>
                <c:pt idx="2626">
                  <c:v>0.31158949881533088</c:v>
                </c:pt>
                <c:pt idx="2627">
                  <c:v>0.3116920130502544</c:v>
                </c:pt>
                <c:pt idx="2628">
                  <c:v>0.31180623081973485</c:v>
                </c:pt>
                <c:pt idx="2629">
                  <c:v>0.31192043554500615</c:v>
                </c:pt>
                <c:pt idx="2630">
                  <c:v>0.31203023548231096</c:v>
                </c:pt>
                <c:pt idx="2631">
                  <c:v>0.31213490019850348</c:v>
                </c:pt>
                <c:pt idx="2632">
                  <c:v>0.31223735854012924</c:v>
                </c:pt>
                <c:pt idx="2633">
                  <c:v>0.31233980638511866</c:v>
                </c:pt>
                <c:pt idx="2634">
                  <c:v>0.31245102359170579</c:v>
                </c:pt>
                <c:pt idx="2635">
                  <c:v>0.31255857057319625</c:v>
                </c:pt>
                <c:pt idx="2636">
                  <c:v>0.31267122643526074</c:v>
                </c:pt>
                <c:pt idx="2637">
                  <c:v>0.31278606382892921</c:v>
                </c:pt>
                <c:pt idx="2638">
                  <c:v>0.31290088803648486</c:v>
                </c:pt>
                <c:pt idx="2639">
                  <c:v>0.31301935524643543</c:v>
                </c:pt>
                <c:pt idx="2640">
                  <c:v>0.31313707727415424</c:v>
                </c:pt>
                <c:pt idx="2641">
                  <c:v>0.31324893691893013</c:v>
                </c:pt>
                <c:pt idx="2642">
                  <c:v>0.31336078405252521</c:v>
                </c:pt>
                <c:pt idx="2643">
                  <c:v>0.31347334958186285</c:v>
                </c:pt>
                <c:pt idx="2644">
                  <c:v>0.31359174899731268</c:v>
                </c:pt>
                <c:pt idx="2645">
                  <c:v>0.31371598022540315</c:v>
                </c:pt>
                <c:pt idx="2646">
                  <c:v>0.31383727347463275</c:v>
                </c:pt>
                <c:pt idx="2647">
                  <c:v>0.31396877965159437</c:v>
                </c:pt>
                <c:pt idx="2648">
                  <c:v>0.31410538164436963</c:v>
                </c:pt>
                <c:pt idx="2649">
                  <c:v>0.31424634702372495</c:v>
                </c:pt>
                <c:pt idx="2650">
                  <c:v>0.31438802277053474</c:v>
                </c:pt>
                <c:pt idx="2651">
                  <c:v>0.31450631394512879</c:v>
                </c:pt>
                <c:pt idx="2652">
                  <c:v>0.31460268900187849</c:v>
                </c:pt>
                <c:pt idx="2653">
                  <c:v>0.31468737456661755</c:v>
                </c:pt>
                <c:pt idx="2654">
                  <c:v>0.31476475338121268</c:v>
                </c:pt>
                <c:pt idx="2655">
                  <c:v>0.31483993649409903</c:v>
                </c:pt>
                <c:pt idx="2656">
                  <c:v>0.31492241243653379</c:v>
                </c:pt>
                <c:pt idx="2657">
                  <c:v>0.31501217940373688</c:v>
                </c:pt>
                <c:pt idx="2658">
                  <c:v>0.3150924519802597</c:v>
                </c:pt>
                <c:pt idx="2659">
                  <c:v>0.3151522873454593</c:v>
                </c:pt>
                <c:pt idx="2660">
                  <c:v>0.31519971527417012</c:v>
                </c:pt>
                <c:pt idx="2661">
                  <c:v>0.31525589621768191</c:v>
                </c:pt>
                <c:pt idx="2662">
                  <c:v>0.31532520601975716</c:v>
                </c:pt>
                <c:pt idx="2663">
                  <c:v>0.31540764195048915</c:v>
                </c:pt>
                <c:pt idx="2664">
                  <c:v>0.3154944476644021</c:v>
                </c:pt>
                <c:pt idx="2665">
                  <c:v>0.31556884656508327</c:v>
                </c:pt>
                <c:pt idx="2666">
                  <c:v>0.31565417966507864</c:v>
                </c:pt>
                <c:pt idx="2667">
                  <c:v>0.31574023473308249</c:v>
                </c:pt>
                <c:pt idx="2668">
                  <c:v>0.31581461535040284</c:v>
                </c:pt>
                <c:pt idx="2669">
                  <c:v>0.31588169900520385</c:v>
                </c:pt>
                <c:pt idx="2670">
                  <c:v>0.31595169454301697</c:v>
                </c:pt>
                <c:pt idx="2671">
                  <c:v>0.3160246013521078</c:v>
                </c:pt>
                <c:pt idx="2672">
                  <c:v>0.31609385789769912</c:v>
                </c:pt>
                <c:pt idx="2673">
                  <c:v>0.31615946493779556</c:v>
                </c:pt>
                <c:pt idx="2674">
                  <c:v>0.31622433877824396</c:v>
                </c:pt>
                <c:pt idx="2675">
                  <c:v>0.31629722571314739</c:v>
                </c:pt>
                <c:pt idx="2676">
                  <c:v>0.31639925849782707</c:v>
                </c:pt>
                <c:pt idx="2677">
                  <c:v>0.31654645888518618</c:v>
                </c:pt>
                <c:pt idx="2678">
                  <c:v>0.3167286075846017</c:v>
                </c:pt>
                <c:pt idx="2679">
                  <c:v>0.31691290829686652</c:v>
                </c:pt>
                <c:pt idx="2680">
                  <c:v>0.31708333801322958</c:v>
                </c:pt>
                <c:pt idx="2681">
                  <c:v>0.31723480671375004</c:v>
                </c:pt>
                <c:pt idx="2682">
                  <c:v>0.31738042806209699</c:v>
                </c:pt>
                <c:pt idx="2683">
                  <c:v>0.31749982174616742</c:v>
                </c:pt>
                <c:pt idx="2684">
                  <c:v>0.31760464347289552</c:v>
                </c:pt>
                <c:pt idx="2685">
                  <c:v>0.31770144822470164</c:v>
                </c:pt>
                <c:pt idx="2686">
                  <c:v>0.31779678810599193</c:v>
                </c:pt>
                <c:pt idx="2687">
                  <c:v>0.31787829285841912</c:v>
                </c:pt>
                <c:pt idx="2688">
                  <c:v>0.31795760806984497</c:v>
                </c:pt>
                <c:pt idx="2689">
                  <c:v>0.31804201000939325</c:v>
                </c:pt>
                <c:pt idx="2690">
                  <c:v>0.31812640482585552</c:v>
                </c:pt>
                <c:pt idx="2691">
                  <c:v>0.31820133563310993</c:v>
                </c:pt>
                <c:pt idx="2692">
                  <c:v>0.3182900813650078</c:v>
                </c:pt>
                <c:pt idx="2693">
                  <c:v>0.31838463782255694</c:v>
                </c:pt>
                <c:pt idx="2694">
                  <c:v>0.31850463891361991</c:v>
                </c:pt>
                <c:pt idx="2695">
                  <c:v>0.3186369870534127</c:v>
                </c:pt>
                <c:pt idx="2696">
                  <c:v>0.31875550376240797</c:v>
                </c:pt>
                <c:pt idx="2697">
                  <c:v>0.31886819067285199</c:v>
                </c:pt>
                <c:pt idx="2698">
                  <c:v>0.31897286907037942</c:v>
                </c:pt>
                <c:pt idx="2699">
                  <c:v>0.31907172194104561</c:v>
                </c:pt>
                <c:pt idx="2700">
                  <c:v>0.31917274529315182</c:v>
                </c:pt>
                <c:pt idx="2701">
                  <c:v>0.31928465852998822</c:v>
                </c:pt>
                <c:pt idx="2702">
                  <c:v>0.31940527825392989</c:v>
                </c:pt>
                <c:pt idx="2703">
                  <c:v>0.31953896022617051</c:v>
                </c:pt>
                <c:pt idx="2704">
                  <c:v>0.31967843540744195</c:v>
                </c:pt>
                <c:pt idx="2705">
                  <c:v>0.31981498600873104</c:v>
                </c:pt>
                <c:pt idx="2706">
                  <c:v>0.31993408939278783</c:v>
                </c:pt>
                <c:pt idx="2707">
                  <c:v>0.32003575179093163</c:v>
                </c:pt>
                <c:pt idx="2708">
                  <c:v>0.32012796516985126</c:v>
                </c:pt>
                <c:pt idx="2709">
                  <c:v>0.32022670392750746</c:v>
                </c:pt>
                <c:pt idx="2710">
                  <c:v>0.32032978840387522</c:v>
                </c:pt>
                <c:pt idx="2711">
                  <c:v>0.32044810466919693</c:v>
                </c:pt>
                <c:pt idx="2712">
                  <c:v>0.32057003562014086</c:v>
                </c:pt>
                <c:pt idx="2713">
                  <c:v>0.32067235905153402</c:v>
                </c:pt>
                <c:pt idx="2714">
                  <c:v>0.3207500017608681</c:v>
                </c:pt>
                <c:pt idx="2715">
                  <c:v>0.32082038293299037</c:v>
                </c:pt>
                <c:pt idx="2716">
                  <c:v>0.32086754280241703</c:v>
                </c:pt>
                <c:pt idx="2717">
                  <c:v>0.32092630814263634</c:v>
                </c:pt>
                <c:pt idx="2718">
                  <c:v>0.32098507002969329</c:v>
                </c:pt>
                <c:pt idx="2719">
                  <c:v>0.32105688542498634</c:v>
                </c:pt>
                <c:pt idx="2720">
                  <c:v>0.3211330476331179</c:v>
                </c:pt>
                <c:pt idx="2721">
                  <c:v>0.32122370936591427</c:v>
                </c:pt>
                <c:pt idx="2722">
                  <c:v>0.32132016442500244</c:v>
                </c:pt>
                <c:pt idx="2723">
                  <c:v>0.32140935894416722</c:v>
                </c:pt>
                <c:pt idx="2724">
                  <c:v>0.32149782044643171</c:v>
                </c:pt>
                <c:pt idx="2725">
                  <c:v>0.32159859901533816</c:v>
                </c:pt>
                <c:pt idx="2726">
                  <c:v>0.3217058916524837</c:v>
                </c:pt>
                <c:pt idx="2727">
                  <c:v>0.32180664925550945</c:v>
                </c:pt>
                <c:pt idx="2728">
                  <c:v>0.32192044239781964</c:v>
                </c:pt>
                <c:pt idx="2729">
                  <c:v>0.32203059921921096</c:v>
                </c:pt>
                <c:pt idx="2730">
                  <c:v>0.32214146850335174</c:v>
                </c:pt>
                <c:pt idx="2731">
                  <c:v>0.32224652935723086</c:v>
                </c:pt>
                <c:pt idx="2732">
                  <c:v>0.32235520138515777</c:v>
                </c:pt>
                <c:pt idx="2733">
                  <c:v>0.3224645859666046</c:v>
                </c:pt>
                <c:pt idx="2734">
                  <c:v>0.32256671573451473</c:v>
                </c:pt>
                <c:pt idx="2735">
                  <c:v>0.32266304134702645</c:v>
                </c:pt>
                <c:pt idx="2736">
                  <c:v>0.32275428863230204</c:v>
                </c:pt>
                <c:pt idx="2737">
                  <c:v>0.32284625167770498</c:v>
                </c:pt>
                <c:pt idx="2738">
                  <c:v>0.32294544642640172</c:v>
                </c:pt>
                <c:pt idx="2739">
                  <c:v>0.32304825103764112</c:v>
                </c:pt>
                <c:pt idx="2740">
                  <c:v>0.32313511993515565</c:v>
                </c:pt>
                <c:pt idx="2741">
                  <c:v>0.32321401931062488</c:v>
                </c:pt>
                <c:pt idx="2742">
                  <c:v>0.32329146493677702</c:v>
                </c:pt>
                <c:pt idx="2743">
                  <c:v>0.32339133922552726</c:v>
                </c:pt>
                <c:pt idx="2744">
                  <c:v>0.32352448942928452</c:v>
                </c:pt>
                <c:pt idx="2745">
                  <c:v>0.32368294401266162</c:v>
                </c:pt>
                <c:pt idx="2746">
                  <c:v>0.32385005383422483</c:v>
                </c:pt>
                <c:pt idx="2747">
                  <c:v>0.32400628710817941</c:v>
                </c:pt>
                <c:pt idx="2748">
                  <c:v>0.32416104971061188</c:v>
                </c:pt>
                <c:pt idx="2749">
                  <c:v>0.3243085581203049</c:v>
                </c:pt>
                <c:pt idx="2750">
                  <c:v>0.32444303212111614</c:v>
                </c:pt>
                <c:pt idx="2751">
                  <c:v>0.32456447696795571</c:v>
                </c:pt>
                <c:pt idx="2752">
                  <c:v>0.32470253027915957</c:v>
                </c:pt>
                <c:pt idx="2753">
                  <c:v>0.32485646254420825</c:v>
                </c:pt>
                <c:pt idx="2754">
                  <c:v>0.32502482141056094</c:v>
                </c:pt>
                <c:pt idx="2755">
                  <c:v>0.32519315193697684</c:v>
                </c:pt>
                <c:pt idx="2756">
                  <c:v>0.32536650998389693</c:v>
                </c:pt>
                <c:pt idx="2757">
                  <c:v>0.32552539513049211</c:v>
                </c:pt>
                <c:pt idx="2758">
                  <c:v>0.32566114970952931</c:v>
                </c:pt>
                <c:pt idx="2759">
                  <c:v>0.32577306116818822</c:v>
                </c:pt>
                <c:pt idx="2760">
                  <c:v>0.32588568199204182</c:v>
                </c:pt>
                <c:pt idx="2761">
                  <c:v>0.32598962841930196</c:v>
                </c:pt>
                <c:pt idx="2762">
                  <c:v>0.32608779012491146</c:v>
                </c:pt>
                <c:pt idx="2763">
                  <c:v>0.32616862194209073</c:v>
                </c:pt>
                <c:pt idx="2764">
                  <c:v>0.32623934442277625</c:v>
                </c:pt>
                <c:pt idx="2765">
                  <c:v>0.32629707335227415</c:v>
                </c:pt>
                <c:pt idx="2766">
                  <c:v>0.3263475834319321</c:v>
                </c:pt>
                <c:pt idx="2767">
                  <c:v>0.3263952048846841</c:v>
                </c:pt>
                <c:pt idx="2768">
                  <c:v>0.32644426703995111</c:v>
                </c:pt>
                <c:pt idx="2769">
                  <c:v>0.3265120842912429</c:v>
                </c:pt>
                <c:pt idx="2770">
                  <c:v>0.32658927492726342</c:v>
                </c:pt>
                <c:pt idx="2771">
                  <c:v>0.32667511545941202</c:v>
                </c:pt>
                <c:pt idx="2772">
                  <c:v>0.32676816115898283</c:v>
                </c:pt>
                <c:pt idx="2773">
                  <c:v>0.32686264056849185</c:v>
                </c:pt>
                <c:pt idx="2774">
                  <c:v>0.32696360106345712</c:v>
                </c:pt>
                <c:pt idx="2775">
                  <c:v>0.32707608789504505</c:v>
                </c:pt>
                <c:pt idx="2776">
                  <c:v>0.32716909629506846</c:v>
                </c:pt>
                <c:pt idx="2777">
                  <c:v>0.32724911985520089</c:v>
                </c:pt>
                <c:pt idx="2778">
                  <c:v>0.32732337022387364</c:v>
                </c:pt>
                <c:pt idx="2779">
                  <c:v>0.32741347249000652</c:v>
                </c:pt>
                <c:pt idx="2780">
                  <c:v>0.3275172602383884</c:v>
                </c:pt>
                <c:pt idx="2781">
                  <c:v>0.32762175785179409</c:v>
                </c:pt>
                <c:pt idx="2782">
                  <c:v>0.32772192117574361</c:v>
                </c:pt>
                <c:pt idx="2783">
                  <c:v>0.32781775151145021</c:v>
                </c:pt>
                <c:pt idx="2784">
                  <c:v>0.32789844361922943</c:v>
                </c:pt>
                <c:pt idx="2785">
                  <c:v>0.32796111960278557</c:v>
                </c:pt>
                <c:pt idx="2786">
                  <c:v>0.32800578284911941</c:v>
                </c:pt>
                <c:pt idx="2787">
                  <c:v>0.3280598083037658</c:v>
                </c:pt>
                <c:pt idx="2788">
                  <c:v>0.32811455112058568</c:v>
                </c:pt>
                <c:pt idx="2789">
                  <c:v>0.32816352899556051</c:v>
                </c:pt>
                <c:pt idx="2790">
                  <c:v>0.32821178426160585</c:v>
                </c:pt>
                <c:pt idx="2791">
                  <c:v>0.32826291789793527</c:v>
                </c:pt>
                <c:pt idx="2792">
                  <c:v>0.32832629117085466</c:v>
                </c:pt>
                <c:pt idx="2793">
                  <c:v>0.32839038050997504</c:v>
                </c:pt>
                <c:pt idx="2794">
                  <c:v>0.32845950597920981</c:v>
                </c:pt>
                <c:pt idx="2795">
                  <c:v>0.32852934665250227</c:v>
                </c:pt>
                <c:pt idx="2796">
                  <c:v>0.32860854151438107</c:v>
                </c:pt>
                <c:pt idx="2797">
                  <c:v>0.32870716634596181</c:v>
                </c:pt>
                <c:pt idx="2798">
                  <c:v>0.32883961067095208</c:v>
                </c:pt>
                <c:pt idx="2799">
                  <c:v>0.32899074852335503</c:v>
                </c:pt>
                <c:pt idx="2800">
                  <c:v>0.3291490589200014</c:v>
                </c:pt>
                <c:pt idx="2801">
                  <c:v>0.32931238019886067</c:v>
                </c:pt>
                <c:pt idx="2802">
                  <c:v>0.32948646426176054</c:v>
                </c:pt>
                <c:pt idx="2803">
                  <c:v>0.32964901127308738</c:v>
                </c:pt>
                <c:pt idx="2804">
                  <c:v>0.32980793656451224</c:v>
                </c:pt>
                <c:pt idx="2805">
                  <c:v>0.32995964710109998</c:v>
                </c:pt>
                <c:pt idx="2806">
                  <c:v>0.33009551993871128</c:v>
                </c:pt>
                <c:pt idx="2807">
                  <c:v>0.33022849928362102</c:v>
                </c:pt>
                <c:pt idx="2808">
                  <c:v>0.33035283694317868</c:v>
                </c:pt>
                <c:pt idx="2809">
                  <c:v>0.33046422460721792</c:v>
                </c:pt>
                <c:pt idx="2810">
                  <c:v>0.3305526072798165</c:v>
                </c:pt>
                <c:pt idx="2811">
                  <c:v>0.33063092360812851</c:v>
                </c:pt>
                <c:pt idx="2812">
                  <c:v>0.33070995221724442</c:v>
                </c:pt>
                <c:pt idx="2813">
                  <c:v>0.33077460734323322</c:v>
                </c:pt>
                <c:pt idx="2814">
                  <c:v>0.330834948356176</c:v>
                </c:pt>
                <c:pt idx="2815">
                  <c:v>0.33090103195482545</c:v>
                </c:pt>
                <c:pt idx="2816">
                  <c:v>0.33097285700053708</c:v>
                </c:pt>
                <c:pt idx="2817">
                  <c:v>0.33103893148661651</c:v>
                </c:pt>
                <c:pt idx="2818">
                  <c:v>0.33113372638499844</c:v>
                </c:pt>
                <c:pt idx="2819">
                  <c:v>0.33124071892183249</c:v>
                </c:pt>
                <c:pt idx="2820">
                  <c:v>0.33133980247088518</c:v>
                </c:pt>
                <c:pt idx="2821">
                  <c:v>0.33142451829958597</c:v>
                </c:pt>
                <c:pt idx="2822">
                  <c:v>0.3314998949946551</c:v>
                </c:pt>
                <c:pt idx="2823">
                  <c:v>0.33158316169075247</c:v>
                </c:pt>
                <c:pt idx="2824">
                  <c:v>0.33167575185767117</c:v>
                </c:pt>
                <c:pt idx="2825">
                  <c:v>0.33176905110574689</c:v>
                </c:pt>
                <c:pt idx="2826">
                  <c:v>0.33186808232218945</c:v>
                </c:pt>
                <c:pt idx="2827">
                  <c:v>0.33197714883493168</c:v>
                </c:pt>
                <c:pt idx="2828">
                  <c:v>0.3320897905744114</c:v>
                </c:pt>
                <c:pt idx="2829">
                  <c:v>0.33220672367052062</c:v>
                </c:pt>
                <c:pt idx="2830">
                  <c:v>0.33231862229622083</c:v>
                </c:pt>
                <c:pt idx="2831">
                  <c:v>0.33242333659125239</c:v>
                </c:pt>
                <c:pt idx="2832">
                  <c:v>0.33250867780375881</c:v>
                </c:pt>
                <c:pt idx="2833">
                  <c:v>0.33260189937644569</c:v>
                </c:pt>
                <c:pt idx="2834">
                  <c:v>0.33269439527066197</c:v>
                </c:pt>
                <c:pt idx="2835">
                  <c:v>0.33280122096671677</c:v>
                </c:pt>
                <c:pt idx="2836">
                  <c:v>0.33290373422632319</c:v>
                </c:pt>
                <c:pt idx="2837">
                  <c:v>0.3330112543255172</c:v>
                </c:pt>
                <c:pt idx="2838">
                  <c:v>0.33311661280785054</c:v>
                </c:pt>
                <c:pt idx="2839">
                  <c:v>0.33321837712893748</c:v>
                </c:pt>
                <c:pt idx="2840">
                  <c:v>0.33331941455407388</c:v>
                </c:pt>
                <c:pt idx="2841">
                  <c:v>0.33341112763263808</c:v>
                </c:pt>
                <c:pt idx="2842">
                  <c:v>0.33349710100530455</c:v>
                </c:pt>
                <c:pt idx="2843">
                  <c:v>0.3335887977898922</c:v>
                </c:pt>
                <c:pt idx="2844">
                  <c:v>0.33368550013263554</c:v>
                </c:pt>
                <c:pt idx="2845">
                  <c:v>0.33378720658069722</c:v>
                </c:pt>
                <c:pt idx="2846">
                  <c:v>0.33389319947640761</c:v>
                </c:pt>
                <c:pt idx="2847">
                  <c:v>0.33398485994889571</c:v>
                </c:pt>
                <c:pt idx="2848">
                  <c:v>0.33406433996347301</c:v>
                </c:pt>
                <c:pt idx="2849">
                  <c:v>0.33412949454273538</c:v>
                </c:pt>
                <c:pt idx="2850">
                  <c:v>0.3341975085307331</c:v>
                </c:pt>
                <c:pt idx="2851">
                  <c:v>0.33428341432506009</c:v>
                </c:pt>
                <c:pt idx="2852">
                  <c:v>0.33437503903888655</c:v>
                </c:pt>
                <c:pt idx="2853">
                  <c:v>0.33446522391794953</c:v>
                </c:pt>
                <c:pt idx="2854">
                  <c:v>0.33455468500798174</c:v>
                </c:pt>
                <c:pt idx="2855">
                  <c:v>0.33465057840894319</c:v>
                </c:pt>
                <c:pt idx="2856">
                  <c:v>0.33474288501147109</c:v>
                </c:pt>
                <c:pt idx="2857">
                  <c:v>0.3348373294599607</c:v>
                </c:pt>
                <c:pt idx="2858">
                  <c:v>0.33496038005608864</c:v>
                </c:pt>
                <c:pt idx="2859">
                  <c:v>0.33510201257858596</c:v>
                </c:pt>
                <c:pt idx="2860">
                  <c:v>0.33523361270036311</c:v>
                </c:pt>
                <c:pt idx="2861">
                  <c:v>0.33535589946297339</c:v>
                </c:pt>
                <c:pt idx="2862">
                  <c:v>0.33548174624753963</c:v>
                </c:pt>
                <c:pt idx="2863">
                  <c:v>0.33560829210002524</c:v>
                </c:pt>
                <c:pt idx="2864">
                  <c:v>0.33572910342326695</c:v>
                </c:pt>
                <c:pt idx="2865">
                  <c:v>0.33582988750204101</c:v>
                </c:pt>
                <c:pt idx="2866">
                  <c:v>0.3359363787893318</c:v>
                </c:pt>
                <c:pt idx="2867">
                  <c:v>0.33605500673578542</c:v>
                </c:pt>
                <c:pt idx="2868">
                  <c:v>0.33617647860340755</c:v>
                </c:pt>
                <c:pt idx="2869">
                  <c:v>0.33628579066981817</c:v>
                </c:pt>
                <c:pt idx="2870">
                  <c:v>0.33639151907792547</c:v>
                </c:pt>
                <c:pt idx="2871">
                  <c:v>0.33648509368141771</c:v>
                </c:pt>
                <c:pt idx="2872">
                  <c:v>0.33656651789087999</c:v>
                </c:pt>
                <c:pt idx="2873">
                  <c:v>0.33665079210780463</c:v>
                </c:pt>
                <c:pt idx="2874">
                  <c:v>0.33673862970685253</c:v>
                </c:pt>
                <c:pt idx="2875">
                  <c:v>0.33683431392045832</c:v>
                </c:pt>
                <c:pt idx="2876">
                  <c:v>0.33693712854221619</c:v>
                </c:pt>
                <c:pt idx="2877">
                  <c:v>0.33703136599353412</c:v>
                </c:pt>
                <c:pt idx="2878">
                  <c:v>0.33712059781823062</c:v>
                </c:pt>
                <c:pt idx="2879">
                  <c:v>0.33721553173751312</c:v>
                </c:pt>
                <c:pt idx="2880">
                  <c:v>0.33731687980970265</c:v>
                </c:pt>
                <c:pt idx="2881">
                  <c:v>0.33742535368937016</c:v>
                </c:pt>
                <c:pt idx="2882">
                  <c:v>0.3375566484341298</c:v>
                </c:pt>
                <c:pt idx="2883">
                  <c:v>0.33769363326969476</c:v>
                </c:pt>
                <c:pt idx="2884">
                  <c:v>0.33782845939235306</c:v>
                </c:pt>
                <c:pt idx="2885">
                  <c:v>0.33793830427579613</c:v>
                </c:pt>
                <c:pt idx="2886">
                  <c:v>0.33803102108520622</c:v>
                </c:pt>
                <c:pt idx="2887">
                  <c:v>0.33810590146383646</c:v>
                </c:pt>
                <c:pt idx="2888">
                  <c:v>0.33817293247497432</c:v>
                </c:pt>
                <c:pt idx="2889">
                  <c:v>0.3382321156966196</c:v>
                </c:pt>
                <c:pt idx="2890">
                  <c:v>0.33831054589485293</c:v>
                </c:pt>
                <c:pt idx="2891">
                  <c:v>0.33838041489051451</c:v>
                </c:pt>
                <c:pt idx="2892">
                  <c:v>0.33845669485226898</c:v>
                </c:pt>
                <c:pt idx="2893">
                  <c:v>0.33853795869033343</c:v>
                </c:pt>
                <c:pt idx="2894">
                  <c:v>0.33861921592512317</c:v>
                </c:pt>
                <c:pt idx="2895">
                  <c:v>0.33869975386156381</c:v>
                </c:pt>
                <c:pt idx="2896">
                  <c:v>0.33879168747130917</c:v>
                </c:pt>
                <c:pt idx="2897">
                  <c:v>0.3388950136110972</c:v>
                </c:pt>
                <c:pt idx="2898">
                  <c:v>0.33900117900619464</c:v>
                </c:pt>
                <c:pt idx="2899">
                  <c:v>0.33911089515495441</c:v>
                </c:pt>
                <c:pt idx="2900">
                  <c:v>0.3392113389957121</c:v>
                </c:pt>
                <c:pt idx="2901">
                  <c:v>0.33930251332108519</c:v>
                </c:pt>
                <c:pt idx="2902">
                  <c:v>0.3394036501129557</c:v>
                </c:pt>
                <c:pt idx="2903">
                  <c:v>0.33952614013586929</c:v>
                </c:pt>
                <c:pt idx="2904">
                  <c:v>0.33965359928769789</c:v>
                </c:pt>
                <c:pt idx="2905">
                  <c:v>0.33977463483954706</c:v>
                </c:pt>
                <c:pt idx="2906">
                  <c:v>0.33988284245875033</c:v>
                </c:pt>
                <c:pt idx="2907">
                  <c:v>0.33998320879596527</c:v>
                </c:pt>
                <c:pt idx="2908">
                  <c:v>0.34005082582594498</c:v>
                </c:pt>
                <c:pt idx="2909">
                  <c:v>0.3401127447797479</c:v>
                </c:pt>
                <c:pt idx="2910">
                  <c:v>0.34017323660678689</c:v>
                </c:pt>
                <c:pt idx="2911">
                  <c:v>0.34024582196933978</c:v>
                </c:pt>
                <c:pt idx="2912">
                  <c:v>0.34032551747562284</c:v>
                </c:pt>
                <c:pt idx="2913">
                  <c:v>0.34042726232879073</c:v>
                </c:pt>
                <c:pt idx="2914">
                  <c:v>0.34053753352133592</c:v>
                </c:pt>
                <c:pt idx="2915">
                  <c:v>0.34063285494667689</c:v>
                </c:pt>
                <c:pt idx="2916">
                  <c:v>0.34071180835176129</c:v>
                </c:pt>
                <c:pt idx="2917">
                  <c:v>0.3408014235824276</c:v>
                </c:pt>
                <c:pt idx="2918">
                  <c:v>0.34088249710976071</c:v>
                </c:pt>
                <c:pt idx="2919">
                  <c:v>0.34096427514927369</c:v>
                </c:pt>
                <c:pt idx="2920">
                  <c:v>0.34106382199788043</c:v>
                </c:pt>
                <c:pt idx="2921">
                  <c:v>0.34116904646380358</c:v>
                </c:pt>
                <c:pt idx="2922">
                  <c:v>0.34127425985870308</c:v>
                </c:pt>
                <c:pt idx="2923">
                  <c:v>0.34137661902430949</c:v>
                </c:pt>
                <c:pt idx="2924">
                  <c:v>0.34147043905623431</c:v>
                </c:pt>
                <c:pt idx="2925">
                  <c:v>0.34156069699144276</c:v>
                </c:pt>
                <c:pt idx="2926">
                  <c:v>0.34165236797227633</c:v>
                </c:pt>
                <c:pt idx="2927">
                  <c:v>0.34175610948830309</c:v>
                </c:pt>
                <c:pt idx="2928">
                  <c:v>0.34186268203020165</c:v>
                </c:pt>
                <c:pt idx="2929">
                  <c:v>0.34196498098620204</c:v>
                </c:pt>
                <c:pt idx="2930">
                  <c:v>0.34206797977836595</c:v>
                </c:pt>
                <c:pt idx="2931">
                  <c:v>0.34218162130764862</c:v>
                </c:pt>
                <c:pt idx="2932">
                  <c:v>0.3423215247035169</c:v>
                </c:pt>
                <c:pt idx="2933">
                  <c:v>0.34246921872437885</c:v>
                </c:pt>
                <c:pt idx="2934">
                  <c:v>0.34263605832481941</c:v>
                </c:pt>
                <c:pt idx="2935">
                  <c:v>0.34280570920288556</c:v>
                </c:pt>
                <c:pt idx="2936">
                  <c:v>0.34297675061484129</c:v>
                </c:pt>
                <c:pt idx="2937">
                  <c:v>0.34314279603077275</c:v>
                </c:pt>
                <c:pt idx="2938">
                  <c:v>0.34329533482647329</c:v>
                </c:pt>
                <c:pt idx="2939">
                  <c:v>0.34343508250765181</c:v>
                </c:pt>
                <c:pt idx="2940">
                  <c:v>0.34355920747114982</c:v>
                </c:pt>
                <c:pt idx="2941">
                  <c:v>0.34367906209968552</c:v>
                </c:pt>
                <c:pt idx="2942">
                  <c:v>0.34379677514802925</c:v>
                </c:pt>
                <c:pt idx="2943">
                  <c:v>0.34391376535182844</c:v>
                </c:pt>
                <c:pt idx="2944">
                  <c:v>0.34401160119470553</c:v>
                </c:pt>
                <c:pt idx="2945">
                  <c:v>0.344093123752574</c:v>
                </c:pt>
                <c:pt idx="2946">
                  <c:v>0.34416329871864065</c:v>
                </c:pt>
                <c:pt idx="2947">
                  <c:v>0.34422496356314247</c:v>
                </c:pt>
                <c:pt idx="2948">
                  <c:v>0.34428308097024374</c:v>
                </c:pt>
                <c:pt idx="2949">
                  <c:v>0.34436670740957087</c:v>
                </c:pt>
                <c:pt idx="2950">
                  <c:v>0.34447087632771484</c:v>
                </c:pt>
                <c:pt idx="2951">
                  <c:v>0.34458141106797496</c:v>
                </c:pt>
                <c:pt idx="2952">
                  <c:v>0.34468201540254806</c:v>
                </c:pt>
                <c:pt idx="2953">
                  <c:v>0.34478402636456457</c:v>
                </c:pt>
                <c:pt idx="2954">
                  <c:v>0.34490160942367282</c:v>
                </c:pt>
                <c:pt idx="2955">
                  <c:v>0.34500784728609707</c:v>
                </c:pt>
                <c:pt idx="2956">
                  <c:v>0.34510699244247706</c:v>
                </c:pt>
                <c:pt idx="2957">
                  <c:v>0.34518700957893295</c:v>
                </c:pt>
                <c:pt idx="2958">
                  <c:v>0.34527268454727322</c:v>
                </c:pt>
                <c:pt idx="2959">
                  <c:v>0.34536189200281014</c:v>
                </c:pt>
                <c:pt idx="2960">
                  <c:v>0.34544896779597173</c:v>
                </c:pt>
                <c:pt idx="2961">
                  <c:v>0.34552187909091919</c:v>
                </c:pt>
                <c:pt idx="2962">
                  <c:v>0.34557638212062863</c:v>
                </c:pt>
                <c:pt idx="2963">
                  <c:v>0.34562451219641444</c:v>
                </c:pt>
                <c:pt idx="2964">
                  <c:v>0.34567193221142084</c:v>
                </c:pt>
                <c:pt idx="2965">
                  <c:v>0.34572642706361711</c:v>
                </c:pt>
                <c:pt idx="2966">
                  <c:v>0.34579436453852042</c:v>
                </c:pt>
                <c:pt idx="2967">
                  <c:v>0.34587432669452678</c:v>
                </c:pt>
                <c:pt idx="2968">
                  <c:v>0.34596984832228794</c:v>
                </c:pt>
                <c:pt idx="2969">
                  <c:v>0.34606819068751526</c:v>
                </c:pt>
                <c:pt idx="2970">
                  <c:v>0.34617288991432227</c:v>
                </c:pt>
                <c:pt idx="2971">
                  <c:v>0.34626767570557865</c:v>
                </c:pt>
                <c:pt idx="2972">
                  <c:v>0.34634618549087359</c:v>
                </c:pt>
                <c:pt idx="2973">
                  <c:v>0.34642893237633154</c:v>
                </c:pt>
                <c:pt idx="2974">
                  <c:v>0.3465081366562327</c:v>
                </c:pt>
                <c:pt idx="2975">
                  <c:v>0.34659299142381345</c:v>
                </c:pt>
                <c:pt idx="2976">
                  <c:v>0.34668490929737938</c:v>
                </c:pt>
                <c:pt idx="2977">
                  <c:v>0.3467754047956435</c:v>
                </c:pt>
                <c:pt idx="2978">
                  <c:v>0.34684963327021529</c:v>
                </c:pt>
                <c:pt idx="2979">
                  <c:v>0.3469189082090442</c:v>
                </c:pt>
                <c:pt idx="2980">
                  <c:v>0.34697898972908242</c:v>
                </c:pt>
                <c:pt idx="2981">
                  <c:v>0.34704542861875753</c:v>
                </c:pt>
                <c:pt idx="2982">
                  <c:v>0.3471281176666402</c:v>
                </c:pt>
                <c:pt idx="2983">
                  <c:v>0.34721574645982167</c:v>
                </c:pt>
                <c:pt idx="2984">
                  <c:v>0.34729912802024993</c:v>
                </c:pt>
                <c:pt idx="2985">
                  <c:v>0.34737119800447508</c:v>
                </c:pt>
                <c:pt idx="2986">
                  <c:v>0.34743478485388829</c:v>
                </c:pt>
                <c:pt idx="2987">
                  <c:v>0.34750331282021352</c:v>
                </c:pt>
                <c:pt idx="2988">
                  <c:v>0.34757607448939826</c:v>
                </c:pt>
                <c:pt idx="2989">
                  <c:v>0.34764106101884379</c:v>
                </c:pt>
                <c:pt idx="2990">
                  <c:v>0.34770886854720068</c:v>
                </c:pt>
                <c:pt idx="2991">
                  <c:v>0.347804215105527</c:v>
                </c:pt>
                <c:pt idx="2992">
                  <c:v>0.34791861897673981</c:v>
                </c:pt>
                <c:pt idx="2993">
                  <c:v>0.34804218870146703</c:v>
                </c:pt>
                <c:pt idx="2994">
                  <c:v>0.34818198060943778</c:v>
                </c:pt>
                <c:pt idx="2995">
                  <c:v>0.34831892948748283</c:v>
                </c:pt>
                <c:pt idx="2996">
                  <c:v>0.34844033239706684</c:v>
                </c:pt>
                <c:pt idx="2997">
                  <c:v>0.34855466352129921</c:v>
                </c:pt>
                <c:pt idx="2998">
                  <c:v>0.34865345766824979</c:v>
                </c:pt>
                <c:pt idx="2999">
                  <c:v>0.34874448077865688</c:v>
                </c:pt>
                <c:pt idx="3000">
                  <c:v>0.34883408458525583</c:v>
                </c:pt>
                <c:pt idx="3001">
                  <c:v>0.34895048698920272</c:v>
                </c:pt>
                <c:pt idx="3002">
                  <c:v>0.34907675063986432</c:v>
                </c:pt>
                <c:pt idx="3003">
                  <c:v>0.34919241954480612</c:v>
                </c:pt>
                <c:pt idx="3004">
                  <c:v>0.34929538182614644</c:v>
                </c:pt>
                <c:pt idx="3005">
                  <c:v>0.34937576966224082</c:v>
                </c:pt>
                <c:pt idx="3006">
                  <c:v>0.34944416475037204</c:v>
                </c:pt>
                <c:pt idx="3007">
                  <c:v>0.34951255516093505</c:v>
                </c:pt>
                <c:pt idx="3008">
                  <c:v>0.34958728572555919</c:v>
                </c:pt>
                <c:pt idx="3009">
                  <c:v>0.34967963370833255</c:v>
                </c:pt>
                <c:pt idx="3010">
                  <c:v>0.34977549740151243</c:v>
                </c:pt>
                <c:pt idx="3011">
                  <c:v>0.34987135190572544</c:v>
                </c:pt>
                <c:pt idx="3012">
                  <c:v>0.34997072077255476</c:v>
                </c:pt>
                <c:pt idx="3013">
                  <c:v>0.35007219368008013</c:v>
                </c:pt>
                <c:pt idx="3014">
                  <c:v>0.35016520146743557</c:v>
                </c:pt>
                <c:pt idx="3015">
                  <c:v>0.35025679159182965</c:v>
                </c:pt>
                <c:pt idx="3016">
                  <c:v>0.35036457537765986</c:v>
                </c:pt>
                <c:pt idx="3017">
                  <c:v>0.35047868672510057</c:v>
                </c:pt>
                <c:pt idx="3018">
                  <c:v>0.35058715087287579</c:v>
                </c:pt>
                <c:pt idx="3019">
                  <c:v>0.35068151919673907</c:v>
                </c:pt>
                <c:pt idx="3020">
                  <c:v>0.35076531643704217</c:v>
                </c:pt>
                <c:pt idx="3021">
                  <c:v>0.3508603720323149</c:v>
                </c:pt>
                <c:pt idx="3022">
                  <c:v>0.35093922611358258</c:v>
                </c:pt>
                <c:pt idx="3023">
                  <c:v>0.35101314616802143</c:v>
                </c:pt>
                <c:pt idx="3024">
                  <c:v>0.35111521726097811</c:v>
                </c:pt>
                <c:pt idx="3025">
                  <c:v>0.35122361239372063</c:v>
                </c:pt>
                <c:pt idx="3026">
                  <c:v>0.35132355074169613</c:v>
                </c:pt>
                <c:pt idx="3027">
                  <c:v>0.3514072942010466</c:v>
                </c:pt>
                <c:pt idx="3028">
                  <c:v>0.35148680881013877</c:v>
                </c:pt>
                <c:pt idx="3029">
                  <c:v>0.35156420633936686</c:v>
                </c:pt>
                <c:pt idx="3030">
                  <c:v>0.35165144728131481</c:v>
                </c:pt>
                <c:pt idx="3031">
                  <c:v>0.35173516328712529</c:v>
                </c:pt>
                <c:pt idx="3032">
                  <c:v>0.35181465183114458</c:v>
                </c:pt>
                <c:pt idx="3033">
                  <c:v>0.35190187092768038</c:v>
                </c:pt>
                <c:pt idx="3034">
                  <c:v>0.35198837912966124</c:v>
                </c:pt>
                <c:pt idx="3035">
                  <c:v>0.35206503461568234</c:v>
                </c:pt>
                <c:pt idx="3036">
                  <c:v>0.35213113646318278</c:v>
                </c:pt>
                <c:pt idx="3037">
                  <c:v>0.3522000465032622</c:v>
                </c:pt>
                <c:pt idx="3038">
                  <c:v>0.35227317033217087</c:v>
                </c:pt>
                <c:pt idx="3039">
                  <c:v>0.35234980399132859</c:v>
                </c:pt>
                <c:pt idx="3040">
                  <c:v>0.35242502581666024</c:v>
                </c:pt>
                <c:pt idx="3041">
                  <c:v>0.35250516247078706</c:v>
                </c:pt>
                <c:pt idx="3042">
                  <c:v>0.35257826399266667</c:v>
                </c:pt>
                <c:pt idx="3043">
                  <c:v>0.35265487427584236</c:v>
                </c:pt>
                <c:pt idx="3044">
                  <c:v>0.35272937039048285</c:v>
                </c:pt>
                <c:pt idx="3045">
                  <c:v>0.35280245552485845</c:v>
                </c:pt>
                <c:pt idx="3046">
                  <c:v>0.35288045395860507</c:v>
                </c:pt>
                <c:pt idx="3047">
                  <c:v>0.35294579931410186</c:v>
                </c:pt>
                <c:pt idx="3048">
                  <c:v>0.35301254553760775</c:v>
                </c:pt>
                <c:pt idx="3049">
                  <c:v>0.35309544517008673</c:v>
                </c:pt>
                <c:pt idx="3050">
                  <c:v>0.35320503074704857</c:v>
                </c:pt>
                <c:pt idx="3051">
                  <c:v>0.35332443725470464</c:v>
                </c:pt>
                <c:pt idx="3052">
                  <c:v>0.35342837954716122</c:v>
                </c:pt>
                <c:pt idx="3053">
                  <c:v>0.35352739560153656</c:v>
                </c:pt>
                <c:pt idx="3054">
                  <c:v>0.35363552959510758</c:v>
                </c:pt>
                <c:pt idx="3055">
                  <c:v>0.35374224778616697</c:v>
                </c:pt>
                <c:pt idx="3056">
                  <c:v>0.35384895458966931</c:v>
                </c:pt>
                <c:pt idx="3057">
                  <c:v>0.35395494810170208</c:v>
                </c:pt>
                <c:pt idx="3058">
                  <c:v>0.35406865050473552</c:v>
                </c:pt>
                <c:pt idx="3059">
                  <c:v>0.35418584870984221</c:v>
                </c:pt>
                <c:pt idx="3060">
                  <c:v>0.35431425971505232</c:v>
                </c:pt>
                <c:pt idx="3061">
                  <c:v>0.35444335579709535</c:v>
                </c:pt>
                <c:pt idx="3062">
                  <c:v>0.3545703307933637</c:v>
                </c:pt>
                <c:pt idx="3063">
                  <c:v>0.35469378273424113</c:v>
                </c:pt>
                <c:pt idx="3064">
                  <c:v>0.35480810247405337</c:v>
                </c:pt>
                <c:pt idx="3065">
                  <c:v>0.35490978696539771</c:v>
                </c:pt>
                <c:pt idx="3066">
                  <c:v>0.35500164475417878</c:v>
                </c:pt>
                <c:pt idx="3067">
                  <c:v>0.35509980405699004</c:v>
                </c:pt>
                <c:pt idx="3068">
                  <c:v>0.35520356198702829</c:v>
                </c:pt>
                <c:pt idx="3069">
                  <c:v>0.3553248329489152</c:v>
                </c:pt>
                <c:pt idx="3070">
                  <c:v>0.35545029436145986</c:v>
                </c:pt>
                <c:pt idx="3071">
                  <c:v>0.35558274770951698</c:v>
                </c:pt>
                <c:pt idx="3072">
                  <c:v>0.35572148954551835</c:v>
                </c:pt>
                <c:pt idx="3073">
                  <c:v>0.35586021213489277</c:v>
                </c:pt>
                <c:pt idx="3074">
                  <c:v>0.35599261120268855</c:v>
                </c:pt>
                <c:pt idx="3075">
                  <c:v>0.35613269694940303</c:v>
                </c:pt>
                <c:pt idx="3076">
                  <c:v>0.35627626447663596</c:v>
                </c:pt>
                <c:pt idx="3077">
                  <c:v>0.356426813156836</c:v>
                </c:pt>
                <c:pt idx="3078">
                  <c:v>0.35657943937831699</c:v>
                </c:pt>
                <c:pt idx="3079">
                  <c:v>0.35671524312670916</c:v>
                </c:pt>
                <c:pt idx="3080">
                  <c:v>0.35683283147383943</c:v>
                </c:pt>
                <c:pt idx="3081">
                  <c:v>0.35695110580253431</c:v>
                </c:pt>
                <c:pt idx="3082">
                  <c:v>0.35706866641986296</c:v>
                </c:pt>
                <c:pt idx="3083">
                  <c:v>0.35718901178321333</c:v>
                </c:pt>
                <c:pt idx="3084">
                  <c:v>0.35730864310899346</c:v>
                </c:pt>
                <c:pt idx="3085">
                  <c:v>0.35742476275432955</c:v>
                </c:pt>
                <c:pt idx="3086">
                  <c:v>0.35754646405472518</c:v>
                </c:pt>
                <c:pt idx="3087">
                  <c:v>0.3576555629746842</c:v>
                </c:pt>
                <c:pt idx="3088">
                  <c:v>0.35774856739875482</c:v>
                </c:pt>
                <c:pt idx="3089">
                  <c:v>0.35782058743853695</c:v>
                </c:pt>
                <c:pt idx="3090">
                  <c:v>0.3578863099385885</c:v>
                </c:pt>
                <c:pt idx="3091">
                  <c:v>0.35794433791717917</c:v>
                </c:pt>
                <c:pt idx="3092">
                  <c:v>0.35801284854509202</c:v>
                </c:pt>
                <c:pt idx="3093">
                  <c:v>0.35809253867635027</c:v>
                </c:pt>
                <c:pt idx="3094">
                  <c:v>0.35817012559733119</c:v>
                </c:pt>
                <c:pt idx="3095">
                  <c:v>0.35825958772730243</c:v>
                </c:pt>
                <c:pt idx="3096">
                  <c:v>0.35837210294929805</c:v>
                </c:pt>
                <c:pt idx="3097">
                  <c:v>0.35850486860483494</c:v>
                </c:pt>
                <c:pt idx="3098">
                  <c:v>0.35863691800827163</c:v>
                </c:pt>
                <c:pt idx="3099">
                  <c:v>0.35875567771003097</c:v>
                </c:pt>
                <c:pt idx="3100">
                  <c:v>0.35885905702629678</c:v>
                </c:pt>
                <c:pt idx="3101">
                  <c:v>0.35894147341910371</c:v>
                </c:pt>
                <c:pt idx="3102">
                  <c:v>0.35901131250289919</c:v>
                </c:pt>
                <c:pt idx="3103">
                  <c:v>0.35908393997636801</c:v>
                </c:pt>
                <c:pt idx="3104">
                  <c:v>0.35916075175681894</c:v>
                </c:pt>
                <c:pt idx="3105">
                  <c:v>0.35924663430655013</c:v>
                </c:pt>
                <c:pt idx="3106">
                  <c:v>0.35934158528817722</c:v>
                </c:pt>
                <c:pt idx="3107">
                  <c:v>0.35944001759667227</c:v>
                </c:pt>
                <c:pt idx="3108">
                  <c:v>0.35952657417366501</c:v>
                </c:pt>
                <c:pt idx="3109">
                  <c:v>0.35960404991629319</c:v>
                </c:pt>
                <c:pt idx="3110">
                  <c:v>0.3596919880804661</c:v>
                </c:pt>
                <c:pt idx="3111">
                  <c:v>0.35978619896147379</c:v>
                </c:pt>
                <c:pt idx="3112">
                  <c:v>0.35986923674894827</c:v>
                </c:pt>
                <c:pt idx="3113">
                  <c:v>0.3599424996592141</c:v>
                </c:pt>
                <c:pt idx="3114">
                  <c:v>0.36001436187078012</c:v>
                </c:pt>
                <c:pt idx="3115">
                  <c:v>0.36009528788770173</c:v>
                </c:pt>
                <c:pt idx="3116">
                  <c:v>0.36018527550923252</c:v>
                </c:pt>
                <c:pt idx="3117">
                  <c:v>0.36027734748447166</c:v>
                </c:pt>
                <c:pt idx="3118">
                  <c:v>0.36036941098324254</c:v>
                </c:pt>
                <c:pt idx="3119">
                  <c:v>0.36044891354828823</c:v>
                </c:pt>
                <c:pt idx="3120">
                  <c:v>0.36052213400360572</c:v>
                </c:pt>
                <c:pt idx="3121">
                  <c:v>0.36060859697101283</c:v>
                </c:pt>
                <c:pt idx="3122">
                  <c:v>0.36070132716769165</c:v>
                </c:pt>
                <c:pt idx="3123">
                  <c:v>0.36079544301042055</c:v>
                </c:pt>
                <c:pt idx="3124">
                  <c:v>0.36089303527003752</c:v>
                </c:pt>
                <c:pt idx="3125">
                  <c:v>0.36100176971275516</c:v>
                </c:pt>
                <c:pt idx="3126">
                  <c:v>0.36111258303736937</c:v>
                </c:pt>
                <c:pt idx="3127">
                  <c:v>0.3612080538531634</c:v>
                </c:pt>
                <c:pt idx="3128">
                  <c:v>0.36130212201920664</c:v>
                </c:pt>
                <c:pt idx="3129">
                  <c:v>0.36140105824583169</c:v>
                </c:pt>
                <c:pt idx="3130">
                  <c:v>0.36149789479104422</c:v>
                </c:pt>
                <c:pt idx="3131">
                  <c:v>0.36158705971975041</c:v>
                </c:pt>
                <c:pt idx="3132">
                  <c:v>0.36168248524977409</c:v>
                </c:pt>
                <c:pt idx="3133">
                  <c:v>0.36178138385371295</c:v>
                </c:pt>
                <c:pt idx="3134">
                  <c:v>0.36187887994524137</c:v>
                </c:pt>
                <c:pt idx="3135">
                  <c:v>0.36198681096001961</c:v>
                </c:pt>
                <c:pt idx="3136">
                  <c:v>0.36208846435961267</c:v>
                </c:pt>
                <c:pt idx="3137">
                  <c:v>0.36219428431819095</c:v>
                </c:pt>
                <c:pt idx="3138">
                  <c:v>0.36229591663067107</c:v>
                </c:pt>
                <c:pt idx="3139">
                  <c:v>0.36239614660285774</c:v>
                </c:pt>
                <c:pt idx="3140">
                  <c:v>0.36249567059291932</c:v>
                </c:pt>
                <c:pt idx="3141">
                  <c:v>0.36259100946177836</c:v>
                </c:pt>
                <c:pt idx="3142">
                  <c:v>0.36267590211784928</c:v>
                </c:pt>
                <c:pt idx="3143">
                  <c:v>0.36276148332037295</c:v>
                </c:pt>
                <c:pt idx="3144">
                  <c:v>0.36284357872919859</c:v>
                </c:pt>
                <c:pt idx="3145">
                  <c:v>0.36292288484248925</c:v>
                </c:pt>
                <c:pt idx="3146">
                  <c:v>0.36301818299186439</c:v>
                </c:pt>
                <c:pt idx="3147">
                  <c:v>0.36311486307441676</c:v>
                </c:pt>
                <c:pt idx="3148">
                  <c:v>0.36322335620920287</c:v>
                </c:pt>
                <c:pt idx="3149">
                  <c:v>0.36333461899323777</c:v>
                </c:pt>
                <c:pt idx="3150">
                  <c:v>0.36344725995099969</c:v>
                </c:pt>
                <c:pt idx="3151">
                  <c:v>0.36355363142880498</c:v>
                </c:pt>
                <c:pt idx="3152">
                  <c:v>0.36364956462600512</c:v>
                </c:pt>
                <c:pt idx="3153">
                  <c:v>0.36373436746987076</c:v>
                </c:pt>
                <c:pt idx="3154">
                  <c:v>0.3638275032904611</c:v>
                </c:pt>
                <c:pt idx="3155">
                  <c:v>0.36392410516329216</c:v>
                </c:pt>
                <c:pt idx="3156">
                  <c:v>0.36401444379423686</c:v>
                </c:pt>
                <c:pt idx="3157">
                  <c:v>0.3641013001668566</c:v>
                </c:pt>
                <c:pt idx="3158">
                  <c:v>0.36419301230752399</c:v>
                </c:pt>
                <c:pt idx="3159">
                  <c:v>0.36429513638419753</c:v>
                </c:pt>
                <c:pt idx="3160">
                  <c:v>0.36439099847623185</c:v>
                </c:pt>
                <c:pt idx="3161">
                  <c:v>0.36448198949700888</c:v>
                </c:pt>
                <c:pt idx="3162">
                  <c:v>0.36456602728350307</c:v>
                </c:pt>
                <c:pt idx="3163">
                  <c:v>0.36464450247583363</c:v>
                </c:pt>
                <c:pt idx="3164">
                  <c:v>0.3647243602873067</c:v>
                </c:pt>
                <c:pt idx="3165">
                  <c:v>0.36481184935122957</c:v>
                </c:pt>
                <c:pt idx="3166">
                  <c:v>0.36492640678993382</c:v>
                </c:pt>
                <c:pt idx="3167">
                  <c:v>0.36506108178258795</c:v>
                </c:pt>
                <c:pt idx="3168">
                  <c:v>0.36520614949788366</c:v>
                </c:pt>
                <c:pt idx="3169">
                  <c:v>0.36535674777933519</c:v>
                </c:pt>
                <c:pt idx="3170">
                  <c:v>0.36548581397173557</c:v>
                </c:pt>
                <c:pt idx="3171">
                  <c:v>0.36558780611426617</c:v>
                </c:pt>
                <c:pt idx="3172">
                  <c:v>0.3656897878554603</c:v>
                </c:pt>
                <c:pt idx="3173">
                  <c:v>0.36578759730538785</c:v>
                </c:pt>
                <c:pt idx="3174">
                  <c:v>0.36587984851590355</c:v>
                </c:pt>
                <c:pt idx="3175">
                  <c:v>0.36597209121691854</c:v>
                </c:pt>
                <c:pt idx="3176">
                  <c:v>0.36607334032587419</c:v>
                </c:pt>
                <c:pt idx="3177">
                  <c:v>0.3661690321151756</c:v>
                </c:pt>
                <c:pt idx="3178">
                  <c:v>0.36624807494811185</c:v>
                </c:pt>
                <c:pt idx="3179">
                  <c:v>0.36631809890534678</c:v>
                </c:pt>
                <c:pt idx="3180">
                  <c:v>0.36638742472563779</c:v>
                </c:pt>
                <c:pt idx="3181">
                  <c:v>0.36644496150673422</c:v>
                </c:pt>
                <c:pt idx="3182">
                  <c:v>0.36649833604244902</c:v>
                </c:pt>
                <c:pt idx="3183">
                  <c:v>0.36655794579268103</c:v>
                </c:pt>
                <c:pt idx="3184">
                  <c:v>0.36664458153621715</c:v>
                </c:pt>
                <c:pt idx="3185">
                  <c:v>0.36674091167005529</c:v>
                </c:pt>
                <c:pt idx="3186">
                  <c:v>0.3668282244932462</c:v>
                </c:pt>
                <c:pt idx="3187">
                  <c:v>0.36691691542895222</c:v>
                </c:pt>
                <c:pt idx="3188">
                  <c:v>0.36700213446444202</c:v>
                </c:pt>
                <c:pt idx="3189">
                  <c:v>0.367099815644924</c:v>
                </c:pt>
                <c:pt idx="3190">
                  <c:v>0.36719540926405358</c:v>
                </c:pt>
                <c:pt idx="3191">
                  <c:v>0.36729168635374765</c:v>
                </c:pt>
                <c:pt idx="3192">
                  <c:v>0.3673831063768741</c:v>
                </c:pt>
                <c:pt idx="3193">
                  <c:v>0.36747451804314391</c:v>
                </c:pt>
                <c:pt idx="3194">
                  <c:v>0.36757769238536914</c:v>
                </c:pt>
                <c:pt idx="3195">
                  <c:v>0.3676988567123855</c:v>
                </c:pt>
                <c:pt idx="3196">
                  <c:v>0.36783108216736282</c:v>
                </c:pt>
                <c:pt idx="3197">
                  <c:v>0.36796190585494304</c:v>
                </c:pt>
                <c:pt idx="3198">
                  <c:v>0.36809686473940473</c:v>
                </c:pt>
                <c:pt idx="3199">
                  <c:v>0.36823941690785761</c:v>
                </c:pt>
                <c:pt idx="3200">
                  <c:v>0.36835980922088474</c:v>
                </c:pt>
                <c:pt idx="3201">
                  <c:v>0.36846358406554036</c:v>
                </c:pt>
                <c:pt idx="3202">
                  <c:v>0.36855973914230861</c:v>
                </c:pt>
                <c:pt idx="3203">
                  <c:v>0.36864550996962769</c:v>
                </c:pt>
                <c:pt idx="3204">
                  <c:v>0.3687236656883664</c:v>
                </c:pt>
                <c:pt idx="3205">
                  <c:v>0.36880043217340164</c:v>
                </c:pt>
                <c:pt idx="3206">
                  <c:v>0.36888203332637443</c:v>
                </c:pt>
                <c:pt idx="3207">
                  <c:v>0.36898022249687917</c:v>
                </c:pt>
                <c:pt idx="3208">
                  <c:v>0.3690908466314447</c:v>
                </c:pt>
                <c:pt idx="3209">
                  <c:v>0.3691876327114697</c:v>
                </c:pt>
                <c:pt idx="3210">
                  <c:v>0.36928302696631921</c:v>
                </c:pt>
                <c:pt idx="3211">
                  <c:v>0.36937357396355586</c:v>
                </c:pt>
                <c:pt idx="3212">
                  <c:v>0.36946756827973343</c:v>
                </c:pt>
                <c:pt idx="3213">
                  <c:v>0.3695774474921828</c:v>
                </c:pt>
                <c:pt idx="3214">
                  <c:v>0.3696935331663046</c:v>
                </c:pt>
                <c:pt idx="3215">
                  <c:v>0.3698116779615247</c:v>
                </c:pt>
                <c:pt idx="3216">
                  <c:v>0.3699235917355328</c:v>
                </c:pt>
                <c:pt idx="3217">
                  <c:v>0.37004378146967837</c:v>
                </c:pt>
                <c:pt idx="3218">
                  <c:v>0.37018536578458278</c:v>
                </c:pt>
                <c:pt idx="3219">
                  <c:v>0.37034281162664601</c:v>
                </c:pt>
                <c:pt idx="3220">
                  <c:v>0.37050782693236256</c:v>
                </c:pt>
                <c:pt idx="3221">
                  <c:v>0.37065210670558973</c:v>
                </c:pt>
                <c:pt idx="3222">
                  <c:v>0.37077013831127753</c:v>
                </c:pt>
                <c:pt idx="3223">
                  <c:v>0.37088056462598046</c:v>
                </c:pt>
                <c:pt idx="3224">
                  <c:v>0.37099442899293994</c:v>
                </c:pt>
                <c:pt idx="3225">
                  <c:v>0.37110000073127675</c:v>
                </c:pt>
                <c:pt idx="3226">
                  <c:v>0.37119935218713335</c:v>
                </c:pt>
                <c:pt idx="3227">
                  <c:v>0.37129386489657612</c:v>
                </c:pt>
                <c:pt idx="3228">
                  <c:v>0.3713773321972747</c:v>
                </c:pt>
                <c:pt idx="3229">
                  <c:v>0.37145803362376789</c:v>
                </c:pt>
                <c:pt idx="3230">
                  <c:v>0.37152700404031463</c:v>
                </c:pt>
                <c:pt idx="3231">
                  <c:v>0.37158838371049041</c:v>
                </c:pt>
                <c:pt idx="3232">
                  <c:v>0.3716566555469018</c:v>
                </c:pt>
                <c:pt idx="3233">
                  <c:v>0.37173802397075761</c:v>
                </c:pt>
                <c:pt idx="3234">
                  <c:v>0.37181593837458465</c:v>
                </c:pt>
                <c:pt idx="3235">
                  <c:v>0.37189591498836233</c:v>
                </c:pt>
                <c:pt idx="3236">
                  <c:v>0.37196899147396739</c:v>
                </c:pt>
                <c:pt idx="3237">
                  <c:v>0.37203448001332401</c:v>
                </c:pt>
                <c:pt idx="3238">
                  <c:v>0.37209444996632757</c:v>
                </c:pt>
                <c:pt idx="3239">
                  <c:v>0.37215028082778129</c:v>
                </c:pt>
                <c:pt idx="3240">
                  <c:v>0.37220955462726296</c:v>
                </c:pt>
                <c:pt idx="3241">
                  <c:v>0.37227571657934044</c:v>
                </c:pt>
                <c:pt idx="3242">
                  <c:v>0.37233015906930522</c:v>
                </c:pt>
                <c:pt idx="3243">
                  <c:v>0.372397691203946</c:v>
                </c:pt>
                <c:pt idx="3244">
                  <c:v>0.37246315167531918</c:v>
                </c:pt>
                <c:pt idx="3245">
                  <c:v>0.37252791887172132</c:v>
                </c:pt>
                <c:pt idx="3246">
                  <c:v>0.37261748361468922</c:v>
                </c:pt>
                <c:pt idx="3247">
                  <c:v>0.37272495071849204</c:v>
                </c:pt>
                <c:pt idx="3248">
                  <c:v>0.37284273793086331</c:v>
                </c:pt>
                <c:pt idx="3249">
                  <c:v>0.37296051127104102</c:v>
                </c:pt>
                <c:pt idx="3250">
                  <c:v>0.37307000737215951</c:v>
                </c:pt>
                <c:pt idx="3251">
                  <c:v>0.373169851855852</c:v>
                </c:pt>
                <c:pt idx="3252">
                  <c:v>0.37326693244968967</c:v>
                </c:pt>
                <c:pt idx="3253">
                  <c:v>0.37336882251040243</c:v>
                </c:pt>
                <c:pt idx="3254">
                  <c:v>0.37349685881231071</c:v>
                </c:pt>
                <c:pt idx="3255">
                  <c:v>0.37364965487735219</c:v>
                </c:pt>
                <c:pt idx="3256">
                  <c:v>0.37381206113282728</c:v>
                </c:pt>
                <c:pt idx="3257">
                  <c:v>0.37395311295997474</c:v>
                </c:pt>
                <c:pt idx="3258">
                  <c:v>0.3740858899144936</c:v>
                </c:pt>
                <c:pt idx="3259">
                  <c:v>0.37420901962423153</c:v>
                </c:pt>
                <c:pt idx="3260">
                  <c:v>0.37433213417491068</c:v>
                </c:pt>
                <c:pt idx="3261">
                  <c:v>0.37444904457697492</c:v>
                </c:pt>
                <c:pt idx="3262">
                  <c:v>0.37454737627324497</c:v>
                </c:pt>
                <c:pt idx="3263">
                  <c:v>0.37462163436276974</c:v>
                </c:pt>
                <c:pt idx="3264">
                  <c:v>0.37467732431140138</c:v>
                </c:pt>
                <c:pt idx="3265">
                  <c:v>0.37471582419109406</c:v>
                </c:pt>
                <c:pt idx="3266">
                  <c:v>0.37475982223868787</c:v>
                </c:pt>
                <c:pt idx="3267">
                  <c:v>0.3748141296592602</c:v>
                </c:pt>
                <c:pt idx="3268">
                  <c:v>0.37485743599488086</c:v>
                </c:pt>
                <c:pt idx="3269">
                  <c:v>0.3749055519460841</c:v>
                </c:pt>
                <c:pt idx="3270">
                  <c:v>0.37497772153227099</c:v>
                </c:pt>
                <c:pt idx="3271">
                  <c:v>0.37507050334765141</c:v>
                </c:pt>
                <c:pt idx="3272">
                  <c:v>0.3751584663043081</c:v>
                </c:pt>
                <c:pt idx="3273">
                  <c:v>0.37524436016222851</c:v>
                </c:pt>
                <c:pt idx="3274">
                  <c:v>0.37533299488861654</c:v>
                </c:pt>
                <c:pt idx="3275">
                  <c:v>0.37543055271403375</c:v>
                </c:pt>
                <c:pt idx="3276">
                  <c:v>0.37551711013978756</c:v>
                </c:pt>
                <c:pt idx="3277">
                  <c:v>0.37559747818425998</c:v>
                </c:pt>
                <c:pt idx="3278">
                  <c:v>0.37568814207062945</c:v>
                </c:pt>
                <c:pt idx="3279">
                  <c:v>0.37580214710895155</c:v>
                </c:pt>
                <c:pt idx="3280">
                  <c:v>0.37591476583083439</c:v>
                </c:pt>
                <c:pt idx="3281">
                  <c:v>0.37602599870314662</c:v>
                </c:pt>
                <c:pt idx="3282">
                  <c:v>0.37613241363566491</c:v>
                </c:pt>
                <c:pt idx="3283">
                  <c:v>0.37624019012106819</c:v>
                </c:pt>
                <c:pt idx="3284">
                  <c:v>0.3763493277179461</c:v>
                </c:pt>
                <c:pt idx="3285">
                  <c:v>0.37646188483737136</c:v>
                </c:pt>
                <c:pt idx="3286">
                  <c:v>0.37657237066287297</c:v>
                </c:pt>
                <c:pt idx="3287">
                  <c:v>0.37667392450536641</c:v>
                </c:pt>
                <c:pt idx="3288">
                  <c:v>0.37676243261883963</c:v>
                </c:pt>
                <c:pt idx="3289">
                  <c:v>0.37683378229402298</c:v>
                </c:pt>
                <c:pt idx="3290">
                  <c:v>0.37689758105765209</c:v>
                </c:pt>
                <c:pt idx="3291">
                  <c:v>0.37696892109103375</c:v>
                </c:pt>
                <c:pt idx="3292">
                  <c:v>0.37703202533995978</c:v>
                </c:pt>
                <c:pt idx="3293">
                  <c:v>0.37709786900654307</c:v>
                </c:pt>
                <c:pt idx="3294">
                  <c:v>0.3771753669345409</c:v>
                </c:pt>
                <c:pt idx="3295">
                  <c:v>0.37726245920817403</c:v>
                </c:pt>
                <c:pt idx="3296">
                  <c:v>0.37734954389740355</c:v>
                </c:pt>
                <c:pt idx="3297">
                  <c:v>0.37742976481350782</c:v>
                </c:pt>
                <c:pt idx="3298">
                  <c:v>0.37751272155641319</c:v>
                </c:pt>
                <c:pt idx="3299">
                  <c:v>0.37760595397942681</c:v>
                </c:pt>
                <c:pt idx="3300">
                  <c:v>0.37771288635028794</c:v>
                </c:pt>
                <c:pt idx="3301">
                  <c:v>0.37781363908294829</c:v>
                </c:pt>
                <c:pt idx="3302">
                  <c:v>0.37790547286660586</c:v>
                </c:pt>
                <c:pt idx="3303">
                  <c:v>0.37800346528974565</c:v>
                </c:pt>
                <c:pt idx="3304">
                  <c:v>0.37810555906879445</c:v>
                </c:pt>
                <c:pt idx="3305">
                  <c:v>0.37820558715895791</c:v>
                </c:pt>
                <c:pt idx="3306">
                  <c:v>0.3783056052445033</c:v>
                </c:pt>
                <c:pt idx="3307">
                  <c:v>0.37840766818317584</c:v>
                </c:pt>
                <c:pt idx="3308">
                  <c:v>0.37850287186947962</c:v>
                </c:pt>
                <c:pt idx="3309">
                  <c:v>0.37859669685034686</c:v>
                </c:pt>
                <c:pt idx="3310">
                  <c:v>0.37870283858801412</c:v>
                </c:pt>
                <c:pt idx="3311">
                  <c:v>0.37880623035148014</c:v>
                </c:pt>
                <c:pt idx="3312">
                  <c:v>0.37890071148921284</c:v>
                </c:pt>
                <c:pt idx="3313">
                  <c:v>0.37898354630192521</c:v>
                </c:pt>
                <c:pt idx="3314">
                  <c:v>0.37905884472329515</c:v>
                </c:pt>
                <c:pt idx="3315">
                  <c:v>0.37914919534537278</c:v>
                </c:pt>
                <c:pt idx="3316">
                  <c:v>0.37923885342306091</c:v>
                </c:pt>
                <c:pt idx="3317">
                  <c:v>0.37932918778343871</c:v>
                </c:pt>
                <c:pt idx="3318">
                  <c:v>0.37943251481117818</c:v>
                </c:pt>
                <c:pt idx="3319">
                  <c:v>0.37955156715466581</c:v>
                </c:pt>
                <c:pt idx="3320">
                  <c:v>0.3796781302518405</c:v>
                </c:pt>
                <c:pt idx="3321">
                  <c:v>0.37978757731172302</c:v>
                </c:pt>
                <c:pt idx="3322">
                  <c:v>0.37987581028238931</c:v>
                </c:pt>
                <c:pt idx="3323">
                  <c:v>0.37994898986340397</c:v>
                </c:pt>
                <c:pt idx="3324">
                  <c:v>0.38001053863569628</c:v>
                </c:pt>
                <c:pt idx="3325">
                  <c:v>0.38007345124326686</c:v>
                </c:pt>
                <c:pt idx="3326">
                  <c:v>0.38014114625878564</c:v>
                </c:pt>
                <c:pt idx="3327">
                  <c:v>0.38021635756841415</c:v>
                </c:pt>
                <c:pt idx="3328">
                  <c:v>0.38030386906289965</c:v>
                </c:pt>
                <c:pt idx="3329">
                  <c:v>0.38039547445428284</c:v>
                </c:pt>
                <c:pt idx="3330">
                  <c:v>0.38047613494066834</c:v>
                </c:pt>
                <c:pt idx="3331">
                  <c:v>0.38054585316968953</c:v>
                </c:pt>
                <c:pt idx="3332">
                  <c:v>0.38061283277237512</c:v>
                </c:pt>
                <c:pt idx="3333">
                  <c:v>0.38068937539674463</c:v>
                </c:pt>
                <c:pt idx="3334">
                  <c:v>0.38077274551776158</c:v>
                </c:pt>
                <c:pt idx="3335">
                  <c:v>0.3808608916107431</c:v>
                </c:pt>
                <c:pt idx="3336">
                  <c:v>0.38096406050138304</c:v>
                </c:pt>
                <c:pt idx="3337">
                  <c:v>0.38109659299253201</c:v>
                </c:pt>
                <c:pt idx="3338">
                  <c:v>0.38125233037863093</c:v>
                </c:pt>
                <c:pt idx="3339">
                  <c:v>0.38140326320868595</c:v>
                </c:pt>
                <c:pt idx="3340">
                  <c:v>0.38153437188294181</c:v>
                </c:pt>
                <c:pt idx="3341">
                  <c:v>0.38164702966796976</c:v>
                </c:pt>
                <c:pt idx="3342">
                  <c:v>0.3817364640840995</c:v>
                </c:pt>
                <c:pt idx="3343">
                  <c:v>0.38182247742714309</c:v>
                </c:pt>
                <c:pt idx="3344">
                  <c:v>0.38191530892439063</c:v>
                </c:pt>
                <c:pt idx="3345">
                  <c:v>0.38200130688642847</c:v>
                </c:pt>
                <c:pt idx="3346">
                  <c:v>0.38208866232347272</c:v>
                </c:pt>
                <c:pt idx="3347">
                  <c:v>0.3821828338563068</c:v>
                </c:pt>
                <c:pt idx="3348">
                  <c:v>0.38226130335985692</c:v>
                </c:pt>
                <c:pt idx="3349">
                  <c:v>0.38233771991472204</c:v>
                </c:pt>
                <c:pt idx="3350">
                  <c:v>0.3824154950545518</c:v>
                </c:pt>
                <c:pt idx="3351">
                  <c:v>0.38249599277610047</c:v>
                </c:pt>
                <c:pt idx="3352">
                  <c:v>0.38259012595961783</c:v>
                </c:pt>
                <c:pt idx="3353">
                  <c:v>0.38268561433841353</c:v>
                </c:pt>
                <c:pt idx="3354">
                  <c:v>0.38278586732383707</c:v>
                </c:pt>
                <c:pt idx="3355">
                  <c:v>0.38289020159456877</c:v>
                </c:pt>
                <c:pt idx="3356">
                  <c:v>0.38299588861313055</c:v>
                </c:pt>
                <c:pt idx="3357">
                  <c:v>0.38310292794950707</c:v>
                </c:pt>
                <c:pt idx="3358">
                  <c:v>0.38321268250502782</c:v>
                </c:pt>
                <c:pt idx="3359">
                  <c:v>0.3833340120313985</c:v>
                </c:pt>
                <c:pt idx="3360">
                  <c:v>0.38345123781520762</c:v>
                </c:pt>
                <c:pt idx="3361">
                  <c:v>0.38356572415329626</c:v>
                </c:pt>
                <c:pt idx="3362">
                  <c:v>0.38366452622931052</c:v>
                </c:pt>
                <c:pt idx="3363">
                  <c:v>0.38376127466437776</c:v>
                </c:pt>
                <c:pt idx="3364">
                  <c:v>0.38386346355040352</c:v>
                </c:pt>
                <c:pt idx="3365">
                  <c:v>0.38396632314952572</c:v>
                </c:pt>
                <c:pt idx="3366">
                  <c:v>0.38406304239203048</c:v>
                </c:pt>
                <c:pt idx="3367">
                  <c:v>0.38416724350162829</c:v>
                </c:pt>
                <c:pt idx="3368">
                  <c:v>0.38424828130308303</c:v>
                </c:pt>
                <c:pt idx="3369">
                  <c:v>0.38431773704924616</c:v>
                </c:pt>
                <c:pt idx="3370">
                  <c:v>0.38437493227700087</c:v>
                </c:pt>
                <c:pt idx="3371">
                  <c:v>0.38442327331143344</c:v>
                </c:pt>
                <c:pt idx="3372">
                  <c:v>0.38446752713914145</c:v>
                </c:pt>
                <c:pt idx="3373">
                  <c:v>0.38451177900853484</c:v>
                </c:pt>
                <c:pt idx="3374">
                  <c:v>0.38456624015970731</c:v>
                </c:pt>
                <c:pt idx="3375">
                  <c:v>0.38462886681703679</c:v>
                </c:pt>
                <c:pt idx="3376">
                  <c:v>0.38470101875543666</c:v>
                </c:pt>
                <c:pt idx="3377">
                  <c:v>0.38477861031351418</c:v>
                </c:pt>
                <c:pt idx="3378">
                  <c:v>0.38486300131340012</c:v>
                </c:pt>
                <c:pt idx="3379">
                  <c:v>0.3849535095512428</c:v>
                </c:pt>
                <c:pt idx="3380">
                  <c:v>0.38504809211389507</c:v>
                </c:pt>
                <c:pt idx="3381">
                  <c:v>0.38515355132934231</c:v>
                </c:pt>
                <c:pt idx="3382">
                  <c:v>0.38526648241496808</c:v>
                </c:pt>
                <c:pt idx="3383">
                  <c:v>0.38537395919362527</c:v>
                </c:pt>
                <c:pt idx="3384">
                  <c:v>0.38548482503213105</c:v>
                </c:pt>
                <c:pt idx="3385">
                  <c:v>0.38559975884500325</c:v>
                </c:pt>
                <c:pt idx="3386">
                  <c:v>0.38571467944961202</c:v>
                </c:pt>
                <c:pt idx="3387">
                  <c:v>0.38581598902899544</c:v>
                </c:pt>
                <c:pt idx="3388">
                  <c:v>0.38591184971697462</c:v>
                </c:pt>
                <c:pt idx="3389">
                  <c:v>0.38600090354055266</c:v>
                </c:pt>
                <c:pt idx="3390">
                  <c:v>0.38608587116963644</c:v>
                </c:pt>
                <c:pt idx="3391">
                  <c:v>0.38617219088773042</c:v>
                </c:pt>
                <c:pt idx="3392">
                  <c:v>0.38625374598027939</c:v>
                </c:pt>
                <c:pt idx="3393">
                  <c:v>0.38632849897264254</c:v>
                </c:pt>
                <c:pt idx="3394">
                  <c:v>0.38640460536942201</c:v>
                </c:pt>
                <c:pt idx="3395">
                  <c:v>0.38647662930314214</c:v>
                </c:pt>
                <c:pt idx="3396">
                  <c:v>0.38654389225476765</c:v>
                </c:pt>
                <c:pt idx="3397">
                  <c:v>0.38660367774715643</c:v>
                </c:pt>
                <c:pt idx="3398">
                  <c:v>0.38666685625806002</c:v>
                </c:pt>
                <c:pt idx="3399">
                  <c:v>0.38674633323168656</c:v>
                </c:pt>
                <c:pt idx="3400">
                  <c:v>0.38683938798496675</c:v>
                </c:pt>
                <c:pt idx="3401">
                  <c:v>0.38692700096926713</c:v>
                </c:pt>
                <c:pt idx="3402">
                  <c:v>0.38700645727088967</c:v>
                </c:pt>
                <c:pt idx="3403">
                  <c:v>0.38710559901582481</c:v>
                </c:pt>
                <c:pt idx="3404">
                  <c:v>0.38720676778680896</c:v>
                </c:pt>
                <c:pt idx="3405">
                  <c:v>0.38732354048819978</c:v>
                </c:pt>
                <c:pt idx="3406">
                  <c:v>0.38745998433413209</c:v>
                </c:pt>
                <c:pt idx="3407">
                  <c:v>0.38759708825165018</c:v>
                </c:pt>
                <c:pt idx="3408">
                  <c:v>0.38772603022861785</c:v>
                </c:pt>
                <c:pt idx="3409">
                  <c:v>0.3878488489662974</c:v>
                </c:pt>
                <c:pt idx="3410">
                  <c:v>0.38797300948361613</c:v>
                </c:pt>
                <c:pt idx="3411">
                  <c:v>0.38808562263111651</c:v>
                </c:pt>
                <c:pt idx="3412">
                  <c:v>0.3881887271629233</c:v>
                </c:pt>
                <c:pt idx="3413">
                  <c:v>0.38828707355323228</c:v>
                </c:pt>
                <c:pt idx="3414">
                  <c:v>0.38837523795684359</c:v>
                </c:pt>
                <c:pt idx="3415">
                  <c:v>0.38845525737854936</c:v>
                </c:pt>
                <c:pt idx="3416">
                  <c:v>0.38854408499979382</c:v>
                </c:pt>
                <c:pt idx="3417">
                  <c:v>0.38865256604826115</c:v>
                </c:pt>
                <c:pt idx="3418">
                  <c:v>0.38877120372182727</c:v>
                </c:pt>
                <c:pt idx="3419">
                  <c:v>0.38888237139600906</c:v>
                </c:pt>
                <c:pt idx="3420">
                  <c:v>0.38898336058177985</c:v>
                </c:pt>
                <c:pt idx="3421">
                  <c:v>0.38908095117846114</c:v>
                </c:pt>
                <c:pt idx="3422">
                  <c:v>0.38917717702466204</c:v>
                </c:pt>
                <c:pt idx="3423">
                  <c:v>0.38928558942009939</c:v>
                </c:pt>
                <c:pt idx="3424">
                  <c:v>0.38939466753063595</c:v>
                </c:pt>
                <c:pt idx="3425">
                  <c:v>0.38950373374443603</c:v>
                </c:pt>
                <c:pt idx="3426">
                  <c:v>0.38960804681922617</c:v>
                </c:pt>
                <c:pt idx="3427">
                  <c:v>0.38972860292164441</c:v>
                </c:pt>
                <c:pt idx="3428">
                  <c:v>0.38984237287891377</c:v>
                </c:pt>
                <c:pt idx="3429">
                  <c:v>0.38995342154407397</c:v>
                </c:pt>
                <c:pt idx="3430">
                  <c:v>0.39005497964859964</c:v>
                </c:pt>
                <c:pt idx="3431">
                  <c:v>0.39013824959865523</c:v>
                </c:pt>
                <c:pt idx="3432">
                  <c:v>0.39020526671749256</c:v>
                </c:pt>
                <c:pt idx="3433">
                  <c:v>0.3902763405723958</c:v>
                </c:pt>
                <c:pt idx="3434">
                  <c:v>0.3903480861976355</c:v>
                </c:pt>
                <c:pt idx="3435">
                  <c:v>0.39041982667580977</c:v>
                </c:pt>
                <c:pt idx="3436">
                  <c:v>0.39049697578612941</c:v>
                </c:pt>
                <c:pt idx="3437">
                  <c:v>0.39056667556619729</c:v>
                </c:pt>
                <c:pt idx="3438">
                  <c:v>0.39063907698949191</c:v>
                </c:pt>
                <c:pt idx="3439">
                  <c:v>0.39072771084748076</c:v>
                </c:pt>
                <c:pt idx="3440">
                  <c:v>0.39082377837084586</c:v>
                </c:pt>
                <c:pt idx="3441">
                  <c:v>0.39091916023152073</c:v>
                </c:pt>
                <c:pt idx="3442">
                  <c:v>0.39100506376596289</c:v>
                </c:pt>
                <c:pt idx="3443">
                  <c:v>0.39109637045606749</c:v>
                </c:pt>
                <c:pt idx="3444">
                  <c:v>0.39118496379343298</c:v>
                </c:pt>
                <c:pt idx="3445">
                  <c:v>0.39126813970681845</c:v>
                </c:pt>
                <c:pt idx="3446">
                  <c:v>0.39135807010548368</c:v>
                </c:pt>
                <c:pt idx="3447">
                  <c:v>0.39145069672258587</c:v>
                </c:pt>
                <c:pt idx="3448">
                  <c:v>0.39156021493719689</c:v>
                </c:pt>
                <c:pt idx="3449">
                  <c:v>0.39166701744594057</c:v>
                </c:pt>
                <c:pt idx="3450">
                  <c:v>0.39177853953672376</c:v>
                </c:pt>
                <c:pt idx="3451">
                  <c:v>0.3918914007476279</c:v>
                </c:pt>
                <c:pt idx="3452">
                  <c:v>0.3919981678926408</c:v>
                </c:pt>
                <c:pt idx="3453">
                  <c:v>0.39211708496366426</c:v>
                </c:pt>
                <c:pt idx="3454">
                  <c:v>0.39224139223789417</c:v>
                </c:pt>
                <c:pt idx="3455">
                  <c:v>0.39235285029516048</c:v>
                </c:pt>
                <c:pt idx="3456">
                  <c:v>0.39246024357994136</c:v>
                </c:pt>
                <c:pt idx="3457">
                  <c:v>0.39257100193032252</c:v>
                </c:pt>
                <c:pt idx="3458">
                  <c:v>0.39267229455941211</c:v>
                </c:pt>
                <c:pt idx="3459">
                  <c:v>0.39276007320602974</c:v>
                </c:pt>
                <c:pt idx="3460">
                  <c:v>0.39284244308192734</c:v>
                </c:pt>
                <c:pt idx="3461">
                  <c:v>0.39293425724203063</c:v>
                </c:pt>
                <c:pt idx="3462">
                  <c:v>0.39303146304772396</c:v>
                </c:pt>
                <c:pt idx="3463">
                  <c:v>0.39313675867542036</c:v>
                </c:pt>
                <c:pt idx="3464">
                  <c:v>0.39323461967036671</c:v>
                </c:pt>
                <c:pt idx="3465">
                  <c:v>0.39331492602227114</c:v>
                </c:pt>
                <c:pt idx="3466">
                  <c:v>0.39339117734531914</c:v>
                </c:pt>
                <c:pt idx="3467">
                  <c:v>0.39345865154321163</c:v>
                </c:pt>
                <c:pt idx="3468">
                  <c:v>0.39353084389335014</c:v>
                </c:pt>
                <c:pt idx="3469">
                  <c:v>0.393603705653709</c:v>
                </c:pt>
                <c:pt idx="3470">
                  <c:v>0.39368060953064671</c:v>
                </c:pt>
                <c:pt idx="3471">
                  <c:v>0.39374401705079987</c:v>
                </c:pt>
                <c:pt idx="3472">
                  <c:v>0.39381821223543156</c:v>
                </c:pt>
                <c:pt idx="3473">
                  <c:v>0.3939052159392139</c:v>
                </c:pt>
                <c:pt idx="3474">
                  <c:v>0.3940212091038397</c:v>
                </c:pt>
                <c:pt idx="3475">
                  <c:v>0.39415404521226072</c:v>
                </c:pt>
                <c:pt idx="3476">
                  <c:v>0.39427877371723447</c:v>
                </c:pt>
                <c:pt idx="3477">
                  <c:v>0.39437921941984388</c:v>
                </c:pt>
                <c:pt idx="3478">
                  <c:v>0.39446347816704719</c:v>
                </c:pt>
                <c:pt idx="3479">
                  <c:v>0.39455244769773756</c:v>
                </c:pt>
                <c:pt idx="3480">
                  <c:v>0.39464545283532765</c:v>
                </c:pt>
                <c:pt idx="3481">
                  <c:v>0.39474518786369989</c:v>
                </c:pt>
                <c:pt idx="3482">
                  <c:v>0.39483278475096678</c:v>
                </c:pt>
                <c:pt idx="3483">
                  <c:v>0.39492643755046236</c:v>
                </c:pt>
                <c:pt idx="3484">
                  <c:v>0.39502547089749646</c:v>
                </c:pt>
                <c:pt idx="3485">
                  <c:v>0.39511910565397818</c:v>
                </c:pt>
                <c:pt idx="3486">
                  <c:v>0.3951958930835095</c:v>
                </c:pt>
                <c:pt idx="3487">
                  <c:v>0.39526593963081591</c:v>
                </c:pt>
                <c:pt idx="3488">
                  <c:v>0.39533732817850681</c:v>
                </c:pt>
                <c:pt idx="3489">
                  <c:v>0.39540467119354639</c:v>
                </c:pt>
                <c:pt idx="3490">
                  <c:v>0.39546931622165926</c:v>
                </c:pt>
                <c:pt idx="3491">
                  <c:v>0.39554069025258504</c:v>
                </c:pt>
                <c:pt idx="3492">
                  <c:v>0.39562619771417307</c:v>
                </c:pt>
                <c:pt idx="3493">
                  <c:v>0.39573795234958209</c:v>
                </c:pt>
                <c:pt idx="3494">
                  <c:v>0.39585979106421992</c:v>
                </c:pt>
                <c:pt idx="3495">
                  <c:v>0.39599103715857514</c:v>
                </c:pt>
                <c:pt idx="3496">
                  <c:v>0.39611890140191747</c:v>
                </c:pt>
                <c:pt idx="3497">
                  <c:v>0.39623934802351868</c:v>
                </c:pt>
                <c:pt idx="3498">
                  <c:v>0.39636314395684574</c:v>
                </c:pt>
                <c:pt idx="3499">
                  <c:v>0.39647548895702267</c:v>
                </c:pt>
                <c:pt idx="3500">
                  <c:v>0.3965662975470397</c:v>
                </c:pt>
                <c:pt idx="3501">
                  <c:v>0.39664768194273642</c:v>
                </c:pt>
                <c:pt idx="3502">
                  <c:v>0.39671964444425134</c:v>
                </c:pt>
                <c:pt idx="3503">
                  <c:v>0.39680437869482749</c:v>
                </c:pt>
                <c:pt idx="3504">
                  <c:v>0.39690188144767646</c:v>
                </c:pt>
                <c:pt idx="3505">
                  <c:v>0.39701819988195974</c:v>
                </c:pt>
                <c:pt idx="3506">
                  <c:v>0.39714458839099237</c:v>
                </c:pt>
                <c:pt idx="3507">
                  <c:v>0.3972723052308329</c:v>
                </c:pt>
                <c:pt idx="3508">
                  <c:v>0.3973973174969842</c:v>
                </c:pt>
                <c:pt idx="3509">
                  <c:v>0.39749341845279224</c:v>
                </c:pt>
                <c:pt idx="3510">
                  <c:v>0.39757338353698801</c:v>
                </c:pt>
                <c:pt idx="3511">
                  <c:v>0.39764057614260157</c:v>
                </c:pt>
                <c:pt idx="3512">
                  <c:v>0.39770843609178635</c:v>
                </c:pt>
                <c:pt idx="3513">
                  <c:v>0.39777561962378422</c:v>
                </c:pt>
                <c:pt idx="3514">
                  <c:v>0.39782801964556241</c:v>
                </c:pt>
                <c:pt idx="3515">
                  <c:v>0.39789586687646411</c:v>
                </c:pt>
                <c:pt idx="3516">
                  <c:v>0.39797445642913193</c:v>
                </c:pt>
                <c:pt idx="3517">
                  <c:v>0.39805236817933792</c:v>
                </c:pt>
                <c:pt idx="3518">
                  <c:v>0.39811012642081689</c:v>
                </c:pt>
                <c:pt idx="3519">
                  <c:v>0.39816385202269089</c:v>
                </c:pt>
                <c:pt idx="3520">
                  <c:v>0.39823167647289409</c:v>
                </c:pt>
                <c:pt idx="3521">
                  <c:v>0.39830553945307046</c:v>
                </c:pt>
                <c:pt idx="3522">
                  <c:v>0.39838275400852258</c:v>
                </c:pt>
                <c:pt idx="3523">
                  <c:v>0.39845794854084127</c:v>
                </c:pt>
                <c:pt idx="3524">
                  <c:v>0.39852843828008194</c:v>
                </c:pt>
                <c:pt idx="3525">
                  <c:v>0.39858818283520581</c:v>
                </c:pt>
                <c:pt idx="3526">
                  <c:v>0.39864591013815531</c:v>
                </c:pt>
                <c:pt idx="3527">
                  <c:v>0.39871571544848844</c:v>
                </c:pt>
                <c:pt idx="3528">
                  <c:v>0.39879356946955374</c:v>
                </c:pt>
                <c:pt idx="3529">
                  <c:v>0.39888618101452139</c:v>
                </c:pt>
                <c:pt idx="3530">
                  <c:v>0.39898482300958532</c:v>
                </c:pt>
                <c:pt idx="3531">
                  <c:v>0.39908010059620913</c:v>
                </c:pt>
                <c:pt idx="3532">
                  <c:v>0.39918677388253515</c:v>
                </c:pt>
                <c:pt idx="3533">
                  <c:v>0.39930081449587529</c:v>
                </c:pt>
                <c:pt idx="3534">
                  <c:v>0.3994108178229161</c:v>
                </c:pt>
                <c:pt idx="3535">
                  <c:v>0.39951745583826237</c:v>
                </c:pt>
                <c:pt idx="3536">
                  <c:v>0.39962408248315473</c:v>
                </c:pt>
                <c:pt idx="3537">
                  <c:v>0.39971862867658431</c:v>
                </c:pt>
                <c:pt idx="3538">
                  <c:v>0.399809143252007</c:v>
                </c:pt>
                <c:pt idx="3539">
                  <c:v>0.39989160495512921</c:v>
                </c:pt>
                <c:pt idx="3540">
                  <c:v>0.39996936748582929</c:v>
                </c:pt>
                <c:pt idx="3541">
                  <c:v>0.40005784852781828</c:v>
                </c:pt>
                <c:pt idx="3542">
                  <c:v>0.40014900262589481</c:v>
                </c:pt>
                <c:pt idx="3543">
                  <c:v>0.40024215889090536</c:v>
                </c:pt>
                <c:pt idx="3544">
                  <c:v>0.40034535785793507</c:v>
                </c:pt>
                <c:pt idx="3545">
                  <c:v>0.40043983588533094</c:v>
                </c:pt>
                <c:pt idx="3546">
                  <c:v>0.40054368441129451</c:v>
                </c:pt>
                <c:pt idx="3547">
                  <c:v>0.40065824027465341</c:v>
                </c:pt>
                <c:pt idx="3548">
                  <c:v>0.40078015081390361</c:v>
                </c:pt>
                <c:pt idx="3549">
                  <c:v>0.40088597318779906</c:v>
                </c:pt>
                <c:pt idx="3550">
                  <c:v>0.40097705183360288</c:v>
                </c:pt>
                <c:pt idx="3551">
                  <c:v>0.40106544376347741</c:v>
                </c:pt>
                <c:pt idx="3552">
                  <c:v>0.40115516697412856</c:v>
                </c:pt>
                <c:pt idx="3553">
                  <c:v>0.4012381872518791</c:v>
                </c:pt>
                <c:pt idx="3554">
                  <c:v>0.40131383682568339</c:v>
                </c:pt>
                <c:pt idx="3555">
                  <c:v>0.40138010918300543</c:v>
                </c:pt>
                <c:pt idx="3556">
                  <c:v>0.40143499811326067</c:v>
                </c:pt>
                <c:pt idx="3557">
                  <c:v>0.40149323063573927</c:v>
                </c:pt>
                <c:pt idx="3558">
                  <c:v>0.4015608296557801</c:v>
                </c:pt>
                <c:pt idx="3559">
                  <c:v>0.40163043179259372</c:v>
                </c:pt>
                <c:pt idx="3560">
                  <c:v>0.40171408179700901</c:v>
                </c:pt>
                <c:pt idx="3561">
                  <c:v>0.40179973215090448</c:v>
                </c:pt>
                <c:pt idx="3562">
                  <c:v>0.401878684572744</c:v>
                </c:pt>
                <c:pt idx="3563">
                  <c:v>0.40196097580144874</c:v>
                </c:pt>
                <c:pt idx="3564">
                  <c:v>0.40203590176192411</c:v>
                </c:pt>
                <c:pt idx="3565">
                  <c:v>0.40211349773178906</c:v>
                </c:pt>
                <c:pt idx="3566">
                  <c:v>0.40219175653368672</c:v>
                </c:pt>
                <c:pt idx="3567">
                  <c:v>0.4022726844086017</c:v>
                </c:pt>
                <c:pt idx="3568">
                  <c:v>0.40235628070807622</c:v>
                </c:pt>
                <c:pt idx="3569">
                  <c:v>0.40245190630518218</c:v>
                </c:pt>
                <c:pt idx="3570">
                  <c:v>0.40255420888219312</c:v>
                </c:pt>
                <c:pt idx="3571">
                  <c:v>0.40265449536733605</c:v>
                </c:pt>
                <c:pt idx="3572">
                  <c:v>0.40274675005183364</c:v>
                </c:pt>
                <c:pt idx="3573">
                  <c:v>0.40284568040093793</c:v>
                </c:pt>
                <c:pt idx="3574">
                  <c:v>0.40294393261444894</c:v>
                </c:pt>
                <c:pt idx="3575">
                  <c:v>0.40303749717707282</c:v>
                </c:pt>
                <c:pt idx="3576">
                  <c:v>0.40313172121048579</c:v>
                </c:pt>
                <c:pt idx="3577">
                  <c:v>0.40323328611188136</c:v>
                </c:pt>
                <c:pt idx="3578">
                  <c:v>0.40334085347604687</c:v>
                </c:pt>
                <c:pt idx="3579">
                  <c:v>0.40345108131710566</c:v>
                </c:pt>
                <c:pt idx="3580">
                  <c:v>0.40356263288260047</c:v>
                </c:pt>
                <c:pt idx="3581">
                  <c:v>0.40368018274291156</c:v>
                </c:pt>
                <c:pt idx="3582">
                  <c:v>0.40377768521060259</c:v>
                </c:pt>
                <c:pt idx="3583">
                  <c:v>0.40385982032290835</c:v>
                </c:pt>
                <c:pt idx="3584">
                  <c:v>0.4039452870984192</c:v>
                </c:pt>
                <c:pt idx="3585">
                  <c:v>0.40403274943876033</c:v>
                </c:pt>
                <c:pt idx="3586">
                  <c:v>0.40411352846910209</c:v>
                </c:pt>
                <c:pt idx="3587">
                  <c:v>0.40420297862439769</c:v>
                </c:pt>
                <c:pt idx="3588">
                  <c:v>0.40429842780128777</c:v>
                </c:pt>
                <c:pt idx="3589">
                  <c:v>0.40439253310519213</c:v>
                </c:pt>
                <c:pt idx="3590">
                  <c:v>0.40447795436552808</c:v>
                </c:pt>
                <c:pt idx="3591">
                  <c:v>0.40457004098840971</c:v>
                </c:pt>
                <c:pt idx="3592">
                  <c:v>0.40465678150021972</c:v>
                </c:pt>
                <c:pt idx="3593">
                  <c:v>0.40473350722015317</c:v>
                </c:pt>
                <c:pt idx="3594">
                  <c:v>0.40480555731901957</c:v>
                </c:pt>
                <c:pt idx="3595">
                  <c:v>0.40488894215643589</c:v>
                </c:pt>
                <c:pt idx="3596">
                  <c:v>0.40497832298084008</c:v>
                </c:pt>
                <c:pt idx="3597">
                  <c:v>0.40508636972917161</c:v>
                </c:pt>
                <c:pt idx="3598">
                  <c:v>0.40521574368610785</c:v>
                </c:pt>
                <c:pt idx="3599">
                  <c:v>0.40536843676897433</c:v>
                </c:pt>
                <c:pt idx="3600">
                  <c:v>0.40552110654022289</c:v>
                </c:pt>
                <c:pt idx="3601">
                  <c:v>0.40566975383346615</c:v>
                </c:pt>
                <c:pt idx="3602">
                  <c:v>0.40579905234258107</c:v>
                </c:pt>
                <c:pt idx="3603">
                  <c:v>0.40590101308778259</c:v>
                </c:pt>
                <c:pt idx="3604">
                  <c:v>0.40599896558090187</c:v>
                </c:pt>
                <c:pt idx="3605">
                  <c:v>0.40611156577603907</c:v>
                </c:pt>
                <c:pt idx="3606">
                  <c:v>0.40622481945440631</c:v>
                </c:pt>
                <c:pt idx="3607">
                  <c:v>0.40634205680955937</c:v>
                </c:pt>
                <c:pt idx="3608">
                  <c:v>0.40644396220746998</c:v>
                </c:pt>
                <c:pt idx="3609">
                  <c:v>0.40654385938006343</c:v>
                </c:pt>
                <c:pt idx="3610">
                  <c:v>0.40664641009614372</c:v>
                </c:pt>
                <c:pt idx="3611">
                  <c:v>0.40674761867312431</c:v>
                </c:pt>
                <c:pt idx="3612">
                  <c:v>0.40684215953748454</c:v>
                </c:pt>
                <c:pt idx="3613">
                  <c:v>0.40692271195401741</c:v>
                </c:pt>
                <c:pt idx="3614">
                  <c:v>0.40700392352418135</c:v>
                </c:pt>
                <c:pt idx="3615">
                  <c:v>0.40709378109998423</c:v>
                </c:pt>
                <c:pt idx="3616">
                  <c:v>0.40718030298674779</c:v>
                </c:pt>
                <c:pt idx="3617">
                  <c:v>0.40727480295554003</c:v>
                </c:pt>
                <c:pt idx="3618">
                  <c:v>0.40736263998862104</c:v>
                </c:pt>
                <c:pt idx="3619">
                  <c:v>0.40744115444197465</c:v>
                </c:pt>
                <c:pt idx="3620">
                  <c:v>0.40751966273129275</c:v>
                </c:pt>
                <c:pt idx="3621">
                  <c:v>0.40759417337271092</c:v>
                </c:pt>
                <c:pt idx="3622">
                  <c:v>0.40766734806334753</c:v>
                </c:pt>
                <c:pt idx="3623">
                  <c:v>0.40775515062471113</c:v>
                </c:pt>
                <c:pt idx="3624">
                  <c:v>0.40784494072544608</c:v>
                </c:pt>
                <c:pt idx="3625">
                  <c:v>0.40795068317219207</c:v>
                </c:pt>
                <c:pt idx="3626">
                  <c:v>0.40804112067030029</c:v>
                </c:pt>
                <c:pt idx="3627">
                  <c:v>0.40812224146719051</c:v>
                </c:pt>
                <c:pt idx="3628">
                  <c:v>0.4081953775282211</c:v>
                </c:pt>
                <c:pt idx="3629">
                  <c:v>0.40826252501970589</c:v>
                </c:pt>
                <c:pt idx="3630">
                  <c:v>0.40833299179564736</c:v>
                </c:pt>
                <c:pt idx="3631">
                  <c:v>0.40840611244541675</c:v>
                </c:pt>
                <c:pt idx="3632">
                  <c:v>0.40846593445501539</c:v>
                </c:pt>
                <c:pt idx="3633">
                  <c:v>0.40852907602741434</c:v>
                </c:pt>
                <c:pt idx="3634">
                  <c:v>0.40859553653361547</c:v>
                </c:pt>
                <c:pt idx="3635">
                  <c:v>0.40866398623756384</c:v>
                </c:pt>
                <c:pt idx="3636">
                  <c:v>0.40873309574825617</c:v>
                </c:pt>
                <c:pt idx="3637">
                  <c:v>0.40880485826220775</c:v>
                </c:pt>
                <c:pt idx="3638">
                  <c:v>0.40888060199594489</c:v>
                </c:pt>
                <c:pt idx="3639">
                  <c:v>0.40896231906426089</c:v>
                </c:pt>
                <c:pt idx="3640">
                  <c:v>0.40903871516145401</c:v>
                </c:pt>
                <c:pt idx="3641">
                  <c:v>0.40912108354479521</c:v>
                </c:pt>
                <c:pt idx="3642">
                  <c:v>0.40922602697838822</c:v>
                </c:pt>
                <c:pt idx="3643">
                  <c:v>0.4093402566785001</c:v>
                </c:pt>
                <c:pt idx="3644">
                  <c:v>0.40944517711503875</c:v>
                </c:pt>
                <c:pt idx="3645">
                  <c:v>0.40954278307983671</c:v>
                </c:pt>
                <c:pt idx="3646">
                  <c:v>0.40963506839289376</c:v>
                </c:pt>
                <c:pt idx="3647">
                  <c:v>0.40972336219489214</c:v>
                </c:pt>
                <c:pt idx="3648">
                  <c:v>0.40979970017569672</c:v>
                </c:pt>
                <c:pt idx="3649">
                  <c:v>0.40986939498216757</c:v>
                </c:pt>
                <c:pt idx="3650">
                  <c:v>0.40994837655793087</c:v>
                </c:pt>
                <c:pt idx="3651">
                  <c:v>0.41002801552797569</c:v>
                </c:pt>
                <c:pt idx="3652">
                  <c:v>0.41009105854822175</c:v>
                </c:pt>
                <c:pt idx="3653">
                  <c:v>0.41017665797150632</c:v>
                </c:pt>
                <c:pt idx="3654">
                  <c:v>0.41028480800556627</c:v>
                </c:pt>
                <c:pt idx="3655">
                  <c:v>0.4103863124272325</c:v>
                </c:pt>
                <c:pt idx="3656">
                  <c:v>0.41047652993108147</c:v>
                </c:pt>
                <c:pt idx="3657">
                  <c:v>0.4105548002888767</c:v>
                </c:pt>
                <c:pt idx="3658">
                  <c:v>0.4106178101088121</c:v>
                </c:pt>
                <c:pt idx="3659">
                  <c:v>0.41067020472517773</c:v>
                </c:pt>
                <c:pt idx="3660">
                  <c:v>0.41072127025386801</c:v>
                </c:pt>
                <c:pt idx="3661">
                  <c:v>0.41077034375935745</c:v>
                </c:pt>
                <c:pt idx="3662">
                  <c:v>0.41083599238604829</c:v>
                </c:pt>
                <c:pt idx="3663">
                  <c:v>0.41090627805754737</c:v>
                </c:pt>
                <c:pt idx="3664">
                  <c:v>0.41097655878931816</c:v>
                </c:pt>
                <c:pt idx="3665">
                  <c:v>0.41105876771672362</c:v>
                </c:pt>
                <c:pt idx="3666">
                  <c:v>0.41115555343653026</c:v>
                </c:pt>
                <c:pt idx="3667">
                  <c:v>0.4112529926092095</c:v>
                </c:pt>
                <c:pt idx="3668">
                  <c:v>0.41133650434398239</c:v>
                </c:pt>
                <c:pt idx="3669">
                  <c:v>0.41139416313847221</c:v>
                </c:pt>
                <c:pt idx="3670">
                  <c:v>0.41143922746780992</c:v>
                </c:pt>
                <c:pt idx="3671">
                  <c:v>0.41149422970601734</c:v>
                </c:pt>
                <c:pt idx="3672">
                  <c:v>0.41156977001807449</c:v>
                </c:pt>
                <c:pt idx="3673">
                  <c:v>0.41165789317056828</c:v>
                </c:pt>
                <c:pt idx="3674">
                  <c:v>0.41174004610758197</c:v>
                </c:pt>
                <c:pt idx="3675">
                  <c:v>0.41181424295981467</c:v>
                </c:pt>
                <c:pt idx="3676">
                  <c:v>0.41188379750932297</c:v>
                </c:pt>
                <c:pt idx="3677">
                  <c:v>0.41196725658329353</c:v>
                </c:pt>
                <c:pt idx="3678">
                  <c:v>0.41206660354269603</c:v>
                </c:pt>
                <c:pt idx="3679">
                  <c:v>0.41217852262730159</c:v>
                </c:pt>
                <c:pt idx="3680">
                  <c:v>0.41230036111729068</c:v>
                </c:pt>
                <c:pt idx="3681">
                  <c:v>0.4124274811081397</c:v>
                </c:pt>
                <c:pt idx="3682">
                  <c:v>0.41255193710979371</c:v>
                </c:pt>
                <c:pt idx="3683">
                  <c:v>0.41268696759114432</c:v>
                </c:pt>
                <c:pt idx="3684">
                  <c:v>0.41281602380324561</c:v>
                </c:pt>
                <c:pt idx="3685">
                  <c:v>0.41293910805655754</c:v>
                </c:pt>
                <c:pt idx="3686">
                  <c:v>0.41305225279559671</c:v>
                </c:pt>
                <c:pt idx="3687">
                  <c:v>0.41316273851939905</c:v>
                </c:pt>
                <c:pt idx="3688">
                  <c:v>0.41329107187936898</c:v>
                </c:pt>
                <c:pt idx="3689">
                  <c:v>0.41340880655845313</c:v>
                </c:pt>
                <c:pt idx="3690">
                  <c:v>0.4135185915783311</c:v>
                </c:pt>
                <c:pt idx="3691">
                  <c:v>0.41361844579786666</c:v>
                </c:pt>
                <c:pt idx="3692">
                  <c:v>0.41373151370386035</c:v>
                </c:pt>
                <c:pt idx="3693">
                  <c:v>0.413839279983367</c:v>
                </c:pt>
                <c:pt idx="3694">
                  <c:v>0.41393050861494113</c:v>
                </c:pt>
                <c:pt idx="3695">
                  <c:v>0.41401842398620731</c:v>
                </c:pt>
                <c:pt idx="3696">
                  <c:v>0.41408385973377942</c:v>
                </c:pt>
                <c:pt idx="3697">
                  <c:v>0.41414268215518502</c:v>
                </c:pt>
                <c:pt idx="3698">
                  <c:v>0.41420017938029902</c:v>
                </c:pt>
                <c:pt idx="3699">
                  <c:v>0.41426097744746787</c:v>
                </c:pt>
                <c:pt idx="3700">
                  <c:v>0.41431912866178722</c:v>
                </c:pt>
                <c:pt idx="3701">
                  <c:v>0.41436273985348326</c:v>
                </c:pt>
                <c:pt idx="3702">
                  <c:v>0.41440436694413552</c:v>
                </c:pt>
                <c:pt idx="3703">
                  <c:v>0.4144592063390527</c:v>
                </c:pt>
                <c:pt idx="3704">
                  <c:v>0.41453518366349157</c:v>
                </c:pt>
                <c:pt idx="3705">
                  <c:v>0.41460983402074153</c:v>
                </c:pt>
                <c:pt idx="3706">
                  <c:v>0.41468579990218862</c:v>
                </c:pt>
                <c:pt idx="3707">
                  <c:v>0.41476704398025016</c:v>
                </c:pt>
                <c:pt idx="3708">
                  <c:v>0.41485620671253259</c:v>
                </c:pt>
                <c:pt idx="3709">
                  <c:v>0.4149301727238634</c:v>
                </c:pt>
                <c:pt idx="3710">
                  <c:v>0.41501337794761461</c:v>
                </c:pt>
                <c:pt idx="3711">
                  <c:v>0.41511704461118265</c:v>
                </c:pt>
                <c:pt idx="3712">
                  <c:v>0.41522598207161487</c:v>
                </c:pt>
                <c:pt idx="3713">
                  <c:v>0.4153296266987076</c:v>
                </c:pt>
                <c:pt idx="3714">
                  <c:v>0.41542533990241698</c:v>
                </c:pt>
                <c:pt idx="3715">
                  <c:v>0.41552764388724639</c:v>
                </c:pt>
                <c:pt idx="3716">
                  <c:v>0.41563455686744194</c:v>
                </c:pt>
                <c:pt idx="3717">
                  <c:v>0.41574541751572069</c:v>
                </c:pt>
                <c:pt idx="3718">
                  <c:v>0.41586418314508738</c:v>
                </c:pt>
                <c:pt idx="3719">
                  <c:v>0.41598293467085407</c:v>
                </c:pt>
                <c:pt idx="3720">
                  <c:v>0.41609639517682501</c:v>
                </c:pt>
                <c:pt idx="3721">
                  <c:v>0.41620192827737984</c:v>
                </c:pt>
                <c:pt idx="3722">
                  <c:v>0.41630679076417443</c:v>
                </c:pt>
                <c:pt idx="3723">
                  <c:v>0.41641230166453741</c:v>
                </c:pt>
                <c:pt idx="3724">
                  <c:v>0.4165210981219683</c:v>
                </c:pt>
                <c:pt idx="3725">
                  <c:v>0.41663186053670215</c:v>
                </c:pt>
                <c:pt idx="3726">
                  <c:v>0.41673206357979431</c:v>
                </c:pt>
                <c:pt idx="3727">
                  <c:v>0.41682171042402183</c:v>
                </c:pt>
                <c:pt idx="3728">
                  <c:v>0.41691859907893025</c:v>
                </c:pt>
                <c:pt idx="3729">
                  <c:v>0.41701218328831108</c:v>
                </c:pt>
                <c:pt idx="3730">
                  <c:v>0.41710312293212742</c:v>
                </c:pt>
                <c:pt idx="3731">
                  <c:v>0.41720459653985176</c:v>
                </c:pt>
                <c:pt idx="3732">
                  <c:v>0.41730803630752716</c:v>
                </c:pt>
                <c:pt idx="3733">
                  <c:v>0.41742991020113723</c:v>
                </c:pt>
                <c:pt idx="3734">
                  <c:v>0.41754649997028659</c:v>
                </c:pt>
                <c:pt idx="3735">
                  <c:v>0.4176564902853222</c:v>
                </c:pt>
                <c:pt idx="3736">
                  <c:v>0.4177710781051574</c:v>
                </c:pt>
                <c:pt idx="3737">
                  <c:v>0.41788828654271876</c:v>
                </c:pt>
                <c:pt idx="3738">
                  <c:v>0.41802128172611897</c:v>
                </c:pt>
                <c:pt idx="3739">
                  <c:v>0.4181529427019301</c:v>
                </c:pt>
                <c:pt idx="3740">
                  <c:v>0.41827866275381853</c:v>
                </c:pt>
                <c:pt idx="3741">
                  <c:v>0.41839844412006172</c:v>
                </c:pt>
                <c:pt idx="3742">
                  <c:v>0.4185195271818738</c:v>
                </c:pt>
                <c:pt idx="3743">
                  <c:v>0.41862414693358618</c:v>
                </c:pt>
                <c:pt idx="3744">
                  <c:v>0.41871428221881524</c:v>
                </c:pt>
                <c:pt idx="3745">
                  <c:v>0.41879454183899356</c:v>
                </c:pt>
                <c:pt idx="3746">
                  <c:v>0.41886624375639259</c:v>
                </c:pt>
                <c:pt idx="3747">
                  <c:v>0.41893728278776593</c:v>
                </c:pt>
                <c:pt idx="3748">
                  <c:v>0.41899910894840736</c:v>
                </c:pt>
                <c:pt idx="3749">
                  <c:v>0.41905501229219816</c:v>
                </c:pt>
                <c:pt idx="3750">
                  <c:v>0.41912406504951866</c:v>
                </c:pt>
                <c:pt idx="3751">
                  <c:v>0.41918916756792413</c:v>
                </c:pt>
                <c:pt idx="3752">
                  <c:v>0.41926215626095586</c:v>
                </c:pt>
                <c:pt idx="3753">
                  <c:v>0.41934894669170775</c:v>
                </c:pt>
                <c:pt idx="3754">
                  <c:v>0.41944033150368143</c:v>
                </c:pt>
                <c:pt idx="3755">
                  <c:v>0.41953433738010415</c:v>
                </c:pt>
                <c:pt idx="3756">
                  <c:v>0.41962767712896959</c:v>
                </c:pt>
                <c:pt idx="3757">
                  <c:v>0.41972100816633939</c:v>
                </c:pt>
                <c:pt idx="3758">
                  <c:v>0.41981695916568351</c:v>
                </c:pt>
                <c:pt idx="3759">
                  <c:v>0.41991618647417178</c:v>
                </c:pt>
                <c:pt idx="3760">
                  <c:v>0.42001146170961462</c:v>
                </c:pt>
                <c:pt idx="3761">
                  <c:v>0.4200929312627138</c:v>
                </c:pt>
                <c:pt idx="3762">
                  <c:v>0.42016716789826475</c:v>
                </c:pt>
                <c:pt idx="3763">
                  <c:v>0.42023745768600873</c:v>
                </c:pt>
                <c:pt idx="3764">
                  <c:v>0.42030248776244189</c:v>
                </c:pt>
                <c:pt idx="3765">
                  <c:v>0.42036554319212649</c:v>
                </c:pt>
                <c:pt idx="3766">
                  <c:v>0.42042793788058541</c:v>
                </c:pt>
                <c:pt idx="3767">
                  <c:v>0.42048310467806826</c:v>
                </c:pt>
                <c:pt idx="3768">
                  <c:v>0.42052841798511675</c:v>
                </c:pt>
                <c:pt idx="3769">
                  <c:v>0.42057110255566882</c:v>
                </c:pt>
                <c:pt idx="3770">
                  <c:v>0.42061247201614799</c:v>
                </c:pt>
                <c:pt idx="3771">
                  <c:v>0.42066171914250605</c:v>
                </c:pt>
                <c:pt idx="3772">
                  <c:v>0.42070833752085807</c:v>
                </c:pt>
                <c:pt idx="3773">
                  <c:v>0.42076217576059693</c:v>
                </c:pt>
                <c:pt idx="3774">
                  <c:v>0.42084292768580284</c:v>
                </c:pt>
                <c:pt idx="3775">
                  <c:v>0.42092892459850112</c:v>
                </c:pt>
                <c:pt idx="3776">
                  <c:v>0.42100966306008336</c:v>
                </c:pt>
                <c:pt idx="3777">
                  <c:v>0.42108514434355049</c:v>
                </c:pt>
                <c:pt idx="3778">
                  <c:v>0.42117374553749315</c:v>
                </c:pt>
                <c:pt idx="3779">
                  <c:v>0.42127546315438297</c:v>
                </c:pt>
                <c:pt idx="3780">
                  <c:v>0.42137388970758427</c:v>
                </c:pt>
                <c:pt idx="3781">
                  <c:v>0.42148936451255359</c:v>
                </c:pt>
                <c:pt idx="3782">
                  <c:v>0.42161204188401352</c:v>
                </c:pt>
                <c:pt idx="3783">
                  <c:v>0.42172814510581152</c:v>
                </c:pt>
                <c:pt idx="3784">
                  <c:v>0.4218291505031273</c:v>
                </c:pt>
                <c:pt idx="3785">
                  <c:v>0.42192489944684713</c:v>
                </c:pt>
                <c:pt idx="3786">
                  <c:v>0.42201277054655789</c:v>
                </c:pt>
                <c:pt idx="3787">
                  <c:v>0.42208817615500044</c:v>
                </c:pt>
                <c:pt idx="3788">
                  <c:v>0.42217799976313092</c:v>
                </c:pt>
                <c:pt idx="3789">
                  <c:v>0.42227961528613672</c:v>
                </c:pt>
                <c:pt idx="3790">
                  <c:v>0.42238253145183358</c:v>
                </c:pt>
                <c:pt idx="3791">
                  <c:v>0.42248936951394511</c:v>
                </c:pt>
                <c:pt idx="3792">
                  <c:v>0.42260602626273586</c:v>
                </c:pt>
                <c:pt idx="3793">
                  <c:v>0.42272660095857822</c:v>
                </c:pt>
                <c:pt idx="3794">
                  <c:v>0.42284978182953109</c:v>
                </c:pt>
                <c:pt idx="3795">
                  <c:v>0.4229794984709167</c:v>
                </c:pt>
                <c:pt idx="3796">
                  <c:v>0.42310461322784143</c:v>
                </c:pt>
                <c:pt idx="3797">
                  <c:v>0.42321726862035508</c:v>
                </c:pt>
                <c:pt idx="3798">
                  <c:v>0.42331681398627302</c:v>
                </c:pt>
                <c:pt idx="3799">
                  <c:v>0.42340390805348671</c:v>
                </c:pt>
                <c:pt idx="3800">
                  <c:v>0.42348117313167427</c:v>
                </c:pt>
                <c:pt idx="3801">
                  <c:v>0.42355450395520577</c:v>
                </c:pt>
                <c:pt idx="3802">
                  <c:v>0.42360753450376015</c:v>
                </c:pt>
                <c:pt idx="3803">
                  <c:v>0.42365990759395472</c:v>
                </c:pt>
                <c:pt idx="3804">
                  <c:v>0.4237279885107692</c:v>
                </c:pt>
                <c:pt idx="3805">
                  <c:v>0.42381504677604093</c:v>
                </c:pt>
                <c:pt idx="3806">
                  <c:v>0.42391584161543044</c:v>
                </c:pt>
                <c:pt idx="3807">
                  <c:v>0.42402513362907446</c:v>
                </c:pt>
                <c:pt idx="3808">
                  <c:v>0.42413833970711845</c:v>
                </c:pt>
                <c:pt idx="3809">
                  <c:v>0.42425284148872772</c:v>
                </c:pt>
                <c:pt idx="3810">
                  <c:v>0.42435620897922055</c:v>
                </c:pt>
                <c:pt idx="3811">
                  <c:v>0.42445302453258399</c:v>
                </c:pt>
                <c:pt idx="3812">
                  <c:v>0.42456552813020149</c:v>
                </c:pt>
                <c:pt idx="3813">
                  <c:v>0.42471071755360323</c:v>
                </c:pt>
                <c:pt idx="3814">
                  <c:v>0.42486700152647672</c:v>
                </c:pt>
                <c:pt idx="3815">
                  <c:v>0.42501280095053312</c:v>
                </c:pt>
                <c:pt idx="3816">
                  <c:v>0.42515334977759039</c:v>
                </c:pt>
                <c:pt idx="3817">
                  <c:v>0.42527753927785467</c:v>
                </c:pt>
                <c:pt idx="3818">
                  <c:v>0.42537426567750541</c:v>
                </c:pt>
                <c:pt idx="3819">
                  <c:v>0.42545725992709715</c:v>
                </c:pt>
                <c:pt idx="3820">
                  <c:v>0.42555135531113464</c:v>
                </c:pt>
                <c:pt idx="3821">
                  <c:v>0.42563825498877844</c:v>
                </c:pt>
                <c:pt idx="3822">
                  <c:v>0.42571861413540746</c:v>
                </c:pt>
                <c:pt idx="3823">
                  <c:v>0.42579700708008267</c:v>
                </c:pt>
                <c:pt idx="3824">
                  <c:v>0.42586951508294024</c:v>
                </c:pt>
                <c:pt idx="3825">
                  <c:v>0.4259354862653148</c:v>
                </c:pt>
                <c:pt idx="3826">
                  <c:v>0.42599753439574289</c:v>
                </c:pt>
                <c:pt idx="3827">
                  <c:v>0.42604521086973052</c:v>
                </c:pt>
                <c:pt idx="3828">
                  <c:v>0.42608635449265431</c:v>
                </c:pt>
                <c:pt idx="3829">
                  <c:v>0.42612161910788182</c:v>
                </c:pt>
                <c:pt idx="3830">
                  <c:v>0.42615753549323465</c:v>
                </c:pt>
                <c:pt idx="3831">
                  <c:v>0.42621304009702921</c:v>
                </c:pt>
                <c:pt idx="3832">
                  <c:v>0.42629139429329554</c:v>
                </c:pt>
                <c:pt idx="3833">
                  <c:v>0.42638149402984754</c:v>
                </c:pt>
                <c:pt idx="3834">
                  <c:v>0.42647550249198402</c:v>
                </c:pt>
                <c:pt idx="3835">
                  <c:v>0.42656493289544317</c:v>
                </c:pt>
                <c:pt idx="3836">
                  <c:v>0.42665109185093675</c:v>
                </c:pt>
                <c:pt idx="3837">
                  <c:v>0.42673854865288008</c:v>
                </c:pt>
                <c:pt idx="3838">
                  <c:v>0.4268305658360117</c:v>
                </c:pt>
                <c:pt idx="3839">
                  <c:v>0.42690952418617562</c:v>
                </c:pt>
                <c:pt idx="3840">
                  <c:v>0.42698129909487287</c:v>
                </c:pt>
                <c:pt idx="3841">
                  <c:v>0.42705633099161971</c:v>
                </c:pt>
                <c:pt idx="3842">
                  <c:v>0.42713788101624423</c:v>
                </c:pt>
                <c:pt idx="3843">
                  <c:v>0.42721681510599413</c:v>
                </c:pt>
                <c:pt idx="3844">
                  <c:v>0.42728726341164369</c:v>
                </c:pt>
                <c:pt idx="3845">
                  <c:v>0.42737270793683779</c:v>
                </c:pt>
                <c:pt idx="3846">
                  <c:v>0.42745879732637354</c:v>
                </c:pt>
                <c:pt idx="3847">
                  <c:v>0.42754879194632128</c:v>
                </c:pt>
                <c:pt idx="3848">
                  <c:v>0.42764073460676955</c:v>
                </c:pt>
                <c:pt idx="3849">
                  <c:v>0.4277307128555668</c:v>
                </c:pt>
                <c:pt idx="3850">
                  <c:v>0.4278252464967372</c:v>
                </c:pt>
                <c:pt idx="3851">
                  <c:v>0.42793476395510288</c:v>
                </c:pt>
                <c:pt idx="3852">
                  <c:v>0.42805795676079894</c:v>
                </c:pt>
                <c:pt idx="3853">
                  <c:v>0.42819090974451834</c:v>
                </c:pt>
                <c:pt idx="3854">
                  <c:v>0.42831602581916467</c:v>
                </c:pt>
                <c:pt idx="3855">
                  <c:v>0.42844568689896723</c:v>
                </c:pt>
                <c:pt idx="3856">
                  <c:v>0.42857402829507429</c:v>
                </c:pt>
                <c:pt idx="3857">
                  <c:v>0.4287160315574795</c:v>
                </c:pt>
                <c:pt idx="3858">
                  <c:v>0.42886648090306434</c:v>
                </c:pt>
                <c:pt idx="3859">
                  <c:v>0.42900974495327993</c:v>
                </c:pt>
                <c:pt idx="3860">
                  <c:v>0.42914257146252116</c:v>
                </c:pt>
                <c:pt idx="3861">
                  <c:v>0.42925910568286163</c:v>
                </c:pt>
                <c:pt idx="3862">
                  <c:v>0.42935674960030895</c:v>
                </c:pt>
                <c:pt idx="3863">
                  <c:v>0.42943550874674374</c:v>
                </c:pt>
                <c:pt idx="3864">
                  <c:v>0.42950775341799846</c:v>
                </c:pt>
                <c:pt idx="3865">
                  <c:v>0.42957283423863862</c:v>
                </c:pt>
                <c:pt idx="3866">
                  <c:v>0.4296288003570255</c:v>
                </c:pt>
                <c:pt idx="3867">
                  <c:v>0.42967109825199556</c:v>
                </c:pt>
                <c:pt idx="3868">
                  <c:v>0.42970883947862903</c:v>
                </c:pt>
                <c:pt idx="3869">
                  <c:v>0.4297550380067261</c:v>
                </c:pt>
                <c:pt idx="3870">
                  <c:v>0.42980969266412977</c:v>
                </c:pt>
                <c:pt idx="3871">
                  <c:v>0.42987085028686101</c:v>
                </c:pt>
                <c:pt idx="3872">
                  <c:v>0.42993720858264822</c:v>
                </c:pt>
                <c:pt idx="3873">
                  <c:v>0.43000681500390125</c:v>
                </c:pt>
                <c:pt idx="3874">
                  <c:v>0.43008552297039149</c:v>
                </c:pt>
                <c:pt idx="3875">
                  <c:v>0.43016617594734308</c:v>
                </c:pt>
                <c:pt idx="3876">
                  <c:v>0.43023836785297082</c:v>
                </c:pt>
                <c:pt idx="3877">
                  <c:v>0.43031315577235041</c:v>
                </c:pt>
                <c:pt idx="3878">
                  <c:v>0.43038338629105116</c:v>
                </c:pt>
                <c:pt idx="3879">
                  <c:v>0.43046076420710738</c:v>
                </c:pt>
                <c:pt idx="3880">
                  <c:v>0.4305498389320831</c:v>
                </c:pt>
                <c:pt idx="3881">
                  <c:v>0.43063695544071662</c:v>
                </c:pt>
                <c:pt idx="3882">
                  <c:v>0.43070846332091539</c:v>
                </c:pt>
                <c:pt idx="3883">
                  <c:v>0.43077021601180848</c:v>
                </c:pt>
                <c:pt idx="3884">
                  <c:v>0.43082286529447433</c:v>
                </c:pt>
                <c:pt idx="3885">
                  <c:v>0.43087486186531221</c:v>
                </c:pt>
                <c:pt idx="3886">
                  <c:v>0.43092815554469444</c:v>
                </c:pt>
                <c:pt idx="3887">
                  <c:v>0.43101198985305678</c:v>
                </c:pt>
                <c:pt idx="3888">
                  <c:v>0.43111466105900731</c:v>
                </c:pt>
                <c:pt idx="3889">
                  <c:v>0.43122771715379343</c:v>
                </c:pt>
                <c:pt idx="3890">
                  <c:v>0.43133816191495833</c:v>
                </c:pt>
                <c:pt idx="3891">
                  <c:v>0.43145184231141614</c:v>
                </c:pt>
                <c:pt idx="3892">
                  <c:v>0.43156680876829284</c:v>
                </c:pt>
                <c:pt idx="3893">
                  <c:v>0.43166747475506212</c:v>
                </c:pt>
                <c:pt idx="3894">
                  <c:v>0.43176228635279934</c:v>
                </c:pt>
                <c:pt idx="3895">
                  <c:v>0.43185514105376527</c:v>
                </c:pt>
                <c:pt idx="3896">
                  <c:v>0.43194409166707987</c:v>
                </c:pt>
                <c:pt idx="3897">
                  <c:v>0.43203043761379195</c:v>
                </c:pt>
                <c:pt idx="3898">
                  <c:v>0.43212261829058013</c:v>
                </c:pt>
                <c:pt idx="3899">
                  <c:v>0.43221803581534679</c:v>
                </c:pt>
                <c:pt idx="3900">
                  <c:v>0.43232447727621343</c:v>
                </c:pt>
                <c:pt idx="3901">
                  <c:v>0.43242312022192747</c:v>
                </c:pt>
                <c:pt idx="3902">
                  <c:v>0.43251656245879505</c:v>
                </c:pt>
                <c:pt idx="3903">
                  <c:v>0.43258469191907062</c:v>
                </c:pt>
                <c:pt idx="3904">
                  <c:v>0.43264697764968946</c:v>
                </c:pt>
                <c:pt idx="3905">
                  <c:v>0.43270277198917362</c:v>
                </c:pt>
                <c:pt idx="3906">
                  <c:v>0.4327676452139404</c:v>
                </c:pt>
                <c:pt idx="3907">
                  <c:v>0.43283510890358107</c:v>
                </c:pt>
                <c:pt idx="3908">
                  <c:v>0.43291424320036181</c:v>
                </c:pt>
                <c:pt idx="3909">
                  <c:v>0.43299272267039979</c:v>
                </c:pt>
                <c:pt idx="3910">
                  <c:v>0.43307638408298382</c:v>
                </c:pt>
                <c:pt idx="3911">
                  <c:v>0.43316328077519278</c:v>
                </c:pt>
                <c:pt idx="3912">
                  <c:v>0.43325341190307631</c:v>
                </c:pt>
                <c:pt idx="3913">
                  <c:v>0.43335390825789871</c:v>
                </c:pt>
                <c:pt idx="3914">
                  <c:v>0.43346087715177056</c:v>
                </c:pt>
                <c:pt idx="3915">
                  <c:v>0.43356848279663324</c:v>
                </c:pt>
                <c:pt idx="3916">
                  <c:v>0.43367218812322611</c:v>
                </c:pt>
                <c:pt idx="3917">
                  <c:v>0.43377005016180936</c:v>
                </c:pt>
                <c:pt idx="3918">
                  <c:v>0.43387891852710297</c:v>
                </c:pt>
                <c:pt idx="3919">
                  <c:v>0.43400267709438284</c:v>
                </c:pt>
                <c:pt idx="3920">
                  <c:v>0.43412771600723854</c:v>
                </c:pt>
                <c:pt idx="3921">
                  <c:v>0.4342520915385859</c:v>
                </c:pt>
                <c:pt idx="3922">
                  <c:v>0.43437062257005166</c:v>
                </c:pt>
                <c:pt idx="3923">
                  <c:v>0.43447618756143086</c:v>
                </c:pt>
                <c:pt idx="3924">
                  <c:v>0.43456684798381512</c:v>
                </c:pt>
                <c:pt idx="3925">
                  <c:v>0.43465944264492479</c:v>
                </c:pt>
                <c:pt idx="3926">
                  <c:v>0.43475138130765772</c:v>
                </c:pt>
                <c:pt idx="3927">
                  <c:v>0.43483489572381573</c:v>
                </c:pt>
                <c:pt idx="3928">
                  <c:v>0.43491905048317309</c:v>
                </c:pt>
                <c:pt idx="3929">
                  <c:v>0.43500060910736316</c:v>
                </c:pt>
                <c:pt idx="3930">
                  <c:v>0.43508539713249689</c:v>
                </c:pt>
                <c:pt idx="3931">
                  <c:v>0.43516176492500003</c:v>
                </c:pt>
                <c:pt idx="3932">
                  <c:v>0.43523359710176912</c:v>
                </c:pt>
                <c:pt idx="3933">
                  <c:v>0.43529312977033857</c:v>
                </c:pt>
                <c:pt idx="3934">
                  <c:v>0.43534295330122613</c:v>
                </c:pt>
                <c:pt idx="3935">
                  <c:v>0.43539406836999184</c:v>
                </c:pt>
                <c:pt idx="3936">
                  <c:v>0.4354587672420544</c:v>
                </c:pt>
                <c:pt idx="3937">
                  <c:v>0.43551311105987606</c:v>
                </c:pt>
                <c:pt idx="3938">
                  <c:v>0.43557456777156667</c:v>
                </c:pt>
                <c:pt idx="3939">
                  <c:v>0.43565283874636818</c:v>
                </c:pt>
                <c:pt idx="3940">
                  <c:v>0.43573627791489694</c:v>
                </c:pt>
                <c:pt idx="3941">
                  <c:v>0.43582553071380736</c:v>
                </c:pt>
                <c:pt idx="3942">
                  <c:v>0.43592576892515023</c:v>
                </c:pt>
                <c:pt idx="3943">
                  <c:v>0.43602405728517163</c:v>
                </c:pt>
                <c:pt idx="3944">
                  <c:v>0.43612104290745246</c:v>
                </c:pt>
                <c:pt idx="3945">
                  <c:v>0.43622771622891154</c:v>
                </c:pt>
                <c:pt idx="3946">
                  <c:v>0.43633761017490003</c:v>
                </c:pt>
                <c:pt idx="3947">
                  <c:v>0.43643585806604274</c:v>
                </c:pt>
                <c:pt idx="3948">
                  <c:v>0.43652634100586934</c:v>
                </c:pt>
                <c:pt idx="3949">
                  <c:v>0.43661875441440984</c:v>
                </c:pt>
                <c:pt idx="3950">
                  <c:v>0.43671891314993455</c:v>
                </c:pt>
                <c:pt idx="3951">
                  <c:v>0.43681389313475105</c:v>
                </c:pt>
                <c:pt idx="3952">
                  <c:v>0.43690821806871277</c:v>
                </c:pt>
                <c:pt idx="3953">
                  <c:v>0.43699349048830477</c:v>
                </c:pt>
                <c:pt idx="3954">
                  <c:v>0.43707810971636302</c:v>
                </c:pt>
                <c:pt idx="3955">
                  <c:v>0.43716982628896611</c:v>
                </c:pt>
                <c:pt idx="3956">
                  <c:v>0.43726282605459615</c:v>
                </c:pt>
                <c:pt idx="3957">
                  <c:v>0.43734613100079484</c:v>
                </c:pt>
                <c:pt idx="3958">
                  <c:v>0.43741651504263068</c:v>
                </c:pt>
                <c:pt idx="3959">
                  <c:v>0.43748883109999082</c:v>
                </c:pt>
                <c:pt idx="3960">
                  <c:v>0.4375740540257842</c:v>
                </c:pt>
                <c:pt idx="3961">
                  <c:v>0.43766378849895626</c:v>
                </c:pt>
                <c:pt idx="3962">
                  <c:v>0.43775351492057502</c:v>
                </c:pt>
                <c:pt idx="3963">
                  <c:v>0.43783419727387135</c:v>
                </c:pt>
                <c:pt idx="3964">
                  <c:v>0.43791358235577804</c:v>
                </c:pt>
                <c:pt idx="3965">
                  <c:v>0.43799102514334398</c:v>
                </c:pt>
                <c:pt idx="3966">
                  <c:v>0.43806910721538506</c:v>
                </c:pt>
                <c:pt idx="3967">
                  <c:v>0.43815234502423978</c:v>
                </c:pt>
                <c:pt idx="3968">
                  <c:v>0.43823299520669801</c:v>
                </c:pt>
                <c:pt idx="3969">
                  <c:v>0.43830976813724554</c:v>
                </c:pt>
                <c:pt idx="3970">
                  <c:v>0.43839814648177028</c:v>
                </c:pt>
                <c:pt idx="3971">
                  <c:v>0.43848716202794263</c:v>
                </c:pt>
                <c:pt idx="3972">
                  <c:v>0.43857552469677208</c:v>
                </c:pt>
                <c:pt idx="3973">
                  <c:v>0.43866387955833014</c:v>
                </c:pt>
                <c:pt idx="3974">
                  <c:v>0.43876318884299154</c:v>
                </c:pt>
                <c:pt idx="3975">
                  <c:v>0.43887151499767368</c:v>
                </c:pt>
                <c:pt idx="3976">
                  <c:v>0.43898047411264651</c:v>
                </c:pt>
                <c:pt idx="3977">
                  <c:v>0.4390881321097253</c:v>
                </c:pt>
                <c:pt idx="3978">
                  <c:v>0.4391886883923215</c:v>
                </c:pt>
                <c:pt idx="3979">
                  <c:v>0.43927827810052206</c:v>
                </c:pt>
                <c:pt idx="3980">
                  <c:v>0.43935754863122817</c:v>
                </c:pt>
                <c:pt idx="3981">
                  <c:v>0.43944519003359833</c:v>
                </c:pt>
                <c:pt idx="3982">
                  <c:v>0.43952960206358693</c:v>
                </c:pt>
                <c:pt idx="3983">
                  <c:v>0.43962367119802698</c:v>
                </c:pt>
                <c:pt idx="3984">
                  <c:v>0.43971322194646378</c:v>
                </c:pt>
                <c:pt idx="3985">
                  <c:v>0.43981435955134734</c:v>
                </c:pt>
                <c:pt idx="3986">
                  <c:v>0.43991870737752897</c:v>
                </c:pt>
                <c:pt idx="3987">
                  <c:v>0.44002948451143853</c:v>
                </c:pt>
                <c:pt idx="3988">
                  <c:v>0.44014153726650795</c:v>
                </c:pt>
                <c:pt idx="3989">
                  <c:v>0.44025035809633878</c:v>
                </c:pt>
                <c:pt idx="3990">
                  <c:v>0.44035723566818219</c:v>
                </c:pt>
                <c:pt idx="3991">
                  <c:v>0.44044993949112243</c:v>
                </c:pt>
                <c:pt idx="3992">
                  <c:v>0.44053362306170457</c:v>
                </c:pt>
                <c:pt idx="3993">
                  <c:v>0.44060120852596357</c:v>
                </c:pt>
                <c:pt idx="3994">
                  <c:v>0.44067458185852315</c:v>
                </c:pt>
                <c:pt idx="3995">
                  <c:v>0.44076210791527926</c:v>
                </c:pt>
                <c:pt idx="3996">
                  <c:v>0.44086378297987894</c:v>
                </c:pt>
                <c:pt idx="3997">
                  <c:v>0.44097123842538344</c:v>
                </c:pt>
                <c:pt idx="3998">
                  <c:v>0.44106710210087668</c:v>
                </c:pt>
                <c:pt idx="3999">
                  <c:v>0.44114944745088769</c:v>
                </c:pt>
                <c:pt idx="4000">
                  <c:v>0.44122213732023569</c:v>
                </c:pt>
                <c:pt idx="4001">
                  <c:v>0.44128195776244233</c:v>
                </c:pt>
                <c:pt idx="4002">
                  <c:v>0.44134241779901978</c:v>
                </c:pt>
                <c:pt idx="4003">
                  <c:v>0.44140994862445548</c:v>
                </c:pt>
                <c:pt idx="4004">
                  <c:v>0.44147554563119756</c:v>
                </c:pt>
                <c:pt idx="4005">
                  <c:v>0.44154242442370006</c:v>
                </c:pt>
                <c:pt idx="4006">
                  <c:v>0.44160286871498011</c:v>
                </c:pt>
                <c:pt idx="4007">
                  <c:v>0.44167552563386381</c:v>
                </c:pt>
                <c:pt idx="4008">
                  <c:v>0.4417565350888687</c:v>
                </c:pt>
                <c:pt idx="4009">
                  <c:v>0.44184589504981542</c:v>
                </c:pt>
                <c:pt idx="4010">
                  <c:v>0.44192817629745135</c:v>
                </c:pt>
                <c:pt idx="4011">
                  <c:v>0.44201559270556673</c:v>
                </c:pt>
                <c:pt idx="4012">
                  <c:v>0.44210235878908061</c:v>
                </c:pt>
                <c:pt idx="4013">
                  <c:v>0.44218333367534224</c:v>
                </c:pt>
                <c:pt idx="4014">
                  <c:v>0.44227008520648098</c:v>
                </c:pt>
                <c:pt idx="4015">
                  <c:v>0.4423671094847943</c:v>
                </c:pt>
                <c:pt idx="4016">
                  <c:v>0.44245512999041653</c:v>
                </c:pt>
                <c:pt idx="4017">
                  <c:v>0.44253286428628097</c:v>
                </c:pt>
                <c:pt idx="4018">
                  <c:v>0.44261958550171693</c:v>
                </c:pt>
                <c:pt idx="4019">
                  <c:v>0.4427140067173993</c:v>
                </c:pt>
                <c:pt idx="4020">
                  <c:v>0.44280520786222943</c:v>
                </c:pt>
                <c:pt idx="4021">
                  <c:v>0.44289190546393925</c:v>
                </c:pt>
                <c:pt idx="4022">
                  <c:v>0.44296639517732955</c:v>
                </c:pt>
                <c:pt idx="4023">
                  <c:v>0.44304537389902621</c:v>
                </c:pt>
                <c:pt idx="4024">
                  <c:v>0.44312819854036734</c:v>
                </c:pt>
                <c:pt idx="4025">
                  <c:v>0.44321936191997258</c:v>
                </c:pt>
                <c:pt idx="4026">
                  <c:v>0.44330859126416083</c:v>
                </c:pt>
                <c:pt idx="4027">
                  <c:v>0.44339396152885086</c:v>
                </c:pt>
                <c:pt idx="4028">
                  <c:v>0.44348317529568526</c:v>
                </c:pt>
                <c:pt idx="4029">
                  <c:v>0.44357944021682244</c:v>
                </c:pt>
                <c:pt idx="4030">
                  <c:v>0.44367441252412398</c:v>
                </c:pt>
                <c:pt idx="4031">
                  <c:v>0.44375846832567606</c:v>
                </c:pt>
                <c:pt idx="4032">
                  <c:v>0.4438502158301923</c:v>
                </c:pt>
                <c:pt idx="4033">
                  <c:v>0.44394387942399172</c:v>
                </c:pt>
                <c:pt idx="4034">
                  <c:v>0.4440324027018227</c:v>
                </c:pt>
                <c:pt idx="4035">
                  <c:v>0.44411706980940757</c:v>
                </c:pt>
                <c:pt idx="4036">
                  <c:v>0.44419403368709087</c:v>
                </c:pt>
                <c:pt idx="4037">
                  <c:v>0.44426201351891198</c:v>
                </c:pt>
                <c:pt idx="4038">
                  <c:v>0.4443293474758046</c:v>
                </c:pt>
                <c:pt idx="4039">
                  <c:v>0.44439988294908506</c:v>
                </c:pt>
                <c:pt idx="4040">
                  <c:v>0.44447746622370887</c:v>
                </c:pt>
                <c:pt idx="4041">
                  <c:v>0.44456209565903099</c:v>
                </c:pt>
                <c:pt idx="4042">
                  <c:v>0.44465120527770408</c:v>
                </c:pt>
                <c:pt idx="4043">
                  <c:v>0.44473838398256571</c:v>
                </c:pt>
                <c:pt idx="4044">
                  <c:v>0.44482875976320008</c:v>
                </c:pt>
                <c:pt idx="4045">
                  <c:v>0.44491720474663249</c:v>
                </c:pt>
                <c:pt idx="4046">
                  <c:v>0.44501525417195242</c:v>
                </c:pt>
                <c:pt idx="4047">
                  <c:v>0.44510240114666183</c:v>
                </c:pt>
                <c:pt idx="4048">
                  <c:v>0.44519018123005805</c:v>
                </c:pt>
                <c:pt idx="4049">
                  <c:v>0.44528628197446435</c:v>
                </c:pt>
                <c:pt idx="4050">
                  <c:v>0.44536892122886179</c:v>
                </c:pt>
                <c:pt idx="4051">
                  <c:v>0.44543618069701851</c:v>
                </c:pt>
                <c:pt idx="4052">
                  <c:v>0.44548806348164977</c:v>
                </c:pt>
                <c:pt idx="4053">
                  <c:v>0.44552905538319298</c:v>
                </c:pt>
                <c:pt idx="4054">
                  <c:v>0.44558093334957544</c:v>
                </c:pt>
                <c:pt idx="4055">
                  <c:v>0.44565714424629765</c:v>
                </c:pt>
                <c:pt idx="4056">
                  <c:v>0.44573783180681698</c:v>
                </c:pt>
                <c:pt idx="4057">
                  <c:v>0.44582235464980596</c:v>
                </c:pt>
                <c:pt idx="4058">
                  <c:v>0.44590879107762788</c:v>
                </c:pt>
                <c:pt idx="4059">
                  <c:v>0.44599842096387715</c:v>
                </c:pt>
                <c:pt idx="4060">
                  <c:v>0.44609252369916752</c:v>
                </c:pt>
                <c:pt idx="4061">
                  <c:v>0.44619045795847384</c:v>
                </c:pt>
                <c:pt idx="4062">
                  <c:v>0.44628070260793939</c:v>
                </c:pt>
                <c:pt idx="4063">
                  <c:v>0.44637349889615446</c:v>
                </c:pt>
                <c:pt idx="4064">
                  <c:v>0.44646628657401749</c:v>
                </c:pt>
                <c:pt idx="4065">
                  <c:v>0.4465488283752479</c:v>
                </c:pt>
                <c:pt idx="4066">
                  <c:v>0.4466339224794616</c:v>
                </c:pt>
                <c:pt idx="4067">
                  <c:v>0.44671645044545322</c:v>
                </c:pt>
                <c:pt idx="4068">
                  <c:v>0.44679769225534788</c:v>
                </c:pt>
                <c:pt idx="4069">
                  <c:v>0.44688724250845119</c:v>
                </c:pt>
                <c:pt idx="4070">
                  <c:v>0.44697998253168975</c:v>
                </c:pt>
                <c:pt idx="4071">
                  <c:v>0.44706759796267787</c:v>
                </c:pt>
                <c:pt idx="4072">
                  <c:v>0.44715136904258412</c:v>
                </c:pt>
                <c:pt idx="4073">
                  <c:v>0.44722234515275855</c:v>
                </c:pt>
                <c:pt idx="4074">
                  <c:v>0.44729970976871541</c:v>
                </c:pt>
                <c:pt idx="4075">
                  <c:v>0.44738026490875221</c:v>
                </c:pt>
                <c:pt idx="4076">
                  <c:v>0.44745378179353618</c:v>
                </c:pt>
                <c:pt idx="4077">
                  <c:v>0.44752409723502773</c:v>
                </c:pt>
                <c:pt idx="4078">
                  <c:v>0.44760783008382488</c:v>
                </c:pt>
                <c:pt idx="4079">
                  <c:v>0.44771264605838668</c:v>
                </c:pt>
                <c:pt idx="4080">
                  <c:v>0.44782511927422308</c:v>
                </c:pt>
                <c:pt idx="4081">
                  <c:v>0.44793374616651449</c:v>
                </c:pt>
                <c:pt idx="4082">
                  <c:v>0.44802638919223814</c:v>
                </c:pt>
                <c:pt idx="4083">
                  <c:v>0.44811710714825859</c:v>
                </c:pt>
                <c:pt idx="4084">
                  <c:v>0.44820526178432341</c:v>
                </c:pt>
                <c:pt idx="4085">
                  <c:v>0.44828446656833376</c:v>
                </c:pt>
                <c:pt idx="4086">
                  <c:v>0.44836430375161795</c:v>
                </c:pt>
                <c:pt idx="4087">
                  <c:v>0.44844413456143545</c:v>
                </c:pt>
                <c:pt idx="4088">
                  <c:v>0.44853162180958628</c:v>
                </c:pt>
                <c:pt idx="4089">
                  <c:v>0.44862548647660017</c:v>
                </c:pt>
                <c:pt idx="4090">
                  <c:v>0.44872381144068524</c:v>
                </c:pt>
                <c:pt idx="4091">
                  <c:v>0.44882021159717078</c:v>
                </c:pt>
                <c:pt idx="4092">
                  <c:v>0.44891341085981518</c:v>
                </c:pt>
                <c:pt idx="4093">
                  <c:v>0.44900532491258088</c:v>
                </c:pt>
                <c:pt idx="4094">
                  <c:v>0.44908893383095683</c:v>
                </c:pt>
                <c:pt idx="4095">
                  <c:v>0.44918019360195816</c:v>
                </c:pt>
                <c:pt idx="4096">
                  <c:v>0.44926059740778163</c:v>
                </c:pt>
                <c:pt idx="4097">
                  <c:v>0.44934099474935291</c:v>
                </c:pt>
                <c:pt idx="4098">
                  <c:v>0.44942776557935116</c:v>
                </c:pt>
                <c:pt idx="4099">
                  <c:v>0.44950368387981288</c:v>
                </c:pt>
                <c:pt idx="4100">
                  <c:v>0.44956364888323425</c:v>
                </c:pt>
                <c:pt idx="4101">
                  <c:v>0.44962616176058834</c:v>
                </c:pt>
                <c:pt idx="4102">
                  <c:v>0.44967846545113582</c:v>
                </c:pt>
                <c:pt idx="4103">
                  <c:v>0.44974543569500591</c:v>
                </c:pt>
                <c:pt idx="4104">
                  <c:v>0.44983663557619041</c:v>
                </c:pt>
                <c:pt idx="4105">
                  <c:v>0.44992846481468457</c:v>
                </c:pt>
                <c:pt idx="4106">
                  <c:v>0.45001964800592348</c:v>
                </c:pt>
                <c:pt idx="4107">
                  <c:v>0.45010572241060476</c:v>
                </c:pt>
                <c:pt idx="4108">
                  <c:v>0.45019497693140548</c:v>
                </c:pt>
                <c:pt idx="4109">
                  <c:v>0.45028613582556448</c:v>
                </c:pt>
                <c:pt idx="4110">
                  <c:v>0.45035816459885974</c:v>
                </c:pt>
                <c:pt idx="4111">
                  <c:v>0.45043082553809166</c:v>
                </c:pt>
                <c:pt idx="4112">
                  <c:v>0.45050093196605118</c:v>
                </c:pt>
                <c:pt idx="4113">
                  <c:v>0.45056784715362508</c:v>
                </c:pt>
                <c:pt idx="4114">
                  <c:v>0.45063220896644562</c:v>
                </c:pt>
                <c:pt idx="4115">
                  <c:v>0.45069274352484695</c:v>
                </c:pt>
                <c:pt idx="4116">
                  <c:v>0.45075391156685785</c:v>
                </c:pt>
                <c:pt idx="4117">
                  <c:v>0.45081826140573472</c:v>
                </c:pt>
                <c:pt idx="4118">
                  <c:v>0.45088197003814856</c:v>
                </c:pt>
                <c:pt idx="4119">
                  <c:v>0.45094312650699314</c:v>
                </c:pt>
                <c:pt idx="4120">
                  <c:v>0.4510093751278994</c:v>
                </c:pt>
                <c:pt idx="4121">
                  <c:v>0.45108135182786246</c:v>
                </c:pt>
                <c:pt idx="4122">
                  <c:v>0.45116351358657802</c:v>
                </c:pt>
                <c:pt idx="4123">
                  <c:v>0.4512520369187431</c:v>
                </c:pt>
                <c:pt idx="4124">
                  <c:v>0.4513405524152217</c:v>
                </c:pt>
                <c:pt idx="4125">
                  <c:v>0.4514386107956942</c:v>
                </c:pt>
                <c:pt idx="4126">
                  <c:v>0.45153665956166344</c:v>
                </c:pt>
                <c:pt idx="4127">
                  <c:v>0.4516327889531716</c:v>
                </c:pt>
                <c:pt idx="4128">
                  <c:v>0.45172890910470803</c:v>
                </c:pt>
                <c:pt idx="4129">
                  <c:v>0.45182247415269333</c:v>
                </c:pt>
                <c:pt idx="4130">
                  <c:v>0.45190521145924656</c:v>
                </c:pt>
                <c:pt idx="4131">
                  <c:v>0.45199366916109052</c:v>
                </c:pt>
                <c:pt idx="4132">
                  <c:v>0.45208784573969957</c:v>
                </c:pt>
                <c:pt idx="4133">
                  <c:v>0.45217755977151147</c:v>
                </c:pt>
                <c:pt idx="4134">
                  <c:v>0.45228507875205515</c:v>
                </c:pt>
                <c:pt idx="4135">
                  <c:v>0.4524205743752131</c:v>
                </c:pt>
                <c:pt idx="4136">
                  <c:v>0.45255732364183004</c:v>
                </c:pt>
                <c:pt idx="4137">
                  <c:v>0.45270295694823381</c:v>
                </c:pt>
                <c:pt idx="4138">
                  <c:v>0.45284475415493913</c:v>
                </c:pt>
                <c:pt idx="4139">
                  <c:v>0.45298716698454145</c:v>
                </c:pt>
                <c:pt idx="4140">
                  <c:v>0.45311938931149087</c:v>
                </c:pt>
                <c:pt idx="4141">
                  <c:v>0.45323189165938121</c:v>
                </c:pt>
                <c:pt idx="4142">
                  <c:v>0.45332150311750524</c:v>
                </c:pt>
                <c:pt idx="4143">
                  <c:v>0.45340157464811548</c:v>
                </c:pt>
                <c:pt idx="4144">
                  <c:v>0.45347719187375535</c:v>
                </c:pt>
                <c:pt idx="4145">
                  <c:v>0.45356106311619832</c:v>
                </c:pt>
                <c:pt idx="4146">
                  <c:v>0.45365064508296338</c:v>
                </c:pt>
                <c:pt idx="4147">
                  <c:v>0.45371798510754902</c:v>
                </c:pt>
                <c:pt idx="4148">
                  <c:v>0.45378532059776089</c:v>
                </c:pt>
                <c:pt idx="4149">
                  <c:v>0.45384757013075078</c:v>
                </c:pt>
                <c:pt idx="4150">
                  <c:v>0.45389520746204015</c:v>
                </c:pt>
                <c:pt idx="4151">
                  <c:v>0.45394284252412248</c:v>
                </c:pt>
                <c:pt idx="4152">
                  <c:v>0.45398666477726018</c:v>
                </c:pt>
                <c:pt idx="4153">
                  <c:v>0.45403239029839609</c:v>
                </c:pt>
                <c:pt idx="4154">
                  <c:v>0.454079383794251</c:v>
                </c:pt>
                <c:pt idx="4155">
                  <c:v>0.45412701008409889</c:v>
                </c:pt>
                <c:pt idx="4156">
                  <c:v>0.45417336416131338</c:v>
                </c:pt>
                <c:pt idx="4157">
                  <c:v>0.45422225585954457</c:v>
                </c:pt>
                <c:pt idx="4158">
                  <c:v>0.45426733569689653</c:v>
                </c:pt>
                <c:pt idx="4159">
                  <c:v>0.45431241350214829</c:v>
                </c:pt>
                <c:pt idx="4160">
                  <c:v>0.45436256810849446</c:v>
                </c:pt>
                <c:pt idx="4161">
                  <c:v>0.45442478171958289</c:v>
                </c:pt>
                <c:pt idx="4162">
                  <c:v>0.45450032161563403</c:v>
                </c:pt>
                <c:pt idx="4163">
                  <c:v>0.45457775995539484</c:v>
                </c:pt>
                <c:pt idx="4164">
                  <c:v>0.45465709629741524</c:v>
                </c:pt>
                <c:pt idx="4165">
                  <c:v>0.4547357917302649</c:v>
                </c:pt>
                <c:pt idx="4166">
                  <c:v>0.45481067356929633</c:v>
                </c:pt>
                <c:pt idx="4167">
                  <c:v>0.45489887464496254</c:v>
                </c:pt>
                <c:pt idx="4168">
                  <c:v>0.4550029292204123</c:v>
                </c:pt>
                <c:pt idx="4169">
                  <c:v>0.45511141362049362</c:v>
                </c:pt>
                <c:pt idx="4170">
                  <c:v>0.45521481177229628</c:v>
                </c:pt>
                <c:pt idx="4171">
                  <c:v>0.45530424572205391</c:v>
                </c:pt>
                <c:pt idx="4172">
                  <c:v>0.4553860612661017</c:v>
                </c:pt>
                <c:pt idx="4173">
                  <c:v>0.45546026027358127</c:v>
                </c:pt>
                <c:pt idx="4174">
                  <c:v>0.45552621032531887</c:v>
                </c:pt>
                <c:pt idx="4175">
                  <c:v>0.45557947449978442</c:v>
                </c:pt>
                <c:pt idx="4176">
                  <c:v>0.45562512724849985</c:v>
                </c:pt>
                <c:pt idx="4177">
                  <c:v>0.45569360246398577</c:v>
                </c:pt>
                <c:pt idx="4178">
                  <c:v>0.45578299360576369</c:v>
                </c:pt>
                <c:pt idx="4179">
                  <c:v>0.45589202730108691</c:v>
                </c:pt>
                <c:pt idx="4180">
                  <c:v>0.45599471095755195</c:v>
                </c:pt>
                <c:pt idx="4181">
                  <c:v>0.45609041277358281</c:v>
                </c:pt>
                <c:pt idx="4182">
                  <c:v>0.4561778673511252</c:v>
                </c:pt>
                <c:pt idx="4183">
                  <c:v>0.45626151239960888</c:v>
                </c:pt>
                <c:pt idx="4184">
                  <c:v>0.45633754728191495</c:v>
                </c:pt>
                <c:pt idx="4185">
                  <c:v>0.45640280594542182</c:v>
                </c:pt>
                <c:pt idx="4186">
                  <c:v>0.45646742683306923</c:v>
                </c:pt>
                <c:pt idx="4187">
                  <c:v>0.45652570875796034</c:v>
                </c:pt>
                <c:pt idx="4188">
                  <c:v>0.45658588761587876</c:v>
                </c:pt>
                <c:pt idx="4189">
                  <c:v>0.45664669625680543</c:v>
                </c:pt>
                <c:pt idx="4190">
                  <c:v>0.45670686783449382</c:v>
                </c:pt>
                <c:pt idx="4191">
                  <c:v>0.45677526902014104</c:v>
                </c:pt>
                <c:pt idx="4192">
                  <c:v>0.45684049912569424</c:v>
                </c:pt>
                <c:pt idx="4193">
                  <c:v>0.45690635821639419</c:v>
                </c:pt>
                <c:pt idx="4194">
                  <c:v>0.45697917812298255</c:v>
                </c:pt>
                <c:pt idx="4195">
                  <c:v>0.45706275617543463</c:v>
                </c:pt>
                <c:pt idx="4196">
                  <c:v>0.45712923372931308</c:v>
                </c:pt>
                <c:pt idx="4197">
                  <c:v>0.45719000934007908</c:v>
                </c:pt>
                <c:pt idx="4198">
                  <c:v>0.45726344160865645</c:v>
                </c:pt>
                <c:pt idx="4199">
                  <c:v>0.45733623551805391</c:v>
                </c:pt>
                <c:pt idx="4200">
                  <c:v>0.45741661915692527</c:v>
                </c:pt>
                <c:pt idx="4201">
                  <c:v>0.4574963634688563</c:v>
                </c:pt>
                <c:pt idx="4202">
                  <c:v>0.45756850760527806</c:v>
                </c:pt>
                <c:pt idx="4203">
                  <c:v>0.45764634149450906</c:v>
                </c:pt>
                <c:pt idx="4204">
                  <c:v>0.4577304965258433</c:v>
                </c:pt>
                <c:pt idx="4205">
                  <c:v>0.45780895047689413</c:v>
                </c:pt>
                <c:pt idx="4206">
                  <c:v>0.45789372444045667</c:v>
                </c:pt>
                <c:pt idx="4207">
                  <c:v>0.45798544936569391</c:v>
                </c:pt>
                <c:pt idx="4208">
                  <c:v>0.4580872858057064</c:v>
                </c:pt>
                <c:pt idx="4209">
                  <c:v>0.45819100915791061</c:v>
                </c:pt>
                <c:pt idx="4210">
                  <c:v>0.45829978062852583</c:v>
                </c:pt>
                <c:pt idx="4211">
                  <c:v>0.4584079079798874</c:v>
                </c:pt>
                <c:pt idx="4212">
                  <c:v>0.45851096585899048</c:v>
                </c:pt>
                <c:pt idx="4213">
                  <c:v>0.45861401311826161</c:v>
                </c:pt>
                <c:pt idx="4214">
                  <c:v>0.45871831394723167</c:v>
                </c:pt>
                <c:pt idx="4215">
                  <c:v>0.45880869920021233</c:v>
                </c:pt>
                <c:pt idx="4216">
                  <c:v>0.45889844430521437</c:v>
                </c:pt>
                <c:pt idx="4217">
                  <c:v>0.45898186210965558</c:v>
                </c:pt>
                <c:pt idx="4218">
                  <c:v>0.45906653670334713</c:v>
                </c:pt>
                <c:pt idx="4219">
                  <c:v>0.45915183594736309</c:v>
                </c:pt>
                <c:pt idx="4220">
                  <c:v>0.45923081024190315</c:v>
                </c:pt>
                <c:pt idx="4221">
                  <c:v>0.45930598797568367</c:v>
                </c:pt>
                <c:pt idx="4222">
                  <c:v>0.45938116005819735</c:v>
                </c:pt>
                <c:pt idx="4223">
                  <c:v>0.45944495714054462</c:v>
                </c:pt>
                <c:pt idx="4224">
                  <c:v>0.45949422338925838</c:v>
                </c:pt>
                <c:pt idx="4225">
                  <c:v>0.45954727663515033</c:v>
                </c:pt>
                <c:pt idx="4226">
                  <c:v>0.45959906399374134</c:v>
                </c:pt>
                <c:pt idx="4227">
                  <c:v>0.45965653219126729</c:v>
                </c:pt>
                <c:pt idx="4228">
                  <c:v>0.45971652294008031</c:v>
                </c:pt>
                <c:pt idx="4229">
                  <c:v>0.45978093005367887</c:v>
                </c:pt>
                <c:pt idx="4230">
                  <c:v>0.45986490564776872</c:v>
                </c:pt>
                <c:pt idx="4231">
                  <c:v>0.45995581864157092</c:v>
                </c:pt>
                <c:pt idx="4232">
                  <c:v>0.46003599199281259</c:v>
                </c:pt>
                <c:pt idx="4233">
                  <c:v>0.46010795314896913</c:v>
                </c:pt>
                <c:pt idx="4234">
                  <c:v>0.46019947520821614</c:v>
                </c:pt>
                <c:pt idx="4235">
                  <c:v>0.46031623257234622</c:v>
                </c:pt>
                <c:pt idx="4236">
                  <c:v>0.46044875144070285</c:v>
                </c:pt>
                <c:pt idx="4237">
                  <c:v>0.46058251458297317</c:v>
                </c:pt>
                <c:pt idx="4238">
                  <c:v>0.46073013803492985</c:v>
                </c:pt>
                <c:pt idx="4239">
                  <c:v>0.460892246377273</c:v>
                </c:pt>
                <c:pt idx="4240">
                  <c:v>0.46104297724884896</c:v>
                </c:pt>
                <c:pt idx="4241">
                  <c:v>0.46117729147560749</c:v>
                </c:pt>
                <c:pt idx="4242">
                  <c:v>0.46130465262218129</c:v>
                </c:pt>
                <c:pt idx="4243">
                  <c:v>0.46142317218687412</c:v>
                </c:pt>
                <c:pt idx="4244">
                  <c:v>0.46152970172260371</c:v>
                </c:pt>
                <c:pt idx="4245">
                  <c:v>0.46162109375889154</c:v>
                </c:pt>
                <c:pt idx="4246">
                  <c:v>0.46170113371588917</c:v>
                </c:pt>
                <c:pt idx="4247">
                  <c:v>0.46177108465258276</c:v>
                </c:pt>
                <c:pt idx="4248">
                  <c:v>0.46183598970376222</c:v>
                </c:pt>
                <c:pt idx="4249">
                  <c:v>0.46190089054254968</c:v>
                </c:pt>
                <c:pt idx="4250">
                  <c:v>0.46196641721318815</c:v>
                </c:pt>
                <c:pt idx="4251">
                  <c:v>0.46203256959238259</c:v>
                </c:pt>
                <c:pt idx="4252">
                  <c:v>0.46211194667134781</c:v>
                </c:pt>
                <c:pt idx="4253">
                  <c:v>0.46219257725293322</c:v>
                </c:pt>
                <c:pt idx="4254">
                  <c:v>0.46227886996985001</c:v>
                </c:pt>
                <c:pt idx="4255">
                  <c:v>0.46236767440710708</c:v>
                </c:pt>
                <c:pt idx="4256">
                  <c:v>0.46244891411245947</c:v>
                </c:pt>
                <c:pt idx="4257">
                  <c:v>0.46251881276259382</c:v>
                </c:pt>
                <c:pt idx="4258">
                  <c:v>0.46258807687549941</c:v>
                </c:pt>
                <c:pt idx="4259">
                  <c:v>0.46265922501445467</c:v>
                </c:pt>
                <c:pt idx="4260">
                  <c:v>0.46272659071041961</c:v>
                </c:pt>
                <c:pt idx="4261">
                  <c:v>0.46279143377605891</c:v>
                </c:pt>
                <c:pt idx="4262">
                  <c:v>0.46286193796919917</c:v>
                </c:pt>
                <c:pt idx="4263">
                  <c:v>0.46292488394143294</c:v>
                </c:pt>
                <c:pt idx="4264">
                  <c:v>0.46298090252451107</c:v>
                </c:pt>
                <c:pt idx="4265">
                  <c:v>0.46303502985970968</c:v>
                </c:pt>
                <c:pt idx="4266">
                  <c:v>0.46310614620702789</c:v>
                </c:pt>
                <c:pt idx="4267">
                  <c:v>0.46318543811772134</c:v>
                </c:pt>
                <c:pt idx="4268">
                  <c:v>0.46327604974627562</c:v>
                </c:pt>
                <c:pt idx="4269">
                  <c:v>0.46336287818654531</c:v>
                </c:pt>
                <c:pt idx="4270">
                  <c:v>0.46343397122313812</c:v>
                </c:pt>
                <c:pt idx="4271">
                  <c:v>0.46349751027939073</c:v>
                </c:pt>
                <c:pt idx="4272">
                  <c:v>0.46356167433810386</c:v>
                </c:pt>
                <c:pt idx="4273">
                  <c:v>0.46362394728169376</c:v>
                </c:pt>
                <c:pt idx="4274">
                  <c:v>0.46369879548611082</c:v>
                </c:pt>
                <c:pt idx="4275">
                  <c:v>0.46378181383195494</c:v>
                </c:pt>
                <c:pt idx="4276">
                  <c:v>0.46388431940146163</c:v>
                </c:pt>
                <c:pt idx="4277">
                  <c:v>0.46399687476357027</c:v>
                </c:pt>
                <c:pt idx="4278">
                  <c:v>0.46410438788766251</c:v>
                </c:pt>
                <c:pt idx="4279">
                  <c:v>0.4641924017234943</c:v>
                </c:pt>
                <c:pt idx="4280">
                  <c:v>0.46427726487228849</c:v>
                </c:pt>
                <c:pt idx="4281">
                  <c:v>0.46435583544111392</c:v>
                </c:pt>
                <c:pt idx="4282">
                  <c:v>0.46442434393886572</c:v>
                </c:pt>
                <c:pt idx="4283">
                  <c:v>0.4644871916438138</c:v>
                </c:pt>
                <c:pt idx="4284">
                  <c:v>0.46455066381678617</c:v>
                </c:pt>
                <c:pt idx="4285">
                  <c:v>0.46461224682693286</c:v>
                </c:pt>
                <c:pt idx="4286">
                  <c:v>0.46469141941063957</c:v>
                </c:pt>
                <c:pt idx="4287">
                  <c:v>0.46478503604431032</c:v>
                </c:pt>
                <c:pt idx="4288">
                  <c:v>0.4648968618775764</c:v>
                </c:pt>
                <c:pt idx="4289">
                  <c:v>0.46501684085941292</c:v>
                </c:pt>
                <c:pt idx="4290">
                  <c:v>0.4651361773986441</c:v>
                </c:pt>
                <c:pt idx="4291">
                  <c:v>0.46526617521021674</c:v>
                </c:pt>
                <c:pt idx="4292">
                  <c:v>0.4653792030503498</c:v>
                </c:pt>
                <c:pt idx="4293">
                  <c:v>0.46547338315920378</c:v>
                </c:pt>
                <c:pt idx="4294">
                  <c:v>0.46555248759656453</c:v>
                </c:pt>
                <c:pt idx="4295">
                  <c:v>0.46562091416530954</c:v>
                </c:pt>
                <c:pt idx="4296">
                  <c:v>0.4656755265071475</c:v>
                </c:pt>
                <c:pt idx="4297">
                  <c:v>0.46573955097204728</c:v>
                </c:pt>
                <c:pt idx="4298">
                  <c:v>0.46580231607617623</c:v>
                </c:pt>
                <c:pt idx="4299">
                  <c:v>0.46585503571940207</c:v>
                </c:pt>
                <c:pt idx="4300">
                  <c:v>0.46591340065401693</c:v>
                </c:pt>
                <c:pt idx="4301">
                  <c:v>0.46596234926300761</c:v>
                </c:pt>
                <c:pt idx="4302">
                  <c:v>0.4660156879678749</c:v>
                </c:pt>
                <c:pt idx="4303">
                  <c:v>0.46606776889914392</c:v>
                </c:pt>
                <c:pt idx="4304">
                  <c:v>0.46610980815440278</c:v>
                </c:pt>
                <c:pt idx="4305">
                  <c:v>0.46615811974282512</c:v>
                </c:pt>
                <c:pt idx="4306">
                  <c:v>0.46620580161939201</c:v>
                </c:pt>
                <c:pt idx="4307">
                  <c:v>0.46624908977516327</c:v>
                </c:pt>
                <c:pt idx="4308">
                  <c:v>0.46629300338079732</c:v>
                </c:pt>
                <c:pt idx="4309">
                  <c:v>0.46634946089747209</c:v>
                </c:pt>
                <c:pt idx="4310">
                  <c:v>0.46641406947770203</c:v>
                </c:pt>
                <c:pt idx="4311">
                  <c:v>0.46648180991393873</c:v>
                </c:pt>
                <c:pt idx="4312">
                  <c:v>0.46654327411670471</c:v>
                </c:pt>
                <c:pt idx="4313">
                  <c:v>0.46660787017655564</c:v>
                </c:pt>
                <c:pt idx="4314">
                  <c:v>0.46667685165254835</c:v>
                </c:pt>
                <c:pt idx="4315">
                  <c:v>0.46676714748432829</c:v>
                </c:pt>
                <c:pt idx="4316">
                  <c:v>0.46686057000593278</c:v>
                </c:pt>
                <c:pt idx="4317">
                  <c:v>0.46696526809779615</c:v>
                </c:pt>
                <c:pt idx="4318">
                  <c:v>0.46707371623947413</c:v>
                </c:pt>
                <c:pt idx="4319">
                  <c:v>0.46717400463136494</c:v>
                </c:pt>
                <c:pt idx="4320">
                  <c:v>0.46728243013954324</c:v>
                </c:pt>
                <c:pt idx="4321">
                  <c:v>0.46741653560303797</c:v>
                </c:pt>
                <c:pt idx="4322">
                  <c:v>0.46757067200403257</c:v>
                </c:pt>
                <c:pt idx="4323">
                  <c:v>0.46774608290451575</c:v>
                </c:pt>
                <c:pt idx="4324">
                  <c:v>0.46792960494349084</c:v>
                </c:pt>
                <c:pt idx="4325">
                  <c:v>0.4681018219561392</c:v>
                </c:pt>
                <c:pt idx="4326">
                  <c:v>0.46825397449216744</c:v>
                </c:pt>
                <c:pt idx="4327">
                  <c:v>0.46836854322085225</c:v>
                </c:pt>
                <c:pt idx="4328">
                  <c:v>0.46845367869272325</c:v>
                </c:pt>
                <c:pt idx="4329">
                  <c:v>0.4685300440521814</c:v>
                </c:pt>
                <c:pt idx="4330">
                  <c:v>0.46861203642943977</c:v>
                </c:pt>
                <c:pt idx="4331">
                  <c:v>0.46869089298440053</c:v>
                </c:pt>
                <c:pt idx="4332">
                  <c:v>0.46877224640498122</c:v>
                </c:pt>
                <c:pt idx="4333">
                  <c:v>0.4688567217987572</c:v>
                </c:pt>
                <c:pt idx="4334">
                  <c:v>0.46893993872750611</c:v>
                </c:pt>
                <c:pt idx="4335">
                  <c:v>0.46903315849128963</c:v>
                </c:pt>
                <c:pt idx="4336">
                  <c:v>0.46911010517196999</c:v>
                </c:pt>
                <c:pt idx="4337">
                  <c:v>0.46916390177328871</c:v>
                </c:pt>
                <c:pt idx="4338">
                  <c:v>0.46922019744316573</c:v>
                </c:pt>
                <c:pt idx="4339">
                  <c:v>0.46927211175204314</c:v>
                </c:pt>
                <c:pt idx="4340">
                  <c:v>0.46932339794087136</c:v>
                </c:pt>
                <c:pt idx="4341">
                  <c:v>0.46938218618999289</c:v>
                </c:pt>
                <c:pt idx="4342">
                  <c:v>0.46945472862735049</c:v>
                </c:pt>
                <c:pt idx="4343">
                  <c:v>0.46952914169431953</c:v>
                </c:pt>
                <c:pt idx="4344">
                  <c:v>0.46961105219744892</c:v>
                </c:pt>
                <c:pt idx="4345">
                  <c:v>0.46969545676547425</c:v>
                </c:pt>
                <c:pt idx="4346">
                  <c:v>0.46977547822126986</c:v>
                </c:pt>
                <c:pt idx="4347">
                  <c:v>0.46984861723199417</c:v>
                </c:pt>
                <c:pt idx="4348">
                  <c:v>0.46992612624245544</c:v>
                </c:pt>
                <c:pt idx="4349">
                  <c:v>0.47000487924495427</c:v>
                </c:pt>
                <c:pt idx="4350">
                  <c:v>0.47009112541783393</c:v>
                </c:pt>
                <c:pt idx="4351">
                  <c:v>0.47018173838336136</c:v>
                </c:pt>
                <c:pt idx="4352">
                  <c:v>0.47028296522780716</c:v>
                </c:pt>
                <c:pt idx="4353">
                  <c:v>0.47039292845896269</c:v>
                </c:pt>
                <c:pt idx="4354">
                  <c:v>0.47051037582799538</c:v>
                </c:pt>
                <c:pt idx="4355">
                  <c:v>0.47062531096160592</c:v>
                </c:pt>
                <c:pt idx="4356">
                  <c:v>0.47073835926551788</c:v>
                </c:pt>
                <c:pt idx="4357">
                  <c:v>0.47086138626697732</c:v>
                </c:pt>
                <c:pt idx="4358">
                  <c:v>0.47096191993850473</c:v>
                </c:pt>
                <c:pt idx="4359">
                  <c:v>0.47105744878282513</c:v>
                </c:pt>
                <c:pt idx="4360">
                  <c:v>0.47113860991143391</c:v>
                </c:pt>
                <c:pt idx="4361">
                  <c:v>0.47120790381593902</c:v>
                </c:pt>
                <c:pt idx="4362">
                  <c:v>0.47127594450929366</c:v>
                </c:pt>
                <c:pt idx="4363">
                  <c:v>0.47134023558936533</c:v>
                </c:pt>
                <c:pt idx="4364">
                  <c:v>0.47140889140219927</c:v>
                </c:pt>
                <c:pt idx="4365">
                  <c:v>0.47148315920130707</c:v>
                </c:pt>
                <c:pt idx="4366">
                  <c:v>0.47155866954360759</c:v>
                </c:pt>
                <c:pt idx="4367">
                  <c:v>0.47162918231814915</c:v>
                </c:pt>
                <c:pt idx="4368">
                  <c:v>0.47169282674797258</c:v>
                </c:pt>
                <c:pt idx="4369">
                  <c:v>0.47175459540938114</c:v>
                </c:pt>
                <c:pt idx="4370">
                  <c:v>0.47181136929864809</c:v>
                </c:pt>
                <c:pt idx="4371">
                  <c:v>0.47187188297241733</c:v>
                </c:pt>
                <c:pt idx="4372">
                  <c:v>0.47194424503227239</c:v>
                </c:pt>
                <c:pt idx="4373">
                  <c:v>0.47203469024421135</c:v>
                </c:pt>
                <c:pt idx="4374">
                  <c:v>0.47213822437564007</c:v>
                </c:pt>
                <c:pt idx="4375">
                  <c:v>0.47223738256015357</c:v>
                </c:pt>
                <c:pt idx="4376">
                  <c:v>0.47232468351403428</c:v>
                </c:pt>
                <c:pt idx="4377">
                  <c:v>0.47240200085186229</c:v>
                </c:pt>
                <c:pt idx="4378">
                  <c:v>0.47246933688863824</c:v>
                </c:pt>
                <c:pt idx="4379">
                  <c:v>0.47253230445007821</c:v>
                </c:pt>
                <c:pt idx="4380">
                  <c:v>0.47260150185065247</c:v>
                </c:pt>
                <c:pt idx="4381">
                  <c:v>0.4726844077459636</c:v>
                </c:pt>
                <c:pt idx="4382">
                  <c:v>0.4727710464119817</c:v>
                </c:pt>
                <c:pt idx="4383">
                  <c:v>0.47286204009421601</c:v>
                </c:pt>
                <c:pt idx="4384">
                  <c:v>0.47295177917789072</c:v>
                </c:pt>
                <c:pt idx="4385">
                  <c:v>0.47303714847023431</c:v>
                </c:pt>
                <c:pt idx="4386">
                  <c:v>0.47310880319914983</c:v>
                </c:pt>
                <c:pt idx="4387">
                  <c:v>0.47317858373937915</c:v>
                </c:pt>
                <c:pt idx="4388">
                  <c:v>0.4732408836787193</c:v>
                </c:pt>
                <c:pt idx="4389">
                  <c:v>0.47329508146889554</c:v>
                </c:pt>
                <c:pt idx="4390">
                  <c:v>0.47334740758269056</c:v>
                </c:pt>
                <c:pt idx="4391">
                  <c:v>0.47341156562827164</c:v>
                </c:pt>
                <c:pt idx="4392">
                  <c:v>0.47348070221510075</c:v>
                </c:pt>
                <c:pt idx="4393">
                  <c:v>0.47355606187847182</c:v>
                </c:pt>
                <c:pt idx="4394">
                  <c:v>0.4736345295420501</c:v>
                </c:pt>
                <c:pt idx="4395">
                  <c:v>0.47370925492629784</c:v>
                </c:pt>
                <c:pt idx="4396">
                  <c:v>0.47379393694536698</c:v>
                </c:pt>
                <c:pt idx="4397">
                  <c:v>0.47388483760284067</c:v>
                </c:pt>
                <c:pt idx="4398">
                  <c:v>0.47397386242930872</c:v>
                </c:pt>
                <c:pt idx="4399">
                  <c:v>0.47405105236701617</c:v>
                </c:pt>
                <c:pt idx="4400">
                  <c:v>0.47412823634689699</c:v>
                </c:pt>
                <c:pt idx="4401">
                  <c:v>0.47420230246806022</c:v>
                </c:pt>
                <c:pt idx="4402">
                  <c:v>0.47426889505309378</c:v>
                </c:pt>
                <c:pt idx="4403">
                  <c:v>0.47433423860618207</c:v>
                </c:pt>
                <c:pt idx="4404">
                  <c:v>0.47439771111234064</c:v>
                </c:pt>
                <c:pt idx="4405">
                  <c:v>0.4744624240296838</c:v>
                </c:pt>
                <c:pt idx="4406">
                  <c:v>0.47451406691108178</c:v>
                </c:pt>
                <c:pt idx="4407">
                  <c:v>0.47458188302987936</c:v>
                </c:pt>
                <c:pt idx="4408">
                  <c:v>0.47466462490916878</c:v>
                </c:pt>
                <c:pt idx="4409">
                  <c:v>0.47474922606763303</c:v>
                </c:pt>
                <c:pt idx="4410">
                  <c:v>0.4748468817406501</c:v>
                </c:pt>
                <c:pt idx="4411">
                  <c:v>0.47495074705417556</c:v>
                </c:pt>
                <c:pt idx="4412">
                  <c:v>0.47504838305046843</c:v>
                </c:pt>
                <c:pt idx="4413">
                  <c:v>0.47514600951490404</c:v>
                </c:pt>
                <c:pt idx="4414">
                  <c:v>0.47524922203579356</c:v>
                </c:pt>
                <c:pt idx="4415">
                  <c:v>0.47535304557069274</c:v>
                </c:pt>
                <c:pt idx="4416">
                  <c:v>0.47545437192026141</c:v>
                </c:pt>
                <c:pt idx="4417">
                  <c:v>0.47555941723435813</c:v>
                </c:pt>
                <c:pt idx="4418">
                  <c:v>0.47567688087747578</c:v>
                </c:pt>
                <c:pt idx="4419">
                  <c:v>0.47579619489657954</c:v>
                </c:pt>
                <c:pt idx="4420">
                  <c:v>0.47590182563646588</c:v>
                </c:pt>
                <c:pt idx="4421">
                  <c:v>0.47600309639822347</c:v>
                </c:pt>
                <c:pt idx="4422">
                  <c:v>0.4760969024936384</c:v>
                </c:pt>
                <c:pt idx="4423">
                  <c:v>0.47618014026922528</c:v>
                </c:pt>
                <c:pt idx="4424">
                  <c:v>0.47625219125651008</c:v>
                </c:pt>
                <c:pt idx="4425">
                  <c:v>0.4763279634183511</c:v>
                </c:pt>
                <c:pt idx="4426">
                  <c:v>0.47640931893797972</c:v>
                </c:pt>
                <c:pt idx="4427">
                  <c:v>0.4764857001573034</c:v>
                </c:pt>
                <c:pt idx="4428">
                  <c:v>0.47656331737097746</c:v>
                </c:pt>
                <c:pt idx="4429">
                  <c:v>0.47664030769507015</c:v>
                </c:pt>
                <c:pt idx="4430">
                  <c:v>0.47671542963633096</c:v>
                </c:pt>
                <c:pt idx="4431">
                  <c:v>0.47679923671249091</c:v>
                </c:pt>
                <c:pt idx="4432">
                  <c:v>0.47689793381767326</c:v>
                </c:pt>
                <c:pt idx="4433">
                  <c:v>0.47699600053787927</c:v>
                </c:pt>
                <c:pt idx="4434">
                  <c:v>0.47709529880948837</c:v>
                </c:pt>
                <c:pt idx="4435">
                  <c:v>0.47719148460825672</c:v>
                </c:pt>
                <c:pt idx="4436">
                  <c:v>0.4772764927414766</c:v>
                </c:pt>
                <c:pt idx="4437">
                  <c:v>0.47735963239256141</c:v>
                </c:pt>
                <c:pt idx="4438">
                  <c:v>0.47743470031821228</c:v>
                </c:pt>
                <c:pt idx="4439">
                  <c:v>0.47750417965744202</c:v>
                </c:pt>
                <c:pt idx="4440">
                  <c:v>0.47757861645009431</c:v>
                </c:pt>
                <c:pt idx="4441">
                  <c:v>0.47765366793948294</c:v>
                </c:pt>
                <c:pt idx="4442">
                  <c:v>0.47772313206718092</c:v>
                </c:pt>
                <c:pt idx="4443">
                  <c:v>0.47778763015117615</c:v>
                </c:pt>
                <c:pt idx="4444">
                  <c:v>0.47785336430244785</c:v>
                </c:pt>
                <c:pt idx="4445">
                  <c:v>0.47793087543851165</c:v>
                </c:pt>
                <c:pt idx="4446">
                  <c:v>0.47800280039848775</c:v>
                </c:pt>
                <c:pt idx="4447">
                  <c:v>0.47808401978045301</c:v>
                </c:pt>
                <c:pt idx="4448">
                  <c:v>0.47817639105974619</c:v>
                </c:pt>
                <c:pt idx="4449">
                  <c:v>0.47827371263976765</c:v>
                </c:pt>
                <c:pt idx="4450">
                  <c:v>0.47836792578343856</c:v>
                </c:pt>
                <c:pt idx="4451">
                  <c:v>0.47844911551676245</c:v>
                </c:pt>
                <c:pt idx="4452">
                  <c:v>0.4785216229123937</c:v>
                </c:pt>
                <c:pt idx="4453">
                  <c:v>0.47858111223376831</c:v>
                </c:pt>
                <c:pt idx="4454">
                  <c:v>0.47865237082471862</c:v>
                </c:pt>
                <c:pt idx="4455">
                  <c:v>0.47873849399639712</c:v>
                </c:pt>
                <c:pt idx="4456">
                  <c:v>0.47882522926245308</c:v>
                </c:pt>
                <c:pt idx="4457">
                  <c:v>0.4789051429557068</c:v>
                </c:pt>
                <c:pt idx="4458">
                  <c:v>0.47899619961252243</c:v>
                </c:pt>
                <c:pt idx="4459">
                  <c:v>0.47910087355174913</c:v>
                </c:pt>
                <c:pt idx="4460">
                  <c:v>0.47921110999664873</c:v>
                </c:pt>
                <c:pt idx="4461">
                  <c:v>0.47931576144395288</c:v>
                </c:pt>
                <c:pt idx="4462">
                  <c:v>0.47940368496293173</c:v>
                </c:pt>
                <c:pt idx="4463">
                  <c:v>0.479494077141222</c:v>
                </c:pt>
                <c:pt idx="4464">
                  <c:v>0.47957641358966413</c:v>
                </c:pt>
                <c:pt idx="4465">
                  <c:v>0.47963955424291849</c:v>
                </c:pt>
                <c:pt idx="4466">
                  <c:v>0.47969154943461284</c:v>
                </c:pt>
                <c:pt idx="4467">
                  <c:v>0.4797503502629169</c:v>
                </c:pt>
                <c:pt idx="4468">
                  <c:v>0.47981533662972831</c:v>
                </c:pt>
                <c:pt idx="4469">
                  <c:v>0.4798858884751524</c:v>
                </c:pt>
                <c:pt idx="4470">
                  <c:v>0.47994405905978954</c:v>
                </c:pt>
                <c:pt idx="4471">
                  <c:v>0.47999851356182888</c:v>
                </c:pt>
                <c:pt idx="4472">
                  <c:v>0.48005110884515778</c:v>
                </c:pt>
                <c:pt idx="4473">
                  <c:v>0.48010803238757471</c:v>
                </c:pt>
                <c:pt idx="4474">
                  <c:v>0.48017732623993853</c:v>
                </c:pt>
                <c:pt idx="4475">
                  <c:v>0.48024414076469868</c:v>
                </c:pt>
                <c:pt idx="4476">
                  <c:v>0.48029981612539668</c:v>
                </c:pt>
                <c:pt idx="4477">
                  <c:v>0.48035672551267733</c:v>
                </c:pt>
                <c:pt idx="4478">
                  <c:v>0.48040311663874352</c:v>
                </c:pt>
                <c:pt idx="4479">
                  <c:v>0.48045878314935225</c:v>
                </c:pt>
                <c:pt idx="4480">
                  <c:v>0.48052496041352782</c:v>
                </c:pt>
                <c:pt idx="4481">
                  <c:v>0.48058742278538052</c:v>
                </c:pt>
                <c:pt idx="4482">
                  <c:v>0.48066039368424734</c:v>
                </c:pt>
                <c:pt idx="4483">
                  <c:v>0.48073892421117498</c:v>
                </c:pt>
                <c:pt idx="4484">
                  <c:v>0.48082795923847921</c:v>
                </c:pt>
                <c:pt idx="4485">
                  <c:v>0.48092131384354109</c:v>
                </c:pt>
                <c:pt idx="4486">
                  <c:v>0.48101713235469989</c:v>
                </c:pt>
                <c:pt idx="4487">
                  <c:v>0.48110861501045565</c:v>
                </c:pt>
                <c:pt idx="4488">
                  <c:v>0.481185874248304</c:v>
                </c:pt>
                <c:pt idx="4489">
                  <c:v>0.4812575654816092</c:v>
                </c:pt>
                <c:pt idx="4490">
                  <c:v>0.48132616176377935</c:v>
                </c:pt>
                <c:pt idx="4491">
                  <c:v>0.48140278628081978</c:v>
                </c:pt>
                <c:pt idx="4492">
                  <c:v>0.48149299794463118</c:v>
                </c:pt>
                <c:pt idx="4493">
                  <c:v>0.48158629048880214</c:v>
                </c:pt>
                <c:pt idx="4494">
                  <c:v>0.48168142756348281</c:v>
                </c:pt>
                <c:pt idx="4495">
                  <c:v>0.48178458546156239</c:v>
                </c:pt>
                <c:pt idx="4496">
                  <c:v>0.4818945264764658</c:v>
                </c:pt>
                <c:pt idx="4497">
                  <c:v>0.48201310098864281</c:v>
                </c:pt>
                <c:pt idx="4498">
                  <c:v>0.4821310439766211</c:v>
                </c:pt>
                <c:pt idx="4499">
                  <c:v>0.48223847731402997</c:v>
                </c:pt>
                <c:pt idx="4500">
                  <c:v>0.48233046565441834</c:v>
                </c:pt>
                <c:pt idx="4501">
                  <c:v>0.48241133431973737</c:v>
                </c:pt>
                <c:pt idx="4502">
                  <c:v>0.48248664124177543</c:v>
                </c:pt>
                <c:pt idx="4503">
                  <c:v>0.48255947368952729</c:v>
                </c:pt>
                <c:pt idx="4504">
                  <c:v>0.48264094098970883</c:v>
                </c:pt>
                <c:pt idx="4505">
                  <c:v>0.48272487005488712</c:v>
                </c:pt>
                <c:pt idx="4506">
                  <c:v>0.48280138747559626</c:v>
                </c:pt>
                <c:pt idx="4507">
                  <c:v>0.48287543101816943</c:v>
                </c:pt>
                <c:pt idx="4508">
                  <c:v>0.48294391641430245</c:v>
                </c:pt>
                <c:pt idx="4509">
                  <c:v>0.4830117801981415</c:v>
                </c:pt>
                <c:pt idx="4510">
                  <c:v>0.48307285366614955</c:v>
                </c:pt>
                <c:pt idx="4511">
                  <c:v>0.48314872762781524</c:v>
                </c:pt>
                <c:pt idx="4512">
                  <c:v>0.48322336224974077</c:v>
                </c:pt>
                <c:pt idx="4513">
                  <c:v>0.48328997357146969</c:v>
                </c:pt>
                <c:pt idx="4514">
                  <c:v>0.48335534703591049</c:v>
                </c:pt>
                <c:pt idx="4515">
                  <c:v>0.48342811624346732</c:v>
                </c:pt>
                <c:pt idx="4516">
                  <c:v>0.48349903029166252</c:v>
                </c:pt>
                <c:pt idx="4517">
                  <c:v>0.48357178904463416</c:v>
                </c:pt>
                <c:pt idx="4518">
                  <c:v>0.48363221178185195</c:v>
                </c:pt>
                <c:pt idx="4519">
                  <c:v>0.48370187836562512</c:v>
                </c:pt>
                <c:pt idx="4520">
                  <c:v>0.48376414262069189</c:v>
                </c:pt>
                <c:pt idx="4521">
                  <c:v>0.48381838950443751</c:v>
                </c:pt>
                <c:pt idx="4522">
                  <c:v>0.48387571539939206</c:v>
                </c:pt>
                <c:pt idx="4523">
                  <c:v>0.48393673612827592</c:v>
                </c:pt>
                <c:pt idx="4524">
                  <c:v>0.48400083470204286</c:v>
                </c:pt>
                <c:pt idx="4525">
                  <c:v>0.48407047561074312</c:v>
                </c:pt>
                <c:pt idx="4526">
                  <c:v>0.48414812258695628</c:v>
                </c:pt>
                <c:pt idx="4527">
                  <c:v>0.48423069291504778</c:v>
                </c:pt>
                <c:pt idx="4528">
                  <c:v>0.484304014580616</c:v>
                </c:pt>
                <c:pt idx="4529">
                  <c:v>0.48438164342605544</c:v>
                </c:pt>
                <c:pt idx="4530">
                  <c:v>0.48446850665625774</c:v>
                </c:pt>
                <c:pt idx="4531">
                  <c:v>0.4845559783127249</c:v>
                </c:pt>
                <c:pt idx="4532">
                  <c:v>0.48464467415134671</c:v>
                </c:pt>
                <c:pt idx="4533">
                  <c:v>0.48473890486083515</c:v>
                </c:pt>
                <c:pt idx="4534">
                  <c:v>0.48484359523606718</c:v>
                </c:pt>
                <c:pt idx="4535">
                  <c:v>0.48495443192386323</c:v>
                </c:pt>
                <c:pt idx="4536">
                  <c:v>0.48505171178208367</c:v>
                </c:pt>
                <c:pt idx="4537">
                  <c:v>0.48515390700953243</c:v>
                </c:pt>
                <c:pt idx="4538">
                  <c:v>0.48526409377621332</c:v>
                </c:pt>
                <c:pt idx="4539">
                  <c:v>0.48538903949730805</c:v>
                </c:pt>
                <c:pt idx="4540">
                  <c:v>0.48551089270004405</c:v>
                </c:pt>
                <c:pt idx="4541">
                  <c:v>0.48563642289606668</c:v>
                </c:pt>
                <c:pt idx="4542">
                  <c:v>0.48574840222307725</c:v>
                </c:pt>
                <c:pt idx="4543">
                  <c:v>0.48585667799912352</c:v>
                </c:pt>
                <c:pt idx="4544">
                  <c:v>0.48595879100016565</c:v>
                </c:pt>
                <c:pt idx="4545">
                  <c:v>0.48604920766420301</c:v>
                </c:pt>
                <c:pt idx="4546">
                  <c:v>0.4861408461449257</c:v>
                </c:pt>
                <c:pt idx="4547">
                  <c:v>0.48623063141060896</c:v>
                </c:pt>
                <c:pt idx="4548">
                  <c:v>0.48630872573691136</c:v>
                </c:pt>
                <c:pt idx="4549">
                  <c:v>0.48637513186203996</c:v>
                </c:pt>
                <c:pt idx="4550">
                  <c:v>0.48642677802191364</c:v>
                </c:pt>
                <c:pt idx="4551">
                  <c:v>0.48649317630837041</c:v>
                </c:pt>
                <c:pt idx="4552">
                  <c:v>0.48656879120970586</c:v>
                </c:pt>
                <c:pt idx="4553">
                  <c:v>0.4866456297642569</c:v>
                </c:pt>
                <c:pt idx="4554">
                  <c:v>0.48672000386169839</c:v>
                </c:pt>
                <c:pt idx="4555">
                  <c:v>0.4867949870212534</c:v>
                </c:pt>
                <c:pt idx="4556">
                  <c:v>0.48687549546592601</c:v>
                </c:pt>
                <c:pt idx="4557">
                  <c:v>0.48696460030950911</c:v>
                </c:pt>
                <c:pt idx="4558">
                  <c:v>0.48704693841686064</c:v>
                </c:pt>
                <c:pt idx="4559">
                  <c:v>0.48712681219176229</c:v>
                </c:pt>
                <c:pt idx="4560">
                  <c:v>0.48721528031104311</c:v>
                </c:pt>
                <c:pt idx="4561">
                  <c:v>0.48729821206532148</c:v>
                </c:pt>
                <c:pt idx="4562">
                  <c:v>0.48737868000795004</c:v>
                </c:pt>
                <c:pt idx="4563">
                  <c:v>0.4874597556607918</c:v>
                </c:pt>
                <c:pt idx="4564">
                  <c:v>0.48753529751239527</c:v>
                </c:pt>
                <c:pt idx="4565">
                  <c:v>0.48761451820193297</c:v>
                </c:pt>
                <c:pt idx="4566">
                  <c:v>0.48769434665676675</c:v>
                </c:pt>
                <c:pt idx="4567">
                  <c:v>0.48777355474782258</c:v>
                </c:pt>
                <c:pt idx="4568">
                  <c:v>0.48785398445123085</c:v>
                </c:pt>
                <c:pt idx="4569">
                  <c:v>0.48792581314535155</c:v>
                </c:pt>
                <c:pt idx="4570">
                  <c:v>0.48799333969098302</c:v>
                </c:pt>
                <c:pt idx="4571">
                  <c:v>0.48805165440199028</c:v>
                </c:pt>
                <c:pt idx="4572">
                  <c:v>0.48812592400497973</c:v>
                </c:pt>
                <c:pt idx="4573">
                  <c:v>0.48822166841167697</c:v>
                </c:pt>
                <c:pt idx="4574">
                  <c:v>0.48831188071442566</c:v>
                </c:pt>
                <c:pt idx="4575">
                  <c:v>0.48839840323626116</c:v>
                </c:pt>
                <c:pt idx="4576">
                  <c:v>0.48848553182768645</c:v>
                </c:pt>
                <c:pt idx="4577">
                  <c:v>0.48857756082792986</c:v>
                </c:pt>
                <c:pt idx="4578">
                  <c:v>0.48866222002868714</c:v>
                </c:pt>
                <c:pt idx="4579">
                  <c:v>0.48872417620605985</c:v>
                </c:pt>
                <c:pt idx="4580">
                  <c:v>0.4887806081954067</c:v>
                </c:pt>
                <c:pt idx="4581">
                  <c:v>0.48883090358885001</c:v>
                </c:pt>
                <c:pt idx="4582">
                  <c:v>0.48888180976479206</c:v>
                </c:pt>
                <c:pt idx="4583">
                  <c:v>0.48894436561277232</c:v>
                </c:pt>
                <c:pt idx="4584">
                  <c:v>0.48901243664829719</c:v>
                </c:pt>
                <c:pt idx="4585">
                  <c:v>0.48908602174489557</c:v>
                </c:pt>
                <c:pt idx="4586">
                  <c:v>0.48914427277311928</c:v>
                </c:pt>
                <c:pt idx="4587">
                  <c:v>0.48920497286593539</c:v>
                </c:pt>
                <c:pt idx="4588">
                  <c:v>0.48927609151946855</c:v>
                </c:pt>
                <c:pt idx="4589">
                  <c:v>0.48935088326739895</c:v>
                </c:pt>
                <c:pt idx="4590">
                  <c:v>0.48942444346449981</c:v>
                </c:pt>
                <c:pt idx="4591">
                  <c:v>0.48949125595404686</c:v>
                </c:pt>
                <c:pt idx="4592">
                  <c:v>0.48956296714552849</c:v>
                </c:pt>
                <c:pt idx="4593">
                  <c:v>0.48965060717427905</c:v>
                </c:pt>
                <c:pt idx="4594">
                  <c:v>0.48973517558435126</c:v>
                </c:pt>
                <c:pt idx="4595">
                  <c:v>0.48981544767614726</c:v>
                </c:pt>
                <c:pt idx="4596">
                  <c:v>0.48990367826685322</c:v>
                </c:pt>
                <c:pt idx="4597">
                  <c:v>0.48998516210598791</c:v>
                </c:pt>
                <c:pt idx="4598">
                  <c:v>0.49006602672028926</c:v>
                </c:pt>
                <c:pt idx="4599">
                  <c:v>0.49016158556194384</c:v>
                </c:pt>
                <c:pt idx="4600">
                  <c:v>0.49025591033445537</c:v>
                </c:pt>
                <c:pt idx="4601">
                  <c:v>0.49034777656014705</c:v>
                </c:pt>
                <c:pt idx="4602">
                  <c:v>0.49042677476496926</c:v>
                </c:pt>
                <c:pt idx="4603">
                  <c:v>0.49050760367776031</c:v>
                </c:pt>
                <c:pt idx="4604">
                  <c:v>0.49058352791765109</c:v>
                </c:pt>
                <c:pt idx="4605">
                  <c:v>0.49066067083780623</c:v>
                </c:pt>
                <c:pt idx="4606">
                  <c:v>0.49074515387513168</c:v>
                </c:pt>
                <c:pt idx="4607">
                  <c:v>0.4908400357335162</c:v>
                </c:pt>
                <c:pt idx="4608">
                  <c:v>0.4909306242036246</c:v>
                </c:pt>
                <c:pt idx="4609">
                  <c:v>0.49102793645760928</c:v>
                </c:pt>
                <c:pt idx="4610">
                  <c:v>0.49112829892531273</c:v>
                </c:pt>
                <c:pt idx="4611">
                  <c:v>0.49122620382179849</c:v>
                </c:pt>
                <c:pt idx="4612">
                  <c:v>0.49131736913792534</c:v>
                </c:pt>
                <c:pt idx="4613">
                  <c:v>0.4913975143292415</c:v>
                </c:pt>
                <c:pt idx="4614">
                  <c:v>0.49146970068262619</c:v>
                </c:pt>
                <c:pt idx="4615">
                  <c:v>0.49153760003867886</c:v>
                </c:pt>
                <c:pt idx="4616">
                  <c:v>0.49159815503440807</c:v>
                </c:pt>
                <c:pt idx="4617">
                  <c:v>0.49165992958484211</c:v>
                </c:pt>
                <c:pt idx="4618">
                  <c:v>0.49172353503536131</c:v>
                </c:pt>
                <c:pt idx="4619">
                  <c:v>0.49177979802325883</c:v>
                </c:pt>
                <c:pt idx="4620">
                  <c:v>0.49183116581297526</c:v>
                </c:pt>
                <c:pt idx="4621">
                  <c:v>0.49187274732926345</c:v>
                </c:pt>
                <c:pt idx="4622">
                  <c:v>0.49191188129461533</c:v>
                </c:pt>
                <c:pt idx="4623">
                  <c:v>0.49195345945483676</c:v>
                </c:pt>
                <c:pt idx="4624">
                  <c:v>0.49200848671474362</c:v>
                </c:pt>
                <c:pt idx="4625">
                  <c:v>0.49207023592310484</c:v>
                </c:pt>
                <c:pt idx="4626">
                  <c:v>0.49214726424388888</c:v>
                </c:pt>
                <c:pt idx="4627">
                  <c:v>0.49223101052693247</c:v>
                </c:pt>
                <c:pt idx="4628">
                  <c:v>0.49230680403611043</c:v>
                </c:pt>
                <c:pt idx="4629">
                  <c:v>0.49239298161147499</c:v>
                </c:pt>
                <c:pt idx="4630">
                  <c:v>0.49247242953401471</c:v>
                </c:pt>
                <c:pt idx="4631">
                  <c:v>0.49253659440230474</c:v>
                </c:pt>
                <c:pt idx="4632">
                  <c:v>0.49260014411836894</c:v>
                </c:pt>
                <c:pt idx="4633">
                  <c:v>0.49268324149999393</c:v>
                </c:pt>
                <c:pt idx="4634">
                  <c:v>0.49277488501655409</c:v>
                </c:pt>
                <c:pt idx="4635">
                  <c:v>0.49286529838899784</c:v>
                </c:pt>
                <c:pt idx="4636">
                  <c:v>0.49296853069017116</c:v>
                </c:pt>
                <c:pt idx="4637">
                  <c:v>0.49306869859364899</c:v>
                </c:pt>
                <c:pt idx="4638">
                  <c:v>0.49317496332729327</c:v>
                </c:pt>
                <c:pt idx="4639">
                  <c:v>0.49327511055601619</c:v>
                </c:pt>
                <c:pt idx="4640">
                  <c:v>0.49337219494104612</c:v>
                </c:pt>
                <c:pt idx="4641">
                  <c:v>0.49346377534412483</c:v>
                </c:pt>
                <c:pt idx="4642">
                  <c:v>0.49355229509553378</c:v>
                </c:pt>
                <c:pt idx="4643">
                  <c:v>0.49365545650446829</c:v>
                </c:pt>
                <c:pt idx="4644">
                  <c:v>0.49377691694742326</c:v>
                </c:pt>
                <c:pt idx="4645">
                  <c:v>0.49389348068518679</c:v>
                </c:pt>
                <c:pt idx="4646">
                  <c:v>0.49400392907218815</c:v>
                </c:pt>
                <c:pt idx="4647">
                  <c:v>0.49411009447554549</c:v>
                </c:pt>
                <c:pt idx="4648">
                  <c:v>0.49421441846079189</c:v>
                </c:pt>
                <c:pt idx="4649">
                  <c:v>0.49430836174229992</c:v>
                </c:pt>
                <c:pt idx="4650">
                  <c:v>0.49438399797111365</c:v>
                </c:pt>
                <c:pt idx="4651">
                  <c:v>0.49445718887498069</c:v>
                </c:pt>
                <c:pt idx="4652">
                  <c:v>0.49452244624672365</c:v>
                </c:pt>
                <c:pt idx="4653">
                  <c:v>0.49459196810710782</c:v>
                </c:pt>
                <c:pt idx="4654">
                  <c:v>0.49465355799833582</c:v>
                </c:pt>
                <c:pt idx="4655">
                  <c:v>0.49471453435172474</c:v>
                </c:pt>
                <c:pt idx="4656">
                  <c:v>0.49478282345366426</c:v>
                </c:pt>
                <c:pt idx="4657">
                  <c:v>0.49485781414845154</c:v>
                </c:pt>
                <c:pt idx="4658">
                  <c:v>0.49493097038276707</c:v>
                </c:pt>
                <c:pt idx="4659">
                  <c:v>0.49500229255878214</c:v>
                </c:pt>
                <c:pt idx="4660">
                  <c:v>0.49507604774948938</c:v>
                </c:pt>
                <c:pt idx="4661">
                  <c:v>0.4951406552649506</c:v>
                </c:pt>
                <c:pt idx="4662">
                  <c:v>0.49520160192506213</c:v>
                </c:pt>
                <c:pt idx="4663">
                  <c:v>0.49526498251148776</c:v>
                </c:pt>
                <c:pt idx="4664">
                  <c:v>0.49533506213720602</c:v>
                </c:pt>
                <c:pt idx="4665">
                  <c:v>0.49541305803271146</c:v>
                </c:pt>
                <c:pt idx="4666">
                  <c:v>0.49549592200667147</c:v>
                </c:pt>
                <c:pt idx="4667">
                  <c:v>0.49557756067761477</c:v>
                </c:pt>
                <c:pt idx="4668">
                  <c:v>0.49566102019020486</c:v>
                </c:pt>
                <c:pt idx="4669">
                  <c:v>0.49575056389200733</c:v>
                </c:pt>
                <c:pt idx="4670">
                  <c:v>0.49582670018819613</c:v>
                </c:pt>
                <c:pt idx="4671">
                  <c:v>0.49589430436031284</c:v>
                </c:pt>
                <c:pt idx="4672">
                  <c:v>0.49596129497738839</c:v>
                </c:pt>
                <c:pt idx="4673">
                  <c:v>0.49601853794885031</c:v>
                </c:pt>
                <c:pt idx="4674">
                  <c:v>0.49607577764374172</c:v>
                </c:pt>
                <c:pt idx="4675">
                  <c:v>0.49612388081104003</c:v>
                </c:pt>
                <c:pt idx="4676">
                  <c:v>0.49618354987910007</c:v>
                </c:pt>
                <c:pt idx="4677">
                  <c:v>0.49623895368304205</c:v>
                </c:pt>
                <c:pt idx="4678">
                  <c:v>0.4962931368519975</c:v>
                </c:pt>
                <c:pt idx="4679">
                  <c:v>0.49635827452841341</c:v>
                </c:pt>
                <c:pt idx="4680">
                  <c:v>0.49643314717646564</c:v>
                </c:pt>
                <c:pt idx="4681">
                  <c:v>0.49651166612650693</c:v>
                </c:pt>
                <c:pt idx="4682">
                  <c:v>0.49658713589542264</c:v>
                </c:pt>
                <c:pt idx="4683">
                  <c:v>0.49664982016360876</c:v>
                </c:pt>
                <c:pt idx="4684">
                  <c:v>0.496702155474742</c:v>
                </c:pt>
                <c:pt idx="4685">
                  <c:v>0.49674840300491913</c:v>
                </c:pt>
                <c:pt idx="4686">
                  <c:v>0.49679403991825311</c:v>
                </c:pt>
                <c:pt idx="4687">
                  <c:v>0.4968415000988663</c:v>
                </c:pt>
                <c:pt idx="4688">
                  <c:v>0.49690234318942211</c:v>
                </c:pt>
                <c:pt idx="4689">
                  <c:v>0.49698021694393768</c:v>
                </c:pt>
                <c:pt idx="4690">
                  <c:v>0.49706720935770654</c:v>
                </c:pt>
                <c:pt idx="4691">
                  <c:v>0.4971414206799552</c:v>
                </c:pt>
                <c:pt idx="4692">
                  <c:v>0.49721866759977268</c:v>
                </c:pt>
                <c:pt idx="4693">
                  <c:v>0.49729651672577319</c:v>
                </c:pt>
                <c:pt idx="4694">
                  <c:v>0.49737435979175887</c:v>
                </c:pt>
                <c:pt idx="4695">
                  <c:v>0.49745219679867331</c:v>
                </c:pt>
                <c:pt idx="4696">
                  <c:v>0.49754218828602581</c:v>
                </c:pt>
                <c:pt idx="4697">
                  <c:v>0.49763642744623621</c:v>
                </c:pt>
                <c:pt idx="4698">
                  <c:v>0.49772518653346198</c:v>
                </c:pt>
                <c:pt idx="4699">
                  <c:v>0.49781332988500271</c:v>
                </c:pt>
                <c:pt idx="4700">
                  <c:v>0.49789842643925147</c:v>
                </c:pt>
                <c:pt idx="4701">
                  <c:v>0.4979780459431547</c:v>
                </c:pt>
                <c:pt idx="4702">
                  <c:v>0.49806069765315009</c:v>
                </c:pt>
                <c:pt idx="4703">
                  <c:v>0.49815428031344544</c:v>
                </c:pt>
                <c:pt idx="4704">
                  <c:v>0.4982527149596036</c:v>
                </c:pt>
                <c:pt idx="4705">
                  <c:v>0.49835964532312893</c:v>
                </c:pt>
                <c:pt idx="4706">
                  <c:v>0.49847385376459347</c:v>
                </c:pt>
                <c:pt idx="4707">
                  <c:v>0.49858319005092538</c:v>
                </c:pt>
                <c:pt idx="4708">
                  <c:v>0.4986846191382629</c:v>
                </c:pt>
                <c:pt idx="4709">
                  <c:v>0.49877571433949153</c:v>
                </c:pt>
                <c:pt idx="4710">
                  <c:v>0.49887773111405243</c:v>
                </c:pt>
                <c:pt idx="4711">
                  <c:v>0.49897609457684133</c:v>
                </c:pt>
                <c:pt idx="4712">
                  <c:v>0.49906109224552792</c:v>
                </c:pt>
                <c:pt idx="4713">
                  <c:v>0.49913758397079955</c:v>
                </c:pt>
                <c:pt idx="4714">
                  <c:v>0.49921346283781282</c:v>
                </c:pt>
                <c:pt idx="4715">
                  <c:v>0.49928265934499494</c:v>
                </c:pt>
                <c:pt idx="4716">
                  <c:v>0.49934578180684042</c:v>
                </c:pt>
                <c:pt idx="4717">
                  <c:v>0.49940647272440253</c:v>
                </c:pt>
                <c:pt idx="4718">
                  <c:v>0.49946837366592339</c:v>
                </c:pt>
                <c:pt idx="4719">
                  <c:v>0.49954483424507079</c:v>
                </c:pt>
                <c:pt idx="4720">
                  <c:v>0.49962250249851459</c:v>
                </c:pt>
                <c:pt idx="4721">
                  <c:v>0.49969288414301077</c:v>
                </c:pt>
                <c:pt idx="4722">
                  <c:v>0.49976265415982946</c:v>
                </c:pt>
                <c:pt idx="4723">
                  <c:v>0.49983423920440961</c:v>
                </c:pt>
                <c:pt idx="4724">
                  <c:v>0.49990217959159866</c:v>
                </c:pt>
                <c:pt idx="4725">
                  <c:v>0.49995980398068246</c:v>
                </c:pt>
                <c:pt idx="4726">
                  <c:v>0.50003076840236593</c:v>
                </c:pt>
                <c:pt idx="4727">
                  <c:v>0.500105366595608</c:v>
                </c:pt>
                <c:pt idx="4728">
                  <c:v>0.50017146928707301</c:v>
                </c:pt>
                <c:pt idx="4729">
                  <c:v>0.50023211011510549</c:v>
                </c:pt>
                <c:pt idx="4730">
                  <c:v>0.50029274726605133</c:v>
                </c:pt>
                <c:pt idx="4731">
                  <c:v>0.50035519968778541</c:v>
                </c:pt>
                <c:pt idx="4732">
                  <c:v>0.50043037995372852</c:v>
                </c:pt>
                <c:pt idx="4733">
                  <c:v>0.50050252344291613</c:v>
                </c:pt>
                <c:pt idx="4734">
                  <c:v>0.50057951117371657</c:v>
                </c:pt>
                <c:pt idx="4735">
                  <c:v>0.50066740330527548</c:v>
                </c:pt>
                <c:pt idx="4736">
                  <c:v>0.50074922696684521</c:v>
                </c:pt>
                <c:pt idx="4737">
                  <c:v>0.5008195293580644</c:v>
                </c:pt>
                <c:pt idx="4738">
                  <c:v>0.50086982889789489</c:v>
                </c:pt>
                <c:pt idx="4739">
                  <c:v>0.50091164225217721</c:v>
                </c:pt>
                <c:pt idx="4740">
                  <c:v>0.50095951336618061</c:v>
                </c:pt>
                <c:pt idx="4741">
                  <c:v>0.50101162361936957</c:v>
                </c:pt>
                <c:pt idx="4742">
                  <c:v>0.50107281940318082</c:v>
                </c:pt>
                <c:pt idx="4743">
                  <c:v>0.50114188737336129</c:v>
                </c:pt>
                <c:pt idx="4744">
                  <c:v>0.50122246064313181</c:v>
                </c:pt>
                <c:pt idx="4745">
                  <c:v>0.50131271922798082</c:v>
                </c:pt>
                <c:pt idx="4746">
                  <c:v>0.50141629454504566</c:v>
                </c:pt>
                <c:pt idx="4747">
                  <c:v>0.50152652081789229</c:v>
                </c:pt>
                <c:pt idx="4748">
                  <c:v>0.50165611199424676</c:v>
                </c:pt>
                <c:pt idx="4749">
                  <c:v>0.50179961159865816</c:v>
                </c:pt>
                <c:pt idx="4750">
                  <c:v>0.50194551202399562</c:v>
                </c:pt>
                <c:pt idx="4751">
                  <c:v>0.50209623326172059</c:v>
                </c:pt>
                <c:pt idx="4752">
                  <c:v>0.50224511627625923</c:v>
                </c:pt>
                <c:pt idx="4753">
                  <c:v>0.5023957923674256</c:v>
                </c:pt>
                <c:pt idx="4754">
                  <c:v>0.50253616090767805</c:v>
                </c:pt>
                <c:pt idx="4755">
                  <c:v>0.50265775737874752</c:v>
                </c:pt>
                <c:pt idx="4756">
                  <c:v>0.50278054875967271</c:v>
                </c:pt>
                <c:pt idx="4757">
                  <c:v>0.50290574415083134</c:v>
                </c:pt>
                <c:pt idx="4758">
                  <c:v>0.50302003929912675</c:v>
                </c:pt>
                <c:pt idx="4759">
                  <c:v>0.50313613528161061</c:v>
                </c:pt>
                <c:pt idx="4760">
                  <c:v>0.50324314932685266</c:v>
                </c:pt>
                <c:pt idx="4761">
                  <c:v>0.50332778509385745</c:v>
                </c:pt>
                <c:pt idx="4762">
                  <c:v>0.5034009288076865</c:v>
                </c:pt>
                <c:pt idx="4763">
                  <c:v>0.50347829815326506</c:v>
                </c:pt>
                <c:pt idx="4764">
                  <c:v>0.50356230964777926</c:v>
                </c:pt>
                <c:pt idx="4765">
                  <c:v>0.50365114865795346</c:v>
                </c:pt>
                <c:pt idx="4766">
                  <c:v>0.50373574990212555</c:v>
                </c:pt>
                <c:pt idx="4767">
                  <c:v>0.5038149060134266</c:v>
                </c:pt>
                <c:pt idx="4768">
                  <c:v>0.50388620157464359</c:v>
                </c:pt>
                <c:pt idx="4769">
                  <c:v>0.50394178441816739</c:v>
                </c:pt>
                <c:pt idx="4770">
                  <c:v>0.50398226128398271</c:v>
                </c:pt>
                <c:pt idx="4771">
                  <c:v>0.50401971602868756</c:v>
                </c:pt>
                <c:pt idx="4772">
                  <c:v>0.50405535714440342</c:v>
                </c:pt>
                <c:pt idx="4773">
                  <c:v>0.50408616454289323</c:v>
                </c:pt>
                <c:pt idx="4774">
                  <c:v>0.50412059521809127</c:v>
                </c:pt>
                <c:pt idx="4775">
                  <c:v>0.5041507965887525</c:v>
                </c:pt>
                <c:pt idx="4776">
                  <c:v>0.50419368096794281</c:v>
                </c:pt>
                <c:pt idx="4777">
                  <c:v>0.50423837540596894</c:v>
                </c:pt>
                <c:pt idx="4778">
                  <c:v>0.50428729540637729</c:v>
                </c:pt>
                <c:pt idx="4779">
                  <c:v>0.504347083268191</c:v>
                </c:pt>
                <c:pt idx="4780">
                  <c:v>0.50442256788702811</c:v>
                </c:pt>
                <c:pt idx="4781">
                  <c:v>0.5045016696533029</c:v>
                </c:pt>
                <c:pt idx="4782">
                  <c:v>0.50457955764497642</c:v>
                </c:pt>
                <c:pt idx="4783">
                  <c:v>0.50465683585805277</c:v>
                </c:pt>
                <c:pt idx="4784">
                  <c:v>0.50473712642543322</c:v>
                </c:pt>
                <c:pt idx="4785">
                  <c:v>0.50480895989013996</c:v>
                </c:pt>
                <c:pt idx="4786">
                  <c:v>0.50489467038188096</c:v>
                </c:pt>
                <c:pt idx="4787">
                  <c:v>0.50498218407858486</c:v>
                </c:pt>
                <c:pt idx="4788">
                  <c:v>0.50506727626032411</c:v>
                </c:pt>
                <c:pt idx="4789">
                  <c:v>0.50515839532011109</c:v>
                </c:pt>
                <c:pt idx="4790">
                  <c:v>0.50524648929834126</c:v>
                </c:pt>
                <c:pt idx="4791">
                  <c:v>0.50533397221283294</c:v>
                </c:pt>
                <c:pt idx="4792">
                  <c:v>0.50542808321683153</c:v>
                </c:pt>
                <c:pt idx="4793">
                  <c:v>0.50552640768947998</c:v>
                </c:pt>
                <c:pt idx="4794">
                  <c:v>0.50562411936652529</c:v>
                </c:pt>
                <c:pt idx="4795">
                  <c:v>0.50570493539130146</c:v>
                </c:pt>
                <c:pt idx="4796">
                  <c:v>0.50577790544436374</c:v>
                </c:pt>
                <c:pt idx="4797">
                  <c:v>0.50584845820112134</c:v>
                </c:pt>
                <c:pt idx="4798">
                  <c:v>0.50591900598053863</c:v>
                </c:pt>
                <c:pt idx="4799">
                  <c:v>0.50600220978529153</c:v>
                </c:pt>
                <c:pt idx="4800">
                  <c:v>0.50607214386039678</c:v>
                </c:pt>
                <c:pt idx="4801">
                  <c:v>0.50612639968748596</c:v>
                </c:pt>
                <c:pt idx="4802">
                  <c:v>0.50618306374199495</c:v>
                </c:pt>
                <c:pt idx="4803">
                  <c:v>0.50624816316028232</c:v>
                </c:pt>
                <c:pt idx="4804">
                  <c:v>0.50631446376725853</c:v>
                </c:pt>
                <c:pt idx="4805">
                  <c:v>0.506363282313253</c:v>
                </c:pt>
                <c:pt idx="4806">
                  <c:v>0.50640125064586017</c:v>
                </c:pt>
                <c:pt idx="4807">
                  <c:v>0.506431383217123</c:v>
                </c:pt>
                <c:pt idx="4808">
                  <c:v>0.50646332275136907</c:v>
                </c:pt>
                <c:pt idx="4809">
                  <c:v>0.50650671067314246</c:v>
                </c:pt>
                <c:pt idx="4810">
                  <c:v>0.50656094292821141</c:v>
                </c:pt>
                <c:pt idx="4811">
                  <c:v>0.50661637730476961</c:v>
                </c:pt>
                <c:pt idx="4812">
                  <c:v>0.50668144852162433</c:v>
                </c:pt>
                <c:pt idx="4813">
                  <c:v>0.5067477204086922</c:v>
                </c:pt>
                <c:pt idx="4814">
                  <c:v>0.50682181922703062</c:v>
                </c:pt>
                <c:pt idx="4815">
                  <c:v>0.50690314087860389</c:v>
                </c:pt>
                <c:pt idx="4816">
                  <c:v>0.50698505822645501</c:v>
                </c:pt>
                <c:pt idx="4817">
                  <c:v>0.50706516208446228</c:v>
                </c:pt>
                <c:pt idx="4818">
                  <c:v>0.50713441964643713</c:v>
                </c:pt>
                <c:pt idx="4819">
                  <c:v>0.50719644626069227</c:v>
                </c:pt>
                <c:pt idx="4820">
                  <c:v>0.50725967331538935</c:v>
                </c:pt>
                <c:pt idx="4821">
                  <c:v>0.50732470268701169</c:v>
                </c:pt>
                <c:pt idx="4822">
                  <c:v>0.50739755464554237</c:v>
                </c:pt>
                <c:pt idx="4823">
                  <c:v>0.50747702345678491</c:v>
                </c:pt>
                <c:pt idx="4824">
                  <c:v>0.50755829184568402</c:v>
                </c:pt>
                <c:pt idx="4825">
                  <c:v>0.50764737849093233</c:v>
                </c:pt>
                <c:pt idx="4826">
                  <c:v>0.50773344791410069</c:v>
                </c:pt>
                <c:pt idx="4827">
                  <c:v>0.50784538726956718</c:v>
                </c:pt>
                <c:pt idx="4828">
                  <c:v>0.50796513647035435</c:v>
                </c:pt>
                <c:pt idx="4829">
                  <c:v>0.50807584659165894</c:v>
                </c:pt>
                <c:pt idx="4830">
                  <c:v>0.50818473969934419</c:v>
                </c:pt>
                <c:pt idx="4831">
                  <c:v>0.50828640267104042</c:v>
                </c:pt>
                <c:pt idx="4832">
                  <c:v>0.50838745384392148</c:v>
                </c:pt>
                <c:pt idx="4833">
                  <c:v>0.5084957116274611</c:v>
                </c:pt>
                <c:pt idx="4834">
                  <c:v>0.50860997101925631</c:v>
                </c:pt>
                <c:pt idx="4835">
                  <c:v>0.5087266224031205</c:v>
                </c:pt>
                <c:pt idx="4836">
                  <c:v>0.50883183749442862</c:v>
                </c:pt>
                <c:pt idx="4837">
                  <c:v>0.50891299585878957</c:v>
                </c:pt>
                <c:pt idx="4838">
                  <c:v>0.50897851891766965</c:v>
                </c:pt>
                <c:pt idx="4839">
                  <c:v>0.50903682481869428</c:v>
                </c:pt>
                <c:pt idx="4840">
                  <c:v>0.5090927231606619</c:v>
                </c:pt>
                <c:pt idx="4841">
                  <c:v>0.50915042139769606</c:v>
                </c:pt>
                <c:pt idx="4842">
                  <c:v>0.50920571241778756</c:v>
                </c:pt>
                <c:pt idx="4843">
                  <c:v>0.50925679379554156</c:v>
                </c:pt>
                <c:pt idx="4844">
                  <c:v>0.50931328075157656</c:v>
                </c:pt>
                <c:pt idx="4845">
                  <c:v>0.50937156713784615</c:v>
                </c:pt>
                <c:pt idx="4846">
                  <c:v>0.50942324088663193</c:v>
                </c:pt>
                <c:pt idx="4847">
                  <c:v>0.50946529894357995</c:v>
                </c:pt>
                <c:pt idx="4848">
                  <c:v>0.50950495206290392</c:v>
                </c:pt>
                <c:pt idx="4849">
                  <c:v>0.50955962272474775</c:v>
                </c:pt>
                <c:pt idx="4850">
                  <c:v>0.50962570415030439</c:v>
                </c:pt>
                <c:pt idx="4851">
                  <c:v>0.50969478460834128</c:v>
                </c:pt>
                <c:pt idx="4852">
                  <c:v>0.50977347044676302</c:v>
                </c:pt>
                <c:pt idx="4853">
                  <c:v>0.50984794599479333</c:v>
                </c:pt>
                <c:pt idx="4854">
                  <c:v>0.50991581001094577</c:v>
                </c:pt>
                <c:pt idx="4855">
                  <c:v>0.50998186790410738</c:v>
                </c:pt>
                <c:pt idx="4856">
                  <c:v>0.51003891439130522</c:v>
                </c:pt>
                <c:pt idx="4857">
                  <c:v>0.51011096846071002</c:v>
                </c:pt>
                <c:pt idx="4858">
                  <c:v>0.51020763284893411</c:v>
                </c:pt>
                <c:pt idx="4859">
                  <c:v>0.51031029100486969</c:v>
                </c:pt>
                <c:pt idx="4860">
                  <c:v>0.51040933713073156</c:v>
                </c:pt>
                <c:pt idx="4861">
                  <c:v>0.51049696976518066</c:v>
                </c:pt>
                <c:pt idx="4862">
                  <c:v>0.51057439220998602</c:v>
                </c:pt>
                <c:pt idx="4863">
                  <c:v>0.51065240876513851</c:v>
                </c:pt>
                <c:pt idx="4864">
                  <c:v>0.51073942005055717</c:v>
                </c:pt>
                <c:pt idx="4865">
                  <c:v>0.51083602371191106</c:v>
                </c:pt>
                <c:pt idx="4866">
                  <c:v>0.5109296183583657</c:v>
                </c:pt>
                <c:pt idx="4867">
                  <c:v>0.51101720541305495</c:v>
                </c:pt>
                <c:pt idx="4868">
                  <c:v>0.51110778395506018</c:v>
                </c:pt>
                <c:pt idx="4869">
                  <c:v>0.51120915021032065</c:v>
                </c:pt>
                <c:pt idx="4870">
                  <c:v>0.51132190060026861</c:v>
                </c:pt>
                <c:pt idx="4871">
                  <c:v>0.51144123423897381</c:v>
                </c:pt>
                <c:pt idx="4872">
                  <c:v>0.51154076798939174</c:v>
                </c:pt>
                <c:pt idx="4873">
                  <c:v>0.51163309767117182</c:v>
                </c:pt>
                <c:pt idx="4874">
                  <c:v>0.51172481936842307</c:v>
                </c:pt>
                <c:pt idx="4875">
                  <c:v>0.5118093397587179</c:v>
                </c:pt>
                <c:pt idx="4876">
                  <c:v>0.51189565108251756</c:v>
                </c:pt>
                <c:pt idx="4877">
                  <c:v>0.51197895841981444</c:v>
                </c:pt>
                <c:pt idx="4878">
                  <c:v>0.51205626621484579</c:v>
                </c:pt>
                <c:pt idx="4879">
                  <c:v>0.51211738907781179</c:v>
                </c:pt>
                <c:pt idx="4880">
                  <c:v>0.51217011952636249</c:v>
                </c:pt>
                <c:pt idx="4881">
                  <c:v>0.51223782613865809</c:v>
                </c:pt>
                <c:pt idx="4882">
                  <c:v>0.51231211838521784</c:v>
                </c:pt>
                <c:pt idx="4883">
                  <c:v>0.51238820230401971</c:v>
                </c:pt>
                <c:pt idx="4884">
                  <c:v>0.5124570921973306</c:v>
                </c:pt>
                <c:pt idx="4885">
                  <c:v>0.51252238345476464</c:v>
                </c:pt>
                <c:pt idx="4886">
                  <c:v>0.51258647256140533</c:v>
                </c:pt>
                <c:pt idx="4887">
                  <c:v>0.51263558479784865</c:v>
                </c:pt>
                <c:pt idx="4888">
                  <c:v>0.51267810685916892</c:v>
                </c:pt>
                <c:pt idx="4889">
                  <c:v>0.5127200282481863</c:v>
                </c:pt>
                <c:pt idx="4890">
                  <c:v>0.51275236640469868</c:v>
                </c:pt>
                <c:pt idx="4891">
                  <c:v>0.51279248821932377</c:v>
                </c:pt>
                <c:pt idx="4892">
                  <c:v>0.51285236853057559</c:v>
                </c:pt>
                <c:pt idx="4893">
                  <c:v>0.5129218251998211</c:v>
                </c:pt>
                <c:pt idx="4894">
                  <c:v>0.51299546795048889</c:v>
                </c:pt>
                <c:pt idx="4895">
                  <c:v>0.51307149989711398</c:v>
                </c:pt>
                <c:pt idx="4896">
                  <c:v>0.51316129396346255</c:v>
                </c:pt>
                <c:pt idx="4897">
                  <c:v>0.51325706541454508</c:v>
                </c:pt>
                <c:pt idx="4898">
                  <c:v>0.51334803979813659</c:v>
                </c:pt>
                <c:pt idx="4899">
                  <c:v>0.51343541529558934</c:v>
                </c:pt>
                <c:pt idx="4900">
                  <c:v>0.51351440574975371</c:v>
                </c:pt>
                <c:pt idx="4901">
                  <c:v>0.51358082471161381</c:v>
                </c:pt>
                <c:pt idx="4902">
                  <c:v>0.51364364939934337</c:v>
                </c:pt>
                <c:pt idx="4903">
                  <c:v>0.51371364940236341</c:v>
                </c:pt>
                <c:pt idx="4904">
                  <c:v>0.51377885867179451</c:v>
                </c:pt>
                <c:pt idx="4905">
                  <c:v>0.51383449257678548</c:v>
                </c:pt>
                <c:pt idx="4906">
                  <c:v>0.51389371236506509</c:v>
                </c:pt>
                <c:pt idx="4907">
                  <c:v>0.51394814362273677</c:v>
                </c:pt>
                <c:pt idx="4908">
                  <c:v>0.51400376811080384</c:v>
                </c:pt>
                <c:pt idx="4909">
                  <c:v>0.51405400692460435</c:v>
                </c:pt>
                <c:pt idx="4910">
                  <c:v>0.51411440977575684</c:v>
                </c:pt>
                <c:pt idx="4911">
                  <c:v>0.51418138688934345</c:v>
                </c:pt>
                <c:pt idx="4912">
                  <c:v>0.51424895746698696</c:v>
                </c:pt>
                <c:pt idx="4913">
                  <c:v>0.51431174019482129</c:v>
                </c:pt>
                <c:pt idx="4914">
                  <c:v>0.51438528066318767</c:v>
                </c:pt>
                <c:pt idx="4915">
                  <c:v>0.51446897868078934</c:v>
                </c:pt>
                <c:pt idx="4916">
                  <c:v>0.5145508763882074</c:v>
                </c:pt>
                <c:pt idx="4917">
                  <c:v>0.51462200837004313</c:v>
                </c:pt>
                <c:pt idx="4918">
                  <c:v>0.51469134223894863</c:v>
                </c:pt>
                <c:pt idx="4919">
                  <c:v>0.51475529249403928</c:v>
                </c:pt>
                <c:pt idx="4920">
                  <c:v>0.51482461712277694</c:v>
                </c:pt>
                <c:pt idx="4921">
                  <c:v>0.51489333938179416</c:v>
                </c:pt>
                <c:pt idx="4922">
                  <c:v>0.51497639737394774</c:v>
                </c:pt>
                <c:pt idx="4923">
                  <c:v>0.51507737225966754</c:v>
                </c:pt>
                <c:pt idx="4924">
                  <c:v>0.51517893434435869</c:v>
                </c:pt>
                <c:pt idx="4925">
                  <c:v>0.51527033140221346</c:v>
                </c:pt>
                <c:pt idx="4926">
                  <c:v>0.51535634453240975</c:v>
                </c:pt>
                <c:pt idx="4927">
                  <c:v>0.51543697512340114</c:v>
                </c:pt>
                <c:pt idx="4928">
                  <c:v>0.5155325288873962</c:v>
                </c:pt>
                <c:pt idx="4929">
                  <c:v>0.515626282143823</c:v>
                </c:pt>
                <c:pt idx="4930">
                  <c:v>0.5157140558882447</c:v>
                </c:pt>
                <c:pt idx="4931">
                  <c:v>0.51578570221335618</c:v>
                </c:pt>
                <c:pt idx="4932">
                  <c:v>0.51585853738202858</c:v>
                </c:pt>
                <c:pt idx="4933">
                  <c:v>0.51593256113413521</c:v>
                </c:pt>
                <c:pt idx="4934">
                  <c:v>0.51600478870713218</c:v>
                </c:pt>
                <c:pt idx="4935">
                  <c:v>0.51607462363112877</c:v>
                </c:pt>
                <c:pt idx="4936">
                  <c:v>0.51615340589608782</c:v>
                </c:pt>
                <c:pt idx="4937">
                  <c:v>0.51623039165883255</c:v>
                </c:pt>
                <c:pt idx="4938">
                  <c:v>0.51632228938269797</c:v>
                </c:pt>
                <c:pt idx="4939">
                  <c:v>0.51642790166102892</c:v>
                </c:pt>
                <c:pt idx="4940">
                  <c:v>0.51654006520035967</c:v>
                </c:pt>
                <c:pt idx="4941">
                  <c:v>0.51665818128474605</c:v>
                </c:pt>
                <c:pt idx="4942">
                  <c:v>0.51676614388445907</c:v>
                </c:pt>
                <c:pt idx="4943">
                  <c:v>0.51686216712096322</c:v>
                </c:pt>
                <c:pt idx="4944">
                  <c:v>0.51693253854494603</c:v>
                </c:pt>
                <c:pt idx="4945">
                  <c:v>0.51698263043973014</c:v>
                </c:pt>
                <c:pt idx="4946">
                  <c:v>0.51703391239928476</c:v>
                </c:pt>
                <c:pt idx="4947">
                  <c:v>0.51709532802958191</c:v>
                </c:pt>
                <c:pt idx="4948">
                  <c:v>0.51716568304818944</c:v>
                </c:pt>
                <c:pt idx="4949">
                  <c:v>0.51723662928319492</c:v>
                </c:pt>
                <c:pt idx="4950">
                  <c:v>0.51729743633587788</c:v>
                </c:pt>
                <c:pt idx="4951">
                  <c:v>0.51736479669504731</c:v>
                </c:pt>
                <c:pt idx="4952">
                  <c:v>0.51742261568526371</c:v>
                </c:pt>
                <c:pt idx="4953">
                  <c:v>0.51747208701261638</c:v>
                </c:pt>
                <c:pt idx="4954">
                  <c:v>0.51751738391294522</c:v>
                </c:pt>
                <c:pt idx="4955">
                  <c:v>0.51757161829189302</c:v>
                </c:pt>
                <c:pt idx="4956">
                  <c:v>0.51764134388595207</c:v>
                </c:pt>
                <c:pt idx="4957">
                  <c:v>0.51772953681877576</c:v>
                </c:pt>
                <c:pt idx="4958">
                  <c:v>0.51781533869395702</c:v>
                </c:pt>
                <c:pt idx="4959">
                  <c:v>0.51790768665279008</c:v>
                </c:pt>
                <c:pt idx="4960">
                  <c:v>0.51800062179485118</c:v>
                </c:pt>
                <c:pt idx="4961">
                  <c:v>0.51808818739092066</c:v>
                </c:pt>
                <c:pt idx="4962">
                  <c:v>0.51816621557700426</c:v>
                </c:pt>
                <c:pt idx="4963">
                  <c:v>0.51825436223403998</c:v>
                </c:pt>
                <c:pt idx="4964">
                  <c:v>0.51834964717778054</c:v>
                </c:pt>
                <c:pt idx="4965">
                  <c:v>0.51844670937894777</c:v>
                </c:pt>
                <c:pt idx="4966">
                  <c:v>0.51855090677773907</c:v>
                </c:pt>
                <c:pt idx="4967">
                  <c:v>0.51866580903503989</c:v>
                </c:pt>
                <c:pt idx="4968">
                  <c:v>0.5187777218574493</c:v>
                </c:pt>
                <c:pt idx="4969">
                  <c:v>0.51888545588070201</c:v>
                </c:pt>
                <c:pt idx="4970">
                  <c:v>0.51897472942621259</c:v>
                </c:pt>
                <c:pt idx="4971">
                  <c:v>0.51905625896807073</c:v>
                </c:pt>
                <c:pt idx="4972">
                  <c:v>0.51914016199407365</c:v>
                </c:pt>
                <c:pt idx="4973">
                  <c:v>0.51921929811329748</c:v>
                </c:pt>
                <c:pt idx="4974">
                  <c:v>0.51928831397685904</c:v>
                </c:pt>
                <c:pt idx="4975">
                  <c:v>0.51934959131184966</c:v>
                </c:pt>
                <c:pt idx="4976">
                  <c:v>0.51940670078715978</c:v>
                </c:pt>
                <c:pt idx="4977">
                  <c:v>0.51945547921473156</c:v>
                </c:pt>
                <c:pt idx="4978">
                  <c:v>0.51951258264333211</c:v>
                </c:pt>
                <c:pt idx="4979">
                  <c:v>0.51957682010307193</c:v>
                </c:pt>
                <c:pt idx="4980">
                  <c:v>0.5196386744978464</c:v>
                </c:pt>
                <c:pt idx="4981">
                  <c:v>0.51970944550638354</c:v>
                </c:pt>
                <c:pt idx="4982">
                  <c:v>0.51975820916913895</c:v>
                </c:pt>
                <c:pt idx="4983">
                  <c:v>0.51979983480482805</c:v>
                </c:pt>
                <c:pt idx="4984">
                  <c:v>0.51985037789029187</c:v>
                </c:pt>
                <c:pt idx="4985">
                  <c:v>0.51990686419817467</c:v>
                </c:pt>
                <c:pt idx="4986">
                  <c:v>0.51996037459942024</c:v>
                </c:pt>
                <c:pt idx="4987">
                  <c:v>0.52001150408544927</c:v>
                </c:pt>
                <c:pt idx="4988">
                  <c:v>0.52006738681258846</c:v>
                </c:pt>
                <c:pt idx="4989">
                  <c:v>0.52012207752178008</c:v>
                </c:pt>
                <c:pt idx="4990">
                  <c:v>0.5201803317265018</c:v>
                </c:pt>
                <c:pt idx="4991">
                  <c:v>0.52024630943141104</c:v>
                </c:pt>
                <c:pt idx="4992">
                  <c:v>0.52030693375497805</c:v>
                </c:pt>
                <c:pt idx="4993">
                  <c:v>0.52036814870535208</c:v>
                </c:pt>
                <c:pt idx="4994">
                  <c:v>0.52042460577466876</c:v>
                </c:pt>
                <c:pt idx="4995">
                  <c:v>0.52048997313629297</c:v>
                </c:pt>
                <c:pt idx="4996">
                  <c:v>0.52055830717329554</c:v>
                </c:pt>
                <c:pt idx="4997">
                  <c:v>0.52063673700804469</c:v>
                </c:pt>
                <c:pt idx="4998">
                  <c:v>0.52072466617521629</c:v>
                </c:pt>
                <c:pt idx="4999">
                  <c:v>0.52082803247100473</c:v>
                </c:pt>
                <c:pt idx="5000">
                  <c:v>0.52093079411605347</c:v>
                </c:pt>
                <c:pt idx="5001">
                  <c:v>0.52102820003033268</c:v>
                </c:pt>
                <c:pt idx="5002">
                  <c:v>0.52110599915836853</c:v>
                </c:pt>
                <c:pt idx="5003">
                  <c:v>0.52117844786530942</c:v>
                </c:pt>
                <c:pt idx="5004">
                  <c:v>0.52125742285314047</c:v>
                </c:pt>
                <c:pt idx="5005">
                  <c:v>0.52134292257531856</c:v>
                </c:pt>
                <c:pt idx="5006">
                  <c:v>0.52142425927575908</c:v>
                </c:pt>
                <c:pt idx="5007">
                  <c:v>0.52149965308228263</c:v>
                </c:pt>
                <c:pt idx="5008">
                  <c:v>0.52156316943672631</c:v>
                </c:pt>
                <c:pt idx="5009">
                  <c:v>0.52162668175709925</c:v>
                </c:pt>
                <c:pt idx="5010">
                  <c:v>0.52170206030434096</c:v>
                </c:pt>
                <c:pt idx="5011">
                  <c:v>0.52179286313495887</c:v>
                </c:pt>
                <c:pt idx="5012">
                  <c:v>0.52188899832246982</c:v>
                </c:pt>
                <c:pt idx="5013">
                  <c:v>0.52198749763216434</c:v>
                </c:pt>
                <c:pt idx="5014">
                  <c:v>0.52207530811346969</c:v>
                </c:pt>
                <c:pt idx="5015">
                  <c:v>0.52214887312123903</c:v>
                </c:pt>
                <c:pt idx="5016">
                  <c:v>0.52222421231821226</c:v>
                </c:pt>
                <c:pt idx="5017">
                  <c:v>0.52230607052323796</c:v>
                </c:pt>
                <c:pt idx="5018">
                  <c:v>0.52238495651078465</c:v>
                </c:pt>
                <c:pt idx="5019">
                  <c:v>0.52246739461479075</c:v>
                </c:pt>
                <c:pt idx="5020">
                  <c:v>0.52254626787765535</c:v>
                </c:pt>
                <c:pt idx="5021">
                  <c:v>0.52262039121358317</c:v>
                </c:pt>
                <c:pt idx="5022">
                  <c:v>0.52269925241050574</c:v>
                </c:pt>
                <c:pt idx="5023">
                  <c:v>0.52277632877365432</c:v>
                </c:pt>
                <c:pt idx="5024">
                  <c:v>0.52286229155537989</c:v>
                </c:pt>
                <c:pt idx="5025">
                  <c:v>0.52295121079542806</c:v>
                </c:pt>
                <c:pt idx="5026">
                  <c:v>0.52302767501865532</c:v>
                </c:pt>
                <c:pt idx="5027">
                  <c:v>0.52309642855267346</c:v>
                </c:pt>
                <c:pt idx="5028">
                  <c:v>0.52317347431018679</c:v>
                </c:pt>
                <c:pt idx="5029">
                  <c:v>0.52325940296042206</c:v>
                </c:pt>
                <c:pt idx="5030">
                  <c:v>0.52335835991274726</c:v>
                </c:pt>
                <c:pt idx="5031">
                  <c:v>0.52346323174258136</c:v>
                </c:pt>
                <c:pt idx="5032">
                  <c:v>0.5235698697829595</c:v>
                </c:pt>
                <c:pt idx="5033">
                  <c:v>0.52368834315887247</c:v>
                </c:pt>
                <c:pt idx="5034">
                  <c:v>0.5238121328409534</c:v>
                </c:pt>
                <c:pt idx="5035">
                  <c:v>0.52393116970846987</c:v>
                </c:pt>
                <c:pt idx="5036">
                  <c:v>0.52404841605383445</c:v>
                </c:pt>
                <c:pt idx="5037">
                  <c:v>0.52416032019769043</c:v>
                </c:pt>
                <c:pt idx="5038">
                  <c:v>0.52426096402224087</c:v>
                </c:pt>
                <c:pt idx="5039">
                  <c:v>0.52435804611351255</c:v>
                </c:pt>
                <c:pt idx="5040">
                  <c:v>0.52446103754104711</c:v>
                </c:pt>
                <c:pt idx="5041">
                  <c:v>0.52454803927492222</c:v>
                </c:pt>
                <c:pt idx="5042">
                  <c:v>0.52463029925853444</c:v>
                </c:pt>
                <c:pt idx="5043">
                  <c:v>0.52472142831805679</c:v>
                </c:pt>
                <c:pt idx="5044">
                  <c:v>0.5248137324056551</c:v>
                </c:pt>
                <c:pt idx="5045">
                  <c:v>0.52488946273000614</c:v>
                </c:pt>
                <c:pt idx="5046">
                  <c:v>0.52495867996299528</c:v>
                </c:pt>
                <c:pt idx="5047">
                  <c:v>0.52502493470659295</c:v>
                </c:pt>
                <c:pt idx="5048">
                  <c:v>0.52508704454223754</c:v>
                </c:pt>
                <c:pt idx="5049">
                  <c:v>0.52515388224641701</c:v>
                </c:pt>
                <c:pt idx="5050">
                  <c:v>0.52521953263328991</c:v>
                </c:pt>
                <c:pt idx="5051">
                  <c:v>0.52528636148315189</c:v>
                </c:pt>
                <c:pt idx="5052">
                  <c:v>0.52534313292665791</c:v>
                </c:pt>
                <c:pt idx="5053">
                  <c:v>0.52539044000102586</c:v>
                </c:pt>
                <c:pt idx="5054">
                  <c:v>0.52543833613383617</c:v>
                </c:pt>
                <c:pt idx="5055">
                  <c:v>0.52549687273652446</c:v>
                </c:pt>
                <c:pt idx="5056">
                  <c:v>0.52557018647620235</c:v>
                </c:pt>
                <c:pt idx="5057">
                  <c:v>0.52563640071831896</c:v>
                </c:pt>
                <c:pt idx="5058">
                  <c:v>0.52569906373084607</c:v>
                </c:pt>
                <c:pt idx="5059">
                  <c:v>0.52576290502613665</c:v>
                </c:pt>
                <c:pt idx="5060">
                  <c:v>0.52583324395636954</c:v>
                </c:pt>
                <c:pt idx="5061">
                  <c:v>0.52590535100108182</c:v>
                </c:pt>
                <c:pt idx="5062">
                  <c:v>0.52597745284674302</c:v>
                </c:pt>
                <c:pt idx="5063">
                  <c:v>0.52606668645714394</c:v>
                </c:pt>
                <c:pt idx="5064">
                  <c:v>0.52615532123346997</c:v>
                </c:pt>
                <c:pt idx="5065">
                  <c:v>0.52623449499036523</c:v>
                </c:pt>
                <c:pt idx="5066">
                  <c:v>0.52629534816968193</c:v>
                </c:pt>
                <c:pt idx="5067">
                  <c:v>0.52635147160580975</c:v>
                </c:pt>
                <c:pt idx="5068">
                  <c:v>0.52640522899635633</c:v>
                </c:pt>
                <c:pt idx="5069">
                  <c:v>0.52645307655051354</c:v>
                </c:pt>
                <c:pt idx="5070">
                  <c:v>0.52651155378560854</c:v>
                </c:pt>
                <c:pt idx="5071">
                  <c:v>0.52657829634981745</c:v>
                </c:pt>
                <c:pt idx="5072">
                  <c:v>0.52664326270907835</c:v>
                </c:pt>
                <c:pt idx="5073">
                  <c:v>0.52670940593872273</c:v>
                </c:pt>
                <c:pt idx="5074">
                  <c:v>0.52677436378110609</c:v>
                </c:pt>
                <c:pt idx="5075">
                  <c:v>0.5268363650583523</c:v>
                </c:pt>
                <c:pt idx="5076">
                  <c:v>0.52689954335786726</c:v>
                </c:pt>
                <c:pt idx="5077">
                  <c:v>0.52696685042572522</c:v>
                </c:pt>
                <c:pt idx="5078">
                  <c:v>0.52703769507701315</c:v>
                </c:pt>
                <c:pt idx="5079">
                  <c:v>0.52710794440015452</c:v>
                </c:pt>
                <c:pt idx="5080">
                  <c:v>0.52716225141899575</c:v>
                </c:pt>
                <c:pt idx="5081">
                  <c:v>0.52722540913356919</c:v>
                </c:pt>
                <c:pt idx="5082">
                  <c:v>0.527300957047804</c:v>
                </c:pt>
                <c:pt idx="5083">
                  <c:v>0.52737236818803135</c:v>
                </c:pt>
                <c:pt idx="5084">
                  <c:v>0.52742961145274236</c:v>
                </c:pt>
                <c:pt idx="5085">
                  <c:v>0.52748508118103765</c:v>
                </c:pt>
                <c:pt idx="5086">
                  <c:v>0.52754054783261262</c:v>
                </c:pt>
                <c:pt idx="5087">
                  <c:v>0.52760545170999318</c:v>
                </c:pt>
                <c:pt idx="5088">
                  <c:v>0.52766622152192921</c:v>
                </c:pt>
                <c:pt idx="5089">
                  <c:v>0.5277376065838979</c:v>
                </c:pt>
                <c:pt idx="5090">
                  <c:v>0.52782196417874183</c:v>
                </c:pt>
                <c:pt idx="5091">
                  <c:v>0.5279145723644868</c:v>
                </c:pt>
                <c:pt idx="5092">
                  <c:v>0.52800363329372246</c:v>
                </c:pt>
                <c:pt idx="5093">
                  <c:v>0.52810801912034511</c:v>
                </c:pt>
                <c:pt idx="5094">
                  <c:v>0.52821475268134033</c:v>
                </c:pt>
                <c:pt idx="5095">
                  <c:v>0.52831734768646887</c:v>
                </c:pt>
                <c:pt idx="5096">
                  <c:v>0.52840932046730704</c:v>
                </c:pt>
                <c:pt idx="5097">
                  <c:v>0.52850069530197485</c:v>
                </c:pt>
                <c:pt idx="5098">
                  <c:v>0.52859383008929994</c:v>
                </c:pt>
                <c:pt idx="5099">
                  <c:v>0.52868577744596656</c:v>
                </c:pt>
                <c:pt idx="5100">
                  <c:v>0.52877064442586708</c:v>
                </c:pt>
                <c:pt idx="5101">
                  <c:v>0.52885668276130227</c:v>
                </c:pt>
                <c:pt idx="5102">
                  <c:v>0.52893623216992369</c:v>
                </c:pt>
                <c:pt idx="5103">
                  <c:v>0.52901282932372873</c:v>
                </c:pt>
                <c:pt idx="5104">
                  <c:v>0.52907999430746644</c:v>
                </c:pt>
                <c:pt idx="5105">
                  <c:v>0.52913713990828704</c:v>
                </c:pt>
                <c:pt idx="5106">
                  <c:v>0.52918780234916718</c:v>
                </c:pt>
                <c:pt idx="5107">
                  <c:v>0.5292455308391355</c:v>
                </c:pt>
                <c:pt idx="5108">
                  <c:v>0.52930443402646277</c:v>
                </c:pt>
                <c:pt idx="5109">
                  <c:v>0.52936156680334634</c:v>
                </c:pt>
                <c:pt idx="5110">
                  <c:v>0.52941280682664527</c:v>
                </c:pt>
                <c:pt idx="5111">
                  <c:v>0.5294546214518171</c:v>
                </c:pt>
                <c:pt idx="5112">
                  <c:v>0.52949525652501439</c:v>
                </c:pt>
                <c:pt idx="5113">
                  <c:v>0.52954472308121592</c:v>
                </c:pt>
                <c:pt idx="5114">
                  <c:v>0.52960243097096027</c:v>
                </c:pt>
                <c:pt idx="5115">
                  <c:v>0.52967014516644295</c:v>
                </c:pt>
                <c:pt idx="5116">
                  <c:v>0.52975669489682398</c:v>
                </c:pt>
                <c:pt idx="5117">
                  <c:v>0.52983087441836474</c:v>
                </c:pt>
                <c:pt idx="5118">
                  <c:v>0.52989150914624661</c:v>
                </c:pt>
                <c:pt idx="5119">
                  <c:v>0.52995096293080668</c:v>
                </c:pt>
                <c:pt idx="5120">
                  <c:v>0.53000805878269064</c:v>
                </c:pt>
                <c:pt idx="5121">
                  <c:v>0.53004984852555159</c:v>
                </c:pt>
                <c:pt idx="5122">
                  <c:v>0.53008575099443878</c:v>
                </c:pt>
                <c:pt idx="5123">
                  <c:v>0.53011870950321049</c:v>
                </c:pt>
                <c:pt idx="5124">
                  <c:v>0.53016167164268446</c:v>
                </c:pt>
                <c:pt idx="5125">
                  <c:v>0.53021051676452313</c:v>
                </c:pt>
                <c:pt idx="5126">
                  <c:v>0.53026347865845291</c:v>
                </c:pt>
                <c:pt idx="5127">
                  <c:v>0.53031702616613807</c:v>
                </c:pt>
                <c:pt idx="5128">
                  <c:v>0.53037233596575428</c:v>
                </c:pt>
                <c:pt idx="5129">
                  <c:v>0.53042881941229492</c:v>
                </c:pt>
                <c:pt idx="5130">
                  <c:v>0.53049235947638584</c:v>
                </c:pt>
                <c:pt idx="5131">
                  <c:v>0.53056354308630149</c:v>
                </c:pt>
                <c:pt idx="5132">
                  <c:v>0.53064530974019974</c:v>
                </c:pt>
                <c:pt idx="5133">
                  <c:v>0.53072648153151747</c:v>
                </c:pt>
                <c:pt idx="5134">
                  <c:v>0.53080117728603959</c:v>
                </c:pt>
                <c:pt idx="5135">
                  <c:v>0.5308788079054767</c:v>
                </c:pt>
                <c:pt idx="5136">
                  <c:v>0.53096407701926196</c:v>
                </c:pt>
                <c:pt idx="5137">
                  <c:v>0.53106462642482621</c:v>
                </c:pt>
                <c:pt idx="5138">
                  <c:v>0.53115811066177632</c:v>
                </c:pt>
                <c:pt idx="5139">
                  <c:v>0.53125217402880864</c:v>
                </c:pt>
                <c:pt idx="5140">
                  <c:v>0.53134681636168934</c:v>
                </c:pt>
                <c:pt idx="5141">
                  <c:v>0.53146143328121176</c:v>
                </c:pt>
                <c:pt idx="5142">
                  <c:v>0.53157544938699197</c:v>
                </c:pt>
                <c:pt idx="5143">
                  <c:v>0.5316871020462629</c:v>
                </c:pt>
                <c:pt idx="5144">
                  <c:v>0.53177876543720271</c:v>
                </c:pt>
                <c:pt idx="5145">
                  <c:v>0.53186160781200587</c:v>
                </c:pt>
                <c:pt idx="5146">
                  <c:v>0.53194385586277348</c:v>
                </c:pt>
                <c:pt idx="5147">
                  <c:v>0.53201963557881204</c:v>
                </c:pt>
                <c:pt idx="5148">
                  <c:v>0.53207955035886645</c:v>
                </c:pt>
                <c:pt idx="5149">
                  <c:v>0.53213241336029893</c:v>
                </c:pt>
                <c:pt idx="5150">
                  <c:v>0.53217528907564715</c:v>
                </c:pt>
                <c:pt idx="5151">
                  <c:v>0.53222286134806907</c:v>
                </c:pt>
                <c:pt idx="5152">
                  <c:v>0.53227571677439556</c:v>
                </c:pt>
                <c:pt idx="5153">
                  <c:v>0.5323279821710446</c:v>
                </c:pt>
                <c:pt idx="5154">
                  <c:v>0.5323867040770337</c:v>
                </c:pt>
                <c:pt idx="5155">
                  <c:v>0.53243955084432115</c:v>
                </c:pt>
                <c:pt idx="5156">
                  <c:v>0.5325006147418373</c:v>
                </c:pt>
                <c:pt idx="5157">
                  <c:v>0.53256754588439448</c:v>
                </c:pt>
                <c:pt idx="5158">
                  <c:v>0.53264034309371044</c:v>
                </c:pt>
                <c:pt idx="5159">
                  <c:v>0.53273368014885325</c:v>
                </c:pt>
                <c:pt idx="5160">
                  <c:v>0.53283463872716053</c:v>
                </c:pt>
                <c:pt idx="5161">
                  <c:v>0.53293617399329196</c:v>
                </c:pt>
                <c:pt idx="5162">
                  <c:v>0.53303241756001207</c:v>
                </c:pt>
                <c:pt idx="5163">
                  <c:v>0.53312395772332277</c:v>
                </c:pt>
                <c:pt idx="5164">
                  <c:v>0.53320610201803686</c:v>
                </c:pt>
                <c:pt idx="5165">
                  <c:v>0.53328530619794678</c:v>
                </c:pt>
                <c:pt idx="5166">
                  <c:v>0.53335570464733262</c:v>
                </c:pt>
                <c:pt idx="5167">
                  <c:v>0.53343958966155869</c:v>
                </c:pt>
                <c:pt idx="5168">
                  <c:v>0.53353226562130518</c:v>
                </c:pt>
                <c:pt idx="5169">
                  <c:v>0.53363900829824307</c:v>
                </c:pt>
                <c:pt idx="5170">
                  <c:v>0.53376157237404498</c:v>
                </c:pt>
                <c:pt idx="5171">
                  <c:v>0.53388412142973518</c:v>
                </c:pt>
                <c:pt idx="5172">
                  <c:v>0.53399551663129674</c:v>
                </c:pt>
                <c:pt idx="5173">
                  <c:v>0.53409458930528764</c:v>
                </c:pt>
                <c:pt idx="5174">
                  <c:v>0.53419013530826942</c:v>
                </c:pt>
                <c:pt idx="5175">
                  <c:v>0.53427863910475926</c:v>
                </c:pt>
                <c:pt idx="5176">
                  <c:v>0.53435600024594487</c:v>
                </c:pt>
                <c:pt idx="5177">
                  <c:v>0.53443159739755064</c:v>
                </c:pt>
                <c:pt idx="5178">
                  <c:v>0.53450484499996964</c:v>
                </c:pt>
                <c:pt idx="5179">
                  <c:v>0.5345663688400375</c:v>
                </c:pt>
                <c:pt idx="5180">
                  <c:v>0.53461968643980906</c:v>
                </c:pt>
                <c:pt idx="5181">
                  <c:v>0.534664799111644</c:v>
                </c:pt>
                <c:pt idx="5182">
                  <c:v>0.53471049558745776</c:v>
                </c:pt>
                <c:pt idx="5183">
                  <c:v>0.5347526750964241</c:v>
                </c:pt>
                <c:pt idx="5184">
                  <c:v>0.53479426703673227</c:v>
                </c:pt>
                <c:pt idx="5185">
                  <c:v>0.53483878607009083</c:v>
                </c:pt>
                <c:pt idx="5186">
                  <c:v>0.53489501780577431</c:v>
                </c:pt>
                <c:pt idx="5187">
                  <c:v>0.53496178888525314</c:v>
                </c:pt>
                <c:pt idx="5188">
                  <c:v>0.53503324071620739</c:v>
                </c:pt>
                <c:pt idx="5189">
                  <c:v>0.53510644426456244</c:v>
                </c:pt>
                <c:pt idx="5190">
                  <c:v>0.53518198470816125</c:v>
                </c:pt>
                <c:pt idx="5191">
                  <c:v>0.5352598615170433</c:v>
                </c:pt>
                <c:pt idx="5192">
                  <c:v>0.53533363395253319</c:v>
                </c:pt>
                <c:pt idx="5193">
                  <c:v>0.53540740094605244</c:v>
                </c:pt>
                <c:pt idx="5194">
                  <c:v>0.53548057711067631</c:v>
                </c:pt>
                <c:pt idx="5195">
                  <c:v>0.53556545475375117</c:v>
                </c:pt>
                <c:pt idx="5196">
                  <c:v>0.53565734863102055</c:v>
                </c:pt>
                <c:pt idx="5197">
                  <c:v>0.53575625680773475</c:v>
                </c:pt>
                <c:pt idx="5198">
                  <c:v>0.53585105901353702</c:v>
                </c:pt>
                <c:pt idx="5199">
                  <c:v>0.53595228848357013</c:v>
                </c:pt>
                <c:pt idx="5200">
                  <c:v>0.5360459019944086</c:v>
                </c:pt>
                <c:pt idx="5201">
                  <c:v>0.53611552136078933</c:v>
                </c:pt>
                <c:pt idx="5202">
                  <c:v>0.53617636120810008</c:v>
                </c:pt>
                <c:pt idx="5203">
                  <c:v>0.53625299074847432</c:v>
                </c:pt>
                <c:pt idx="5204">
                  <c:v>0.53633253886840226</c:v>
                </c:pt>
                <c:pt idx="5205">
                  <c:v>0.536399798885418</c:v>
                </c:pt>
                <c:pt idx="5206">
                  <c:v>0.53646120625461413</c:v>
                </c:pt>
                <c:pt idx="5207">
                  <c:v>0.53652553374001655</c:v>
                </c:pt>
                <c:pt idx="5208">
                  <c:v>0.53659804339874417</c:v>
                </c:pt>
                <c:pt idx="5209">
                  <c:v>0.53667405594435902</c:v>
                </c:pt>
                <c:pt idx="5210">
                  <c:v>0.53676175554871464</c:v>
                </c:pt>
                <c:pt idx="5211">
                  <c:v>0.53684535534426525</c:v>
                </c:pt>
                <c:pt idx="5212">
                  <c:v>0.53692602544393653</c:v>
                </c:pt>
                <c:pt idx="5213">
                  <c:v>0.53699909056983852</c:v>
                </c:pt>
                <c:pt idx="5214">
                  <c:v>0.53706864360975792</c:v>
                </c:pt>
                <c:pt idx="5215">
                  <c:v>0.53712767222667346</c:v>
                </c:pt>
                <c:pt idx="5216">
                  <c:v>0.53717793147087822</c:v>
                </c:pt>
                <c:pt idx="5217">
                  <c:v>0.53723403182976004</c:v>
                </c:pt>
                <c:pt idx="5218">
                  <c:v>0.53728603872623681</c:v>
                </c:pt>
                <c:pt idx="5219">
                  <c:v>0.53734622310665547</c:v>
                </c:pt>
                <c:pt idx="5220">
                  <c:v>0.53740698812658916</c:v>
                </c:pt>
                <c:pt idx="5221">
                  <c:v>0.53747651280276521</c:v>
                </c:pt>
                <c:pt idx="5222">
                  <c:v>0.53754544846537233</c:v>
                </c:pt>
                <c:pt idx="5223">
                  <c:v>0.53761145867127502</c:v>
                </c:pt>
                <c:pt idx="5224">
                  <c:v>0.5376710393634101</c:v>
                </c:pt>
                <c:pt idx="5225">
                  <c:v>0.53773236872106267</c:v>
                </c:pt>
                <c:pt idx="5226">
                  <c:v>0.53779836658988101</c:v>
                </c:pt>
                <c:pt idx="5227">
                  <c:v>0.53787136800818514</c:v>
                </c:pt>
                <c:pt idx="5228">
                  <c:v>0.53794611593834452</c:v>
                </c:pt>
                <c:pt idx="5229">
                  <c:v>0.53801618704887189</c:v>
                </c:pt>
                <c:pt idx="5230">
                  <c:v>0.53808099845500135</c:v>
                </c:pt>
                <c:pt idx="5231">
                  <c:v>0.53814347033902477</c:v>
                </c:pt>
                <c:pt idx="5232">
                  <c:v>0.53821994929465145</c:v>
                </c:pt>
                <c:pt idx="5233">
                  <c:v>0.53830109232563328</c:v>
                </c:pt>
                <c:pt idx="5234">
                  <c:v>0.53838397984673103</c:v>
                </c:pt>
                <c:pt idx="5235">
                  <c:v>0.53846335863769379</c:v>
                </c:pt>
                <c:pt idx="5236">
                  <c:v>0.53853514432418392</c:v>
                </c:pt>
                <c:pt idx="5237">
                  <c:v>0.53860634129705875</c:v>
                </c:pt>
                <c:pt idx="5238">
                  <c:v>0.53867578264147098</c:v>
                </c:pt>
                <c:pt idx="5239">
                  <c:v>0.53874872003758589</c:v>
                </c:pt>
                <c:pt idx="5240">
                  <c:v>0.53881815149607393</c:v>
                </c:pt>
                <c:pt idx="5241">
                  <c:v>0.53888466114554023</c:v>
                </c:pt>
                <c:pt idx="5242">
                  <c:v>0.53895466652431545</c:v>
                </c:pt>
                <c:pt idx="5243">
                  <c:v>0.53901883381663518</c:v>
                </c:pt>
                <c:pt idx="5244">
                  <c:v>0.53909466258132166</c:v>
                </c:pt>
                <c:pt idx="5245">
                  <c:v>0.53917515144036576</c:v>
                </c:pt>
                <c:pt idx="5246">
                  <c:v>0.5392568001851783</c:v>
                </c:pt>
                <c:pt idx="5247">
                  <c:v>0.53933202777052769</c:v>
                </c:pt>
                <c:pt idx="5248">
                  <c:v>0.53940841588399135</c:v>
                </c:pt>
                <c:pt idx="5249">
                  <c:v>0.53948188291569388</c:v>
                </c:pt>
                <c:pt idx="5250">
                  <c:v>0.53956175761157843</c:v>
                </c:pt>
                <c:pt idx="5251">
                  <c:v>0.53965153615013739</c:v>
                </c:pt>
                <c:pt idx="5252">
                  <c:v>0.5397418895280891</c:v>
                </c:pt>
                <c:pt idx="5253">
                  <c:v>0.53983048620344021</c:v>
                </c:pt>
                <c:pt idx="5254">
                  <c:v>0.53992198900293609</c:v>
                </c:pt>
                <c:pt idx="5255">
                  <c:v>0.54000357679465028</c:v>
                </c:pt>
                <c:pt idx="5256">
                  <c:v>0.54009506375796756</c:v>
                </c:pt>
                <c:pt idx="5257">
                  <c:v>0.5401970298091876</c:v>
                </c:pt>
                <c:pt idx="5258">
                  <c:v>0.54030888917411779</c:v>
                </c:pt>
                <c:pt idx="5259">
                  <c:v>0.54040442580753778</c:v>
                </c:pt>
                <c:pt idx="5260">
                  <c:v>0.5404917988836383</c:v>
                </c:pt>
                <c:pt idx="5261">
                  <c:v>0.54057508744213911</c:v>
                </c:pt>
                <c:pt idx="5262">
                  <c:v>0.5406583690642337</c:v>
                </c:pt>
                <c:pt idx="5263">
                  <c:v>0.54075037845624463</c:v>
                </c:pt>
                <c:pt idx="5264">
                  <c:v>0.54087382079747359</c:v>
                </c:pt>
                <c:pt idx="5265">
                  <c:v>0.54100656253755186</c:v>
                </c:pt>
                <c:pt idx="5266">
                  <c:v>0.54113055535078447</c:v>
                </c:pt>
                <c:pt idx="5267">
                  <c:v>0.54123940021872563</c:v>
                </c:pt>
                <c:pt idx="5268">
                  <c:v>0.54133368405738158</c:v>
                </c:pt>
                <c:pt idx="5269">
                  <c:v>0.54141224713295089</c:v>
                </c:pt>
                <c:pt idx="5270">
                  <c:v>0.54149313155468459</c:v>
                </c:pt>
                <c:pt idx="5271">
                  <c:v>0.54157051843822823</c:v>
                </c:pt>
                <c:pt idx="5272">
                  <c:v>0.54164382680408385</c:v>
                </c:pt>
                <c:pt idx="5273">
                  <c:v>0.54171073054271868</c:v>
                </c:pt>
                <c:pt idx="5274">
                  <c:v>0.54178751888209808</c:v>
                </c:pt>
                <c:pt idx="5275">
                  <c:v>0.54187535285848887</c:v>
                </c:pt>
                <c:pt idx="5276">
                  <c:v>0.54196085269670191</c:v>
                </c:pt>
                <c:pt idx="5277">
                  <c:v>0.54203529558188668</c:v>
                </c:pt>
                <c:pt idx="5278">
                  <c:v>0.54210915140546645</c:v>
                </c:pt>
                <c:pt idx="5279">
                  <c:v>0.54217311660841794</c:v>
                </c:pt>
                <c:pt idx="5280">
                  <c:v>0.54223068179301004</c:v>
                </c:pt>
                <c:pt idx="5281">
                  <c:v>0.54228708083075294</c:v>
                </c:pt>
                <c:pt idx="5282">
                  <c:v>0.54234231391875876</c:v>
                </c:pt>
                <c:pt idx="5283">
                  <c:v>0.54240277611740362</c:v>
                </c:pt>
                <c:pt idx="5284">
                  <c:v>0.54247195434117279</c:v>
                </c:pt>
                <c:pt idx="5285">
                  <c:v>0.54253647761447832</c:v>
                </c:pt>
                <c:pt idx="5286">
                  <c:v>0.54260099672479956</c:v>
                </c:pt>
                <c:pt idx="5287">
                  <c:v>0.54265969968579952</c:v>
                </c:pt>
                <c:pt idx="5288">
                  <c:v>0.54272421084668865</c:v>
                </c:pt>
                <c:pt idx="5289">
                  <c:v>0.54280557034063093</c:v>
                </c:pt>
                <c:pt idx="5290">
                  <c:v>0.54290900356847327</c:v>
                </c:pt>
                <c:pt idx="5291">
                  <c:v>0.54301707405145017</c:v>
                </c:pt>
                <c:pt idx="5292">
                  <c:v>0.54313210399131406</c:v>
                </c:pt>
                <c:pt idx="5293">
                  <c:v>0.54323782691254852</c:v>
                </c:pt>
                <c:pt idx="5294">
                  <c:v>0.54334411946052441</c:v>
                </c:pt>
                <c:pt idx="5295">
                  <c:v>0.54344401254016594</c:v>
                </c:pt>
                <c:pt idx="5296">
                  <c:v>0.54353750806798284</c:v>
                </c:pt>
                <c:pt idx="5297">
                  <c:v>0.54362112399221985</c:v>
                </c:pt>
                <c:pt idx="5298">
                  <c:v>0.54369254039137149</c:v>
                </c:pt>
                <c:pt idx="5299">
                  <c:v>0.54375234044439658</c:v>
                </c:pt>
                <c:pt idx="5300">
                  <c:v>0.54379588192245076</c:v>
                </c:pt>
                <c:pt idx="5301">
                  <c:v>0.54384232407614441</c:v>
                </c:pt>
                <c:pt idx="5302">
                  <c:v>0.54390211517303577</c:v>
                </c:pt>
                <c:pt idx="5303">
                  <c:v>0.54397757456111917</c:v>
                </c:pt>
                <c:pt idx="5304">
                  <c:v>0.54405476942740871</c:v>
                </c:pt>
                <c:pt idx="5305">
                  <c:v>0.5441296369511015</c:v>
                </c:pt>
                <c:pt idx="5306">
                  <c:v>0.54419637459182313</c:v>
                </c:pt>
                <c:pt idx="5307">
                  <c:v>0.54426078669934852</c:v>
                </c:pt>
                <c:pt idx="5308">
                  <c:v>0.54432113301760321</c:v>
                </c:pt>
                <c:pt idx="5309">
                  <c:v>0.54438843807664827</c:v>
                </c:pt>
                <c:pt idx="5310">
                  <c:v>0.5444505171753028</c:v>
                </c:pt>
                <c:pt idx="5311">
                  <c:v>0.54450969179381781</c:v>
                </c:pt>
                <c:pt idx="5312">
                  <c:v>0.5445653823538763</c:v>
                </c:pt>
                <c:pt idx="5313">
                  <c:v>0.54460714823869538</c:v>
                </c:pt>
                <c:pt idx="5314">
                  <c:v>0.54463731140402039</c:v>
                </c:pt>
                <c:pt idx="5315">
                  <c:v>0.5446639934457318</c:v>
                </c:pt>
                <c:pt idx="5316">
                  <c:v>0.54469995507120117</c:v>
                </c:pt>
                <c:pt idx="5317">
                  <c:v>0.54473127543326705</c:v>
                </c:pt>
                <c:pt idx="5318">
                  <c:v>0.54476143485481177</c:v>
                </c:pt>
                <c:pt idx="5319">
                  <c:v>0.54479855289424106</c:v>
                </c:pt>
                <c:pt idx="5320">
                  <c:v>0.54484494850615239</c:v>
                </c:pt>
                <c:pt idx="5321">
                  <c:v>0.54490293999417816</c:v>
                </c:pt>
                <c:pt idx="5322">
                  <c:v>0.5449562891931119</c:v>
                </c:pt>
                <c:pt idx="5323">
                  <c:v>0.54501659355620879</c:v>
                </c:pt>
                <c:pt idx="5324">
                  <c:v>0.54508559120306854</c:v>
                </c:pt>
                <c:pt idx="5325">
                  <c:v>0.54515342458459737</c:v>
                </c:pt>
                <c:pt idx="5326">
                  <c:v>0.54521835479334191</c:v>
                </c:pt>
                <c:pt idx="5327">
                  <c:v>0.54529603361117873</c:v>
                </c:pt>
                <c:pt idx="5328">
                  <c:v>0.54537254714454741</c:v>
                </c:pt>
                <c:pt idx="5329">
                  <c:v>0.54544905482404304</c:v>
                </c:pt>
                <c:pt idx="5330">
                  <c:v>0.54552903386725815</c:v>
                </c:pt>
                <c:pt idx="5331">
                  <c:v>0.54561711932411638</c:v>
                </c:pt>
                <c:pt idx="5332">
                  <c:v>0.54570345872202508</c:v>
                </c:pt>
                <c:pt idx="5333">
                  <c:v>0.5457822586455835</c:v>
                </c:pt>
                <c:pt idx="5334">
                  <c:v>0.54585699695291168</c:v>
                </c:pt>
                <c:pt idx="5335">
                  <c:v>0.54593230897645384</c:v>
                </c:pt>
                <c:pt idx="5336">
                  <c:v>0.54600645681221094</c:v>
                </c:pt>
                <c:pt idx="5337">
                  <c:v>0.54608059915047413</c:v>
                </c:pt>
                <c:pt idx="5338">
                  <c:v>0.54615241929895264</c:v>
                </c:pt>
                <c:pt idx="5339">
                  <c:v>0.54623697512032376</c:v>
                </c:pt>
                <c:pt idx="5340">
                  <c:v>0.54632094471643011</c:v>
                </c:pt>
                <c:pt idx="5341">
                  <c:v>0.54639622180854652</c:v>
                </c:pt>
                <c:pt idx="5342">
                  <c:v>0.54646801929334932</c:v>
                </c:pt>
                <c:pt idx="5343">
                  <c:v>0.54653344315750862</c:v>
                </c:pt>
                <c:pt idx="5344">
                  <c:v>0.54659828382606179</c:v>
                </c:pt>
                <c:pt idx="5345">
                  <c:v>0.5466677513057574</c:v>
                </c:pt>
                <c:pt idx="5346">
                  <c:v>0.54673258326654761</c:v>
                </c:pt>
                <c:pt idx="5347">
                  <c:v>0.54680262021540793</c:v>
                </c:pt>
                <c:pt idx="5348">
                  <c:v>0.54686107705329734</c:v>
                </c:pt>
                <c:pt idx="5349">
                  <c:v>0.54690101094823773</c:v>
                </c:pt>
                <c:pt idx="5350">
                  <c:v>0.54693920709471411</c:v>
                </c:pt>
                <c:pt idx="5351">
                  <c:v>0.54697798047846924</c:v>
                </c:pt>
                <c:pt idx="5352">
                  <c:v>0.54702658976111584</c:v>
                </c:pt>
                <c:pt idx="5353">
                  <c:v>0.54709602749488129</c:v>
                </c:pt>
                <c:pt idx="5354">
                  <c:v>0.54717124626581881</c:v>
                </c:pt>
                <c:pt idx="5355">
                  <c:v>0.54722678880360642</c:v>
                </c:pt>
                <c:pt idx="5356">
                  <c:v>0.5472765430408264</c:v>
                </c:pt>
                <c:pt idx="5357">
                  <c:v>0.54731067533006217</c:v>
                </c:pt>
                <c:pt idx="5358">
                  <c:v>0.5473500127946056</c:v>
                </c:pt>
                <c:pt idx="5359">
                  <c:v>0.54738761333628905</c:v>
                </c:pt>
                <c:pt idx="5360">
                  <c:v>0.54743331055290279</c:v>
                </c:pt>
                <c:pt idx="5361">
                  <c:v>0.5474911521363901</c:v>
                </c:pt>
                <c:pt idx="5362">
                  <c:v>0.54755014710506189</c:v>
                </c:pt>
                <c:pt idx="5363">
                  <c:v>0.54761897016995353</c:v>
                </c:pt>
                <c:pt idx="5364">
                  <c:v>0.54770571518477196</c:v>
                </c:pt>
                <c:pt idx="5365">
                  <c:v>0.54779476557231566</c:v>
                </c:pt>
                <c:pt idx="5366">
                  <c:v>0.54789132423886344</c:v>
                </c:pt>
                <c:pt idx="5367">
                  <c:v>0.54800174817148406</c:v>
                </c:pt>
                <c:pt idx="5368">
                  <c:v>0.54810753558108916</c:v>
                </c:pt>
                <c:pt idx="5369">
                  <c:v>0.54819597220373473</c:v>
                </c:pt>
                <c:pt idx="5370">
                  <c:v>0.54827688775164352</c:v>
                </c:pt>
                <c:pt idx="5371">
                  <c:v>0.54835432935839901</c:v>
                </c:pt>
                <c:pt idx="5372">
                  <c:v>0.54842829783052738</c:v>
                </c:pt>
                <c:pt idx="5373">
                  <c:v>0.54850052738648869</c:v>
                </c:pt>
                <c:pt idx="5374">
                  <c:v>0.54858026275754579</c:v>
                </c:pt>
                <c:pt idx="5375">
                  <c:v>0.54866403582732615</c:v>
                </c:pt>
                <c:pt idx="5376">
                  <c:v>0.54875242325083529</c:v>
                </c:pt>
                <c:pt idx="5377">
                  <c:v>0.54885351039988539</c:v>
                </c:pt>
                <c:pt idx="5378">
                  <c:v>0.54896787096848609</c:v>
                </c:pt>
                <c:pt idx="5379">
                  <c:v>0.54909319051182859</c:v>
                </c:pt>
                <c:pt idx="5380">
                  <c:v>0.54922369094653412</c:v>
                </c:pt>
                <c:pt idx="5381">
                  <c:v>0.54934089584652601</c:v>
                </c:pt>
                <c:pt idx="5382">
                  <c:v>0.54945000530275812</c:v>
                </c:pt>
                <c:pt idx="5383">
                  <c:v>0.54955852565100716</c:v>
                </c:pt>
                <c:pt idx="5384">
                  <c:v>0.54966241707763375</c:v>
                </c:pt>
                <c:pt idx="5385">
                  <c:v>0.54975591013411107</c:v>
                </c:pt>
                <c:pt idx="5386">
                  <c:v>0.54984766333882917</c:v>
                </c:pt>
                <c:pt idx="5387">
                  <c:v>0.54992209843276019</c:v>
                </c:pt>
                <c:pt idx="5388">
                  <c:v>0.54999133540671652</c:v>
                </c:pt>
                <c:pt idx="5389">
                  <c:v>0.55006402907045715</c:v>
                </c:pt>
                <c:pt idx="5390">
                  <c:v>0.55013383309137021</c:v>
                </c:pt>
                <c:pt idx="5391">
                  <c:v>0.55020247857468318</c:v>
                </c:pt>
                <c:pt idx="5392">
                  <c:v>0.55027342651709277</c:v>
                </c:pt>
                <c:pt idx="5393">
                  <c:v>0.5503507136688921</c:v>
                </c:pt>
                <c:pt idx="5394">
                  <c:v>0.55042453462427254</c:v>
                </c:pt>
                <c:pt idx="5395">
                  <c:v>0.55048854682236659</c:v>
                </c:pt>
                <c:pt idx="5396">
                  <c:v>0.55054332878296908</c:v>
                </c:pt>
                <c:pt idx="5397">
                  <c:v>0.55058715219078802</c:v>
                </c:pt>
                <c:pt idx="5398">
                  <c:v>0.55062232485252316</c:v>
                </c:pt>
                <c:pt idx="5399">
                  <c:v>0.55065864941770615</c:v>
                </c:pt>
                <c:pt idx="5400">
                  <c:v>0.55069266646486259</c:v>
                </c:pt>
                <c:pt idx="5401">
                  <c:v>0.55073187111776811</c:v>
                </c:pt>
                <c:pt idx="5402">
                  <c:v>0.55078145127188038</c:v>
                </c:pt>
                <c:pt idx="5403">
                  <c:v>0.55083506425361373</c:v>
                </c:pt>
                <c:pt idx="5404">
                  <c:v>0.55088579217040767</c:v>
                </c:pt>
                <c:pt idx="5405">
                  <c:v>0.55094401081255218</c:v>
                </c:pt>
                <c:pt idx="5406">
                  <c:v>0.5509981914542833</c:v>
                </c:pt>
                <c:pt idx="5407">
                  <c:v>0.55105006378611177</c:v>
                </c:pt>
                <c:pt idx="5408">
                  <c:v>0.55109617026673163</c:v>
                </c:pt>
                <c:pt idx="5409">
                  <c:v>0.55114400349360193</c:v>
                </c:pt>
                <c:pt idx="5410">
                  <c:v>0.55119413948027274</c:v>
                </c:pt>
                <c:pt idx="5411">
                  <c:v>0.55124196802130099</c:v>
                </c:pt>
                <c:pt idx="5412">
                  <c:v>0.55129094668649248</c:v>
                </c:pt>
                <c:pt idx="5413">
                  <c:v>0.55133934677546581</c:v>
                </c:pt>
                <c:pt idx="5414">
                  <c:v>0.55139753901903232</c:v>
                </c:pt>
                <c:pt idx="5415">
                  <c:v>0.55146264117903554</c:v>
                </c:pt>
                <c:pt idx="5416">
                  <c:v>0.55153695616341891</c:v>
                </c:pt>
                <c:pt idx="5417">
                  <c:v>0.55160608142360223</c:v>
                </c:pt>
                <c:pt idx="5418">
                  <c:v>0.55168499358778045</c:v>
                </c:pt>
                <c:pt idx="5419">
                  <c:v>0.5517673551175053</c:v>
                </c:pt>
                <c:pt idx="5420">
                  <c:v>0.55184740632728591</c:v>
                </c:pt>
                <c:pt idx="5421">
                  <c:v>0.55191535844065154</c:v>
                </c:pt>
                <c:pt idx="5422">
                  <c:v>0.55198042689931504</c:v>
                </c:pt>
                <c:pt idx="5423">
                  <c:v>0.55205067304876099</c:v>
                </c:pt>
                <c:pt idx="5424">
                  <c:v>0.55212091426403198</c:v>
                </c:pt>
                <c:pt idx="5425">
                  <c:v>0.55218251520337935</c:v>
                </c:pt>
                <c:pt idx="5426">
                  <c:v>0.55224871758985572</c:v>
                </c:pt>
                <c:pt idx="5427">
                  <c:v>0.55232988149176576</c:v>
                </c:pt>
                <c:pt idx="5428">
                  <c:v>0.55242139884084251</c:v>
                </c:pt>
                <c:pt idx="5429">
                  <c:v>0.55252269129815168</c:v>
                </c:pt>
                <c:pt idx="5430">
                  <c:v>0.55262915242397226</c:v>
                </c:pt>
                <c:pt idx="5431">
                  <c:v>0.55273330071973126</c:v>
                </c:pt>
                <c:pt idx="5432">
                  <c:v>0.55281845259217444</c:v>
                </c:pt>
                <c:pt idx="5433">
                  <c:v>0.5529007208252058</c:v>
                </c:pt>
                <c:pt idx="5434">
                  <c:v>0.55298413275275715</c:v>
                </c:pt>
                <c:pt idx="5435">
                  <c:v>0.55306811290588043</c:v>
                </c:pt>
                <c:pt idx="5436">
                  <c:v>0.55313540697956975</c:v>
                </c:pt>
                <c:pt idx="5437">
                  <c:v>0.55320959776091028</c:v>
                </c:pt>
                <c:pt idx="5438">
                  <c:v>0.55327975762190762</c:v>
                </c:pt>
                <c:pt idx="5439">
                  <c:v>0.55334933754036619</c:v>
                </c:pt>
                <c:pt idx="5440">
                  <c:v>0.55342006257841037</c:v>
                </c:pt>
                <c:pt idx="5441">
                  <c:v>0.55348100859865412</c:v>
                </c:pt>
                <c:pt idx="5442">
                  <c:v>0.55353620178920837</c:v>
                </c:pt>
                <c:pt idx="5443">
                  <c:v>0.5535821937877583</c:v>
                </c:pt>
                <c:pt idx="5444">
                  <c:v>0.55362186018759241</c:v>
                </c:pt>
                <c:pt idx="5445">
                  <c:v>0.55366209985505721</c:v>
                </c:pt>
                <c:pt idx="5446">
                  <c:v>0.55371670824251651</c:v>
                </c:pt>
                <c:pt idx="5447">
                  <c:v>0.55378913160885535</c:v>
                </c:pt>
                <c:pt idx="5448">
                  <c:v>0.55386729697577508</c:v>
                </c:pt>
                <c:pt idx="5449">
                  <c:v>0.55393741070947522</c:v>
                </c:pt>
                <c:pt idx="5450">
                  <c:v>0.55400119844231122</c:v>
                </c:pt>
                <c:pt idx="5451">
                  <c:v>0.55406153444490847</c:v>
                </c:pt>
                <c:pt idx="5452">
                  <c:v>0.55412014307602309</c:v>
                </c:pt>
                <c:pt idx="5453">
                  <c:v>0.55416783187844276</c:v>
                </c:pt>
                <c:pt idx="5454">
                  <c:v>0.55422183813743653</c:v>
                </c:pt>
                <c:pt idx="5455">
                  <c:v>0.55428330979772777</c:v>
                </c:pt>
                <c:pt idx="5456">
                  <c:v>0.55435224548248463</c:v>
                </c:pt>
                <c:pt idx="5457">
                  <c:v>0.5544148579443956</c:v>
                </c:pt>
                <c:pt idx="5458">
                  <c:v>0.55448435893021741</c:v>
                </c:pt>
                <c:pt idx="5459">
                  <c:v>0.55455270642845289</c:v>
                </c:pt>
                <c:pt idx="5460">
                  <c:v>0.55462506927647937</c:v>
                </c:pt>
                <c:pt idx="5461">
                  <c:v>0.55470316933187813</c:v>
                </c:pt>
                <c:pt idx="5462">
                  <c:v>0.55477379868828181</c:v>
                </c:pt>
                <c:pt idx="5463">
                  <c:v>0.55484155224450815</c:v>
                </c:pt>
                <c:pt idx="5464">
                  <c:v>0.5549052823321069</c:v>
                </c:pt>
                <c:pt idx="5465">
                  <c:v>0.55496556381219042</c:v>
                </c:pt>
                <c:pt idx="5466">
                  <c:v>0.55502469354312434</c:v>
                </c:pt>
                <c:pt idx="5467">
                  <c:v>0.55508209770402328</c:v>
                </c:pt>
                <c:pt idx="5468">
                  <c:v>0.55514294251705043</c:v>
                </c:pt>
                <c:pt idx="5469">
                  <c:v>0.55521009711643388</c:v>
                </c:pt>
                <c:pt idx="5470">
                  <c:v>0.55527609937947464</c:v>
                </c:pt>
                <c:pt idx="5471">
                  <c:v>0.55533119358484073</c:v>
                </c:pt>
                <c:pt idx="5472">
                  <c:v>0.55538054623305078</c:v>
                </c:pt>
                <c:pt idx="5473">
                  <c:v>0.55543678232826066</c:v>
                </c:pt>
                <c:pt idx="5474">
                  <c:v>0.5555027696317536</c:v>
                </c:pt>
                <c:pt idx="5475">
                  <c:v>0.5555756375076959</c:v>
                </c:pt>
                <c:pt idx="5476">
                  <c:v>0.5556450578677975</c:v>
                </c:pt>
                <c:pt idx="5477">
                  <c:v>0.55572078367386879</c:v>
                </c:pt>
                <c:pt idx="5478">
                  <c:v>0.55579937181782646</c:v>
                </c:pt>
                <c:pt idx="5479">
                  <c:v>0.55588426301947813</c:v>
                </c:pt>
                <c:pt idx="5480">
                  <c:v>0.55596398535637126</c:v>
                </c:pt>
                <c:pt idx="5481">
                  <c:v>0.55604427481136931</c:v>
                </c:pt>
                <c:pt idx="5482">
                  <c:v>0.55612914522633916</c:v>
                </c:pt>
                <c:pt idx="5483">
                  <c:v>0.55621286168676431</c:v>
                </c:pt>
                <c:pt idx="5484">
                  <c:v>0.55628854450926535</c:v>
                </c:pt>
                <c:pt idx="5485">
                  <c:v>0.55636823462369145</c:v>
                </c:pt>
                <c:pt idx="5486">
                  <c:v>0.55644906487075796</c:v>
                </c:pt>
                <c:pt idx="5487">
                  <c:v>0.55652816899934665</c:v>
                </c:pt>
                <c:pt idx="5488">
                  <c:v>0.55660726687096751</c:v>
                </c:pt>
                <c:pt idx="5489">
                  <c:v>0.5566938088236657</c:v>
                </c:pt>
                <c:pt idx="5490">
                  <c:v>0.55678779292437575</c:v>
                </c:pt>
                <c:pt idx="5491">
                  <c:v>0.55689208201382601</c:v>
                </c:pt>
                <c:pt idx="5492">
                  <c:v>0.55698260987727566</c:v>
                </c:pt>
                <c:pt idx="5493">
                  <c:v>0.55706167181317701</c:v>
                </c:pt>
                <c:pt idx="5494">
                  <c:v>0.55714015465397526</c:v>
                </c:pt>
                <c:pt idx="5495">
                  <c:v>0.55720832088221817</c:v>
                </c:pt>
                <c:pt idx="5496">
                  <c:v>0.55727190031858787</c:v>
                </c:pt>
                <c:pt idx="5497">
                  <c:v>0.5573308938376228</c:v>
                </c:pt>
                <c:pt idx="5498">
                  <c:v>0.55739045657839703</c:v>
                </c:pt>
                <c:pt idx="5499">
                  <c:v>0.55745058843899509</c:v>
                </c:pt>
                <c:pt idx="5500">
                  <c:v>0.55751071668397001</c:v>
                </c:pt>
                <c:pt idx="5501">
                  <c:v>0.55755996188672408</c:v>
                </c:pt>
                <c:pt idx="5502">
                  <c:v>0.55762065612577161</c:v>
                </c:pt>
                <c:pt idx="5503">
                  <c:v>0.55769222478777458</c:v>
                </c:pt>
                <c:pt idx="5504">
                  <c:v>0.55775691845042308</c:v>
                </c:pt>
                <c:pt idx="5505">
                  <c:v>0.55783019471226725</c:v>
                </c:pt>
                <c:pt idx="5506">
                  <c:v>0.55790861726274044</c:v>
                </c:pt>
                <c:pt idx="5507">
                  <c:v>0.55797787586092262</c:v>
                </c:pt>
                <c:pt idx="5508">
                  <c:v>0.55804426803033402</c:v>
                </c:pt>
                <c:pt idx="5509">
                  <c:v>0.55810378829700236</c:v>
                </c:pt>
                <c:pt idx="5510">
                  <c:v>0.55815701015059482</c:v>
                </c:pt>
                <c:pt idx="5511">
                  <c:v>0.55821022917177221</c:v>
                </c:pt>
                <c:pt idx="5512">
                  <c:v>0.55824914021198357</c:v>
                </c:pt>
                <c:pt idx="5513">
                  <c:v>0.55828404441568358</c:v>
                </c:pt>
                <c:pt idx="5514">
                  <c:v>0.55832867424558263</c:v>
                </c:pt>
                <c:pt idx="5515">
                  <c:v>0.55838760545657029</c:v>
                </c:pt>
                <c:pt idx="5516">
                  <c:v>0.55845854716196996</c:v>
                </c:pt>
                <c:pt idx="5517">
                  <c:v>0.55852948383500112</c:v>
                </c:pt>
                <c:pt idx="5518">
                  <c:v>0.5585981274374443</c:v>
                </c:pt>
                <c:pt idx="5519">
                  <c:v>0.55866219054878274</c:v>
                </c:pt>
                <c:pt idx="5520">
                  <c:v>0.55872567761903313</c:v>
                </c:pt>
                <c:pt idx="5521">
                  <c:v>0.55879259205979481</c:v>
                </c:pt>
                <c:pt idx="5522">
                  <c:v>0.55887151103006916</c:v>
                </c:pt>
                <c:pt idx="5523">
                  <c:v>0.55895614184534304</c:v>
                </c:pt>
                <c:pt idx="5524">
                  <c:v>0.55904762656231322</c:v>
                </c:pt>
                <c:pt idx="5525">
                  <c:v>0.55914196141164896</c:v>
                </c:pt>
                <c:pt idx="5526">
                  <c:v>0.55923743065304687</c:v>
                </c:pt>
                <c:pt idx="5527">
                  <c:v>0.55933289078093873</c:v>
                </c:pt>
                <c:pt idx="5528">
                  <c:v>0.55942491257702331</c:v>
                </c:pt>
                <c:pt idx="5529">
                  <c:v>0.55950435315536962</c:v>
                </c:pt>
                <c:pt idx="5530">
                  <c:v>0.55956607241391221</c:v>
                </c:pt>
                <c:pt idx="5531">
                  <c:v>0.55961064506505531</c:v>
                </c:pt>
                <c:pt idx="5532">
                  <c:v>0.55966035837071748</c:v>
                </c:pt>
                <c:pt idx="5533">
                  <c:v>0.55970778370368213</c:v>
                </c:pt>
                <c:pt idx="5534">
                  <c:v>0.55975463543851911</c:v>
                </c:pt>
                <c:pt idx="5535">
                  <c:v>0.55979805703768626</c:v>
                </c:pt>
                <c:pt idx="5536">
                  <c:v>0.55985575914002994</c:v>
                </c:pt>
                <c:pt idx="5537">
                  <c:v>0.55991859922631282</c:v>
                </c:pt>
                <c:pt idx="5538">
                  <c:v>0.55996715477029435</c:v>
                </c:pt>
                <c:pt idx="5539">
                  <c:v>0.56000828232799171</c:v>
                </c:pt>
                <c:pt idx="5540">
                  <c:v>0.56005740469410015</c:v>
                </c:pt>
                <c:pt idx="5541">
                  <c:v>0.56010538235022944</c:v>
                </c:pt>
                <c:pt idx="5542">
                  <c:v>0.56016192448998758</c:v>
                </c:pt>
                <c:pt idx="5543">
                  <c:v>0.56022131885028204</c:v>
                </c:pt>
                <c:pt idx="5544">
                  <c:v>0.56027728338477167</c:v>
                </c:pt>
                <c:pt idx="5545">
                  <c:v>0.56033038968961613</c:v>
                </c:pt>
                <c:pt idx="5546">
                  <c:v>0.56038577713192683</c:v>
                </c:pt>
                <c:pt idx="5547">
                  <c:v>0.56044572915319868</c:v>
                </c:pt>
                <c:pt idx="5548">
                  <c:v>0.5605056775804409</c:v>
                </c:pt>
                <c:pt idx="5549">
                  <c:v>0.56057304390541063</c:v>
                </c:pt>
                <c:pt idx="5550">
                  <c:v>0.56064839746778616</c:v>
                </c:pt>
                <c:pt idx="5551">
                  <c:v>0.56072317455646359</c:v>
                </c:pt>
                <c:pt idx="5552">
                  <c:v>0.56079965831283496</c:v>
                </c:pt>
                <c:pt idx="5553">
                  <c:v>0.56087099982726285</c:v>
                </c:pt>
                <c:pt idx="5554">
                  <c:v>0.56093948289313955</c:v>
                </c:pt>
                <c:pt idx="5555">
                  <c:v>0.56101309695859525</c:v>
                </c:pt>
                <c:pt idx="5556">
                  <c:v>0.56109241147578959</c:v>
                </c:pt>
                <c:pt idx="5557">
                  <c:v>0.56118427150741179</c:v>
                </c:pt>
                <c:pt idx="5558">
                  <c:v>0.56129095548703101</c:v>
                </c:pt>
                <c:pt idx="5559">
                  <c:v>0.5613913535425874</c:v>
                </c:pt>
                <c:pt idx="5560">
                  <c:v>0.5614826157561017</c:v>
                </c:pt>
                <c:pt idx="5561">
                  <c:v>0.56157558057240764</c:v>
                </c:pt>
                <c:pt idx="5562">
                  <c:v>0.56166283416304796</c:v>
                </c:pt>
                <c:pt idx="5563">
                  <c:v>0.56174209716542955</c:v>
                </c:pt>
                <c:pt idx="5564">
                  <c:v>0.56182705556579959</c:v>
                </c:pt>
                <c:pt idx="5565">
                  <c:v>0.56191827802665717</c:v>
                </c:pt>
                <c:pt idx="5566">
                  <c:v>0.56201006222895</c:v>
                </c:pt>
                <c:pt idx="5567">
                  <c:v>0.56210012797700704</c:v>
                </c:pt>
                <c:pt idx="5568">
                  <c:v>0.56217878636140428</c:v>
                </c:pt>
                <c:pt idx="5569">
                  <c:v>0.562253449103847</c:v>
                </c:pt>
                <c:pt idx="5570">
                  <c:v>0.56232981591304532</c:v>
                </c:pt>
                <c:pt idx="5571">
                  <c:v>0.56240902606817056</c:v>
                </c:pt>
                <c:pt idx="5572">
                  <c:v>0.56249506740054234</c:v>
                </c:pt>
                <c:pt idx="5573">
                  <c:v>0.56258508947880259</c:v>
                </c:pt>
                <c:pt idx="5574">
                  <c:v>0.56268250930620722</c:v>
                </c:pt>
                <c:pt idx="5575">
                  <c:v>0.5627810588899721</c:v>
                </c:pt>
                <c:pt idx="5576">
                  <c:v>0.56287276394039287</c:v>
                </c:pt>
                <c:pt idx="5577">
                  <c:v>0.56296047394611037</c:v>
                </c:pt>
                <c:pt idx="5578">
                  <c:v>0.56304134258928118</c:v>
                </c:pt>
                <c:pt idx="5579">
                  <c:v>0.56311423266367833</c:v>
                </c:pt>
                <c:pt idx="5580">
                  <c:v>0.56318028470473891</c:v>
                </c:pt>
                <c:pt idx="5581">
                  <c:v>0.56323893070525521</c:v>
                </c:pt>
                <c:pt idx="5582">
                  <c:v>0.56328960263498107</c:v>
                </c:pt>
                <c:pt idx="5583">
                  <c:v>0.56332888584730545</c:v>
                </c:pt>
                <c:pt idx="5584">
                  <c:v>0.56337272181312836</c:v>
                </c:pt>
                <c:pt idx="5585">
                  <c:v>0.56342907951719867</c:v>
                </c:pt>
                <c:pt idx="5586">
                  <c:v>0.56348429560137336</c:v>
                </c:pt>
                <c:pt idx="5587">
                  <c:v>0.56353893944590028</c:v>
                </c:pt>
                <c:pt idx="5588">
                  <c:v>0.56358902701377789</c:v>
                </c:pt>
                <c:pt idx="5589">
                  <c:v>0.56363740466911594</c:v>
                </c:pt>
                <c:pt idx="5590">
                  <c:v>0.56369431656155422</c:v>
                </c:pt>
                <c:pt idx="5591">
                  <c:v>0.56374837985944559</c:v>
                </c:pt>
                <c:pt idx="5592">
                  <c:v>0.56380414735679685</c:v>
                </c:pt>
                <c:pt idx="5593">
                  <c:v>0.56386958484197225</c:v>
                </c:pt>
                <c:pt idx="5594">
                  <c:v>0.56393046630890431</c:v>
                </c:pt>
                <c:pt idx="5595">
                  <c:v>0.56398736152556828</c:v>
                </c:pt>
                <c:pt idx="5596">
                  <c:v>0.5640425467930501</c:v>
                </c:pt>
                <c:pt idx="5597">
                  <c:v>0.56409716014193145</c:v>
                </c:pt>
                <c:pt idx="5598">
                  <c:v>0.56413698049525707</c:v>
                </c:pt>
                <c:pt idx="5599">
                  <c:v>0.56416940446886343</c:v>
                </c:pt>
                <c:pt idx="5600">
                  <c:v>0.56420125857705061</c:v>
                </c:pt>
                <c:pt idx="5601">
                  <c:v>0.56422799249183864</c:v>
                </c:pt>
                <c:pt idx="5602">
                  <c:v>0.56426382619275572</c:v>
                </c:pt>
                <c:pt idx="5603">
                  <c:v>0.5642956772934129</c:v>
                </c:pt>
                <c:pt idx="5604">
                  <c:v>0.56434686443703375</c:v>
                </c:pt>
                <c:pt idx="5605">
                  <c:v>0.56440771685430091</c:v>
                </c:pt>
                <c:pt idx="5606">
                  <c:v>0.56447766412375588</c:v>
                </c:pt>
                <c:pt idx="5607">
                  <c:v>0.56454874373494046</c:v>
                </c:pt>
                <c:pt idx="5608">
                  <c:v>0.5646272097583398</c:v>
                </c:pt>
                <c:pt idx="5609">
                  <c:v>0.56470112139530582</c:v>
                </c:pt>
                <c:pt idx="5610">
                  <c:v>0.56477730151926619</c:v>
                </c:pt>
                <c:pt idx="5611">
                  <c:v>0.56485518116909728</c:v>
                </c:pt>
                <c:pt idx="5612">
                  <c:v>0.56493703353362457</c:v>
                </c:pt>
                <c:pt idx="5613">
                  <c:v>0.56501831084931264</c:v>
                </c:pt>
                <c:pt idx="5614">
                  <c:v>0.56508878373376281</c:v>
                </c:pt>
                <c:pt idx="5615">
                  <c:v>0.56516038819077319</c:v>
                </c:pt>
                <c:pt idx="5616">
                  <c:v>0.56524789778705176</c:v>
                </c:pt>
                <c:pt idx="5617">
                  <c:v>0.56534619488926996</c:v>
                </c:pt>
                <c:pt idx="5618">
                  <c:v>0.56545754871901921</c:v>
                </c:pt>
                <c:pt idx="5619">
                  <c:v>0.56556264172500603</c:v>
                </c:pt>
                <c:pt idx="5620">
                  <c:v>0.56565863595406563</c:v>
                </c:pt>
                <c:pt idx="5621">
                  <c:v>0.56575007750749995</c:v>
                </c:pt>
                <c:pt idx="5622">
                  <c:v>0.56583356031960164</c:v>
                </c:pt>
                <c:pt idx="5623">
                  <c:v>0.56591873967899065</c:v>
                </c:pt>
                <c:pt idx="5624">
                  <c:v>0.5659880135413089</c:v>
                </c:pt>
                <c:pt idx="5625">
                  <c:v>0.56605103723057182</c:v>
                </c:pt>
                <c:pt idx="5626">
                  <c:v>0.56611292149282744</c:v>
                </c:pt>
                <c:pt idx="5627">
                  <c:v>0.56616628649697875</c:v>
                </c:pt>
                <c:pt idx="5628">
                  <c:v>0.56622021632066688</c:v>
                </c:pt>
                <c:pt idx="5629">
                  <c:v>0.56627471087236059</c:v>
                </c:pt>
                <c:pt idx="5630">
                  <c:v>0.56634112209236187</c:v>
                </c:pt>
                <c:pt idx="5631">
                  <c:v>0.56641377205070531</c:v>
                </c:pt>
                <c:pt idx="5632">
                  <c:v>0.56648244411184479</c:v>
                </c:pt>
                <c:pt idx="5633">
                  <c:v>0.56654259923262418</c:v>
                </c:pt>
                <c:pt idx="5634">
                  <c:v>0.56660558798064153</c:v>
                </c:pt>
                <c:pt idx="5635">
                  <c:v>0.56666857276132643</c:v>
                </c:pt>
                <c:pt idx="5636">
                  <c:v>0.56673212095186976</c:v>
                </c:pt>
                <c:pt idx="5637">
                  <c:v>0.56679906914137179</c:v>
                </c:pt>
                <c:pt idx="5638">
                  <c:v>0.56686487824733356</c:v>
                </c:pt>
                <c:pt idx="5639">
                  <c:v>0.56693125028646274</c:v>
                </c:pt>
                <c:pt idx="5640">
                  <c:v>0.56699137841612179</c:v>
                </c:pt>
                <c:pt idx="5641">
                  <c:v>0.56704526376229869</c:v>
                </c:pt>
                <c:pt idx="5642">
                  <c:v>0.56709460884809093</c:v>
                </c:pt>
                <c:pt idx="5643">
                  <c:v>0.56715983137461357</c:v>
                </c:pt>
                <c:pt idx="5644">
                  <c:v>0.56723412315704103</c:v>
                </c:pt>
                <c:pt idx="5645">
                  <c:v>0.56729820247478246</c:v>
                </c:pt>
                <c:pt idx="5646">
                  <c:v>0.56735263831535343</c:v>
                </c:pt>
                <c:pt idx="5647">
                  <c:v>0.56740196823642719</c:v>
                </c:pt>
                <c:pt idx="5648">
                  <c:v>0.56744902784707119</c:v>
                </c:pt>
                <c:pt idx="5649">
                  <c:v>0.56749211663265442</c:v>
                </c:pt>
                <c:pt idx="5650">
                  <c:v>0.56752669970957104</c:v>
                </c:pt>
                <c:pt idx="5651">
                  <c:v>0.5675760210451688</c:v>
                </c:pt>
                <c:pt idx="5652">
                  <c:v>0.56763894473491006</c:v>
                </c:pt>
                <c:pt idx="5653">
                  <c:v>0.56769846350020237</c:v>
                </c:pt>
                <c:pt idx="5654">
                  <c:v>0.56776081269311218</c:v>
                </c:pt>
                <c:pt idx="5655">
                  <c:v>0.5678237247565211</c:v>
                </c:pt>
                <c:pt idx="5656">
                  <c:v>0.5678769985441301</c:v>
                </c:pt>
                <c:pt idx="5657">
                  <c:v>0.5679274360040989</c:v>
                </c:pt>
                <c:pt idx="5658">
                  <c:v>0.56797900425993864</c:v>
                </c:pt>
                <c:pt idx="5659">
                  <c:v>0.56802886993428869</c:v>
                </c:pt>
                <c:pt idx="5660">
                  <c:v>0.56808156618320627</c:v>
                </c:pt>
                <c:pt idx="5661">
                  <c:v>0.56813369307366779</c:v>
                </c:pt>
                <c:pt idx="5662">
                  <c:v>0.56818751690262292</c:v>
                </c:pt>
                <c:pt idx="5663">
                  <c:v>0.56824303739593118</c:v>
                </c:pt>
                <c:pt idx="5664">
                  <c:v>0.56830421967552269</c:v>
                </c:pt>
                <c:pt idx="5665">
                  <c:v>0.56837049625450853</c:v>
                </c:pt>
                <c:pt idx="5666">
                  <c:v>0.5684373348512175</c:v>
                </c:pt>
                <c:pt idx="5667">
                  <c:v>0.56850190349025187</c:v>
                </c:pt>
                <c:pt idx="5668">
                  <c:v>0.56857439664307874</c:v>
                </c:pt>
                <c:pt idx="5669">
                  <c:v>0.56865764401552554</c:v>
                </c:pt>
                <c:pt idx="5670">
                  <c:v>0.5687539078464473</c:v>
                </c:pt>
                <c:pt idx="5671">
                  <c:v>0.56885978735849274</c:v>
                </c:pt>
                <c:pt idx="5672">
                  <c:v>0.56896905231962125</c:v>
                </c:pt>
                <c:pt idx="5673">
                  <c:v>0.56907660720101827</c:v>
                </c:pt>
                <c:pt idx="5674">
                  <c:v>0.56916434077402422</c:v>
                </c:pt>
                <c:pt idx="5675">
                  <c:v>0.56923169229436887</c:v>
                </c:pt>
                <c:pt idx="5676">
                  <c:v>0.5692939459679216</c:v>
                </c:pt>
                <c:pt idx="5677">
                  <c:v>0.5693556298763921</c:v>
                </c:pt>
                <c:pt idx="5678">
                  <c:v>0.5694167441249719</c:v>
                </c:pt>
                <c:pt idx="5679">
                  <c:v>0.56949313168379556</c:v>
                </c:pt>
                <c:pt idx="5680">
                  <c:v>0.56957743414182793</c:v>
                </c:pt>
                <c:pt idx="5681">
                  <c:v>0.56967530660390475</c:v>
                </c:pt>
                <c:pt idx="5682">
                  <c:v>0.56977373514147189</c:v>
                </c:pt>
                <c:pt idx="5683">
                  <c:v>0.56986819479977369</c:v>
                </c:pt>
                <c:pt idx="5684">
                  <c:v>0.56996038334747623</c:v>
                </c:pt>
                <c:pt idx="5685">
                  <c:v>0.57003672939189742</c:v>
                </c:pt>
                <c:pt idx="5686">
                  <c:v>0.57011024229655549</c:v>
                </c:pt>
                <c:pt idx="5687">
                  <c:v>0.57017187587477469</c:v>
                </c:pt>
                <c:pt idx="5688">
                  <c:v>0.57023350565452968</c:v>
                </c:pt>
                <c:pt idx="5689">
                  <c:v>0.57029795842508846</c:v>
                </c:pt>
                <c:pt idx="5690">
                  <c:v>0.57036127640006506</c:v>
                </c:pt>
                <c:pt idx="5691">
                  <c:v>0.5704081969559408</c:v>
                </c:pt>
                <c:pt idx="5692">
                  <c:v>0.57045794164697727</c:v>
                </c:pt>
                <c:pt idx="5693">
                  <c:v>0.57050994481466022</c:v>
                </c:pt>
                <c:pt idx="5694">
                  <c:v>0.57056477131282923</c:v>
                </c:pt>
                <c:pt idx="5695">
                  <c:v>0.57062637688402706</c:v>
                </c:pt>
                <c:pt idx="5696">
                  <c:v>0.57069023920366946</c:v>
                </c:pt>
                <c:pt idx="5697">
                  <c:v>0.57075805313131989</c:v>
                </c:pt>
                <c:pt idx="5698">
                  <c:v>0.57082416728336072</c:v>
                </c:pt>
                <c:pt idx="5699">
                  <c:v>0.57088462682676278</c:v>
                </c:pt>
                <c:pt idx="5700">
                  <c:v>0.57095977237893003</c:v>
                </c:pt>
                <c:pt idx="5701">
                  <c:v>0.57104056167343198</c:v>
                </c:pt>
                <c:pt idx="5702">
                  <c:v>0.57111004654482389</c:v>
                </c:pt>
                <c:pt idx="5703">
                  <c:v>0.57117161853422027</c:v>
                </c:pt>
                <c:pt idx="5704">
                  <c:v>0.571225279102894</c:v>
                </c:pt>
                <c:pt idx="5705">
                  <c:v>0.57126425181606899</c:v>
                </c:pt>
                <c:pt idx="5706">
                  <c:v>0.57129531593438854</c:v>
                </c:pt>
                <c:pt idx="5707">
                  <c:v>0.57133202683015827</c:v>
                </c:pt>
                <c:pt idx="5708">
                  <c:v>0.57138172558792555</c:v>
                </c:pt>
                <c:pt idx="5709">
                  <c:v>0.57143876316356157</c:v>
                </c:pt>
                <c:pt idx="5710">
                  <c:v>0.57149975023940269</c:v>
                </c:pt>
                <c:pt idx="5711">
                  <c:v>0.57156807393451026</c:v>
                </c:pt>
                <c:pt idx="5712">
                  <c:v>0.5716330053514298</c:v>
                </c:pt>
                <c:pt idx="5713">
                  <c:v>0.57169228687630347</c:v>
                </c:pt>
                <c:pt idx="5714">
                  <c:v>0.57177019439334553</c:v>
                </c:pt>
                <c:pt idx="5715">
                  <c:v>0.57186390119161656</c:v>
                </c:pt>
                <c:pt idx="5716">
                  <c:v>0.5719717095964304</c:v>
                </c:pt>
                <c:pt idx="5717">
                  <c:v>0.57208402117482793</c:v>
                </c:pt>
                <c:pt idx="5718">
                  <c:v>0.57218729154436521</c:v>
                </c:pt>
                <c:pt idx="5719">
                  <c:v>0.57227644536184408</c:v>
                </c:pt>
                <c:pt idx="5720">
                  <c:v>0.57235882093809654</c:v>
                </c:pt>
                <c:pt idx="5721">
                  <c:v>0.57242652181084297</c:v>
                </c:pt>
                <c:pt idx="5722">
                  <c:v>0.57248801279806083</c:v>
                </c:pt>
                <c:pt idx="5723">
                  <c:v>0.57256585834914231</c:v>
                </c:pt>
                <c:pt idx="5724">
                  <c:v>0.57264031364103007</c:v>
                </c:pt>
                <c:pt idx="5725">
                  <c:v>0.57271814733753279</c:v>
                </c:pt>
                <c:pt idx="5726">
                  <c:v>0.57279033549599889</c:v>
                </c:pt>
                <c:pt idx="5727">
                  <c:v>0.57285913498442864</c:v>
                </c:pt>
                <c:pt idx="5728">
                  <c:v>0.57292567424910412</c:v>
                </c:pt>
                <c:pt idx="5729">
                  <c:v>0.5729905175777773</c:v>
                </c:pt>
                <c:pt idx="5730">
                  <c:v>0.57306268607772426</c:v>
                </c:pt>
                <c:pt idx="5731">
                  <c:v>0.57314217816280699</c:v>
                </c:pt>
                <c:pt idx="5732">
                  <c:v>0.57321038973709737</c:v>
                </c:pt>
                <c:pt idx="5733">
                  <c:v>0.57327014150796596</c:v>
                </c:pt>
                <c:pt idx="5734">
                  <c:v>0.57332143499153465</c:v>
                </c:pt>
                <c:pt idx="5735">
                  <c:v>0.57337892565918069</c:v>
                </c:pt>
                <c:pt idx="5736">
                  <c:v>0.5734595197560729</c:v>
                </c:pt>
                <c:pt idx="5737">
                  <c:v>0.57353390854233577</c:v>
                </c:pt>
                <c:pt idx="5738">
                  <c:v>0.5736077283066251</c:v>
                </c:pt>
                <c:pt idx="5739">
                  <c:v>0.57368097917453975</c:v>
                </c:pt>
                <c:pt idx="5740">
                  <c:v>0.5737547880833086</c:v>
                </c:pt>
                <c:pt idx="5741">
                  <c:v>0.57383366181158102</c:v>
                </c:pt>
                <c:pt idx="5742">
                  <c:v>0.57390971272967894</c:v>
                </c:pt>
                <c:pt idx="5743">
                  <c:v>0.57397674540982568</c:v>
                </c:pt>
                <c:pt idx="5744">
                  <c:v>0.57403983088672483</c:v>
                </c:pt>
                <c:pt idx="5745">
                  <c:v>0.57409108490644523</c:v>
                </c:pt>
                <c:pt idx="5746">
                  <c:v>0.57414909452873708</c:v>
                </c:pt>
                <c:pt idx="5747">
                  <c:v>0.57421385857784191</c:v>
                </c:pt>
                <c:pt idx="5748">
                  <c:v>0.57428143398357345</c:v>
                </c:pt>
                <c:pt idx="5749">
                  <c:v>0.57436082925069998</c:v>
                </c:pt>
                <c:pt idx="5750">
                  <c:v>0.57444753744726895</c:v>
                </c:pt>
                <c:pt idx="5751">
                  <c:v>0.57453930481648952</c:v>
                </c:pt>
                <c:pt idx="5752">
                  <c:v>0.57463218958961759</c:v>
                </c:pt>
                <c:pt idx="5753">
                  <c:v>0.57472056284905271</c:v>
                </c:pt>
                <c:pt idx="5754">
                  <c:v>0.57481343078837699</c:v>
                </c:pt>
                <c:pt idx="5755">
                  <c:v>0.5748939093601565</c:v>
                </c:pt>
                <c:pt idx="5756">
                  <c:v>0.5749670660781987</c:v>
                </c:pt>
                <c:pt idx="5757">
                  <c:v>0.575040217444727</c:v>
                </c:pt>
                <c:pt idx="5758">
                  <c:v>0.57512180304114469</c:v>
                </c:pt>
                <c:pt idx="5759">
                  <c:v>0.57520056902575745</c:v>
                </c:pt>
                <c:pt idx="5760">
                  <c:v>0.57525457640115263</c:v>
                </c:pt>
                <c:pt idx="5761">
                  <c:v>0.57528945461431169</c:v>
                </c:pt>
                <c:pt idx="5762">
                  <c:v>0.57531814384552937</c:v>
                </c:pt>
                <c:pt idx="5763">
                  <c:v>0.57534908229012116</c:v>
                </c:pt>
                <c:pt idx="5764">
                  <c:v>0.57538508218437545</c:v>
                </c:pt>
                <c:pt idx="5765">
                  <c:v>0.57542051831455132</c:v>
                </c:pt>
                <c:pt idx="5766">
                  <c:v>0.575458765426899</c:v>
                </c:pt>
                <c:pt idx="5767">
                  <c:v>0.5754913868079673</c:v>
                </c:pt>
                <c:pt idx="5768">
                  <c:v>0.57551838300825375</c:v>
                </c:pt>
                <c:pt idx="5769">
                  <c:v>0.57555044004954359</c:v>
                </c:pt>
                <c:pt idx="5770">
                  <c:v>0.57558924456673166</c:v>
                </c:pt>
                <c:pt idx="5771">
                  <c:v>0.57563085933210623</c:v>
                </c:pt>
                <c:pt idx="5772">
                  <c:v>0.57566797374290524</c:v>
                </c:pt>
                <c:pt idx="5773">
                  <c:v>0.57570733600675783</c:v>
                </c:pt>
                <c:pt idx="5774">
                  <c:v>0.57576244057330961</c:v>
                </c:pt>
                <c:pt idx="5775">
                  <c:v>0.57581979108107417</c:v>
                </c:pt>
                <c:pt idx="5776">
                  <c:v>0.57587601387628384</c:v>
                </c:pt>
                <c:pt idx="5777">
                  <c:v>0.5759316713299697</c:v>
                </c:pt>
                <c:pt idx="5778">
                  <c:v>0.57598507708526769</c:v>
                </c:pt>
                <c:pt idx="5779">
                  <c:v>0.57603285876460053</c:v>
                </c:pt>
                <c:pt idx="5780">
                  <c:v>0.57608232445088237</c:v>
                </c:pt>
                <c:pt idx="5781">
                  <c:v>0.5761374083583013</c:v>
                </c:pt>
                <c:pt idx="5782">
                  <c:v>0.57619473736612059</c:v>
                </c:pt>
                <c:pt idx="5783">
                  <c:v>0.5762515010865874</c:v>
                </c:pt>
                <c:pt idx="5784">
                  <c:v>0.57629533621033024</c:v>
                </c:pt>
                <c:pt idx="5785">
                  <c:v>0.57634085526666623</c:v>
                </c:pt>
                <c:pt idx="5786">
                  <c:v>0.57639761069377882</c:v>
                </c:pt>
                <c:pt idx="5787">
                  <c:v>0.57647515250599224</c:v>
                </c:pt>
                <c:pt idx="5788">
                  <c:v>0.57655662112109607</c:v>
                </c:pt>
                <c:pt idx="5789">
                  <c:v>0.57663583596161661</c:v>
                </c:pt>
                <c:pt idx="5790">
                  <c:v>0.57671560626811724</c:v>
                </c:pt>
                <c:pt idx="5791">
                  <c:v>0.5767998637658206</c:v>
                </c:pt>
                <c:pt idx="5792">
                  <c:v>0.57688860732003566</c:v>
                </c:pt>
                <c:pt idx="5793">
                  <c:v>0.57697790459268106</c:v>
                </c:pt>
                <c:pt idx="5794">
                  <c:v>0.57706944006091387</c:v>
                </c:pt>
                <c:pt idx="5795">
                  <c:v>0.57717107392360756</c:v>
                </c:pt>
                <c:pt idx="5796">
                  <c:v>0.57728448736513072</c:v>
                </c:pt>
                <c:pt idx="5797">
                  <c:v>0.57740237879287637</c:v>
                </c:pt>
                <c:pt idx="5798">
                  <c:v>0.57751015307994447</c:v>
                </c:pt>
                <c:pt idx="5799">
                  <c:v>0.57759322116607525</c:v>
                </c:pt>
                <c:pt idx="5800">
                  <c:v>0.57766112981269613</c:v>
                </c:pt>
                <c:pt idx="5801">
                  <c:v>0.57772398329339669</c:v>
                </c:pt>
                <c:pt idx="5802">
                  <c:v>0.57778122141916677</c:v>
                </c:pt>
                <c:pt idx="5803">
                  <c:v>0.57783116181335281</c:v>
                </c:pt>
                <c:pt idx="5804">
                  <c:v>0.57788446622391254</c:v>
                </c:pt>
                <c:pt idx="5805">
                  <c:v>0.57794898881427559</c:v>
                </c:pt>
                <c:pt idx="5806">
                  <c:v>0.57801799532531983</c:v>
                </c:pt>
                <c:pt idx="5807">
                  <c:v>0.57808082638048708</c:v>
                </c:pt>
                <c:pt idx="5808">
                  <c:v>0.57814365348816077</c:v>
                </c:pt>
                <c:pt idx="5809">
                  <c:v>0.57820311122242363</c:v>
                </c:pt>
                <c:pt idx="5810">
                  <c:v>0.57826705238759923</c:v>
                </c:pt>
                <c:pt idx="5811">
                  <c:v>0.57833771944539447</c:v>
                </c:pt>
                <c:pt idx="5812">
                  <c:v>0.57841230703354973</c:v>
                </c:pt>
                <c:pt idx="5813">
                  <c:v>0.57849193576184255</c:v>
                </c:pt>
                <c:pt idx="5814">
                  <c:v>0.57856651184869035</c:v>
                </c:pt>
                <c:pt idx="5815">
                  <c:v>0.57862706578264</c:v>
                </c:pt>
                <c:pt idx="5816">
                  <c:v>0.57867696395393842</c:v>
                </c:pt>
                <c:pt idx="5817">
                  <c:v>0.57871845042543035</c:v>
                </c:pt>
                <c:pt idx="5818">
                  <c:v>0.57875096564591999</c:v>
                </c:pt>
                <c:pt idx="5819">
                  <c:v>0.57878684328300012</c:v>
                </c:pt>
                <c:pt idx="5820">
                  <c:v>0.5788294463052428</c:v>
                </c:pt>
                <c:pt idx="5821">
                  <c:v>0.57887092645139326</c:v>
                </c:pt>
                <c:pt idx="5822">
                  <c:v>0.57892081245627725</c:v>
                </c:pt>
                <c:pt idx="5823">
                  <c:v>0.57899087286799777</c:v>
                </c:pt>
                <c:pt idx="5824">
                  <c:v>0.57908390550795008</c:v>
                </c:pt>
                <c:pt idx="5825">
                  <c:v>0.57919542118260237</c:v>
                </c:pt>
                <c:pt idx="5826">
                  <c:v>0.57931700952999388</c:v>
                </c:pt>
                <c:pt idx="5827">
                  <c:v>0.57943298095185236</c:v>
                </c:pt>
                <c:pt idx="5828">
                  <c:v>0.57954165693675141</c:v>
                </c:pt>
                <c:pt idx="5829">
                  <c:v>0.57964023936630549</c:v>
                </c:pt>
                <c:pt idx="5830">
                  <c:v>0.57972929127438555</c:v>
                </c:pt>
                <c:pt idx="5831">
                  <c:v>0.57981777525268285</c:v>
                </c:pt>
                <c:pt idx="5832">
                  <c:v>0.57991073099909496</c:v>
                </c:pt>
                <c:pt idx="5833">
                  <c:v>0.58000983694595276</c:v>
                </c:pt>
                <c:pt idx="5834">
                  <c:v>0.58010669371977419</c:v>
                </c:pt>
                <c:pt idx="5835">
                  <c:v>0.58021081828419641</c:v>
                </c:pt>
                <c:pt idx="5836">
                  <c:v>0.58031549172973051</c:v>
                </c:pt>
                <c:pt idx="5837">
                  <c:v>0.58039608841389212</c:v>
                </c:pt>
                <c:pt idx="5838">
                  <c:v>0.58046492627138291</c:v>
                </c:pt>
                <c:pt idx="5839">
                  <c:v>0.5805231269417146</c:v>
                </c:pt>
                <c:pt idx="5840">
                  <c:v>0.58057293059501858</c:v>
                </c:pt>
                <c:pt idx="5841">
                  <c:v>0.58061154070925058</c:v>
                </c:pt>
                <c:pt idx="5842">
                  <c:v>0.58064958979817538</c:v>
                </c:pt>
                <c:pt idx="5843">
                  <c:v>0.58067476854630617</c:v>
                </c:pt>
                <c:pt idx="5844">
                  <c:v>0.58069714912354697</c:v>
                </c:pt>
                <c:pt idx="5845">
                  <c:v>0.58072904058069552</c:v>
                </c:pt>
                <c:pt idx="5846">
                  <c:v>0.58076652573000676</c:v>
                </c:pt>
                <c:pt idx="5847">
                  <c:v>0.58080680671224161</c:v>
                </c:pt>
                <c:pt idx="5848">
                  <c:v>0.58084932376662168</c:v>
                </c:pt>
                <c:pt idx="5849">
                  <c:v>0.58088680440745555</c:v>
                </c:pt>
                <c:pt idx="5850">
                  <c:v>0.58093435245266645</c:v>
                </c:pt>
                <c:pt idx="5851">
                  <c:v>0.58099308515205783</c:v>
                </c:pt>
                <c:pt idx="5852">
                  <c:v>0.58104901784937646</c:v>
                </c:pt>
                <c:pt idx="5853">
                  <c:v>0.58111221803262203</c:v>
                </c:pt>
                <c:pt idx="5854">
                  <c:v>0.58118268432375875</c:v>
                </c:pt>
                <c:pt idx="5855">
                  <c:v>0.5812481128625363</c:v>
                </c:pt>
                <c:pt idx="5856">
                  <c:v>0.58130794547104614</c:v>
                </c:pt>
                <c:pt idx="5857">
                  <c:v>0.5813649788305445</c:v>
                </c:pt>
                <c:pt idx="5858">
                  <c:v>0.58142089073129533</c:v>
                </c:pt>
                <c:pt idx="5859">
                  <c:v>0.58148462648511812</c:v>
                </c:pt>
                <c:pt idx="5860">
                  <c:v>0.58155842070438069</c:v>
                </c:pt>
                <c:pt idx="5861">
                  <c:v>0.58162661961042961</c:v>
                </c:pt>
                <c:pt idx="5862">
                  <c:v>0.58168642957685601</c:v>
                </c:pt>
                <c:pt idx="5863">
                  <c:v>0.58175238408392038</c:v>
                </c:pt>
                <c:pt idx="5864">
                  <c:v>0.58181609871393869</c:v>
                </c:pt>
                <c:pt idx="5865">
                  <c:v>0.581888750794335</c:v>
                </c:pt>
                <c:pt idx="5866">
                  <c:v>0.58197424994316771</c:v>
                </c:pt>
                <c:pt idx="5867">
                  <c:v>0.58204242049697907</c:v>
                </c:pt>
                <c:pt idx="5868">
                  <c:v>0.58210220560028147</c:v>
                </c:pt>
                <c:pt idx="5869">
                  <c:v>0.58215137197875733</c:v>
                </c:pt>
                <c:pt idx="5870">
                  <c:v>0.58220332927434149</c:v>
                </c:pt>
                <c:pt idx="5871">
                  <c:v>0.58225863568724601</c:v>
                </c:pt>
                <c:pt idx="5872">
                  <c:v>0.58231058741014141</c:v>
                </c:pt>
                <c:pt idx="5873">
                  <c:v>0.58235974354455777</c:v>
                </c:pt>
                <c:pt idx="5874">
                  <c:v>0.58240722160760683</c:v>
                </c:pt>
                <c:pt idx="5875">
                  <c:v>0.58246251674541893</c:v>
                </c:pt>
                <c:pt idx="5876">
                  <c:v>0.58253568035967829</c:v>
                </c:pt>
                <c:pt idx="5877">
                  <c:v>0.5826160983096782</c:v>
                </c:pt>
                <c:pt idx="5878">
                  <c:v>0.58270544400330315</c:v>
                </c:pt>
                <c:pt idx="5879">
                  <c:v>0.58278584830296631</c:v>
                </c:pt>
                <c:pt idx="5880">
                  <c:v>0.58285675506367662</c:v>
                </c:pt>
                <c:pt idx="5881">
                  <c:v>0.58293156462035312</c:v>
                </c:pt>
                <c:pt idx="5882">
                  <c:v>0.58300860144901945</c:v>
                </c:pt>
                <c:pt idx="5883">
                  <c:v>0.5830850741699255</c:v>
                </c:pt>
                <c:pt idx="5884">
                  <c:v>0.58315763411842858</c:v>
                </c:pt>
                <c:pt idx="5885">
                  <c:v>0.58323186307908692</c:v>
                </c:pt>
                <c:pt idx="5886">
                  <c:v>0.5832999479575175</c:v>
                </c:pt>
                <c:pt idx="5887">
                  <c:v>0.58335184561200637</c:v>
                </c:pt>
                <c:pt idx="5888">
                  <c:v>0.58341322645785376</c:v>
                </c:pt>
                <c:pt idx="5889">
                  <c:v>0.58348687849997349</c:v>
                </c:pt>
                <c:pt idx="5890">
                  <c:v>0.58357168322320108</c:v>
                </c:pt>
                <c:pt idx="5891">
                  <c:v>0.58365927002554385</c:v>
                </c:pt>
                <c:pt idx="5892">
                  <c:v>0.58373680862683641</c:v>
                </c:pt>
                <c:pt idx="5893">
                  <c:v>0.58381266791458764</c:v>
                </c:pt>
                <c:pt idx="5894">
                  <c:v>0.58388461736260189</c:v>
                </c:pt>
                <c:pt idx="5895">
                  <c:v>0.58395656163426546</c:v>
                </c:pt>
                <c:pt idx="5896">
                  <c:v>0.58403240425417369</c:v>
                </c:pt>
                <c:pt idx="5897">
                  <c:v>0.58410266507799402</c:v>
                </c:pt>
                <c:pt idx="5898">
                  <c:v>0.58417738149021348</c:v>
                </c:pt>
                <c:pt idx="5899">
                  <c:v>0.58425878257010522</c:v>
                </c:pt>
                <c:pt idx="5900">
                  <c:v>0.58433292984167284</c:v>
                </c:pt>
                <c:pt idx="5901">
                  <c:v>0.58439815259551764</c:v>
                </c:pt>
                <c:pt idx="5902">
                  <c:v>0.5844616988795307</c:v>
                </c:pt>
                <c:pt idx="5903">
                  <c:v>0.58452189689758494</c:v>
                </c:pt>
                <c:pt idx="5904">
                  <c:v>0.58456815772673776</c:v>
                </c:pt>
                <c:pt idx="5905">
                  <c:v>0.58461831765331407</c:v>
                </c:pt>
                <c:pt idx="5906">
                  <c:v>0.58467404795433897</c:v>
                </c:pt>
                <c:pt idx="5907">
                  <c:v>0.58474092021608415</c:v>
                </c:pt>
                <c:pt idx="5908">
                  <c:v>0.58480611636596813</c:v>
                </c:pt>
                <c:pt idx="5909">
                  <c:v>0.58487520850091457</c:v>
                </c:pt>
                <c:pt idx="5910">
                  <c:v>0.58494095303550608</c:v>
                </c:pt>
                <c:pt idx="5911">
                  <c:v>0.58499220848767663</c:v>
                </c:pt>
                <c:pt idx="5912">
                  <c:v>0.58504401839435527</c:v>
                </c:pt>
                <c:pt idx="5913">
                  <c:v>0.58510195317540581</c:v>
                </c:pt>
                <c:pt idx="5914">
                  <c:v>0.58515320037631724</c:v>
                </c:pt>
                <c:pt idx="5915">
                  <c:v>0.5852100148553353</c:v>
                </c:pt>
                <c:pt idx="5916">
                  <c:v>0.58527350957109248</c:v>
                </c:pt>
                <c:pt idx="5917">
                  <c:v>0.58532920337105032</c:v>
                </c:pt>
                <c:pt idx="5918">
                  <c:v>0.58537876824437907</c:v>
                </c:pt>
                <c:pt idx="5919">
                  <c:v>0.58541719325338437</c:v>
                </c:pt>
                <c:pt idx="5920">
                  <c:v>0.58544169538674196</c:v>
                </c:pt>
                <c:pt idx="5921">
                  <c:v>0.58547399273619027</c:v>
                </c:pt>
                <c:pt idx="5922">
                  <c:v>0.58550851633557977</c:v>
                </c:pt>
                <c:pt idx="5923">
                  <c:v>0.58554804996129994</c:v>
                </c:pt>
                <c:pt idx="5924">
                  <c:v>0.58559203624315503</c:v>
                </c:pt>
                <c:pt idx="5925">
                  <c:v>0.5856298963034684</c:v>
                </c:pt>
                <c:pt idx="5926">
                  <c:v>0.58567220879233983</c:v>
                </c:pt>
                <c:pt idx="5927">
                  <c:v>0.58572231337174185</c:v>
                </c:pt>
                <c:pt idx="5928">
                  <c:v>0.58576573530995923</c:v>
                </c:pt>
                <c:pt idx="5929">
                  <c:v>0.58580915536279388</c:v>
                </c:pt>
                <c:pt idx="5930">
                  <c:v>0.58585424342228642</c:v>
                </c:pt>
                <c:pt idx="5931">
                  <c:v>0.58590489548410074</c:v>
                </c:pt>
                <c:pt idx="5932">
                  <c:v>0.5859655632582047</c:v>
                </c:pt>
                <c:pt idx="5933">
                  <c:v>0.58602678388623608</c:v>
                </c:pt>
                <c:pt idx="5934">
                  <c:v>0.58608967026531755</c:v>
                </c:pt>
                <c:pt idx="5935">
                  <c:v>0.5861514397610561</c:v>
                </c:pt>
                <c:pt idx="5936">
                  <c:v>0.58621042328575068</c:v>
                </c:pt>
                <c:pt idx="5937">
                  <c:v>0.58627552370316738</c:v>
                </c:pt>
                <c:pt idx="5938">
                  <c:v>0.58634117624213611</c:v>
                </c:pt>
                <c:pt idx="5939">
                  <c:v>0.58641683822892232</c:v>
                </c:pt>
                <c:pt idx="5940">
                  <c:v>0.58649082566499933</c:v>
                </c:pt>
                <c:pt idx="5941">
                  <c:v>0.58656480762734065</c:v>
                </c:pt>
                <c:pt idx="5942">
                  <c:v>0.5866343345577909</c:v>
                </c:pt>
                <c:pt idx="5943">
                  <c:v>0.58669106495161516</c:v>
                </c:pt>
                <c:pt idx="5944">
                  <c:v>0.58675446570110001</c:v>
                </c:pt>
                <c:pt idx="5945">
                  <c:v>0.58681118928043985</c:v>
                </c:pt>
                <c:pt idx="5946">
                  <c:v>0.58685567611095502</c:v>
                </c:pt>
                <c:pt idx="5947">
                  <c:v>0.58690071701060176</c:v>
                </c:pt>
                <c:pt idx="5948">
                  <c:v>0.58695409619073258</c:v>
                </c:pt>
                <c:pt idx="5949">
                  <c:v>0.5870113644343673</c:v>
                </c:pt>
                <c:pt idx="5950">
                  <c:v>0.5870686293985381</c:v>
                </c:pt>
                <c:pt idx="5951">
                  <c:v>0.58712533516069265</c:v>
                </c:pt>
                <c:pt idx="5952">
                  <c:v>0.58718426127125845</c:v>
                </c:pt>
                <c:pt idx="5953">
                  <c:v>0.58725930364939216</c:v>
                </c:pt>
                <c:pt idx="5954">
                  <c:v>0.58733267297448843</c:v>
                </c:pt>
                <c:pt idx="5955">
                  <c:v>0.58739492151403006</c:v>
                </c:pt>
                <c:pt idx="5956">
                  <c:v>0.58744827432115054</c:v>
                </c:pt>
                <c:pt idx="5957">
                  <c:v>0.58750662569480017</c:v>
                </c:pt>
                <c:pt idx="5958">
                  <c:v>0.58756163958582153</c:v>
                </c:pt>
                <c:pt idx="5959">
                  <c:v>0.58761665045048106</c:v>
                </c:pt>
                <c:pt idx="5960">
                  <c:v>0.58767443638251204</c:v>
                </c:pt>
                <c:pt idx="5961">
                  <c:v>0.58772444074401398</c:v>
                </c:pt>
                <c:pt idx="5962">
                  <c:v>0.58777555372927914</c:v>
                </c:pt>
                <c:pt idx="5963">
                  <c:v>0.58782944176495366</c:v>
                </c:pt>
                <c:pt idx="5964">
                  <c:v>0.58788388239856715</c:v>
                </c:pt>
                <c:pt idx="5965">
                  <c:v>0.58793943101056068</c:v>
                </c:pt>
                <c:pt idx="5966">
                  <c:v>0.587994976537077</c:v>
                </c:pt>
                <c:pt idx="5967">
                  <c:v>0.58806051629029332</c:v>
                </c:pt>
                <c:pt idx="5968">
                  <c:v>0.58814160190452791</c:v>
                </c:pt>
                <c:pt idx="5969">
                  <c:v>0.58822601281913145</c:v>
                </c:pt>
                <c:pt idx="5970">
                  <c:v>0.58831041660913397</c:v>
                </c:pt>
                <c:pt idx="5971">
                  <c:v>0.5883892610823438</c:v>
                </c:pt>
                <c:pt idx="5972">
                  <c:v>0.58846365791285105</c:v>
                </c:pt>
                <c:pt idx="5973">
                  <c:v>0.58853582865330978</c:v>
                </c:pt>
                <c:pt idx="5974">
                  <c:v>0.58860688398601457</c:v>
                </c:pt>
                <c:pt idx="5975">
                  <c:v>0.58868181968705502</c:v>
                </c:pt>
                <c:pt idx="5976">
                  <c:v>0.58875785980630269</c:v>
                </c:pt>
                <c:pt idx="5977">
                  <c:v>0.58883666901037046</c:v>
                </c:pt>
                <c:pt idx="5978">
                  <c:v>0.58891658186100981</c:v>
                </c:pt>
                <c:pt idx="5979">
                  <c:v>0.58899704320977964</c:v>
                </c:pt>
                <c:pt idx="5980">
                  <c:v>0.58907028515347615</c:v>
                </c:pt>
                <c:pt idx="5981">
                  <c:v>0.58914574093975003</c:v>
                </c:pt>
                <c:pt idx="5982">
                  <c:v>0.58922174579189202</c:v>
                </c:pt>
                <c:pt idx="5983">
                  <c:v>0.58928942408260832</c:v>
                </c:pt>
                <c:pt idx="5984">
                  <c:v>0.58935543374056631</c:v>
                </c:pt>
                <c:pt idx="5985">
                  <c:v>0.58943197729971275</c:v>
                </c:pt>
                <c:pt idx="5986">
                  <c:v>0.58952182530689456</c:v>
                </c:pt>
                <c:pt idx="5987">
                  <c:v>0.58962941044760475</c:v>
                </c:pt>
                <c:pt idx="5988">
                  <c:v>0.58972755792785803</c:v>
                </c:pt>
                <c:pt idx="5989">
                  <c:v>0.58981460723635604</c:v>
                </c:pt>
                <c:pt idx="5990">
                  <c:v>0.58988390859277773</c:v>
                </c:pt>
                <c:pt idx="5991">
                  <c:v>0.58995098773149568</c:v>
                </c:pt>
                <c:pt idx="5992">
                  <c:v>0.59001196486231877</c:v>
                </c:pt>
                <c:pt idx="5993">
                  <c:v>0.59007293827515828</c:v>
                </c:pt>
                <c:pt idx="5994">
                  <c:v>0.59015164391113206</c:v>
                </c:pt>
                <c:pt idx="5995">
                  <c:v>0.59023699372626837</c:v>
                </c:pt>
                <c:pt idx="5996">
                  <c:v>0.59031402399338273</c:v>
                </c:pt>
                <c:pt idx="5997">
                  <c:v>0.59036611304128417</c:v>
                </c:pt>
                <c:pt idx="5998">
                  <c:v>0.59040877970795747</c:v>
                </c:pt>
                <c:pt idx="5999">
                  <c:v>0.59044534968766504</c:v>
                </c:pt>
                <c:pt idx="6000">
                  <c:v>0.59047360739239341</c:v>
                </c:pt>
                <c:pt idx="6001">
                  <c:v>0.59050408049282044</c:v>
                </c:pt>
                <c:pt idx="6002">
                  <c:v>0.59052845830458056</c:v>
                </c:pt>
                <c:pt idx="6003">
                  <c:v>0.59056059178484432</c:v>
                </c:pt>
                <c:pt idx="6004">
                  <c:v>0.59059660221679322</c:v>
                </c:pt>
                <c:pt idx="6005">
                  <c:v>0.59064756861166856</c:v>
                </c:pt>
                <c:pt idx="6006">
                  <c:v>0.59070628754189314</c:v>
                </c:pt>
                <c:pt idx="6007">
                  <c:v>0.59076777253749635</c:v>
                </c:pt>
                <c:pt idx="6008">
                  <c:v>0.5908309153549387</c:v>
                </c:pt>
                <c:pt idx="6009">
                  <c:v>0.59090291545687768</c:v>
                </c:pt>
                <c:pt idx="6010">
                  <c:v>0.59097546416215052</c:v>
                </c:pt>
                <c:pt idx="6011">
                  <c:v>0.59104523886740834</c:v>
                </c:pt>
                <c:pt idx="6012">
                  <c:v>0.59110504188293778</c:v>
                </c:pt>
                <c:pt idx="6013">
                  <c:v>0.59117203916182137</c:v>
                </c:pt>
                <c:pt idx="6014">
                  <c:v>0.59126505273522623</c:v>
                </c:pt>
                <c:pt idx="6015">
                  <c:v>0.5913707898015641</c:v>
                </c:pt>
                <c:pt idx="6016">
                  <c:v>0.5914648919234704</c:v>
                </c:pt>
                <c:pt idx="6017">
                  <c:v>0.59155012973147114</c:v>
                </c:pt>
                <c:pt idx="6018">
                  <c:v>0.59162982604428604</c:v>
                </c:pt>
                <c:pt idx="6019">
                  <c:v>0.59170951600610466</c:v>
                </c:pt>
                <c:pt idx="6020">
                  <c:v>0.59178698627001269</c:v>
                </c:pt>
                <c:pt idx="6021">
                  <c:v>0.59185006476624225</c:v>
                </c:pt>
                <c:pt idx="6022">
                  <c:v>0.59191479908582834</c:v>
                </c:pt>
                <c:pt idx="6023">
                  <c:v>0.5919850615104808</c:v>
                </c:pt>
                <c:pt idx="6024">
                  <c:v>0.59205089347579598</c:v>
                </c:pt>
                <c:pt idx="6025">
                  <c:v>0.59210289213269363</c:v>
                </c:pt>
                <c:pt idx="6026">
                  <c:v>0.59214327220319829</c:v>
                </c:pt>
                <c:pt idx="6027">
                  <c:v>0.59218365064321865</c:v>
                </c:pt>
                <c:pt idx="6028">
                  <c:v>0.59222789911610041</c:v>
                </c:pt>
                <c:pt idx="6029">
                  <c:v>0.59227878243954468</c:v>
                </c:pt>
                <c:pt idx="6030">
                  <c:v>0.59233574656681565</c:v>
                </c:pt>
                <c:pt idx="6031">
                  <c:v>0.59241261534217626</c:v>
                </c:pt>
                <c:pt idx="6032">
                  <c:v>0.5925060665420554</c:v>
                </c:pt>
                <c:pt idx="6033">
                  <c:v>0.59260724941414855</c:v>
                </c:pt>
                <c:pt idx="6034">
                  <c:v>0.59269847109644469</c:v>
                </c:pt>
                <c:pt idx="6035">
                  <c:v>0.59277365362140777</c:v>
                </c:pt>
                <c:pt idx="6036">
                  <c:v>0.59284883049438364</c:v>
                </c:pt>
                <c:pt idx="6037">
                  <c:v>0.59292455442486769</c:v>
                </c:pt>
                <c:pt idx="6038">
                  <c:v>0.59299916728777313</c:v>
                </c:pt>
                <c:pt idx="6039">
                  <c:v>0.59305995883798734</c:v>
                </c:pt>
                <c:pt idx="6040">
                  <c:v>0.59312185189233546</c:v>
                </c:pt>
                <c:pt idx="6041">
                  <c:v>0.59318484624607293</c:v>
                </c:pt>
                <c:pt idx="6042">
                  <c:v>0.59324396891540676</c:v>
                </c:pt>
                <c:pt idx="6043">
                  <c:v>0.59330916556343816</c:v>
                </c:pt>
                <c:pt idx="6044">
                  <c:v>0.59339148407258036</c:v>
                </c:pt>
                <c:pt idx="6045">
                  <c:v>0.59347766263350699</c:v>
                </c:pt>
                <c:pt idx="6046">
                  <c:v>0.59356383376832922</c:v>
                </c:pt>
                <c:pt idx="6047">
                  <c:v>0.59364668362675865</c:v>
                </c:pt>
                <c:pt idx="6048">
                  <c:v>0.59371682447458041</c:v>
                </c:pt>
                <c:pt idx="6049">
                  <c:v>0.59378475147241261</c:v>
                </c:pt>
                <c:pt idx="6050">
                  <c:v>0.59385377824737373</c:v>
                </c:pt>
                <c:pt idx="6051">
                  <c:v>0.59391838299197974</c:v>
                </c:pt>
                <c:pt idx="6052">
                  <c:v>0.59399292174208773</c:v>
                </c:pt>
                <c:pt idx="6053">
                  <c:v>0.59408236090888344</c:v>
                </c:pt>
                <c:pt idx="6054">
                  <c:v>0.59417124005731425</c:v>
                </c:pt>
                <c:pt idx="6055">
                  <c:v>0.59426011130694389</c:v>
                </c:pt>
                <c:pt idx="6056">
                  <c:v>0.59433572844911009</c:v>
                </c:pt>
                <c:pt idx="6057">
                  <c:v>0.59440471720369448</c:v>
                </c:pt>
                <c:pt idx="6058">
                  <c:v>0.59447866786318593</c:v>
                </c:pt>
                <c:pt idx="6059">
                  <c:v>0.59454764675760297</c:v>
                </c:pt>
                <c:pt idx="6060">
                  <c:v>0.59461551734552343</c:v>
                </c:pt>
                <c:pt idx="6061">
                  <c:v>0.59467841767996421</c:v>
                </c:pt>
                <c:pt idx="6062">
                  <c:v>0.59473359015465144</c:v>
                </c:pt>
                <c:pt idx="6063">
                  <c:v>0.59478103604841137</c:v>
                </c:pt>
                <c:pt idx="6064">
                  <c:v>0.59482185978311564</c:v>
                </c:pt>
                <c:pt idx="6065">
                  <c:v>0.594854407242417</c:v>
                </c:pt>
                <c:pt idx="6066">
                  <c:v>0.59487261129160485</c:v>
                </c:pt>
                <c:pt idx="6067">
                  <c:v>0.59489081500941121</c:v>
                </c:pt>
                <c:pt idx="6068">
                  <c:v>0.59489908931705171</c:v>
                </c:pt>
                <c:pt idx="6069">
                  <c:v>0.59491674094453217</c:v>
                </c:pt>
                <c:pt idx="6070">
                  <c:v>0.59494707895129995</c:v>
                </c:pt>
                <c:pt idx="6071">
                  <c:v>0.59499451471721443</c:v>
                </c:pt>
                <c:pt idx="6072">
                  <c:v>0.59505739121786005</c:v>
                </c:pt>
                <c:pt idx="6073">
                  <c:v>0.59511033678376402</c:v>
                </c:pt>
                <c:pt idx="6074">
                  <c:v>0.59515666185451455</c:v>
                </c:pt>
                <c:pt idx="6075">
                  <c:v>0.59520077897444579</c:v>
                </c:pt>
                <c:pt idx="6076">
                  <c:v>0.59524544557549863</c:v>
                </c:pt>
                <c:pt idx="6077">
                  <c:v>0.59528900737577684</c:v>
                </c:pt>
                <c:pt idx="6078">
                  <c:v>0.59533201589919049</c:v>
                </c:pt>
                <c:pt idx="6079">
                  <c:v>0.59537667663885152</c:v>
                </c:pt>
                <c:pt idx="6080">
                  <c:v>0.5954180273972165</c:v>
                </c:pt>
                <c:pt idx="6081">
                  <c:v>0.59545551727357604</c:v>
                </c:pt>
                <c:pt idx="6082">
                  <c:v>0.59549245445363608</c:v>
                </c:pt>
                <c:pt idx="6083">
                  <c:v>0.59552994153989036</c:v>
                </c:pt>
                <c:pt idx="6084">
                  <c:v>0.59556081220284052</c:v>
                </c:pt>
                <c:pt idx="6085">
                  <c:v>0.59558947696513975</c:v>
                </c:pt>
                <c:pt idx="6086">
                  <c:v>0.59562696041454766</c:v>
                </c:pt>
                <c:pt idx="6087">
                  <c:v>0.59567326155940692</c:v>
                </c:pt>
                <c:pt idx="6088">
                  <c:v>0.59572396987745579</c:v>
                </c:pt>
                <c:pt idx="6089">
                  <c:v>0.59578294262186882</c:v>
                </c:pt>
                <c:pt idx="6090">
                  <c:v>0.59584742285745895</c:v>
                </c:pt>
                <c:pt idx="6091">
                  <c:v>0.59590859257119544</c:v>
                </c:pt>
                <c:pt idx="6092">
                  <c:v>0.59597967699720633</c:v>
                </c:pt>
                <c:pt idx="6093">
                  <c:v>0.59605516422736504</c:v>
                </c:pt>
                <c:pt idx="6094">
                  <c:v>0.59612238163603792</c:v>
                </c:pt>
                <c:pt idx="6095">
                  <c:v>0.5961851872625612</c:v>
                </c:pt>
                <c:pt idx="6096">
                  <c:v>0.59624964156737359</c:v>
                </c:pt>
                <c:pt idx="6097">
                  <c:v>0.59632731174842557</c:v>
                </c:pt>
                <c:pt idx="6098">
                  <c:v>0.59639891720897842</c:v>
                </c:pt>
                <c:pt idx="6099">
                  <c:v>0.59647932953700267</c:v>
                </c:pt>
                <c:pt idx="6100">
                  <c:v>0.59656524241368847</c:v>
                </c:pt>
                <c:pt idx="6101">
                  <c:v>0.59663738150008105</c:v>
                </c:pt>
                <c:pt idx="6102">
                  <c:v>0.59670731289850898</c:v>
                </c:pt>
                <c:pt idx="6103">
                  <c:v>0.59676072177513195</c:v>
                </c:pt>
                <c:pt idx="6104">
                  <c:v>0.59680201534294886</c:v>
                </c:pt>
                <c:pt idx="6105">
                  <c:v>0.59684771157040295</c:v>
                </c:pt>
                <c:pt idx="6106">
                  <c:v>0.59690221397856957</c:v>
                </c:pt>
                <c:pt idx="6107">
                  <c:v>0.59695836486813547</c:v>
                </c:pt>
                <c:pt idx="6108">
                  <c:v>0.59701451260495608</c:v>
                </c:pt>
                <c:pt idx="6109">
                  <c:v>0.59708221597724276</c:v>
                </c:pt>
                <c:pt idx="6110">
                  <c:v>0.59714771325156146</c:v>
                </c:pt>
                <c:pt idx="6111">
                  <c:v>0.5972165082899803</c:v>
                </c:pt>
                <c:pt idx="6112">
                  <c:v>0.5972797955456266</c:v>
                </c:pt>
                <c:pt idx="6113">
                  <c:v>0.59734252852437431</c:v>
                </c:pt>
                <c:pt idx="6114">
                  <c:v>0.59740855898755241</c:v>
                </c:pt>
                <c:pt idx="6115">
                  <c:v>0.59748558901774773</c:v>
                </c:pt>
                <c:pt idx="6116">
                  <c:v>0.59756976505134018</c:v>
                </c:pt>
                <c:pt idx="6117">
                  <c:v>0.59765998508927176</c:v>
                </c:pt>
                <c:pt idx="6118">
                  <c:v>0.59775129708316566</c:v>
                </c:pt>
                <c:pt idx="6119">
                  <c:v>0.59782445067686862</c:v>
                </c:pt>
                <c:pt idx="6120">
                  <c:v>0.59788769947041887</c:v>
                </c:pt>
                <c:pt idx="6121">
                  <c:v>0.59796579246161263</c:v>
                </c:pt>
                <c:pt idx="6122">
                  <c:v>0.59805377725789666</c:v>
                </c:pt>
                <c:pt idx="6123">
                  <c:v>0.59814340380941011</c:v>
                </c:pt>
                <c:pt idx="6124">
                  <c:v>0.59822642492018685</c:v>
                </c:pt>
                <c:pt idx="6125">
                  <c:v>0.59829844427418233</c:v>
                </c:pt>
                <c:pt idx="6126">
                  <c:v>0.59836551106943703</c:v>
                </c:pt>
                <c:pt idx="6127">
                  <c:v>0.59842707662660566</c:v>
                </c:pt>
                <c:pt idx="6128">
                  <c:v>0.59849468443428877</c:v>
                </c:pt>
                <c:pt idx="6129">
                  <c:v>0.59854250183120128</c:v>
                </c:pt>
                <c:pt idx="6130">
                  <c:v>0.59859086652740068</c:v>
                </c:pt>
                <c:pt idx="6131">
                  <c:v>0.59864527401476375</c:v>
                </c:pt>
                <c:pt idx="6132">
                  <c:v>0.59869912901623024</c:v>
                </c:pt>
                <c:pt idx="6133">
                  <c:v>0.5987485851362977</c:v>
                </c:pt>
                <c:pt idx="6134">
                  <c:v>0.59880573138455229</c:v>
                </c:pt>
                <c:pt idx="6135">
                  <c:v>0.59887166530560043</c:v>
                </c:pt>
                <c:pt idx="6136">
                  <c:v>0.59893265031237297</c:v>
                </c:pt>
                <c:pt idx="6137">
                  <c:v>0.59898209488501719</c:v>
                </c:pt>
                <c:pt idx="6138">
                  <c:v>0.59903593175053804</c:v>
                </c:pt>
                <c:pt idx="6139">
                  <c:v>0.5990936108902889</c:v>
                </c:pt>
                <c:pt idx="6140">
                  <c:v>0.59915568091463423</c:v>
                </c:pt>
                <c:pt idx="6141">
                  <c:v>0.59922928108339846</c:v>
                </c:pt>
                <c:pt idx="6142">
                  <c:v>0.5993017774462549</c:v>
                </c:pt>
                <c:pt idx="6143">
                  <c:v>0.59937042446031519</c:v>
                </c:pt>
                <c:pt idx="6144">
                  <c:v>0.59944949997967389</c:v>
                </c:pt>
                <c:pt idx="6145">
                  <c:v>0.59953680526902964</c:v>
                </c:pt>
                <c:pt idx="6146">
                  <c:v>0.59962904408637385</c:v>
                </c:pt>
                <c:pt idx="6147">
                  <c:v>0.59971743163674296</c:v>
                </c:pt>
                <c:pt idx="6148">
                  <c:v>0.59979757756825447</c:v>
                </c:pt>
                <c:pt idx="6149">
                  <c:v>0.59987113051021324</c:v>
                </c:pt>
                <c:pt idx="6150">
                  <c:v>0.59993918960749038</c:v>
                </c:pt>
                <c:pt idx="6151">
                  <c:v>0.59999297497206672</c:v>
                </c:pt>
                <c:pt idx="6152">
                  <c:v>0.60003852562041671</c:v>
                </c:pt>
                <c:pt idx="6153">
                  <c:v>0.60009559820303782</c:v>
                </c:pt>
                <c:pt idx="6154">
                  <c:v>0.60015376498367667</c:v>
                </c:pt>
                <c:pt idx="6155">
                  <c:v>0.60021412316008793</c:v>
                </c:pt>
                <c:pt idx="6156">
                  <c:v>0.6002739290324387</c:v>
                </c:pt>
                <c:pt idx="6157">
                  <c:v>0.60033427995662192</c:v>
                </c:pt>
                <c:pt idx="6158">
                  <c:v>0.60038859267445188</c:v>
                </c:pt>
                <c:pt idx="6159">
                  <c:v>0.60044399957920869</c:v>
                </c:pt>
                <c:pt idx="6160">
                  <c:v>0.60049227239964531</c:v>
                </c:pt>
                <c:pt idx="6161">
                  <c:v>0.60054547951328441</c:v>
                </c:pt>
                <c:pt idx="6162">
                  <c:v>0.60059155348944926</c:v>
                </c:pt>
                <c:pt idx="6163">
                  <c:v>0.60063597995611262</c:v>
                </c:pt>
                <c:pt idx="6164">
                  <c:v>0.60067162939706464</c:v>
                </c:pt>
                <c:pt idx="6165">
                  <c:v>0.60071605230645986</c:v>
                </c:pt>
                <c:pt idx="6166">
                  <c:v>0.60076924751506489</c:v>
                </c:pt>
                <c:pt idx="6167">
                  <c:v>0.60083505210506838</c:v>
                </c:pt>
                <c:pt idx="6168">
                  <c:v>0.60089811077405242</c:v>
                </c:pt>
                <c:pt idx="6169">
                  <c:v>0.60096500345026149</c:v>
                </c:pt>
                <c:pt idx="6170">
                  <c:v>0.60102969866727907</c:v>
                </c:pt>
                <c:pt idx="6171">
                  <c:v>0.6010839736291832</c:v>
                </c:pt>
                <c:pt idx="6172">
                  <c:v>0.60114263113433197</c:v>
                </c:pt>
                <c:pt idx="6173">
                  <c:v>0.60120457411008676</c:v>
                </c:pt>
                <c:pt idx="6174">
                  <c:v>0.60127528308267386</c:v>
                </c:pt>
                <c:pt idx="6175">
                  <c:v>0.60134817934721108</c:v>
                </c:pt>
                <c:pt idx="6176">
                  <c:v>0.6014150419249088</c:v>
                </c:pt>
                <c:pt idx="6177">
                  <c:v>0.60147642002774193</c:v>
                </c:pt>
                <c:pt idx="6178">
                  <c:v>0.60153724639505923</c:v>
                </c:pt>
                <c:pt idx="6179">
                  <c:v>0.60159861699790229</c:v>
                </c:pt>
                <c:pt idx="6180">
                  <c:v>0.60166107963677185</c:v>
                </c:pt>
                <c:pt idx="6181">
                  <c:v>0.60172792129712172</c:v>
                </c:pt>
                <c:pt idx="6182">
                  <c:v>0.60181228881742943</c:v>
                </c:pt>
                <c:pt idx="6183">
                  <c:v>0.60189938807530574</c:v>
                </c:pt>
                <c:pt idx="6184">
                  <c:v>0.60197333432080091</c:v>
                </c:pt>
                <c:pt idx="6185">
                  <c:v>0.60202701039229511</c:v>
                </c:pt>
                <c:pt idx="6186">
                  <c:v>0.60207630220586572</c:v>
                </c:pt>
                <c:pt idx="6187">
                  <c:v>0.60212230570652137</c:v>
                </c:pt>
                <c:pt idx="6188">
                  <c:v>0.60217816425516646</c:v>
                </c:pt>
                <c:pt idx="6189">
                  <c:v>0.60223621002920402</c:v>
                </c:pt>
                <c:pt idx="6190">
                  <c:v>0.60229041954901119</c:v>
                </c:pt>
                <c:pt idx="6191">
                  <c:v>0.60234900633179511</c:v>
                </c:pt>
                <c:pt idx="6192">
                  <c:v>0.60241032713818288</c:v>
                </c:pt>
                <c:pt idx="6193">
                  <c:v>0.6024776661917115</c:v>
                </c:pt>
                <c:pt idx="6194">
                  <c:v>0.60255375933961497</c:v>
                </c:pt>
                <c:pt idx="6195">
                  <c:v>0.6026369624856176</c:v>
                </c:pt>
                <c:pt idx="6196">
                  <c:v>0.60271304351359112</c:v>
                </c:pt>
                <c:pt idx="6197">
                  <c:v>0.60279623340825617</c:v>
                </c:pt>
                <c:pt idx="6198">
                  <c:v>0.60287558574003874</c:v>
                </c:pt>
                <c:pt idx="6199">
                  <c:v>0.60296587556222081</c:v>
                </c:pt>
                <c:pt idx="6200">
                  <c:v>0.60305725150617195</c:v>
                </c:pt>
                <c:pt idx="6201">
                  <c:v>0.60313822440655607</c:v>
                </c:pt>
                <c:pt idx="6202">
                  <c:v>0.60322137893945604</c:v>
                </c:pt>
                <c:pt idx="6203">
                  <c:v>0.60330452655825462</c:v>
                </c:pt>
                <c:pt idx="6204">
                  <c:v>0.60339258985229993</c:v>
                </c:pt>
                <c:pt idx="6205">
                  <c:v>0.60349486481397452</c:v>
                </c:pt>
                <c:pt idx="6206">
                  <c:v>0.60359330142197209</c:v>
                </c:pt>
                <c:pt idx="6207">
                  <c:v>0.60367368413120248</c:v>
                </c:pt>
                <c:pt idx="6208">
                  <c:v>0.60374367197631085</c:v>
                </c:pt>
                <c:pt idx="6209">
                  <c:v>0.60379944003369412</c:v>
                </c:pt>
                <c:pt idx="6210">
                  <c:v>0.60383935055758531</c:v>
                </c:pt>
                <c:pt idx="6211">
                  <c:v>0.60387269922584208</c:v>
                </c:pt>
                <c:pt idx="6212">
                  <c:v>0.60390714012567126</c:v>
                </c:pt>
                <c:pt idx="6213">
                  <c:v>0.6039486862993293</c:v>
                </c:pt>
                <c:pt idx="6214">
                  <c:v>0.60398968412071086</c:v>
                </c:pt>
                <c:pt idx="6215">
                  <c:v>0.60403669288730788</c:v>
                </c:pt>
                <c:pt idx="6216">
                  <c:v>0.60408151314169778</c:v>
                </c:pt>
                <c:pt idx="6217">
                  <c:v>0.60411813307786844</c:v>
                </c:pt>
                <c:pt idx="6218">
                  <c:v>0.60415092591241837</c:v>
                </c:pt>
                <c:pt idx="6219">
                  <c:v>0.60418590375068226</c:v>
                </c:pt>
                <c:pt idx="6220">
                  <c:v>0.6042219733650418</c:v>
                </c:pt>
                <c:pt idx="6221">
                  <c:v>0.60426186702930473</c:v>
                </c:pt>
                <c:pt idx="6222">
                  <c:v>0.60430995590630221</c:v>
                </c:pt>
                <c:pt idx="6223">
                  <c:v>0.60436623881371709</c:v>
                </c:pt>
                <c:pt idx="6224">
                  <c:v>0.60442688966291591</c:v>
                </c:pt>
                <c:pt idx="6225">
                  <c:v>0.60449354671350808</c:v>
                </c:pt>
                <c:pt idx="6226">
                  <c:v>0.6045591066913506</c:v>
                </c:pt>
                <c:pt idx="6227">
                  <c:v>0.60462138468942805</c:v>
                </c:pt>
                <c:pt idx="6228">
                  <c:v>0.60468693628702586</c:v>
                </c:pt>
                <c:pt idx="6229">
                  <c:v>0.60476559253250883</c:v>
                </c:pt>
                <c:pt idx="6230">
                  <c:v>0.60485407341414199</c:v>
                </c:pt>
                <c:pt idx="6231">
                  <c:v>0.60494036204200974</c:v>
                </c:pt>
                <c:pt idx="6232">
                  <c:v>0.6050277353439516</c:v>
                </c:pt>
                <c:pt idx="6233">
                  <c:v>0.60511783106662254</c:v>
                </c:pt>
                <c:pt idx="6234">
                  <c:v>0.60520901059398802</c:v>
                </c:pt>
                <c:pt idx="6235">
                  <c:v>0.60528817170463245</c:v>
                </c:pt>
                <c:pt idx="6236">
                  <c:v>0.60535804665034398</c:v>
                </c:pt>
                <c:pt idx="6237">
                  <c:v>0.60542245829096897</c:v>
                </c:pt>
                <c:pt idx="6238">
                  <c:v>0.60548959482240994</c:v>
                </c:pt>
                <c:pt idx="6239">
                  <c:v>0.60554963180520938</c:v>
                </c:pt>
                <c:pt idx="6240">
                  <c:v>0.60560802795762891</c:v>
                </c:pt>
                <c:pt idx="6241">
                  <c:v>0.60565932643674947</c:v>
                </c:pt>
                <c:pt idx="6242">
                  <c:v>0.60570407402488935</c:v>
                </c:pt>
                <c:pt idx="6243">
                  <c:v>0.60575154793539243</c:v>
                </c:pt>
                <c:pt idx="6244">
                  <c:v>0.60580174777989249</c:v>
                </c:pt>
                <c:pt idx="6245">
                  <c:v>0.60585630997016338</c:v>
                </c:pt>
                <c:pt idx="6246">
                  <c:v>0.60591250591397672</c:v>
                </c:pt>
                <c:pt idx="6247">
                  <c:v>0.60596760760798585</c:v>
                </c:pt>
                <c:pt idx="6248">
                  <c:v>0.6060325255100476</c:v>
                </c:pt>
                <c:pt idx="6249">
                  <c:v>0.60610180299230232</c:v>
                </c:pt>
                <c:pt idx="6250">
                  <c:v>0.6061710756755202</c:v>
                </c:pt>
                <c:pt idx="6251">
                  <c:v>0.60624143435482425</c:v>
                </c:pt>
                <c:pt idx="6252">
                  <c:v>0.60631178808413255</c:v>
                </c:pt>
                <c:pt idx="6253">
                  <c:v>0.60637613832396853</c:v>
                </c:pt>
                <c:pt idx="6254">
                  <c:v>0.60642957859602487</c:v>
                </c:pt>
                <c:pt idx="6255">
                  <c:v>0.60648737812437514</c:v>
                </c:pt>
                <c:pt idx="6256">
                  <c:v>0.60655280752117202</c:v>
                </c:pt>
                <c:pt idx="6257">
                  <c:v>0.60662532010118231</c:v>
                </c:pt>
                <c:pt idx="6258">
                  <c:v>0.60668637924843405</c:v>
                </c:pt>
                <c:pt idx="6259">
                  <c:v>0.60673489680539372</c:v>
                </c:pt>
                <c:pt idx="6260">
                  <c:v>0.60677523545380374</c:v>
                </c:pt>
                <c:pt idx="6261">
                  <c:v>0.60682265854051587</c:v>
                </c:pt>
                <c:pt idx="6262">
                  <c:v>0.60686898926943456</c:v>
                </c:pt>
                <c:pt idx="6263">
                  <c:v>0.60691531785191632</c:v>
                </c:pt>
                <c:pt idx="6264">
                  <c:v>0.60696654931458582</c:v>
                </c:pt>
                <c:pt idx="6265">
                  <c:v>0.60701886809949401</c:v>
                </c:pt>
                <c:pt idx="6266">
                  <c:v>0.60707772346082578</c:v>
                </c:pt>
                <c:pt idx="6267">
                  <c:v>0.60714365914957646</c:v>
                </c:pt>
                <c:pt idx="6268">
                  <c:v>0.60720141742033173</c:v>
                </c:pt>
                <c:pt idx="6269">
                  <c:v>0.60724555120892221</c:v>
                </c:pt>
                <c:pt idx="6270">
                  <c:v>0.60730057950083338</c:v>
                </c:pt>
                <c:pt idx="6271">
                  <c:v>0.60736105264600826</c:v>
                </c:pt>
                <c:pt idx="6272">
                  <c:v>0.60742043262641954</c:v>
                </c:pt>
                <c:pt idx="6273">
                  <c:v>0.60748416684711448</c:v>
                </c:pt>
                <c:pt idx="6274">
                  <c:v>0.60755225447537375</c:v>
                </c:pt>
                <c:pt idx="6275">
                  <c:v>0.60762578390719579</c:v>
                </c:pt>
                <c:pt idx="6276">
                  <c:v>0.60769440649930506</c:v>
                </c:pt>
                <c:pt idx="6277">
                  <c:v>0.60775049924731706</c:v>
                </c:pt>
                <c:pt idx="6278">
                  <c:v>0.60780658884910932</c:v>
                </c:pt>
                <c:pt idx="6279">
                  <c:v>0.6078643088439849</c:v>
                </c:pt>
                <c:pt idx="6280">
                  <c:v>0.60791113582591816</c:v>
                </c:pt>
                <c:pt idx="6281">
                  <c:v>0.60795414937709924</c:v>
                </c:pt>
                <c:pt idx="6282">
                  <c:v>0.60800532764790549</c:v>
                </c:pt>
                <c:pt idx="6283">
                  <c:v>0.60805922533540835</c:v>
                </c:pt>
                <c:pt idx="6284">
                  <c:v>0.60811366449503346</c:v>
                </c:pt>
                <c:pt idx="6285">
                  <c:v>0.6081702780774092</c:v>
                </c:pt>
                <c:pt idx="6286">
                  <c:v>0.60822852139897154</c:v>
                </c:pt>
                <c:pt idx="6287">
                  <c:v>0.60829655836647589</c:v>
                </c:pt>
                <c:pt idx="6288">
                  <c:v>0.60836894461736513</c:v>
                </c:pt>
                <c:pt idx="6289">
                  <c:v>0.60843316261899894</c:v>
                </c:pt>
                <c:pt idx="6290">
                  <c:v>0.608470711912655</c:v>
                </c:pt>
                <c:pt idx="6291">
                  <c:v>0.60850771563425399</c:v>
                </c:pt>
                <c:pt idx="6292">
                  <c:v>0.60854254141556574</c:v>
                </c:pt>
                <c:pt idx="6293">
                  <c:v>0.60858280721336733</c:v>
                </c:pt>
                <c:pt idx="6294">
                  <c:v>0.60862579188389776</c:v>
                </c:pt>
                <c:pt idx="6295">
                  <c:v>0.60867095100315038</c:v>
                </c:pt>
                <c:pt idx="6296">
                  <c:v>0.60871121163087338</c:v>
                </c:pt>
                <c:pt idx="6297">
                  <c:v>0.60877051149534422</c:v>
                </c:pt>
                <c:pt idx="6298">
                  <c:v>0.6088385115987307</c:v>
                </c:pt>
                <c:pt idx="6299">
                  <c:v>0.60890705102361375</c:v>
                </c:pt>
                <c:pt idx="6300">
                  <c:v>0.60896688318896863</c:v>
                </c:pt>
                <c:pt idx="6301">
                  <c:v>0.60902616789453812</c:v>
                </c:pt>
                <c:pt idx="6302">
                  <c:v>0.60907511591990293</c:v>
                </c:pt>
                <c:pt idx="6303">
                  <c:v>0.60912678068087656</c:v>
                </c:pt>
                <c:pt idx="6304">
                  <c:v>0.60919801928918704</c:v>
                </c:pt>
                <c:pt idx="6305">
                  <c:v>0.60927414654354217</c:v>
                </c:pt>
                <c:pt idx="6306">
                  <c:v>0.60936222941979867</c:v>
                </c:pt>
                <c:pt idx="6307">
                  <c:v>0.60944921723829681</c:v>
                </c:pt>
                <c:pt idx="6308">
                  <c:v>0.60951554036568489</c:v>
                </c:pt>
                <c:pt idx="6309">
                  <c:v>0.60958131551634598</c:v>
                </c:pt>
                <c:pt idx="6310">
                  <c:v>0.60964056380774323</c:v>
                </c:pt>
                <c:pt idx="6311">
                  <c:v>0.60969437343418975</c:v>
                </c:pt>
                <c:pt idx="6312">
                  <c:v>0.60975089760018786</c:v>
                </c:pt>
                <c:pt idx="6313">
                  <c:v>0.60982154831503943</c:v>
                </c:pt>
                <c:pt idx="6314">
                  <c:v>0.60989980174206315</c:v>
                </c:pt>
                <c:pt idx="6315">
                  <c:v>0.60997478886387524</c:v>
                </c:pt>
                <c:pt idx="6316">
                  <c:v>0.6100427071283453</c:v>
                </c:pt>
                <c:pt idx="6317">
                  <c:v>0.61010627444466048</c:v>
                </c:pt>
                <c:pt idx="6318">
                  <c:v>0.61017744331184243</c:v>
                </c:pt>
                <c:pt idx="6319">
                  <c:v>0.61025132318971353</c:v>
                </c:pt>
                <c:pt idx="6320">
                  <c:v>0.61031922267568606</c:v>
                </c:pt>
                <c:pt idx="6321">
                  <c:v>0.61037679782757004</c:v>
                </c:pt>
                <c:pt idx="6322">
                  <c:v>0.6104207916999369</c:v>
                </c:pt>
                <c:pt idx="6323">
                  <c:v>0.61045446471433196</c:v>
                </c:pt>
                <c:pt idx="6324">
                  <c:v>0.61050062748808198</c:v>
                </c:pt>
                <c:pt idx="6325">
                  <c:v>0.61053918534809293</c:v>
                </c:pt>
                <c:pt idx="6326">
                  <c:v>0.61057882779494943</c:v>
                </c:pt>
                <c:pt idx="6327">
                  <c:v>0.61062118374129626</c:v>
                </c:pt>
                <c:pt idx="6328">
                  <c:v>0.6106798274746601</c:v>
                </c:pt>
                <c:pt idx="6329">
                  <c:v>0.61074932670558113</c:v>
                </c:pt>
                <c:pt idx="6330">
                  <c:v>0.61082316434641526</c:v>
                </c:pt>
                <c:pt idx="6331">
                  <c:v>0.61090839660845242</c:v>
                </c:pt>
                <c:pt idx="6332">
                  <c:v>0.61099687846877893</c:v>
                </c:pt>
                <c:pt idx="6333">
                  <c:v>0.61108155316330859</c:v>
                </c:pt>
                <c:pt idx="6334">
                  <c:v>0.61116567797092258</c:v>
                </c:pt>
                <c:pt idx="6335">
                  <c:v>0.61124219826226889</c:v>
                </c:pt>
                <c:pt idx="6336">
                  <c:v>0.61131111578240493</c:v>
                </c:pt>
                <c:pt idx="6337">
                  <c:v>0.61136809124797098</c:v>
                </c:pt>
                <c:pt idx="6338">
                  <c:v>0.61141258411609711</c:v>
                </c:pt>
                <c:pt idx="6339">
                  <c:v>0.61145002170316765</c:v>
                </c:pt>
                <c:pt idx="6340">
                  <c:v>0.61149017060133004</c:v>
                </c:pt>
                <c:pt idx="6341">
                  <c:v>0.61154062571460011</c:v>
                </c:pt>
                <c:pt idx="6342">
                  <c:v>0.61159758810560383</c:v>
                </c:pt>
                <c:pt idx="6343">
                  <c:v>0.6116507500765801</c:v>
                </c:pt>
                <c:pt idx="6344">
                  <c:v>0.61170987588791592</c:v>
                </c:pt>
                <c:pt idx="6345">
                  <c:v>0.61177225254149392</c:v>
                </c:pt>
                <c:pt idx="6346">
                  <c:v>0.61183733707547894</c:v>
                </c:pt>
                <c:pt idx="6347">
                  <c:v>0.61191434830234392</c:v>
                </c:pt>
                <c:pt idx="6348">
                  <c:v>0.61199786081706808</c:v>
                </c:pt>
                <c:pt idx="6349">
                  <c:v>0.61206455736164256</c:v>
                </c:pt>
                <c:pt idx="6350">
                  <c:v>0.61212745409228042</c:v>
                </c:pt>
                <c:pt idx="6351">
                  <c:v>0.61220010573635386</c:v>
                </c:pt>
                <c:pt idx="6352">
                  <c:v>0.61226841515418906</c:v>
                </c:pt>
                <c:pt idx="6353">
                  <c:v>0.61233780407096383</c:v>
                </c:pt>
                <c:pt idx="6354">
                  <c:v>0.61240718817325079</c:v>
                </c:pt>
                <c:pt idx="6355">
                  <c:v>0.61246681129012648</c:v>
                </c:pt>
                <c:pt idx="6356">
                  <c:v>0.61251830112130268</c:v>
                </c:pt>
                <c:pt idx="6357">
                  <c:v>0.6125741239429332</c:v>
                </c:pt>
                <c:pt idx="6358">
                  <c:v>0.61263265326370087</c:v>
                </c:pt>
                <c:pt idx="6359">
                  <c:v>0.61269334671895992</c:v>
                </c:pt>
                <c:pt idx="6360">
                  <c:v>0.61275024348791618</c:v>
                </c:pt>
                <c:pt idx="6361">
                  <c:v>0.61279467490396888</c:v>
                </c:pt>
                <c:pt idx="6362">
                  <c:v>0.61283693710190223</c:v>
                </c:pt>
                <c:pt idx="6363">
                  <c:v>0.61288624074217324</c:v>
                </c:pt>
                <c:pt idx="6364">
                  <c:v>0.61293500019338998</c:v>
                </c:pt>
                <c:pt idx="6365">
                  <c:v>0.61298159033665767</c:v>
                </c:pt>
                <c:pt idx="6366">
                  <c:v>0.61302005265645487</c:v>
                </c:pt>
                <c:pt idx="6367">
                  <c:v>0.61307368074566904</c:v>
                </c:pt>
                <c:pt idx="6368">
                  <c:v>0.61313976393033931</c:v>
                </c:pt>
                <c:pt idx="6369">
                  <c:v>0.6132004266160358</c:v>
                </c:pt>
                <c:pt idx="6370">
                  <c:v>0.61326108562199422</c:v>
                </c:pt>
                <c:pt idx="6371">
                  <c:v>0.61331470078697514</c:v>
                </c:pt>
                <c:pt idx="6372">
                  <c:v>0.61335585795320169</c:v>
                </c:pt>
                <c:pt idx="6373">
                  <c:v>0.61338401714360524</c:v>
                </c:pt>
                <c:pt idx="6374">
                  <c:v>0.61341759052663025</c:v>
                </c:pt>
                <c:pt idx="6375">
                  <c:v>0.61346361671987437</c:v>
                </c:pt>
                <c:pt idx="6376">
                  <c:v>0.61352696695655196</c:v>
                </c:pt>
                <c:pt idx="6377">
                  <c:v>0.61360114119295006</c:v>
                </c:pt>
                <c:pt idx="6378">
                  <c:v>0.61367693399927459</c:v>
                </c:pt>
                <c:pt idx="6379">
                  <c:v>0.61374676657165061</c:v>
                </c:pt>
                <c:pt idx="6380">
                  <c:v>0.61381064015826625</c:v>
                </c:pt>
                <c:pt idx="6381">
                  <c:v>0.61387613341316105</c:v>
                </c:pt>
                <c:pt idx="6382">
                  <c:v>0.61394432844231106</c:v>
                </c:pt>
                <c:pt idx="6383">
                  <c:v>0.61401684821209801</c:v>
                </c:pt>
                <c:pt idx="6384">
                  <c:v>0.6140904449894582</c:v>
                </c:pt>
                <c:pt idx="6385">
                  <c:v>0.61417052944613604</c:v>
                </c:pt>
                <c:pt idx="6386">
                  <c:v>0.61425331271714523</c:v>
                </c:pt>
                <c:pt idx="6387">
                  <c:v>0.61433554813555336</c:v>
                </c:pt>
                <c:pt idx="6388">
                  <c:v>0.61442697299749927</c:v>
                </c:pt>
                <c:pt idx="6389">
                  <c:v>0.61450919413670857</c:v>
                </c:pt>
                <c:pt idx="6390">
                  <c:v>0.61458870420329281</c:v>
                </c:pt>
                <c:pt idx="6391">
                  <c:v>0.61468010592446709</c:v>
                </c:pt>
                <c:pt idx="6392">
                  <c:v>0.61478285528102206</c:v>
                </c:pt>
                <c:pt idx="6393">
                  <c:v>0.61488613478383658</c:v>
                </c:pt>
                <c:pt idx="6394">
                  <c:v>0.61497264343529645</c:v>
                </c:pt>
                <c:pt idx="6395">
                  <c:v>0.61504941359574583</c:v>
                </c:pt>
                <c:pt idx="6396">
                  <c:v>0.61512779957972341</c:v>
                </c:pt>
                <c:pt idx="6397">
                  <c:v>0.6152191520421818</c:v>
                </c:pt>
                <c:pt idx="6398">
                  <c:v>0.6153050914149798</c:v>
                </c:pt>
                <c:pt idx="6399">
                  <c:v>0.61537697213624998</c:v>
                </c:pt>
                <c:pt idx="6400">
                  <c:v>0.61544074168393481</c:v>
                </c:pt>
                <c:pt idx="6401">
                  <c:v>0.61549207861933108</c:v>
                </c:pt>
                <c:pt idx="6402">
                  <c:v>0.61554179187651592</c:v>
                </c:pt>
                <c:pt idx="6403">
                  <c:v>0.61558609943582521</c:v>
                </c:pt>
                <c:pt idx="6404">
                  <c:v>0.6156147362040868</c:v>
                </c:pt>
                <c:pt idx="6405">
                  <c:v>0.61565309738214702</c:v>
                </c:pt>
                <c:pt idx="6406">
                  <c:v>0.61571630907081987</c:v>
                </c:pt>
                <c:pt idx="6407">
                  <c:v>0.61577843632420193</c:v>
                </c:pt>
                <c:pt idx="6408">
                  <c:v>0.61582435398735758</c:v>
                </c:pt>
                <c:pt idx="6409">
                  <c:v>0.615858925895309</c:v>
                </c:pt>
                <c:pt idx="6410">
                  <c:v>0.61589403676598919</c:v>
                </c:pt>
                <c:pt idx="6411">
                  <c:v>0.61593076681900893</c:v>
                </c:pt>
                <c:pt idx="6412">
                  <c:v>0.6159701961097378</c:v>
                </c:pt>
                <c:pt idx="6413">
                  <c:v>0.61599720157618587</c:v>
                </c:pt>
                <c:pt idx="6414">
                  <c:v>0.61602636666082877</c:v>
                </c:pt>
                <c:pt idx="6415">
                  <c:v>0.61605985144982645</c:v>
                </c:pt>
                <c:pt idx="6416">
                  <c:v>0.61610737632208534</c:v>
                </c:pt>
                <c:pt idx="6417">
                  <c:v>0.6161602990899584</c:v>
                </c:pt>
                <c:pt idx="6418">
                  <c:v>0.61623535821255249</c:v>
                </c:pt>
                <c:pt idx="6419">
                  <c:v>0.61631905059073655</c:v>
                </c:pt>
                <c:pt idx="6420">
                  <c:v>0.61639787700583293</c:v>
                </c:pt>
                <c:pt idx="6421">
                  <c:v>0.6164788565779703</c:v>
                </c:pt>
                <c:pt idx="6422">
                  <c:v>0.61655982959294764</c:v>
                </c:pt>
                <c:pt idx="6423">
                  <c:v>0.61663971654216154</c:v>
                </c:pt>
                <c:pt idx="6424">
                  <c:v>0.61672985158556703</c:v>
                </c:pt>
                <c:pt idx="6425">
                  <c:v>0.61681134394273529</c:v>
                </c:pt>
                <c:pt idx="6426">
                  <c:v>0.61687987873104755</c:v>
                </c:pt>
                <c:pt idx="6427">
                  <c:v>0.61694247333120467</c:v>
                </c:pt>
                <c:pt idx="6428">
                  <c:v>0.61700182666051206</c:v>
                </c:pt>
                <c:pt idx="6429">
                  <c:v>0.6170649531538861</c:v>
                </c:pt>
                <c:pt idx="6430">
                  <c:v>0.61713293107511513</c:v>
                </c:pt>
                <c:pt idx="6431">
                  <c:v>0.61721115391692605</c:v>
                </c:pt>
                <c:pt idx="6432">
                  <c:v>0.61729692227605992</c:v>
                </c:pt>
                <c:pt idx="6433">
                  <c:v>0.61738861615879392</c:v>
                </c:pt>
                <c:pt idx="6434">
                  <c:v>0.6174835374389217</c:v>
                </c:pt>
                <c:pt idx="6435">
                  <c:v>0.61757898895838537</c:v>
                </c:pt>
                <c:pt idx="6436">
                  <c:v>0.6176792841282327</c:v>
                </c:pt>
                <c:pt idx="6437">
                  <c:v>0.61777309953624204</c:v>
                </c:pt>
                <c:pt idx="6438">
                  <c:v>0.61785235052281018</c:v>
                </c:pt>
                <c:pt idx="6439">
                  <c:v>0.61791111080486572</c:v>
                </c:pt>
                <c:pt idx="6440">
                  <c:v>0.61796124299483624</c:v>
                </c:pt>
                <c:pt idx="6441">
                  <c:v>0.61801514577148908</c:v>
                </c:pt>
                <c:pt idx="6442">
                  <c:v>0.6180755134321203</c:v>
                </c:pt>
                <c:pt idx="6443">
                  <c:v>0.61814180586098344</c:v>
                </c:pt>
                <c:pt idx="6444">
                  <c:v>0.6182145607855134</c:v>
                </c:pt>
                <c:pt idx="6445">
                  <c:v>0.61829216020441891</c:v>
                </c:pt>
                <c:pt idx="6446">
                  <c:v>0.61836975360212187</c:v>
                </c:pt>
                <c:pt idx="6447">
                  <c:v>0.61843494895517093</c:v>
                </c:pt>
                <c:pt idx="6448">
                  <c:v>0.61849098123408852</c:v>
                </c:pt>
                <c:pt idx="6449">
                  <c:v>0.61855078145288889</c:v>
                </c:pt>
                <c:pt idx="6450">
                  <c:v>0.61861057809583697</c:v>
                </c:pt>
                <c:pt idx="6451">
                  <c:v>0.61866929384242064</c:v>
                </c:pt>
                <c:pt idx="6452">
                  <c:v>0.61872315846770287</c:v>
                </c:pt>
                <c:pt idx="6453">
                  <c:v>0.61877109554410503</c:v>
                </c:pt>
                <c:pt idx="6454">
                  <c:v>0.61881849174240022</c:v>
                </c:pt>
                <c:pt idx="6455">
                  <c:v>0.61886480858407389</c:v>
                </c:pt>
                <c:pt idx="6456">
                  <c:v>0.61891327740032398</c:v>
                </c:pt>
                <c:pt idx="6457">
                  <c:v>0.61896820588560408</c:v>
                </c:pt>
                <c:pt idx="6458">
                  <c:v>0.61903282377045699</c:v>
                </c:pt>
                <c:pt idx="6459">
                  <c:v>0.61908936099471512</c:v>
                </c:pt>
                <c:pt idx="6460">
                  <c:v>0.61913512688282235</c:v>
                </c:pt>
                <c:pt idx="6461">
                  <c:v>0.61918519774926062</c:v>
                </c:pt>
                <c:pt idx="6462">
                  <c:v>0.61924334141581661</c:v>
                </c:pt>
                <c:pt idx="6463">
                  <c:v>0.61929663680715075</c:v>
                </c:pt>
                <c:pt idx="6464">
                  <c:v>0.6193375485137721</c:v>
                </c:pt>
                <c:pt idx="6465">
                  <c:v>0.61937522886810104</c:v>
                </c:pt>
                <c:pt idx="6466">
                  <c:v>0.61942098167538029</c:v>
                </c:pt>
                <c:pt idx="6467">
                  <c:v>0.61947265291711617</c:v>
                </c:pt>
                <c:pt idx="6468">
                  <c:v>0.61951624845067998</c:v>
                </c:pt>
                <c:pt idx="6469">
                  <c:v>0.6195485402132157</c:v>
                </c:pt>
                <c:pt idx="6470">
                  <c:v>0.61958944161554752</c:v>
                </c:pt>
                <c:pt idx="6471">
                  <c:v>0.61965294310946839</c:v>
                </c:pt>
                <c:pt idx="6472">
                  <c:v>0.61971859295688303</c:v>
                </c:pt>
                <c:pt idx="6473">
                  <c:v>0.61979338548164709</c:v>
                </c:pt>
                <c:pt idx="6474">
                  <c:v>0.61986817241290793</c:v>
                </c:pt>
                <c:pt idx="6475">
                  <c:v>0.61994456767557793</c:v>
                </c:pt>
                <c:pt idx="6476">
                  <c:v>0.62002795020913715</c:v>
                </c:pt>
                <c:pt idx="6477">
                  <c:v>0.620110250020943</c:v>
                </c:pt>
                <c:pt idx="6478">
                  <c:v>0.62017640770377014</c:v>
                </c:pt>
                <c:pt idx="6479">
                  <c:v>0.62023395594951924</c:v>
                </c:pt>
                <c:pt idx="6480">
                  <c:v>0.62029849209865884</c:v>
                </c:pt>
                <c:pt idx="6481">
                  <c:v>0.62036087308409427</c:v>
                </c:pt>
                <c:pt idx="6482">
                  <c:v>0.620418948434727</c:v>
                </c:pt>
                <c:pt idx="6483">
                  <c:v>0.62048293496208984</c:v>
                </c:pt>
                <c:pt idx="6484">
                  <c:v>0.6205458420942469</c:v>
                </c:pt>
                <c:pt idx="6485">
                  <c:v>0.62060713241684684</c:v>
                </c:pt>
                <c:pt idx="6486">
                  <c:v>0.62067056932080311</c:v>
                </c:pt>
                <c:pt idx="6487">
                  <c:v>0.62072486381360781</c:v>
                </c:pt>
                <c:pt idx="6488">
                  <c:v>0.62077539267339188</c:v>
                </c:pt>
                <c:pt idx="6489">
                  <c:v>0.62083290645991918</c:v>
                </c:pt>
                <c:pt idx="6490">
                  <c:v>0.62088611720430975</c:v>
                </c:pt>
                <c:pt idx="6491">
                  <c:v>0.62093287582422951</c:v>
                </c:pt>
                <c:pt idx="6492">
                  <c:v>0.62097909484003067</c:v>
                </c:pt>
                <c:pt idx="6493">
                  <c:v>0.62103767168601742</c:v>
                </c:pt>
                <c:pt idx="6494">
                  <c:v>0.62109946922601145</c:v>
                </c:pt>
                <c:pt idx="6495">
                  <c:v>0.62117039734737556</c:v>
                </c:pt>
                <c:pt idx="6496">
                  <c:v>0.62124615592042109</c:v>
                </c:pt>
                <c:pt idx="6497">
                  <c:v>0.62131707363870547</c:v>
                </c:pt>
                <c:pt idx="6498">
                  <c:v>0.62139443268679795</c:v>
                </c:pt>
                <c:pt idx="6499">
                  <c:v>0.6214712485975058</c:v>
                </c:pt>
                <c:pt idx="6500">
                  <c:v>0.62154107612354503</c:v>
                </c:pt>
                <c:pt idx="6501">
                  <c:v>0.6215904895804506</c:v>
                </c:pt>
                <c:pt idx="6502">
                  <c:v>0.62163077048336068</c:v>
                </c:pt>
                <c:pt idx="6503">
                  <c:v>0.6216678274810552</c:v>
                </c:pt>
                <c:pt idx="6504">
                  <c:v>0.62170488310557959</c:v>
                </c:pt>
                <c:pt idx="6505">
                  <c:v>0.62174354838030133</c:v>
                </c:pt>
                <c:pt idx="6506">
                  <c:v>0.62178382311846048</c:v>
                </c:pt>
                <c:pt idx="6507">
                  <c:v>0.6218316137033485</c:v>
                </c:pt>
                <c:pt idx="6508">
                  <c:v>0.6218836974701657</c:v>
                </c:pt>
                <c:pt idx="6509">
                  <c:v>0.62193738923541886</c:v>
                </c:pt>
                <c:pt idx="6510">
                  <c:v>0.62197926681116433</c:v>
                </c:pt>
                <c:pt idx="6511">
                  <c:v>0.62201577403610919</c:v>
                </c:pt>
                <c:pt idx="6512">
                  <c:v>0.62205335361086322</c:v>
                </c:pt>
                <c:pt idx="6513">
                  <c:v>0.62209629996711313</c:v>
                </c:pt>
                <c:pt idx="6514">
                  <c:v>0.6221440756212393</c:v>
                </c:pt>
                <c:pt idx="6515">
                  <c:v>0.62218809161945143</c:v>
                </c:pt>
                <c:pt idx="6516">
                  <c:v>0.62223586288847743</c:v>
                </c:pt>
                <c:pt idx="6517">
                  <c:v>0.62227772796699665</c:v>
                </c:pt>
                <c:pt idx="6518">
                  <c:v>0.62232227477966617</c:v>
                </c:pt>
                <c:pt idx="6519">
                  <c:v>0.62237057631002901</c:v>
                </c:pt>
                <c:pt idx="6520">
                  <c:v>0.62242048544053918</c:v>
                </c:pt>
                <c:pt idx="6521">
                  <c:v>0.62247092869725229</c:v>
                </c:pt>
                <c:pt idx="6522">
                  <c:v>0.6225165400898055</c:v>
                </c:pt>
                <c:pt idx="6523">
                  <c:v>0.62256751506673702</c:v>
                </c:pt>
                <c:pt idx="6524">
                  <c:v>0.62263029120463564</c:v>
                </c:pt>
                <c:pt idx="6525">
                  <c:v>0.62268716191017481</c:v>
                </c:pt>
                <c:pt idx="6526">
                  <c:v>0.62274617526062126</c:v>
                </c:pt>
                <c:pt idx="6527">
                  <c:v>0.62281162235819998</c:v>
                </c:pt>
                <c:pt idx="6528">
                  <c:v>0.62286848275253681</c:v>
                </c:pt>
                <c:pt idx="6529">
                  <c:v>0.62292319441938437</c:v>
                </c:pt>
                <c:pt idx="6530">
                  <c:v>0.62299131162498544</c:v>
                </c:pt>
                <c:pt idx="6531">
                  <c:v>0.62306156939325763</c:v>
                </c:pt>
                <c:pt idx="6532">
                  <c:v>0.62313825735293682</c:v>
                </c:pt>
                <c:pt idx="6533">
                  <c:v>0.62321601186696074</c:v>
                </c:pt>
                <c:pt idx="6534">
                  <c:v>0.62329590503535981</c:v>
                </c:pt>
                <c:pt idx="6535">
                  <c:v>0.62338061699330749</c:v>
                </c:pt>
                <c:pt idx="6536">
                  <c:v>0.62345781657839816</c:v>
                </c:pt>
                <c:pt idx="6537">
                  <c:v>0.6235350102041729</c:v>
                </c:pt>
                <c:pt idx="6538">
                  <c:v>0.62360737381688536</c:v>
                </c:pt>
                <c:pt idx="6539">
                  <c:v>0.62367276457762311</c:v>
                </c:pt>
                <c:pt idx="6540">
                  <c:v>0.62373011197126671</c:v>
                </c:pt>
                <c:pt idx="6541">
                  <c:v>0.62378906380763344</c:v>
                </c:pt>
                <c:pt idx="6542">
                  <c:v>0.62384640453239848</c:v>
                </c:pt>
                <c:pt idx="6543">
                  <c:v>0.62389624006176525</c:v>
                </c:pt>
                <c:pt idx="6544">
                  <c:v>0.62395035970530688</c:v>
                </c:pt>
                <c:pt idx="6545">
                  <c:v>0.62400126164754843</c:v>
                </c:pt>
                <c:pt idx="6546">
                  <c:v>0.62404733906619247</c:v>
                </c:pt>
                <c:pt idx="6547">
                  <c:v>0.62408859262800132</c:v>
                </c:pt>
                <c:pt idx="6548">
                  <c:v>0.62412555865970476</c:v>
                </c:pt>
                <c:pt idx="6549">
                  <c:v>0.62416520187080993</c:v>
                </c:pt>
                <c:pt idx="6550">
                  <c:v>0.62420484351039329</c:v>
                </c:pt>
                <c:pt idx="6551">
                  <c:v>0.62425144721207493</c:v>
                </c:pt>
                <c:pt idx="6552">
                  <c:v>0.62430286946592373</c:v>
                </c:pt>
                <c:pt idx="6553">
                  <c:v>0.62436178754784644</c:v>
                </c:pt>
                <c:pt idx="6554">
                  <c:v>0.6244244511527649</c:v>
                </c:pt>
                <c:pt idx="6555">
                  <c:v>0.62448818190268596</c:v>
                </c:pt>
                <c:pt idx="6556">
                  <c:v>0.62454226952089187</c:v>
                </c:pt>
                <c:pt idx="6557">
                  <c:v>0.62459367682256073</c:v>
                </c:pt>
                <c:pt idx="6558">
                  <c:v>0.62464668783467381</c:v>
                </c:pt>
                <c:pt idx="6559">
                  <c:v>0.62470183772325016</c:v>
                </c:pt>
                <c:pt idx="6560">
                  <c:v>0.62475484300210649</c:v>
                </c:pt>
                <c:pt idx="6561">
                  <c:v>0.62480677474239632</c:v>
                </c:pt>
                <c:pt idx="6562">
                  <c:v>0.62486030979582374</c:v>
                </c:pt>
                <c:pt idx="6563">
                  <c:v>0.62491223605947033</c:v>
                </c:pt>
                <c:pt idx="6564">
                  <c:v>0.62496362434616404</c:v>
                </c:pt>
                <c:pt idx="6565">
                  <c:v>0.62500537538472722</c:v>
                </c:pt>
                <c:pt idx="6566">
                  <c:v>0.62504337801975962</c:v>
                </c:pt>
                <c:pt idx="6567">
                  <c:v>0.62508940744648722</c:v>
                </c:pt>
                <c:pt idx="6568">
                  <c:v>0.62514132181562032</c:v>
                </c:pt>
                <c:pt idx="6569">
                  <c:v>0.6251959092762519</c:v>
                </c:pt>
                <c:pt idx="6570">
                  <c:v>0.62523604521400267</c:v>
                </c:pt>
                <c:pt idx="6571">
                  <c:v>0.6252713635067414</c:v>
                </c:pt>
                <c:pt idx="6572">
                  <c:v>0.62530935603506055</c:v>
                </c:pt>
                <c:pt idx="6573">
                  <c:v>0.62534681204431974</c:v>
                </c:pt>
                <c:pt idx="6574">
                  <c:v>0.62538854708779712</c:v>
                </c:pt>
                <c:pt idx="6575">
                  <c:v>0.62543884085154167</c:v>
                </c:pt>
                <c:pt idx="6576">
                  <c:v>0.62550036701609746</c:v>
                </c:pt>
                <c:pt idx="6577">
                  <c:v>0.62555921458806363</c:v>
                </c:pt>
                <c:pt idx="6578">
                  <c:v>0.6256239429176701</c:v>
                </c:pt>
                <c:pt idx="6579">
                  <c:v>0.62568813216470942</c:v>
                </c:pt>
                <c:pt idx="6580">
                  <c:v>0.62576408411818196</c:v>
                </c:pt>
                <c:pt idx="6581">
                  <c:v>0.62585126129193724</c:v>
                </c:pt>
                <c:pt idx="6582">
                  <c:v>0.62594003514328334</c:v>
                </c:pt>
                <c:pt idx="6583">
                  <c:v>0.62603254408476627</c:v>
                </c:pt>
                <c:pt idx="6584">
                  <c:v>0.62611916319652527</c:v>
                </c:pt>
                <c:pt idx="6585">
                  <c:v>0.62619882476854694</c:v>
                </c:pt>
                <c:pt idx="6586">
                  <c:v>0.62625870043033782</c:v>
                </c:pt>
                <c:pt idx="6587">
                  <c:v>0.62630841588953057</c:v>
                </c:pt>
                <c:pt idx="6588">
                  <c:v>0.62635599073506154</c:v>
                </c:pt>
                <c:pt idx="6589">
                  <c:v>0.62640302880650922</c:v>
                </c:pt>
                <c:pt idx="6590">
                  <c:v>0.62645166812167741</c:v>
                </c:pt>
                <c:pt idx="6591">
                  <c:v>0.62650351181988695</c:v>
                </c:pt>
                <c:pt idx="6592">
                  <c:v>0.62655481840076899</c:v>
                </c:pt>
                <c:pt idx="6593">
                  <c:v>0.62660345033373477</c:v>
                </c:pt>
                <c:pt idx="6594">
                  <c:v>0.62665261427947194</c:v>
                </c:pt>
                <c:pt idx="6595">
                  <c:v>0.62670658495844422</c:v>
                </c:pt>
                <c:pt idx="6596">
                  <c:v>0.62675894976375002</c:v>
                </c:pt>
                <c:pt idx="6597">
                  <c:v>0.626801160212766</c:v>
                </c:pt>
                <c:pt idx="6598">
                  <c:v>0.62683856038769636</c:v>
                </c:pt>
                <c:pt idx="6599">
                  <c:v>0.62687969896460116</c:v>
                </c:pt>
                <c:pt idx="6600">
                  <c:v>0.62693152047743228</c:v>
                </c:pt>
                <c:pt idx="6601">
                  <c:v>0.62699722843124339</c:v>
                </c:pt>
                <c:pt idx="6602">
                  <c:v>0.62706880779248697</c:v>
                </c:pt>
                <c:pt idx="6603">
                  <c:v>0.62714091614733936</c:v>
                </c:pt>
                <c:pt idx="6604">
                  <c:v>0.62721034890841454</c:v>
                </c:pt>
                <c:pt idx="6605">
                  <c:v>0.62729472992828927</c:v>
                </c:pt>
                <c:pt idx="6606">
                  <c:v>0.62738978356157238</c:v>
                </c:pt>
                <c:pt idx="6607">
                  <c:v>0.62750084602364231</c:v>
                </c:pt>
                <c:pt idx="6608">
                  <c:v>0.62760335427244274</c:v>
                </c:pt>
                <c:pt idx="6609">
                  <c:v>0.62770531819918851</c:v>
                </c:pt>
                <c:pt idx="6610">
                  <c:v>0.62779926528462926</c:v>
                </c:pt>
                <c:pt idx="6611">
                  <c:v>0.62787185471510654</c:v>
                </c:pt>
                <c:pt idx="6612">
                  <c:v>0.62793002920496854</c:v>
                </c:pt>
                <c:pt idx="6613">
                  <c:v>0.62797539228439292</c:v>
                </c:pt>
                <c:pt idx="6614">
                  <c:v>0.62802448882795292</c:v>
                </c:pt>
                <c:pt idx="6615">
                  <c:v>0.62808158721088347</c:v>
                </c:pt>
                <c:pt idx="6616">
                  <c:v>0.62814135025044948</c:v>
                </c:pt>
                <c:pt idx="6617">
                  <c:v>0.62821391485432121</c:v>
                </c:pt>
                <c:pt idx="6618">
                  <c:v>0.62829127572816412</c:v>
                </c:pt>
                <c:pt idx="6619">
                  <c:v>0.6283632959898956</c:v>
                </c:pt>
                <c:pt idx="6620">
                  <c:v>0.62842197533131683</c:v>
                </c:pt>
                <c:pt idx="6621">
                  <c:v>0.62846998314059643</c:v>
                </c:pt>
                <c:pt idx="6622">
                  <c:v>0.62851372158258667</c:v>
                </c:pt>
                <c:pt idx="6623">
                  <c:v>0.62856652520140699</c:v>
                </c:pt>
                <c:pt idx="6624">
                  <c:v>0.62862039268687242</c:v>
                </c:pt>
                <c:pt idx="6625">
                  <c:v>0.62867372397229715</c:v>
                </c:pt>
                <c:pt idx="6626">
                  <c:v>0.62872545260178525</c:v>
                </c:pt>
                <c:pt idx="6627">
                  <c:v>0.62876864662373932</c:v>
                </c:pt>
                <c:pt idx="6628">
                  <c:v>0.6288091726515862</c:v>
                </c:pt>
                <c:pt idx="6629">
                  <c:v>0.62885822827747662</c:v>
                </c:pt>
                <c:pt idx="6630">
                  <c:v>0.62890461562301692</c:v>
                </c:pt>
                <c:pt idx="6631">
                  <c:v>0.62894620244831678</c:v>
                </c:pt>
                <c:pt idx="6632">
                  <c:v>0.62898138994971986</c:v>
                </c:pt>
                <c:pt idx="6633">
                  <c:v>0.62901497686426111</c:v>
                </c:pt>
                <c:pt idx="6634">
                  <c:v>0.62905069504356537</c:v>
                </c:pt>
                <c:pt idx="6635">
                  <c:v>0.62909707346214971</c:v>
                </c:pt>
                <c:pt idx="6636">
                  <c:v>0.62914824715206097</c:v>
                </c:pt>
                <c:pt idx="6637">
                  <c:v>0.62919781916701623</c:v>
                </c:pt>
                <c:pt idx="6638">
                  <c:v>0.62925378461769266</c:v>
                </c:pt>
                <c:pt idx="6639">
                  <c:v>0.62932307083642502</c:v>
                </c:pt>
                <c:pt idx="6640">
                  <c:v>0.62939661557004245</c:v>
                </c:pt>
                <c:pt idx="6641">
                  <c:v>0.6294600302367036</c:v>
                </c:pt>
                <c:pt idx="6642">
                  <c:v>0.62951811241127398</c:v>
                </c:pt>
                <c:pt idx="6643">
                  <c:v>0.62957672402992526</c:v>
                </c:pt>
                <c:pt idx="6644">
                  <c:v>0.62963533221345602</c:v>
                </c:pt>
                <c:pt idx="6645">
                  <c:v>0.62969660073288403</c:v>
                </c:pt>
                <c:pt idx="6646">
                  <c:v>0.62975733277779333</c:v>
                </c:pt>
                <c:pt idx="6647">
                  <c:v>0.62982711680159498</c:v>
                </c:pt>
                <c:pt idx="6648">
                  <c:v>0.62990595090910595</c:v>
                </c:pt>
                <c:pt idx="6649">
                  <c:v>0.62998264840038998</c:v>
                </c:pt>
                <c:pt idx="6650">
                  <c:v>0.63005507951896045</c:v>
                </c:pt>
                <c:pt idx="6651">
                  <c:v>0.63012750539164397</c:v>
                </c:pt>
                <c:pt idx="6652">
                  <c:v>0.63019832856192626</c:v>
                </c:pt>
                <c:pt idx="6653">
                  <c:v>0.63026062750475464</c:v>
                </c:pt>
                <c:pt idx="6654">
                  <c:v>0.63032132530586227</c:v>
                </c:pt>
                <c:pt idx="6655">
                  <c:v>0.63038201942297079</c:v>
                </c:pt>
                <c:pt idx="6656">
                  <c:v>0.630439515715008</c:v>
                </c:pt>
                <c:pt idx="6657">
                  <c:v>0.6304837004337569</c:v>
                </c:pt>
                <c:pt idx="6658">
                  <c:v>0.63052309239226623</c:v>
                </c:pt>
                <c:pt idx="6659">
                  <c:v>0.63055609527097189</c:v>
                </c:pt>
                <c:pt idx="6660">
                  <c:v>0.63060612981610975</c:v>
                </c:pt>
                <c:pt idx="6661">
                  <c:v>0.63065616185791706</c:v>
                </c:pt>
                <c:pt idx="6662">
                  <c:v>0.63070140144277453</c:v>
                </c:pt>
                <c:pt idx="6663">
                  <c:v>0.63073759163715182</c:v>
                </c:pt>
                <c:pt idx="6664">
                  <c:v>0.63077324834185333</c:v>
                </c:pt>
                <c:pt idx="6665">
                  <c:v>0.63080996809695278</c:v>
                </c:pt>
                <c:pt idx="6666">
                  <c:v>0.63083923650125995</c:v>
                </c:pt>
                <c:pt idx="6667">
                  <c:v>0.6308727610754411</c:v>
                </c:pt>
                <c:pt idx="6668">
                  <c:v>0.63090415608613803</c:v>
                </c:pt>
                <c:pt idx="6669">
                  <c:v>0.63093076125584335</c:v>
                </c:pt>
                <c:pt idx="6670">
                  <c:v>0.63094087103473995</c:v>
                </c:pt>
                <c:pt idx="6671">
                  <c:v>0.63095683363543098</c:v>
                </c:pt>
                <c:pt idx="6672">
                  <c:v>0.63098822600682125</c:v>
                </c:pt>
                <c:pt idx="6673">
                  <c:v>0.63102227763441265</c:v>
                </c:pt>
                <c:pt idx="6674">
                  <c:v>0.63106643661205963</c:v>
                </c:pt>
                <c:pt idx="6675">
                  <c:v>0.63112282957955224</c:v>
                </c:pt>
                <c:pt idx="6676">
                  <c:v>0.63117655954287732</c:v>
                </c:pt>
                <c:pt idx="6677">
                  <c:v>0.63123879757464352</c:v>
                </c:pt>
                <c:pt idx="6678">
                  <c:v>0.63130688260862189</c:v>
                </c:pt>
                <c:pt idx="6679">
                  <c:v>0.63137017625579583</c:v>
                </c:pt>
                <c:pt idx="6680">
                  <c:v>0.63142336109706498</c:v>
                </c:pt>
                <c:pt idx="6681">
                  <c:v>0.6314760113037291</c:v>
                </c:pt>
                <c:pt idx="6682">
                  <c:v>0.63152812696008176</c:v>
                </c:pt>
                <c:pt idx="6683">
                  <c:v>0.6315823669016436</c:v>
                </c:pt>
                <c:pt idx="6684">
                  <c:v>0.63163713562212442</c:v>
                </c:pt>
                <c:pt idx="6685">
                  <c:v>0.63168817949594014</c:v>
                </c:pt>
                <c:pt idx="6686">
                  <c:v>0.63174666406506907</c:v>
                </c:pt>
                <c:pt idx="6687">
                  <c:v>0.63180939825501048</c:v>
                </c:pt>
                <c:pt idx="6688">
                  <c:v>0.63187266010513232</c:v>
                </c:pt>
                <c:pt idx="6689">
                  <c:v>0.63194814379882991</c:v>
                </c:pt>
                <c:pt idx="6690">
                  <c:v>0.6320342520411959</c:v>
                </c:pt>
                <c:pt idx="6691">
                  <c:v>0.63211982140571488</c:v>
                </c:pt>
                <c:pt idx="6692">
                  <c:v>0.63220485203007692</c:v>
                </c:pt>
                <c:pt idx="6693">
                  <c:v>0.63228084203237989</c:v>
                </c:pt>
                <c:pt idx="6694">
                  <c:v>0.63235310688735558</c:v>
                </c:pt>
                <c:pt idx="6695">
                  <c:v>0.63242111609837937</c:v>
                </c:pt>
                <c:pt idx="6696">
                  <c:v>0.63249018321942885</c:v>
                </c:pt>
                <c:pt idx="6697">
                  <c:v>0.63255074584625037</c:v>
                </c:pt>
                <c:pt idx="6698">
                  <c:v>0.63260227431613969</c:v>
                </c:pt>
                <c:pt idx="6699">
                  <c:v>0.63264795713080402</c:v>
                </c:pt>
                <c:pt idx="6700">
                  <c:v>0.63269523133474037</c:v>
                </c:pt>
                <c:pt idx="6701">
                  <c:v>0.63275100139850005</c:v>
                </c:pt>
                <c:pt idx="6702">
                  <c:v>0.63281898355533461</c:v>
                </c:pt>
                <c:pt idx="6703">
                  <c:v>0.63288536792030103</c:v>
                </c:pt>
                <c:pt idx="6704">
                  <c:v>0.63294272046321165</c:v>
                </c:pt>
                <c:pt idx="6705">
                  <c:v>0.63299900772366702</c:v>
                </c:pt>
                <c:pt idx="6706">
                  <c:v>0.63305794664782578</c:v>
                </c:pt>
                <c:pt idx="6707">
                  <c:v>0.63311794396654764</c:v>
                </c:pt>
                <c:pt idx="6708">
                  <c:v>0.63317581407577639</c:v>
                </c:pt>
                <c:pt idx="6709">
                  <c:v>0.63322996472288973</c:v>
                </c:pt>
                <c:pt idx="6710">
                  <c:v>0.63328305074614866</c:v>
                </c:pt>
                <c:pt idx="6711">
                  <c:v>0.63333878803772881</c:v>
                </c:pt>
                <c:pt idx="6712">
                  <c:v>0.63340779180907769</c:v>
                </c:pt>
                <c:pt idx="6713">
                  <c:v>0.63348634415310934</c:v>
                </c:pt>
                <c:pt idx="6714">
                  <c:v>0.63357762696323972</c:v>
                </c:pt>
                <c:pt idx="6715">
                  <c:v>0.63366996272372489</c:v>
                </c:pt>
                <c:pt idx="6716">
                  <c:v>0.63376441232405578</c:v>
                </c:pt>
                <c:pt idx="6717">
                  <c:v>0.63385620029814471</c:v>
                </c:pt>
                <c:pt idx="6718">
                  <c:v>0.63395169329407119</c:v>
                </c:pt>
                <c:pt idx="6719">
                  <c:v>0.63404346408041778</c:v>
                </c:pt>
                <c:pt idx="6720">
                  <c:v>0.63412780090264043</c:v>
                </c:pt>
                <c:pt idx="6721">
                  <c:v>0.63420682706697162</c:v>
                </c:pt>
                <c:pt idx="6722">
                  <c:v>0.63427205872556258</c:v>
                </c:pt>
                <c:pt idx="6723">
                  <c:v>0.63432721062929842</c:v>
                </c:pt>
                <c:pt idx="6724">
                  <c:v>0.63438607132487379</c:v>
                </c:pt>
                <c:pt idx="6725">
                  <c:v>0.63444333786564044</c:v>
                </c:pt>
                <c:pt idx="6726">
                  <c:v>0.63449370850073739</c:v>
                </c:pt>
                <c:pt idx="6727">
                  <c:v>0.63453294281655936</c:v>
                </c:pt>
                <c:pt idx="6728">
                  <c:v>0.63457005494183727</c:v>
                </c:pt>
                <c:pt idx="6729">
                  <c:v>0.63461246711286434</c:v>
                </c:pt>
                <c:pt idx="6730">
                  <c:v>0.63466441957107556</c:v>
                </c:pt>
                <c:pt idx="6731">
                  <c:v>0.63471424898485884</c:v>
                </c:pt>
                <c:pt idx="6732">
                  <c:v>0.63475400471505605</c:v>
                </c:pt>
                <c:pt idx="6733">
                  <c:v>0.63479905929869174</c:v>
                </c:pt>
                <c:pt idx="6734">
                  <c:v>0.6348409317388144</c:v>
                </c:pt>
                <c:pt idx="6735">
                  <c:v>0.63488810238765536</c:v>
                </c:pt>
                <c:pt idx="6736">
                  <c:v>0.63492573130977936</c:v>
                </c:pt>
                <c:pt idx="6737">
                  <c:v>0.63495010985560041</c:v>
                </c:pt>
                <c:pt idx="6738">
                  <c:v>0.63496600858704078</c:v>
                </c:pt>
                <c:pt idx="6739">
                  <c:v>0.63498826638641315</c:v>
                </c:pt>
                <c:pt idx="6740">
                  <c:v>0.63501529304821669</c:v>
                </c:pt>
                <c:pt idx="6741">
                  <c:v>0.63503648991892347</c:v>
                </c:pt>
                <c:pt idx="6742">
                  <c:v>0.63506351527745497</c:v>
                </c:pt>
                <c:pt idx="6743">
                  <c:v>0.63508895024184198</c:v>
                </c:pt>
                <c:pt idx="6744">
                  <c:v>0.63510961567405899</c:v>
                </c:pt>
                <c:pt idx="6745">
                  <c:v>0.63513345987288583</c:v>
                </c:pt>
                <c:pt idx="6746">
                  <c:v>0.63515624379835034</c:v>
                </c:pt>
                <c:pt idx="6747">
                  <c:v>0.63518697478249675</c:v>
                </c:pt>
                <c:pt idx="6748">
                  <c:v>0.63521558553950752</c:v>
                </c:pt>
                <c:pt idx="6749">
                  <c:v>0.6352479041137632</c:v>
                </c:pt>
                <c:pt idx="6750">
                  <c:v>0.63528975776426855</c:v>
                </c:pt>
                <c:pt idx="6751">
                  <c:v>0.63533637748982441</c:v>
                </c:pt>
                <c:pt idx="6752">
                  <c:v>0.6353904112704859</c:v>
                </c:pt>
                <c:pt idx="6753">
                  <c:v>0.63545768454434925</c:v>
                </c:pt>
                <c:pt idx="6754">
                  <c:v>0.63553501673221602</c:v>
                </c:pt>
                <c:pt idx="6755">
                  <c:v>0.63561234294027791</c:v>
                </c:pt>
                <c:pt idx="6756">
                  <c:v>0.6356960179909158</c:v>
                </c:pt>
                <c:pt idx="6757">
                  <c:v>0.63578021556295117</c:v>
                </c:pt>
                <c:pt idx="6758">
                  <c:v>0.63586122917566501</c:v>
                </c:pt>
                <c:pt idx="6759">
                  <c:v>0.63593535352883168</c:v>
                </c:pt>
                <c:pt idx="6760">
                  <c:v>0.63600629597812308</c:v>
                </c:pt>
                <c:pt idx="6761">
                  <c:v>0.63607458656678006</c:v>
                </c:pt>
                <c:pt idx="6762">
                  <c:v>0.63614446048144691</c:v>
                </c:pt>
                <c:pt idx="6763">
                  <c:v>0.63621115375487269</c:v>
                </c:pt>
                <c:pt idx="6764">
                  <c:v>0.63627360850166548</c:v>
                </c:pt>
                <c:pt idx="6765">
                  <c:v>0.63635140684047209</c:v>
                </c:pt>
                <c:pt idx="6766">
                  <c:v>0.63643554925075729</c:v>
                </c:pt>
                <c:pt idx="6767">
                  <c:v>0.63651809718813768</c:v>
                </c:pt>
                <c:pt idx="6768">
                  <c:v>0.63659534741860391</c:v>
                </c:pt>
                <c:pt idx="6769">
                  <c:v>0.6366524875850349</c:v>
                </c:pt>
                <c:pt idx="6770">
                  <c:v>0.63669639864240168</c:v>
                </c:pt>
                <c:pt idx="6771">
                  <c:v>0.63674401086309218</c:v>
                </c:pt>
                <c:pt idx="6772">
                  <c:v>0.63679162081696716</c:v>
                </c:pt>
                <c:pt idx="6773">
                  <c:v>0.636839757465814</c:v>
                </c:pt>
                <c:pt idx="6774">
                  <c:v>0.63688418923898238</c:v>
                </c:pt>
                <c:pt idx="6775">
                  <c:v>0.63692914795234556</c:v>
                </c:pt>
                <c:pt idx="6776">
                  <c:v>0.63697939353424893</c:v>
                </c:pt>
                <c:pt idx="6777">
                  <c:v>0.63702699228315129</c:v>
                </c:pt>
                <c:pt idx="6778">
                  <c:v>0.63706771385890204</c:v>
                </c:pt>
                <c:pt idx="6779">
                  <c:v>0.63710261674690816</c:v>
                </c:pt>
                <c:pt idx="6780">
                  <c:v>0.63715602638376434</c:v>
                </c:pt>
                <c:pt idx="6781">
                  <c:v>0.63721630710156729</c:v>
                </c:pt>
                <c:pt idx="6782">
                  <c:v>0.63727711291610234</c:v>
                </c:pt>
                <c:pt idx="6783">
                  <c:v>0.63734161591260619</c:v>
                </c:pt>
                <c:pt idx="6784">
                  <c:v>0.63740505742431186</c:v>
                </c:pt>
                <c:pt idx="6785">
                  <c:v>0.63746373723950311</c:v>
                </c:pt>
                <c:pt idx="6786">
                  <c:v>0.63751977060580134</c:v>
                </c:pt>
                <c:pt idx="6787">
                  <c:v>0.63758320081646913</c:v>
                </c:pt>
                <c:pt idx="6788">
                  <c:v>0.63765614058516618</c:v>
                </c:pt>
                <c:pt idx="6789">
                  <c:v>0.63773013201593531</c:v>
                </c:pt>
                <c:pt idx="6790">
                  <c:v>0.63779989035089557</c:v>
                </c:pt>
                <c:pt idx="6791">
                  <c:v>0.63787545638943999</c:v>
                </c:pt>
                <c:pt idx="6792">
                  <c:v>0.63794731809373473</c:v>
                </c:pt>
                <c:pt idx="6793">
                  <c:v>0.63801019284909199</c:v>
                </c:pt>
                <c:pt idx="6794">
                  <c:v>0.63806513897812456</c:v>
                </c:pt>
                <c:pt idx="6795">
                  <c:v>0.6381153275153375</c:v>
                </c:pt>
                <c:pt idx="6796">
                  <c:v>0.63816498527302512</c:v>
                </c:pt>
                <c:pt idx="6797">
                  <c:v>0.6382035475753155</c:v>
                </c:pt>
                <c:pt idx="6798">
                  <c:v>0.6382204511294467</c:v>
                </c:pt>
                <c:pt idx="6799">
                  <c:v>0.63823576972857698</c:v>
                </c:pt>
                <c:pt idx="6800">
                  <c:v>0.63825953950404091</c:v>
                </c:pt>
                <c:pt idx="6801">
                  <c:v>0.63829440081939348</c:v>
                </c:pt>
                <c:pt idx="6802">
                  <c:v>0.63834404968571945</c:v>
                </c:pt>
                <c:pt idx="6803">
                  <c:v>0.63839369608715779</c:v>
                </c:pt>
                <c:pt idx="6804">
                  <c:v>0.63844862114879053</c:v>
                </c:pt>
                <c:pt idx="6805">
                  <c:v>0.63850301511160223</c:v>
                </c:pt>
                <c:pt idx="6806">
                  <c:v>0.6385584622225976</c:v>
                </c:pt>
                <c:pt idx="6807">
                  <c:v>0.63860334572746824</c:v>
                </c:pt>
                <c:pt idx="6808">
                  <c:v>0.63864822721790016</c:v>
                </c:pt>
                <c:pt idx="6809">
                  <c:v>0.63870208234761439</c:v>
                </c:pt>
                <c:pt idx="6810">
                  <c:v>0.63874854326633446</c:v>
                </c:pt>
                <c:pt idx="6811">
                  <c:v>0.63879552995459199</c:v>
                </c:pt>
                <c:pt idx="6812">
                  <c:v>0.63884462604541814</c:v>
                </c:pt>
                <c:pt idx="6813">
                  <c:v>0.63889688697740077</c:v>
                </c:pt>
                <c:pt idx="6814">
                  <c:v>0.63894967302500494</c:v>
                </c:pt>
                <c:pt idx="6815">
                  <c:v>0.638996122442126</c:v>
                </c:pt>
                <c:pt idx="6816">
                  <c:v>0.63903940291171524</c:v>
                </c:pt>
                <c:pt idx="6817">
                  <c:v>0.63908901480422375</c:v>
                </c:pt>
                <c:pt idx="6818">
                  <c:v>0.63915498425300432</c:v>
                </c:pt>
                <c:pt idx="6819">
                  <c:v>0.63922569866917023</c:v>
                </c:pt>
                <c:pt idx="6820">
                  <c:v>0.63929693574857505</c:v>
                </c:pt>
                <c:pt idx="6821">
                  <c:v>0.63936658487529818</c:v>
                </c:pt>
                <c:pt idx="6822">
                  <c:v>0.63943939468502753</c:v>
                </c:pt>
                <c:pt idx="6823">
                  <c:v>0.63951272674343607</c:v>
                </c:pt>
                <c:pt idx="6824">
                  <c:v>0.63958763595561607</c:v>
                </c:pt>
                <c:pt idx="6825">
                  <c:v>0.63966992411508206</c:v>
                </c:pt>
                <c:pt idx="6826">
                  <c:v>0.63975431519394022</c:v>
                </c:pt>
                <c:pt idx="6827">
                  <c:v>0.63983711701784274</c:v>
                </c:pt>
                <c:pt idx="6828">
                  <c:v>0.63991041991732167</c:v>
                </c:pt>
                <c:pt idx="6829">
                  <c:v>0.63997369867450593</c:v>
                </c:pt>
                <c:pt idx="6830">
                  <c:v>0.64003750070053167</c:v>
                </c:pt>
                <c:pt idx="6831">
                  <c:v>0.6401028803719061</c:v>
                </c:pt>
                <c:pt idx="6832">
                  <c:v>0.64018301736402816</c:v>
                </c:pt>
                <c:pt idx="6833">
                  <c:v>0.64027000090916852</c:v>
                </c:pt>
                <c:pt idx="6834">
                  <c:v>0.64036699181898238</c:v>
                </c:pt>
                <c:pt idx="6835">
                  <c:v>0.6404623921777286</c:v>
                </c:pt>
                <c:pt idx="6836">
                  <c:v>0.6405398653302895</c:v>
                </c:pt>
                <c:pt idx="6837">
                  <c:v>0.64060837400193316</c:v>
                </c:pt>
                <c:pt idx="6838">
                  <c:v>0.64067898572076754</c:v>
                </c:pt>
                <c:pt idx="6839">
                  <c:v>0.64074326966613793</c:v>
                </c:pt>
                <c:pt idx="6840">
                  <c:v>0.64080070018773616</c:v>
                </c:pt>
                <c:pt idx="6841">
                  <c:v>0.64085285899604039</c:v>
                </c:pt>
                <c:pt idx="6842">
                  <c:v>0.6408981664598733</c:v>
                </c:pt>
                <c:pt idx="6843">
                  <c:v>0.64093820390542633</c:v>
                </c:pt>
                <c:pt idx="6844">
                  <c:v>0.64098034685325811</c:v>
                </c:pt>
                <c:pt idx="6845">
                  <c:v>0.64102406828453606</c:v>
                </c:pt>
                <c:pt idx="6846">
                  <c:v>0.64106673434440309</c:v>
                </c:pt>
                <c:pt idx="6847">
                  <c:v>0.6411030780707293</c:v>
                </c:pt>
                <c:pt idx="6848">
                  <c:v>0.64113678701297749</c:v>
                </c:pt>
                <c:pt idx="6849">
                  <c:v>0.64117418154131978</c:v>
                </c:pt>
                <c:pt idx="6850">
                  <c:v>0.64121262797872225</c:v>
                </c:pt>
                <c:pt idx="6851">
                  <c:v>0.64125686588598141</c:v>
                </c:pt>
                <c:pt idx="6852">
                  <c:v>0.64131163391705281</c:v>
                </c:pt>
                <c:pt idx="6853">
                  <c:v>0.64135481428831587</c:v>
                </c:pt>
                <c:pt idx="6854">
                  <c:v>0.64138851474601344</c:v>
                </c:pt>
                <c:pt idx="6855">
                  <c:v>0.64141694862382237</c:v>
                </c:pt>
                <c:pt idx="6856">
                  <c:v>0.64144590822386593</c:v>
                </c:pt>
                <c:pt idx="6857">
                  <c:v>0.64147328743809484</c:v>
                </c:pt>
                <c:pt idx="6858">
                  <c:v>0.64150224540665846</c:v>
                </c:pt>
                <c:pt idx="6859">
                  <c:v>0.6415390997902547</c:v>
                </c:pt>
                <c:pt idx="6860">
                  <c:v>0.64157279403812317</c:v>
                </c:pt>
                <c:pt idx="6861">
                  <c:v>0.6416028020218284</c:v>
                </c:pt>
                <c:pt idx="6862">
                  <c:v>0.64163754698328612</c:v>
                </c:pt>
                <c:pt idx="6863">
                  <c:v>0.64168439812589673</c:v>
                </c:pt>
                <c:pt idx="6864">
                  <c:v>0.6417296679313127</c:v>
                </c:pt>
                <c:pt idx="6865">
                  <c:v>0.6417691457399205</c:v>
                </c:pt>
                <c:pt idx="6866">
                  <c:v>0.64181704338844459</c:v>
                </c:pt>
                <c:pt idx="6867">
                  <c:v>0.64186020194192384</c:v>
                </c:pt>
                <c:pt idx="6868">
                  <c:v>0.64189178019124948</c:v>
                </c:pt>
                <c:pt idx="6869">
                  <c:v>0.64192125232429731</c:v>
                </c:pt>
                <c:pt idx="6870">
                  <c:v>0.64196072257044678</c:v>
                </c:pt>
                <c:pt idx="6871">
                  <c:v>0.64200861104398965</c:v>
                </c:pt>
                <c:pt idx="6872">
                  <c:v>0.64206281171435475</c:v>
                </c:pt>
                <c:pt idx="6873">
                  <c:v>0.64212332355509338</c:v>
                </c:pt>
                <c:pt idx="6874">
                  <c:v>0.64219277611113335</c:v>
                </c:pt>
                <c:pt idx="6875">
                  <c:v>0.6422653804443812</c:v>
                </c:pt>
                <c:pt idx="6876">
                  <c:v>0.64233797950662253</c:v>
                </c:pt>
                <c:pt idx="6877">
                  <c:v>0.64242056768335665</c:v>
                </c:pt>
                <c:pt idx="6878">
                  <c:v>0.64252208393117183</c:v>
                </c:pt>
                <c:pt idx="6879">
                  <c:v>0.64263147850594116</c:v>
                </c:pt>
                <c:pt idx="6880">
                  <c:v>0.64274559374615547</c:v>
                </c:pt>
                <c:pt idx="6881">
                  <c:v>0.64285233492492655</c:v>
                </c:pt>
                <c:pt idx="6882">
                  <c:v>0.64295696177127171</c:v>
                </c:pt>
                <c:pt idx="6883">
                  <c:v>0.64306630878570781</c:v>
                </c:pt>
                <c:pt idx="6884">
                  <c:v>0.64317511822395623</c:v>
                </c:pt>
                <c:pt idx="6885">
                  <c:v>0.64327760903994902</c:v>
                </c:pt>
                <c:pt idx="6886">
                  <c:v>0.64337168110710508</c:v>
                </c:pt>
                <c:pt idx="6887">
                  <c:v>0.64345576038129804</c:v>
                </c:pt>
                <c:pt idx="6888">
                  <c:v>0.64352932394760898</c:v>
                </c:pt>
                <c:pt idx="6889">
                  <c:v>0.64359920432346784</c:v>
                </c:pt>
                <c:pt idx="6890">
                  <c:v>0.64366645300649583</c:v>
                </c:pt>
                <c:pt idx="6891">
                  <c:v>0.64373737445209389</c:v>
                </c:pt>
                <c:pt idx="6892">
                  <c:v>0.64380356326358223</c:v>
                </c:pt>
                <c:pt idx="6893">
                  <c:v>0.64386291934466955</c:v>
                </c:pt>
                <c:pt idx="6894">
                  <c:v>0.64390861587402615</c:v>
                </c:pt>
                <c:pt idx="6895">
                  <c:v>0.64395378510370416</c:v>
                </c:pt>
                <c:pt idx="6896">
                  <c:v>0.64400105304307764</c:v>
                </c:pt>
                <c:pt idx="6897">
                  <c:v>0.64404621809772722</c:v>
                </c:pt>
                <c:pt idx="6898">
                  <c:v>0.64409033083308098</c:v>
                </c:pt>
                <c:pt idx="6899">
                  <c:v>0.64414914478670848</c:v>
                </c:pt>
                <c:pt idx="6900">
                  <c:v>0.64422003200858136</c:v>
                </c:pt>
                <c:pt idx="6901">
                  <c:v>0.64429668957088726</c:v>
                </c:pt>
                <c:pt idx="6902">
                  <c:v>0.64438436601650884</c:v>
                </c:pt>
                <c:pt idx="6903">
                  <c:v>0.64446678536567903</c:v>
                </c:pt>
                <c:pt idx="6904">
                  <c:v>0.64452767682719247</c:v>
                </c:pt>
                <c:pt idx="6905">
                  <c:v>0.64457964160768066</c:v>
                </c:pt>
                <c:pt idx="6906">
                  <c:v>0.64463422796383441</c:v>
                </c:pt>
                <c:pt idx="6907">
                  <c:v>0.644678314768661</c:v>
                </c:pt>
                <c:pt idx="6908">
                  <c:v>0.64470770489211204</c:v>
                </c:pt>
                <c:pt idx="6909">
                  <c:v>0.64472869730860227</c:v>
                </c:pt>
                <c:pt idx="6910">
                  <c:v>0.64475703637185133</c:v>
                </c:pt>
                <c:pt idx="6911">
                  <c:v>0.64478065164442633</c:v>
                </c:pt>
                <c:pt idx="6912">
                  <c:v>0.64480846447249174</c:v>
                </c:pt>
                <c:pt idx="6913">
                  <c:v>0.64484467246695842</c:v>
                </c:pt>
                <c:pt idx="6914">
                  <c:v>0.6448824533243469</c:v>
                </c:pt>
                <c:pt idx="6915">
                  <c:v>0.64491760922898145</c:v>
                </c:pt>
                <c:pt idx="6916">
                  <c:v>0.64495328858491008</c:v>
                </c:pt>
                <c:pt idx="6917">
                  <c:v>0.64499841065322938</c:v>
                </c:pt>
                <c:pt idx="6918">
                  <c:v>0.64503933355920196</c:v>
                </c:pt>
                <c:pt idx="6919">
                  <c:v>0.64508235327010577</c:v>
                </c:pt>
                <c:pt idx="6920">
                  <c:v>0.6451379613735847</c:v>
                </c:pt>
                <c:pt idx="6921">
                  <c:v>0.64518989445126862</c:v>
                </c:pt>
                <c:pt idx="6922">
                  <c:v>0.64522766226837192</c:v>
                </c:pt>
                <c:pt idx="6923">
                  <c:v>0.64526647770517109</c:v>
                </c:pt>
                <c:pt idx="6924">
                  <c:v>0.64532994294394375</c:v>
                </c:pt>
                <c:pt idx="6925">
                  <c:v>0.64540127096686595</c:v>
                </c:pt>
                <c:pt idx="6926">
                  <c:v>0.64548046009125126</c:v>
                </c:pt>
                <c:pt idx="6927">
                  <c:v>0.64554967988457401</c:v>
                </c:pt>
                <c:pt idx="6928">
                  <c:v>0.64562308958150361</c:v>
                </c:pt>
                <c:pt idx="6929">
                  <c:v>0.6456938724001835</c:v>
                </c:pt>
                <c:pt idx="6930">
                  <c:v>0.64576307742323769</c:v>
                </c:pt>
                <c:pt idx="6931">
                  <c:v>0.64583280188320935</c:v>
                </c:pt>
                <c:pt idx="6932">
                  <c:v>0.6458967553837941</c:v>
                </c:pt>
                <c:pt idx="6933">
                  <c:v>0.64595703567669061</c:v>
                </c:pt>
                <c:pt idx="6934">
                  <c:v>0.64600630556509397</c:v>
                </c:pt>
                <c:pt idx="6935">
                  <c:v>0.64605085603383772</c:v>
                </c:pt>
                <c:pt idx="6936">
                  <c:v>0.64609645269365457</c:v>
                </c:pt>
                <c:pt idx="6937">
                  <c:v>0.64613890288739873</c:v>
                </c:pt>
                <c:pt idx="6938">
                  <c:v>0.64618344744939282</c:v>
                </c:pt>
                <c:pt idx="6939">
                  <c:v>0.64622746600846304</c:v>
                </c:pt>
                <c:pt idx="6940">
                  <c:v>0.64627986652870739</c:v>
                </c:pt>
                <c:pt idx="6941">
                  <c:v>0.64633436015715817</c:v>
                </c:pt>
                <c:pt idx="6942">
                  <c:v>0.64639304228239003</c:v>
                </c:pt>
                <c:pt idx="6943">
                  <c:v>0.646444910222435</c:v>
                </c:pt>
                <c:pt idx="6944">
                  <c:v>0.64648472620971176</c:v>
                </c:pt>
                <c:pt idx="6945">
                  <c:v>0.64651406329120864</c:v>
                </c:pt>
                <c:pt idx="6946">
                  <c:v>0.64654444721832294</c:v>
                </c:pt>
                <c:pt idx="6947">
                  <c:v>0.6465921166918227</c:v>
                </c:pt>
                <c:pt idx="6948">
                  <c:v>0.64665130749076127</c:v>
                </c:pt>
                <c:pt idx="6949">
                  <c:v>0.64670839972065519</c:v>
                </c:pt>
                <c:pt idx="6950">
                  <c:v>0.64675030020073609</c:v>
                </c:pt>
                <c:pt idx="6951">
                  <c:v>0.64680005474065172</c:v>
                </c:pt>
                <c:pt idx="6952">
                  <c:v>0.64684509355783526</c:v>
                </c:pt>
                <c:pt idx="6953">
                  <c:v>0.64690217472543832</c:v>
                </c:pt>
                <c:pt idx="6954">
                  <c:v>0.64696867803138391</c:v>
                </c:pt>
                <c:pt idx="6955">
                  <c:v>0.64703412972269203</c:v>
                </c:pt>
                <c:pt idx="6956">
                  <c:v>0.64709120010121768</c:v>
                </c:pt>
                <c:pt idx="6957">
                  <c:v>0.64714879075940057</c:v>
                </c:pt>
                <c:pt idx="6958">
                  <c:v>0.64720480758121457</c:v>
                </c:pt>
                <c:pt idx="6959">
                  <c:v>0.64726239169722777</c:v>
                </c:pt>
                <c:pt idx="6960">
                  <c:v>0.6473136911167704</c:v>
                </c:pt>
                <c:pt idx="6961">
                  <c:v>0.64735975365924248</c:v>
                </c:pt>
                <c:pt idx="6962">
                  <c:v>0.64740424387336559</c:v>
                </c:pt>
                <c:pt idx="6963">
                  <c:v>0.64745082562342937</c:v>
                </c:pt>
                <c:pt idx="6964">
                  <c:v>0.64749060158012495</c:v>
                </c:pt>
                <c:pt idx="6965">
                  <c:v>0.64753665597455956</c:v>
                </c:pt>
                <c:pt idx="6966">
                  <c:v>0.64757904507669417</c:v>
                </c:pt>
                <c:pt idx="6967">
                  <c:v>0.64761881593376658</c:v>
                </c:pt>
                <c:pt idx="6968">
                  <c:v>0.64765544558704491</c:v>
                </c:pt>
                <c:pt idx="6969">
                  <c:v>0.64769312040211569</c:v>
                </c:pt>
                <c:pt idx="6970">
                  <c:v>0.64772294529077812</c:v>
                </c:pt>
                <c:pt idx="6971">
                  <c:v>0.64774962996349617</c:v>
                </c:pt>
                <c:pt idx="6972">
                  <c:v>0.64777422109023397</c:v>
                </c:pt>
                <c:pt idx="6973">
                  <c:v>0.64780195078431713</c:v>
                </c:pt>
                <c:pt idx="6974">
                  <c:v>0.64783124924829494</c:v>
                </c:pt>
                <c:pt idx="6975">
                  <c:v>0.64786107001762594</c:v>
                </c:pt>
                <c:pt idx="6976">
                  <c:v>0.64787938057567729</c:v>
                </c:pt>
                <c:pt idx="6977">
                  <c:v>0.64789769079845827</c:v>
                </c:pt>
                <c:pt idx="6978">
                  <c:v>0.64793326398715911</c:v>
                </c:pt>
                <c:pt idx="6979">
                  <c:v>0.64796308171453243</c:v>
                </c:pt>
                <c:pt idx="6980">
                  <c:v>0.64800074494146986</c:v>
                </c:pt>
                <c:pt idx="6981">
                  <c:v>0.64804520664752507</c:v>
                </c:pt>
                <c:pt idx="6982">
                  <c:v>0.64808443592303089</c:v>
                </c:pt>
                <c:pt idx="6983">
                  <c:v>0.64812261760665424</c:v>
                </c:pt>
                <c:pt idx="6984">
                  <c:v>0.6481602748255475</c:v>
                </c:pt>
                <c:pt idx="6985">
                  <c:v>0.64820420645538668</c:v>
                </c:pt>
                <c:pt idx="6986">
                  <c:v>0.64825754941138358</c:v>
                </c:pt>
                <c:pt idx="6987">
                  <c:v>0.64830827487706866</c:v>
                </c:pt>
                <c:pt idx="6988">
                  <c:v>0.64836474968801072</c:v>
                </c:pt>
                <c:pt idx="6989">
                  <c:v>0.64843429298985533</c:v>
                </c:pt>
                <c:pt idx="6990">
                  <c:v>0.6485184705166489</c:v>
                </c:pt>
                <c:pt idx="6991">
                  <c:v>0.64859009426094416</c:v>
                </c:pt>
                <c:pt idx="6992">
                  <c:v>0.64865073517266758</c:v>
                </c:pt>
                <c:pt idx="6993">
                  <c:v>0.64871921316054948</c:v>
                </c:pt>
                <c:pt idx="6994">
                  <c:v>0.64878193697350894</c:v>
                </c:pt>
                <c:pt idx="6995">
                  <c:v>0.64884727009536036</c:v>
                </c:pt>
                <c:pt idx="6996">
                  <c:v>0.64891416678912084</c:v>
                </c:pt>
                <c:pt idx="6997">
                  <c:v>0.64897269772535038</c:v>
                </c:pt>
                <c:pt idx="6998">
                  <c:v>0.649041153670188</c:v>
                </c:pt>
                <c:pt idx="6999">
                  <c:v>0.649104902320776</c:v>
                </c:pt>
                <c:pt idx="7000">
                  <c:v>0.64916498954131341</c:v>
                </c:pt>
                <c:pt idx="7001">
                  <c:v>0.64922402825008607</c:v>
                </c:pt>
                <c:pt idx="7002">
                  <c:v>0.6492851531520506</c:v>
                </c:pt>
                <c:pt idx="7003">
                  <c:v>0.64934209521195274</c:v>
                </c:pt>
                <c:pt idx="7004">
                  <c:v>0.64938963151258766</c:v>
                </c:pt>
                <c:pt idx="7005">
                  <c:v>0.6494402995868277</c:v>
                </c:pt>
                <c:pt idx="7006">
                  <c:v>0.64949148740539153</c:v>
                </c:pt>
                <c:pt idx="7007">
                  <c:v>0.64954267260389686</c:v>
                </c:pt>
                <c:pt idx="7008">
                  <c:v>0.64958549902216289</c:v>
                </c:pt>
                <c:pt idx="7009">
                  <c:v>0.64962101222184854</c:v>
                </c:pt>
                <c:pt idx="7010">
                  <c:v>0.64965756861008139</c:v>
                </c:pt>
                <c:pt idx="7011">
                  <c:v>0.64969099042418932</c:v>
                </c:pt>
                <c:pt idx="7012">
                  <c:v>0.64972911081727258</c:v>
                </c:pt>
                <c:pt idx="7013">
                  <c:v>0.64977610656207774</c:v>
                </c:pt>
                <c:pt idx="7014">
                  <c:v>0.64982988787110152</c:v>
                </c:pt>
                <c:pt idx="7015">
                  <c:v>0.64988418839422724</c:v>
                </c:pt>
                <c:pt idx="7016">
                  <c:v>0.64993796389093927</c:v>
                </c:pt>
                <c:pt idx="7017">
                  <c:v>0.64999434674304946</c:v>
                </c:pt>
                <c:pt idx="7018">
                  <c:v>0.65005072641631279</c:v>
                </c:pt>
                <c:pt idx="7019">
                  <c:v>0.65010397096698058</c:v>
                </c:pt>
                <c:pt idx="7020">
                  <c:v>0.65015982249796633</c:v>
                </c:pt>
                <c:pt idx="7021">
                  <c:v>0.65021201737066725</c:v>
                </c:pt>
                <c:pt idx="7022">
                  <c:v>0.65027203810654477</c:v>
                </c:pt>
                <c:pt idx="7023">
                  <c:v>0.65032057398017507</c:v>
                </c:pt>
                <c:pt idx="7024">
                  <c:v>0.65037067305632723</c:v>
                </c:pt>
                <c:pt idx="7025">
                  <c:v>0.65042911880642473</c:v>
                </c:pt>
                <c:pt idx="7026">
                  <c:v>0.65048964830387623</c:v>
                </c:pt>
                <c:pt idx="7027">
                  <c:v>0.65054756534112801</c:v>
                </c:pt>
                <c:pt idx="7028">
                  <c:v>0.65060391383361194</c:v>
                </c:pt>
                <c:pt idx="7029">
                  <c:v>0.65066338935345358</c:v>
                </c:pt>
                <c:pt idx="7030">
                  <c:v>0.65070981953746354</c:v>
                </c:pt>
                <c:pt idx="7031">
                  <c:v>0.65074633614522093</c:v>
                </c:pt>
                <c:pt idx="7032">
                  <c:v>0.65078858941287843</c:v>
                </c:pt>
                <c:pt idx="7033">
                  <c:v>0.65083344895297135</c:v>
                </c:pt>
                <c:pt idx="7034">
                  <c:v>0.65087413377237535</c:v>
                </c:pt>
                <c:pt idx="7035">
                  <c:v>0.65091429536803747</c:v>
                </c:pt>
                <c:pt idx="7036">
                  <c:v>0.65096488625131044</c:v>
                </c:pt>
                <c:pt idx="7037">
                  <c:v>0.65101286699226746</c:v>
                </c:pt>
                <c:pt idx="7038">
                  <c:v>0.65105615198982447</c:v>
                </c:pt>
                <c:pt idx="7039">
                  <c:v>0.65109891364159889</c:v>
                </c:pt>
                <c:pt idx="7040">
                  <c:v>0.65114636650487956</c:v>
                </c:pt>
                <c:pt idx="7041">
                  <c:v>0.65119433853927844</c:v>
                </c:pt>
                <c:pt idx="7042">
                  <c:v>0.65124960781275709</c:v>
                </c:pt>
                <c:pt idx="7043">
                  <c:v>0.65131999350290615</c:v>
                </c:pt>
                <c:pt idx="7044">
                  <c:v>0.65139454479409853</c:v>
                </c:pt>
                <c:pt idx="7045">
                  <c:v>0.65146022873862042</c:v>
                </c:pt>
                <c:pt idx="7046">
                  <c:v>0.65153112085336184</c:v>
                </c:pt>
                <c:pt idx="7047">
                  <c:v>0.65159314733139051</c:v>
                </c:pt>
                <c:pt idx="7048">
                  <c:v>0.651653085230533</c:v>
                </c:pt>
                <c:pt idx="7049">
                  <c:v>0.65171301953733907</c:v>
                </c:pt>
                <c:pt idx="7050">
                  <c:v>0.65177451361412386</c:v>
                </c:pt>
                <c:pt idx="7051">
                  <c:v>0.65183183519550647</c:v>
                </c:pt>
                <c:pt idx="7052">
                  <c:v>0.65188446393596966</c:v>
                </c:pt>
                <c:pt idx="7053">
                  <c:v>0.65195011570960715</c:v>
                </c:pt>
                <c:pt idx="7054">
                  <c:v>0.65201732615569874</c:v>
                </c:pt>
                <c:pt idx="7055">
                  <c:v>0.65209286738913552</c:v>
                </c:pt>
                <c:pt idx="7056">
                  <c:v>0.65215954732235515</c:v>
                </c:pt>
                <c:pt idx="7057">
                  <c:v>0.65223559869353032</c:v>
                </c:pt>
                <c:pt idx="7058">
                  <c:v>0.65231008175895433</c:v>
                </c:pt>
                <c:pt idx="7059">
                  <c:v>0.65238716328572777</c:v>
                </c:pt>
                <c:pt idx="7060">
                  <c:v>0.65246059353834762</c:v>
                </c:pt>
                <c:pt idx="7061">
                  <c:v>0.65252933186717943</c:v>
                </c:pt>
                <c:pt idx="7062">
                  <c:v>0.65258504810595186</c:v>
                </c:pt>
                <c:pt idx="7063">
                  <c:v>0.65263451319311294</c:v>
                </c:pt>
                <c:pt idx="7064">
                  <c:v>0.65268814099690331</c:v>
                </c:pt>
                <c:pt idx="7065">
                  <c:v>0.65273603912800027</c:v>
                </c:pt>
                <c:pt idx="7066">
                  <c:v>0.6527703994175047</c:v>
                </c:pt>
                <c:pt idx="7067">
                  <c:v>0.65281256725017023</c:v>
                </c:pt>
                <c:pt idx="7068">
                  <c:v>0.65285317163076373</c:v>
                </c:pt>
                <c:pt idx="7069">
                  <c:v>0.65290158239139207</c:v>
                </c:pt>
                <c:pt idx="7070">
                  <c:v>0.65294842928326546</c:v>
                </c:pt>
                <c:pt idx="7071">
                  <c:v>0.65299423301117665</c:v>
                </c:pt>
                <c:pt idx="7072">
                  <c:v>0.65303743233206912</c:v>
                </c:pt>
                <c:pt idx="7073">
                  <c:v>0.65306813914833417</c:v>
                </c:pt>
                <c:pt idx="7074">
                  <c:v>0.6531102944280941</c:v>
                </c:pt>
                <c:pt idx="7075">
                  <c:v>0.65315557034186211</c:v>
                </c:pt>
                <c:pt idx="7076">
                  <c:v>0.65321021095624432</c:v>
                </c:pt>
                <c:pt idx="7077">
                  <c:v>0.65326172651538561</c:v>
                </c:pt>
                <c:pt idx="7078">
                  <c:v>0.65329762972968974</c:v>
                </c:pt>
                <c:pt idx="7079">
                  <c:v>0.65334185655503563</c:v>
                </c:pt>
                <c:pt idx="7080">
                  <c:v>0.65339492616364403</c:v>
                </c:pt>
                <c:pt idx="7081">
                  <c:v>0.65344174995013615</c:v>
                </c:pt>
                <c:pt idx="7082">
                  <c:v>0.65348232879170953</c:v>
                </c:pt>
                <c:pt idx="7083">
                  <c:v>0.65351198151925538</c:v>
                </c:pt>
                <c:pt idx="7084">
                  <c:v>0.65354631515795347</c:v>
                </c:pt>
                <c:pt idx="7085">
                  <c:v>0.65359157133523427</c:v>
                </c:pt>
                <c:pt idx="7086">
                  <c:v>0.6536409866609133</c:v>
                </c:pt>
                <c:pt idx="7087">
                  <c:v>0.65369195991193085</c:v>
                </c:pt>
                <c:pt idx="7088">
                  <c:v>0.65374761141288429</c:v>
                </c:pt>
                <c:pt idx="7089">
                  <c:v>0.65381158080745139</c:v>
                </c:pt>
                <c:pt idx="7090">
                  <c:v>0.6538729459744177</c:v>
                </c:pt>
                <c:pt idx="7091">
                  <c:v>0.65393170739293527</c:v>
                </c:pt>
                <c:pt idx="7092">
                  <c:v>0.65398318579814563</c:v>
                </c:pt>
                <c:pt idx="7093">
                  <c:v>0.65403050199487855</c:v>
                </c:pt>
                <c:pt idx="7094">
                  <c:v>0.65408561474205507</c:v>
                </c:pt>
                <c:pt idx="7095">
                  <c:v>0.65415216193573755</c:v>
                </c:pt>
                <c:pt idx="7096">
                  <c:v>0.65423014129308166</c:v>
                </c:pt>
                <c:pt idx="7097">
                  <c:v>0.65431331257242331</c:v>
                </c:pt>
                <c:pt idx="7098">
                  <c:v>0.65440011521782759</c:v>
                </c:pt>
                <c:pt idx="7099">
                  <c:v>0.6544733978129581</c:v>
                </c:pt>
                <c:pt idx="7100">
                  <c:v>0.65452380896266782</c:v>
                </c:pt>
                <c:pt idx="7101">
                  <c:v>0.65456798159243013</c:v>
                </c:pt>
                <c:pt idx="7102">
                  <c:v>0.65460591652882216</c:v>
                </c:pt>
                <c:pt idx="7103">
                  <c:v>0.65463605558941085</c:v>
                </c:pt>
                <c:pt idx="7104">
                  <c:v>0.65466827220144197</c:v>
                </c:pt>
                <c:pt idx="7105">
                  <c:v>0.65471036008250261</c:v>
                </c:pt>
                <c:pt idx="7106">
                  <c:v>0.654760239721904</c:v>
                </c:pt>
                <c:pt idx="7107">
                  <c:v>0.65480284327712512</c:v>
                </c:pt>
                <c:pt idx="7108">
                  <c:v>0.6548428474022312</c:v>
                </c:pt>
                <c:pt idx="7109">
                  <c:v>0.65488129141710016</c:v>
                </c:pt>
                <c:pt idx="7110">
                  <c:v>0.65491557807538558</c:v>
                </c:pt>
                <c:pt idx="7111">
                  <c:v>0.65495246089529424</c:v>
                </c:pt>
                <c:pt idx="7112">
                  <c:v>0.65499349792706563</c:v>
                </c:pt>
                <c:pt idx="7113">
                  <c:v>0.65503453327486794</c:v>
                </c:pt>
                <c:pt idx="7114">
                  <c:v>0.65508179975315284</c:v>
                </c:pt>
                <c:pt idx="7115">
                  <c:v>0.65513789333388039</c:v>
                </c:pt>
                <c:pt idx="7116">
                  <c:v>0.65519450310946892</c:v>
                </c:pt>
                <c:pt idx="7117">
                  <c:v>0.65525838001713166</c:v>
                </c:pt>
                <c:pt idx="7118">
                  <c:v>0.65531757936159407</c:v>
                </c:pt>
                <c:pt idx="7119">
                  <c:v>0.65537106347513763</c:v>
                </c:pt>
                <c:pt idx="7120">
                  <c:v>0.65542091017059745</c:v>
                </c:pt>
                <c:pt idx="7121">
                  <c:v>0.65545881276560569</c:v>
                </c:pt>
                <c:pt idx="7122">
                  <c:v>0.65549619473981457</c:v>
                </c:pt>
                <c:pt idx="7123">
                  <c:v>0.6555403244385638</c:v>
                </c:pt>
                <c:pt idx="7124">
                  <c:v>0.65558912442611394</c:v>
                </c:pt>
                <c:pt idx="7125">
                  <c:v>0.65563636469871478</c:v>
                </c:pt>
                <c:pt idx="7126">
                  <c:v>0.65569554167162214</c:v>
                </c:pt>
                <c:pt idx="7127">
                  <c:v>0.65576717226954517</c:v>
                </c:pt>
                <c:pt idx="7128">
                  <c:v>0.65583360765804</c:v>
                </c:pt>
                <c:pt idx="7129">
                  <c:v>0.65590367144985373</c:v>
                </c:pt>
                <c:pt idx="7130">
                  <c:v>0.65597217352232762</c:v>
                </c:pt>
                <c:pt idx="7131">
                  <c:v>0.65603392515675474</c:v>
                </c:pt>
                <c:pt idx="7132">
                  <c:v>0.65608321994295904</c:v>
                </c:pt>
                <c:pt idx="7133">
                  <c:v>0.65614029508083682</c:v>
                </c:pt>
                <c:pt idx="7134">
                  <c:v>0.65620670568621986</c:v>
                </c:pt>
                <c:pt idx="7135">
                  <c:v>0.65626636770350388</c:v>
                </c:pt>
                <c:pt idx="7136">
                  <c:v>0.65632913867895171</c:v>
                </c:pt>
                <c:pt idx="7137">
                  <c:v>0.65639864904588008</c:v>
                </c:pt>
                <c:pt idx="7138">
                  <c:v>0.65647852812766594</c:v>
                </c:pt>
                <c:pt idx="7139">
                  <c:v>0.65656254988623897</c:v>
                </c:pt>
                <c:pt idx="7140">
                  <c:v>0.65664137869758787</c:v>
                </c:pt>
                <c:pt idx="7141">
                  <c:v>0.65671294157909277</c:v>
                </c:pt>
                <c:pt idx="7142">
                  <c:v>0.65677049931119924</c:v>
                </c:pt>
                <c:pt idx="7143">
                  <c:v>0.65682338727945799</c:v>
                </c:pt>
                <c:pt idx="7144">
                  <c:v>0.65686953233931344</c:v>
                </c:pt>
                <c:pt idx="7145">
                  <c:v>0.65690841697250013</c:v>
                </c:pt>
                <c:pt idx="7146">
                  <c:v>0.6569379682825196</c:v>
                </c:pt>
                <c:pt idx="7147">
                  <c:v>0.65697322133463398</c:v>
                </c:pt>
                <c:pt idx="7148">
                  <c:v>0.65700639954256801</c:v>
                </c:pt>
                <c:pt idx="7149">
                  <c:v>0.65704113179963686</c:v>
                </c:pt>
                <c:pt idx="7150">
                  <c:v>0.65708052812355022</c:v>
                </c:pt>
                <c:pt idx="7151">
                  <c:v>0.65710903765312156</c:v>
                </c:pt>
                <c:pt idx="7152">
                  <c:v>0.65712977134594341</c:v>
                </c:pt>
                <c:pt idx="7153">
                  <c:v>0.65715827947166816</c:v>
                </c:pt>
                <c:pt idx="7154">
                  <c:v>0.65719352475813309</c:v>
                </c:pt>
                <c:pt idx="7155">
                  <c:v>0.65722928708791273</c:v>
                </c:pt>
                <c:pt idx="7156">
                  <c:v>0.65727023079369185</c:v>
                </c:pt>
                <c:pt idx="7157">
                  <c:v>0.6573054721346907</c:v>
                </c:pt>
                <c:pt idx="7158">
                  <c:v>0.6573324205574842</c:v>
                </c:pt>
                <c:pt idx="7159">
                  <c:v>0.65735885003599326</c:v>
                </c:pt>
                <c:pt idx="7160">
                  <c:v>0.65739149725096846</c:v>
                </c:pt>
                <c:pt idx="7161">
                  <c:v>0.65742984341213373</c:v>
                </c:pt>
                <c:pt idx="7162">
                  <c:v>0.65746870626435594</c:v>
                </c:pt>
                <c:pt idx="7163">
                  <c:v>0.6575054950395347</c:v>
                </c:pt>
                <c:pt idx="7164">
                  <c:v>0.65754642743812974</c:v>
                </c:pt>
                <c:pt idx="7165">
                  <c:v>0.65758994865706233</c:v>
                </c:pt>
                <c:pt idx="7166">
                  <c:v>0.65763605835826666</c:v>
                </c:pt>
                <c:pt idx="7167">
                  <c:v>0.65768061178015824</c:v>
                </c:pt>
                <c:pt idx="7168">
                  <c:v>0.65771532062861271</c:v>
                </c:pt>
                <c:pt idx="7169">
                  <c:v>0.65775676245181025</c:v>
                </c:pt>
                <c:pt idx="7170">
                  <c:v>0.65780597238632177</c:v>
                </c:pt>
                <c:pt idx="7171">
                  <c:v>0.65785517989933473</c:v>
                </c:pt>
                <c:pt idx="7172">
                  <c:v>0.65789454416642634</c:v>
                </c:pt>
                <c:pt idx="7173">
                  <c:v>0.65794478315121585</c:v>
                </c:pt>
                <c:pt idx="7174">
                  <c:v>0.65799760905207805</c:v>
                </c:pt>
                <c:pt idx="7175">
                  <c:v>0.65804887858144268</c:v>
                </c:pt>
                <c:pt idx="7176">
                  <c:v>0.65810998428397016</c:v>
                </c:pt>
                <c:pt idx="7177">
                  <c:v>0.65817263964404027</c:v>
                </c:pt>
                <c:pt idx="7178">
                  <c:v>0.65823270225415165</c:v>
                </c:pt>
                <c:pt idx="7179">
                  <c:v>0.6582943144591864</c:v>
                </c:pt>
                <c:pt idx="7180">
                  <c:v>0.6583554051664805</c:v>
                </c:pt>
                <c:pt idx="7181">
                  <c:v>0.6584092447297718</c:v>
                </c:pt>
                <c:pt idx="7182">
                  <c:v>0.65845428136863815</c:v>
                </c:pt>
                <c:pt idx="7183">
                  <c:v>0.65849517495034449</c:v>
                </c:pt>
                <c:pt idx="7184">
                  <c:v>0.65853296120386517</c:v>
                </c:pt>
                <c:pt idx="7185">
                  <c:v>0.6585660877036188</c:v>
                </c:pt>
                <c:pt idx="7186">
                  <c:v>0.65858886153565854</c:v>
                </c:pt>
                <c:pt idx="7187">
                  <c:v>0.6586111172795176</c:v>
                </c:pt>
                <c:pt idx="7188">
                  <c:v>0.65864734650076917</c:v>
                </c:pt>
                <c:pt idx="7189">
                  <c:v>0.65869806520552798</c:v>
                </c:pt>
                <c:pt idx="7190">
                  <c:v>0.65875913125313501</c:v>
                </c:pt>
                <c:pt idx="7191">
                  <c:v>0.65882071103325246</c:v>
                </c:pt>
                <c:pt idx="7192">
                  <c:v>0.6588859090204171</c:v>
                </c:pt>
                <c:pt idx="7193">
                  <c:v>0.65895006796906019</c:v>
                </c:pt>
                <c:pt idx="7194">
                  <c:v>0.65901215335511154</c:v>
                </c:pt>
                <c:pt idx="7195">
                  <c:v>0.6590845814340609</c:v>
                </c:pt>
                <c:pt idx="7196">
                  <c:v>0.65917045364488336</c:v>
                </c:pt>
                <c:pt idx="7197">
                  <c:v>0.65926149082742824</c:v>
                </c:pt>
                <c:pt idx="7198">
                  <c:v>0.6593488994137483</c:v>
                </c:pt>
                <c:pt idx="7199">
                  <c:v>0.65942647459965731</c:v>
                </c:pt>
                <c:pt idx="7200">
                  <c:v>0.6594900817618452</c:v>
                </c:pt>
                <c:pt idx="7201">
                  <c:v>0.65953972356521784</c:v>
                </c:pt>
                <c:pt idx="7202">
                  <c:v>0.65957953864743502</c:v>
                </c:pt>
                <c:pt idx="7203">
                  <c:v>0.65961728394989427</c:v>
                </c:pt>
                <c:pt idx="7204">
                  <c:v>0.65965089158182877</c:v>
                </c:pt>
                <c:pt idx="7205">
                  <c:v>0.65969638934546637</c:v>
                </c:pt>
                <c:pt idx="7206">
                  <c:v>0.65975429259638829</c:v>
                </c:pt>
                <c:pt idx="7207">
                  <c:v>0.6598178789110839</c:v>
                </c:pt>
                <c:pt idx="7208">
                  <c:v>0.65987370746368113</c:v>
                </c:pt>
                <c:pt idx="7209">
                  <c:v>0.65993056667460426</c:v>
                </c:pt>
                <c:pt idx="7210">
                  <c:v>0.65999207436243856</c:v>
                </c:pt>
                <c:pt idx="7211">
                  <c:v>0.66005564555974594</c:v>
                </c:pt>
                <c:pt idx="7212">
                  <c:v>0.66011714555498491</c:v>
                </c:pt>
                <c:pt idx="7213">
                  <c:v>0.66017709148997072</c:v>
                </c:pt>
                <c:pt idx="7214">
                  <c:v>0.66023548364394224</c:v>
                </c:pt>
                <c:pt idx="7215">
                  <c:v>0.66029542248567297</c:v>
                </c:pt>
                <c:pt idx="7216">
                  <c:v>0.66034915770333436</c:v>
                </c:pt>
                <c:pt idx="7217">
                  <c:v>0.66040598988772559</c:v>
                </c:pt>
                <c:pt idx="7218">
                  <c:v>0.66046126900465829</c:v>
                </c:pt>
                <c:pt idx="7219">
                  <c:v>0.66050931285785697</c:v>
                </c:pt>
                <c:pt idx="7220">
                  <c:v>0.66055787096616647</c:v>
                </c:pt>
                <c:pt idx="7221">
                  <c:v>0.66061107554786835</c:v>
                </c:pt>
                <c:pt idx="7222">
                  <c:v>0.66066582682214048</c:v>
                </c:pt>
                <c:pt idx="7223">
                  <c:v>0.6607143773312073</c:v>
                </c:pt>
                <c:pt idx="7224">
                  <c:v>0.66076292548323656</c:v>
                </c:pt>
                <c:pt idx="7225">
                  <c:v>0.66081302057354085</c:v>
                </c:pt>
                <c:pt idx="7226">
                  <c:v>0.66085691627014287</c:v>
                </c:pt>
                <c:pt idx="7227">
                  <c:v>0.66090803941729503</c:v>
                </c:pt>
                <c:pt idx="7228">
                  <c:v>0.66095915995100452</c:v>
                </c:pt>
                <c:pt idx="7229">
                  <c:v>0.66100563089582909</c:v>
                </c:pt>
                <c:pt idx="7230">
                  <c:v>0.66105829535610805</c:v>
                </c:pt>
                <c:pt idx="7231">
                  <c:v>0.66111198959736206</c:v>
                </c:pt>
                <c:pt idx="7232">
                  <c:v>0.66116516470636411</c:v>
                </c:pt>
                <c:pt idx="7233">
                  <c:v>0.6612105936276621</c:v>
                </c:pt>
                <c:pt idx="7234">
                  <c:v>0.66125860149476701</c:v>
                </c:pt>
                <c:pt idx="7235">
                  <c:v>0.66130970411115464</c:v>
                </c:pt>
                <c:pt idx="7236">
                  <c:v>0.66135615876909415</c:v>
                </c:pt>
                <c:pt idx="7237">
                  <c:v>0.66140106288719647</c:v>
                </c:pt>
                <c:pt idx="7238">
                  <c:v>0.66144132003749112</c:v>
                </c:pt>
                <c:pt idx="7239">
                  <c:v>0.66147589860348022</c:v>
                </c:pt>
                <c:pt idx="7240">
                  <c:v>0.66151460453516897</c:v>
                </c:pt>
                <c:pt idx="7241">
                  <c:v>0.6615625978099271</c:v>
                </c:pt>
                <c:pt idx="7242">
                  <c:v>0.66162761728224984</c:v>
                </c:pt>
                <c:pt idx="7243">
                  <c:v>0.66169676033667701</c:v>
                </c:pt>
                <c:pt idx="7244">
                  <c:v>0.66176486673127466</c:v>
                </c:pt>
                <c:pt idx="7245">
                  <c:v>0.66182161851703647</c:v>
                </c:pt>
                <c:pt idx="7246">
                  <c:v>0.66186856528740379</c:v>
                </c:pt>
                <c:pt idx="7247">
                  <c:v>0.66191550985387559</c:v>
                </c:pt>
                <c:pt idx="7248">
                  <c:v>0.66196142054006002</c:v>
                </c:pt>
                <c:pt idx="7249">
                  <c:v>0.66200320259096135</c:v>
                </c:pt>
                <c:pt idx="7250">
                  <c:v>0.66205323558953977</c:v>
                </c:pt>
                <c:pt idx="7251">
                  <c:v>0.66210997101267732</c:v>
                </c:pt>
                <c:pt idx="7252">
                  <c:v>0.66216773468192425</c:v>
                </c:pt>
                <c:pt idx="7253">
                  <c:v>0.662228073523215</c:v>
                </c:pt>
                <c:pt idx="7254">
                  <c:v>0.66229975339783165</c:v>
                </c:pt>
                <c:pt idx="7255">
                  <c:v>0.66237091250756852</c:v>
                </c:pt>
                <c:pt idx="7256">
                  <c:v>0.66244516009339582</c:v>
                </c:pt>
                <c:pt idx="7257">
                  <c:v>0.66251166887477075</c:v>
                </c:pt>
                <c:pt idx="7258">
                  <c:v>0.66257817323302171</c:v>
                </c:pt>
                <c:pt idx="7259">
                  <c:v>0.66264415768236684</c:v>
                </c:pt>
                <c:pt idx="7260">
                  <c:v>0.66270292141711795</c:v>
                </c:pt>
                <c:pt idx="7261">
                  <c:v>0.66275755828299598</c:v>
                </c:pt>
                <c:pt idx="7262">
                  <c:v>0.66280600734603157</c:v>
                </c:pt>
                <c:pt idx="7263">
                  <c:v>0.66285857707824725</c:v>
                </c:pt>
                <c:pt idx="7264">
                  <c:v>0.66290547519313192</c:v>
                </c:pt>
                <c:pt idx="7265">
                  <c:v>0.66296010099352953</c:v>
                </c:pt>
                <c:pt idx="7266">
                  <c:v>0.66301523910549598</c:v>
                </c:pt>
                <c:pt idx="7267">
                  <c:v>0.66307861841289473</c:v>
                </c:pt>
                <c:pt idx="7268">
                  <c:v>0.66315178302454447</c:v>
                </c:pt>
                <c:pt idx="7269">
                  <c:v>0.66323060932670697</c:v>
                </c:pt>
                <c:pt idx="7270">
                  <c:v>0.66331252027306886</c:v>
                </c:pt>
                <c:pt idx="7271">
                  <c:v>0.66337948650202461</c:v>
                </c:pt>
                <c:pt idx="7272">
                  <c:v>0.66344129750254799</c:v>
                </c:pt>
                <c:pt idx="7273">
                  <c:v>0.66349692413659467</c:v>
                </c:pt>
                <c:pt idx="7274">
                  <c:v>0.66354842752037846</c:v>
                </c:pt>
                <c:pt idx="7275">
                  <c:v>0.6635870533175231</c:v>
                </c:pt>
                <c:pt idx="7276">
                  <c:v>0.66362104278491141</c:v>
                </c:pt>
                <c:pt idx="7277">
                  <c:v>0.6636534861988368</c:v>
                </c:pt>
                <c:pt idx="7278">
                  <c:v>0.6636802640967735</c:v>
                </c:pt>
                <c:pt idx="7279">
                  <c:v>0.66371167571696432</c:v>
                </c:pt>
                <c:pt idx="7280">
                  <c:v>0.66374772062274157</c:v>
                </c:pt>
                <c:pt idx="7281">
                  <c:v>0.66378736851853759</c:v>
                </c:pt>
                <c:pt idx="7282">
                  <c:v>0.66383422309609696</c:v>
                </c:pt>
                <c:pt idx="7283">
                  <c:v>0.66387850122867909</c:v>
                </c:pt>
                <c:pt idx="7284">
                  <c:v>0.66391865876980727</c:v>
                </c:pt>
                <c:pt idx="7285">
                  <c:v>0.6639619035491654</c:v>
                </c:pt>
                <c:pt idx="7286">
                  <c:v>0.66400874994986447</c:v>
                </c:pt>
                <c:pt idx="7287">
                  <c:v>0.66404684320731111</c:v>
                </c:pt>
                <c:pt idx="7288">
                  <c:v>0.66408647924553477</c:v>
                </c:pt>
                <c:pt idx="7289">
                  <c:v>0.66412354009378971</c:v>
                </c:pt>
                <c:pt idx="7290">
                  <c:v>0.66415390837612842</c:v>
                </c:pt>
                <c:pt idx="7291">
                  <c:v>0.66418427573626282</c:v>
                </c:pt>
                <c:pt idx="7292">
                  <c:v>0.66423162638999378</c:v>
                </c:pt>
                <c:pt idx="7293">
                  <c:v>0.66429389937987648</c:v>
                </c:pt>
                <c:pt idx="7294">
                  <c:v>0.66434947860808047</c:v>
                </c:pt>
                <c:pt idx="7295">
                  <c:v>0.66439167558873846</c:v>
                </c:pt>
                <c:pt idx="7296">
                  <c:v>0.66442975426237039</c:v>
                </c:pt>
                <c:pt idx="7297">
                  <c:v>0.66447246240087576</c:v>
                </c:pt>
                <c:pt idx="7298">
                  <c:v>0.6645192848903948</c:v>
                </c:pt>
                <c:pt idx="7299">
                  <c:v>0.66456044570777217</c:v>
                </c:pt>
                <c:pt idx="7300">
                  <c:v>0.66459491658875602</c:v>
                </c:pt>
                <c:pt idx="7301">
                  <c:v>0.66463555983240119</c:v>
                </c:pt>
                <c:pt idx="7302">
                  <c:v>0.6646720858951658</c:v>
                </c:pt>
                <c:pt idx="7303">
                  <c:v>0.66471529810570862</c:v>
                </c:pt>
                <c:pt idx="7304">
                  <c:v>0.66475953724397852</c:v>
                </c:pt>
                <c:pt idx="7305">
                  <c:v>0.66479914504445703</c:v>
                </c:pt>
                <c:pt idx="7306">
                  <c:v>0.66483515077451583</c:v>
                </c:pt>
                <c:pt idx="7307">
                  <c:v>0.66487887027534887</c:v>
                </c:pt>
                <c:pt idx="7308">
                  <c:v>0.66492155923766127</c:v>
                </c:pt>
                <c:pt idx="7309">
                  <c:v>0.66496527496100533</c:v>
                </c:pt>
                <c:pt idx="7310">
                  <c:v>0.66501156011458773</c:v>
                </c:pt>
                <c:pt idx="7311">
                  <c:v>0.66506195706774263</c:v>
                </c:pt>
                <c:pt idx="7312">
                  <c:v>0.66512109311074086</c:v>
                </c:pt>
                <c:pt idx="7313">
                  <c:v>0.66518176819823693</c:v>
                </c:pt>
                <c:pt idx="7314">
                  <c:v>0.66524243960449025</c:v>
                </c:pt>
                <c:pt idx="7315">
                  <c:v>0.66530156497574411</c:v>
                </c:pt>
                <c:pt idx="7316">
                  <c:v>0.66535760231822128</c:v>
                </c:pt>
                <c:pt idx="7317">
                  <c:v>0.66541312245970918</c:v>
                </c:pt>
                <c:pt idx="7318">
                  <c:v>0.66547275177102871</c:v>
                </c:pt>
                <c:pt idx="7319">
                  <c:v>0.66553032152554048</c:v>
                </c:pt>
                <c:pt idx="7320">
                  <c:v>0.66558686002287526</c:v>
                </c:pt>
                <c:pt idx="7321">
                  <c:v>0.66564545109268813</c:v>
                </c:pt>
                <c:pt idx="7322">
                  <c:v>0.66571020564981265</c:v>
                </c:pt>
                <c:pt idx="7323">
                  <c:v>0.66578420572384656</c:v>
                </c:pt>
                <c:pt idx="7324">
                  <c:v>0.66586488012073985</c:v>
                </c:pt>
                <c:pt idx="7325">
                  <c:v>0.66594657558424641</c:v>
                </c:pt>
                <c:pt idx="7326">
                  <c:v>0.66601644816956052</c:v>
                </c:pt>
                <c:pt idx="7327">
                  <c:v>0.66607912383482937</c:v>
                </c:pt>
                <c:pt idx="7328">
                  <c:v>0.66613511762312938</c:v>
                </c:pt>
                <c:pt idx="7329">
                  <c:v>0.66619573121764708</c:v>
                </c:pt>
                <c:pt idx="7330">
                  <c:v>0.66625428662494746</c:v>
                </c:pt>
                <c:pt idx="7331">
                  <c:v>0.66631643378893823</c:v>
                </c:pt>
                <c:pt idx="7332">
                  <c:v>0.66638628053698423</c:v>
                </c:pt>
                <c:pt idx="7333">
                  <c:v>0.66645304125069138</c:v>
                </c:pt>
                <c:pt idx="7334">
                  <c:v>0.66651004110204493</c:v>
                </c:pt>
                <c:pt idx="7335">
                  <c:v>0.66656292994998156</c:v>
                </c:pt>
                <c:pt idx="7336">
                  <c:v>0.66662095041992775</c:v>
                </c:pt>
                <c:pt idx="7337">
                  <c:v>0.66667742729009716</c:v>
                </c:pt>
                <c:pt idx="7338">
                  <c:v>0.66672363326607842</c:v>
                </c:pt>
                <c:pt idx="7339">
                  <c:v>0.66676932374288189</c:v>
                </c:pt>
                <c:pt idx="7340">
                  <c:v>0.66682014552860081</c:v>
                </c:pt>
                <c:pt idx="7341">
                  <c:v>0.66686993810659112</c:v>
                </c:pt>
                <c:pt idx="7342">
                  <c:v>0.66691613518848369</c:v>
                </c:pt>
                <c:pt idx="7343">
                  <c:v>0.6669607903390905</c:v>
                </c:pt>
                <c:pt idx="7344">
                  <c:v>0.66700185078674756</c:v>
                </c:pt>
                <c:pt idx="7345">
                  <c:v>0.66704598888768729</c:v>
                </c:pt>
                <c:pt idx="7346">
                  <c:v>0.66708140060666066</c:v>
                </c:pt>
                <c:pt idx="7347">
                  <c:v>0.66710911325117217</c:v>
                </c:pt>
                <c:pt idx="7348">
                  <c:v>0.66713220653495342</c:v>
                </c:pt>
                <c:pt idx="7349">
                  <c:v>0.66715016760920065</c:v>
                </c:pt>
                <c:pt idx="7350">
                  <c:v>0.66717993096486727</c:v>
                </c:pt>
                <c:pt idx="7351">
                  <c:v>0.66722200868036152</c:v>
                </c:pt>
                <c:pt idx="7352">
                  <c:v>0.66726254529275297</c:v>
                </c:pt>
                <c:pt idx="7353">
                  <c:v>0.66730205408051313</c:v>
                </c:pt>
                <c:pt idx="7354">
                  <c:v>0.66734925733877815</c:v>
                </c:pt>
                <c:pt idx="7355">
                  <c:v>0.66740210182132631</c:v>
                </c:pt>
                <c:pt idx="7356">
                  <c:v>0.66745443049878739</c:v>
                </c:pt>
                <c:pt idx="7357">
                  <c:v>0.66751086031754969</c:v>
                </c:pt>
                <c:pt idx="7358">
                  <c:v>0.66756728695216727</c:v>
                </c:pt>
                <c:pt idx="7359">
                  <c:v>0.6676221716238413</c:v>
                </c:pt>
                <c:pt idx="7360">
                  <c:v>0.66767654038459057</c:v>
                </c:pt>
                <c:pt idx="7361">
                  <c:v>0.66774065069126753</c:v>
                </c:pt>
                <c:pt idx="7362">
                  <c:v>0.66779347449542958</c:v>
                </c:pt>
                <c:pt idx="7363">
                  <c:v>0.66783603922009993</c:v>
                </c:pt>
                <c:pt idx="7364">
                  <c:v>0.66786937177567673</c:v>
                </c:pt>
                <c:pt idx="7365">
                  <c:v>0.66790065208649285</c:v>
                </c:pt>
                <c:pt idx="7366">
                  <c:v>0.66793808461500548</c:v>
                </c:pt>
                <c:pt idx="7367">
                  <c:v>0.66797859221108258</c:v>
                </c:pt>
                <c:pt idx="7368">
                  <c:v>0.6680298652961596</c:v>
                </c:pt>
                <c:pt idx="7369">
                  <c:v>0.66808318651601817</c:v>
                </c:pt>
                <c:pt idx="7370">
                  <c:v>0.66813599222971098</c:v>
                </c:pt>
                <c:pt idx="7371">
                  <c:v>0.66818776988212913</c:v>
                </c:pt>
                <c:pt idx="7372">
                  <c:v>0.66824723397736696</c:v>
                </c:pt>
                <c:pt idx="7373">
                  <c:v>0.66831284542740876</c:v>
                </c:pt>
                <c:pt idx="7374">
                  <c:v>0.66838562809327517</c:v>
                </c:pt>
                <c:pt idx="7375">
                  <c:v>0.66846096794909393</c:v>
                </c:pt>
                <c:pt idx="7376">
                  <c:v>0.66852605291446432</c:v>
                </c:pt>
                <c:pt idx="7377">
                  <c:v>0.66858344716429363</c:v>
                </c:pt>
                <c:pt idx="7378">
                  <c:v>0.6686357140616298</c:v>
                </c:pt>
                <c:pt idx="7379">
                  <c:v>0.66868951536727228</c:v>
                </c:pt>
                <c:pt idx="7380">
                  <c:v>0.66873921495377686</c:v>
                </c:pt>
                <c:pt idx="7381">
                  <c:v>0.66878122711066668</c:v>
                </c:pt>
                <c:pt idx="7382">
                  <c:v>0.66881555280670679</c:v>
                </c:pt>
                <c:pt idx="7383">
                  <c:v>0.66885243880847334</c:v>
                </c:pt>
                <c:pt idx="7384">
                  <c:v>0.66889649530530249</c:v>
                </c:pt>
                <c:pt idx="7385">
                  <c:v>0.66893593959166187</c:v>
                </c:pt>
                <c:pt idx="7386">
                  <c:v>0.6689702599775903</c:v>
                </c:pt>
                <c:pt idx="7387">
                  <c:v>0.66900714027337438</c:v>
                </c:pt>
                <c:pt idx="7388">
                  <c:v>0.66905426311648863</c:v>
                </c:pt>
                <c:pt idx="7389">
                  <c:v>0.6691131635478873</c:v>
                </c:pt>
                <c:pt idx="7390">
                  <c:v>0.66917615756117221</c:v>
                </c:pt>
                <c:pt idx="7391">
                  <c:v>0.66923044190153602</c:v>
                </c:pt>
                <c:pt idx="7392">
                  <c:v>0.66927653006615484</c:v>
                </c:pt>
                <c:pt idx="7393">
                  <c:v>0.66932517638006683</c:v>
                </c:pt>
                <c:pt idx="7394">
                  <c:v>0.66936870002352489</c:v>
                </c:pt>
                <c:pt idx="7395">
                  <c:v>0.66941273378206412</c:v>
                </c:pt>
                <c:pt idx="7396">
                  <c:v>0.66945983751678462</c:v>
                </c:pt>
                <c:pt idx="7397">
                  <c:v>0.66950847491449883</c:v>
                </c:pt>
                <c:pt idx="7398">
                  <c:v>0.66954379954142451</c:v>
                </c:pt>
                <c:pt idx="7399">
                  <c:v>0.66957605137191079</c:v>
                </c:pt>
                <c:pt idx="7400">
                  <c:v>0.66961086170423512</c:v>
                </c:pt>
                <c:pt idx="7401">
                  <c:v>0.66963748055253136</c:v>
                </c:pt>
                <c:pt idx="7402">
                  <c:v>0.66966256304963334</c:v>
                </c:pt>
                <c:pt idx="7403">
                  <c:v>0.66968969238927378</c:v>
                </c:pt>
                <c:pt idx="7404">
                  <c:v>0.66972603431355182</c:v>
                </c:pt>
                <c:pt idx="7405">
                  <c:v>0.66977056416660308</c:v>
                </c:pt>
                <c:pt idx="7406">
                  <c:v>0.66982379265347824</c:v>
                </c:pt>
                <c:pt idx="7407">
                  <c:v>0.66988008893159268</c:v>
                </c:pt>
                <c:pt idx="7408">
                  <c:v>0.66994764028215903</c:v>
                </c:pt>
                <c:pt idx="7409">
                  <c:v>0.67000802323289776</c:v>
                </c:pt>
                <c:pt idx="7410">
                  <c:v>0.67007812428845914</c:v>
                </c:pt>
                <c:pt idx="7411">
                  <c:v>0.67014873206281356</c:v>
                </c:pt>
                <c:pt idx="7412">
                  <c:v>0.6702142188754302</c:v>
                </c:pt>
                <c:pt idx="7413">
                  <c:v>0.67027867826833709</c:v>
                </c:pt>
                <c:pt idx="7414">
                  <c:v>0.67034313350649855</c:v>
                </c:pt>
                <c:pt idx="7415">
                  <c:v>0.6704167915490693</c:v>
                </c:pt>
                <c:pt idx="7416">
                  <c:v>0.67049862745584654</c:v>
                </c:pt>
                <c:pt idx="7417">
                  <c:v>0.67058199089979731</c:v>
                </c:pt>
                <c:pt idx="7418">
                  <c:v>0.67065665409721698</c:v>
                </c:pt>
                <c:pt idx="7419">
                  <c:v>0.67072159631783934</c:v>
                </c:pt>
                <c:pt idx="7420">
                  <c:v>0.6707885795441908</c:v>
                </c:pt>
                <c:pt idx="7421">
                  <c:v>0.67084686663985327</c:v>
                </c:pt>
                <c:pt idx="7422">
                  <c:v>0.67090975153827015</c:v>
                </c:pt>
                <c:pt idx="7423">
                  <c:v>0.67097774458051207</c:v>
                </c:pt>
                <c:pt idx="7424">
                  <c:v>0.67105288940686447</c:v>
                </c:pt>
                <c:pt idx="7425">
                  <c:v>0.67112802858689635</c:v>
                </c:pt>
                <c:pt idx="7426">
                  <c:v>0.67119651788674772</c:v>
                </c:pt>
                <c:pt idx="7427">
                  <c:v>0.67125171480432044</c:v>
                </c:pt>
                <c:pt idx="7428">
                  <c:v>0.6712946436339492</c:v>
                </c:pt>
                <c:pt idx="7429">
                  <c:v>0.67133348241570412</c:v>
                </c:pt>
                <c:pt idx="7430">
                  <c:v>0.67136158848802296</c:v>
                </c:pt>
                <c:pt idx="7431">
                  <c:v>0.67138867177398343</c:v>
                </c:pt>
                <c:pt idx="7432">
                  <c:v>0.67142188612330089</c:v>
                </c:pt>
                <c:pt idx="7433">
                  <c:v>0.67145867611479215</c:v>
                </c:pt>
                <c:pt idx="7434">
                  <c:v>0.67150312888207364</c:v>
                </c:pt>
                <c:pt idx="7435">
                  <c:v>0.67156239616476276</c:v>
                </c:pt>
                <c:pt idx="7436">
                  <c:v>0.67162779046945309</c:v>
                </c:pt>
                <c:pt idx="7437">
                  <c:v>0.67169164796814584</c:v>
                </c:pt>
                <c:pt idx="7438">
                  <c:v>0.67173813366243729</c:v>
                </c:pt>
                <c:pt idx="7439">
                  <c:v>0.67177746602370436</c:v>
                </c:pt>
                <c:pt idx="7440">
                  <c:v>0.67182394772894782</c:v>
                </c:pt>
                <c:pt idx="7441">
                  <c:v>0.67187757778119883</c:v>
                </c:pt>
                <c:pt idx="7442">
                  <c:v>0.67193784431250547</c:v>
                </c:pt>
                <c:pt idx="7443">
                  <c:v>0.67200576748988583</c:v>
                </c:pt>
                <c:pt idx="7444">
                  <c:v>0.67207164345771819</c:v>
                </c:pt>
                <c:pt idx="7445">
                  <c:v>0.67212730271482446</c:v>
                </c:pt>
                <c:pt idx="7446">
                  <c:v>0.67218295887415036</c:v>
                </c:pt>
                <c:pt idx="7447">
                  <c:v>0.67222278431617966</c:v>
                </c:pt>
                <c:pt idx="7448">
                  <c:v>0.67224831261148832</c:v>
                </c:pt>
                <c:pt idx="7449">
                  <c:v>0.67227792461762725</c:v>
                </c:pt>
                <c:pt idx="7450">
                  <c:v>0.67231927784850742</c:v>
                </c:pt>
                <c:pt idx="7451">
                  <c:v>0.67237237084754442</c:v>
                </c:pt>
                <c:pt idx="7452">
                  <c:v>0.67242444008943825</c:v>
                </c:pt>
                <c:pt idx="7453">
                  <c:v>0.67246323501690419</c:v>
                </c:pt>
                <c:pt idx="7454">
                  <c:v>0.67249181978989958</c:v>
                </c:pt>
                <c:pt idx="7455">
                  <c:v>0.67253163293355078</c:v>
                </c:pt>
                <c:pt idx="7456">
                  <c:v>0.67257705881523544</c:v>
                </c:pt>
                <c:pt idx="7457">
                  <c:v>0.67262503447219202</c:v>
                </c:pt>
                <c:pt idx="7458">
                  <c:v>0.67267606987852668</c:v>
                </c:pt>
                <c:pt idx="7459">
                  <c:v>0.6727316955048076</c:v>
                </c:pt>
                <c:pt idx="7460">
                  <c:v>0.67278425632674865</c:v>
                </c:pt>
                <c:pt idx="7461">
                  <c:v>0.67284038619290387</c:v>
                </c:pt>
                <c:pt idx="7462">
                  <c:v>0.67289090037885413</c:v>
                </c:pt>
                <c:pt idx="7463">
                  <c:v>0.67292763636599262</c:v>
                </c:pt>
                <c:pt idx="7464">
                  <c:v>0.67296233022584606</c:v>
                </c:pt>
                <c:pt idx="7465">
                  <c:v>0.67298681928459503</c:v>
                </c:pt>
                <c:pt idx="7466">
                  <c:v>0.67300773654738322</c:v>
                </c:pt>
                <c:pt idx="7467">
                  <c:v>0.67303069401510418</c:v>
                </c:pt>
                <c:pt idx="7468">
                  <c:v>0.67305161036018279</c:v>
                </c:pt>
                <c:pt idx="7469">
                  <c:v>0.67307864791407146</c:v>
                </c:pt>
                <c:pt idx="7470">
                  <c:v>0.67311792758610645</c:v>
                </c:pt>
                <c:pt idx="7471">
                  <c:v>0.67315159464844931</c:v>
                </c:pt>
                <c:pt idx="7472">
                  <c:v>0.67318781098033564</c:v>
                </c:pt>
                <c:pt idx="7473">
                  <c:v>0.6732230058771812</c:v>
                </c:pt>
                <c:pt idx="7474">
                  <c:v>0.67326278992123456</c:v>
                </c:pt>
                <c:pt idx="7475">
                  <c:v>0.67331226274243228</c:v>
                </c:pt>
                <c:pt idx="7476">
                  <c:v>0.67338213255765511</c:v>
                </c:pt>
                <c:pt idx="7477">
                  <c:v>0.67344842786861203</c:v>
                </c:pt>
                <c:pt idx="7478">
                  <c:v>0.67350656013994292</c:v>
                </c:pt>
                <c:pt idx="7479">
                  <c:v>0.67356264947905709</c:v>
                </c:pt>
                <c:pt idx="7480">
                  <c:v>0.67363607076840848</c:v>
                </c:pt>
                <c:pt idx="7481">
                  <c:v>0.67371254554629934</c:v>
                </c:pt>
                <c:pt idx="7482">
                  <c:v>0.67377066246634321</c:v>
                </c:pt>
                <c:pt idx="7483">
                  <c:v>0.67381399305966061</c:v>
                </c:pt>
                <c:pt idx="7484">
                  <c:v>0.67386292888390498</c:v>
                </c:pt>
                <c:pt idx="7485">
                  <c:v>0.67390931375653207</c:v>
                </c:pt>
                <c:pt idx="7486">
                  <c:v>0.67396130303451984</c:v>
                </c:pt>
                <c:pt idx="7487">
                  <c:v>0.67400105771755026</c:v>
                </c:pt>
                <c:pt idx="7488">
                  <c:v>0.67403724329861947</c:v>
                </c:pt>
                <c:pt idx="7489">
                  <c:v>0.67408056234262081</c:v>
                </c:pt>
                <c:pt idx="7490">
                  <c:v>0.67412489871504122</c:v>
                </c:pt>
                <c:pt idx="7491">
                  <c:v>0.67417738636198377</c:v>
                </c:pt>
                <c:pt idx="7492">
                  <c:v>0.67423292854157002</c:v>
                </c:pt>
                <c:pt idx="7493">
                  <c:v>0.67428948667353628</c:v>
                </c:pt>
                <c:pt idx="7494">
                  <c:v>0.67434960802697763</c:v>
                </c:pt>
                <c:pt idx="7495">
                  <c:v>0.67441431086900905</c:v>
                </c:pt>
                <c:pt idx="7496">
                  <c:v>0.67447900952485329</c:v>
                </c:pt>
                <c:pt idx="7497">
                  <c:v>0.67454013826709747</c:v>
                </c:pt>
                <c:pt idx="7498">
                  <c:v>0.67459566030286533</c:v>
                </c:pt>
                <c:pt idx="7499">
                  <c:v>0.6746465952390982</c:v>
                </c:pt>
                <c:pt idx="7500">
                  <c:v>0.67469803689141539</c:v>
                </c:pt>
                <c:pt idx="7501">
                  <c:v>0.67475762440830667</c:v>
                </c:pt>
                <c:pt idx="7502">
                  <c:v>0.67482892104461234</c:v>
                </c:pt>
                <c:pt idx="7503">
                  <c:v>0.67490021259807031</c:v>
                </c:pt>
                <c:pt idx="7504">
                  <c:v>0.67496997155544147</c:v>
                </c:pt>
                <c:pt idx="7505">
                  <c:v>0.67504685352815874</c:v>
                </c:pt>
                <c:pt idx="7506">
                  <c:v>0.67511965683478481</c:v>
                </c:pt>
                <c:pt idx="7507">
                  <c:v>0.67519500013043798</c:v>
                </c:pt>
                <c:pt idx="7508">
                  <c:v>0.67527186480512569</c:v>
                </c:pt>
                <c:pt idx="7509">
                  <c:v>0.67535279539497317</c:v>
                </c:pt>
                <c:pt idx="7510">
                  <c:v>0.67541641547420417</c:v>
                </c:pt>
                <c:pt idx="7511">
                  <c:v>0.67546934429563943</c:v>
                </c:pt>
                <c:pt idx="7512">
                  <c:v>0.67552328809639006</c:v>
                </c:pt>
                <c:pt idx="7513">
                  <c:v>0.67557926443571492</c:v>
                </c:pt>
                <c:pt idx="7514">
                  <c:v>0.67564439659550513</c:v>
                </c:pt>
                <c:pt idx="7515">
                  <c:v>0.67570799812633908</c:v>
                </c:pt>
                <c:pt idx="7516">
                  <c:v>0.67576498166218302</c:v>
                </c:pt>
                <c:pt idx="7517">
                  <c:v>0.67581076965057696</c:v>
                </c:pt>
                <c:pt idx="7518">
                  <c:v>0.67585248577035317</c:v>
                </c:pt>
                <c:pt idx="7519">
                  <c:v>0.67588504348399059</c:v>
                </c:pt>
                <c:pt idx="7520">
                  <c:v>0.67592268701904845</c:v>
                </c:pt>
                <c:pt idx="7521">
                  <c:v>0.67595727712628129</c:v>
                </c:pt>
                <c:pt idx="7522">
                  <c:v>0.67599237468860662</c:v>
                </c:pt>
                <c:pt idx="7523">
                  <c:v>0.67602696238546101</c:v>
                </c:pt>
                <c:pt idx="7524">
                  <c:v>0.67605849718411404</c:v>
                </c:pt>
                <c:pt idx="7525">
                  <c:v>0.67608545356233807</c:v>
                </c:pt>
                <c:pt idx="7526">
                  <c:v>0.67610681470448863</c:v>
                </c:pt>
                <c:pt idx="7527">
                  <c:v>0.67612817539035053</c:v>
                </c:pt>
                <c:pt idx="7528">
                  <c:v>0.67615563845888227</c:v>
                </c:pt>
                <c:pt idx="7529">
                  <c:v>0.67619276326000821</c:v>
                </c:pt>
                <c:pt idx="7530">
                  <c:v>0.67623446344786853</c:v>
                </c:pt>
                <c:pt idx="7531">
                  <c:v>0.67628073845004433</c:v>
                </c:pt>
                <c:pt idx="7532">
                  <c:v>0.67631989254863167</c:v>
                </c:pt>
                <c:pt idx="7533">
                  <c:v>0.67635396045206819</c:v>
                </c:pt>
                <c:pt idx="7534">
                  <c:v>0.67638395958514641</c:v>
                </c:pt>
                <c:pt idx="7535">
                  <c:v>0.67641446625517798</c:v>
                </c:pt>
                <c:pt idx="7536">
                  <c:v>0.67644192146251747</c:v>
                </c:pt>
                <c:pt idx="7537">
                  <c:v>0.67647700201942729</c:v>
                </c:pt>
                <c:pt idx="7538">
                  <c:v>0.67651258973272221</c:v>
                </c:pt>
                <c:pt idx="7539">
                  <c:v>0.67656393548716398</c:v>
                </c:pt>
                <c:pt idx="7540">
                  <c:v>0.67662290359610955</c:v>
                </c:pt>
                <c:pt idx="7541">
                  <c:v>0.67668237652869923</c:v>
                </c:pt>
                <c:pt idx="7542">
                  <c:v>0.6767367632083473</c:v>
                </c:pt>
                <c:pt idx="7543">
                  <c:v>0.67680131178384106</c:v>
                </c:pt>
                <c:pt idx="7544">
                  <c:v>0.67687551208504704</c:v>
                </c:pt>
                <c:pt idx="7545">
                  <c:v>0.67694513338838092</c:v>
                </c:pt>
                <c:pt idx="7546">
                  <c:v>0.67700814411191224</c:v>
                </c:pt>
                <c:pt idx="7547">
                  <c:v>0.67706048064600088</c:v>
                </c:pt>
                <c:pt idx="7548">
                  <c:v>0.67711129019454852</c:v>
                </c:pt>
                <c:pt idx="7549">
                  <c:v>0.67715955687456986</c:v>
                </c:pt>
                <c:pt idx="7550">
                  <c:v>0.67721137745344773</c:v>
                </c:pt>
                <c:pt idx="7551">
                  <c:v>0.67727538740244464</c:v>
                </c:pt>
                <c:pt idx="7552">
                  <c:v>0.67734447290848543</c:v>
                </c:pt>
                <c:pt idx="7553">
                  <c:v>0.67741152192388032</c:v>
                </c:pt>
                <c:pt idx="7554">
                  <c:v>0.67747602696075571</c:v>
                </c:pt>
                <c:pt idx="7555">
                  <c:v>0.67753240197140441</c:v>
                </c:pt>
                <c:pt idx="7556">
                  <c:v>0.67759029732303322</c:v>
                </c:pt>
                <c:pt idx="7557">
                  <c:v>0.67764463464763436</c:v>
                </c:pt>
                <c:pt idx="7558">
                  <c:v>0.67769541452500159</c:v>
                </c:pt>
                <c:pt idx="7559">
                  <c:v>0.67773806762934163</c:v>
                </c:pt>
                <c:pt idx="7560">
                  <c:v>0.677777164710191</c:v>
                </c:pt>
                <c:pt idx="7561">
                  <c:v>0.67781524481296107</c:v>
                </c:pt>
                <c:pt idx="7562">
                  <c:v>0.67785941591557286</c:v>
                </c:pt>
                <c:pt idx="7563">
                  <c:v>0.67790713882217102</c:v>
                </c:pt>
                <c:pt idx="7564">
                  <c:v>0.67794622929351822</c:v>
                </c:pt>
                <c:pt idx="7565">
                  <c:v>0.67798176475969407</c:v>
                </c:pt>
                <c:pt idx="7566">
                  <c:v>0.67802795897796275</c:v>
                </c:pt>
                <c:pt idx="7567">
                  <c:v>0.67807364346869525</c:v>
                </c:pt>
                <c:pt idx="7568">
                  <c:v>0.67813404531355848</c:v>
                </c:pt>
                <c:pt idx="7569">
                  <c:v>0.67819038324166225</c:v>
                </c:pt>
                <c:pt idx="7570">
                  <c:v>0.67824570298343978</c:v>
                </c:pt>
                <c:pt idx="7571">
                  <c:v>0.67829645234857616</c:v>
                </c:pt>
                <c:pt idx="7572">
                  <c:v>0.67835582583650444</c:v>
                </c:pt>
                <c:pt idx="7573">
                  <c:v>0.67841722547944161</c:v>
                </c:pt>
                <c:pt idx="7574">
                  <c:v>0.67846745874701708</c:v>
                </c:pt>
                <c:pt idx="7575">
                  <c:v>0.67851413790544102</c:v>
                </c:pt>
                <c:pt idx="7576">
                  <c:v>0.67856385896018712</c:v>
                </c:pt>
                <c:pt idx="7577">
                  <c:v>0.67861712877561964</c:v>
                </c:pt>
                <c:pt idx="7578">
                  <c:v>0.67866380094825851</c:v>
                </c:pt>
                <c:pt idx="7579">
                  <c:v>0.67869981820103353</c:v>
                </c:pt>
                <c:pt idx="7580">
                  <c:v>0.67872619621110852</c:v>
                </c:pt>
                <c:pt idx="7581">
                  <c:v>0.6787525735254023</c:v>
                </c:pt>
                <c:pt idx="7582">
                  <c:v>0.67877895014395173</c:v>
                </c:pt>
                <c:pt idx="7583">
                  <c:v>0.67880887661866351</c:v>
                </c:pt>
                <c:pt idx="7584">
                  <c:v>0.67884285983450865</c:v>
                </c:pt>
                <c:pt idx="7585">
                  <c:v>0.67888952147322312</c:v>
                </c:pt>
                <c:pt idx="7586">
                  <c:v>0.67893415230776122</c:v>
                </c:pt>
                <c:pt idx="7587">
                  <c:v>0.67897624547414481</c:v>
                </c:pt>
                <c:pt idx="7588">
                  <c:v>0.67901732263912629</c:v>
                </c:pt>
                <c:pt idx="7589">
                  <c:v>0.6790624548626033</c:v>
                </c:pt>
                <c:pt idx="7590">
                  <c:v>0.67911772638396606</c:v>
                </c:pt>
                <c:pt idx="7591">
                  <c:v>0.6791765440972416</c:v>
                </c:pt>
                <c:pt idx="7592">
                  <c:v>0.67923028829313492</c:v>
                </c:pt>
                <c:pt idx="7593">
                  <c:v>0.67927693185772564</c:v>
                </c:pt>
                <c:pt idx="7594">
                  <c:v>0.6793276289169522</c:v>
                </c:pt>
                <c:pt idx="7595">
                  <c:v>0.67937883033803104</c:v>
                </c:pt>
                <c:pt idx="7596">
                  <c:v>0.67943966030207892</c:v>
                </c:pt>
                <c:pt idx="7597">
                  <c:v>0.67950504838672043</c:v>
                </c:pt>
                <c:pt idx="7598">
                  <c:v>0.67957043219604008</c:v>
                </c:pt>
                <c:pt idx="7599">
                  <c:v>0.67962618245516637</c:v>
                </c:pt>
                <c:pt idx="7600">
                  <c:v>0.67968192960637486</c:v>
                </c:pt>
                <c:pt idx="7601">
                  <c:v>0.67973970064759226</c:v>
                </c:pt>
                <c:pt idx="7602">
                  <c:v>0.67979240114258366</c:v>
                </c:pt>
                <c:pt idx="7603">
                  <c:v>0.67984509886037936</c:v>
                </c:pt>
                <c:pt idx="7604">
                  <c:v>0.67989627379379347</c:v>
                </c:pt>
                <c:pt idx="7605">
                  <c:v>0.67994744610846769</c:v>
                </c:pt>
                <c:pt idx="7606">
                  <c:v>0.67999202975296513</c:v>
                </c:pt>
                <c:pt idx="7607">
                  <c:v>0.68004319716794526</c:v>
                </c:pt>
                <c:pt idx="7608">
                  <c:v>0.68009993421051174</c:v>
                </c:pt>
                <c:pt idx="7609">
                  <c:v>0.68015666803416897</c:v>
                </c:pt>
                <c:pt idx="7610">
                  <c:v>0.68020782702594274</c:v>
                </c:pt>
                <c:pt idx="7611">
                  <c:v>0.68025543799369514</c:v>
                </c:pt>
                <c:pt idx="7612">
                  <c:v>0.6802989949786471</c:v>
                </c:pt>
                <c:pt idx="7613">
                  <c:v>0.68034609516454958</c:v>
                </c:pt>
                <c:pt idx="7614">
                  <c:v>0.68040433426239688</c:v>
                </c:pt>
                <c:pt idx="7615">
                  <c:v>0.68046611464127194</c:v>
                </c:pt>
                <c:pt idx="7616">
                  <c:v>0.68053092929669845</c:v>
                </c:pt>
                <c:pt idx="7617">
                  <c:v>0.68059067658593619</c:v>
                </c:pt>
                <c:pt idx="7618">
                  <c:v>0.68065092659310589</c:v>
                </c:pt>
                <c:pt idx="7619">
                  <c:v>0.68071167922713105</c:v>
                </c:pt>
                <c:pt idx="7620">
                  <c:v>0.68077394684679926</c:v>
                </c:pt>
                <c:pt idx="7621">
                  <c:v>0.68082304947104055</c:v>
                </c:pt>
                <c:pt idx="7622">
                  <c:v>0.68086405084611101</c:v>
                </c:pt>
                <c:pt idx="7623">
                  <c:v>0.68089948277909373</c:v>
                </c:pt>
                <c:pt idx="7624">
                  <c:v>0.68092833356863303</c:v>
                </c:pt>
                <c:pt idx="7625">
                  <c:v>0.68096072644564465</c:v>
                </c:pt>
                <c:pt idx="7626">
                  <c:v>0.68099463661457371</c:v>
                </c:pt>
                <c:pt idx="7627">
                  <c:v>0.68104372840382987</c:v>
                </c:pt>
                <c:pt idx="7628">
                  <c:v>0.68109686628424315</c:v>
                </c:pt>
                <c:pt idx="7629">
                  <c:v>0.6811469651282609</c:v>
                </c:pt>
                <c:pt idx="7630">
                  <c:v>0.68119351937991213</c:v>
                </c:pt>
                <c:pt idx="7631">
                  <c:v>0.68124057745337863</c:v>
                </c:pt>
                <c:pt idx="7632">
                  <c:v>0.68129168102489679</c:v>
                </c:pt>
                <c:pt idx="7633">
                  <c:v>0.68134177011011621</c:v>
                </c:pt>
                <c:pt idx="7634">
                  <c:v>0.68140551622655732</c:v>
                </c:pt>
                <c:pt idx="7635">
                  <c:v>0.68146774065897553</c:v>
                </c:pt>
                <c:pt idx="7636">
                  <c:v>0.68152540862706568</c:v>
                </c:pt>
                <c:pt idx="7637">
                  <c:v>0.68157700346395145</c:v>
                </c:pt>
                <c:pt idx="7638">
                  <c:v>0.68161949133088995</c:v>
                </c:pt>
                <c:pt idx="7639">
                  <c:v>0.68165641384444731</c:v>
                </c:pt>
                <c:pt idx="7640">
                  <c:v>0.68169131195335275</c:v>
                </c:pt>
                <c:pt idx="7641">
                  <c:v>0.6817262088444227</c:v>
                </c:pt>
                <c:pt idx="7642">
                  <c:v>0.68176869037255017</c:v>
                </c:pt>
                <c:pt idx="7643">
                  <c:v>0.68182381252248991</c:v>
                </c:pt>
                <c:pt idx="7644">
                  <c:v>0.68187438062990324</c:v>
                </c:pt>
                <c:pt idx="7645">
                  <c:v>0.68192342925100213</c:v>
                </c:pt>
                <c:pt idx="7646">
                  <c:v>0.68197652040777235</c:v>
                </c:pt>
                <c:pt idx="7647">
                  <c:v>0.68202910315609255</c:v>
                </c:pt>
                <c:pt idx="7648">
                  <c:v>0.68207763862364779</c:v>
                </c:pt>
                <c:pt idx="7649">
                  <c:v>0.68211808304720134</c:v>
                </c:pt>
                <c:pt idx="7650">
                  <c:v>0.68215852583506986</c:v>
                </c:pt>
                <c:pt idx="7651">
                  <c:v>0.68220756052155973</c:v>
                </c:pt>
                <c:pt idx="7652">
                  <c:v>0.68225760375336209</c:v>
                </c:pt>
                <c:pt idx="7653">
                  <c:v>0.68230562268192751</c:v>
                </c:pt>
                <c:pt idx="7654">
                  <c:v>0.68234504702585852</c:v>
                </c:pt>
                <c:pt idx="7655">
                  <c:v>0.68237688863055668</c:v>
                </c:pt>
                <c:pt idx="7656">
                  <c:v>0.68241024541472328</c:v>
                </c:pt>
                <c:pt idx="7657">
                  <c:v>0.68244360108625179</c:v>
                </c:pt>
                <c:pt idx="7658">
                  <c:v>0.68247442882363729</c:v>
                </c:pt>
                <c:pt idx="7659">
                  <c:v>0.68251182513100905</c:v>
                </c:pt>
                <c:pt idx="7660">
                  <c:v>0.68254972536698044</c:v>
                </c:pt>
                <c:pt idx="7661">
                  <c:v>0.68259368784122598</c:v>
                </c:pt>
                <c:pt idx="7662">
                  <c:v>0.68262451095219467</c:v>
                </c:pt>
                <c:pt idx="7663">
                  <c:v>0.68265331201692658</c:v>
                </c:pt>
                <c:pt idx="7664">
                  <c:v>0.68269272265608638</c:v>
                </c:pt>
                <c:pt idx="7665">
                  <c:v>0.68273364744517151</c:v>
                </c:pt>
                <c:pt idx="7666">
                  <c:v>0.68277002362948569</c:v>
                </c:pt>
                <c:pt idx="7667">
                  <c:v>0.6828124608388414</c:v>
                </c:pt>
                <c:pt idx="7668">
                  <c:v>0.68285136003209213</c:v>
                </c:pt>
                <c:pt idx="7669">
                  <c:v>0.68290137105726034</c:v>
                </c:pt>
                <c:pt idx="7670">
                  <c:v>0.68294733858146506</c:v>
                </c:pt>
                <c:pt idx="7671">
                  <c:v>0.68299027337135509</c:v>
                </c:pt>
                <c:pt idx="7672">
                  <c:v>0.68303472156472034</c:v>
                </c:pt>
                <c:pt idx="7673">
                  <c:v>0.68308724870080639</c:v>
                </c:pt>
                <c:pt idx="7674">
                  <c:v>0.68313421774543692</c:v>
                </c:pt>
                <c:pt idx="7675">
                  <c:v>0.68318017456774782</c:v>
                </c:pt>
                <c:pt idx="7676">
                  <c:v>0.68323016915167833</c:v>
                </c:pt>
                <c:pt idx="7677">
                  <c:v>0.68328824053050863</c:v>
                </c:pt>
                <c:pt idx="7678">
                  <c:v>0.68335186269164361</c:v>
                </c:pt>
                <c:pt idx="7679">
                  <c:v>0.68341396613529948</c:v>
                </c:pt>
                <c:pt idx="7680">
                  <c:v>0.68347758029825711</c:v>
                </c:pt>
                <c:pt idx="7681">
                  <c:v>0.68353866628083537</c:v>
                </c:pt>
                <c:pt idx="7682">
                  <c:v>0.68358965254963844</c:v>
                </c:pt>
                <c:pt idx="7683">
                  <c:v>0.68363811233610183</c:v>
                </c:pt>
                <c:pt idx="7684">
                  <c:v>0.68368455076128221</c:v>
                </c:pt>
                <c:pt idx="7685">
                  <c:v>0.68372190184277692</c:v>
                </c:pt>
                <c:pt idx="7686">
                  <c:v>0.68375521379253346</c:v>
                </c:pt>
                <c:pt idx="7687">
                  <c:v>0.68379256223483009</c:v>
                </c:pt>
                <c:pt idx="7688">
                  <c:v>0.68383546075133039</c:v>
                </c:pt>
                <c:pt idx="7689">
                  <c:v>0.68387835742762682</c:v>
                </c:pt>
                <c:pt idx="7690">
                  <c:v>0.68391872908914819</c:v>
                </c:pt>
                <c:pt idx="7691">
                  <c:v>0.68395556680815073</c:v>
                </c:pt>
                <c:pt idx="7692">
                  <c:v>0.68398937557517081</c:v>
                </c:pt>
                <c:pt idx="7693">
                  <c:v>0.68401914652805806</c:v>
                </c:pt>
                <c:pt idx="7694">
                  <c:v>0.68405598054816497</c:v>
                </c:pt>
                <c:pt idx="7695">
                  <c:v>0.68409331775919069</c:v>
                </c:pt>
                <c:pt idx="7696">
                  <c:v>0.68413468979724879</c:v>
                </c:pt>
                <c:pt idx="7697">
                  <c:v>0.68417555561786403</c:v>
                </c:pt>
                <c:pt idx="7698">
                  <c:v>0.68421187938980932</c:v>
                </c:pt>
                <c:pt idx="7699">
                  <c:v>0.68424113924659935</c:v>
                </c:pt>
                <c:pt idx="7700">
                  <c:v>0.68426131795936984</c:v>
                </c:pt>
                <c:pt idx="7701">
                  <c:v>0.68428351407313381</c:v>
                </c:pt>
                <c:pt idx="7702">
                  <c:v>0.68431075408487896</c:v>
                </c:pt>
                <c:pt idx="7703">
                  <c:v>0.68434051547170116</c:v>
                </c:pt>
                <c:pt idx="7704">
                  <c:v>0.68437279800846573</c:v>
                </c:pt>
                <c:pt idx="7705">
                  <c:v>0.68441415848571108</c:v>
                </c:pt>
                <c:pt idx="7706">
                  <c:v>0.68445501288743815</c:v>
                </c:pt>
                <c:pt idx="7707">
                  <c:v>0.6844948569307967</c:v>
                </c:pt>
                <c:pt idx="7708">
                  <c:v>0.68453469938667078</c:v>
                </c:pt>
                <c:pt idx="7709">
                  <c:v>0.68457454025518694</c:v>
                </c:pt>
                <c:pt idx="7710">
                  <c:v>0.68461185811001968</c:v>
                </c:pt>
                <c:pt idx="7711">
                  <c:v>0.68464816603755707</c:v>
                </c:pt>
                <c:pt idx="7712">
                  <c:v>0.68469657455706256</c:v>
                </c:pt>
                <c:pt idx="7713">
                  <c:v>0.68474447651437087</c:v>
                </c:pt>
                <c:pt idx="7714">
                  <c:v>0.68479187198216307</c:v>
                </c:pt>
                <c:pt idx="7715">
                  <c:v>0.68484430690363096</c:v>
                </c:pt>
                <c:pt idx="7716">
                  <c:v>0.68490228462558156</c:v>
                </c:pt>
                <c:pt idx="7717">
                  <c:v>0.68495723432015843</c:v>
                </c:pt>
                <c:pt idx="7718">
                  <c:v>0.68501016465704201</c:v>
                </c:pt>
                <c:pt idx="7719">
                  <c:v>0.68505401909961738</c:v>
                </c:pt>
                <c:pt idx="7720">
                  <c:v>0.6850953514114102</c:v>
                </c:pt>
                <c:pt idx="7721">
                  <c:v>0.68513012971610243</c:v>
                </c:pt>
                <c:pt idx="7722">
                  <c:v>0.68517196288593119</c:v>
                </c:pt>
                <c:pt idx="7723">
                  <c:v>0.6852233699268927</c:v>
                </c:pt>
                <c:pt idx="7724">
                  <c:v>0.68528636514809604</c:v>
                </c:pt>
                <c:pt idx="7725">
                  <c:v>0.685355907263686</c:v>
                </c:pt>
                <c:pt idx="7726">
                  <c:v>0.68543501813812158</c:v>
                </c:pt>
                <c:pt idx="7727">
                  <c:v>0.68551815339545419</c:v>
                </c:pt>
                <c:pt idx="7728">
                  <c:v>0.68560178552898388</c:v>
                </c:pt>
                <c:pt idx="7729">
                  <c:v>0.68567332071954223</c:v>
                </c:pt>
                <c:pt idx="7730">
                  <c:v>0.68574082106588496</c:v>
                </c:pt>
                <c:pt idx="7731">
                  <c:v>0.68580831685623844</c:v>
                </c:pt>
                <c:pt idx="7732">
                  <c:v>0.68587228254244714</c:v>
                </c:pt>
                <c:pt idx="7733">
                  <c:v>0.68592566809290523</c:v>
                </c:pt>
                <c:pt idx="7734">
                  <c:v>0.68597502200985361</c:v>
                </c:pt>
                <c:pt idx="7735">
                  <c:v>0.68601984131378713</c:v>
                </c:pt>
                <c:pt idx="7736">
                  <c:v>0.68606667282233658</c:v>
                </c:pt>
                <c:pt idx="7737">
                  <c:v>0.68611904094406029</c:v>
                </c:pt>
                <c:pt idx="7738">
                  <c:v>0.68616737831474839</c:v>
                </c:pt>
                <c:pt idx="7739">
                  <c:v>0.68620765767223746</c:v>
                </c:pt>
                <c:pt idx="7740">
                  <c:v>0.68625145963200462</c:v>
                </c:pt>
                <c:pt idx="7741">
                  <c:v>0.68629072872345875</c:v>
                </c:pt>
                <c:pt idx="7742">
                  <c:v>0.68633100311287931</c:v>
                </c:pt>
                <c:pt idx="7743">
                  <c:v>0.68636926228048534</c:v>
                </c:pt>
                <c:pt idx="7744">
                  <c:v>0.68640852674629993</c:v>
                </c:pt>
                <c:pt idx="7745">
                  <c:v>0.68645181654989684</c:v>
                </c:pt>
                <c:pt idx="7746">
                  <c:v>0.6864971178260415</c:v>
                </c:pt>
                <c:pt idx="7747">
                  <c:v>0.68655248326563967</c:v>
                </c:pt>
                <c:pt idx="7748">
                  <c:v>0.68660482595322714</c:v>
                </c:pt>
                <c:pt idx="7749">
                  <c:v>0.68664810726008774</c:v>
                </c:pt>
                <c:pt idx="7750">
                  <c:v>0.68668232836263476</c:v>
                </c:pt>
                <c:pt idx="7751">
                  <c:v>0.68671403216258942</c:v>
                </c:pt>
                <c:pt idx="7752">
                  <c:v>0.68675277988647987</c:v>
                </c:pt>
                <c:pt idx="7753">
                  <c:v>0.68679857071549066</c:v>
                </c:pt>
                <c:pt idx="7754">
                  <c:v>0.68684637209122335</c:v>
                </c:pt>
                <c:pt idx="7755">
                  <c:v>0.68688763038880107</c:v>
                </c:pt>
                <c:pt idx="7756">
                  <c:v>0.68692335266171756</c:v>
                </c:pt>
                <c:pt idx="7757">
                  <c:v>0.68695806745079979</c:v>
                </c:pt>
                <c:pt idx="7758">
                  <c:v>0.68699881805684493</c:v>
                </c:pt>
                <c:pt idx="7759">
                  <c:v>0.6870405731281426</c:v>
                </c:pt>
                <c:pt idx="7760">
                  <c:v>0.6870853447013201</c:v>
                </c:pt>
                <c:pt idx="7761">
                  <c:v>0.68713112030479273</c:v>
                </c:pt>
                <c:pt idx="7762">
                  <c:v>0.68716683388091004</c:v>
                </c:pt>
                <c:pt idx="7763">
                  <c:v>0.68719902530722932</c:v>
                </c:pt>
                <c:pt idx="7764">
                  <c:v>0.68723171866391708</c:v>
                </c:pt>
                <c:pt idx="7765">
                  <c:v>0.68727346401176881</c:v>
                </c:pt>
                <c:pt idx="7766">
                  <c:v>0.68731269299132747</c:v>
                </c:pt>
                <c:pt idx="7767">
                  <c:v>0.68735091461944264</c:v>
                </c:pt>
                <c:pt idx="7768">
                  <c:v>0.68738712323538742</c:v>
                </c:pt>
                <c:pt idx="7769">
                  <c:v>0.6874353993506378</c:v>
                </c:pt>
                <c:pt idx="7770">
                  <c:v>0.68748870152065222</c:v>
                </c:pt>
                <c:pt idx="7771">
                  <c:v>0.68753295022047689</c:v>
                </c:pt>
                <c:pt idx="7772">
                  <c:v>0.68756814665176336</c:v>
                </c:pt>
                <c:pt idx="7773">
                  <c:v>0.68759781125322295</c:v>
                </c:pt>
                <c:pt idx="7774">
                  <c:v>0.68764255788548079</c:v>
                </c:pt>
                <c:pt idx="7775">
                  <c:v>0.68768881072664523</c:v>
                </c:pt>
                <c:pt idx="7776">
                  <c:v>0.68773556414185233</c:v>
                </c:pt>
                <c:pt idx="7777">
                  <c:v>0.68778885031525916</c:v>
                </c:pt>
                <c:pt idx="7778">
                  <c:v>0.68784112832975208</c:v>
                </c:pt>
                <c:pt idx="7779">
                  <c:v>0.68788284824586587</c:v>
                </c:pt>
                <c:pt idx="7780">
                  <c:v>0.68791954022749091</c:v>
                </c:pt>
                <c:pt idx="7781">
                  <c:v>0.68794969701261899</c:v>
                </c:pt>
                <c:pt idx="7782">
                  <c:v>0.68798286842590028</c:v>
                </c:pt>
                <c:pt idx="7783">
                  <c:v>0.68801704388269869</c:v>
                </c:pt>
                <c:pt idx="7784">
                  <c:v>0.68805373094084055</c:v>
                </c:pt>
                <c:pt idx="7785">
                  <c:v>0.68808438621748291</c:v>
                </c:pt>
                <c:pt idx="7786">
                  <c:v>0.68812107080516105</c:v>
                </c:pt>
                <c:pt idx="7787">
                  <c:v>0.68816780401557287</c:v>
                </c:pt>
                <c:pt idx="7788">
                  <c:v>0.68821353009675756</c:v>
                </c:pt>
                <c:pt idx="7789">
                  <c:v>0.68825774673618967</c:v>
                </c:pt>
                <c:pt idx="7790">
                  <c:v>0.68830397113252983</c:v>
                </c:pt>
                <c:pt idx="7791">
                  <c:v>0.68834567174375128</c:v>
                </c:pt>
                <c:pt idx="7792">
                  <c:v>0.68838938015639695</c:v>
                </c:pt>
                <c:pt idx="7793">
                  <c:v>0.68843559846860281</c:v>
                </c:pt>
                <c:pt idx="7794">
                  <c:v>0.68848030762924095</c:v>
                </c:pt>
                <c:pt idx="7795">
                  <c:v>0.68852451247450097</c:v>
                </c:pt>
                <c:pt idx="7796">
                  <c:v>0.68856118092017748</c:v>
                </c:pt>
                <c:pt idx="7797">
                  <c:v>0.68859784802132828</c:v>
                </c:pt>
                <c:pt idx="7798">
                  <c:v>0.68863853186143642</c:v>
                </c:pt>
                <c:pt idx="7799">
                  <c:v>0.68868825430723857</c:v>
                </c:pt>
                <c:pt idx="7800">
                  <c:v>0.68873948090811865</c:v>
                </c:pt>
                <c:pt idx="7801">
                  <c:v>0.688792211432802</c:v>
                </c:pt>
                <c:pt idx="7802">
                  <c:v>0.68885247148507589</c:v>
                </c:pt>
                <c:pt idx="7803">
                  <c:v>0.68890670242755769</c:v>
                </c:pt>
                <c:pt idx="7804">
                  <c:v>0.688955909441475</c:v>
                </c:pt>
                <c:pt idx="7805">
                  <c:v>0.68900712233347827</c:v>
                </c:pt>
                <c:pt idx="7806">
                  <c:v>0.68905632440640163</c:v>
                </c:pt>
                <c:pt idx="7807">
                  <c:v>0.68910100582413536</c:v>
                </c:pt>
                <c:pt idx="7808">
                  <c:v>0.68914919927264706</c:v>
                </c:pt>
                <c:pt idx="7809">
                  <c:v>0.68920341412612462</c:v>
                </c:pt>
                <c:pt idx="7810">
                  <c:v>0.68926364940514251</c:v>
                </c:pt>
                <c:pt idx="7811">
                  <c:v>0.68932287722496877</c:v>
                </c:pt>
                <c:pt idx="7812">
                  <c:v>0.68939163732727271</c:v>
                </c:pt>
                <c:pt idx="7813">
                  <c:v>0.6894669166890196</c:v>
                </c:pt>
                <c:pt idx="7814">
                  <c:v>0.68954469940980312</c:v>
                </c:pt>
                <c:pt idx="7815">
                  <c:v>0.68961645487723666</c:v>
                </c:pt>
                <c:pt idx="7816">
                  <c:v>0.68968519479676782</c:v>
                </c:pt>
                <c:pt idx="7817">
                  <c:v>0.68974239083620859</c:v>
                </c:pt>
                <c:pt idx="7818">
                  <c:v>0.68978754329348801</c:v>
                </c:pt>
                <c:pt idx="7819">
                  <c:v>0.68983219205199664</c:v>
                </c:pt>
                <c:pt idx="7820">
                  <c:v>0.68988285845313546</c:v>
                </c:pt>
                <c:pt idx="7821">
                  <c:v>0.68992950940395792</c:v>
                </c:pt>
                <c:pt idx="7822">
                  <c:v>0.68997013910412397</c:v>
                </c:pt>
                <c:pt idx="7823">
                  <c:v>0.69000775772504475</c:v>
                </c:pt>
                <c:pt idx="7824">
                  <c:v>0.6900428671611607</c:v>
                </c:pt>
                <c:pt idx="7825">
                  <c:v>0.69007747382756168</c:v>
                </c:pt>
                <c:pt idx="7826">
                  <c:v>0.69012110661304293</c:v>
                </c:pt>
                <c:pt idx="7827">
                  <c:v>0.69016273151898555</c:v>
                </c:pt>
                <c:pt idx="7828">
                  <c:v>0.69020535763902457</c:v>
                </c:pt>
                <c:pt idx="7829">
                  <c:v>0.69024547468049846</c:v>
                </c:pt>
                <c:pt idx="7830">
                  <c:v>0.69028559011265989</c:v>
                </c:pt>
                <c:pt idx="7831">
                  <c:v>0.69032720817269777</c:v>
                </c:pt>
                <c:pt idx="7832">
                  <c:v>0.69037684672632071</c:v>
                </c:pt>
                <c:pt idx="7833">
                  <c:v>0.69043450457912314</c:v>
                </c:pt>
                <c:pt idx="7834">
                  <c:v>0.69049767371450399</c:v>
                </c:pt>
                <c:pt idx="7835">
                  <c:v>0.69055632719601856</c:v>
                </c:pt>
                <c:pt idx="7836">
                  <c:v>0.69060495183312909</c:v>
                </c:pt>
                <c:pt idx="7837">
                  <c:v>0.69066009031343645</c:v>
                </c:pt>
                <c:pt idx="7838">
                  <c:v>0.69072023791567039</c:v>
                </c:pt>
                <c:pt idx="7839">
                  <c:v>0.69077486885238149</c:v>
                </c:pt>
                <c:pt idx="7840">
                  <c:v>0.69082348286440265</c:v>
                </c:pt>
                <c:pt idx="7841">
                  <c:v>0.69086958881588734</c:v>
                </c:pt>
                <c:pt idx="7842">
                  <c:v>0.69091318705362348</c:v>
                </c:pt>
                <c:pt idx="7843">
                  <c:v>0.69095628229411155</c:v>
                </c:pt>
                <c:pt idx="7844">
                  <c:v>0.69100188104962423</c:v>
                </c:pt>
                <c:pt idx="7845">
                  <c:v>0.6910484798273917</c:v>
                </c:pt>
                <c:pt idx="7846">
                  <c:v>0.69109207026666253</c:v>
                </c:pt>
                <c:pt idx="7847">
                  <c:v>0.69114467688714276</c:v>
                </c:pt>
                <c:pt idx="7848">
                  <c:v>0.69120178951325695</c:v>
                </c:pt>
                <c:pt idx="7849">
                  <c:v>0.69125288751924341</c:v>
                </c:pt>
                <c:pt idx="7850">
                  <c:v>0.69130097737514851</c:v>
                </c:pt>
                <c:pt idx="7851">
                  <c:v>0.69134706131705681</c:v>
                </c:pt>
                <c:pt idx="7852">
                  <c:v>0.69139815190067266</c:v>
                </c:pt>
                <c:pt idx="7853">
                  <c:v>0.69145324666367902</c:v>
                </c:pt>
                <c:pt idx="7854">
                  <c:v>0.69150182770901736</c:v>
                </c:pt>
                <c:pt idx="7855">
                  <c:v>0.69154639999412815</c:v>
                </c:pt>
                <c:pt idx="7856">
                  <c:v>0.69157394367151626</c:v>
                </c:pt>
                <c:pt idx="7857">
                  <c:v>0.69160248813665881</c:v>
                </c:pt>
                <c:pt idx="7858">
                  <c:v>0.6916295295099617</c:v>
                </c:pt>
                <c:pt idx="7859">
                  <c:v>0.69165456716659846</c:v>
                </c:pt>
                <c:pt idx="7860">
                  <c:v>0.69168310933051202</c:v>
                </c:pt>
                <c:pt idx="7861">
                  <c:v>0.6917036391552156</c:v>
                </c:pt>
                <c:pt idx="7862">
                  <c:v>0.69173117850205923</c:v>
                </c:pt>
                <c:pt idx="7863">
                  <c:v>0.69176873093464752</c:v>
                </c:pt>
                <c:pt idx="7864">
                  <c:v>0.69180327792719754</c:v>
                </c:pt>
                <c:pt idx="7865">
                  <c:v>0.69183081453022888</c:v>
                </c:pt>
                <c:pt idx="7866">
                  <c:v>0.69187186769408182</c:v>
                </c:pt>
                <c:pt idx="7867">
                  <c:v>0.69190641112381235</c:v>
                </c:pt>
                <c:pt idx="7868">
                  <c:v>0.69194345637459032</c:v>
                </c:pt>
                <c:pt idx="7869">
                  <c:v>0.69198350375064155</c:v>
                </c:pt>
                <c:pt idx="7870">
                  <c:v>0.6920150399305266</c:v>
                </c:pt>
                <c:pt idx="7871">
                  <c:v>0.69203856627415095</c:v>
                </c:pt>
                <c:pt idx="7872">
                  <c:v>0.69206509531682203</c:v>
                </c:pt>
                <c:pt idx="7873">
                  <c:v>0.69209612839808898</c:v>
                </c:pt>
                <c:pt idx="7874">
                  <c:v>0.69213016357344614</c:v>
                </c:pt>
                <c:pt idx="7875">
                  <c:v>0.69217170493826619</c:v>
                </c:pt>
                <c:pt idx="7876">
                  <c:v>0.69221724830694675</c:v>
                </c:pt>
                <c:pt idx="7877">
                  <c:v>0.69226178871624044</c:v>
                </c:pt>
                <c:pt idx="7878">
                  <c:v>0.69231083091706414</c:v>
                </c:pt>
                <c:pt idx="7879">
                  <c:v>0.69235536715843782</c:v>
                </c:pt>
                <c:pt idx="7880">
                  <c:v>0.69239489766611217</c:v>
                </c:pt>
                <c:pt idx="7881">
                  <c:v>0.69243943016370979</c:v>
                </c:pt>
                <c:pt idx="7882">
                  <c:v>0.69249046496945832</c:v>
                </c:pt>
                <c:pt idx="7883">
                  <c:v>0.69256300996552411</c:v>
                </c:pt>
                <c:pt idx="7884">
                  <c:v>0.69265205800700114</c:v>
                </c:pt>
                <c:pt idx="7885">
                  <c:v>0.69274559993723961</c:v>
                </c:pt>
                <c:pt idx="7886">
                  <c:v>0.69283413156522144</c:v>
                </c:pt>
                <c:pt idx="7887">
                  <c:v>0.69292015479154567</c:v>
                </c:pt>
                <c:pt idx="7888">
                  <c:v>0.69300517047699073</c:v>
                </c:pt>
                <c:pt idx="7889">
                  <c:v>0.69308317851185786</c:v>
                </c:pt>
                <c:pt idx="7890">
                  <c:v>0.69314668055982021</c:v>
                </c:pt>
                <c:pt idx="7891">
                  <c:v>0.69320617881951363</c:v>
                </c:pt>
                <c:pt idx="7892">
                  <c:v>0.69326317383246561</c:v>
                </c:pt>
                <c:pt idx="7893">
                  <c:v>0.69331416661699763</c:v>
                </c:pt>
                <c:pt idx="7894">
                  <c:v>0.69336565669229688</c:v>
                </c:pt>
                <c:pt idx="7895">
                  <c:v>0.69342314247895198</c:v>
                </c:pt>
                <c:pt idx="7896">
                  <c:v>0.69348262429240493</c:v>
                </c:pt>
                <c:pt idx="7897">
                  <c:v>0.69354210256798243</c:v>
                </c:pt>
                <c:pt idx="7898">
                  <c:v>0.69359707934031012</c:v>
                </c:pt>
                <c:pt idx="7899">
                  <c:v>0.69365155334260586</c:v>
                </c:pt>
                <c:pt idx="7900">
                  <c:v>0.69371202100754048</c:v>
                </c:pt>
                <c:pt idx="7901">
                  <c:v>0.69377648250793189</c:v>
                </c:pt>
                <c:pt idx="7902">
                  <c:v>0.69383194605453002</c:v>
                </c:pt>
                <c:pt idx="7903">
                  <c:v>0.69388241021237262</c:v>
                </c:pt>
                <c:pt idx="7904">
                  <c:v>0.69393487025095024</c:v>
                </c:pt>
                <c:pt idx="7905">
                  <c:v>0.69398383047078138</c:v>
                </c:pt>
                <c:pt idx="7906">
                  <c:v>0.6940257944656798</c:v>
                </c:pt>
                <c:pt idx="7907">
                  <c:v>0.69406425991409559</c:v>
                </c:pt>
                <c:pt idx="7908">
                  <c:v>0.69411121572868262</c:v>
                </c:pt>
                <c:pt idx="7909">
                  <c:v>0.6941496778915347</c:v>
                </c:pt>
                <c:pt idx="7910">
                  <c:v>0.6941796473825953</c:v>
                </c:pt>
                <c:pt idx="7911">
                  <c:v>0.69422110369800882</c:v>
                </c:pt>
                <c:pt idx="7912">
                  <c:v>0.69426006107863925</c:v>
                </c:pt>
                <c:pt idx="7913">
                  <c:v>0.69430251290643397</c:v>
                </c:pt>
                <c:pt idx="7914">
                  <c:v>0.69434146711576594</c:v>
                </c:pt>
                <c:pt idx="7915">
                  <c:v>0.69437392779776785</c:v>
                </c:pt>
                <c:pt idx="7916">
                  <c:v>0.69440289182444859</c:v>
                </c:pt>
                <c:pt idx="7917">
                  <c:v>0.69443535051265592</c:v>
                </c:pt>
                <c:pt idx="7918">
                  <c:v>0.69446081736118725</c:v>
                </c:pt>
                <c:pt idx="7919">
                  <c:v>0.69448428623559377</c:v>
                </c:pt>
                <c:pt idx="7920">
                  <c:v>0.69451674228199589</c:v>
                </c:pt>
                <c:pt idx="7921">
                  <c:v>0.69456068109720281</c:v>
                </c:pt>
                <c:pt idx="7922">
                  <c:v>0.6946071143378193</c:v>
                </c:pt>
                <c:pt idx="7923">
                  <c:v>0.69465803863885678</c:v>
                </c:pt>
                <c:pt idx="7924">
                  <c:v>0.69471445174857949</c:v>
                </c:pt>
                <c:pt idx="7925">
                  <c:v>0.69476537058396692</c:v>
                </c:pt>
                <c:pt idx="7926">
                  <c:v>0.69480929847633877</c:v>
                </c:pt>
                <c:pt idx="7927">
                  <c:v>0.69486071162668572</c:v>
                </c:pt>
                <c:pt idx="7928">
                  <c:v>0.6949056335748085</c:v>
                </c:pt>
                <c:pt idx="7929">
                  <c:v>0.694947059805055</c:v>
                </c:pt>
                <c:pt idx="7930">
                  <c:v>0.69499197787450395</c:v>
                </c:pt>
                <c:pt idx="7931">
                  <c:v>0.69503889014856002</c:v>
                </c:pt>
                <c:pt idx="7932">
                  <c:v>0.69508580022195787</c:v>
                </c:pt>
                <c:pt idx="7933">
                  <c:v>0.69514717922861047</c:v>
                </c:pt>
                <c:pt idx="7934">
                  <c:v>0.69522202657747723</c:v>
                </c:pt>
                <c:pt idx="7935">
                  <c:v>0.69529337583436535</c:v>
                </c:pt>
                <c:pt idx="7936">
                  <c:v>0.69535923216879547</c:v>
                </c:pt>
                <c:pt idx="7937">
                  <c:v>0.69542109325973556</c:v>
                </c:pt>
                <c:pt idx="7938">
                  <c:v>0.69547047960940855</c:v>
                </c:pt>
                <c:pt idx="7939">
                  <c:v>0.69551786825794049</c:v>
                </c:pt>
                <c:pt idx="7940">
                  <c:v>0.69556675103704591</c:v>
                </c:pt>
                <c:pt idx="7941">
                  <c:v>0.69561313758714938</c:v>
                </c:pt>
                <c:pt idx="7942">
                  <c:v>0.69566500817005661</c:v>
                </c:pt>
                <c:pt idx="7943">
                  <c:v>0.69570839784097782</c:v>
                </c:pt>
                <c:pt idx="7944">
                  <c:v>0.69575577521649445</c:v>
                </c:pt>
                <c:pt idx="7945">
                  <c:v>0.69581212643520418</c:v>
                </c:pt>
                <c:pt idx="7946">
                  <c:v>0.69585750431200122</c:v>
                </c:pt>
                <c:pt idx="7947">
                  <c:v>0.69589689662327525</c:v>
                </c:pt>
                <c:pt idx="7948">
                  <c:v>0.695933794342801</c:v>
                </c:pt>
                <c:pt idx="7949">
                  <c:v>0.69597318364900818</c:v>
                </c:pt>
                <c:pt idx="7950">
                  <c:v>0.69600708712581305</c:v>
                </c:pt>
                <c:pt idx="7951">
                  <c:v>0.69604098945321113</c:v>
                </c:pt>
                <c:pt idx="7952">
                  <c:v>0.69608436281384811</c:v>
                </c:pt>
                <c:pt idx="7953">
                  <c:v>0.69612075510177818</c:v>
                </c:pt>
                <c:pt idx="7954">
                  <c:v>0.69615016707908506</c:v>
                </c:pt>
                <c:pt idx="7955">
                  <c:v>0.69618007667732662</c:v>
                </c:pt>
                <c:pt idx="7956">
                  <c:v>0.69621098232239453</c:v>
                </c:pt>
                <c:pt idx="7957">
                  <c:v>0.69623640399187692</c:v>
                </c:pt>
                <c:pt idx="7958">
                  <c:v>0.69626830478042723</c:v>
                </c:pt>
                <c:pt idx="7959">
                  <c:v>0.69630419195116644</c:v>
                </c:pt>
                <c:pt idx="7960">
                  <c:v>0.69634506188261525</c:v>
                </c:pt>
                <c:pt idx="7961">
                  <c:v>0.69638293983984156</c:v>
                </c:pt>
                <c:pt idx="7962">
                  <c:v>0.69641882289696222</c:v>
                </c:pt>
                <c:pt idx="7963">
                  <c:v>0.69644872446101558</c:v>
                </c:pt>
                <c:pt idx="7964">
                  <c:v>0.69647912346791729</c:v>
                </c:pt>
                <c:pt idx="7965">
                  <c:v>0.69651500307390324</c:v>
                </c:pt>
                <c:pt idx="7966">
                  <c:v>0.69655038309142259</c:v>
                </c:pt>
                <c:pt idx="7967">
                  <c:v>0.69657928414865522</c:v>
                </c:pt>
                <c:pt idx="7968">
                  <c:v>0.6966106757299837</c:v>
                </c:pt>
                <c:pt idx="7969">
                  <c:v>0.69664156807018052</c:v>
                </c:pt>
                <c:pt idx="7970">
                  <c:v>0.69666847352441619</c:v>
                </c:pt>
                <c:pt idx="7971">
                  <c:v>0.69669089418331032</c:v>
                </c:pt>
                <c:pt idx="7972">
                  <c:v>0.69671132145710946</c:v>
                </c:pt>
                <c:pt idx="7973">
                  <c:v>0.69674071607007548</c:v>
                </c:pt>
                <c:pt idx="7974">
                  <c:v>0.69677409534558377</c:v>
                </c:pt>
                <c:pt idx="7975">
                  <c:v>0.6968074735069536</c:v>
                </c:pt>
                <c:pt idx="7976">
                  <c:v>0.6968433413340146</c:v>
                </c:pt>
                <c:pt idx="7977">
                  <c:v>0.69688817430877459</c:v>
                </c:pt>
                <c:pt idx="7978">
                  <c:v>0.69692304301068109</c:v>
                </c:pt>
                <c:pt idx="7979">
                  <c:v>0.69696040098500667</c:v>
                </c:pt>
                <c:pt idx="7980">
                  <c:v>0.69700821715574746</c:v>
                </c:pt>
                <c:pt idx="7981">
                  <c:v>0.69705453689092645</c:v>
                </c:pt>
                <c:pt idx="7982">
                  <c:v>0.69709687025622336</c:v>
                </c:pt>
                <c:pt idx="7983">
                  <c:v>0.69714069585227112</c:v>
                </c:pt>
                <c:pt idx="7984">
                  <c:v>0.69718252758413568</c:v>
                </c:pt>
                <c:pt idx="7985">
                  <c:v>0.69723182702170905</c:v>
                </c:pt>
                <c:pt idx="7986">
                  <c:v>0.69727963021596728</c:v>
                </c:pt>
                <c:pt idx="7987">
                  <c:v>0.69733440190021512</c:v>
                </c:pt>
                <c:pt idx="7988">
                  <c:v>0.69740111971723295</c:v>
                </c:pt>
                <c:pt idx="7989">
                  <c:v>0.69746633954916337</c:v>
                </c:pt>
                <c:pt idx="7990">
                  <c:v>0.69752757261892295</c:v>
                </c:pt>
                <c:pt idx="7991">
                  <c:v>0.69758432187236197</c:v>
                </c:pt>
                <c:pt idx="7992">
                  <c:v>0.69763459702930208</c:v>
                </c:pt>
                <c:pt idx="7993">
                  <c:v>0.69768238097420421</c:v>
                </c:pt>
                <c:pt idx="7994">
                  <c:v>0.69773862373389706</c:v>
                </c:pt>
                <c:pt idx="7995">
                  <c:v>0.69779337028475352</c:v>
                </c:pt>
                <c:pt idx="7996">
                  <c:v>0.69784164430201978</c:v>
                </c:pt>
                <c:pt idx="7997">
                  <c:v>0.69788543727076702</c:v>
                </c:pt>
                <c:pt idx="7998">
                  <c:v>0.69792574501291926</c:v>
                </c:pt>
                <c:pt idx="7999">
                  <c:v>0.69796455834022653</c:v>
                </c:pt>
                <c:pt idx="8000">
                  <c:v>0.69800585804697968</c:v>
                </c:pt>
                <c:pt idx="8001">
                  <c:v>0.69806158506818061</c:v>
                </c:pt>
                <c:pt idx="8002">
                  <c:v>0.69811482137545444</c:v>
                </c:pt>
                <c:pt idx="8003">
                  <c:v>0.69815760738125299</c:v>
                </c:pt>
                <c:pt idx="8004">
                  <c:v>0.69820188399467642</c:v>
                </c:pt>
                <c:pt idx="8005">
                  <c:v>0.69824765101765396</c:v>
                </c:pt>
                <c:pt idx="8006">
                  <c:v>0.69828098003148387</c:v>
                </c:pt>
                <c:pt idx="8007">
                  <c:v>0.69830087742064872</c:v>
                </c:pt>
                <c:pt idx="8008">
                  <c:v>0.69832027699390831</c:v>
                </c:pt>
                <c:pt idx="8009">
                  <c:v>0.69835360358731424</c:v>
                </c:pt>
                <c:pt idx="8010">
                  <c:v>0.69839190292750097</c:v>
                </c:pt>
                <c:pt idx="8011">
                  <c:v>0.69842323766028913</c:v>
                </c:pt>
                <c:pt idx="8012">
                  <c:v>0.69845059257665298</c:v>
                </c:pt>
                <c:pt idx="8013">
                  <c:v>0.69847347065935139</c:v>
                </c:pt>
                <c:pt idx="8014">
                  <c:v>0.69850082420164938</c:v>
                </c:pt>
                <c:pt idx="8015">
                  <c:v>0.69853215552165782</c:v>
                </c:pt>
                <c:pt idx="8016">
                  <c:v>0.69856298856075361</c:v>
                </c:pt>
                <c:pt idx="8017">
                  <c:v>0.69859680434924887</c:v>
                </c:pt>
                <c:pt idx="8018">
                  <c:v>0.69863061899427537</c:v>
                </c:pt>
                <c:pt idx="8019">
                  <c:v>0.69866542699335588</c:v>
                </c:pt>
                <c:pt idx="8020">
                  <c:v>0.69869625592362439</c:v>
                </c:pt>
                <c:pt idx="8021">
                  <c:v>0.69872310615304634</c:v>
                </c:pt>
                <c:pt idx="8022">
                  <c:v>0.69875194448535749</c:v>
                </c:pt>
                <c:pt idx="8023">
                  <c:v>0.69878525669610037</c:v>
                </c:pt>
                <c:pt idx="8024">
                  <c:v>0.69882055648452912</c:v>
                </c:pt>
                <c:pt idx="8025">
                  <c:v>0.6988498891635968</c:v>
                </c:pt>
                <c:pt idx="8026">
                  <c:v>0.69887574098098104</c:v>
                </c:pt>
                <c:pt idx="8027">
                  <c:v>0.6989110375755343</c:v>
                </c:pt>
                <c:pt idx="8028">
                  <c:v>0.69894533870615783</c:v>
                </c:pt>
                <c:pt idx="8029">
                  <c:v>0.69897168515248342</c:v>
                </c:pt>
                <c:pt idx="8030">
                  <c:v>0.69900797251759972</c:v>
                </c:pt>
                <c:pt idx="8031">
                  <c:v>0.69906016436390295</c:v>
                </c:pt>
                <c:pt idx="8032">
                  <c:v>0.69912229396278713</c:v>
                </c:pt>
                <c:pt idx="8033">
                  <c:v>0.69919634740206871</c:v>
                </c:pt>
                <c:pt idx="8034">
                  <c:v>0.69927138925284482</c:v>
                </c:pt>
                <c:pt idx="8035">
                  <c:v>0.69933549339377055</c:v>
                </c:pt>
                <c:pt idx="8036">
                  <c:v>0.69939214014464735</c:v>
                </c:pt>
                <c:pt idx="8037">
                  <c:v>0.69943834959120832</c:v>
                </c:pt>
                <c:pt idx="8038">
                  <c:v>0.69948306637744972</c:v>
                </c:pt>
                <c:pt idx="8039">
                  <c:v>0.69952827798392281</c:v>
                </c:pt>
                <c:pt idx="8040">
                  <c:v>0.69957696512039369</c:v>
                </c:pt>
                <c:pt idx="8041">
                  <c:v>0.69962117893542974</c:v>
                </c:pt>
                <c:pt idx="8042">
                  <c:v>0.69967234529241851</c:v>
                </c:pt>
                <c:pt idx="8043">
                  <c:v>0.69971754834229083</c:v>
                </c:pt>
                <c:pt idx="8044">
                  <c:v>0.69976026583019113</c:v>
                </c:pt>
                <c:pt idx="8045">
                  <c:v>0.69979553121838356</c:v>
                </c:pt>
                <c:pt idx="8046">
                  <c:v>0.69983476870976191</c:v>
                </c:pt>
                <c:pt idx="8047">
                  <c:v>0.69987599125114741</c:v>
                </c:pt>
                <c:pt idx="8048">
                  <c:v>0.69990678288416908</c:v>
                </c:pt>
                <c:pt idx="8049">
                  <c:v>0.6999480024571153</c:v>
                </c:pt>
                <c:pt idx="8050">
                  <c:v>0.69999915209489527</c:v>
                </c:pt>
                <c:pt idx="8051">
                  <c:v>0.70006668547304474</c:v>
                </c:pt>
                <c:pt idx="8052">
                  <c:v>0.70013719339826397</c:v>
                </c:pt>
                <c:pt idx="8053">
                  <c:v>0.70021067524108282</c:v>
                </c:pt>
                <c:pt idx="8054">
                  <c:v>0.70028266235095293</c:v>
                </c:pt>
                <c:pt idx="8055">
                  <c:v>0.7003476945257685</c:v>
                </c:pt>
                <c:pt idx="8056">
                  <c:v>0.70042016814986863</c:v>
                </c:pt>
                <c:pt idx="8057">
                  <c:v>0.70049511822248378</c:v>
                </c:pt>
                <c:pt idx="8058">
                  <c:v>0.70057055898018294</c:v>
                </c:pt>
                <c:pt idx="8059">
                  <c:v>0.7006365649748415</c:v>
                </c:pt>
                <c:pt idx="8060">
                  <c:v>0.70069760423526306</c:v>
                </c:pt>
                <c:pt idx="8061">
                  <c:v>0.70075863977012076</c:v>
                </c:pt>
                <c:pt idx="8062">
                  <c:v>0.70082314482287378</c:v>
                </c:pt>
                <c:pt idx="8063">
                  <c:v>0.70088218810831715</c:v>
                </c:pt>
                <c:pt idx="8064">
                  <c:v>0.70093279386418694</c:v>
                </c:pt>
                <c:pt idx="8065">
                  <c:v>0.70098438925315809</c:v>
                </c:pt>
                <c:pt idx="8066">
                  <c:v>0.70102556443246822</c:v>
                </c:pt>
                <c:pt idx="8067">
                  <c:v>0.70106078522841708</c:v>
                </c:pt>
                <c:pt idx="8068">
                  <c:v>0.70109947706727149</c:v>
                </c:pt>
                <c:pt idx="8069">
                  <c:v>0.70114907979900321</c:v>
                </c:pt>
                <c:pt idx="8070">
                  <c:v>0.70119372015399084</c:v>
                </c:pt>
                <c:pt idx="8071">
                  <c:v>0.70124480611505913</c:v>
                </c:pt>
                <c:pt idx="8072">
                  <c:v>0.7012939056957137</c:v>
                </c:pt>
                <c:pt idx="8073">
                  <c:v>0.70133853958623427</c:v>
                </c:pt>
                <c:pt idx="8074">
                  <c:v>0.7013801960867373</c:v>
                </c:pt>
                <c:pt idx="8075">
                  <c:v>0.70141937145029831</c:v>
                </c:pt>
                <c:pt idx="8076">
                  <c:v>0.70145705769348521</c:v>
                </c:pt>
                <c:pt idx="8077">
                  <c:v>0.70148928822209577</c:v>
                </c:pt>
                <c:pt idx="8078">
                  <c:v>0.70151854272561809</c:v>
                </c:pt>
                <c:pt idx="8079">
                  <c:v>0.70154432564631874</c:v>
                </c:pt>
                <c:pt idx="8080">
                  <c:v>0.70157109951423202</c:v>
                </c:pt>
                <c:pt idx="8081">
                  <c:v>0.70159985583318696</c:v>
                </c:pt>
                <c:pt idx="8082">
                  <c:v>0.70162266198093226</c:v>
                </c:pt>
                <c:pt idx="8083">
                  <c:v>0.70164001413623156</c:v>
                </c:pt>
                <c:pt idx="8084">
                  <c:v>0.70165290411382775</c:v>
                </c:pt>
                <c:pt idx="8085">
                  <c:v>0.70167174301298219</c:v>
                </c:pt>
                <c:pt idx="8086">
                  <c:v>0.70169752198408541</c:v>
                </c:pt>
                <c:pt idx="8087">
                  <c:v>0.70173420629723293</c:v>
                </c:pt>
                <c:pt idx="8088">
                  <c:v>0.70176642789457933</c:v>
                </c:pt>
                <c:pt idx="8089">
                  <c:v>0.70179666568006538</c:v>
                </c:pt>
                <c:pt idx="8090">
                  <c:v>0.70182739823005147</c:v>
                </c:pt>
                <c:pt idx="8091">
                  <c:v>0.70186159947364168</c:v>
                </c:pt>
                <c:pt idx="8092">
                  <c:v>0.70188985179262608</c:v>
                </c:pt>
                <c:pt idx="8093">
                  <c:v>0.70191017314255943</c:v>
                </c:pt>
                <c:pt idx="8094">
                  <c:v>0.7019324765878725</c:v>
                </c:pt>
                <c:pt idx="8095">
                  <c:v>0.70195824883849522</c:v>
                </c:pt>
                <c:pt idx="8096">
                  <c:v>0.70199294120394817</c:v>
                </c:pt>
                <c:pt idx="8097">
                  <c:v>0.70203357930137711</c:v>
                </c:pt>
                <c:pt idx="8098">
                  <c:v>0.7020821446175245</c:v>
                </c:pt>
                <c:pt idx="8099">
                  <c:v>0.70212624781008248</c:v>
                </c:pt>
                <c:pt idx="8100">
                  <c:v>0.70216093434784421</c:v>
                </c:pt>
                <c:pt idx="8101">
                  <c:v>0.70219512418618157</c:v>
                </c:pt>
                <c:pt idx="8102">
                  <c:v>0.70223278120604915</c:v>
                </c:pt>
                <c:pt idx="8103">
                  <c:v>0.70227588684335684</c:v>
                </c:pt>
                <c:pt idx="8104">
                  <c:v>0.70232295409528434</c:v>
                </c:pt>
                <c:pt idx="8105">
                  <c:v>0.70237398240238169</c:v>
                </c:pt>
                <c:pt idx="8106">
                  <c:v>0.70242302657360345</c:v>
                </c:pt>
                <c:pt idx="8107">
                  <c:v>0.70247157298026219</c:v>
                </c:pt>
                <c:pt idx="8108">
                  <c:v>0.70251962169473314</c:v>
                </c:pt>
                <c:pt idx="8109">
                  <c:v>0.70256321028384172</c:v>
                </c:pt>
                <c:pt idx="8110">
                  <c:v>0.70260877814107581</c:v>
                </c:pt>
                <c:pt idx="8111">
                  <c:v>0.70266078239751195</c:v>
                </c:pt>
                <c:pt idx="8112">
                  <c:v>0.70270931726363228</c:v>
                </c:pt>
                <c:pt idx="8113">
                  <c:v>0.70275537368275365</c:v>
                </c:pt>
                <c:pt idx="8114">
                  <c:v>0.70280142798077949</c:v>
                </c:pt>
                <c:pt idx="8115">
                  <c:v>0.70284252841266148</c:v>
                </c:pt>
                <c:pt idx="8116">
                  <c:v>0.70288412231064445</c:v>
                </c:pt>
                <c:pt idx="8117">
                  <c:v>0.70292521934396435</c:v>
                </c:pt>
                <c:pt idx="8118">
                  <c:v>0.70296829514425885</c:v>
                </c:pt>
                <c:pt idx="8119">
                  <c:v>0.70301532981847703</c:v>
                </c:pt>
                <c:pt idx="8120">
                  <c:v>0.70307226356963681</c:v>
                </c:pt>
                <c:pt idx="8121">
                  <c:v>0.70312028343105659</c:v>
                </c:pt>
                <c:pt idx="8122">
                  <c:v>0.70316236079549532</c:v>
                </c:pt>
                <c:pt idx="8123">
                  <c:v>0.70320790135952305</c:v>
                </c:pt>
                <c:pt idx="8124">
                  <c:v>0.70325244990457481</c:v>
                </c:pt>
                <c:pt idx="8125">
                  <c:v>0.70329897626622184</c:v>
                </c:pt>
                <c:pt idx="8126">
                  <c:v>0.70334302582643871</c:v>
                </c:pt>
                <c:pt idx="8127">
                  <c:v>0.70339251739951869</c:v>
                </c:pt>
                <c:pt idx="8128">
                  <c:v>0.70343903724494261</c:v>
                </c:pt>
                <c:pt idx="8129">
                  <c:v>0.7034944623206465</c:v>
                </c:pt>
                <c:pt idx="8130">
                  <c:v>0.70356077042871734</c:v>
                </c:pt>
                <c:pt idx="8131">
                  <c:v>0.70364736021854879</c:v>
                </c:pt>
                <c:pt idx="8132">
                  <c:v>0.70374730025461052</c:v>
                </c:pt>
                <c:pt idx="8133">
                  <c:v>0.70385267175231159</c:v>
                </c:pt>
                <c:pt idx="8134">
                  <c:v>0.70394467721928189</c:v>
                </c:pt>
                <c:pt idx="8135">
                  <c:v>0.70402430952580464</c:v>
                </c:pt>
                <c:pt idx="8136">
                  <c:v>0.7040925607417412</c:v>
                </c:pt>
                <c:pt idx="8137">
                  <c:v>0.70414844413832878</c:v>
                </c:pt>
                <c:pt idx="8138">
                  <c:v>0.70419492883226276</c:v>
                </c:pt>
                <c:pt idx="8139">
                  <c:v>0.70424833411109056</c:v>
                </c:pt>
                <c:pt idx="8140">
                  <c:v>0.70430025317570855</c:v>
                </c:pt>
                <c:pt idx="8141">
                  <c:v>0.70434771967598775</c:v>
                </c:pt>
                <c:pt idx="8142">
                  <c:v>0.70438430689894227</c:v>
                </c:pt>
                <c:pt idx="8143">
                  <c:v>0.70442039838839998</c:v>
                </c:pt>
                <c:pt idx="8144">
                  <c:v>0.70446687044263645</c:v>
                </c:pt>
                <c:pt idx="8145">
                  <c:v>0.70452124989156839</c:v>
                </c:pt>
                <c:pt idx="8146">
                  <c:v>0.70458056955437343</c:v>
                </c:pt>
                <c:pt idx="8147">
                  <c:v>0.70463691997491573</c:v>
                </c:pt>
                <c:pt idx="8148">
                  <c:v>0.70469623277681048</c:v>
                </c:pt>
                <c:pt idx="8149">
                  <c:v>0.70475356514144016</c:v>
                </c:pt>
                <c:pt idx="8150">
                  <c:v>0.70481040001711437</c:v>
                </c:pt>
                <c:pt idx="8151">
                  <c:v>0.70486228990875277</c:v>
                </c:pt>
                <c:pt idx="8152">
                  <c:v>0.70491862445691766</c:v>
                </c:pt>
                <c:pt idx="8153">
                  <c:v>0.70497940291033234</c:v>
                </c:pt>
                <c:pt idx="8154">
                  <c:v>0.70504462445856675</c:v>
                </c:pt>
                <c:pt idx="8155">
                  <c:v>0.70511478228405855</c:v>
                </c:pt>
                <c:pt idx="8156">
                  <c:v>0.70518295911700446</c:v>
                </c:pt>
                <c:pt idx="8157">
                  <c:v>0.70525261325459954</c:v>
                </c:pt>
                <c:pt idx="8158">
                  <c:v>0.70531040768575148</c:v>
                </c:pt>
                <c:pt idx="8159">
                  <c:v>0.70535634446637663</c:v>
                </c:pt>
                <c:pt idx="8160">
                  <c:v>0.70539042523038198</c:v>
                </c:pt>
                <c:pt idx="8161">
                  <c:v>0.70541413290292654</c:v>
                </c:pt>
                <c:pt idx="8162">
                  <c:v>0.7054437667032416</c:v>
                </c:pt>
                <c:pt idx="8163">
                  <c:v>0.70547636286934234</c:v>
                </c:pt>
                <c:pt idx="8164">
                  <c:v>0.70551043954334391</c:v>
                </c:pt>
                <c:pt idx="8165">
                  <c:v>0.70553710743475984</c:v>
                </c:pt>
                <c:pt idx="8166">
                  <c:v>0.70556574993341481</c:v>
                </c:pt>
                <c:pt idx="8167">
                  <c:v>0.70559537924114801</c:v>
                </c:pt>
                <c:pt idx="8168">
                  <c:v>0.70562253866871782</c:v>
                </c:pt>
                <c:pt idx="8169">
                  <c:v>0.70564870978287053</c:v>
                </c:pt>
                <c:pt idx="8170">
                  <c:v>0.70567339888534875</c:v>
                </c:pt>
                <c:pt idx="8171">
                  <c:v>0.70571240642491861</c:v>
                </c:pt>
                <c:pt idx="8172">
                  <c:v>0.7057563498051147</c:v>
                </c:pt>
                <c:pt idx="8173">
                  <c:v>0.70579189809302412</c:v>
                </c:pt>
                <c:pt idx="8174">
                  <c:v>0.7058190521838511</c:v>
                </c:pt>
                <c:pt idx="8175">
                  <c:v>0.70584719291813358</c:v>
                </c:pt>
                <c:pt idx="8176">
                  <c:v>0.70587039608581148</c:v>
                </c:pt>
                <c:pt idx="8177">
                  <c:v>0.7058911303758848</c:v>
                </c:pt>
                <c:pt idx="8178">
                  <c:v>0.70591729446172935</c:v>
                </c:pt>
                <c:pt idx="8179">
                  <c:v>0.70594839427708278</c:v>
                </c:pt>
                <c:pt idx="8180">
                  <c:v>0.70598591022753654</c:v>
                </c:pt>
                <c:pt idx="8181">
                  <c:v>0.70603527117602694</c:v>
                </c:pt>
                <c:pt idx="8182">
                  <c:v>0.70609153968541982</c:v>
                </c:pt>
                <c:pt idx="8183">
                  <c:v>0.70613941478373965</c:v>
                </c:pt>
                <c:pt idx="8184">
                  <c:v>0.70618235235523164</c:v>
                </c:pt>
                <c:pt idx="8185">
                  <c:v>0.70621788550297393</c:v>
                </c:pt>
                <c:pt idx="8186">
                  <c:v>0.70625933924627771</c:v>
                </c:pt>
                <c:pt idx="8187">
                  <c:v>0.7062998043382327</c:v>
                </c:pt>
                <c:pt idx="8188">
                  <c:v>0.70634322846912767</c:v>
                </c:pt>
                <c:pt idx="8189">
                  <c:v>0.70639849281776501</c:v>
                </c:pt>
                <c:pt idx="8190">
                  <c:v>0.70645424750308494</c:v>
                </c:pt>
                <c:pt idx="8191">
                  <c:v>0.70650555880283106</c:v>
                </c:pt>
                <c:pt idx="8192">
                  <c:v>0.70656377420476835</c:v>
                </c:pt>
                <c:pt idx="8193">
                  <c:v>0.70662593267237495</c:v>
                </c:pt>
                <c:pt idx="8194">
                  <c:v>0.70667871500421675</c:v>
                </c:pt>
                <c:pt idx="8195">
                  <c:v>0.70673100129634125</c:v>
                </c:pt>
                <c:pt idx="8196">
                  <c:v>0.70676947436914106</c:v>
                </c:pt>
                <c:pt idx="8197">
                  <c:v>0.7068049866610836</c:v>
                </c:pt>
                <c:pt idx="8198">
                  <c:v>0.70685332080985941</c:v>
                </c:pt>
                <c:pt idx="8199">
                  <c:v>0.7069060911413062</c:v>
                </c:pt>
                <c:pt idx="8200">
                  <c:v>0.70695688611971574</c:v>
                </c:pt>
                <c:pt idx="8201">
                  <c:v>0.70701359591131763</c:v>
                </c:pt>
                <c:pt idx="8202">
                  <c:v>0.70706389233973943</c:v>
                </c:pt>
                <c:pt idx="8203">
                  <c:v>0.70711172091031782</c:v>
                </c:pt>
                <c:pt idx="8204">
                  <c:v>0.7071625054451065</c:v>
                </c:pt>
                <c:pt idx="8205">
                  <c:v>0.70722068261630244</c:v>
                </c:pt>
                <c:pt idx="8206">
                  <c:v>0.70728970198908181</c:v>
                </c:pt>
                <c:pt idx="8207">
                  <c:v>0.70735526598116361</c:v>
                </c:pt>
                <c:pt idx="8208">
                  <c:v>0.70741096734889297</c:v>
                </c:pt>
                <c:pt idx="8209">
                  <c:v>0.707458779322647</c:v>
                </c:pt>
                <c:pt idx="8210">
                  <c:v>0.70750412464949841</c:v>
                </c:pt>
                <c:pt idx="8211">
                  <c:v>0.70754996077058785</c:v>
                </c:pt>
                <c:pt idx="8212">
                  <c:v>0.7075893880110703</c:v>
                </c:pt>
                <c:pt idx="8213">
                  <c:v>0.70763078494060694</c:v>
                </c:pt>
                <c:pt idx="8214">
                  <c:v>0.70767365852538489</c:v>
                </c:pt>
                <c:pt idx="8215">
                  <c:v>0.7077125881192482</c:v>
                </c:pt>
                <c:pt idx="8216">
                  <c:v>0.70774806693544201</c:v>
                </c:pt>
                <c:pt idx="8217">
                  <c:v>0.70777713891594329</c:v>
                </c:pt>
                <c:pt idx="8218">
                  <c:v>0.70779783370913407</c:v>
                </c:pt>
                <c:pt idx="8219">
                  <c:v>0.70782345524068213</c:v>
                </c:pt>
                <c:pt idx="8220">
                  <c:v>0.70785203232836358</c:v>
                </c:pt>
                <c:pt idx="8221">
                  <c:v>0.70788356471878233</c:v>
                </c:pt>
                <c:pt idx="8222">
                  <c:v>0.70791263276041871</c:v>
                </c:pt>
                <c:pt idx="8223">
                  <c:v>0.70794317792760897</c:v>
                </c:pt>
                <c:pt idx="8224">
                  <c:v>0.70796042075514765</c:v>
                </c:pt>
                <c:pt idx="8225">
                  <c:v>0.70797963384132911</c:v>
                </c:pt>
                <c:pt idx="8226">
                  <c:v>0.70800722121695359</c:v>
                </c:pt>
                <c:pt idx="8227">
                  <c:v>0.70803382260840475</c:v>
                </c:pt>
                <c:pt idx="8228">
                  <c:v>0.70806485667075381</c:v>
                </c:pt>
                <c:pt idx="8229">
                  <c:v>0.70810721907422569</c:v>
                </c:pt>
                <c:pt idx="8230">
                  <c:v>0.708147116906227</c:v>
                </c:pt>
                <c:pt idx="8231">
                  <c:v>0.7081801176137752</c:v>
                </c:pt>
                <c:pt idx="8232">
                  <c:v>0.70820326671392864</c:v>
                </c:pt>
                <c:pt idx="8233">
                  <c:v>0.7082219826158952</c:v>
                </c:pt>
                <c:pt idx="8234">
                  <c:v>0.70824857829508414</c:v>
                </c:pt>
                <c:pt idx="8235">
                  <c:v>0.70828256063362882</c:v>
                </c:pt>
                <c:pt idx="8236">
                  <c:v>0.70831801923399285</c:v>
                </c:pt>
                <c:pt idx="8237">
                  <c:v>0.70835396903133585</c:v>
                </c:pt>
                <c:pt idx="8238">
                  <c:v>0.70839484188844049</c:v>
                </c:pt>
                <c:pt idx="8239">
                  <c:v>0.70843669790228192</c:v>
                </c:pt>
                <c:pt idx="8240">
                  <c:v>0.70848002934151277</c:v>
                </c:pt>
                <c:pt idx="8241">
                  <c:v>0.70852138941840892</c:v>
                </c:pt>
                <c:pt idx="8242">
                  <c:v>0.70856865598313312</c:v>
                </c:pt>
                <c:pt idx="8243">
                  <c:v>0.70862232052021656</c:v>
                </c:pt>
                <c:pt idx="8244">
                  <c:v>0.70867598217757233</c:v>
                </c:pt>
                <c:pt idx="8245">
                  <c:v>0.70872816414694162</c:v>
                </c:pt>
                <c:pt idx="8246">
                  <c:v>0.70878182012500557</c:v>
                </c:pt>
                <c:pt idx="8247">
                  <c:v>0.70883448878964816</c:v>
                </c:pt>
                <c:pt idx="8248">
                  <c:v>0.70888026397394444</c:v>
                </c:pt>
                <c:pt idx="8249">
                  <c:v>0.7089265292353365</c:v>
                </c:pt>
                <c:pt idx="8250">
                  <c:v>0.70897377665482419</c:v>
                </c:pt>
                <c:pt idx="8251">
                  <c:v>0.70901511631575642</c:v>
                </c:pt>
                <c:pt idx="8252">
                  <c:v>0.70904907261596972</c:v>
                </c:pt>
                <c:pt idx="8253">
                  <c:v>0.709087948703367</c:v>
                </c:pt>
                <c:pt idx="8254">
                  <c:v>0.7091273153530292</c:v>
                </c:pt>
                <c:pt idx="8255">
                  <c:v>0.70916028372971585</c:v>
                </c:pt>
                <c:pt idx="8256">
                  <c:v>0.70919275897841283</c:v>
                </c:pt>
                <c:pt idx="8257">
                  <c:v>0.70922277304320247</c:v>
                </c:pt>
                <c:pt idx="8258">
                  <c:v>0.70926164237852474</c:v>
                </c:pt>
                <c:pt idx="8259">
                  <c:v>0.70929411433579437</c:v>
                </c:pt>
                <c:pt idx="8260">
                  <c:v>0.70932018953815534</c:v>
                </c:pt>
                <c:pt idx="8261">
                  <c:v>0.7093408524231869</c:v>
                </c:pt>
                <c:pt idx="8262">
                  <c:v>0.70935856312768475</c:v>
                </c:pt>
                <c:pt idx="8263">
                  <c:v>0.70937578156745329</c:v>
                </c:pt>
                <c:pt idx="8264">
                  <c:v>0.70939103193795172</c:v>
                </c:pt>
                <c:pt idx="8265">
                  <c:v>0.70940283851667596</c:v>
                </c:pt>
                <c:pt idx="8266">
                  <c:v>0.7094239916216204</c:v>
                </c:pt>
                <c:pt idx="8267">
                  <c:v>0.70945842595166708</c:v>
                </c:pt>
                <c:pt idx="8268">
                  <c:v>0.70949925369230249</c:v>
                </c:pt>
                <c:pt idx="8269">
                  <c:v>0.70955139272054102</c:v>
                </c:pt>
                <c:pt idx="8270">
                  <c:v>0.70962123508340558</c:v>
                </c:pt>
                <c:pt idx="8271">
                  <c:v>0.70969254795587644</c:v>
                </c:pt>
                <c:pt idx="8272">
                  <c:v>0.70975795460205093</c:v>
                </c:pt>
                <c:pt idx="8273">
                  <c:v>0.70981843964787961</c:v>
                </c:pt>
                <c:pt idx="8274">
                  <c:v>0.70988482146282694</c:v>
                </c:pt>
                <c:pt idx="8275">
                  <c:v>0.70994726551825926</c:v>
                </c:pt>
                <c:pt idx="8276">
                  <c:v>0.70999839790395014</c:v>
                </c:pt>
                <c:pt idx="8277">
                  <c:v>0.71005001929498102</c:v>
                </c:pt>
                <c:pt idx="8278">
                  <c:v>0.7101036043963691</c:v>
                </c:pt>
                <c:pt idx="8279">
                  <c:v>0.71015374565216272</c:v>
                </c:pt>
                <c:pt idx="8280">
                  <c:v>0.71020142667107078</c:v>
                </c:pt>
                <c:pt idx="8281">
                  <c:v>0.71025352910249662</c:v>
                </c:pt>
                <c:pt idx="8282">
                  <c:v>0.71032037352949029</c:v>
                </c:pt>
                <c:pt idx="8283">
                  <c:v>0.7103867220346215</c:v>
                </c:pt>
                <c:pt idx="8284">
                  <c:v>0.71044864333463464</c:v>
                </c:pt>
                <c:pt idx="8285">
                  <c:v>0.71048992207127537</c:v>
                </c:pt>
                <c:pt idx="8286">
                  <c:v>0.71052431971690733</c:v>
                </c:pt>
                <c:pt idx="8287">
                  <c:v>0.71055969891806825</c:v>
                </c:pt>
                <c:pt idx="8288">
                  <c:v>0.71059409416366581</c:v>
                </c:pt>
                <c:pt idx="8289">
                  <c:v>0.71062603154674397</c:v>
                </c:pt>
                <c:pt idx="8290">
                  <c:v>0.71066238978744156</c:v>
                </c:pt>
                <c:pt idx="8291">
                  <c:v>0.71071250303356215</c:v>
                </c:pt>
                <c:pt idx="8292">
                  <c:v>0.71076507011248302</c:v>
                </c:pt>
                <c:pt idx="8293">
                  <c:v>0.71081566945681485</c:v>
                </c:pt>
                <c:pt idx="8294">
                  <c:v>0.71085398570339919</c:v>
                </c:pt>
                <c:pt idx="8295">
                  <c:v>0.71089328289282028</c:v>
                </c:pt>
                <c:pt idx="8296">
                  <c:v>0.71092668428968953</c:v>
                </c:pt>
                <c:pt idx="8297">
                  <c:v>0.71096204925862838</c:v>
                </c:pt>
                <c:pt idx="8298">
                  <c:v>0.71099397489253291</c:v>
                </c:pt>
                <c:pt idx="8299">
                  <c:v>0.71102197037887649</c:v>
                </c:pt>
                <c:pt idx="8300">
                  <c:v>0.71104652717777139</c:v>
                </c:pt>
                <c:pt idx="8301">
                  <c:v>0.71106666330288915</c:v>
                </c:pt>
                <c:pt idx="8302">
                  <c:v>0.71109023678782701</c:v>
                </c:pt>
                <c:pt idx="8303">
                  <c:v>0.71111626519857563</c:v>
                </c:pt>
                <c:pt idx="8304">
                  <c:v>0.71114425726159991</c:v>
                </c:pt>
                <c:pt idx="8305">
                  <c:v>0.71117126640419637</c:v>
                </c:pt>
                <c:pt idx="8306">
                  <c:v>0.71119189107641223</c:v>
                </c:pt>
                <c:pt idx="8307">
                  <c:v>0.7112164437030043</c:v>
                </c:pt>
                <c:pt idx="8308">
                  <c:v>0.7112390315870607</c:v>
                </c:pt>
                <c:pt idx="8309">
                  <c:v>0.7112748765296989</c:v>
                </c:pt>
                <c:pt idx="8310">
                  <c:v>0.71131906715628512</c:v>
                </c:pt>
                <c:pt idx="8311">
                  <c:v>0.71135981900331913</c:v>
                </c:pt>
                <c:pt idx="8312">
                  <c:v>0.71139320482112489</c:v>
                </c:pt>
                <c:pt idx="8313">
                  <c:v>0.71142462574913479</c:v>
                </c:pt>
                <c:pt idx="8314">
                  <c:v>0.71145555476091871</c:v>
                </c:pt>
                <c:pt idx="8315">
                  <c:v>0.71147960999763427</c:v>
                </c:pt>
                <c:pt idx="8316">
                  <c:v>0.71151544631794517</c:v>
                </c:pt>
                <c:pt idx="8317">
                  <c:v>0.71156993470027485</c:v>
                </c:pt>
                <c:pt idx="8318">
                  <c:v>0.71162638349669083</c:v>
                </c:pt>
                <c:pt idx="8319">
                  <c:v>0.71167693927899456</c:v>
                </c:pt>
                <c:pt idx="8320">
                  <c:v>0.71172602011759989</c:v>
                </c:pt>
                <c:pt idx="8321">
                  <c:v>0.71178196933535609</c:v>
                </c:pt>
                <c:pt idx="8322">
                  <c:v>0.71183987838675311</c:v>
                </c:pt>
                <c:pt idx="8323">
                  <c:v>0.71189827479681367</c:v>
                </c:pt>
                <c:pt idx="8324">
                  <c:v>0.71195666779693267</c:v>
                </c:pt>
                <c:pt idx="8325">
                  <c:v>0.7120214358757132</c:v>
                </c:pt>
                <c:pt idx="8326">
                  <c:v>0.71209355902676086</c:v>
                </c:pt>
                <c:pt idx="8327">
                  <c:v>0.71215978999182161</c:v>
                </c:pt>
                <c:pt idx="8328">
                  <c:v>0.71221816772372604</c:v>
                </c:pt>
                <c:pt idx="8329">
                  <c:v>0.71227114624487253</c:v>
                </c:pt>
                <c:pt idx="8330">
                  <c:v>0.71231823590752308</c:v>
                </c:pt>
                <c:pt idx="8331">
                  <c:v>0.71237071864770307</c:v>
                </c:pt>
                <c:pt idx="8332">
                  <c:v>0.71241829407868029</c:v>
                </c:pt>
                <c:pt idx="8333">
                  <c:v>0.7124663576795851</c:v>
                </c:pt>
                <c:pt idx="8334">
                  <c:v>0.71251638060677047</c:v>
                </c:pt>
                <c:pt idx="8335">
                  <c:v>0.71256738179942503</c:v>
                </c:pt>
                <c:pt idx="8336">
                  <c:v>0.71261690931429877</c:v>
                </c:pt>
                <c:pt idx="8337">
                  <c:v>0.71265907932417072</c:v>
                </c:pt>
                <c:pt idx="8338">
                  <c:v>0.71269634436441875</c:v>
                </c:pt>
                <c:pt idx="8339">
                  <c:v>0.71274929755920058</c:v>
                </c:pt>
                <c:pt idx="8340">
                  <c:v>0.71282332926981051</c:v>
                </c:pt>
                <c:pt idx="8341">
                  <c:v>0.71291990544826811</c:v>
                </c:pt>
                <c:pt idx="8342">
                  <c:v>0.71301500180938437</c:v>
                </c:pt>
                <c:pt idx="8343">
                  <c:v>0.71310028672968973</c:v>
                </c:pt>
                <c:pt idx="8344">
                  <c:v>0.71317723297346458</c:v>
                </c:pt>
                <c:pt idx="8345">
                  <c:v>0.71324290215469643</c:v>
                </c:pt>
                <c:pt idx="8346">
                  <c:v>0.7132914161680276</c:v>
                </c:pt>
                <c:pt idx="8347">
                  <c:v>0.71332963767243074</c:v>
                </c:pt>
                <c:pt idx="8348">
                  <c:v>0.71335952783100032</c:v>
                </c:pt>
                <c:pt idx="8349">
                  <c:v>0.71338500726077192</c:v>
                </c:pt>
                <c:pt idx="8350">
                  <c:v>0.71341832553555484</c:v>
                </c:pt>
                <c:pt idx="8351">
                  <c:v>0.71346144165511083</c:v>
                </c:pt>
                <c:pt idx="8352">
                  <c:v>0.71350798537939619</c:v>
                </c:pt>
                <c:pt idx="8353">
                  <c:v>0.71355599663559521</c:v>
                </c:pt>
                <c:pt idx="8354">
                  <c:v>0.71360351571120639</c:v>
                </c:pt>
                <c:pt idx="8355">
                  <c:v>0.71365201223330499</c:v>
                </c:pt>
                <c:pt idx="8356">
                  <c:v>0.71369707760013734</c:v>
                </c:pt>
                <c:pt idx="8357">
                  <c:v>0.7137460593911662</c:v>
                </c:pt>
                <c:pt idx="8358">
                  <c:v>0.71379454900105233</c:v>
                </c:pt>
                <c:pt idx="8359">
                  <c:v>0.71384009770499146</c:v>
                </c:pt>
                <c:pt idx="8360">
                  <c:v>0.71389250063653109</c:v>
                </c:pt>
                <c:pt idx="8361">
                  <c:v>0.71394392140460738</c:v>
                </c:pt>
                <c:pt idx="8362">
                  <c:v>0.7140046434782259</c:v>
                </c:pt>
                <c:pt idx="8363">
                  <c:v>0.71407074799536752</c:v>
                </c:pt>
                <c:pt idx="8364">
                  <c:v>0.71412901427964748</c:v>
                </c:pt>
                <c:pt idx="8365">
                  <c:v>0.71419070429224984</c:v>
                </c:pt>
                <c:pt idx="8366">
                  <c:v>0.71424602622552569</c:v>
                </c:pt>
                <c:pt idx="8367">
                  <c:v>0.7143042822981871</c:v>
                </c:pt>
                <c:pt idx="8368">
                  <c:v>0.71436449299157545</c:v>
                </c:pt>
                <c:pt idx="8369">
                  <c:v>0.71442763689729161</c:v>
                </c:pt>
                <c:pt idx="8370">
                  <c:v>0.71450350220850201</c:v>
                </c:pt>
                <c:pt idx="8371">
                  <c:v>0.71458082995730943</c:v>
                </c:pt>
                <c:pt idx="8372">
                  <c:v>0.71464396020457333</c:v>
                </c:pt>
                <c:pt idx="8373">
                  <c:v>0.71470366111282768</c:v>
                </c:pt>
                <c:pt idx="8374">
                  <c:v>0.7147540615639959</c:v>
                </c:pt>
                <c:pt idx="8375">
                  <c:v>0.71478929143893366</c:v>
                </c:pt>
                <c:pt idx="8376">
                  <c:v>0.71480592733734338</c:v>
                </c:pt>
                <c:pt idx="8377">
                  <c:v>0.7148230522378054</c:v>
                </c:pt>
                <c:pt idx="8378">
                  <c:v>0.71483968757458827</c:v>
                </c:pt>
                <c:pt idx="8379">
                  <c:v>0.71486219376623816</c:v>
                </c:pt>
                <c:pt idx="8380">
                  <c:v>0.71488714569097467</c:v>
                </c:pt>
                <c:pt idx="8381">
                  <c:v>0.7149145431657119</c:v>
                </c:pt>
                <c:pt idx="8382">
                  <c:v>0.71493851534037833</c:v>
                </c:pt>
                <c:pt idx="8383">
                  <c:v>0.71496493298971786</c:v>
                </c:pt>
                <c:pt idx="8384">
                  <c:v>0.71499183913740738</c:v>
                </c:pt>
                <c:pt idx="8385">
                  <c:v>0.71502119047289503</c:v>
                </c:pt>
                <c:pt idx="8386">
                  <c:v>0.71504809510697531</c:v>
                </c:pt>
                <c:pt idx="8387">
                  <c:v>0.71507940140634341</c:v>
                </c:pt>
                <c:pt idx="8388">
                  <c:v>0.71511951117014161</c:v>
                </c:pt>
                <c:pt idx="8389">
                  <c:v>0.7151483696391624</c:v>
                </c:pt>
                <c:pt idx="8390">
                  <c:v>0.71517918369516764</c:v>
                </c:pt>
                <c:pt idx="8391">
                  <c:v>0.71522418029353041</c:v>
                </c:pt>
                <c:pt idx="8392">
                  <c:v>0.71527895602848024</c:v>
                </c:pt>
                <c:pt idx="8393">
                  <c:v>0.71533128361581644</c:v>
                </c:pt>
                <c:pt idx="8394">
                  <c:v>0.71537578436267835</c:v>
                </c:pt>
                <c:pt idx="8395">
                  <c:v>0.71541637122921398</c:v>
                </c:pt>
                <c:pt idx="8396">
                  <c:v>0.71545255572122934</c:v>
                </c:pt>
                <c:pt idx="8397">
                  <c:v>0.71548140458083331</c:v>
                </c:pt>
                <c:pt idx="8398">
                  <c:v>0.71550927472259884</c:v>
                </c:pt>
                <c:pt idx="8399">
                  <c:v>0.71554936724833063</c:v>
                </c:pt>
                <c:pt idx="8400">
                  <c:v>0.71559532499556822</c:v>
                </c:pt>
                <c:pt idx="8401">
                  <c:v>0.71563248077901687</c:v>
                </c:pt>
                <c:pt idx="8402">
                  <c:v>0.7156686574522042</c:v>
                </c:pt>
                <c:pt idx="8403">
                  <c:v>0.71570825474287469</c:v>
                </c:pt>
                <c:pt idx="8404">
                  <c:v>0.71574589515812626</c:v>
                </c:pt>
                <c:pt idx="8405">
                  <c:v>0.71578109010882784</c:v>
                </c:pt>
                <c:pt idx="8406">
                  <c:v>0.7158128622643487</c:v>
                </c:pt>
                <c:pt idx="8407">
                  <c:v>0.71584805485826641</c:v>
                </c:pt>
                <c:pt idx="8408">
                  <c:v>0.7158861787707621</c:v>
                </c:pt>
                <c:pt idx="8409">
                  <c:v>0.71593212104186266</c:v>
                </c:pt>
                <c:pt idx="8410">
                  <c:v>0.71597366276772234</c:v>
                </c:pt>
                <c:pt idx="8411">
                  <c:v>0.71601178189194481</c:v>
                </c:pt>
                <c:pt idx="8412">
                  <c:v>0.71605038824181455</c:v>
                </c:pt>
                <c:pt idx="8413">
                  <c:v>0.71609094773808091</c:v>
                </c:pt>
                <c:pt idx="8414">
                  <c:v>0.71613052831106117</c:v>
                </c:pt>
                <c:pt idx="8415">
                  <c:v>0.71616228936629323</c:v>
                </c:pt>
                <c:pt idx="8416">
                  <c:v>0.71618329997151908</c:v>
                </c:pt>
                <c:pt idx="8417">
                  <c:v>0.71620137851104715</c:v>
                </c:pt>
                <c:pt idx="8418">
                  <c:v>0.71622238829501128</c:v>
                </c:pt>
                <c:pt idx="8419">
                  <c:v>0.71624730630377043</c:v>
                </c:pt>
                <c:pt idx="8420">
                  <c:v>0.71627710938116029</c:v>
                </c:pt>
                <c:pt idx="8421">
                  <c:v>0.71631375129174191</c:v>
                </c:pt>
                <c:pt idx="8422">
                  <c:v>0.71634404092414061</c:v>
                </c:pt>
                <c:pt idx="8423">
                  <c:v>0.71636797885552839</c:v>
                </c:pt>
                <c:pt idx="8424">
                  <c:v>0.71639728982784845</c:v>
                </c:pt>
                <c:pt idx="8425">
                  <c:v>0.71643001939831019</c:v>
                </c:pt>
                <c:pt idx="8426">
                  <c:v>0.71646519027995015</c:v>
                </c:pt>
                <c:pt idx="8427">
                  <c:v>0.7165042675865908</c:v>
                </c:pt>
                <c:pt idx="8428">
                  <c:v>0.71654822773135363</c:v>
                </c:pt>
                <c:pt idx="8429">
                  <c:v>0.71658583654354235</c:v>
                </c:pt>
                <c:pt idx="8430">
                  <c:v>0.7166263743285487</c:v>
                </c:pt>
                <c:pt idx="8431">
                  <c:v>0.71667130585681427</c:v>
                </c:pt>
                <c:pt idx="8432">
                  <c:v>0.7167103751100008</c:v>
                </c:pt>
                <c:pt idx="8433">
                  <c:v>0.71675481452992218</c:v>
                </c:pt>
                <c:pt idx="8434">
                  <c:v>0.71679339220522187</c:v>
                </c:pt>
                <c:pt idx="8435">
                  <c:v>0.71683880452344284</c:v>
                </c:pt>
                <c:pt idx="8436">
                  <c:v>0.71688226169262526</c:v>
                </c:pt>
                <c:pt idx="8437">
                  <c:v>0.71692620522421779</c:v>
                </c:pt>
                <c:pt idx="8438">
                  <c:v>0.71696672921405924</c:v>
                </c:pt>
                <c:pt idx="8439">
                  <c:v>0.71700969261461889</c:v>
                </c:pt>
                <c:pt idx="8440">
                  <c:v>0.71706144153278495</c:v>
                </c:pt>
                <c:pt idx="8441">
                  <c:v>0.71711904566936402</c:v>
                </c:pt>
                <c:pt idx="8442">
                  <c:v>0.71717127706029526</c:v>
                </c:pt>
                <c:pt idx="8443">
                  <c:v>0.71721179112026601</c:v>
                </c:pt>
                <c:pt idx="8444">
                  <c:v>0.71725279163033751</c:v>
                </c:pt>
                <c:pt idx="8445">
                  <c:v>0.7172986711604612</c:v>
                </c:pt>
                <c:pt idx="8446">
                  <c:v>0.71734503663215154</c:v>
                </c:pt>
                <c:pt idx="8447">
                  <c:v>0.71738944785765724</c:v>
                </c:pt>
                <c:pt idx="8448">
                  <c:v>0.71742702504645373</c:v>
                </c:pt>
                <c:pt idx="8449">
                  <c:v>0.71747533650015716</c:v>
                </c:pt>
                <c:pt idx="8450">
                  <c:v>0.71752998906842658</c:v>
                </c:pt>
                <c:pt idx="8451">
                  <c:v>0.71758903000454999</c:v>
                </c:pt>
                <c:pt idx="8452">
                  <c:v>0.7176573374819033</c:v>
                </c:pt>
                <c:pt idx="8453">
                  <c:v>0.7177251524329793</c:v>
                </c:pt>
                <c:pt idx="8454">
                  <c:v>0.7177822305180106</c:v>
                </c:pt>
                <c:pt idx="8455">
                  <c:v>0.71783589070367793</c:v>
                </c:pt>
                <c:pt idx="8456">
                  <c:v>0.71789296246851086</c:v>
                </c:pt>
                <c:pt idx="8457">
                  <c:v>0.7179441779459369</c:v>
                </c:pt>
                <c:pt idx="8458">
                  <c:v>0.71798905030359661</c:v>
                </c:pt>
                <c:pt idx="8459">
                  <c:v>0.71803879773783419</c:v>
                </c:pt>
                <c:pt idx="8460">
                  <c:v>0.7180919564764241</c:v>
                </c:pt>
                <c:pt idx="8461">
                  <c:v>0.71815047659053544</c:v>
                </c:pt>
                <c:pt idx="8462">
                  <c:v>0.7182085056553108</c:v>
                </c:pt>
                <c:pt idx="8463">
                  <c:v>0.71826653135290941</c:v>
                </c:pt>
                <c:pt idx="8464">
                  <c:v>0.71831382711992264</c:v>
                </c:pt>
                <c:pt idx="8465">
                  <c:v>0.71835088203433484</c:v>
                </c:pt>
                <c:pt idx="8466">
                  <c:v>0.71838501034606428</c:v>
                </c:pt>
                <c:pt idx="8467">
                  <c:v>0.7184186499706201</c:v>
                </c:pt>
                <c:pt idx="8468">
                  <c:v>0.71845521349645947</c:v>
                </c:pt>
                <c:pt idx="8469">
                  <c:v>0.71848982573578968</c:v>
                </c:pt>
                <c:pt idx="8470">
                  <c:v>0.71852833653770865</c:v>
                </c:pt>
                <c:pt idx="8471">
                  <c:v>0.71855904662063563</c:v>
                </c:pt>
                <c:pt idx="8472">
                  <c:v>0.71858341903106815</c:v>
                </c:pt>
                <c:pt idx="8473">
                  <c:v>0.7186058411240448</c:v>
                </c:pt>
                <c:pt idx="8474">
                  <c:v>0.71863411174210101</c:v>
                </c:pt>
                <c:pt idx="8475">
                  <c:v>0.71866823038921224</c:v>
                </c:pt>
                <c:pt idx="8476">
                  <c:v>0.71869747401739303</c:v>
                </c:pt>
                <c:pt idx="8477">
                  <c:v>0.71873256524239726</c:v>
                </c:pt>
                <c:pt idx="8478">
                  <c:v>0.71877301609887656</c:v>
                </c:pt>
                <c:pt idx="8479">
                  <c:v>0.71882077524464028</c:v>
                </c:pt>
                <c:pt idx="8480">
                  <c:v>0.71887486703256975</c:v>
                </c:pt>
                <c:pt idx="8481">
                  <c:v>0.71893480316406144</c:v>
                </c:pt>
                <c:pt idx="8482">
                  <c:v>0.71898888878453504</c:v>
                </c:pt>
                <c:pt idx="8483">
                  <c:v>0.71903371428908558</c:v>
                </c:pt>
                <c:pt idx="8484">
                  <c:v>0.71907561457420832</c:v>
                </c:pt>
                <c:pt idx="8485">
                  <c:v>0.71911653873930026</c:v>
                </c:pt>
                <c:pt idx="8486">
                  <c:v>0.71915307675723361</c:v>
                </c:pt>
                <c:pt idx="8487">
                  <c:v>0.71918766485079744</c:v>
                </c:pt>
                <c:pt idx="8488">
                  <c:v>0.71923345569770225</c:v>
                </c:pt>
                <c:pt idx="8489">
                  <c:v>0.71928314126600335</c:v>
                </c:pt>
                <c:pt idx="8490">
                  <c:v>0.71932162152940815</c:v>
                </c:pt>
                <c:pt idx="8491">
                  <c:v>0.71936058737584851</c:v>
                </c:pt>
                <c:pt idx="8492">
                  <c:v>0.71940003874850578</c:v>
                </c:pt>
                <c:pt idx="8493">
                  <c:v>0.71943218316068946</c:v>
                </c:pt>
                <c:pt idx="8494">
                  <c:v>0.71946091744236984</c:v>
                </c:pt>
                <c:pt idx="8495">
                  <c:v>0.71949159889944925</c:v>
                </c:pt>
                <c:pt idx="8496">
                  <c:v>0.71952714925177863</c:v>
                </c:pt>
                <c:pt idx="8497">
                  <c:v>0.71957389847628572</c:v>
                </c:pt>
                <c:pt idx="8498">
                  <c:v>0.71961528919469098</c:v>
                </c:pt>
                <c:pt idx="8499">
                  <c:v>0.71966300813210649</c:v>
                </c:pt>
                <c:pt idx="8500">
                  <c:v>0.71970975100589607</c:v>
                </c:pt>
                <c:pt idx="8501">
                  <c:v>0.71976136039102556</c:v>
                </c:pt>
                <c:pt idx="8502">
                  <c:v>0.71981491448408008</c:v>
                </c:pt>
                <c:pt idx="8503">
                  <c:v>0.71986116343831452</c:v>
                </c:pt>
                <c:pt idx="8504">
                  <c:v>0.71990205546875541</c:v>
                </c:pt>
                <c:pt idx="8505">
                  <c:v>0.71995560202774478</c:v>
                </c:pt>
                <c:pt idx="8506">
                  <c:v>0.72000817222357105</c:v>
                </c:pt>
                <c:pt idx="8507">
                  <c:v>0.72005392551501723</c:v>
                </c:pt>
                <c:pt idx="8508">
                  <c:v>0.72009626978120822</c:v>
                </c:pt>
                <c:pt idx="8509">
                  <c:v>0.72013666551338029</c:v>
                </c:pt>
                <c:pt idx="8510">
                  <c:v>0.72017170627260052</c:v>
                </c:pt>
                <c:pt idx="8511">
                  <c:v>0.72019165948960728</c:v>
                </c:pt>
                <c:pt idx="8512">
                  <c:v>0.72021063900948901</c:v>
                </c:pt>
                <c:pt idx="8513">
                  <c:v>0.72023545783812437</c:v>
                </c:pt>
                <c:pt idx="8514">
                  <c:v>0.72026562891788182</c:v>
                </c:pt>
                <c:pt idx="8515">
                  <c:v>0.72028704009967759</c:v>
                </c:pt>
                <c:pt idx="8516">
                  <c:v>0.72031039722971002</c:v>
                </c:pt>
                <c:pt idx="8517">
                  <c:v>0.72033326722425406</c:v>
                </c:pt>
                <c:pt idx="8518">
                  <c:v>0.72036343535318514</c:v>
                </c:pt>
                <c:pt idx="8519">
                  <c:v>0.72039165632730695</c:v>
                </c:pt>
                <c:pt idx="8520">
                  <c:v>0.72041647066376679</c:v>
                </c:pt>
                <c:pt idx="8521">
                  <c:v>0.72043544591736075</c:v>
                </c:pt>
                <c:pt idx="8522">
                  <c:v>0.72045198815236278</c:v>
                </c:pt>
                <c:pt idx="8523">
                  <c:v>0.72047242230015995</c:v>
                </c:pt>
                <c:pt idx="8524">
                  <c:v>0.72049869416236445</c:v>
                </c:pt>
                <c:pt idx="8525">
                  <c:v>0.72052155985101318</c:v>
                </c:pt>
                <c:pt idx="8526">
                  <c:v>0.72054539799101658</c:v>
                </c:pt>
                <c:pt idx="8527">
                  <c:v>0.72057458677629838</c:v>
                </c:pt>
                <c:pt idx="8528">
                  <c:v>0.72060231533318686</c:v>
                </c:pt>
                <c:pt idx="8529">
                  <c:v>0.72064463638507059</c:v>
                </c:pt>
                <c:pt idx="8530">
                  <c:v>0.7206801457708617</c:v>
                </c:pt>
                <c:pt idx="8531">
                  <c:v>0.72071759951002612</c:v>
                </c:pt>
                <c:pt idx="8532">
                  <c:v>0.7207560246157303</c:v>
                </c:pt>
                <c:pt idx="8533">
                  <c:v>0.72078861183945009</c:v>
                </c:pt>
                <c:pt idx="8534">
                  <c:v>0.72082217070620447</c:v>
                </c:pt>
                <c:pt idx="8535">
                  <c:v>0.72086253712630888</c:v>
                </c:pt>
                <c:pt idx="8536">
                  <c:v>0.72091651858733752</c:v>
                </c:pt>
                <c:pt idx="8537">
                  <c:v>0.72098654424885344</c:v>
                </c:pt>
                <c:pt idx="8538">
                  <c:v>0.72105413381295314</c:v>
                </c:pt>
                <c:pt idx="8539">
                  <c:v>0.72112852567772634</c:v>
                </c:pt>
                <c:pt idx="8540">
                  <c:v>0.72120437050896202</c:v>
                </c:pt>
                <c:pt idx="8541">
                  <c:v>0.72127972345856728</c:v>
                </c:pt>
                <c:pt idx="8542">
                  <c:v>0.72135458463729629</c:v>
                </c:pt>
                <c:pt idx="8543">
                  <c:v>0.72142798204027647</c:v>
                </c:pt>
                <c:pt idx="8544">
                  <c:v>0.72149894394348502</c:v>
                </c:pt>
                <c:pt idx="8545">
                  <c:v>0.72156309694647525</c:v>
                </c:pt>
                <c:pt idx="8546">
                  <c:v>0.72162675987316871</c:v>
                </c:pt>
                <c:pt idx="8547">
                  <c:v>0.72168653129850924</c:v>
                </c:pt>
                <c:pt idx="8548">
                  <c:v>0.7217662209752882</c:v>
                </c:pt>
                <c:pt idx="8549">
                  <c:v>0.72186922505035644</c:v>
                </c:pt>
                <c:pt idx="8550">
                  <c:v>0.7219717327233397</c:v>
                </c:pt>
                <c:pt idx="8551">
                  <c:v>0.7220727726575169</c:v>
                </c:pt>
                <c:pt idx="8552">
                  <c:v>0.7221883731365617</c:v>
                </c:pt>
                <c:pt idx="8553">
                  <c:v>0.72229619011006885</c:v>
                </c:pt>
                <c:pt idx="8554">
                  <c:v>0.72239622609396992</c:v>
                </c:pt>
                <c:pt idx="8555">
                  <c:v>0.72248557016289416</c:v>
                </c:pt>
                <c:pt idx="8556">
                  <c:v>0.72255937011262716</c:v>
                </c:pt>
                <c:pt idx="8557">
                  <c:v>0.72261180360948729</c:v>
                </c:pt>
                <c:pt idx="8558">
                  <c:v>0.72266423435722005</c:v>
                </c:pt>
                <c:pt idx="8559">
                  <c:v>0.7227234583769464</c:v>
                </c:pt>
                <c:pt idx="8560">
                  <c:v>0.72279287223037736</c:v>
                </c:pt>
                <c:pt idx="8561">
                  <c:v>0.72286567878727115</c:v>
                </c:pt>
                <c:pt idx="8562">
                  <c:v>0.72293799471959441</c:v>
                </c:pt>
                <c:pt idx="8563">
                  <c:v>0.72300884955408329</c:v>
                </c:pt>
                <c:pt idx="8564">
                  <c:v>0.72309231593222478</c:v>
                </c:pt>
                <c:pt idx="8565">
                  <c:v>0.72317480492605613</c:v>
                </c:pt>
                <c:pt idx="8566">
                  <c:v>0.723258257454231</c:v>
                </c:pt>
                <c:pt idx="8567">
                  <c:v>0.72334218814693418</c:v>
                </c:pt>
                <c:pt idx="8568">
                  <c:v>0.72342077581977071</c:v>
                </c:pt>
                <c:pt idx="8569">
                  <c:v>0.72349256656723515</c:v>
                </c:pt>
                <c:pt idx="8570">
                  <c:v>0.7235677472981098</c:v>
                </c:pt>
                <c:pt idx="8571">
                  <c:v>0.72365698676451706</c:v>
                </c:pt>
                <c:pt idx="8572">
                  <c:v>0.72375397715284562</c:v>
                </c:pt>
                <c:pt idx="8573">
                  <c:v>0.72385726157325847</c:v>
                </c:pt>
                <c:pt idx="8574">
                  <c:v>0.72395956567009356</c:v>
                </c:pt>
                <c:pt idx="8575">
                  <c:v>0.72405701149865276</c:v>
                </c:pt>
                <c:pt idx="8576">
                  <c:v>0.72415444783244787</c:v>
                </c:pt>
                <c:pt idx="8577">
                  <c:v>0.72426786921773556</c:v>
                </c:pt>
                <c:pt idx="8578">
                  <c:v>0.72438903169919411</c:v>
                </c:pt>
                <c:pt idx="8579">
                  <c:v>0.72451357142934636</c:v>
                </c:pt>
                <c:pt idx="8580">
                  <c:v>0.72462404505606071</c:v>
                </c:pt>
                <c:pt idx="8581">
                  <c:v>0.72471997277895561</c:v>
                </c:pt>
                <c:pt idx="8582">
                  <c:v>0.72481346922894407</c:v>
                </c:pt>
                <c:pt idx="8583">
                  <c:v>0.72490259760195486</c:v>
                </c:pt>
                <c:pt idx="8584">
                  <c:v>0.72498542174044367</c:v>
                </c:pt>
                <c:pt idx="8585">
                  <c:v>0.7250648489732745</c:v>
                </c:pt>
                <c:pt idx="8586">
                  <c:v>0.72515637619215301</c:v>
                </c:pt>
                <c:pt idx="8587">
                  <c:v>0.72527065238815847</c:v>
                </c:pt>
                <c:pt idx="8588">
                  <c:v>0.72538782035147276</c:v>
                </c:pt>
                <c:pt idx="8589">
                  <c:v>0.72551562429265526</c:v>
                </c:pt>
                <c:pt idx="8590">
                  <c:v>0.72565599616216958</c:v>
                </c:pt>
                <c:pt idx="8591">
                  <c:v>0.72581522177430879</c:v>
                </c:pt>
                <c:pt idx="8592">
                  <c:v>0.72601554868527007</c:v>
                </c:pt>
                <c:pt idx="8593">
                  <c:v>0.7262927465504444</c:v>
                </c:pt>
                <c:pt idx="8594">
                  <c:v>0.7267125090522798</c:v>
                </c:pt>
                <c:pt idx="8595">
                  <c:v>0.72734278899669924</c:v>
                </c:pt>
                <c:pt idx="8596">
                  <c:v>0.72832608274266397</c:v>
                </c:pt>
                <c:pt idx="8597">
                  <c:v>0.73003151265319444</c:v>
                </c:pt>
                <c:pt idx="8598">
                  <c:v>0.73470650318701114</c:v>
                </c:pt>
                <c:pt idx="8599">
                  <c:v>0.73635560528913779</c:v>
                </c:pt>
              </c:numCache>
            </c:numRef>
          </c:xVal>
          <c:yVal>
            <c:numRef>
              <c:f>'Rubber65A Testing_9_1'!$J$34:$J$8613</c:f>
              <c:numCache>
                <c:formatCode>General</c:formatCode>
                <c:ptCount val="8580"/>
                <c:pt idx="0">
                  <c:v>3.9998640000000004E-4</c:v>
                </c:pt>
                <c:pt idx="1">
                  <c:v>3.9998960000000005E-4</c:v>
                </c:pt>
                <c:pt idx="2">
                  <c:v>3.9999639999999998E-4</c:v>
                </c:pt>
                <c:pt idx="3">
                  <c:v>7.0000770000000002E-4</c:v>
                </c:pt>
                <c:pt idx="4">
                  <c:v>2.6000363999999997E-3</c:v>
                </c:pt>
                <c:pt idx="5">
                  <c:v>6.7999999999999996E-3</c:v>
                </c:pt>
                <c:pt idx="6">
                  <c:v>1.16997426E-2</c:v>
                </c:pt>
                <c:pt idx="7">
                  <c:v>1.6099694099999999E-2</c:v>
                </c:pt>
                <c:pt idx="8">
                  <c:v>1.9299807000000002E-2</c:v>
                </c:pt>
                <c:pt idx="9">
                  <c:v>2.1799934600000001E-2</c:v>
                </c:pt>
                <c:pt idx="10">
                  <c:v>2.3099884499999997E-2</c:v>
                </c:pt>
                <c:pt idx="11">
                  <c:v>2.42000484E-2</c:v>
                </c:pt>
                <c:pt idx="12">
                  <c:v>2.4999925000000003E-2</c:v>
                </c:pt>
                <c:pt idx="13">
                  <c:v>2.56997944E-2</c:v>
                </c:pt>
                <c:pt idx="14">
                  <c:v>2.6599866999999999E-2</c:v>
                </c:pt>
                <c:pt idx="15">
                  <c:v>2.7900641700000003E-2</c:v>
                </c:pt>
                <c:pt idx="16">
                  <c:v>2.9101542300000002E-2</c:v>
                </c:pt>
                <c:pt idx="17">
                  <c:v>2.97029106E-2</c:v>
                </c:pt>
                <c:pt idx="18">
                  <c:v>3.0504087000000003E-2</c:v>
                </c:pt>
                <c:pt idx="19">
                  <c:v>3.1304788900000005E-2</c:v>
                </c:pt>
                <c:pt idx="20">
                  <c:v>3.2105456999999997E-2</c:v>
                </c:pt>
                <c:pt idx="21">
                  <c:v>3.3106189699999997E-2</c:v>
                </c:pt>
                <c:pt idx="22">
                  <c:v>3.4106922299999995E-2</c:v>
                </c:pt>
                <c:pt idx="23">
                  <c:v>3.4908341100000004E-2</c:v>
                </c:pt>
                <c:pt idx="24">
                  <c:v>3.5110178999999998E-2</c:v>
                </c:pt>
                <c:pt idx="25">
                  <c:v>3.5212390400000002E-2</c:v>
                </c:pt>
                <c:pt idx="26">
                  <c:v>3.5614774000000002E-2</c:v>
                </c:pt>
                <c:pt idx="27">
                  <c:v>3.6817369600000004E-2</c:v>
                </c:pt>
                <c:pt idx="28">
                  <c:v>3.8120574000000004E-2</c:v>
                </c:pt>
                <c:pt idx="29">
                  <c:v>3.9224695999999996E-2</c:v>
                </c:pt>
                <c:pt idx="30">
                  <c:v>3.9628551599999999E-2</c:v>
                </c:pt>
                <c:pt idx="31">
                  <c:v>3.9932199299999999E-2</c:v>
                </c:pt>
                <c:pt idx="32">
                  <c:v>4.0436481199999999E-2</c:v>
                </c:pt>
                <c:pt idx="33">
                  <c:v>4.09404092E-2</c:v>
                </c:pt>
                <c:pt idx="34">
                  <c:v>4.1444339400000002E-2</c:v>
                </c:pt>
                <c:pt idx="35">
                  <c:v>4.1848069999999994E-2</c:v>
                </c:pt>
                <c:pt idx="36">
                  <c:v>4.2452406400000003E-2</c:v>
                </c:pt>
                <c:pt idx="37">
                  <c:v>4.2557289999999998E-2</c:v>
                </c:pt>
                <c:pt idx="38">
                  <c:v>4.2862445200000002E-2</c:v>
                </c:pt>
                <c:pt idx="39">
                  <c:v>4.3368370699999999E-2</c:v>
                </c:pt>
                <c:pt idx="40">
                  <c:v>4.3674599600000003E-2</c:v>
                </c:pt>
                <c:pt idx="41">
                  <c:v>4.41804825E-2</c:v>
                </c:pt>
                <c:pt idx="42">
                  <c:v>4.5486804799999996E-2</c:v>
                </c:pt>
                <c:pt idx="43">
                  <c:v>4.6793960399999994E-2</c:v>
                </c:pt>
                <c:pt idx="44">
                  <c:v>4.7300535999999997E-2</c:v>
                </c:pt>
                <c:pt idx="45">
                  <c:v>4.7306058400000003E-2</c:v>
                </c:pt>
                <c:pt idx="46">
                  <c:v>4.7613382499999996E-2</c:v>
                </c:pt>
                <c:pt idx="47">
                  <c:v>4.8724804799999993E-2</c:v>
                </c:pt>
                <c:pt idx="48">
                  <c:v>4.9837072600000004E-2</c:v>
                </c:pt>
                <c:pt idx="49">
                  <c:v>5.0046007400000002E-2</c:v>
                </c:pt>
                <c:pt idx="50">
                  <c:v>5.0052644099999995E-2</c:v>
                </c:pt>
                <c:pt idx="51">
                  <c:v>5.0660287000000005E-2</c:v>
                </c:pt>
                <c:pt idx="52">
                  <c:v>5.1769093199999998E-2</c:v>
                </c:pt>
                <c:pt idx="53">
                  <c:v>5.2576378399999998E-2</c:v>
                </c:pt>
                <c:pt idx="54">
                  <c:v>5.2682647499999999E-2</c:v>
                </c:pt>
                <c:pt idx="55">
                  <c:v>5.2789991199999997E-2</c:v>
                </c:pt>
                <c:pt idx="56">
                  <c:v>5.34995552E-2</c:v>
                </c:pt>
                <c:pt idx="57">
                  <c:v>5.4510466799999997E-2</c:v>
                </c:pt>
                <c:pt idx="58">
                  <c:v>5.532199790000001E-2</c:v>
                </c:pt>
                <c:pt idx="59">
                  <c:v>5.6034192600000005E-2</c:v>
                </c:pt>
                <c:pt idx="60">
                  <c:v>5.6244159999999994E-2</c:v>
                </c:pt>
                <c:pt idx="61">
                  <c:v>5.6253008E-2</c:v>
                </c:pt>
                <c:pt idx="62">
                  <c:v>5.6864152199999997E-2</c:v>
                </c:pt>
                <c:pt idx="63">
                  <c:v>5.8176877800000006E-2</c:v>
                </c:pt>
                <c:pt idx="64">
                  <c:v>5.9489902399999996E-2</c:v>
                </c:pt>
                <c:pt idx="65">
                  <c:v>5.9699494800000003E-2</c:v>
                </c:pt>
                <c:pt idx="66">
                  <c:v>5.9606936800000003E-2</c:v>
                </c:pt>
                <c:pt idx="67">
                  <c:v>5.9714166600000007E-2</c:v>
                </c:pt>
                <c:pt idx="68">
                  <c:v>6.0122740600000002E-2</c:v>
                </c:pt>
                <c:pt idx="69">
                  <c:v>6.09336636E-2</c:v>
                </c:pt>
                <c:pt idx="70">
                  <c:v>6.1443565299999996E-2</c:v>
                </c:pt>
                <c:pt idx="71">
                  <c:v>6.1651616799999996E-2</c:v>
                </c:pt>
                <c:pt idx="72">
                  <c:v>6.1859590499999992E-2</c:v>
                </c:pt>
                <c:pt idx="73">
                  <c:v>6.2671245700000003E-2</c:v>
                </c:pt>
                <c:pt idx="74">
                  <c:v>6.3482070500000001E-2</c:v>
                </c:pt>
                <c:pt idx="75">
                  <c:v>6.3789529599999992E-2</c:v>
                </c:pt>
                <c:pt idx="76">
                  <c:v>6.4095895500000014E-2</c:v>
                </c:pt>
                <c:pt idx="77">
                  <c:v>6.4704832800000001E-2</c:v>
                </c:pt>
                <c:pt idx="78">
                  <c:v>6.5617410399999992E-2</c:v>
                </c:pt>
                <c:pt idx="79">
                  <c:v>6.6329272599999989E-2</c:v>
                </c:pt>
                <c:pt idx="80">
                  <c:v>6.6739038599999995E-2</c:v>
                </c:pt>
                <c:pt idx="81">
                  <c:v>6.6845477600000008E-2</c:v>
                </c:pt>
                <c:pt idx="82">
                  <c:v>6.7355254500000003E-2</c:v>
                </c:pt>
                <c:pt idx="83">
                  <c:v>6.8267955599999999E-2</c:v>
                </c:pt>
                <c:pt idx="84">
                  <c:v>6.8776938900000001E-2</c:v>
                </c:pt>
                <c:pt idx="85">
                  <c:v>6.9084864799999993E-2</c:v>
                </c:pt>
                <c:pt idx="86">
                  <c:v>6.9494040000000007E-2</c:v>
                </c:pt>
                <c:pt idx="87">
                  <c:v>7.0206370500000004E-2</c:v>
                </c:pt>
                <c:pt idx="88">
                  <c:v>7.111912179999999E-2</c:v>
                </c:pt>
                <c:pt idx="89">
                  <c:v>7.17297992E-2</c:v>
                </c:pt>
                <c:pt idx="90">
                  <c:v>7.2139148E-2</c:v>
                </c:pt>
                <c:pt idx="91">
                  <c:v>7.2648680999999993E-2</c:v>
                </c:pt>
                <c:pt idx="92">
                  <c:v>7.2956755999999998E-2</c:v>
                </c:pt>
                <c:pt idx="93">
                  <c:v>7.3365291999999999E-2</c:v>
                </c:pt>
                <c:pt idx="94">
                  <c:v>7.3673981200000002E-2</c:v>
                </c:pt>
                <c:pt idx="95">
                  <c:v>7.4184899199999987E-2</c:v>
                </c:pt>
                <c:pt idx="96">
                  <c:v>7.4998771199999995E-2</c:v>
                </c:pt>
                <c:pt idx="97">
                  <c:v>7.5914222099999998E-2</c:v>
                </c:pt>
                <c:pt idx="98">
                  <c:v>7.6527541199999993E-2</c:v>
                </c:pt>
                <c:pt idx="99">
                  <c:v>7.70397736E-2</c:v>
                </c:pt>
                <c:pt idx="100">
                  <c:v>7.7451494400000001E-2</c:v>
                </c:pt>
                <c:pt idx="101">
                  <c:v>7.7359083100000003E-2</c:v>
                </c:pt>
                <c:pt idx="102">
                  <c:v>7.7467161600000001E-2</c:v>
                </c:pt>
                <c:pt idx="103">
                  <c:v>7.8482539399999982E-2</c:v>
                </c:pt>
                <c:pt idx="104">
                  <c:v>7.9498955999999996E-2</c:v>
                </c:pt>
                <c:pt idx="105">
                  <c:v>7.9911612000000007E-2</c:v>
                </c:pt>
                <c:pt idx="106">
                  <c:v>8.0022898799999992E-2</c:v>
                </c:pt>
                <c:pt idx="107">
                  <c:v>8.0538389399999993E-2</c:v>
                </c:pt>
                <c:pt idx="108">
                  <c:v>8.1154956E-2</c:v>
                </c:pt>
                <c:pt idx="109">
                  <c:v>8.1671057899999996E-2</c:v>
                </c:pt>
                <c:pt idx="110">
                  <c:v>8.1885048000000002E-2</c:v>
                </c:pt>
                <c:pt idx="111">
                  <c:v>8.2404168E-2</c:v>
                </c:pt>
                <c:pt idx="112">
                  <c:v>8.282196800000001E-2</c:v>
                </c:pt>
                <c:pt idx="113">
                  <c:v>8.3339932500000005E-2</c:v>
                </c:pt>
                <c:pt idx="114">
                  <c:v>8.4059039999999988E-2</c:v>
                </c:pt>
                <c:pt idx="115">
                  <c:v>8.4475709999999996E-2</c:v>
                </c:pt>
                <c:pt idx="116">
                  <c:v>8.4487748399999993E-2</c:v>
                </c:pt>
                <c:pt idx="117">
                  <c:v>8.5005000099999992E-2</c:v>
                </c:pt>
                <c:pt idx="118">
                  <c:v>8.5623907599999993E-2</c:v>
                </c:pt>
                <c:pt idx="119">
                  <c:v>8.6246147600000003E-2</c:v>
                </c:pt>
                <c:pt idx="120">
                  <c:v>8.6666953099999999E-2</c:v>
                </c:pt>
                <c:pt idx="121">
                  <c:v>8.70864477E-2</c:v>
                </c:pt>
                <c:pt idx="122">
                  <c:v>8.7605512600000005E-2</c:v>
                </c:pt>
                <c:pt idx="123">
                  <c:v>8.8020945000000003E-2</c:v>
                </c:pt>
                <c:pt idx="124">
                  <c:v>8.87389819E-2</c:v>
                </c:pt>
                <c:pt idx="125">
                  <c:v>8.9154380800000002E-2</c:v>
                </c:pt>
                <c:pt idx="126">
                  <c:v>8.9671085400000003E-2</c:v>
                </c:pt>
                <c:pt idx="127">
                  <c:v>9.01884456E-2</c:v>
                </c:pt>
                <c:pt idx="128">
                  <c:v>9.1008466999999996E-2</c:v>
                </c:pt>
                <c:pt idx="129">
                  <c:v>9.1625638999999995E-2</c:v>
                </c:pt>
                <c:pt idx="130">
                  <c:v>9.1836833800000003E-2</c:v>
                </c:pt>
                <c:pt idx="131">
                  <c:v>9.2152241999999995E-2</c:v>
                </c:pt>
                <c:pt idx="132">
                  <c:v>9.24688226E-2</c:v>
                </c:pt>
                <c:pt idx="133">
                  <c:v>9.3090840199999997E-2</c:v>
                </c:pt>
                <c:pt idx="134">
                  <c:v>9.3814819400000013E-2</c:v>
                </c:pt>
                <c:pt idx="135">
                  <c:v>9.4336368000000004E-2</c:v>
                </c:pt>
                <c:pt idx="136">
                  <c:v>9.4554698399999984E-2</c:v>
                </c:pt>
                <c:pt idx="137">
                  <c:v>9.5076430399999995E-2</c:v>
                </c:pt>
                <c:pt idx="138">
                  <c:v>9.5597002200000003E-2</c:v>
                </c:pt>
                <c:pt idx="139">
                  <c:v>9.5913237200000001E-2</c:v>
                </c:pt>
                <c:pt idx="140">
                  <c:v>9.6331710000000015E-2</c:v>
                </c:pt>
                <c:pt idx="141">
                  <c:v>9.6852852999999989E-2</c:v>
                </c:pt>
                <c:pt idx="142">
                  <c:v>9.7070328299999994E-2</c:v>
                </c:pt>
                <c:pt idx="143">
                  <c:v>9.7489990400000004E-2</c:v>
                </c:pt>
                <c:pt idx="144">
                  <c:v>9.8518728099999994E-2</c:v>
                </c:pt>
                <c:pt idx="145">
                  <c:v>9.9242549999999999E-2</c:v>
                </c:pt>
                <c:pt idx="146">
                  <c:v>9.8749283500000007E-2</c:v>
                </c:pt>
                <c:pt idx="147">
                  <c:v>9.8255484800000001E-2</c:v>
                </c:pt>
                <c:pt idx="148">
                  <c:v>9.8674426799999992E-2</c:v>
                </c:pt>
                <c:pt idx="149">
                  <c:v>9.9600439500000013E-2</c:v>
                </c:pt>
                <c:pt idx="150">
                  <c:v>0.1003232984</c:v>
                </c:pt>
                <c:pt idx="151">
                  <c:v>0.10094308560000001</c:v>
                </c:pt>
                <c:pt idx="152">
                  <c:v>0.1017644226</c:v>
                </c:pt>
                <c:pt idx="153">
                  <c:v>0.10299228420000001</c:v>
                </c:pt>
                <c:pt idx="154">
                  <c:v>0.10381332920000001</c:v>
                </c:pt>
                <c:pt idx="155">
                  <c:v>0.1043310814</c:v>
                </c:pt>
                <c:pt idx="156">
                  <c:v>0.1044459308</c:v>
                </c:pt>
                <c:pt idx="157">
                  <c:v>0.10425524579999999</c:v>
                </c:pt>
                <c:pt idx="158">
                  <c:v>0.10447152799999999</c:v>
                </c:pt>
                <c:pt idx="159">
                  <c:v>0.10539767269999999</c:v>
                </c:pt>
                <c:pt idx="160">
                  <c:v>0.1063230758</c:v>
                </c:pt>
                <c:pt idx="161">
                  <c:v>0.1068420325</c:v>
                </c:pt>
                <c:pt idx="162">
                  <c:v>0.10695294760000001</c:v>
                </c:pt>
                <c:pt idx="163">
                  <c:v>0.10777518200000001</c:v>
                </c:pt>
                <c:pt idx="164">
                  <c:v>0.108800596</c:v>
                </c:pt>
                <c:pt idx="165">
                  <c:v>0.10921656360000001</c:v>
                </c:pt>
                <c:pt idx="166">
                  <c:v>0.1092291294</c:v>
                </c:pt>
                <c:pt idx="167">
                  <c:v>0.10924513199999999</c:v>
                </c:pt>
                <c:pt idx="168">
                  <c:v>0.1096682818</c:v>
                </c:pt>
                <c:pt idx="169">
                  <c:v>0.11019362549999999</c:v>
                </c:pt>
                <c:pt idx="170">
                  <c:v>0.11051592119999999</c:v>
                </c:pt>
                <c:pt idx="171">
                  <c:v>0.11093900100000001</c:v>
                </c:pt>
                <c:pt idx="172">
                  <c:v>0.11176970219999999</c:v>
                </c:pt>
                <c:pt idx="173">
                  <c:v>0.11260285539999999</c:v>
                </c:pt>
                <c:pt idx="174">
                  <c:v>0.11292736289999999</c:v>
                </c:pt>
                <c:pt idx="175">
                  <c:v>0.1129479903</c:v>
                </c:pt>
                <c:pt idx="176">
                  <c:v>0.11276544060000002</c:v>
                </c:pt>
                <c:pt idx="177">
                  <c:v>0.11319201299999999</c:v>
                </c:pt>
                <c:pt idx="178">
                  <c:v>0.1142279943</c:v>
                </c:pt>
                <c:pt idx="179">
                  <c:v>0.11536449719999999</c:v>
                </c:pt>
                <c:pt idx="180">
                  <c:v>0.11639994879999999</c:v>
                </c:pt>
                <c:pt idx="181">
                  <c:v>0.11672152899999999</c:v>
                </c:pt>
                <c:pt idx="182">
                  <c:v>0.11643078279999999</c:v>
                </c:pt>
                <c:pt idx="183">
                  <c:v>0.11624055600000001</c:v>
                </c:pt>
                <c:pt idx="184">
                  <c:v>0.11707017000000002</c:v>
                </c:pt>
                <c:pt idx="185">
                  <c:v>0.11800104159999998</c:v>
                </c:pt>
                <c:pt idx="186">
                  <c:v>0.11842374149999998</c:v>
                </c:pt>
                <c:pt idx="187">
                  <c:v>0.11843999549999999</c:v>
                </c:pt>
                <c:pt idx="188">
                  <c:v>0.11856118399999999</c:v>
                </c:pt>
                <c:pt idx="189">
                  <c:v>0.118886386</c:v>
                </c:pt>
                <c:pt idx="190">
                  <c:v>0.11921051839999999</c:v>
                </c:pt>
                <c:pt idx="191">
                  <c:v>0.1199405925</c:v>
                </c:pt>
                <c:pt idx="192">
                  <c:v>0.12117893079999999</c:v>
                </c:pt>
                <c:pt idx="193">
                  <c:v>0.12231364360000001</c:v>
                </c:pt>
                <c:pt idx="194">
                  <c:v>0.12263206829999999</c:v>
                </c:pt>
                <c:pt idx="195">
                  <c:v>0.121523514</c:v>
                </c:pt>
                <c:pt idx="196">
                  <c:v>0.12123305799999999</c:v>
                </c:pt>
                <c:pt idx="197">
                  <c:v>0.121555049</c:v>
                </c:pt>
                <c:pt idx="198">
                  <c:v>0.122079049</c:v>
                </c:pt>
                <c:pt idx="199">
                  <c:v>0.12300942920000001</c:v>
                </c:pt>
                <c:pt idx="200">
                  <c:v>0.1238382816</c:v>
                </c:pt>
                <c:pt idx="201">
                  <c:v>0.124564734</c:v>
                </c:pt>
                <c:pt idx="202">
                  <c:v>0.12518850749999999</c:v>
                </c:pt>
                <c:pt idx="203">
                  <c:v>0.12601777859999999</c:v>
                </c:pt>
                <c:pt idx="204">
                  <c:v>0.12664388939999999</c:v>
                </c:pt>
                <c:pt idx="205">
                  <c:v>0.1271726272</c:v>
                </c:pt>
                <c:pt idx="206">
                  <c:v>0.127702756</c:v>
                </c:pt>
                <c:pt idx="207">
                  <c:v>0.12843717839999999</c:v>
                </c:pt>
                <c:pt idx="208">
                  <c:v>0.12896814449999999</c:v>
                </c:pt>
                <c:pt idx="209">
                  <c:v>0.12960257030000003</c:v>
                </c:pt>
                <c:pt idx="210">
                  <c:v>0.12992862000000002</c:v>
                </c:pt>
                <c:pt idx="211">
                  <c:v>0.1301511672</c:v>
                </c:pt>
                <c:pt idx="212">
                  <c:v>0.13027092740000001</c:v>
                </c:pt>
                <c:pt idx="213">
                  <c:v>0.1304943375</c:v>
                </c:pt>
                <c:pt idx="214">
                  <c:v>0.13092048640000004</c:v>
                </c:pt>
                <c:pt idx="215">
                  <c:v>0.13144667519999997</c:v>
                </c:pt>
                <c:pt idx="216">
                  <c:v>0.13146195479999997</c:v>
                </c:pt>
                <c:pt idx="217">
                  <c:v>0.13158207249999998</c:v>
                </c:pt>
                <c:pt idx="218">
                  <c:v>0.1323165624</c:v>
                </c:pt>
                <c:pt idx="219">
                  <c:v>0.13335826140000001</c:v>
                </c:pt>
                <c:pt idx="220">
                  <c:v>0.1338879037</c:v>
                </c:pt>
                <c:pt idx="221">
                  <c:v>0.13421356100000001</c:v>
                </c:pt>
                <c:pt idx="222">
                  <c:v>0.13453943360000001</c:v>
                </c:pt>
                <c:pt idx="223">
                  <c:v>0.13486802280000001</c:v>
                </c:pt>
                <c:pt idx="224">
                  <c:v>0.13529986800000002</c:v>
                </c:pt>
                <c:pt idx="225">
                  <c:v>0.13604112060000001</c:v>
                </c:pt>
                <c:pt idx="226">
                  <c:v>0.13699009999999998</c:v>
                </c:pt>
                <c:pt idx="227">
                  <c:v>0.13763162820000002</c:v>
                </c:pt>
                <c:pt idx="228">
                  <c:v>0.13847868000000002</c:v>
                </c:pt>
                <c:pt idx="229">
                  <c:v>0.13942769219999998</c:v>
                </c:pt>
                <c:pt idx="230">
                  <c:v>0.13955776</c:v>
                </c:pt>
                <c:pt idx="231">
                  <c:v>0.13958618400000003</c:v>
                </c:pt>
                <c:pt idx="232">
                  <c:v>0.13981583759999999</c:v>
                </c:pt>
                <c:pt idx="233">
                  <c:v>0.14024885920000002</c:v>
                </c:pt>
                <c:pt idx="234">
                  <c:v>0.1407844254</c:v>
                </c:pt>
                <c:pt idx="235">
                  <c:v>0.14111460899999997</c:v>
                </c:pt>
                <c:pt idx="236">
                  <c:v>0.14103099020000001</c:v>
                </c:pt>
                <c:pt idx="237">
                  <c:v>0.1413563424</c:v>
                </c:pt>
                <c:pt idx="238">
                  <c:v>0.1418871163</c:v>
                </c:pt>
                <c:pt idx="239">
                  <c:v>0.14283014500000002</c:v>
                </c:pt>
                <c:pt idx="240">
                  <c:v>0.143669664</c:v>
                </c:pt>
                <c:pt idx="241">
                  <c:v>0.14399435970000002</c:v>
                </c:pt>
                <c:pt idx="242">
                  <c:v>0.14421521179999999</c:v>
                </c:pt>
                <c:pt idx="243">
                  <c:v>0.1446372081</c:v>
                </c:pt>
                <c:pt idx="244">
                  <c:v>0.14536400759999998</c:v>
                </c:pt>
                <c:pt idx="245">
                  <c:v>0.14609087849999999</c:v>
                </c:pt>
                <c:pt idx="246">
                  <c:v>0.14640713599999999</c:v>
                </c:pt>
                <c:pt idx="247">
                  <c:v>0.1463159906</c:v>
                </c:pt>
                <c:pt idx="248">
                  <c:v>0.146432056</c:v>
                </c:pt>
                <c:pt idx="249">
                  <c:v>0.14706491799999999</c:v>
                </c:pt>
                <c:pt idx="250">
                  <c:v>0.14759549</c:v>
                </c:pt>
                <c:pt idx="251">
                  <c:v>0.14781499320000002</c:v>
                </c:pt>
                <c:pt idx="252">
                  <c:v>0.1480348226</c:v>
                </c:pt>
                <c:pt idx="253">
                  <c:v>0.14887199039999999</c:v>
                </c:pt>
                <c:pt idx="254">
                  <c:v>0.14981584800000003</c:v>
                </c:pt>
                <c:pt idx="255">
                  <c:v>0.15035136390000001</c:v>
                </c:pt>
                <c:pt idx="256">
                  <c:v>0.15109037680000001</c:v>
                </c:pt>
                <c:pt idx="257">
                  <c:v>0.1514187089</c:v>
                </c:pt>
                <c:pt idx="258">
                  <c:v>0.15144018549999999</c:v>
                </c:pt>
                <c:pt idx="259">
                  <c:v>0.15166626659999999</c:v>
                </c:pt>
                <c:pt idx="260">
                  <c:v>0.152304462</c:v>
                </c:pt>
                <c:pt idx="261">
                  <c:v>0.15283923760000001</c:v>
                </c:pt>
                <c:pt idx="262">
                  <c:v>0.15326980319999997</c:v>
                </c:pt>
                <c:pt idx="263">
                  <c:v>0.153493095</c:v>
                </c:pt>
                <c:pt idx="264">
                  <c:v>0.15350844199999997</c:v>
                </c:pt>
                <c:pt idx="265">
                  <c:v>0.15383603259999998</c:v>
                </c:pt>
                <c:pt idx="266">
                  <c:v>0.15457770000000001</c:v>
                </c:pt>
                <c:pt idx="267">
                  <c:v>0.15521393220000002</c:v>
                </c:pt>
                <c:pt idx="268">
                  <c:v>0.15574828930000004</c:v>
                </c:pt>
                <c:pt idx="269">
                  <c:v>0.156184077</c:v>
                </c:pt>
                <c:pt idx="270">
                  <c:v>0.15693098479999998</c:v>
                </c:pt>
                <c:pt idx="271">
                  <c:v>0.15767950110000001</c:v>
                </c:pt>
                <c:pt idx="272">
                  <c:v>0.158121285</c:v>
                </c:pt>
                <c:pt idx="273">
                  <c:v>0.15845898239999998</c:v>
                </c:pt>
                <c:pt idx="274">
                  <c:v>0.15899883899999998</c:v>
                </c:pt>
                <c:pt idx="275">
                  <c:v>0.1596422009</c:v>
                </c:pt>
                <c:pt idx="276">
                  <c:v>0.16018440320000002</c:v>
                </c:pt>
                <c:pt idx="277">
                  <c:v>0.16062183439999997</c:v>
                </c:pt>
                <c:pt idx="278">
                  <c:v>0.16074732689999999</c:v>
                </c:pt>
                <c:pt idx="279">
                  <c:v>0.16087502920000002</c:v>
                </c:pt>
                <c:pt idx="280">
                  <c:v>0.16131555</c:v>
                </c:pt>
                <c:pt idx="281">
                  <c:v>0.16175480219999999</c:v>
                </c:pt>
                <c:pt idx="282">
                  <c:v>0.1620860157</c:v>
                </c:pt>
                <c:pt idx="283">
                  <c:v>0.16210672650000002</c:v>
                </c:pt>
                <c:pt idx="284">
                  <c:v>0.16254186519999997</c:v>
                </c:pt>
                <c:pt idx="285">
                  <c:v>0.16349479580000001</c:v>
                </c:pt>
                <c:pt idx="286">
                  <c:v>0.16434430799999999</c:v>
                </c:pt>
                <c:pt idx="287">
                  <c:v>0.16447185239999998</c:v>
                </c:pt>
                <c:pt idx="288">
                  <c:v>0.164393916</c:v>
                </c:pt>
                <c:pt idx="289">
                  <c:v>0.16473021839999999</c:v>
                </c:pt>
                <c:pt idx="290">
                  <c:v>0.16558422549999999</c:v>
                </c:pt>
                <c:pt idx="291">
                  <c:v>0.1661244794</c:v>
                </c:pt>
                <c:pt idx="292">
                  <c:v>0.16645812959999998</c:v>
                </c:pt>
                <c:pt idx="293">
                  <c:v>0.16679122200000002</c:v>
                </c:pt>
                <c:pt idx="294">
                  <c:v>0.16722901279999997</c:v>
                </c:pt>
                <c:pt idx="295">
                  <c:v>0.1675618049</c:v>
                </c:pt>
                <c:pt idx="296">
                  <c:v>0.16799981369999997</c:v>
                </c:pt>
                <c:pt idx="297">
                  <c:v>0.16854293280000002</c:v>
                </c:pt>
                <c:pt idx="298">
                  <c:v>0.16897956480000001</c:v>
                </c:pt>
                <c:pt idx="299">
                  <c:v>0.16962161580000001</c:v>
                </c:pt>
                <c:pt idx="300">
                  <c:v>0.17036343800000001</c:v>
                </c:pt>
                <c:pt idx="301">
                  <c:v>0.17089941000000003</c:v>
                </c:pt>
                <c:pt idx="302">
                  <c:v>0.1708124895</c:v>
                </c:pt>
                <c:pt idx="303">
                  <c:v>0.1707263728</c:v>
                </c:pt>
                <c:pt idx="304">
                  <c:v>0.17094990000000002</c:v>
                </c:pt>
                <c:pt idx="305">
                  <c:v>0.17127410730000001</c:v>
                </c:pt>
                <c:pt idx="306">
                  <c:v>0.17169983129999997</c:v>
                </c:pt>
                <c:pt idx="307">
                  <c:v>0.17285233799999999</c:v>
                </c:pt>
                <c:pt idx="308">
                  <c:v>0.17421547800000001</c:v>
                </c:pt>
                <c:pt idx="309">
                  <c:v>0.17464738550000003</c:v>
                </c:pt>
                <c:pt idx="310">
                  <c:v>0.17456209279999998</c:v>
                </c:pt>
                <c:pt idx="311">
                  <c:v>0.17458078519999998</c:v>
                </c:pt>
                <c:pt idx="312">
                  <c:v>0.17480835780000001</c:v>
                </c:pt>
                <c:pt idx="313">
                  <c:v>0.17524252199999998</c:v>
                </c:pt>
                <c:pt idx="314">
                  <c:v>0.1759902699</c:v>
                </c:pt>
                <c:pt idx="315">
                  <c:v>0.1765362056</c:v>
                </c:pt>
                <c:pt idx="316">
                  <c:v>0.1770870819</c:v>
                </c:pt>
                <c:pt idx="317">
                  <c:v>0.177953202</c:v>
                </c:pt>
                <c:pt idx="318">
                  <c:v>0.17871484259999998</c:v>
                </c:pt>
                <c:pt idx="319">
                  <c:v>0.1792691626</c:v>
                </c:pt>
                <c:pt idx="320">
                  <c:v>0.17971640129999999</c:v>
                </c:pt>
                <c:pt idx="321">
                  <c:v>0.1800554388</c:v>
                </c:pt>
                <c:pt idx="322">
                  <c:v>0.18018183200000001</c:v>
                </c:pt>
                <c:pt idx="323">
                  <c:v>0.18040534109999998</c:v>
                </c:pt>
                <c:pt idx="324">
                  <c:v>0.180728058</c:v>
                </c:pt>
                <c:pt idx="325">
                  <c:v>0.1808437635</c:v>
                </c:pt>
                <c:pt idx="326">
                  <c:v>0.18127112349999996</c:v>
                </c:pt>
                <c:pt idx="327">
                  <c:v>0.181906137</c:v>
                </c:pt>
                <c:pt idx="328">
                  <c:v>0.18233432099999999</c:v>
                </c:pt>
                <c:pt idx="329">
                  <c:v>0.1824515608</c:v>
                </c:pt>
                <c:pt idx="330">
                  <c:v>0.18267413160000001</c:v>
                </c:pt>
                <c:pt idx="331">
                  <c:v>0.18300400049999999</c:v>
                </c:pt>
                <c:pt idx="332">
                  <c:v>0.18333693000000001</c:v>
                </c:pt>
                <c:pt idx="333">
                  <c:v>0.18377405280000003</c:v>
                </c:pt>
                <c:pt idx="334">
                  <c:v>0.1844190084</c:v>
                </c:pt>
                <c:pt idx="335">
                  <c:v>0.1852716888</c:v>
                </c:pt>
                <c:pt idx="336">
                  <c:v>0.18622997099999999</c:v>
                </c:pt>
                <c:pt idx="337">
                  <c:v>0.18645604229999999</c:v>
                </c:pt>
                <c:pt idx="338">
                  <c:v>0.18636979200000001</c:v>
                </c:pt>
                <c:pt idx="339">
                  <c:v>0.18649244019999997</c:v>
                </c:pt>
                <c:pt idx="340">
                  <c:v>0.18672092599999998</c:v>
                </c:pt>
                <c:pt idx="341">
                  <c:v>0.18747070960000001</c:v>
                </c:pt>
                <c:pt idx="342">
                  <c:v>0.18801491670000001</c:v>
                </c:pt>
                <c:pt idx="343">
                  <c:v>0.188353668</c:v>
                </c:pt>
                <c:pt idx="344">
                  <c:v>0.18880184560000002</c:v>
                </c:pt>
                <c:pt idx="345">
                  <c:v>0.18915060849999998</c:v>
                </c:pt>
                <c:pt idx="346">
                  <c:v>0.18950204000000001</c:v>
                </c:pt>
                <c:pt idx="347">
                  <c:v>0.19016274420000001</c:v>
                </c:pt>
                <c:pt idx="348">
                  <c:v>0.19060712699999999</c:v>
                </c:pt>
                <c:pt idx="349">
                  <c:v>0.19094232689999999</c:v>
                </c:pt>
                <c:pt idx="350">
                  <c:v>0.19138398729999997</c:v>
                </c:pt>
                <c:pt idx="351">
                  <c:v>0.19182980670000002</c:v>
                </c:pt>
                <c:pt idx="352">
                  <c:v>0.19238384359999997</c:v>
                </c:pt>
                <c:pt idx="353">
                  <c:v>0.19335833649999998</c:v>
                </c:pt>
                <c:pt idx="354">
                  <c:v>0.193920438</c:v>
                </c:pt>
                <c:pt idx="355">
                  <c:v>0.193968798</c:v>
                </c:pt>
                <c:pt idx="356">
                  <c:v>0.19359768959999998</c:v>
                </c:pt>
                <c:pt idx="357">
                  <c:v>0.1933275666</c:v>
                </c:pt>
                <c:pt idx="358">
                  <c:v>0.19399278470000003</c:v>
                </c:pt>
                <c:pt idx="359">
                  <c:v>0.19496857719999997</c:v>
                </c:pt>
                <c:pt idx="360">
                  <c:v>0.19594040540000002</c:v>
                </c:pt>
                <c:pt idx="361">
                  <c:v>0.19638900270000001</c:v>
                </c:pt>
                <c:pt idx="362">
                  <c:v>0.19672614960000004</c:v>
                </c:pt>
                <c:pt idx="363">
                  <c:v>0.19706035350000001</c:v>
                </c:pt>
                <c:pt idx="364">
                  <c:v>0.19770567720000001</c:v>
                </c:pt>
                <c:pt idx="365">
                  <c:v>0.19803795840000002</c:v>
                </c:pt>
                <c:pt idx="366">
                  <c:v>0.19826773719999999</c:v>
                </c:pt>
                <c:pt idx="367">
                  <c:v>0.19891944800000003</c:v>
                </c:pt>
                <c:pt idx="368">
                  <c:v>0.199572271</c:v>
                </c:pt>
                <c:pt idx="369">
                  <c:v>0.19990658700000002</c:v>
                </c:pt>
                <c:pt idx="370">
                  <c:v>0.20013282000000002</c:v>
                </c:pt>
                <c:pt idx="371">
                  <c:v>0.2007773491</c:v>
                </c:pt>
                <c:pt idx="372">
                  <c:v>0.20152786319999999</c:v>
                </c:pt>
                <c:pt idx="373">
                  <c:v>0.2019685752</c:v>
                </c:pt>
                <c:pt idx="374">
                  <c:v>0.20230483050000003</c:v>
                </c:pt>
                <c:pt idx="375">
                  <c:v>0.20274688139999997</c:v>
                </c:pt>
                <c:pt idx="376">
                  <c:v>0.20319058510000002</c:v>
                </c:pt>
                <c:pt idx="377">
                  <c:v>0.20353291839999998</c:v>
                </c:pt>
                <c:pt idx="378">
                  <c:v>0.20398033499999998</c:v>
                </c:pt>
                <c:pt idx="379">
                  <c:v>0.20442865239999999</c:v>
                </c:pt>
                <c:pt idx="380">
                  <c:v>0.205084404</c:v>
                </c:pt>
                <c:pt idx="381">
                  <c:v>0.20584222260000001</c:v>
                </c:pt>
                <c:pt idx="382">
                  <c:v>0.20649713950000001</c:v>
                </c:pt>
                <c:pt idx="383">
                  <c:v>0.2067360875</c:v>
                </c:pt>
                <c:pt idx="384">
                  <c:v>0.20665766520000001</c:v>
                </c:pt>
                <c:pt idx="385">
                  <c:v>0.20689253519999998</c:v>
                </c:pt>
                <c:pt idx="386">
                  <c:v>0.2072359325</c:v>
                </c:pt>
                <c:pt idx="387">
                  <c:v>0.2075772384</c:v>
                </c:pt>
                <c:pt idx="388">
                  <c:v>0.20802257699999999</c:v>
                </c:pt>
                <c:pt idx="389">
                  <c:v>0.20857297890000001</c:v>
                </c:pt>
                <c:pt idx="390">
                  <c:v>0.20912211760000002</c:v>
                </c:pt>
                <c:pt idx="391">
                  <c:v>0.20967118320000003</c:v>
                </c:pt>
                <c:pt idx="392">
                  <c:v>0.21032436779999999</c:v>
                </c:pt>
                <c:pt idx="393">
                  <c:v>0.2109746793</c:v>
                </c:pt>
                <c:pt idx="394">
                  <c:v>0.21141649409999999</c:v>
                </c:pt>
                <c:pt idx="395">
                  <c:v>0.21186122790000003</c:v>
                </c:pt>
                <c:pt idx="396">
                  <c:v>0.21241151279999998</c:v>
                </c:pt>
                <c:pt idx="397">
                  <c:v>0.21233299500000002</c:v>
                </c:pt>
                <c:pt idx="398">
                  <c:v>0.21225627280000001</c:v>
                </c:pt>
                <c:pt idx="399">
                  <c:v>0.21322734230000001</c:v>
                </c:pt>
                <c:pt idx="400">
                  <c:v>0.21409151139999999</c:v>
                </c:pt>
                <c:pt idx="401">
                  <c:v>0.2144292948</c:v>
                </c:pt>
                <c:pt idx="402">
                  <c:v>0.21455792349999997</c:v>
                </c:pt>
                <c:pt idx="403">
                  <c:v>0.21510424499999997</c:v>
                </c:pt>
                <c:pt idx="404">
                  <c:v>0.21565005600000001</c:v>
                </c:pt>
                <c:pt idx="405">
                  <c:v>0.2160912264</c:v>
                </c:pt>
                <c:pt idx="406">
                  <c:v>0.21590374849999996</c:v>
                </c:pt>
                <c:pt idx="407">
                  <c:v>0.21571643249999997</c:v>
                </c:pt>
                <c:pt idx="408">
                  <c:v>0.21605377920000002</c:v>
                </c:pt>
                <c:pt idx="409">
                  <c:v>0.2166001464</c:v>
                </c:pt>
                <c:pt idx="410">
                  <c:v>0.21714703120000001</c:v>
                </c:pt>
                <c:pt idx="411">
                  <c:v>0.21790259749999999</c:v>
                </c:pt>
                <c:pt idx="412">
                  <c:v>0.21834551970000002</c:v>
                </c:pt>
                <c:pt idx="413">
                  <c:v>0.21900172799999998</c:v>
                </c:pt>
                <c:pt idx="414">
                  <c:v>0.21965892270000001</c:v>
                </c:pt>
                <c:pt idx="415">
                  <c:v>0.22052429840000001</c:v>
                </c:pt>
                <c:pt idx="416">
                  <c:v>0.22087080299999998</c:v>
                </c:pt>
                <c:pt idx="417">
                  <c:v>0.2209046452</c:v>
                </c:pt>
                <c:pt idx="418">
                  <c:v>0.22146550579999999</c:v>
                </c:pt>
                <c:pt idx="419">
                  <c:v>0.22223742099999999</c:v>
                </c:pt>
                <c:pt idx="420">
                  <c:v>0.22258984799999998</c:v>
                </c:pt>
                <c:pt idx="421">
                  <c:v>0.22283531140000001</c:v>
                </c:pt>
                <c:pt idx="422">
                  <c:v>0.22350239999999999</c:v>
                </c:pt>
                <c:pt idx="423">
                  <c:v>0.22427318160000001</c:v>
                </c:pt>
                <c:pt idx="424">
                  <c:v>0.22451707300000001</c:v>
                </c:pt>
                <c:pt idx="425">
                  <c:v>0.22444428509999997</c:v>
                </c:pt>
                <c:pt idx="426">
                  <c:v>0.22479477600000003</c:v>
                </c:pt>
                <c:pt idx="427">
                  <c:v>0.22546006559999998</c:v>
                </c:pt>
                <c:pt idx="428">
                  <c:v>0.22612661880000001</c:v>
                </c:pt>
                <c:pt idx="429">
                  <c:v>0.22647814469999999</c:v>
                </c:pt>
                <c:pt idx="430">
                  <c:v>0.22714784609999999</c:v>
                </c:pt>
                <c:pt idx="431">
                  <c:v>0.22792416559999998</c:v>
                </c:pt>
                <c:pt idx="432">
                  <c:v>0.2282743804</c:v>
                </c:pt>
                <c:pt idx="433">
                  <c:v>0.22798865280000002</c:v>
                </c:pt>
                <c:pt idx="434">
                  <c:v>0.22622874590000003</c:v>
                </c:pt>
                <c:pt idx="435">
                  <c:v>0.22700058239999998</c:v>
                </c:pt>
                <c:pt idx="436">
                  <c:v>0.22840613399999998</c:v>
                </c:pt>
                <c:pt idx="437">
                  <c:v>0.22896789599999998</c:v>
                </c:pt>
                <c:pt idx="438">
                  <c:v>0.22910699549999999</c:v>
                </c:pt>
                <c:pt idx="439">
                  <c:v>0.2296663974</c:v>
                </c:pt>
                <c:pt idx="440">
                  <c:v>0.2303318472</c:v>
                </c:pt>
                <c:pt idx="441">
                  <c:v>0.23099725800000001</c:v>
                </c:pt>
                <c:pt idx="442">
                  <c:v>0.23134176300000001</c:v>
                </c:pt>
                <c:pt idx="443">
                  <c:v>0.23168085479999997</c:v>
                </c:pt>
                <c:pt idx="444">
                  <c:v>0.23202462630000001</c:v>
                </c:pt>
                <c:pt idx="445">
                  <c:v>0.23226668779999998</c:v>
                </c:pt>
                <c:pt idx="446">
                  <c:v>0.23261236400000002</c:v>
                </c:pt>
                <c:pt idx="447">
                  <c:v>0.23306610239999997</c:v>
                </c:pt>
                <c:pt idx="448">
                  <c:v>0.23362530350000002</c:v>
                </c:pt>
                <c:pt idx="449">
                  <c:v>0.23418331579999999</c:v>
                </c:pt>
                <c:pt idx="450">
                  <c:v>0.23452893809999997</c:v>
                </c:pt>
                <c:pt idx="451">
                  <c:v>0.23497846750000004</c:v>
                </c:pt>
                <c:pt idx="452">
                  <c:v>0.23574584879999999</c:v>
                </c:pt>
                <c:pt idx="453">
                  <c:v>0.23630661349999998</c:v>
                </c:pt>
                <c:pt idx="454">
                  <c:v>0.23686640320000005</c:v>
                </c:pt>
                <c:pt idx="455">
                  <c:v>0.23731909799999998</c:v>
                </c:pt>
                <c:pt idx="456">
                  <c:v>0.23777167499999999</c:v>
                </c:pt>
                <c:pt idx="457">
                  <c:v>0.238015006</c:v>
                </c:pt>
                <c:pt idx="458">
                  <c:v>0.23825974619999998</c:v>
                </c:pt>
                <c:pt idx="459">
                  <c:v>0.23861004</c:v>
                </c:pt>
                <c:pt idx="460">
                  <c:v>0.23907271360000001</c:v>
                </c:pt>
                <c:pt idx="461">
                  <c:v>0.23953643399999999</c:v>
                </c:pt>
                <c:pt idx="462">
                  <c:v>0.2402111643</c:v>
                </c:pt>
                <c:pt idx="463">
                  <c:v>0.24120553200000003</c:v>
                </c:pt>
                <c:pt idx="464">
                  <c:v>0.24177585000000001</c:v>
                </c:pt>
                <c:pt idx="465">
                  <c:v>0.24170932480000001</c:v>
                </c:pt>
                <c:pt idx="466">
                  <c:v>0.24153144399999996</c:v>
                </c:pt>
                <c:pt idx="467">
                  <c:v>0.24198315839999998</c:v>
                </c:pt>
                <c:pt idx="468">
                  <c:v>0.24264785159999999</c:v>
                </c:pt>
                <c:pt idx="469">
                  <c:v>0.24331453800000002</c:v>
                </c:pt>
                <c:pt idx="470">
                  <c:v>0.2436657756</c:v>
                </c:pt>
                <c:pt idx="471">
                  <c:v>0.2437016712</c:v>
                </c:pt>
                <c:pt idx="472">
                  <c:v>0.2439489598</c:v>
                </c:pt>
                <c:pt idx="473">
                  <c:v>0.2446182308</c:v>
                </c:pt>
                <c:pt idx="474">
                  <c:v>0.24528327850000001</c:v>
                </c:pt>
                <c:pt idx="475">
                  <c:v>0.24584112000000002</c:v>
                </c:pt>
                <c:pt idx="476">
                  <c:v>0.24597377749999999</c:v>
                </c:pt>
                <c:pt idx="477">
                  <c:v>0.24589540799999998</c:v>
                </c:pt>
                <c:pt idx="478">
                  <c:v>0.24560153659999998</c:v>
                </c:pt>
                <c:pt idx="479">
                  <c:v>0.2463690992</c:v>
                </c:pt>
                <c:pt idx="480">
                  <c:v>0.24777575099999999</c:v>
                </c:pt>
                <c:pt idx="481">
                  <c:v>0.24854650879999998</c:v>
                </c:pt>
                <c:pt idx="482">
                  <c:v>0.249003052</c:v>
                </c:pt>
                <c:pt idx="483">
                  <c:v>0.249461352</c:v>
                </c:pt>
                <c:pt idx="484">
                  <c:v>0.24971137840000002</c:v>
                </c:pt>
                <c:pt idx="485">
                  <c:v>0.24975045479999999</c:v>
                </c:pt>
                <c:pt idx="486">
                  <c:v>0.25020997379999999</c:v>
                </c:pt>
                <c:pt idx="487">
                  <c:v>0.25077502909999999</c:v>
                </c:pt>
                <c:pt idx="488">
                  <c:v>0.25112700339999999</c:v>
                </c:pt>
                <c:pt idx="489">
                  <c:v>0.25158450599999999</c:v>
                </c:pt>
                <c:pt idx="490">
                  <c:v>0.25214876250000001</c:v>
                </c:pt>
                <c:pt idx="491">
                  <c:v>0.25271530199999998</c:v>
                </c:pt>
                <c:pt idx="492">
                  <c:v>0.25360560000000004</c:v>
                </c:pt>
                <c:pt idx="493">
                  <c:v>0.25407034640000004</c:v>
                </c:pt>
                <c:pt idx="494">
                  <c:v>0.25453378879999999</c:v>
                </c:pt>
                <c:pt idx="495">
                  <c:v>0.25467957209999997</c:v>
                </c:pt>
                <c:pt idx="496">
                  <c:v>0.25503455999999997</c:v>
                </c:pt>
                <c:pt idx="497">
                  <c:v>0.25549615840000001</c:v>
                </c:pt>
                <c:pt idx="498">
                  <c:v>0.25606465500000003</c:v>
                </c:pt>
                <c:pt idx="499">
                  <c:v>0.25662896039999999</c:v>
                </c:pt>
                <c:pt idx="500">
                  <c:v>0.25698220760000001</c:v>
                </c:pt>
                <c:pt idx="501">
                  <c:v>0.2575479718</c:v>
                </c:pt>
                <c:pt idx="502">
                  <c:v>0.25810878029999995</c:v>
                </c:pt>
                <c:pt idx="503">
                  <c:v>0.258447753</c:v>
                </c:pt>
                <c:pt idx="504">
                  <c:v>0.2585764753</c:v>
                </c:pt>
                <c:pt idx="505">
                  <c:v>0.25870740479999998</c:v>
                </c:pt>
                <c:pt idx="506">
                  <c:v>0.25884176069999998</c:v>
                </c:pt>
                <c:pt idx="507">
                  <c:v>0.259185528</c:v>
                </c:pt>
                <c:pt idx="508">
                  <c:v>0.25974339260000001</c:v>
                </c:pt>
                <c:pt idx="509">
                  <c:v>0.26083272390000001</c:v>
                </c:pt>
                <c:pt idx="510">
                  <c:v>0.26149998419999998</c:v>
                </c:pt>
                <c:pt idx="511">
                  <c:v>0.26152774830000003</c:v>
                </c:pt>
                <c:pt idx="512">
                  <c:v>0.26102913120000004</c:v>
                </c:pt>
                <c:pt idx="513">
                  <c:v>0.26096385240000003</c:v>
                </c:pt>
                <c:pt idx="514">
                  <c:v>0.26047282780000003</c:v>
                </c:pt>
                <c:pt idx="515">
                  <c:v>0.25902453759999999</c:v>
                </c:pt>
                <c:pt idx="516">
                  <c:v>0.25949514359999998</c:v>
                </c:pt>
                <c:pt idx="517">
                  <c:v>0.26103377999999999</c:v>
                </c:pt>
                <c:pt idx="518">
                  <c:v>0.26279002979999999</c:v>
                </c:pt>
                <c:pt idx="519">
                  <c:v>0.26411862120000001</c:v>
                </c:pt>
                <c:pt idx="520">
                  <c:v>0.26533486700000003</c:v>
                </c:pt>
                <c:pt idx="521">
                  <c:v>0.26601415550000002</c:v>
                </c:pt>
                <c:pt idx="522">
                  <c:v>0.26626135249999999</c:v>
                </c:pt>
                <c:pt idx="523">
                  <c:v>0.2668260402</c:v>
                </c:pt>
                <c:pt idx="524">
                  <c:v>0.26728770460000001</c:v>
                </c:pt>
                <c:pt idx="525">
                  <c:v>0.2676423061</c:v>
                </c:pt>
                <c:pt idx="526">
                  <c:v>0.26809865110000003</c:v>
                </c:pt>
                <c:pt idx="527">
                  <c:v>0.26833691900000001</c:v>
                </c:pt>
                <c:pt idx="528">
                  <c:v>0.26889861600000003</c:v>
                </c:pt>
                <c:pt idx="529">
                  <c:v>0.26924623410000004</c:v>
                </c:pt>
                <c:pt idx="530">
                  <c:v>0.26927045490000007</c:v>
                </c:pt>
                <c:pt idx="531">
                  <c:v>0.26962271399999999</c:v>
                </c:pt>
                <c:pt idx="532">
                  <c:v>0.26976356749999997</c:v>
                </c:pt>
                <c:pt idx="533">
                  <c:v>0.26990368960000005</c:v>
                </c:pt>
                <c:pt idx="534">
                  <c:v>0.27025638349999997</c:v>
                </c:pt>
                <c:pt idx="535">
                  <c:v>0.270714171</c:v>
                </c:pt>
                <c:pt idx="536">
                  <c:v>0.27106423740000002</c:v>
                </c:pt>
                <c:pt idx="537">
                  <c:v>0.27162647620000002</c:v>
                </c:pt>
                <c:pt idx="538">
                  <c:v>0.27283309319999999</c:v>
                </c:pt>
                <c:pt idx="539">
                  <c:v>0.27351039999999999</c:v>
                </c:pt>
                <c:pt idx="540">
                  <c:v>0.27365155740000002</c:v>
                </c:pt>
                <c:pt idx="541">
                  <c:v>0.27389935209999999</c:v>
                </c:pt>
                <c:pt idx="542">
                  <c:v>0.27425100080000003</c:v>
                </c:pt>
                <c:pt idx="543">
                  <c:v>0.274712183</c:v>
                </c:pt>
                <c:pt idx="544">
                  <c:v>0.2752754825</c:v>
                </c:pt>
                <c:pt idx="545">
                  <c:v>0.27552175889999997</c:v>
                </c:pt>
                <c:pt idx="546">
                  <c:v>0.27566734459999997</c:v>
                </c:pt>
                <c:pt idx="547">
                  <c:v>0.27624668399999996</c:v>
                </c:pt>
                <c:pt idx="548">
                  <c:v>0.27714631499999998</c:v>
                </c:pt>
                <c:pt idx="549">
                  <c:v>0.27794209379999996</c:v>
                </c:pt>
                <c:pt idx="550">
                  <c:v>0.27841972440000001</c:v>
                </c:pt>
                <c:pt idx="551">
                  <c:v>0.27879335200000005</c:v>
                </c:pt>
                <c:pt idx="552">
                  <c:v>0.27905275859999995</c:v>
                </c:pt>
                <c:pt idx="553">
                  <c:v>0.27930440780000004</c:v>
                </c:pt>
                <c:pt idx="554">
                  <c:v>0.27955454800000001</c:v>
                </c:pt>
                <c:pt idx="555">
                  <c:v>0.28022966849999997</c:v>
                </c:pt>
                <c:pt idx="556">
                  <c:v>0.2806925877</c:v>
                </c:pt>
                <c:pt idx="557">
                  <c:v>0.28104850560000005</c:v>
                </c:pt>
                <c:pt idx="558">
                  <c:v>0.28097575999999996</c:v>
                </c:pt>
                <c:pt idx="559">
                  <c:v>0.28186429200000002</c:v>
                </c:pt>
                <c:pt idx="560">
                  <c:v>0.28382101230000001</c:v>
                </c:pt>
                <c:pt idx="561">
                  <c:v>0.28502458600000002</c:v>
                </c:pt>
                <c:pt idx="562">
                  <c:v>0.28483393799999995</c:v>
                </c:pt>
                <c:pt idx="563">
                  <c:v>0.2843249283</c:v>
                </c:pt>
                <c:pt idx="564">
                  <c:v>0.28392167430000004</c:v>
                </c:pt>
                <c:pt idx="565">
                  <c:v>0.2840588</c:v>
                </c:pt>
                <c:pt idx="566">
                  <c:v>0.28441406909999994</c:v>
                </c:pt>
                <c:pt idx="567">
                  <c:v>0.28466830350000005</c:v>
                </c:pt>
                <c:pt idx="568">
                  <c:v>0.28503249059999997</c:v>
                </c:pt>
                <c:pt idx="569">
                  <c:v>0.28592743360000006</c:v>
                </c:pt>
                <c:pt idx="570">
                  <c:v>0.28628307870000008</c:v>
                </c:pt>
                <c:pt idx="571">
                  <c:v>0.28653366180000001</c:v>
                </c:pt>
                <c:pt idx="572">
                  <c:v>0.28678189319999997</c:v>
                </c:pt>
                <c:pt idx="573">
                  <c:v>0.28734645419999999</c:v>
                </c:pt>
                <c:pt idx="574">
                  <c:v>0.2882311682</c:v>
                </c:pt>
                <c:pt idx="575">
                  <c:v>0.2887959672</c:v>
                </c:pt>
                <c:pt idx="576">
                  <c:v>0.28904076719999999</c:v>
                </c:pt>
                <c:pt idx="577">
                  <c:v>0.28960790660000002</c:v>
                </c:pt>
                <c:pt idx="578">
                  <c:v>0.29028602719999996</c:v>
                </c:pt>
                <c:pt idx="579">
                  <c:v>0.29075498119999993</c:v>
                </c:pt>
                <c:pt idx="580">
                  <c:v>0.29079803839999996</c:v>
                </c:pt>
                <c:pt idx="581">
                  <c:v>0.29084109559999999</c:v>
                </c:pt>
                <c:pt idx="582">
                  <c:v>0.29142693310000001</c:v>
                </c:pt>
                <c:pt idx="583">
                  <c:v>0.29233988640000003</c:v>
                </c:pt>
                <c:pt idx="584">
                  <c:v>0.29314569679999997</c:v>
                </c:pt>
                <c:pt idx="585">
                  <c:v>0.29341357500000004</c:v>
                </c:pt>
                <c:pt idx="586">
                  <c:v>0.29335576529999996</c:v>
                </c:pt>
                <c:pt idx="587">
                  <c:v>0.29350694100000008</c:v>
                </c:pt>
                <c:pt idx="588">
                  <c:v>0.29430550450000004</c:v>
                </c:pt>
                <c:pt idx="589">
                  <c:v>0.29522145600000005</c:v>
                </c:pt>
                <c:pt idx="590">
                  <c:v>0.29571185429999997</c:v>
                </c:pt>
                <c:pt idx="591">
                  <c:v>0.29566061760000001</c:v>
                </c:pt>
                <c:pt idx="592">
                  <c:v>0.29570760839999999</c:v>
                </c:pt>
                <c:pt idx="593">
                  <c:v>0.29639429280000001</c:v>
                </c:pt>
                <c:pt idx="594">
                  <c:v>0.2971910029</c:v>
                </c:pt>
                <c:pt idx="595">
                  <c:v>0.29766220399999999</c:v>
                </c:pt>
                <c:pt idx="596">
                  <c:v>0.29801865759999996</c:v>
                </c:pt>
                <c:pt idx="597">
                  <c:v>0.29847648599999999</c:v>
                </c:pt>
                <c:pt idx="598">
                  <c:v>0.29915004119999999</c:v>
                </c:pt>
                <c:pt idx="599">
                  <c:v>0.29939182200000003</c:v>
                </c:pt>
                <c:pt idx="600">
                  <c:v>0.30027373359999998</c:v>
                </c:pt>
                <c:pt idx="601">
                  <c:v>0.30104637550000002</c:v>
                </c:pt>
                <c:pt idx="602">
                  <c:v>0.30106146850000004</c:v>
                </c:pt>
                <c:pt idx="603">
                  <c:v>0.30075479840000002</c:v>
                </c:pt>
                <c:pt idx="604">
                  <c:v>0.30066884800000004</c:v>
                </c:pt>
                <c:pt idx="605">
                  <c:v>0.3013370326</c:v>
                </c:pt>
                <c:pt idx="606">
                  <c:v>0.3022294935</c:v>
                </c:pt>
                <c:pt idx="607">
                  <c:v>0.30248091650000003</c:v>
                </c:pt>
                <c:pt idx="608">
                  <c:v>0.30273772779999997</c:v>
                </c:pt>
                <c:pt idx="609">
                  <c:v>0.30364499340000001</c:v>
                </c:pt>
                <c:pt idx="610">
                  <c:v>0.30423502259999996</c:v>
                </c:pt>
                <c:pt idx="611">
                  <c:v>0.30461212249999997</c:v>
                </c:pt>
                <c:pt idx="612">
                  <c:v>0.30488177280000001</c:v>
                </c:pt>
                <c:pt idx="613">
                  <c:v>0.30504306840000001</c:v>
                </c:pt>
                <c:pt idx="614">
                  <c:v>0.30552493920000001</c:v>
                </c:pt>
                <c:pt idx="615">
                  <c:v>0.30601035560000001</c:v>
                </c:pt>
                <c:pt idx="616">
                  <c:v>0.30660412920000002</c:v>
                </c:pt>
                <c:pt idx="617">
                  <c:v>0.30666293789999999</c:v>
                </c:pt>
                <c:pt idx="618">
                  <c:v>0.30693824040000001</c:v>
                </c:pt>
                <c:pt idx="619">
                  <c:v>0.30775610999999997</c:v>
                </c:pt>
                <c:pt idx="620">
                  <c:v>0.30867771839999997</c:v>
                </c:pt>
                <c:pt idx="621">
                  <c:v>0.3088340403</c:v>
                </c:pt>
                <c:pt idx="622">
                  <c:v>0.30898467599999996</c:v>
                </c:pt>
                <c:pt idx="623">
                  <c:v>0.30924539639999998</c:v>
                </c:pt>
                <c:pt idx="624">
                  <c:v>0.30961482000000001</c:v>
                </c:pt>
                <c:pt idx="625">
                  <c:v>0.31008553659999999</c:v>
                </c:pt>
                <c:pt idx="626">
                  <c:v>0.31044912720000001</c:v>
                </c:pt>
                <c:pt idx="627">
                  <c:v>0.31060002999999997</c:v>
                </c:pt>
                <c:pt idx="628">
                  <c:v>0.3109755528</c:v>
                </c:pt>
                <c:pt idx="629">
                  <c:v>0.31178347649999999</c:v>
                </c:pt>
                <c:pt idx="630">
                  <c:v>0.31248348479999999</c:v>
                </c:pt>
                <c:pt idx="631">
                  <c:v>0.31253115329999998</c:v>
                </c:pt>
                <c:pt idx="632">
                  <c:v>0.31246022879999996</c:v>
                </c:pt>
                <c:pt idx="633">
                  <c:v>0.31270666999999996</c:v>
                </c:pt>
                <c:pt idx="634">
                  <c:v>0.3134904537</c:v>
                </c:pt>
                <c:pt idx="635">
                  <c:v>0.31438084299999997</c:v>
                </c:pt>
                <c:pt idx="636">
                  <c:v>0.31483583379999996</c:v>
                </c:pt>
                <c:pt idx="637">
                  <c:v>0.31464379619999999</c:v>
                </c:pt>
                <c:pt idx="638">
                  <c:v>0.3146696685</c:v>
                </c:pt>
                <c:pt idx="639">
                  <c:v>0.31523390079999997</c:v>
                </c:pt>
                <c:pt idx="640">
                  <c:v>0.31569432479999998</c:v>
                </c:pt>
                <c:pt idx="641">
                  <c:v>0.31636873860000003</c:v>
                </c:pt>
                <c:pt idx="642">
                  <c:v>0.31704676800000003</c:v>
                </c:pt>
                <c:pt idx="643">
                  <c:v>0.3180583032</c:v>
                </c:pt>
                <c:pt idx="644">
                  <c:v>0.31929699560000002</c:v>
                </c:pt>
                <c:pt idx="645">
                  <c:v>0.31988697330000004</c:v>
                </c:pt>
                <c:pt idx="646">
                  <c:v>0.32015267849999995</c:v>
                </c:pt>
                <c:pt idx="647">
                  <c:v>0.32009957560000002</c:v>
                </c:pt>
                <c:pt idx="648">
                  <c:v>0.31994632080000002</c:v>
                </c:pt>
                <c:pt idx="649">
                  <c:v>0.32012528039999999</c:v>
                </c:pt>
                <c:pt idx="650">
                  <c:v>0.32051641959999994</c:v>
                </c:pt>
                <c:pt idx="651">
                  <c:v>0.32101111199999999</c:v>
                </c:pt>
                <c:pt idx="652">
                  <c:v>0.32171757099999992</c:v>
                </c:pt>
                <c:pt idx="653">
                  <c:v>0.322305964</c:v>
                </c:pt>
                <c:pt idx="654">
                  <c:v>0.32267899999999999</c:v>
                </c:pt>
                <c:pt idx="655">
                  <c:v>0.32294569919999999</c:v>
                </c:pt>
                <c:pt idx="656">
                  <c:v>0.32310303870000001</c:v>
                </c:pt>
                <c:pt idx="657">
                  <c:v>0.32347542400000001</c:v>
                </c:pt>
                <c:pt idx="658">
                  <c:v>0.32406025649999998</c:v>
                </c:pt>
                <c:pt idx="659">
                  <c:v>0.32453007719999999</c:v>
                </c:pt>
                <c:pt idx="660">
                  <c:v>0.32521207499999999</c:v>
                </c:pt>
                <c:pt idx="661">
                  <c:v>0.3256755053</c:v>
                </c:pt>
                <c:pt idx="662">
                  <c:v>0.3258123</c:v>
                </c:pt>
                <c:pt idx="663">
                  <c:v>0.3261699441</c:v>
                </c:pt>
                <c:pt idx="664">
                  <c:v>0.32631220360000002</c:v>
                </c:pt>
                <c:pt idx="665">
                  <c:v>0.3267797952</c:v>
                </c:pt>
                <c:pt idx="666">
                  <c:v>0.32757311700000002</c:v>
                </c:pt>
                <c:pt idx="667">
                  <c:v>0.32815138799999999</c:v>
                </c:pt>
                <c:pt idx="668">
                  <c:v>0.32862201120000001</c:v>
                </c:pt>
                <c:pt idx="669">
                  <c:v>0.32910090520000002</c:v>
                </c:pt>
                <c:pt idx="670">
                  <c:v>0.3296946825</c:v>
                </c:pt>
                <c:pt idx="671">
                  <c:v>0.32995700549999996</c:v>
                </c:pt>
                <c:pt idx="672">
                  <c:v>0.32966511520000003</c:v>
                </c:pt>
                <c:pt idx="673">
                  <c:v>0.32969816400000002</c:v>
                </c:pt>
                <c:pt idx="674">
                  <c:v>0.33016530360000002</c:v>
                </c:pt>
                <c:pt idx="675">
                  <c:v>0.331068484</c:v>
                </c:pt>
                <c:pt idx="676">
                  <c:v>0.33197092319999999</c:v>
                </c:pt>
                <c:pt idx="677">
                  <c:v>0.33254443410000001</c:v>
                </c:pt>
                <c:pt idx="678">
                  <c:v>0.33246346239999996</c:v>
                </c:pt>
                <c:pt idx="679">
                  <c:v>0.33259273470000006</c:v>
                </c:pt>
                <c:pt idx="680">
                  <c:v>0.33305302329999997</c:v>
                </c:pt>
                <c:pt idx="681">
                  <c:v>0.33351245800000001</c:v>
                </c:pt>
                <c:pt idx="682">
                  <c:v>0.33419113360000002</c:v>
                </c:pt>
                <c:pt idx="683">
                  <c:v>0.33465317249999998</c:v>
                </c:pt>
                <c:pt idx="684">
                  <c:v>0.33435924479999996</c:v>
                </c:pt>
                <c:pt idx="685">
                  <c:v>0.33418147299999995</c:v>
                </c:pt>
                <c:pt idx="686">
                  <c:v>0.33443973119999998</c:v>
                </c:pt>
                <c:pt idx="687">
                  <c:v>0.33491057359999998</c:v>
                </c:pt>
                <c:pt idx="688">
                  <c:v>0.33559466519999998</c:v>
                </c:pt>
                <c:pt idx="689">
                  <c:v>0.33616781729999995</c:v>
                </c:pt>
                <c:pt idx="690">
                  <c:v>0.33674353600000001</c:v>
                </c:pt>
                <c:pt idx="691">
                  <c:v>0.33765075999999999</c:v>
                </c:pt>
                <c:pt idx="692">
                  <c:v>0.33812306559999999</c:v>
                </c:pt>
                <c:pt idx="693">
                  <c:v>0.33892509510000002</c:v>
                </c:pt>
                <c:pt idx="694">
                  <c:v>0.33951468600000001</c:v>
                </c:pt>
                <c:pt idx="695">
                  <c:v>0.33988522750000005</c:v>
                </c:pt>
                <c:pt idx="696">
                  <c:v>0.34047944920000001</c:v>
                </c:pt>
                <c:pt idx="697">
                  <c:v>0.34140585239999999</c:v>
                </c:pt>
                <c:pt idx="698">
                  <c:v>0.34201048389999994</c:v>
                </c:pt>
                <c:pt idx="699">
                  <c:v>0.34206538139999998</c:v>
                </c:pt>
                <c:pt idx="700">
                  <c:v>0.34178777200000005</c:v>
                </c:pt>
                <c:pt idx="701">
                  <c:v>0.34215792289999997</c:v>
                </c:pt>
                <c:pt idx="702">
                  <c:v>0.34263284399999999</c:v>
                </c:pt>
                <c:pt idx="703">
                  <c:v>0.34332605609999994</c:v>
                </c:pt>
                <c:pt idx="704">
                  <c:v>0.3442354245</c:v>
                </c:pt>
                <c:pt idx="705">
                  <c:v>0.34427139150000002</c:v>
                </c:pt>
                <c:pt idx="706">
                  <c:v>0.344319663</c:v>
                </c:pt>
                <c:pt idx="707">
                  <c:v>0.34459507389999994</c:v>
                </c:pt>
                <c:pt idx="708">
                  <c:v>0.34510660039999996</c:v>
                </c:pt>
                <c:pt idx="709">
                  <c:v>0.34551892480000007</c:v>
                </c:pt>
                <c:pt idx="710">
                  <c:v>0.34582312980000002</c:v>
                </c:pt>
                <c:pt idx="711">
                  <c:v>0.34645362989999995</c:v>
                </c:pt>
                <c:pt idx="712">
                  <c:v>0.3471987627</c:v>
                </c:pt>
                <c:pt idx="713">
                  <c:v>0.34783460239999997</c:v>
                </c:pt>
                <c:pt idx="714">
                  <c:v>0.34813346559999997</c:v>
                </c:pt>
                <c:pt idx="715">
                  <c:v>0.34841872979999999</c:v>
                </c:pt>
                <c:pt idx="716">
                  <c:v>0.3492538523</c:v>
                </c:pt>
                <c:pt idx="717">
                  <c:v>0.34999107359999998</c:v>
                </c:pt>
                <c:pt idx="718">
                  <c:v>0.35007680680000003</c:v>
                </c:pt>
                <c:pt idx="719">
                  <c:v>0.35015966090000006</c:v>
                </c:pt>
                <c:pt idx="720">
                  <c:v>0.35046852719999999</c:v>
                </c:pt>
                <c:pt idx="721">
                  <c:v>0.3514333141</c:v>
                </c:pt>
                <c:pt idx="722">
                  <c:v>0.35139886639999995</c:v>
                </c:pt>
                <c:pt idx="723">
                  <c:v>0.35168374800000002</c:v>
                </c:pt>
                <c:pt idx="724">
                  <c:v>0.35261975139999996</c:v>
                </c:pt>
                <c:pt idx="725">
                  <c:v>0.35321791669999997</c:v>
                </c:pt>
                <c:pt idx="726">
                  <c:v>0.35348612250000006</c:v>
                </c:pt>
                <c:pt idx="727">
                  <c:v>0.35386498079999995</c:v>
                </c:pt>
                <c:pt idx="728">
                  <c:v>0.35446256370000001</c:v>
                </c:pt>
                <c:pt idx="729">
                  <c:v>0.35472421999999998</c:v>
                </c:pt>
                <c:pt idx="730">
                  <c:v>0.35497815989999998</c:v>
                </c:pt>
                <c:pt idx="731">
                  <c:v>0.35534051999999999</c:v>
                </c:pt>
                <c:pt idx="732">
                  <c:v>0.3558106788</c:v>
                </c:pt>
                <c:pt idx="733">
                  <c:v>0.35638930800000002</c:v>
                </c:pt>
                <c:pt idx="734">
                  <c:v>0.35718547920000004</c:v>
                </c:pt>
                <c:pt idx="735">
                  <c:v>0.35797524619999999</c:v>
                </c:pt>
                <c:pt idx="736">
                  <c:v>0.35821849550000007</c:v>
                </c:pt>
                <c:pt idx="737">
                  <c:v>0.35802255969999996</c:v>
                </c:pt>
                <c:pt idx="738">
                  <c:v>0.35804898999999996</c:v>
                </c:pt>
                <c:pt idx="739">
                  <c:v>0.35840234840000001</c:v>
                </c:pt>
                <c:pt idx="740">
                  <c:v>0.3587577126</c:v>
                </c:pt>
                <c:pt idx="741">
                  <c:v>0.35965992559999999</c:v>
                </c:pt>
                <c:pt idx="742">
                  <c:v>0.36044658559999998</c:v>
                </c:pt>
                <c:pt idx="743">
                  <c:v>0.36101280930000001</c:v>
                </c:pt>
                <c:pt idx="744">
                  <c:v>0.36191300879999999</c:v>
                </c:pt>
                <c:pt idx="745">
                  <c:v>0.36249223920000001</c:v>
                </c:pt>
                <c:pt idx="746">
                  <c:v>0.36252624979999998</c:v>
                </c:pt>
                <c:pt idx="747">
                  <c:v>0.36233768999999999</c:v>
                </c:pt>
                <c:pt idx="748">
                  <c:v>0.36258304419999998</c:v>
                </c:pt>
                <c:pt idx="749">
                  <c:v>0.36315754359999997</c:v>
                </c:pt>
                <c:pt idx="750">
                  <c:v>0.36351777100000005</c:v>
                </c:pt>
                <c:pt idx="751">
                  <c:v>0.36377285760000005</c:v>
                </c:pt>
                <c:pt idx="752">
                  <c:v>0.36404091160000002</c:v>
                </c:pt>
                <c:pt idx="753">
                  <c:v>0.36420346950000004</c:v>
                </c:pt>
                <c:pt idx="754">
                  <c:v>0.36469537089999998</c:v>
                </c:pt>
                <c:pt idx="755">
                  <c:v>0.36518839559999999</c:v>
                </c:pt>
                <c:pt idx="756">
                  <c:v>0.36590037699999994</c:v>
                </c:pt>
                <c:pt idx="757">
                  <c:v>0.36628442760000002</c:v>
                </c:pt>
                <c:pt idx="758">
                  <c:v>0.36655162899999993</c:v>
                </c:pt>
                <c:pt idx="759">
                  <c:v>0.36659497099999994</c:v>
                </c:pt>
                <c:pt idx="760">
                  <c:v>0.36708620219999993</c:v>
                </c:pt>
                <c:pt idx="761">
                  <c:v>0.36790417350000004</c:v>
                </c:pt>
                <c:pt idx="762">
                  <c:v>0.36861770729999999</c:v>
                </c:pt>
                <c:pt idx="763">
                  <c:v>0.36899668259999996</c:v>
                </c:pt>
                <c:pt idx="764">
                  <c:v>0.3684898002</c:v>
                </c:pt>
                <c:pt idx="765">
                  <c:v>0.3676600109</c:v>
                </c:pt>
                <c:pt idx="766">
                  <c:v>0.36771781019999999</c:v>
                </c:pt>
                <c:pt idx="767">
                  <c:v>0.36833069139999997</c:v>
                </c:pt>
                <c:pt idx="768">
                  <c:v>0.36960939269999998</c:v>
                </c:pt>
                <c:pt idx="769">
                  <c:v>0.37099293239999998</c:v>
                </c:pt>
                <c:pt idx="770">
                  <c:v>0.37193197359999997</c:v>
                </c:pt>
                <c:pt idx="771">
                  <c:v>0.37254251900000002</c:v>
                </c:pt>
                <c:pt idx="772">
                  <c:v>0.37293492800000005</c:v>
                </c:pt>
                <c:pt idx="773">
                  <c:v>0.37311485240000003</c:v>
                </c:pt>
                <c:pt idx="774">
                  <c:v>0.37351558489999998</c:v>
                </c:pt>
                <c:pt idx="775">
                  <c:v>0.37413080199999998</c:v>
                </c:pt>
                <c:pt idx="776">
                  <c:v>0.3750725412</c:v>
                </c:pt>
                <c:pt idx="777">
                  <c:v>0.37523553829999995</c:v>
                </c:pt>
                <c:pt idx="778">
                  <c:v>0.37516847760000005</c:v>
                </c:pt>
                <c:pt idx="779">
                  <c:v>0.37576279979999999</c:v>
                </c:pt>
                <c:pt idx="780">
                  <c:v>0.37646584550000001</c:v>
                </c:pt>
                <c:pt idx="781">
                  <c:v>0.37672572500000007</c:v>
                </c:pt>
                <c:pt idx="782">
                  <c:v>0.37698428370000003</c:v>
                </c:pt>
                <c:pt idx="783">
                  <c:v>0.37712639719999996</c:v>
                </c:pt>
                <c:pt idx="784">
                  <c:v>0.37738263600000005</c:v>
                </c:pt>
                <c:pt idx="785">
                  <c:v>0.37796553250000009</c:v>
                </c:pt>
                <c:pt idx="786">
                  <c:v>0.37810192500000006</c:v>
                </c:pt>
                <c:pt idx="787">
                  <c:v>0.37823730460000005</c:v>
                </c:pt>
                <c:pt idx="788">
                  <c:v>0.37859894100000008</c:v>
                </c:pt>
                <c:pt idx="789">
                  <c:v>0.37896887000000001</c:v>
                </c:pt>
                <c:pt idx="790">
                  <c:v>0.37945270510000001</c:v>
                </c:pt>
                <c:pt idx="791">
                  <c:v>0.37994042370000003</c:v>
                </c:pt>
                <c:pt idx="792">
                  <c:v>0.38032195320000001</c:v>
                </c:pt>
                <c:pt idx="793">
                  <c:v>0.38093170300000001</c:v>
                </c:pt>
                <c:pt idx="794">
                  <c:v>0.38165553849999995</c:v>
                </c:pt>
                <c:pt idx="795">
                  <c:v>0.38238200909999998</c:v>
                </c:pt>
                <c:pt idx="796">
                  <c:v>0.38233034599999993</c:v>
                </c:pt>
                <c:pt idx="797">
                  <c:v>0.38217055239999997</c:v>
                </c:pt>
                <c:pt idx="798">
                  <c:v>0.38233987319999996</c:v>
                </c:pt>
                <c:pt idx="799">
                  <c:v>0.38283395740000004</c:v>
                </c:pt>
                <c:pt idx="800">
                  <c:v>0.38343629880000002</c:v>
                </c:pt>
                <c:pt idx="801">
                  <c:v>0.38404468730000002</c:v>
                </c:pt>
                <c:pt idx="802">
                  <c:v>0.38509144180000004</c:v>
                </c:pt>
                <c:pt idx="803">
                  <c:v>0.38602261799999998</c:v>
                </c:pt>
                <c:pt idx="804">
                  <c:v>0.38706147940000002</c:v>
                </c:pt>
                <c:pt idx="805">
                  <c:v>0.38787474020000001</c:v>
                </c:pt>
                <c:pt idx="806">
                  <c:v>0.388464062</c:v>
                </c:pt>
                <c:pt idx="807">
                  <c:v>0.38905278360000006</c:v>
                </c:pt>
                <c:pt idx="808">
                  <c:v>0.38908935</c:v>
                </c:pt>
                <c:pt idx="809">
                  <c:v>0.38934409599999997</c:v>
                </c:pt>
                <c:pt idx="810">
                  <c:v>0.38926648380000001</c:v>
                </c:pt>
                <c:pt idx="811">
                  <c:v>0.3893005987</c:v>
                </c:pt>
                <c:pt idx="812">
                  <c:v>0.38932873470000001</c:v>
                </c:pt>
                <c:pt idx="813">
                  <c:v>0.38968723199999999</c:v>
                </c:pt>
                <c:pt idx="814">
                  <c:v>0.390274605</c:v>
                </c:pt>
                <c:pt idx="815">
                  <c:v>0.39086913399999995</c:v>
                </c:pt>
                <c:pt idx="816">
                  <c:v>0.39113262040000002</c:v>
                </c:pt>
                <c:pt idx="817">
                  <c:v>0.39151574349999996</c:v>
                </c:pt>
                <c:pt idx="818">
                  <c:v>0.39178783079999996</c:v>
                </c:pt>
                <c:pt idx="819">
                  <c:v>0.39195131540000006</c:v>
                </c:pt>
                <c:pt idx="820">
                  <c:v>0.39266350479999995</c:v>
                </c:pt>
                <c:pt idx="821">
                  <c:v>0.39337478999999997</c:v>
                </c:pt>
                <c:pt idx="822">
                  <c:v>0.39397647600000002</c:v>
                </c:pt>
                <c:pt idx="823">
                  <c:v>0.3940244685</c:v>
                </c:pt>
                <c:pt idx="824">
                  <c:v>0.39406428449999997</c:v>
                </c:pt>
                <c:pt idx="825">
                  <c:v>0.39421602640000009</c:v>
                </c:pt>
                <c:pt idx="826">
                  <c:v>0.39448150859999997</c:v>
                </c:pt>
                <c:pt idx="827">
                  <c:v>0.39486540210000004</c:v>
                </c:pt>
                <c:pt idx="828">
                  <c:v>0.39547189620000001</c:v>
                </c:pt>
                <c:pt idx="829">
                  <c:v>0.39630536910000003</c:v>
                </c:pt>
                <c:pt idx="830">
                  <c:v>0.39715445999999999</c:v>
                </c:pt>
                <c:pt idx="831">
                  <c:v>0.39779195849999999</c:v>
                </c:pt>
                <c:pt idx="832">
                  <c:v>0.39832265269999995</c:v>
                </c:pt>
                <c:pt idx="833">
                  <c:v>0.39862362330000001</c:v>
                </c:pt>
                <c:pt idx="834">
                  <c:v>0.39892683770000004</c:v>
                </c:pt>
                <c:pt idx="835">
                  <c:v>0.39922582849999999</c:v>
                </c:pt>
                <c:pt idx="836">
                  <c:v>0.39974920769999994</c:v>
                </c:pt>
                <c:pt idx="837">
                  <c:v>0.40016382980000004</c:v>
                </c:pt>
                <c:pt idx="838">
                  <c:v>0.40002227999999995</c:v>
                </c:pt>
                <c:pt idx="839">
                  <c:v>0.40021153900000001</c:v>
                </c:pt>
                <c:pt idx="840">
                  <c:v>0.40061739639999999</c:v>
                </c:pt>
                <c:pt idx="841">
                  <c:v>0.40135005299999993</c:v>
                </c:pt>
                <c:pt idx="842">
                  <c:v>0.40218688949999998</c:v>
                </c:pt>
                <c:pt idx="843">
                  <c:v>0.40324129579999995</c:v>
                </c:pt>
                <c:pt idx="844">
                  <c:v>0.40385652259999999</c:v>
                </c:pt>
                <c:pt idx="845">
                  <c:v>0.40391716030000002</c:v>
                </c:pt>
                <c:pt idx="846">
                  <c:v>0.40364112159999999</c:v>
                </c:pt>
                <c:pt idx="847">
                  <c:v>0.40447153899999999</c:v>
                </c:pt>
                <c:pt idx="848">
                  <c:v>0.40507485199999999</c:v>
                </c:pt>
                <c:pt idx="849">
                  <c:v>0.40557027639999998</c:v>
                </c:pt>
                <c:pt idx="850">
                  <c:v>0.40584063520000002</c:v>
                </c:pt>
                <c:pt idx="851">
                  <c:v>0.40599461630000006</c:v>
                </c:pt>
                <c:pt idx="852">
                  <c:v>0.40659176800000002</c:v>
                </c:pt>
                <c:pt idx="853">
                  <c:v>0.40751720999999996</c:v>
                </c:pt>
                <c:pt idx="854">
                  <c:v>0.40810104850000001</c:v>
                </c:pt>
                <c:pt idx="855">
                  <c:v>0.40857507030000006</c:v>
                </c:pt>
                <c:pt idx="856">
                  <c:v>0.408717257</c:v>
                </c:pt>
                <c:pt idx="857">
                  <c:v>0.408857625</c:v>
                </c:pt>
                <c:pt idx="858">
                  <c:v>0.40922518340000003</c:v>
                </c:pt>
                <c:pt idx="859">
                  <c:v>0.40936890749999999</c:v>
                </c:pt>
                <c:pt idx="860">
                  <c:v>0.409960096</c:v>
                </c:pt>
                <c:pt idx="861">
                  <c:v>0.41100108139999997</c:v>
                </c:pt>
                <c:pt idx="862">
                  <c:v>0.41159730079999995</c:v>
                </c:pt>
                <c:pt idx="863">
                  <c:v>0.41185378079999996</c:v>
                </c:pt>
                <c:pt idx="864">
                  <c:v>0.41221508039999999</c:v>
                </c:pt>
                <c:pt idx="865">
                  <c:v>0.41268713010000008</c:v>
                </c:pt>
                <c:pt idx="866">
                  <c:v>0.41293669949999995</c:v>
                </c:pt>
                <c:pt idx="867">
                  <c:v>0.41274711870000008</c:v>
                </c:pt>
                <c:pt idx="868">
                  <c:v>0.41322670399999994</c:v>
                </c:pt>
                <c:pt idx="869">
                  <c:v>0.41404191959999997</c:v>
                </c:pt>
                <c:pt idx="870">
                  <c:v>0.41485205740000003</c:v>
                </c:pt>
                <c:pt idx="871">
                  <c:v>0.41566715360000001</c:v>
                </c:pt>
                <c:pt idx="872">
                  <c:v>0.4160426907</c:v>
                </c:pt>
                <c:pt idx="873">
                  <c:v>0.41597631400000001</c:v>
                </c:pt>
                <c:pt idx="874">
                  <c:v>0.41580919039999997</c:v>
                </c:pt>
                <c:pt idx="875">
                  <c:v>0.41610201500000005</c:v>
                </c:pt>
                <c:pt idx="876">
                  <c:v>0.41662441059999999</c:v>
                </c:pt>
                <c:pt idx="877">
                  <c:v>0.41736492600000002</c:v>
                </c:pt>
                <c:pt idx="878">
                  <c:v>0.41777232490000005</c:v>
                </c:pt>
                <c:pt idx="879">
                  <c:v>0.41783932460000006</c:v>
                </c:pt>
                <c:pt idx="880">
                  <c:v>0.41789546960000001</c:v>
                </c:pt>
                <c:pt idx="881">
                  <c:v>0.41805541439999999</c:v>
                </c:pt>
                <c:pt idx="882">
                  <c:v>0.418766625</c:v>
                </c:pt>
                <c:pt idx="883">
                  <c:v>0.41959002539999996</c:v>
                </c:pt>
                <c:pt idx="884">
                  <c:v>0.4201905708</c:v>
                </c:pt>
                <c:pt idx="885">
                  <c:v>0.42045799640000003</c:v>
                </c:pt>
                <c:pt idx="886">
                  <c:v>0.42060998700000002</c:v>
                </c:pt>
                <c:pt idx="887">
                  <c:v>0.42098432160000004</c:v>
                </c:pt>
                <c:pt idx="888">
                  <c:v>0.42113562230000001</c:v>
                </c:pt>
                <c:pt idx="889">
                  <c:v>0.42151307879999994</c:v>
                </c:pt>
                <c:pt idx="890">
                  <c:v>0.42256720669999998</c:v>
                </c:pt>
                <c:pt idx="891">
                  <c:v>0.42373068480000003</c:v>
                </c:pt>
                <c:pt idx="892">
                  <c:v>0.42444346830000002</c:v>
                </c:pt>
                <c:pt idx="893">
                  <c:v>0.42471262409999999</c:v>
                </c:pt>
                <c:pt idx="894">
                  <c:v>0.42465438000000005</c:v>
                </c:pt>
                <c:pt idx="895">
                  <c:v>0.42472122480000007</c:v>
                </c:pt>
                <c:pt idx="896">
                  <c:v>0.42489953490000004</c:v>
                </c:pt>
                <c:pt idx="897">
                  <c:v>0.42529057939999998</c:v>
                </c:pt>
                <c:pt idx="898">
                  <c:v>0.42601619200000007</c:v>
                </c:pt>
                <c:pt idx="899">
                  <c:v>0.42662856269999994</c:v>
                </c:pt>
                <c:pt idx="900">
                  <c:v>0.42712955229999999</c:v>
                </c:pt>
                <c:pt idx="901">
                  <c:v>0.42763753170000002</c:v>
                </c:pt>
                <c:pt idx="902">
                  <c:v>0.42804135200000004</c:v>
                </c:pt>
                <c:pt idx="903">
                  <c:v>0.42833217799999995</c:v>
                </c:pt>
                <c:pt idx="904">
                  <c:v>0.42873236420000005</c:v>
                </c:pt>
                <c:pt idx="905">
                  <c:v>0.42924923739999993</c:v>
                </c:pt>
                <c:pt idx="906">
                  <c:v>0.429994873</c:v>
                </c:pt>
                <c:pt idx="907">
                  <c:v>0.4305116907</c:v>
                </c:pt>
                <c:pt idx="908">
                  <c:v>0.43067868480000004</c:v>
                </c:pt>
                <c:pt idx="909">
                  <c:v>0.43105981229999996</c:v>
                </c:pt>
                <c:pt idx="910">
                  <c:v>0.43166320920000001</c:v>
                </c:pt>
                <c:pt idx="911">
                  <c:v>0.43249703910000004</c:v>
                </c:pt>
                <c:pt idx="912">
                  <c:v>0.43288926280000001</c:v>
                </c:pt>
                <c:pt idx="913">
                  <c:v>0.43305543420000003</c:v>
                </c:pt>
                <c:pt idx="914">
                  <c:v>0.43288643970000001</c:v>
                </c:pt>
                <c:pt idx="915">
                  <c:v>0.43294396860000001</c:v>
                </c:pt>
                <c:pt idx="916">
                  <c:v>0.43355952879999998</c:v>
                </c:pt>
                <c:pt idx="917">
                  <c:v>0.43451752500000007</c:v>
                </c:pt>
                <c:pt idx="918">
                  <c:v>0.43536398230000001</c:v>
                </c:pt>
                <c:pt idx="919">
                  <c:v>0.43564541900000003</c:v>
                </c:pt>
                <c:pt idx="920">
                  <c:v>0.43581354160000002</c:v>
                </c:pt>
                <c:pt idx="921">
                  <c:v>0.43598285849999996</c:v>
                </c:pt>
                <c:pt idx="922">
                  <c:v>0.43660348599999999</c:v>
                </c:pt>
                <c:pt idx="923">
                  <c:v>0.4369954788</c:v>
                </c:pt>
                <c:pt idx="924">
                  <c:v>0.43760663119999998</c:v>
                </c:pt>
                <c:pt idx="925">
                  <c:v>0.43720196519999999</c:v>
                </c:pt>
                <c:pt idx="926">
                  <c:v>0.43657924319999997</c:v>
                </c:pt>
                <c:pt idx="927">
                  <c:v>0.43618562880000006</c:v>
                </c:pt>
                <c:pt idx="928">
                  <c:v>0.43691896500000005</c:v>
                </c:pt>
                <c:pt idx="929">
                  <c:v>0.43832492680000001</c:v>
                </c:pt>
                <c:pt idx="930">
                  <c:v>0.43916715930000005</c:v>
                </c:pt>
                <c:pt idx="931">
                  <c:v>0.43967172339999999</c:v>
                </c:pt>
                <c:pt idx="932">
                  <c:v>0.43984318660000005</c:v>
                </c:pt>
                <c:pt idx="933">
                  <c:v>0.4403451954</c:v>
                </c:pt>
                <c:pt idx="934">
                  <c:v>0.4409593228</c:v>
                </c:pt>
                <c:pt idx="935">
                  <c:v>0.44135424579999999</c:v>
                </c:pt>
                <c:pt idx="936">
                  <c:v>0.44175004279999996</c:v>
                </c:pt>
                <c:pt idx="937">
                  <c:v>0.44192653500000001</c:v>
                </c:pt>
                <c:pt idx="938">
                  <c:v>0.44256197350000004</c:v>
                </c:pt>
                <c:pt idx="939">
                  <c:v>0.44319917399999997</c:v>
                </c:pt>
                <c:pt idx="940">
                  <c:v>0.44349746940000001</c:v>
                </c:pt>
                <c:pt idx="941">
                  <c:v>0.44390402400000001</c:v>
                </c:pt>
                <c:pt idx="942">
                  <c:v>0.44441453650000001</c:v>
                </c:pt>
                <c:pt idx="943">
                  <c:v>0.44479878559999997</c:v>
                </c:pt>
                <c:pt idx="944">
                  <c:v>0.44495798129999997</c:v>
                </c:pt>
                <c:pt idx="945">
                  <c:v>0.44533641439999999</c:v>
                </c:pt>
                <c:pt idx="946">
                  <c:v>0.44616999569999999</c:v>
                </c:pt>
                <c:pt idx="947">
                  <c:v>0.44712149569999998</c:v>
                </c:pt>
                <c:pt idx="948">
                  <c:v>0.44740270839999996</c:v>
                </c:pt>
                <c:pt idx="949">
                  <c:v>0.44712760200000001</c:v>
                </c:pt>
                <c:pt idx="950">
                  <c:v>0.44797643859999997</c:v>
                </c:pt>
                <c:pt idx="951">
                  <c:v>0.44961249059999997</c:v>
                </c:pt>
                <c:pt idx="952">
                  <c:v>0.45046185639999992</c:v>
                </c:pt>
                <c:pt idx="953">
                  <c:v>0.45040554230000002</c:v>
                </c:pt>
                <c:pt idx="954">
                  <c:v>0.45012579699999999</c:v>
                </c:pt>
                <c:pt idx="955">
                  <c:v>0.4500769845</c:v>
                </c:pt>
                <c:pt idx="956">
                  <c:v>0.45058620669999999</c:v>
                </c:pt>
                <c:pt idx="957">
                  <c:v>0.45109874649999998</c:v>
                </c:pt>
                <c:pt idx="958">
                  <c:v>0.45183773469999999</c:v>
                </c:pt>
                <c:pt idx="959">
                  <c:v>0.45258373219999998</c:v>
                </c:pt>
                <c:pt idx="960">
                  <c:v>0.45254397119999995</c:v>
                </c:pt>
                <c:pt idx="961">
                  <c:v>0.45251099249999999</c:v>
                </c:pt>
                <c:pt idx="962">
                  <c:v>0.4530530015</c:v>
                </c:pt>
                <c:pt idx="963">
                  <c:v>0.45405589499999999</c:v>
                </c:pt>
                <c:pt idx="964">
                  <c:v>0.45483219840000005</c:v>
                </c:pt>
                <c:pt idx="965">
                  <c:v>0.45605116409999996</c:v>
                </c:pt>
                <c:pt idx="966">
                  <c:v>0.45658811899999996</c:v>
                </c:pt>
                <c:pt idx="967">
                  <c:v>0.4554313344</c:v>
                </c:pt>
                <c:pt idx="968">
                  <c:v>0.45426563929999997</c:v>
                </c:pt>
                <c:pt idx="969">
                  <c:v>0.45410640809999997</c:v>
                </c:pt>
                <c:pt idx="970">
                  <c:v>0.45450932760000001</c:v>
                </c:pt>
                <c:pt idx="971">
                  <c:v>0.45546254000000003</c:v>
                </c:pt>
                <c:pt idx="972">
                  <c:v>0.45686604740000003</c:v>
                </c:pt>
                <c:pt idx="973">
                  <c:v>0.45815476769999997</c:v>
                </c:pt>
                <c:pt idx="974">
                  <c:v>0.45887806799999997</c:v>
                </c:pt>
                <c:pt idx="975">
                  <c:v>0.45915249790000001</c:v>
                </c:pt>
                <c:pt idx="976">
                  <c:v>0.45955061759999999</c:v>
                </c:pt>
                <c:pt idx="977">
                  <c:v>0.45972629699999995</c:v>
                </c:pt>
                <c:pt idx="978">
                  <c:v>0.45989672139999999</c:v>
                </c:pt>
                <c:pt idx="979">
                  <c:v>0.460403691</c:v>
                </c:pt>
                <c:pt idx="980">
                  <c:v>0.46091076779999995</c:v>
                </c:pt>
                <c:pt idx="981">
                  <c:v>0.46118961759999999</c:v>
                </c:pt>
                <c:pt idx="982">
                  <c:v>0.46157474520000003</c:v>
                </c:pt>
                <c:pt idx="983">
                  <c:v>0.4621834212</c:v>
                </c:pt>
                <c:pt idx="984">
                  <c:v>0.46233866599999995</c:v>
                </c:pt>
                <c:pt idx="985">
                  <c:v>0.46283350109999999</c:v>
                </c:pt>
                <c:pt idx="986">
                  <c:v>0.46344448459999998</c:v>
                </c:pt>
                <c:pt idx="987">
                  <c:v>0.46394441520000007</c:v>
                </c:pt>
                <c:pt idx="988">
                  <c:v>0.46433080380000008</c:v>
                </c:pt>
                <c:pt idx="989">
                  <c:v>0.46460402560000003</c:v>
                </c:pt>
                <c:pt idx="990">
                  <c:v>0.46498807600000003</c:v>
                </c:pt>
                <c:pt idx="991">
                  <c:v>0.46537383479999994</c:v>
                </c:pt>
                <c:pt idx="992">
                  <c:v>0.46564721460000008</c:v>
                </c:pt>
                <c:pt idx="993">
                  <c:v>0.46581270560000004</c:v>
                </c:pt>
                <c:pt idx="994">
                  <c:v>0.4661005668</c:v>
                </c:pt>
                <c:pt idx="995">
                  <c:v>0.46684585200000001</c:v>
                </c:pt>
                <c:pt idx="996">
                  <c:v>0.46747882499999993</c:v>
                </c:pt>
                <c:pt idx="997">
                  <c:v>0.46800398240000002</c:v>
                </c:pt>
                <c:pt idx="998">
                  <c:v>0.46898397210000003</c:v>
                </c:pt>
                <c:pt idx="999">
                  <c:v>0.46984754879999996</c:v>
                </c:pt>
                <c:pt idx="1000">
                  <c:v>0.47002683449999999</c:v>
                </c:pt>
                <c:pt idx="1001">
                  <c:v>0.46951781399999998</c:v>
                </c:pt>
                <c:pt idx="1002">
                  <c:v>0.46979848020000003</c:v>
                </c:pt>
                <c:pt idx="1003">
                  <c:v>0.47064969809999996</c:v>
                </c:pt>
                <c:pt idx="1004">
                  <c:v>0.46968341399999997</c:v>
                </c:pt>
                <c:pt idx="1005">
                  <c:v>0.4692809</c:v>
                </c:pt>
                <c:pt idx="1006">
                  <c:v>0.46944772980000005</c:v>
                </c:pt>
                <c:pt idx="1007">
                  <c:v>0.47074863880000001</c:v>
                </c:pt>
                <c:pt idx="1008">
                  <c:v>0.47227766100000007</c:v>
                </c:pt>
                <c:pt idx="1009">
                  <c:v>0.47301825510000006</c:v>
                </c:pt>
                <c:pt idx="1010">
                  <c:v>0.47364966319999996</c:v>
                </c:pt>
                <c:pt idx="1011">
                  <c:v>0.47427913580000003</c:v>
                </c:pt>
                <c:pt idx="1012">
                  <c:v>0.47490833820000006</c:v>
                </c:pt>
                <c:pt idx="1013">
                  <c:v>0.47531514149999998</c:v>
                </c:pt>
                <c:pt idx="1014">
                  <c:v>0.47526558080000003</c:v>
                </c:pt>
                <c:pt idx="1015">
                  <c:v>0.47521766269999999</c:v>
                </c:pt>
                <c:pt idx="1016">
                  <c:v>0.47562838960000003</c:v>
                </c:pt>
                <c:pt idx="1017">
                  <c:v>0.47639145600000005</c:v>
                </c:pt>
                <c:pt idx="1018">
                  <c:v>0.47716273140000004</c:v>
                </c:pt>
                <c:pt idx="1019">
                  <c:v>0.47793804600000001</c:v>
                </c:pt>
                <c:pt idx="1020">
                  <c:v>0.47813835549999995</c:v>
                </c:pt>
                <c:pt idx="1021">
                  <c:v>0.47810620599999998</c:v>
                </c:pt>
                <c:pt idx="1022">
                  <c:v>0.47852605640000007</c:v>
                </c:pt>
                <c:pt idx="1023">
                  <c:v>0.47894054599999997</c:v>
                </c:pt>
                <c:pt idx="1024">
                  <c:v>0.47992361820000001</c:v>
                </c:pt>
                <c:pt idx="1025">
                  <c:v>0.48080373249999997</c:v>
                </c:pt>
                <c:pt idx="1026">
                  <c:v>0.48144464099999995</c:v>
                </c:pt>
                <c:pt idx="1027">
                  <c:v>0.48173279200000002</c:v>
                </c:pt>
                <c:pt idx="1028">
                  <c:v>0.48224614919999997</c:v>
                </c:pt>
                <c:pt idx="1029">
                  <c:v>0.48286965749999994</c:v>
                </c:pt>
                <c:pt idx="1030">
                  <c:v>0.48315210719999996</c:v>
                </c:pt>
                <c:pt idx="1031">
                  <c:v>0.48377540879999997</c:v>
                </c:pt>
                <c:pt idx="1032">
                  <c:v>0.48473456639999996</c:v>
                </c:pt>
                <c:pt idx="1033">
                  <c:v>0.48535346599999996</c:v>
                </c:pt>
                <c:pt idx="1034">
                  <c:v>0.48472534499999997</c:v>
                </c:pt>
                <c:pt idx="1035">
                  <c:v>0.48398525999999997</c:v>
                </c:pt>
                <c:pt idx="1036">
                  <c:v>0.48403878480000001</c:v>
                </c:pt>
                <c:pt idx="1037">
                  <c:v>0.48500652480000001</c:v>
                </c:pt>
                <c:pt idx="1038">
                  <c:v>0.48631809729999997</c:v>
                </c:pt>
                <c:pt idx="1039">
                  <c:v>0.48728117250000003</c:v>
                </c:pt>
                <c:pt idx="1040">
                  <c:v>0.48698364960000001</c:v>
                </c:pt>
                <c:pt idx="1041">
                  <c:v>0.48645933500000005</c:v>
                </c:pt>
                <c:pt idx="1042">
                  <c:v>0.48684404999999997</c:v>
                </c:pt>
                <c:pt idx="1043">
                  <c:v>0.48791340290000007</c:v>
                </c:pt>
                <c:pt idx="1044">
                  <c:v>0.48875658159999996</c:v>
                </c:pt>
                <c:pt idx="1045">
                  <c:v>0.48857948999999995</c:v>
                </c:pt>
                <c:pt idx="1046">
                  <c:v>0.48885344519999996</c:v>
                </c:pt>
                <c:pt idx="1047">
                  <c:v>0.48935343600000003</c:v>
                </c:pt>
                <c:pt idx="1048">
                  <c:v>0.4903033758</c:v>
                </c:pt>
                <c:pt idx="1049">
                  <c:v>0.49148722680000001</c:v>
                </c:pt>
                <c:pt idx="1050">
                  <c:v>0.49198669519999999</c:v>
                </c:pt>
                <c:pt idx="1051">
                  <c:v>0.49203369600000008</c:v>
                </c:pt>
                <c:pt idx="1052">
                  <c:v>0.49220861730000004</c:v>
                </c:pt>
                <c:pt idx="1053">
                  <c:v>0.49239478320000002</c:v>
                </c:pt>
                <c:pt idx="1054">
                  <c:v>0.49258357150000004</c:v>
                </c:pt>
                <c:pt idx="1055">
                  <c:v>0.49287707040000001</c:v>
                </c:pt>
                <c:pt idx="1056">
                  <c:v>0.49327487999999997</c:v>
                </c:pt>
                <c:pt idx="1057">
                  <c:v>0.49378566599999996</c:v>
                </c:pt>
                <c:pt idx="1058">
                  <c:v>0.49418450650000001</c:v>
                </c:pt>
                <c:pt idx="1059">
                  <c:v>0.49424421909999999</c:v>
                </c:pt>
                <c:pt idx="1060">
                  <c:v>0.49407632250000005</c:v>
                </c:pt>
                <c:pt idx="1061">
                  <c:v>0.49424160659999994</c:v>
                </c:pt>
                <c:pt idx="1062">
                  <c:v>0.49497648599999999</c:v>
                </c:pt>
                <c:pt idx="1063">
                  <c:v>0.4958227368</c:v>
                </c:pt>
                <c:pt idx="1064">
                  <c:v>0.49632846320000007</c:v>
                </c:pt>
                <c:pt idx="1065">
                  <c:v>0.49661611999999999</c:v>
                </c:pt>
                <c:pt idx="1066">
                  <c:v>0.49702422800000007</c:v>
                </c:pt>
                <c:pt idx="1067">
                  <c:v>0.49743373129999996</c:v>
                </c:pt>
                <c:pt idx="1068">
                  <c:v>0.49795679699999995</c:v>
                </c:pt>
                <c:pt idx="1069">
                  <c:v>0.49825257759999991</c:v>
                </c:pt>
                <c:pt idx="1070">
                  <c:v>0.49877803639999996</c:v>
                </c:pt>
                <c:pt idx="1071">
                  <c:v>0.49919577800000003</c:v>
                </c:pt>
                <c:pt idx="1072">
                  <c:v>0.50006862600000002</c:v>
                </c:pt>
                <c:pt idx="1073">
                  <c:v>0.50036478220000002</c:v>
                </c:pt>
                <c:pt idx="1074">
                  <c:v>0.50053475340000009</c:v>
                </c:pt>
                <c:pt idx="1075">
                  <c:v>0.50081438320000005</c:v>
                </c:pt>
                <c:pt idx="1076">
                  <c:v>0.5014431265999999</c:v>
                </c:pt>
                <c:pt idx="1077">
                  <c:v>0.50195928150000002</c:v>
                </c:pt>
                <c:pt idx="1078">
                  <c:v>0.50258256499999998</c:v>
                </c:pt>
                <c:pt idx="1079">
                  <c:v>0.50298707819999999</c:v>
                </c:pt>
                <c:pt idx="1080">
                  <c:v>0.50396335110000001</c:v>
                </c:pt>
                <c:pt idx="1081">
                  <c:v>0.5036756724</c:v>
                </c:pt>
                <c:pt idx="1082">
                  <c:v>0.50361699049999997</c:v>
                </c:pt>
                <c:pt idx="1083">
                  <c:v>0.50413190939999997</c:v>
                </c:pt>
                <c:pt idx="1084">
                  <c:v>0.50521709700000006</c:v>
                </c:pt>
                <c:pt idx="1085">
                  <c:v>0.50596717439999994</c:v>
                </c:pt>
                <c:pt idx="1086">
                  <c:v>0.50650238599999997</c:v>
                </c:pt>
                <c:pt idx="1087">
                  <c:v>0.50693506820000001</c:v>
                </c:pt>
                <c:pt idx="1088">
                  <c:v>0.50738557499999992</c:v>
                </c:pt>
                <c:pt idx="1089">
                  <c:v>0.50749888059999992</c:v>
                </c:pt>
                <c:pt idx="1090">
                  <c:v>0.50794517980000009</c:v>
                </c:pt>
                <c:pt idx="1091">
                  <c:v>0.50838053760000002</c:v>
                </c:pt>
                <c:pt idx="1092">
                  <c:v>0.50892852840000002</c:v>
                </c:pt>
                <c:pt idx="1093">
                  <c:v>0.50935705009999999</c:v>
                </c:pt>
                <c:pt idx="1094">
                  <c:v>0.50989956209999998</c:v>
                </c:pt>
                <c:pt idx="1095">
                  <c:v>0.51043955629999993</c:v>
                </c:pt>
                <c:pt idx="1096">
                  <c:v>0.51051471059999998</c:v>
                </c:pt>
                <c:pt idx="1097">
                  <c:v>0.51058186029999997</c:v>
                </c:pt>
                <c:pt idx="1098">
                  <c:v>0.5110989829</c:v>
                </c:pt>
                <c:pt idx="1099">
                  <c:v>0.51161442749999997</c:v>
                </c:pt>
                <c:pt idx="1100">
                  <c:v>0.51246560819999998</c:v>
                </c:pt>
                <c:pt idx="1101">
                  <c:v>0.51284990000000008</c:v>
                </c:pt>
                <c:pt idx="1102">
                  <c:v>0.51301299280000001</c:v>
                </c:pt>
                <c:pt idx="1103">
                  <c:v>0.51341033940000003</c:v>
                </c:pt>
                <c:pt idx="1104">
                  <c:v>0.51369733340000001</c:v>
                </c:pt>
                <c:pt idx="1105">
                  <c:v>0.51386723440000004</c:v>
                </c:pt>
                <c:pt idx="1106">
                  <c:v>0.51414581640000001</c:v>
                </c:pt>
                <c:pt idx="1107">
                  <c:v>0.51488191999999999</c:v>
                </c:pt>
                <c:pt idx="1108">
                  <c:v>0.51550859100000002</c:v>
                </c:pt>
                <c:pt idx="1109">
                  <c:v>0.51578379090000004</c:v>
                </c:pt>
                <c:pt idx="1110">
                  <c:v>0.51582910959999995</c:v>
                </c:pt>
                <c:pt idx="1111">
                  <c:v>0.51656650019999995</c:v>
                </c:pt>
                <c:pt idx="1112">
                  <c:v>0.51764941419999999</c:v>
                </c:pt>
                <c:pt idx="1113">
                  <c:v>0.51827119750000006</c:v>
                </c:pt>
                <c:pt idx="1114">
                  <c:v>0.51855438870000004</c:v>
                </c:pt>
                <c:pt idx="1115">
                  <c:v>0.51884980680000004</c:v>
                </c:pt>
                <c:pt idx="1116">
                  <c:v>0.51926844140000006</c:v>
                </c:pt>
                <c:pt idx="1117">
                  <c:v>0.51956625160000003</c:v>
                </c:pt>
                <c:pt idx="1118">
                  <c:v>0.51986863979999998</c:v>
                </c:pt>
                <c:pt idx="1119">
                  <c:v>0.52062689640000004</c:v>
                </c:pt>
                <c:pt idx="1120">
                  <c:v>0.52104683519999995</c:v>
                </c:pt>
                <c:pt idx="1121">
                  <c:v>0.52123936159999995</c:v>
                </c:pt>
                <c:pt idx="1122">
                  <c:v>0.52119622619999995</c:v>
                </c:pt>
                <c:pt idx="1123">
                  <c:v>0.521610927</c:v>
                </c:pt>
                <c:pt idx="1124">
                  <c:v>0.5227126017</c:v>
                </c:pt>
                <c:pt idx="1125">
                  <c:v>0.52347355649999994</c:v>
                </c:pt>
                <c:pt idx="1126">
                  <c:v>0.52377893339999992</c:v>
                </c:pt>
                <c:pt idx="1127">
                  <c:v>0.52362308700000004</c:v>
                </c:pt>
                <c:pt idx="1128">
                  <c:v>0.523690353</c:v>
                </c:pt>
                <c:pt idx="1129">
                  <c:v>0.52421675220000008</c:v>
                </c:pt>
                <c:pt idx="1130">
                  <c:v>0.52486079580000011</c:v>
                </c:pt>
                <c:pt idx="1131">
                  <c:v>0.5253929114</c:v>
                </c:pt>
                <c:pt idx="1132">
                  <c:v>0.52581488499999995</c:v>
                </c:pt>
                <c:pt idx="1133">
                  <c:v>0.52623193839999993</c:v>
                </c:pt>
                <c:pt idx="1134">
                  <c:v>0.52606109940000001</c:v>
                </c:pt>
                <c:pt idx="1135">
                  <c:v>0.52657897260000008</c:v>
                </c:pt>
                <c:pt idx="1136">
                  <c:v>0.52768187249999998</c:v>
                </c:pt>
                <c:pt idx="1137">
                  <c:v>0.52855111160000001</c:v>
                </c:pt>
                <c:pt idx="1138">
                  <c:v>0.52895769500000001</c:v>
                </c:pt>
                <c:pt idx="1139">
                  <c:v>0.52924026209999997</c:v>
                </c:pt>
                <c:pt idx="1140">
                  <c:v>0.52985664480000005</c:v>
                </c:pt>
                <c:pt idx="1141">
                  <c:v>0.53046713739999996</c:v>
                </c:pt>
                <c:pt idx="1142">
                  <c:v>0.53084873999999993</c:v>
                </c:pt>
                <c:pt idx="1143">
                  <c:v>0.53101107209999998</c:v>
                </c:pt>
                <c:pt idx="1144">
                  <c:v>0.53175330030000001</c:v>
                </c:pt>
                <c:pt idx="1145">
                  <c:v>0.53225741309999997</c:v>
                </c:pt>
                <c:pt idx="1146">
                  <c:v>0.53264892659999996</c:v>
                </c:pt>
                <c:pt idx="1147">
                  <c:v>0.5329227392</c:v>
                </c:pt>
                <c:pt idx="1148">
                  <c:v>0.53296982240000002</c:v>
                </c:pt>
                <c:pt idx="1149">
                  <c:v>0.53324600160000002</c:v>
                </c:pt>
                <c:pt idx="1150">
                  <c:v>0.53340258190000001</c:v>
                </c:pt>
                <c:pt idx="1151">
                  <c:v>0.5334478480999999</c:v>
                </c:pt>
                <c:pt idx="1152">
                  <c:v>0.53349634759999998</c:v>
                </c:pt>
                <c:pt idx="1153">
                  <c:v>0.53423837500000004</c:v>
                </c:pt>
                <c:pt idx="1154">
                  <c:v>0.53555767400000009</c:v>
                </c:pt>
                <c:pt idx="1155">
                  <c:v>0.53641275449999992</c:v>
                </c:pt>
                <c:pt idx="1156">
                  <c:v>0.53646243459999998</c:v>
                </c:pt>
                <c:pt idx="1157">
                  <c:v>0.53651954349999997</c:v>
                </c:pt>
                <c:pt idx="1158">
                  <c:v>0.53739631500000007</c:v>
                </c:pt>
                <c:pt idx="1159">
                  <c:v>0.53839586159999997</c:v>
                </c:pt>
                <c:pt idx="1160">
                  <c:v>0.53915793359999997</c:v>
                </c:pt>
                <c:pt idx="1161">
                  <c:v>0.53900645399999991</c:v>
                </c:pt>
                <c:pt idx="1162">
                  <c:v>0.538979396</c:v>
                </c:pt>
                <c:pt idx="1163">
                  <c:v>0.53977215239999998</c:v>
                </c:pt>
                <c:pt idx="1164">
                  <c:v>0.5406757002</c:v>
                </c:pt>
                <c:pt idx="1165">
                  <c:v>0.54110411189999996</c:v>
                </c:pt>
                <c:pt idx="1166">
                  <c:v>0.54128857320000001</c:v>
                </c:pt>
                <c:pt idx="1167">
                  <c:v>0.54157708800000004</c:v>
                </c:pt>
                <c:pt idx="1168">
                  <c:v>0.5420896248</c:v>
                </c:pt>
                <c:pt idx="1169">
                  <c:v>0.54249025320000011</c:v>
                </c:pt>
                <c:pt idx="1170">
                  <c:v>0.54162419559999997</c:v>
                </c:pt>
                <c:pt idx="1171">
                  <c:v>0.54121867250000011</c:v>
                </c:pt>
                <c:pt idx="1172">
                  <c:v>0.54173976689999992</c:v>
                </c:pt>
                <c:pt idx="1173">
                  <c:v>0.54273210239999992</c:v>
                </c:pt>
                <c:pt idx="1174">
                  <c:v>0.54361918099999995</c:v>
                </c:pt>
                <c:pt idx="1175">
                  <c:v>0.54450930840000011</c:v>
                </c:pt>
                <c:pt idx="1176">
                  <c:v>0.5450568415</c:v>
                </c:pt>
                <c:pt idx="1177">
                  <c:v>0.54537326010000009</c:v>
                </c:pt>
                <c:pt idx="1178">
                  <c:v>0.54569822690000003</c:v>
                </c:pt>
                <c:pt idx="1179">
                  <c:v>0.54556624710000001</c:v>
                </c:pt>
                <c:pt idx="1180">
                  <c:v>0.54612738599999999</c:v>
                </c:pt>
                <c:pt idx="1181">
                  <c:v>0.54702898180000004</c:v>
                </c:pt>
                <c:pt idx="1182">
                  <c:v>0.54734158399999999</c:v>
                </c:pt>
                <c:pt idx="1183">
                  <c:v>0.54753685900000004</c:v>
                </c:pt>
                <c:pt idx="1184">
                  <c:v>0.54819662339999997</c:v>
                </c:pt>
                <c:pt idx="1185">
                  <c:v>0.54909284209999998</c:v>
                </c:pt>
                <c:pt idx="1186">
                  <c:v>0.54939778849999998</c:v>
                </c:pt>
                <c:pt idx="1187">
                  <c:v>0.54969284879999991</c:v>
                </c:pt>
                <c:pt idx="1188">
                  <c:v>0.55009501199999999</c:v>
                </c:pt>
                <c:pt idx="1189">
                  <c:v>0.55050246089999999</c:v>
                </c:pt>
                <c:pt idx="1190">
                  <c:v>0.55090998479999997</c:v>
                </c:pt>
                <c:pt idx="1191">
                  <c:v>0.55154596550000001</c:v>
                </c:pt>
                <c:pt idx="1192">
                  <c:v>0.5525337011</c:v>
                </c:pt>
                <c:pt idx="1193">
                  <c:v>0.55318091160000005</c:v>
                </c:pt>
                <c:pt idx="1194">
                  <c:v>0.55371356160000007</c:v>
                </c:pt>
                <c:pt idx="1195">
                  <c:v>0.55400878799999997</c:v>
                </c:pt>
                <c:pt idx="1196">
                  <c:v>0.55407175199999992</c:v>
                </c:pt>
                <c:pt idx="1197">
                  <c:v>0.55449325169999997</c:v>
                </c:pt>
                <c:pt idx="1198">
                  <c:v>0.55515056419999997</c:v>
                </c:pt>
                <c:pt idx="1199">
                  <c:v>0.55557228020000005</c:v>
                </c:pt>
                <c:pt idx="1200">
                  <c:v>0.55587643360000005</c:v>
                </c:pt>
                <c:pt idx="1201">
                  <c:v>0.55582668420000003</c:v>
                </c:pt>
                <c:pt idx="1202">
                  <c:v>0.55588119899999999</c:v>
                </c:pt>
                <c:pt idx="1203">
                  <c:v>0.55628113199999996</c:v>
                </c:pt>
                <c:pt idx="1204">
                  <c:v>0.55715577680000006</c:v>
                </c:pt>
                <c:pt idx="1205">
                  <c:v>0.5580387577</c:v>
                </c:pt>
                <c:pt idx="1206">
                  <c:v>0.55834621790000005</c:v>
                </c:pt>
                <c:pt idx="1207">
                  <c:v>0.55819328550000002</c:v>
                </c:pt>
                <c:pt idx="1208">
                  <c:v>0.55827150920000002</c:v>
                </c:pt>
                <c:pt idx="1209">
                  <c:v>0.5590458935</c:v>
                </c:pt>
                <c:pt idx="1210">
                  <c:v>0.55947041919999996</c:v>
                </c:pt>
                <c:pt idx="1211">
                  <c:v>0.55942616180000004</c:v>
                </c:pt>
                <c:pt idx="1212">
                  <c:v>0.55940061780000006</c:v>
                </c:pt>
                <c:pt idx="1213">
                  <c:v>0.56021592720000002</c:v>
                </c:pt>
                <c:pt idx="1214">
                  <c:v>0.56150984500000001</c:v>
                </c:pt>
                <c:pt idx="1215">
                  <c:v>0.56268299539999989</c:v>
                </c:pt>
                <c:pt idx="1216">
                  <c:v>0.56302371810000007</c:v>
                </c:pt>
                <c:pt idx="1217">
                  <c:v>0.56299999680000001</c:v>
                </c:pt>
                <c:pt idx="1218">
                  <c:v>0.56296850749999994</c:v>
                </c:pt>
                <c:pt idx="1219">
                  <c:v>0.56304338799999998</c:v>
                </c:pt>
                <c:pt idx="1220">
                  <c:v>0.56312358259999995</c:v>
                </c:pt>
                <c:pt idx="1221">
                  <c:v>0.56390326440000005</c:v>
                </c:pt>
                <c:pt idx="1222">
                  <c:v>0.56480119639999993</c:v>
                </c:pt>
                <c:pt idx="1223">
                  <c:v>0.56558129499999998</c:v>
                </c:pt>
                <c:pt idx="1224">
                  <c:v>0.56623525149999998</c:v>
                </c:pt>
                <c:pt idx="1225">
                  <c:v>0.56664635019999998</c:v>
                </c:pt>
                <c:pt idx="1226">
                  <c:v>0.566937468</c:v>
                </c:pt>
                <c:pt idx="1227">
                  <c:v>0.56745515520000001</c:v>
                </c:pt>
                <c:pt idx="1228">
                  <c:v>0.56785819840000007</c:v>
                </c:pt>
                <c:pt idx="1229">
                  <c:v>0.56826715100000003</c:v>
                </c:pt>
                <c:pt idx="1230">
                  <c:v>0.56844423870000005</c:v>
                </c:pt>
                <c:pt idx="1231">
                  <c:v>0.56884990140000002</c:v>
                </c:pt>
                <c:pt idx="1232">
                  <c:v>0.56937528179999997</c:v>
                </c:pt>
                <c:pt idx="1233">
                  <c:v>0.5698997818</c:v>
                </c:pt>
                <c:pt idx="1234">
                  <c:v>0.57054014549999998</c:v>
                </c:pt>
                <c:pt idx="1235">
                  <c:v>0.57094075199999994</c:v>
                </c:pt>
                <c:pt idx="1236">
                  <c:v>0.57099551999999998</c:v>
                </c:pt>
                <c:pt idx="1237">
                  <c:v>0.57130586040000009</c:v>
                </c:pt>
                <c:pt idx="1238">
                  <c:v>0.57210354299999999</c:v>
                </c:pt>
                <c:pt idx="1239">
                  <c:v>0.5726678166000001</c:v>
                </c:pt>
                <c:pt idx="1240">
                  <c:v>0.57369765699999997</c:v>
                </c:pt>
                <c:pt idx="1241">
                  <c:v>0.57414742769999993</c:v>
                </c:pt>
                <c:pt idx="1242">
                  <c:v>0.57436453620000005</c:v>
                </c:pt>
                <c:pt idx="1243">
                  <c:v>0.57457726199999992</c:v>
                </c:pt>
                <c:pt idx="1244">
                  <c:v>0.57512849619999995</c:v>
                </c:pt>
                <c:pt idx="1245">
                  <c:v>0.57579384880000006</c:v>
                </c:pt>
                <c:pt idx="1246">
                  <c:v>0.57633797759999994</c:v>
                </c:pt>
                <c:pt idx="1247">
                  <c:v>0.57618190499999999</c:v>
                </c:pt>
                <c:pt idx="1248">
                  <c:v>0.57578392740000006</c:v>
                </c:pt>
                <c:pt idx="1249">
                  <c:v>0.57537600020000002</c:v>
                </c:pt>
                <c:pt idx="1250">
                  <c:v>0.57601758419999993</c:v>
                </c:pt>
                <c:pt idx="1251">
                  <c:v>0.57782303280000002</c:v>
                </c:pt>
                <c:pt idx="1252">
                  <c:v>0.57892712729999996</c:v>
                </c:pt>
                <c:pt idx="1253">
                  <c:v>0.57897610259999999</c:v>
                </c:pt>
                <c:pt idx="1254">
                  <c:v>0.57866158079999996</c:v>
                </c:pt>
                <c:pt idx="1255">
                  <c:v>0.57892979459999994</c:v>
                </c:pt>
                <c:pt idx="1256">
                  <c:v>0.57919952040000011</c:v>
                </c:pt>
                <c:pt idx="1257">
                  <c:v>0.57969548079999988</c:v>
                </c:pt>
                <c:pt idx="1258">
                  <c:v>0.5802023892</c:v>
                </c:pt>
                <c:pt idx="1259">
                  <c:v>0.58095393719999999</c:v>
                </c:pt>
                <c:pt idx="1260">
                  <c:v>0.58135333950000001</c:v>
                </c:pt>
                <c:pt idx="1261">
                  <c:v>0.58163569999999998</c:v>
                </c:pt>
                <c:pt idx="1262">
                  <c:v>0.58227290879999993</c:v>
                </c:pt>
                <c:pt idx="1263">
                  <c:v>0.58303182259999997</c:v>
                </c:pt>
                <c:pt idx="1264">
                  <c:v>0.583320846</c:v>
                </c:pt>
                <c:pt idx="1265">
                  <c:v>0.58348230960000003</c:v>
                </c:pt>
                <c:pt idx="1266">
                  <c:v>0.58352564429999998</c:v>
                </c:pt>
                <c:pt idx="1267">
                  <c:v>0.58368713439999997</c:v>
                </c:pt>
                <c:pt idx="1268">
                  <c:v>0.5843322756999999</c:v>
                </c:pt>
                <c:pt idx="1269">
                  <c:v>0.58511269380000008</c:v>
                </c:pt>
                <c:pt idx="1270">
                  <c:v>0.58543298100000007</c:v>
                </c:pt>
                <c:pt idx="1271">
                  <c:v>0.58551739650000001</c:v>
                </c:pt>
                <c:pt idx="1272">
                  <c:v>0.58606926269999993</c:v>
                </c:pt>
                <c:pt idx="1273">
                  <c:v>0.58708026329999996</c:v>
                </c:pt>
                <c:pt idx="1274">
                  <c:v>0.58784743979999998</c:v>
                </c:pt>
                <c:pt idx="1275">
                  <c:v>0.58778931679999991</c:v>
                </c:pt>
                <c:pt idx="1276">
                  <c:v>0.58749959919999994</c:v>
                </c:pt>
                <c:pt idx="1277">
                  <c:v>0.58779230439999997</c:v>
                </c:pt>
                <c:pt idx="1278">
                  <c:v>0.5884395</c:v>
                </c:pt>
                <c:pt idx="1279">
                  <c:v>0.58920313679999992</c:v>
                </c:pt>
                <c:pt idx="1280">
                  <c:v>0.58973676720000012</c:v>
                </c:pt>
                <c:pt idx="1281">
                  <c:v>0.59039489339999995</c:v>
                </c:pt>
                <c:pt idx="1282">
                  <c:v>0.59128184719999999</c:v>
                </c:pt>
                <c:pt idx="1283">
                  <c:v>0.59240878480000003</c:v>
                </c:pt>
                <c:pt idx="1284">
                  <c:v>0.59318430249999998</c:v>
                </c:pt>
                <c:pt idx="1285">
                  <c:v>0.59349845099999998</c:v>
                </c:pt>
                <c:pt idx="1286">
                  <c:v>0.59417555999999994</c:v>
                </c:pt>
                <c:pt idx="1287">
                  <c:v>0.5945055776</c:v>
                </c:pt>
                <c:pt idx="1288">
                  <c:v>0.59400685110000007</c:v>
                </c:pt>
                <c:pt idx="1289">
                  <c:v>0.59385230099999997</c:v>
                </c:pt>
                <c:pt idx="1290">
                  <c:v>0.59358069839999994</c:v>
                </c:pt>
                <c:pt idx="1291">
                  <c:v>0.59366405640000008</c:v>
                </c:pt>
                <c:pt idx="1292">
                  <c:v>0.59457769329999999</c:v>
                </c:pt>
                <c:pt idx="1293">
                  <c:v>0.59549563500000013</c:v>
                </c:pt>
                <c:pt idx="1294">
                  <c:v>0.59617769310000002</c:v>
                </c:pt>
                <c:pt idx="1295">
                  <c:v>0.59661259020000001</c:v>
                </c:pt>
                <c:pt idx="1296">
                  <c:v>0.59739275999999997</c:v>
                </c:pt>
                <c:pt idx="1297">
                  <c:v>0.59829275270000004</c:v>
                </c:pt>
                <c:pt idx="1298">
                  <c:v>0.59920161660000004</c:v>
                </c:pt>
                <c:pt idx="1299">
                  <c:v>0.59952605440000006</c:v>
                </c:pt>
                <c:pt idx="1300">
                  <c:v>0.59949757049999997</c:v>
                </c:pt>
                <c:pt idx="1301">
                  <c:v>0.59923267039999994</c:v>
                </c:pt>
                <c:pt idx="1302">
                  <c:v>0.59968251899999991</c:v>
                </c:pt>
                <c:pt idx="1303">
                  <c:v>0.60049992199999991</c:v>
                </c:pt>
                <c:pt idx="1304">
                  <c:v>0.60131758660000001</c:v>
                </c:pt>
                <c:pt idx="1305">
                  <c:v>0.60117603099999994</c:v>
                </c:pt>
                <c:pt idx="1306">
                  <c:v>0.60126434749999991</c:v>
                </c:pt>
                <c:pt idx="1307">
                  <c:v>0.60134602749999999</c:v>
                </c:pt>
                <c:pt idx="1308">
                  <c:v>0.60118902269999996</c:v>
                </c:pt>
                <c:pt idx="1309">
                  <c:v>0.60149560399999991</c:v>
                </c:pt>
                <c:pt idx="1310">
                  <c:v>0.6022761512</c:v>
                </c:pt>
                <c:pt idx="1311">
                  <c:v>0.60340633600000004</c:v>
                </c:pt>
                <c:pt idx="1312">
                  <c:v>0.60429846930000009</c:v>
                </c:pt>
                <c:pt idx="1313">
                  <c:v>0.60484228000000007</c:v>
                </c:pt>
                <c:pt idx="1314">
                  <c:v>0.60504124559999994</c:v>
                </c:pt>
                <c:pt idx="1315">
                  <c:v>0.60477782859999996</c:v>
                </c:pt>
                <c:pt idx="1316">
                  <c:v>0.60474709120000003</c:v>
                </c:pt>
                <c:pt idx="1317">
                  <c:v>0.60496042100000003</c:v>
                </c:pt>
                <c:pt idx="1318">
                  <c:v>0.60553077060000005</c:v>
                </c:pt>
                <c:pt idx="1319">
                  <c:v>0.60667578480000006</c:v>
                </c:pt>
                <c:pt idx="1320">
                  <c:v>0.60734342650000006</c:v>
                </c:pt>
                <c:pt idx="1321">
                  <c:v>0.60764687740000001</c:v>
                </c:pt>
                <c:pt idx="1322">
                  <c:v>0.60781587500000001</c:v>
                </c:pt>
                <c:pt idx="1323">
                  <c:v>0.60822559490000005</c:v>
                </c:pt>
                <c:pt idx="1324">
                  <c:v>0.609113232</c:v>
                </c:pt>
                <c:pt idx="1325">
                  <c:v>0.60987884579999996</c:v>
                </c:pt>
                <c:pt idx="1326">
                  <c:v>0.61016870560000014</c:v>
                </c:pt>
                <c:pt idx="1327">
                  <c:v>0.609866672</c:v>
                </c:pt>
                <c:pt idx="1328">
                  <c:v>0.61004364119999999</c:v>
                </c:pt>
                <c:pt idx="1329">
                  <c:v>0.61117474499999991</c:v>
                </c:pt>
                <c:pt idx="1330">
                  <c:v>0.61231075199999996</c:v>
                </c:pt>
                <c:pt idx="1331">
                  <c:v>0.61332888320000001</c:v>
                </c:pt>
                <c:pt idx="1332">
                  <c:v>0.61399696650000013</c:v>
                </c:pt>
                <c:pt idx="1333">
                  <c:v>0.6145402781</c:v>
                </c:pt>
                <c:pt idx="1334">
                  <c:v>0.61461465240000002</c:v>
                </c:pt>
                <c:pt idx="1335">
                  <c:v>0.61409393639999998</c:v>
                </c:pt>
                <c:pt idx="1336">
                  <c:v>0.61380740700000003</c:v>
                </c:pt>
                <c:pt idx="1337">
                  <c:v>0.61411549600000004</c:v>
                </c:pt>
                <c:pt idx="1338">
                  <c:v>0.61454342620000002</c:v>
                </c:pt>
                <c:pt idx="1339">
                  <c:v>0.61485112000000008</c:v>
                </c:pt>
                <c:pt idx="1340">
                  <c:v>0.61515834839999994</c:v>
                </c:pt>
                <c:pt idx="1341">
                  <c:v>0.61593818160000002</c:v>
                </c:pt>
                <c:pt idx="1342">
                  <c:v>0.61696360639999992</c:v>
                </c:pt>
                <c:pt idx="1343">
                  <c:v>0.61775320040000004</c:v>
                </c:pt>
                <c:pt idx="1344">
                  <c:v>0.61783100819999992</c:v>
                </c:pt>
                <c:pt idx="1345">
                  <c:v>0.61778892169999999</c:v>
                </c:pt>
                <c:pt idx="1346">
                  <c:v>0.61798505720000008</c:v>
                </c:pt>
                <c:pt idx="1347">
                  <c:v>0.61865047090000003</c:v>
                </c:pt>
                <c:pt idx="1348">
                  <c:v>0.61931288640000004</c:v>
                </c:pt>
                <c:pt idx="1349">
                  <c:v>0.61962133259999996</c:v>
                </c:pt>
                <c:pt idx="1350">
                  <c:v>0.61992459759999996</c:v>
                </c:pt>
                <c:pt idx="1351">
                  <c:v>0.62093627159999998</c:v>
                </c:pt>
                <c:pt idx="1352">
                  <c:v>0.62195391960000002</c:v>
                </c:pt>
                <c:pt idx="1353">
                  <c:v>0.62238433299999996</c:v>
                </c:pt>
                <c:pt idx="1354">
                  <c:v>0.62256952079999994</c:v>
                </c:pt>
                <c:pt idx="1355">
                  <c:v>0.62262838799999987</c:v>
                </c:pt>
                <c:pt idx="1356">
                  <c:v>0.62269408800000003</c:v>
                </c:pt>
                <c:pt idx="1357">
                  <c:v>0.62311577039999999</c:v>
                </c:pt>
                <c:pt idx="1358">
                  <c:v>0.62389512899999988</c:v>
                </c:pt>
                <c:pt idx="1359">
                  <c:v>0.62468413140000012</c:v>
                </c:pt>
                <c:pt idx="1360">
                  <c:v>0.625353728</c:v>
                </c:pt>
                <c:pt idx="1361">
                  <c:v>0.62554877249999996</c:v>
                </c:pt>
                <c:pt idx="1362">
                  <c:v>0.6257438460000001</c:v>
                </c:pt>
                <c:pt idx="1363">
                  <c:v>0.62640583829999996</c:v>
                </c:pt>
                <c:pt idx="1364">
                  <c:v>0.62706901920000013</c:v>
                </c:pt>
                <c:pt idx="1365">
                  <c:v>0.62761532399999997</c:v>
                </c:pt>
                <c:pt idx="1366">
                  <c:v>0.62756709729999993</c:v>
                </c:pt>
                <c:pt idx="1367">
                  <c:v>0.62763535120000002</c:v>
                </c:pt>
                <c:pt idx="1368">
                  <c:v>0.62771101249999994</c:v>
                </c:pt>
                <c:pt idx="1369">
                  <c:v>0.62803032899999989</c:v>
                </c:pt>
                <c:pt idx="1370">
                  <c:v>0.62907921180000004</c:v>
                </c:pt>
                <c:pt idx="1371">
                  <c:v>0.62990852729999991</c:v>
                </c:pt>
                <c:pt idx="1372">
                  <c:v>0.63027333110000006</c:v>
                </c:pt>
                <c:pt idx="1373">
                  <c:v>0.63097532620000008</c:v>
                </c:pt>
                <c:pt idx="1374">
                  <c:v>0.63118707699999999</c:v>
                </c:pt>
                <c:pt idx="1375">
                  <c:v>0.63127317999999999</c:v>
                </c:pt>
                <c:pt idx="1376">
                  <c:v>0.6317028844</c:v>
                </c:pt>
                <c:pt idx="1377">
                  <c:v>0.6323644155</c:v>
                </c:pt>
                <c:pt idx="1378">
                  <c:v>0.63278205999999992</c:v>
                </c:pt>
                <c:pt idx="1379">
                  <c:v>0.63343954889999998</c:v>
                </c:pt>
                <c:pt idx="1380">
                  <c:v>0.63350352090000006</c:v>
                </c:pt>
                <c:pt idx="1381">
                  <c:v>0.63427950089999996</c:v>
                </c:pt>
                <c:pt idx="1382">
                  <c:v>0.63482752129999998</c:v>
                </c:pt>
                <c:pt idx="1383">
                  <c:v>0.63526051839999997</c:v>
                </c:pt>
                <c:pt idx="1384">
                  <c:v>0.63570108709999995</c:v>
                </c:pt>
                <c:pt idx="1385">
                  <c:v>0.6360281940000001</c:v>
                </c:pt>
                <c:pt idx="1386">
                  <c:v>0.63635643790000007</c:v>
                </c:pt>
                <c:pt idx="1387">
                  <c:v>0.63679672900000006</c:v>
                </c:pt>
                <c:pt idx="1388">
                  <c:v>0.63757736000000009</c:v>
                </c:pt>
                <c:pt idx="1389">
                  <c:v>0.63787853359999991</c:v>
                </c:pt>
                <c:pt idx="1390">
                  <c:v>0.63806077979999998</c:v>
                </c:pt>
                <c:pt idx="1391">
                  <c:v>0.63824787719999998</c:v>
                </c:pt>
                <c:pt idx="1392">
                  <c:v>0.63844036500000001</c:v>
                </c:pt>
                <c:pt idx="1393">
                  <c:v>0.63900066230000008</c:v>
                </c:pt>
                <c:pt idx="1394">
                  <c:v>0.63932409460000006</c:v>
                </c:pt>
                <c:pt idx="1395">
                  <c:v>0.63952854199999998</c:v>
                </c:pt>
                <c:pt idx="1396">
                  <c:v>0.64009774079999993</c:v>
                </c:pt>
                <c:pt idx="1397">
                  <c:v>0.64090040040000007</c:v>
                </c:pt>
                <c:pt idx="1398">
                  <c:v>0.64157715510000002</c:v>
                </c:pt>
                <c:pt idx="1399">
                  <c:v>0.64188702340000003</c:v>
                </c:pt>
                <c:pt idx="1400">
                  <c:v>0.64255161960000007</c:v>
                </c:pt>
                <c:pt idx="1401">
                  <c:v>0.6431047647999999</c:v>
                </c:pt>
                <c:pt idx="1402">
                  <c:v>0.64305848669999999</c:v>
                </c:pt>
                <c:pt idx="1403">
                  <c:v>0.6432569883999999</c:v>
                </c:pt>
                <c:pt idx="1404">
                  <c:v>0.64405196239999996</c:v>
                </c:pt>
                <c:pt idx="1405">
                  <c:v>0.64447979519999998</c:v>
                </c:pt>
                <c:pt idx="1406">
                  <c:v>0.64454197569999994</c:v>
                </c:pt>
                <c:pt idx="1407">
                  <c:v>0.64447791180000003</c:v>
                </c:pt>
                <c:pt idx="1408">
                  <c:v>0.6448836978000001</c:v>
                </c:pt>
                <c:pt idx="1409">
                  <c:v>0.64575780399999994</c:v>
                </c:pt>
                <c:pt idx="1410">
                  <c:v>0.64686994750000004</c:v>
                </c:pt>
                <c:pt idx="1411">
                  <c:v>0.64764783619999999</c:v>
                </c:pt>
                <c:pt idx="1412">
                  <c:v>0.64796185530000006</c:v>
                </c:pt>
                <c:pt idx="1413">
                  <c:v>0.64852807849999994</c:v>
                </c:pt>
                <c:pt idx="1414">
                  <c:v>0.64886399760000013</c:v>
                </c:pt>
                <c:pt idx="1415">
                  <c:v>0.64907686400000009</c:v>
                </c:pt>
                <c:pt idx="1416">
                  <c:v>0.64975675049999992</c:v>
                </c:pt>
                <c:pt idx="1417">
                  <c:v>0.65091090240000005</c:v>
                </c:pt>
                <c:pt idx="1418">
                  <c:v>0.65135679689999992</c:v>
                </c:pt>
                <c:pt idx="1419">
                  <c:v>0.65155147899999988</c:v>
                </c:pt>
                <c:pt idx="1420">
                  <c:v>0.65126044900000002</c:v>
                </c:pt>
                <c:pt idx="1421">
                  <c:v>0.65107947519999998</c:v>
                </c:pt>
                <c:pt idx="1422">
                  <c:v>0.65125395900000005</c:v>
                </c:pt>
                <c:pt idx="1423">
                  <c:v>0.65143937299999988</c:v>
                </c:pt>
                <c:pt idx="1424">
                  <c:v>0.65197928800000005</c:v>
                </c:pt>
                <c:pt idx="1425">
                  <c:v>0.65287926419999998</c:v>
                </c:pt>
                <c:pt idx="1426">
                  <c:v>0.65330705160000002</c:v>
                </c:pt>
                <c:pt idx="1427">
                  <c:v>0.65362912360000014</c:v>
                </c:pt>
                <c:pt idx="1428">
                  <c:v>0.6539676754</c:v>
                </c:pt>
                <c:pt idx="1429">
                  <c:v>0.65466975419999995</c:v>
                </c:pt>
                <c:pt idx="1430">
                  <c:v>0.65501727600000004</c:v>
                </c:pt>
                <c:pt idx="1431">
                  <c:v>0.65536103960000003</c:v>
                </c:pt>
                <c:pt idx="1432">
                  <c:v>0.65581457349999994</c:v>
                </c:pt>
                <c:pt idx="1433">
                  <c:v>0.65626930880000001</c:v>
                </c:pt>
                <c:pt idx="1434">
                  <c:v>0.65659960800000006</c:v>
                </c:pt>
                <c:pt idx="1435">
                  <c:v>0.65716426059999999</c:v>
                </c:pt>
                <c:pt idx="1436">
                  <c:v>0.6570013696</c:v>
                </c:pt>
                <c:pt idx="1437">
                  <c:v>0.65695092740000005</c:v>
                </c:pt>
                <c:pt idx="1438">
                  <c:v>0.65772979249999997</c:v>
                </c:pt>
                <c:pt idx="1439">
                  <c:v>0.65909774519999997</c:v>
                </c:pt>
                <c:pt idx="1440">
                  <c:v>0.65986368839999998</c:v>
                </c:pt>
                <c:pt idx="1441">
                  <c:v>0.65991882840000005</c:v>
                </c:pt>
                <c:pt idx="1442">
                  <c:v>0.65961820319999998</c:v>
                </c:pt>
                <c:pt idx="1443">
                  <c:v>0.66003903360000005</c:v>
                </c:pt>
                <c:pt idx="1444">
                  <c:v>0.66106070800000005</c:v>
                </c:pt>
                <c:pt idx="1445">
                  <c:v>0.66196173659999991</c:v>
                </c:pt>
                <c:pt idx="1446">
                  <c:v>0.6622609222000001</c:v>
                </c:pt>
                <c:pt idx="1447">
                  <c:v>0.66232563490000007</c:v>
                </c:pt>
                <c:pt idx="1448">
                  <c:v>0.66263927290000002</c:v>
                </c:pt>
                <c:pt idx="1449">
                  <c:v>0.66295573199999991</c:v>
                </c:pt>
                <c:pt idx="1450">
                  <c:v>0.66303156149999998</c:v>
                </c:pt>
                <c:pt idx="1451">
                  <c:v>0.66334644249999986</c:v>
                </c:pt>
                <c:pt idx="1452">
                  <c:v>0.66413676219999995</c:v>
                </c:pt>
                <c:pt idx="1453">
                  <c:v>0.66432809520000002</c:v>
                </c:pt>
                <c:pt idx="1454">
                  <c:v>0.66476301929999992</c:v>
                </c:pt>
                <c:pt idx="1455">
                  <c:v>0.66532565190000004</c:v>
                </c:pt>
                <c:pt idx="1456">
                  <c:v>0.66614759779999999</c:v>
                </c:pt>
                <c:pt idx="1457">
                  <c:v>0.66736117359999991</c:v>
                </c:pt>
                <c:pt idx="1458">
                  <c:v>0.66834146770000002</c:v>
                </c:pt>
                <c:pt idx="1459">
                  <c:v>0.66859070939999998</c:v>
                </c:pt>
                <c:pt idx="1460">
                  <c:v>0.66881881249999997</c:v>
                </c:pt>
                <c:pt idx="1461">
                  <c:v>0.66915578729999992</c:v>
                </c:pt>
                <c:pt idx="1462">
                  <c:v>0.66973060390000005</c:v>
                </c:pt>
                <c:pt idx="1463">
                  <c:v>0.66992987020000005</c:v>
                </c:pt>
                <c:pt idx="1464">
                  <c:v>0.66999964519999999</c:v>
                </c:pt>
                <c:pt idx="1465">
                  <c:v>0.67019169450000005</c:v>
                </c:pt>
                <c:pt idx="1466">
                  <c:v>0.67086789879999986</c:v>
                </c:pt>
                <c:pt idx="1467">
                  <c:v>0.67154759490000004</c:v>
                </c:pt>
                <c:pt idx="1468">
                  <c:v>0.67185375450000007</c:v>
                </c:pt>
                <c:pt idx="1469">
                  <c:v>0.67215884189999997</c:v>
                </c:pt>
                <c:pt idx="1470">
                  <c:v>0.67281364479999994</c:v>
                </c:pt>
                <c:pt idx="1471">
                  <c:v>0.67309587959999995</c:v>
                </c:pt>
                <c:pt idx="1472">
                  <c:v>0.67302731730000009</c:v>
                </c:pt>
                <c:pt idx="1473">
                  <c:v>0.6732068388000001</c:v>
                </c:pt>
                <c:pt idx="1474">
                  <c:v>0.67363731539999994</c:v>
                </c:pt>
                <c:pt idx="1475">
                  <c:v>0.67394154239999993</c:v>
                </c:pt>
                <c:pt idx="1476">
                  <c:v>0.67447323510000001</c:v>
                </c:pt>
                <c:pt idx="1477">
                  <c:v>0.67465066060000001</c:v>
                </c:pt>
                <c:pt idx="1478">
                  <c:v>0.67543913799999999</c:v>
                </c:pt>
                <c:pt idx="1479">
                  <c:v>0.67599298960000009</c:v>
                </c:pt>
                <c:pt idx="1480">
                  <c:v>0.67618968749999997</c:v>
                </c:pt>
                <c:pt idx="1481">
                  <c:v>0.67640497840000002</c:v>
                </c:pt>
                <c:pt idx="1482">
                  <c:v>0.67686191949999996</c:v>
                </c:pt>
                <c:pt idx="1483">
                  <c:v>0.67754934720000004</c:v>
                </c:pt>
                <c:pt idx="1484">
                  <c:v>0.6786017056000001</c:v>
                </c:pt>
                <c:pt idx="1485">
                  <c:v>0.6795413709</c:v>
                </c:pt>
                <c:pt idx="1486">
                  <c:v>0.67987463550000016</c:v>
                </c:pt>
                <c:pt idx="1487">
                  <c:v>0.67934478720000002</c:v>
                </c:pt>
                <c:pt idx="1488">
                  <c:v>0.67893571200000002</c:v>
                </c:pt>
                <c:pt idx="1489">
                  <c:v>0.67925483560000011</c:v>
                </c:pt>
                <c:pt idx="1490">
                  <c:v>0.67992945719999986</c:v>
                </c:pt>
                <c:pt idx="1491">
                  <c:v>0.68084156559999998</c:v>
                </c:pt>
                <c:pt idx="1492">
                  <c:v>0.68165270960000002</c:v>
                </c:pt>
                <c:pt idx="1493">
                  <c:v>0.68234646899999996</c:v>
                </c:pt>
                <c:pt idx="1494">
                  <c:v>0.68291599750000009</c:v>
                </c:pt>
                <c:pt idx="1495">
                  <c:v>0.68336067280000001</c:v>
                </c:pt>
                <c:pt idx="1496">
                  <c:v>0.68392077799999995</c:v>
                </c:pt>
                <c:pt idx="1497">
                  <c:v>0.68458838750000006</c:v>
                </c:pt>
                <c:pt idx="1498">
                  <c:v>0.685009478</c:v>
                </c:pt>
                <c:pt idx="1499">
                  <c:v>0.68518966450000007</c:v>
                </c:pt>
                <c:pt idx="1500">
                  <c:v>0.68561427399999997</c:v>
                </c:pt>
                <c:pt idx="1501">
                  <c:v>0.68578371120000015</c:v>
                </c:pt>
                <c:pt idx="1502">
                  <c:v>0.6857269359999999</c:v>
                </c:pt>
                <c:pt idx="1503">
                  <c:v>0.68605505240000009</c:v>
                </c:pt>
                <c:pt idx="1504">
                  <c:v>0.68639063219999996</c:v>
                </c:pt>
                <c:pt idx="1505">
                  <c:v>0.68708853699999994</c:v>
                </c:pt>
                <c:pt idx="1506">
                  <c:v>0.68815006000000001</c:v>
                </c:pt>
                <c:pt idx="1507">
                  <c:v>0.68872432710000009</c:v>
                </c:pt>
                <c:pt idx="1508">
                  <c:v>0.68929815149999996</c:v>
                </c:pt>
                <c:pt idx="1509">
                  <c:v>0.68951707880000002</c:v>
                </c:pt>
                <c:pt idx="1510">
                  <c:v>0.68973203859999999</c:v>
                </c:pt>
                <c:pt idx="1511">
                  <c:v>0.6896959896</c:v>
                </c:pt>
                <c:pt idx="1512">
                  <c:v>0.6900202218</c:v>
                </c:pt>
                <c:pt idx="1513">
                  <c:v>0.6908192568</c:v>
                </c:pt>
                <c:pt idx="1514">
                  <c:v>0.6917339924</c:v>
                </c:pt>
                <c:pt idx="1515">
                  <c:v>0.69217464940000006</c:v>
                </c:pt>
                <c:pt idx="1516">
                  <c:v>0.69225148500000011</c:v>
                </c:pt>
                <c:pt idx="1517">
                  <c:v>0.69257267040000003</c:v>
                </c:pt>
                <c:pt idx="1518">
                  <c:v>0.69327799310000016</c:v>
                </c:pt>
                <c:pt idx="1519">
                  <c:v>0.69435559649999989</c:v>
                </c:pt>
                <c:pt idx="1520">
                  <c:v>0.69459079999999995</c:v>
                </c:pt>
                <c:pt idx="1521">
                  <c:v>0.69434679300000002</c:v>
                </c:pt>
                <c:pt idx="1522">
                  <c:v>0.69470801020000006</c:v>
                </c:pt>
                <c:pt idx="1523">
                  <c:v>0.695419809</c:v>
                </c:pt>
                <c:pt idx="1524">
                  <c:v>0.69624403199999985</c:v>
                </c:pt>
                <c:pt idx="1525">
                  <c:v>0.69706730820000007</c:v>
                </c:pt>
                <c:pt idx="1526">
                  <c:v>0.69778257489999995</c:v>
                </c:pt>
                <c:pt idx="1527">
                  <c:v>0.69802354440000003</c:v>
                </c:pt>
                <c:pt idx="1528">
                  <c:v>0.69812744039999997</c:v>
                </c:pt>
                <c:pt idx="1529">
                  <c:v>0.69845710660000004</c:v>
                </c:pt>
                <c:pt idx="1530">
                  <c:v>0.69890434850000005</c:v>
                </c:pt>
                <c:pt idx="1531">
                  <c:v>0.69934300799999993</c:v>
                </c:pt>
                <c:pt idx="1532">
                  <c:v>0.69952528019999993</c:v>
                </c:pt>
                <c:pt idx="1533">
                  <c:v>0.69946381000000002</c:v>
                </c:pt>
                <c:pt idx="1534">
                  <c:v>0.69976134619999997</c:v>
                </c:pt>
                <c:pt idx="1535">
                  <c:v>0.69993152580000007</c:v>
                </c:pt>
                <c:pt idx="1536">
                  <c:v>0.70045385040000008</c:v>
                </c:pt>
                <c:pt idx="1537">
                  <c:v>0.70097275319999997</c:v>
                </c:pt>
                <c:pt idx="1538">
                  <c:v>0.70124960160000005</c:v>
                </c:pt>
                <c:pt idx="1539">
                  <c:v>0.70153806400000007</c:v>
                </c:pt>
                <c:pt idx="1540">
                  <c:v>0.70231546799999989</c:v>
                </c:pt>
                <c:pt idx="1541">
                  <c:v>0.70308833199999998</c:v>
                </c:pt>
                <c:pt idx="1542">
                  <c:v>0.70337811779999992</c:v>
                </c:pt>
                <c:pt idx="1543">
                  <c:v>0.70414590950000011</c:v>
                </c:pt>
                <c:pt idx="1544">
                  <c:v>0.70480549199999998</c:v>
                </c:pt>
                <c:pt idx="1545">
                  <c:v>0.70523808750000005</c:v>
                </c:pt>
                <c:pt idx="1546">
                  <c:v>0.70531902719999995</c:v>
                </c:pt>
                <c:pt idx="1547">
                  <c:v>0.70541394210000008</c:v>
                </c:pt>
                <c:pt idx="1548">
                  <c:v>0.70587058619999998</c:v>
                </c:pt>
                <c:pt idx="1549">
                  <c:v>0.7067007648000001</c:v>
                </c:pt>
                <c:pt idx="1550">
                  <c:v>0.70766110839999996</c:v>
                </c:pt>
                <c:pt idx="1551">
                  <c:v>0.70862405920000004</c:v>
                </c:pt>
                <c:pt idx="1552">
                  <c:v>0.70909357169999998</c:v>
                </c:pt>
                <c:pt idx="1553">
                  <c:v>0.70919826880000003</c:v>
                </c:pt>
                <c:pt idx="1554">
                  <c:v>0.70991048220000008</c:v>
                </c:pt>
                <c:pt idx="1555">
                  <c:v>0.71051037620000002</c:v>
                </c:pt>
                <c:pt idx="1556">
                  <c:v>0.71111746139999998</c:v>
                </c:pt>
                <c:pt idx="1557">
                  <c:v>0.7112528736</c:v>
                </c:pt>
                <c:pt idx="1558">
                  <c:v>0.71151140060000007</c:v>
                </c:pt>
                <c:pt idx="1559">
                  <c:v>0.71211475209999997</c:v>
                </c:pt>
                <c:pt idx="1560">
                  <c:v>0.71282615520000003</c:v>
                </c:pt>
                <c:pt idx="1561">
                  <c:v>0.71279047769999992</c:v>
                </c:pt>
                <c:pt idx="1562">
                  <c:v>0.71251485839999995</c:v>
                </c:pt>
                <c:pt idx="1563">
                  <c:v>0.71309685440000004</c:v>
                </c:pt>
                <c:pt idx="1564">
                  <c:v>0.71440183919999989</c:v>
                </c:pt>
                <c:pt idx="1565">
                  <c:v>0.71510154309999996</c:v>
                </c:pt>
                <c:pt idx="1566">
                  <c:v>0.71531074560000008</c:v>
                </c:pt>
                <c:pt idx="1567">
                  <c:v>0.71515547460000006</c:v>
                </c:pt>
                <c:pt idx="1568">
                  <c:v>0.71511636350000007</c:v>
                </c:pt>
                <c:pt idx="1569">
                  <c:v>0.71556039680000005</c:v>
                </c:pt>
                <c:pt idx="1570">
                  <c:v>0.71637738900000003</c:v>
                </c:pt>
                <c:pt idx="1571">
                  <c:v>0.71682693629999994</c:v>
                </c:pt>
                <c:pt idx="1572">
                  <c:v>0.71666045550000002</c:v>
                </c:pt>
                <c:pt idx="1573">
                  <c:v>0.71685454720000008</c:v>
                </c:pt>
                <c:pt idx="1574">
                  <c:v>0.71777823650000017</c:v>
                </c:pt>
                <c:pt idx="1575">
                  <c:v>0.7188284345999999</c:v>
                </c:pt>
                <c:pt idx="1576">
                  <c:v>0.71890232209999994</c:v>
                </c:pt>
                <c:pt idx="1577">
                  <c:v>0.71836626980000007</c:v>
                </c:pt>
                <c:pt idx="1578">
                  <c:v>0.71808342160000005</c:v>
                </c:pt>
                <c:pt idx="1579">
                  <c:v>0.71865566190000008</c:v>
                </c:pt>
                <c:pt idx="1580">
                  <c:v>0.71959600379999999</c:v>
                </c:pt>
                <c:pt idx="1581">
                  <c:v>0.72042078399999998</c:v>
                </c:pt>
                <c:pt idx="1582">
                  <c:v>0.72075477599999993</c:v>
                </c:pt>
                <c:pt idx="1583">
                  <c:v>0.72132397940000004</c:v>
                </c:pt>
                <c:pt idx="1584">
                  <c:v>0.72212905399999983</c:v>
                </c:pt>
                <c:pt idx="1585">
                  <c:v>0.72245144520000004</c:v>
                </c:pt>
                <c:pt idx="1586">
                  <c:v>0.72252384000000003</c:v>
                </c:pt>
                <c:pt idx="1587">
                  <c:v>0.72283681119999998</c:v>
                </c:pt>
                <c:pt idx="1588">
                  <c:v>0.72338745599999998</c:v>
                </c:pt>
                <c:pt idx="1589">
                  <c:v>0.72345814199999992</c:v>
                </c:pt>
                <c:pt idx="1590">
                  <c:v>0.72352942199999992</c:v>
                </c:pt>
                <c:pt idx="1591">
                  <c:v>0.72408856960000001</c:v>
                </c:pt>
                <c:pt idx="1592">
                  <c:v>0.72464602960000002</c:v>
                </c:pt>
                <c:pt idx="1593">
                  <c:v>0.72508947830000003</c:v>
                </c:pt>
                <c:pt idx="1594">
                  <c:v>0.72566141250000005</c:v>
                </c:pt>
                <c:pt idx="1595">
                  <c:v>0.72634698799999997</c:v>
                </c:pt>
                <c:pt idx="1596">
                  <c:v>0.7269120012000001</c:v>
                </c:pt>
                <c:pt idx="1597">
                  <c:v>0.72723929180000002</c:v>
                </c:pt>
                <c:pt idx="1598">
                  <c:v>0.72732520220000008</c:v>
                </c:pt>
                <c:pt idx="1599">
                  <c:v>0.72765317439999999</c:v>
                </c:pt>
                <c:pt idx="1600">
                  <c:v>0.72834523080000002</c:v>
                </c:pt>
                <c:pt idx="1601">
                  <c:v>0.72904160979999999</c:v>
                </c:pt>
                <c:pt idx="1602">
                  <c:v>0.7294971871</c:v>
                </c:pt>
                <c:pt idx="1603">
                  <c:v>0.73018724499999998</c:v>
                </c:pt>
                <c:pt idx="1604">
                  <c:v>0.73124402399999999</c:v>
                </c:pt>
                <c:pt idx="1605">
                  <c:v>0.73218861109999989</c:v>
                </c:pt>
                <c:pt idx="1606">
                  <c:v>0.73253828609999982</c:v>
                </c:pt>
                <c:pt idx="1607">
                  <c:v>0.73266855119999996</c:v>
                </c:pt>
                <c:pt idx="1608">
                  <c:v>0.73329070890000003</c:v>
                </c:pt>
                <c:pt idx="1609">
                  <c:v>0.73379275299999991</c:v>
                </c:pt>
                <c:pt idx="1610">
                  <c:v>0.73427689369999993</c:v>
                </c:pt>
                <c:pt idx="1611">
                  <c:v>0.73475032320000011</c:v>
                </c:pt>
                <c:pt idx="1612">
                  <c:v>0.73485319680000005</c:v>
                </c:pt>
                <c:pt idx="1613">
                  <c:v>0.73458355669999997</c:v>
                </c:pt>
                <c:pt idx="1614">
                  <c:v>0.73444261409999989</c:v>
                </c:pt>
                <c:pt idx="1615">
                  <c:v>0.73492342940000011</c:v>
                </c:pt>
                <c:pt idx="1616">
                  <c:v>0.73588661999999994</c:v>
                </c:pt>
                <c:pt idx="1617">
                  <c:v>0.73683197719999993</c:v>
                </c:pt>
                <c:pt idx="1618">
                  <c:v>0.7377540065</c:v>
                </c:pt>
                <c:pt idx="1619">
                  <c:v>0.73828767869999989</c:v>
                </c:pt>
                <c:pt idx="1620">
                  <c:v>0.73844436000000002</c:v>
                </c:pt>
                <c:pt idx="1621">
                  <c:v>0.73860407319999999</c:v>
                </c:pt>
                <c:pt idx="1622">
                  <c:v>0.73913242650000011</c:v>
                </c:pt>
                <c:pt idx="1623">
                  <c:v>0.73979460500000005</c:v>
                </c:pt>
                <c:pt idx="1624">
                  <c:v>0.74033760600000009</c:v>
                </c:pt>
                <c:pt idx="1625">
                  <c:v>0.74086553320000004</c:v>
                </c:pt>
                <c:pt idx="1626">
                  <c:v>0.74127120979999994</c:v>
                </c:pt>
                <c:pt idx="1627">
                  <c:v>0.74132333439999998</c:v>
                </c:pt>
                <c:pt idx="1628">
                  <c:v>0.7416273726</c:v>
                </c:pt>
                <c:pt idx="1629">
                  <c:v>0.74193630200000005</c:v>
                </c:pt>
                <c:pt idx="1630">
                  <c:v>0.7422555877</c:v>
                </c:pt>
                <c:pt idx="1631">
                  <c:v>0.742697885</c:v>
                </c:pt>
                <c:pt idx="1632">
                  <c:v>0.74313418370000006</c:v>
                </c:pt>
                <c:pt idx="1633">
                  <c:v>0.74332457940000007</c:v>
                </c:pt>
                <c:pt idx="1634">
                  <c:v>0.74376767619999995</c:v>
                </c:pt>
                <c:pt idx="1635">
                  <c:v>0.74433385919999995</c:v>
                </c:pt>
                <c:pt idx="1636">
                  <c:v>0.74466382759999994</c:v>
                </c:pt>
                <c:pt idx="1637">
                  <c:v>0.74523871440000011</c:v>
                </c:pt>
                <c:pt idx="1638">
                  <c:v>0.74605860359999987</c:v>
                </c:pt>
                <c:pt idx="1639">
                  <c:v>0.74662276780000003</c:v>
                </c:pt>
                <c:pt idx="1640">
                  <c:v>0.74694818940000007</c:v>
                </c:pt>
                <c:pt idx="1641">
                  <c:v>0.74727610420000001</c:v>
                </c:pt>
                <c:pt idx="1642">
                  <c:v>0.74784906900000014</c:v>
                </c:pt>
                <c:pt idx="1643">
                  <c:v>0.748300242</c:v>
                </c:pt>
                <c:pt idx="1644">
                  <c:v>0.74863019399999997</c:v>
                </c:pt>
                <c:pt idx="1645">
                  <c:v>0.74872856499999996</c:v>
                </c:pt>
                <c:pt idx="1646">
                  <c:v>0.74908671999999998</c:v>
                </c:pt>
                <c:pt idx="1647">
                  <c:v>0.74944984020000005</c:v>
                </c:pt>
                <c:pt idx="1648">
                  <c:v>0.74993135430000002</c:v>
                </c:pt>
                <c:pt idx="1649">
                  <c:v>0.75089303520000006</c:v>
                </c:pt>
                <c:pt idx="1650">
                  <c:v>0.75149196000000007</c:v>
                </c:pt>
                <c:pt idx="1651">
                  <c:v>0.75185001699999998</c:v>
                </c:pt>
                <c:pt idx="1652">
                  <c:v>0.75257676900000003</c:v>
                </c:pt>
                <c:pt idx="1653">
                  <c:v>0.75317917640000009</c:v>
                </c:pt>
                <c:pt idx="1654">
                  <c:v>0.75328783669999999</c:v>
                </c:pt>
                <c:pt idx="1655">
                  <c:v>0.75314491400000005</c:v>
                </c:pt>
                <c:pt idx="1656">
                  <c:v>0.75375063869999992</c:v>
                </c:pt>
                <c:pt idx="1657">
                  <c:v>0.75424604159999997</c:v>
                </c:pt>
                <c:pt idx="1658">
                  <c:v>0.75399259409999997</c:v>
                </c:pt>
                <c:pt idx="1659">
                  <c:v>0.75433705659999994</c:v>
                </c:pt>
                <c:pt idx="1660">
                  <c:v>0.75479579139999997</c:v>
                </c:pt>
                <c:pt idx="1661">
                  <c:v>0.7552552293</c:v>
                </c:pt>
                <c:pt idx="1662">
                  <c:v>0.7557067583999999</c:v>
                </c:pt>
                <c:pt idx="1663">
                  <c:v>0.75615836850000007</c:v>
                </c:pt>
                <c:pt idx="1664">
                  <c:v>0.75614382619999987</c:v>
                </c:pt>
                <c:pt idx="1665">
                  <c:v>0.75612986399999993</c:v>
                </c:pt>
                <c:pt idx="1666">
                  <c:v>0.75598865500000001</c:v>
                </c:pt>
                <c:pt idx="1667">
                  <c:v>0.75645337239999999</c:v>
                </c:pt>
                <c:pt idx="1668">
                  <c:v>0.75764532349999991</c:v>
                </c:pt>
                <c:pt idx="1669">
                  <c:v>0.75882518080000005</c:v>
                </c:pt>
                <c:pt idx="1670">
                  <c:v>0.75951341910000014</c:v>
                </c:pt>
                <c:pt idx="1671">
                  <c:v>0.75970371759999999</c:v>
                </c:pt>
                <c:pt idx="1672">
                  <c:v>0.7602673056</c:v>
                </c:pt>
                <c:pt idx="1673">
                  <c:v>0.76083222360000013</c:v>
                </c:pt>
                <c:pt idx="1674">
                  <c:v>0.76127113710000005</c:v>
                </c:pt>
                <c:pt idx="1675">
                  <c:v>0.76145666000000001</c:v>
                </c:pt>
                <c:pt idx="1676">
                  <c:v>0.76115629370000004</c:v>
                </c:pt>
                <c:pt idx="1677">
                  <c:v>0.76147846860000001</c:v>
                </c:pt>
                <c:pt idx="1678">
                  <c:v>0.76242275680000005</c:v>
                </c:pt>
                <c:pt idx="1679">
                  <c:v>0.76350890879999989</c:v>
                </c:pt>
                <c:pt idx="1680">
                  <c:v>0.76410981760000007</c:v>
                </c:pt>
                <c:pt idx="1681">
                  <c:v>0.76458403759999993</c:v>
                </c:pt>
                <c:pt idx="1682">
                  <c:v>0.76503723140000002</c:v>
                </c:pt>
                <c:pt idx="1683">
                  <c:v>0.76572556920000001</c:v>
                </c:pt>
                <c:pt idx="1684">
                  <c:v>0.76605207370000006</c:v>
                </c:pt>
                <c:pt idx="1685">
                  <c:v>0.76674746500000002</c:v>
                </c:pt>
                <c:pt idx="1686">
                  <c:v>0.76720662009999996</c:v>
                </c:pt>
                <c:pt idx="1687">
                  <c:v>0.76729818640000003</c:v>
                </c:pt>
                <c:pt idx="1688">
                  <c:v>0.76789064079999991</c:v>
                </c:pt>
                <c:pt idx="1689">
                  <c:v>0.76898668729999997</c:v>
                </c:pt>
                <c:pt idx="1690">
                  <c:v>0.76971519180000014</c:v>
                </c:pt>
                <c:pt idx="1691">
                  <c:v>0.76956675599999991</c:v>
                </c:pt>
                <c:pt idx="1692">
                  <c:v>0.76952716319999992</c:v>
                </c:pt>
                <c:pt idx="1693">
                  <c:v>0.76996253339999998</c:v>
                </c:pt>
                <c:pt idx="1694">
                  <c:v>0.77051749999999997</c:v>
                </c:pt>
                <c:pt idx="1695">
                  <c:v>0.77095112899999996</c:v>
                </c:pt>
                <c:pt idx="1696">
                  <c:v>0.77138294240000005</c:v>
                </c:pt>
                <c:pt idx="1697">
                  <c:v>0.77193750200000011</c:v>
                </c:pt>
                <c:pt idx="1698">
                  <c:v>0.77174469540000012</c:v>
                </c:pt>
                <c:pt idx="1699">
                  <c:v>0.77154872639999994</c:v>
                </c:pt>
                <c:pt idx="1700">
                  <c:v>0.77098083719999988</c:v>
                </c:pt>
                <c:pt idx="1701">
                  <c:v>0.77212905799999998</c:v>
                </c:pt>
                <c:pt idx="1702">
                  <c:v>0.77328052310000006</c:v>
                </c:pt>
                <c:pt idx="1703">
                  <c:v>0.77407270499999992</c:v>
                </c:pt>
                <c:pt idx="1704">
                  <c:v>0.77436963740000009</c:v>
                </c:pt>
                <c:pt idx="1705">
                  <c:v>0.77492528409999994</c:v>
                </c:pt>
                <c:pt idx="1706">
                  <c:v>0.77525497189999992</c:v>
                </c:pt>
                <c:pt idx="1707">
                  <c:v>0.77559602549999995</c:v>
                </c:pt>
                <c:pt idx="1708">
                  <c:v>0.77618775110000005</c:v>
                </c:pt>
                <c:pt idx="1709">
                  <c:v>0.77678148940000002</c:v>
                </c:pt>
                <c:pt idx="1710">
                  <c:v>0.77712719249999995</c:v>
                </c:pt>
                <c:pt idx="1711">
                  <c:v>0.7776020938</c:v>
                </c:pt>
                <c:pt idx="1712">
                  <c:v>0.77819301699999988</c:v>
                </c:pt>
                <c:pt idx="1713">
                  <c:v>0.77865993399999989</c:v>
                </c:pt>
                <c:pt idx="1714">
                  <c:v>0.77886478020000005</c:v>
                </c:pt>
                <c:pt idx="1715">
                  <c:v>0.77906586800000011</c:v>
                </c:pt>
                <c:pt idx="1716">
                  <c:v>0.7798985504999999</c:v>
                </c:pt>
                <c:pt idx="1717">
                  <c:v>0.78049440820000004</c:v>
                </c:pt>
                <c:pt idx="1718">
                  <c:v>0.78058916319999994</c:v>
                </c:pt>
                <c:pt idx="1719">
                  <c:v>0.78103255199999999</c:v>
                </c:pt>
                <c:pt idx="1720">
                  <c:v>0.78184235940000002</c:v>
                </c:pt>
                <c:pt idx="1721">
                  <c:v>0.78239939400000003</c:v>
                </c:pt>
                <c:pt idx="1722">
                  <c:v>0.78271878240000003</c:v>
                </c:pt>
                <c:pt idx="1723">
                  <c:v>0.78328229760000001</c:v>
                </c:pt>
                <c:pt idx="1724">
                  <c:v>0.78411092760000001</c:v>
                </c:pt>
                <c:pt idx="1725">
                  <c:v>0.7844539975999999</c:v>
                </c:pt>
                <c:pt idx="1726">
                  <c:v>0.78428913779999998</c:v>
                </c:pt>
                <c:pt idx="1727">
                  <c:v>0.78399420810000009</c:v>
                </c:pt>
                <c:pt idx="1728">
                  <c:v>0.78455361829999992</c:v>
                </c:pt>
                <c:pt idx="1729">
                  <c:v>0.78583941739999996</c:v>
                </c:pt>
                <c:pt idx="1730">
                  <c:v>0.78651066780000012</c:v>
                </c:pt>
                <c:pt idx="1731">
                  <c:v>0.78656471080000001</c:v>
                </c:pt>
                <c:pt idx="1732">
                  <c:v>0.78612132779999988</c:v>
                </c:pt>
                <c:pt idx="1733">
                  <c:v>0.78629207550000002</c:v>
                </c:pt>
                <c:pt idx="1734">
                  <c:v>0.78719952520000003</c:v>
                </c:pt>
                <c:pt idx="1735">
                  <c:v>0.78751190719999997</c:v>
                </c:pt>
                <c:pt idx="1736">
                  <c:v>0.78772157949999988</c:v>
                </c:pt>
                <c:pt idx="1737">
                  <c:v>0.7893010587</c:v>
                </c:pt>
                <c:pt idx="1738">
                  <c:v>0.79026961439999999</c:v>
                </c:pt>
                <c:pt idx="1739">
                  <c:v>0.78987398599999992</c:v>
                </c:pt>
                <c:pt idx="1740">
                  <c:v>0.78922166859999998</c:v>
                </c:pt>
                <c:pt idx="1741">
                  <c:v>0.78918579709999992</c:v>
                </c:pt>
                <c:pt idx="1742">
                  <c:v>0.78964400879999985</c:v>
                </c:pt>
                <c:pt idx="1743">
                  <c:v>0.79011888750000003</c:v>
                </c:pt>
                <c:pt idx="1744">
                  <c:v>0.79061364759999997</c:v>
                </c:pt>
                <c:pt idx="1745">
                  <c:v>0.79100441279999989</c:v>
                </c:pt>
                <c:pt idx="1746">
                  <c:v>0.79189991999999998</c:v>
                </c:pt>
                <c:pt idx="1747">
                  <c:v>0.79292606160000001</c:v>
                </c:pt>
                <c:pt idx="1748">
                  <c:v>0.79333138260000002</c:v>
                </c:pt>
                <c:pt idx="1749">
                  <c:v>0.79361216000000001</c:v>
                </c:pt>
                <c:pt idx="1750">
                  <c:v>0.79438332749999985</c:v>
                </c:pt>
                <c:pt idx="1751">
                  <c:v>0.79476912900000007</c:v>
                </c:pt>
                <c:pt idx="1752">
                  <c:v>0.79501236480000004</c:v>
                </c:pt>
                <c:pt idx="1753">
                  <c:v>0.7956157076</c:v>
                </c:pt>
                <c:pt idx="1754">
                  <c:v>0.7962262416</c:v>
                </c:pt>
                <c:pt idx="1755">
                  <c:v>0.79660023460000007</c:v>
                </c:pt>
                <c:pt idx="1756">
                  <c:v>0.79746700879999999</c:v>
                </c:pt>
                <c:pt idx="1757">
                  <c:v>0.79832629500000007</c:v>
                </c:pt>
                <c:pt idx="1758">
                  <c:v>0.79880426569999985</c:v>
                </c:pt>
                <c:pt idx="1759">
                  <c:v>0.79889497099999995</c:v>
                </c:pt>
                <c:pt idx="1760">
                  <c:v>0.79897795670000005</c:v>
                </c:pt>
                <c:pt idx="1761">
                  <c:v>0.79930164599999998</c:v>
                </c:pt>
                <c:pt idx="1762">
                  <c:v>0.79987382870000001</c:v>
                </c:pt>
                <c:pt idx="1763">
                  <c:v>0.80032380260000002</c:v>
                </c:pt>
                <c:pt idx="1764">
                  <c:v>0.80079189449999999</c:v>
                </c:pt>
                <c:pt idx="1765">
                  <c:v>0.80088212449999985</c:v>
                </c:pt>
                <c:pt idx="1766">
                  <c:v>0.80133487199999998</c:v>
                </c:pt>
                <c:pt idx="1767">
                  <c:v>0.80217217779999994</c:v>
                </c:pt>
                <c:pt idx="1768">
                  <c:v>0.80275200299999994</c:v>
                </c:pt>
                <c:pt idx="1769">
                  <c:v>0.8035644032</c:v>
                </c:pt>
                <c:pt idx="1770">
                  <c:v>0.80449672139999995</c:v>
                </c:pt>
                <c:pt idx="1771">
                  <c:v>0.80493961079999998</c:v>
                </c:pt>
                <c:pt idx="1772">
                  <c:v>0.80489230529999989</c:v>
                </c:pt>
                <c:pt idx="1773">
                  <c:v>0.8047219122</c:v>
                </c:pt>
                <c:pt idx="1774">
                  <c:v>0.80565979080000005</c:v>
                </c:pt>
                <c:pt idx="1775">
                  <c:v>0.80719959100000005</c:v>
                </c:pt>
                <c:pt idx="1776">
                  <c:v>0.80736421110000001</c:v>
                </c:pt>
                <c:pt idx="1777">
                  <c:v>0.80704556400000005</c:v>
                </c:pt>
                <c:pt idx="1778">
                  <c:v>0.80699772010000004</c:v>
                </c:pt>
                <c:pt idx="1779">
                  <c:v>0.80732893499999991</c:v>
                </c:pt>
                <c:pt idx="1780">
                  <c:v>0.80828818559999993</c:v>
                </c:pt>
                <c:pt idx="1781">
                  <c:v>0.80838042880000005</c:v>
                </c:pt>
                <c:pt idx="1782">
                  <c:v>0.80821791340000004</c:v>
                </c:pt>
                <c:pt idx="1783">
                  <c:v>0.80866729660000003</c:v>
                </c:pt>
                <c:pt idx="1784">
                  <c:v>0.80948953819999991</c:v>
                </c:pt>
                <c:pt idx="1785">
                  <c:v>0.81030931540000006</c:v>
                </c:pt>
                <c:pt idx="1786">
                  <c:v>0.81063512639999991</c:v>
                </c:pt>
                <c:pt idx="1787">
                  <c:v>0.81096358980000005</c:v>
                </c:pt>
                <c:pt idx="1788">
                  <c:v>0.81118190599999995</c:v>
                </c:pt>
                <c:pt idx="1789">
                  <c:v>0.81153521999999989</c:v>
                </c:pt>
                <c:pt idx="1790">
                  <c:v>0.81191858080000001</c:v>
                </c:pt>
                <c:pt idx="1791">
                  <c:v>0.81254989199999994</c:v>
                </c:pt>
                <c:pt idx="1792">
                  <c:v>0.81304697249999991</c:v>
                </c:pt>
                <c:pt idx="1793">
                  <c:v>0.81378166000000007</c:v>
                </c:pt>
                <c:pt idx="1794">
                  <c:v>0.81451325099999994</c:v>
                </c:pt>
                <c:pt idx="1795">
                  <c:v>0.8147574984</c:v>
                </c:pt>
                <c:pt idx="1796">
                  <c:v>0.81487383920000001</c:v>
                </c:pt>
                <c:pt idx="1797">
                  <c:v>0.81536425750000008</c:v>
                </c:pt>
                <c:pt idx="1798">
                  <c:v>0.81609569599999998</c:v>
                </c:pt>
                <c:pt idx="1799">
                  <c:v>0.81644264939999989</c:v>
                </c:pt>
                <c:pt idx="1800">
                  <c:v>0.81652971119999995</c:v>
                </c:pt>
                <c:pt idx="1801">
                  <c:v>0.81709874500000002</c:v>
                </c:pt>
                <c:pt idx="1802">
                  <c:v>0.81791738160000005</c:v>
                </c:pt>
                <c:pt idx="1803">
                  <c:v>0.81861334559999999</c:v>
                </c:pt>
                <c:pt idx="1804">
                  <c:v>0.81931861199999989</c:v>
                </c:pt>
                <c:pt idx="1805">
                  <c:v>0.81965553040000017</c:v>
                </c:pt>
                <c:pt idx="1806">
                  <c:v>0.8197533936000001</c:v>
                </c:pt>
                <c:pt idx="1807">
                  <c:v>0.81999053370000008</c:v>
                </c:pt>
                <c:pt idx="1808">
                  <c:v>0.8206311624</c:v>
                </c:pt>
                <c:pt idx="1809">
                  <c:v>0.82115301119999995</c:v>
                </c:pt>
                <c:pt idx="1810">
                  <c:v>0.82153365580000015</c:v>
                </c:pt>
                <c:pt idx="1811">
                  <c:v>0.82203073569999996</c:v>
                </c:pt>
                <c:pt idx="1812">
                  <c:v>0.82276527039999992</c:v>
                </c:pt>
                <c:pt idx="1813">
                  <c:v>0.82348415369999994</c:v>
                </c:pt>
                <c:pt idx="1814">
                  <c:v>0.82418800920000002</c:v>
                </c:pt>
                <c:pt idx="1815">
                  <c:v>0.82487878270000003</c:v>
                </c:pt>
                <c:pt idx="1816">
                  <c:v>0.82544138099999997</c:v>
                </c:pt>
                <c:pt idx="1817">
                  <c:v>0.82575475259999986</c:v>
                </c:pt>
                <c:pt idx="1818">
                  <c:v>0.82608402420000004</c:v>
                </c:pt>
                <c:pt idx="1819">
                  <c:v>0.82643912670000008</c:v>
                </c:pt>
                <c:pt idx="1820">
                  <c:v>0.82691997979999998</c:v>
                </c:pt>
                <c:pt idx="1821">
                  <c:v>0.82741945649999993</c:v>
                </c:pt>
                <c:pt idx="1822">
                  <c:v>0.82754782630000001</c:v>
                </c:pt>
                <c:pt idx="1823">
                  <c:v>0.82754978960000003</c:v>
                </c:pt>
                <c:pt idx="1824">
                  <c:v>0.82767483199999992</c:v>
                </c:pt>
                <c:pt idx="1825">
                  <c:v>0.82854000459999999</c:v>
                </c:pt>
                <c:pt idx="1826">
                  <c:v>0.82976488019999994</c:v>
                </c:pt>
                <c:pt idx="1827">
                  <c:v>0.83061988629999994</c:v>
                </c:pt>
                <c:pt idx="1828">
                  <c:v>0.8305962671999999</c:v>
                </c:pt>
                <c:pt idx="1829">
                  <c:v>0.83069248919999994</c:v>
                </c:pt>
                <c:pt idx="1830">
                  <c:v>0.83077809359999999</c:v>
                </c:pt>
                <c:pt idx="1831">
                  <c:v>0.83098558499999997</c:v>
                </c:pt>
                <c:pt idx="1832">
                  <c:v>0.83119376499999997</c:v>
                </c:pt>
                <c:pt idx="1833">
                  <c:v>0.83152055999999996</c:v>
                </c:pt>
                <c:pt idx="1834">
                  <c:v>0.83221315500000004</c:v>
                </c:pt>
                <c:pt idx="1835">
                  <c:v>0.83291117000000015</c:v>
                </c:pt>
                <c:pt idx="1836">
                  <c:v>0.83348869019999994</c:v>
                </c:pt>
                <c:pt idx="1837">
                  <c:v>0.83406696819999993</c:v>
                </c:pt>
                <c:pt idx="1838">
                  <c:v>0.83478195059999993</c:v>
                </c:pt>
                <c:pt idx="1839">
                  <c:v>0.83486190660000004</c:v>
                </c:pt>
                <c:pt idx="1840">
                  <c:v>0.83481988340000002</c:v>
                </c:pt>
                <c:pt idx="1841">
                  <c:v>0.83515313839999994</c:v>
                </c:pt>
                <c:pt idx="1842">
                  <c:v>0.83586978540000001</c:v>
                </c:pt>
                <c:pt idx="1843">
                  <c:v>0.83645587889999995</c:v>
                </c:pt>
                <c:pt idx="1844">
                  <c:v>0.83691404160000005</c:v>
                </c:pt>
                <c:pt idx="1845">
                  <c:v>0.83698881279999993</c:v>
                </c:pt>
                <c:pt idx="1846">
                  <c:v>0.83682082479999997</c:v>
                </c:pt>
                <c:pt idx="1847">
                  <c:v>0.83728378139999993</c:v>
                </c:pt>
                <c:pt idx="1848">
                  <c:v>0.8382618288</c:v>
                </c:pt>
                <c:pt idx="1849">
                  <c:v>0.83935882240000004</c:v>
                </c:pt>
                <c:pt idx="1850">
                  <c:v>0.83980807949999992</c:v>
                </c:pt>
                <c:pt idx="1851">
                  <c:v>0.84000047759999996</c:v>
                </c:pt>
                <c:pt idx="1852">
                  <c:v>0.84058937</c:v>
                </c:pt>
                <c:pt idx="1853">
                  <c:v>0.84143736179999995</c:v>
                </c:pt>
                <c:pt idx="1854">
                  <c:v>0.8416540522999999</c:v>
                </c:pt>
                <c:pt idx="1855">
                  <c:v>0.84238016320000009</c:v>
                </c:pt>
                <c:pt idx="1856">
                  <c:v>0.84336148910000019</c:v>
                </c:pt>
                <c:pt idx="1857">
                  <c:v>0.84308567239999999</c:v>
                </c:pt>
                <c:pt idx="1858">
                  <c:v>0.84255262799999997</c:v>
                </c:pt>
                <c:pt idx="1859">
                  <c:v>0.84263584439999994</c:v>
                </c:pt>
                <c:pt idx="1860">
                  <c:v>0.84308906519999993</c:v>
                </c:pt>
                <c:pt idx="1861">
                  <c:v>0.84403594990000008</c:v>
                </c:pt>
                <c:pt idx="1862">
                  <c:v>0.84436644509999992</c:v>
                </c:pt>
                <c:pt idx="1863">
                  <c:v>0.8447117824999999</c:v>
                </c:pt>
                <c:pt idx="1864">
                  <c:v>0.84505583049999999</c:v>
                </c:pt>
                <c:pt idx="1865">
                  <c:v>0.84589978170000002</c:v>
                </c:pt>
                <c:pt idx="1866">
                  <c:v>0.84723367520000004</c:v>
                </c:pt>
                <c:pt idx="1867">
                  <c:v>0.84792668799999993</c:v>
                </c:pt>
                <c:pt idx="1868">
                  <c:v>0.84824482500000009</c:v>
                </c:pt>
                <c:pt idx="1869">
                  <c:v>0.84806029839999997</c:v>
                </c:pt>
                <c:pt idx="1870">
                  <c:v>0.84750676670000002</c:v>
                </c:pt>
                <c:pt idx="1871">
                  <c:v>0.8477315903999999</c:v>
                </c:pt>
                <c:pt idx="1872">
                  <c:v>0.84859650000000009</c:v>
                </c:pt>
                <c:pt idx="1873">
                  <c:v>0.84933384550000002</c:v>
                </c:pt>
                <c:pt idx="1874">
                  <c:v>0.85021535689999994</c:v>
                </c:pt>
                <c:pt idx="1875">
                  <c:v>0.85097335199999991</c:v>
                </c:pt>
                <c:pt idx="1876">
                  <c:v>0.85135754879999992</c:v>
                </c:pt>
                <c:pt idx="1877">
                  <c:v>0.8518601871</c:v>
                </c:pt>
                <c:pt idx="1878">
                  <c:v>0.85248944249999992</c:v>
                </c:pt>
                <c:pt idx="1879">
                  <c:v>0.85300587759999991</c:v>
                </c:pt>
                <c:pt idx="1880">
                  <c:v>0.85327815319999989</c:v>
                </c:pt>
                <c:pt idx="1881">
                  <c:v>0.85353013200000005</c:v>
                </c:pt>
                <c:pt idx="1882">
                  <c:v>0.85439608019999991</c:v>
                </c:pt>
                <c:pt idx="1883">
                  <c:v>0.85538135299999996</c:v>
                </c:pt>
                <c:pt idx="1884">
                  <c:v>0.85572968400000005</c:v>
                </c:pt>
                <c:pt idx="1885">
                  <c:v>0.85582073699999994</c:v>
                </c:pt>
                <c:pt idx="1886">
                  <c:v>0.85629987299999999</c:v>
                </c:pt>
                <c:pt idx="1887">
                  <c:v>0.8567927004</c:v>
                </c:pt>
                <c:pt idx="1888">
                  <c:v>0.85728767039999998</c:v>
                </c:pt>
                <c:pt idx="1889">
                  <c:v>0.85765536759999994</c:v>
                </c:pt>
                <c:pt idx="1890">
                  <c:v>0.85776562479999996</c:v>
                </c:pt>
                <c:pt idx="1891">
                  <c:v>0.85785682520000006</c:v>
                </c:pt>
                <c:pt idx="1892">
                  <c:v>0.85844408400000005</c:v>
                </c:pt>
                <c:pt idx="1893">
                  <c:v>0.8592733535999999</c:v>
                </c:pt>
                <c:pt idx="1894">
                  <c:v>0.86022405330000007</c:v>
                </c:pt>
                <c:pt idx="1895">
                  <c:v>0.8610576835999999</c:v>
                </c:pt>
                <c:pt idx="1896">
                  <c:v>0.86163651690000009</c:v>
                </c:pt>
                <c:pt idx="1897">
                  <c:v>0.86172056279999998</c:v>
                </c:pt>
                <c:pt idx="1898">
                  <c:v>0.86168190080000007</c:v>
                </c:pt>
                <c:pt idx="1899">
                  <c:v>0.862158698</c:v>
                </c:pt>
                <c:pt idx="1900">
                  <c:v>0.86263421399999995</c:v>
                </c:pt>
                <c:pt idx="1901">
                  <c:v>0.86273473259999989</c:v>
                </c:pt>
                <c:pt idx="1902">
                  <c:v>0.86320832560000005</c:v>
                </c:pt>
                <c:pt idx="1903">
                  <c:v>0.86455509400000008</c:v>
                </c:pt>
                <c:pt idx="1904">
                  <c:v>0.86526696480000009</c:v>
                </c:pt>
                <c:pt idx="1905">
                  <c:v>0.8657374927999999</c:v>
                </c:pt>
                <c:pt idx="1906">
                  <c:v>0.86584517909999992</c:v>
                </c:pt>
                <c:pt idx="1907">
                  <c:v>0.86620536660000003</c:v>
                </c:pt>
                <c:pt idx="1908">
                  <c:v>0.86681883599999998</c:v>
                </c:pt>
                <c:pt idx="1909">
                  <c:v>0.86668915089999998</c:v>
                </c:pt>
                <c:pt idx="1910">
                  <c:v>0.86644063800000015</c:v>
                </c:pt>
                <c:pt idx="1911">
                  <c:v>0.86681127099999999</c:v>
                </c:pt>
                <c:pt idx="1912">
                  <c:v>0.86779511499999995</c:v>
                </c:pt>
                <c:pt idx="1913">
                  <c:v>0.86839805160000005</c:v>
                </c:pt>
                <c:pt idx="1914">
                  <c:v>0.86874631250000001</c:v>
                </c:pt>
                <c:pt idx="1915">
                  <c:v>0.86933706449999992</c:v>
                </c:pt>
                <c:pt idx="1916">
                  <c:v>0.87017656050000003</c:v>
                </c:pt>
                <c:pt idx="1917">
                  <c:v>0.87013002760000002</c:v>
                </c:pt>
                <c:pt idx="1918">
                  <c:v>0.86995637280000016</c:v>
                </c:pt>
                <c:pt idx="1919">
                  <c:v>0.87029593199999999</c:v>
                </c:pt>
                <c:pt idx="1920">
                  <c:v>0.87127254330000004</c:v>
                </c:pt>
                <c:pt idx="1921">
                  <c:v>0.87173251200000001</c:v>
                </c:pt>
                <c:pt idx="1922">
                  <c:v>0.8718276492</c:v>
                </c:pt>
                <c:pt idx="1923">
                  <c:v>0.87218677119999999</c:v>
                </c:pt>
                <c:pt idx="1924">
                  <c:v>0.87292474250000007</c:v>
                </c:pt>
                <c:pt idx="1925">
                  <c:v>0.873154765</c:v>
                </c:pt>
                <c:pt idx="1926">
                  <c:v>0.87338895930000005</c:v>
                </c:pt>
                <c:pt idx="1927">
                  <c:v>0.87387971520000007</c:v>
                </c:pt>
                <c:pt idx="1928">
                  <c:v>0.87489199750000013</c:v>
                </c:pt>
                <c:pt idx="1929">
                  <c:v>0.87580010099999994</c:v>
                </c:pt>
                <c:pt idx="1930">
                  <c:v>0.87582018360000002</c:v>
                </c:pt>
                <c:pt idx="1931">
                  <c:v>0.87582500639999994</c:v>
                </c:pt>
                <c:pt idx="1932">
                  <c:v>0.87646090590000003</c:v>
                </c:pt>
                <c:pt idx="1933">
                  <c:v>0.87748246719999989</c:v>
                </c:pt>
                <c:pt idx="1934">
                  <c:v>0.87874308759999997</c:v>
                </c:pt>
                <c:pt idx="1935">
                  <c:v>0.87872946959999987</c:v>
                </c:pt>
                <c:pt idx="1936">
                  <c:v>0.87858495120000013</c:v>
                </c:pt>
                <c:pt idx="1937">
                  <c:v>0.87855807959999999</c:v>
                </c:pt>
                <c:pt idx="1938">
                  <c:v>0.8787867305999999</c:v>
                </c:pt>
                <c:pt idx="1939">
                  <c:v>0.8795265767999999</c:v>
                </c:pt>
                <c:pt idx="1940">
                  <c:v>0.88027074240000003</c:v>
                </c:pt>
                <c:pt idx="1941">
                  <c:v>0.88063055040000005</c:v>
                </c:pt>
                <c:pt idx="1942">
                  <c:v>0.88101056879999995</c:v>
                </c:pt>
                <c:pt idx="1943">
                  <c:v>0.88125758709999991</c:v>
                </c:pt>
                <c:pt idx="1944">
                  <c:v>0.88072696319999999</c:v>
                </c:pt>
                <c:pt idx="1945">
                  <c:v>0.88032026199999991</c:v>
                </c:pt>
                <c:pt idx="1946">
                  <c:v>0.88105450649999995</c:v>
                </c:pt>
                <c:pt idx="1947">
                  <c:v>0.88304651999999995</c:v>
                </c:pt>
                <c:pt idx="1948">
                  <c:v>0.88401685210000003</c:v>
                </c:pt>
                <c:pt idx="1949">
                  <c:v>0.88460107830000001</c:v>
                </c:pt>
                <c:pt idx="1950">
                  <c:v>0.88506057640000002</c:v>
                </c:pt>
                <c:pt idx="1951">
                  <c:v>0.88539880319999997</c:v>
                </c:pt>
                <c:pt idx="1952">
                  <c:v>0.88574126519999996</c:v>
                </c:pt>
                <c:pt idx="1953">
                  <c:v>0.88594915499999993</c:v>
                </c:pt>
                <c:pt idx="1954">
                  <c:v>0.88615986000000002</c:v>
                </c:pt>
                <c:pt idx="1955">
                  <c:v>0.88624920399999996</c:v>
                </c:pt>
                <c:pt idx="1956">
                  <c:v>0.88685276400000002</c:v>
                </c:pt>
                <c:pt idx="1957">
                  <c:v>0.88733153250000008</c:v>
                </c:pt>
                <c:pt idx="1958">
                  <c:v>0.88768127679999986</c:v>
                </c:pt>
                <c:pt idx="1959">
                  <c:v>0.8881567024</c:v>
                </c:pt>
                <c:pt idx="1960">
                  <c:v>0.8891368623</c:v>
                </c:pt>
                <c:pt idx="1961">
                  <c:v>0.89023164229999996</c:v>
                </c:pt>
                <c:pt idx="1962">
                  <c:v>0.89055793279999995</c:v>
                </c:pt>
                <c:pt idx="1963">
                  <c:v>0.89087164470000002</c:v>
                </c:pt>
                <c:pt idx="1964">
                  <c:v>0.89170281750000002</c:v>
                </c:pt>
                <c:pt idx="1965">
                  <c:v>0.8925397263</c:v>
                </c:pt>
                <c:pt idx="1966">
                  <c:v>0.8924990088000001</c:v>
                </c:pt>
                <c:pt idx="1967">
                  <c:v>0.89246458559999997</c:v>
                </c:pt>
                <c:pt idx="1968">
                  <c:v>0.89345839520000003</c:v>
                </c:pt>
                <c:pt idx="1969">
                  <c:v>0.89381107199999998</c:v>
                </c:pt>
                <c:pt idx="1970">
                  <c:v>0.89390316499999989</c:v>
                </c:pt>
                <c:pt idx="1971">
                  <c:v>0.89424396960000008</c:v>
                </c:pt>
                <c:pt idx="1972">
                  <c:v>0.89498958579999988</c:v>
                </c:pt>
                <c:pt idx="1973">
                  <c:v>0.89560393439999997</c:v>
                </c:pt>
                <c:pt idx="1974">
                  <c:v>0.89621488050000009</c:v>
                </c:pt>
                <c:pt idx="1975">
                  <c:v>0.8964428512</c:v>
                </c:pt>
                <c:pt idx="1976">
                  <c:v>0.89626095000000006</c:v>
                </c:pt>
                <c:pt idx="1977">
                  <c:v>0.89643820699999999</c:v>
                </c:pt>
                <c:pt idx="1978">
                  <c:v>0.89662393340000002</c:v>
                </c:pt>
                <c:pt idx="1979">
                  <c:v>0.89707406739999995</c:v>
                </c:pt>
                <c:pt idx="1980">
                  <c:v>0.89778162579999998</c:v>
                </c:pt>
                <c:pt idx="1981">
                  <c:v>0.89826083049999994</c:v>
                </c:pt>
                <c:pt idx="1982">
                  <c:v>0.89811208250000008</c:v>
                </c:pt>
                <c:pt idx="1983">
                  <c:v>0.89859421059999989</c:v>
                </c:pt>
                <c:pt idx="1984">
                  <c:v>0.89933108370000003</c:v>
                </c:pt>
                <c:pt idx="1985">
                  <c:v>0.90032773599999993</c:v>
                </c:pt>
                <c:pt idx="1986">
                  <c:v>0.90106492500000002</c:v>
                </c:pt>
                <c:pt idx="1987">
                  <c:v>0.90219004200000008</c:v>
                </c:pt>
                <c:pt idx="1988">
                  <c:v>0.90270396359999994</c:v>
                </c:pt>
                <c:pt idx="1989">
                  <c:v>0.90270197549999998</c:v>
                </c:pt>
                <c:pt idx="1990">
                  <c:v>0.90267728320000007</c:v>
                </c:pt>
                <c:pt idx="1991">
                  <c:v>0.90328125279999993</c:v>
                </c:pt>
                <c:pt idx="1992">
                  <c:v>0.903762132</c:v>
                </c:pt>
                <c:pt idx="1993">
                  <c:v>0.90436985100000011</c:v>
                </c:pt>
                <c:pt idx="1994">
                  <c:v>0.90472201150000009</c:v>
                </c:pt>
                <c:pt idx="1995">
                  <c:v>0.90507493670000005</c:v>
                </c:pt>
                <c:pt idx="1996">
                  <c:v>0.90594291900000001</c:v>
                </c:pt>
                <c:pt idx="1997">
                  <c:v>0.90693006320000014</c:v>
                </c:pt>
                <c:pt idx="1998">
                  <c:v>0.90753621360000003</c:v>
                </c:pt>
                <c:pt idx="1999">
                  <c:v>0.90777192660000006</c:v>
                </c:pt>
                <c:pt idx="2000">
                  <c:v>0.90802617679999997</c:v>
                </c:pt>
                <c:pt idx="2001">
                  <c:v>0.90892123920000001</c:v>
                </c:pt>
                <c:pt idx="2002">
                  <c:v>0.90970388689999993</c:v>
                </c:pt>
                <c:pt idx="2003">
                  <c:v>0.90945575000000012</c:v>
                </c:pt>
                <c:pt idx="2004">
                  <c:v>0.90894081829999984</c:v>
                </c:pt>
                <c:pt idx="2005">
                  <c:v>0.90867462659999998</c:v>
                </c:pt>
                <c:pt idx="2006">
                  <c:v>0.90953604040000002</c:v>
                </c:pt>
                <c:pt idx="2007">
                  <c:v>0.91090978380000009</c:v>
                </c:pt>
                <c:pt idx="2008">
                  <c:v>0.91216538580000017</c:v>
                </c:pt>
                <c:pt idx="2009">
                  <c:v>0.91276838449999997</c:v>
                </c:pt>
                <c:pt idx="2010">
                  <c:v>0.91298759240000005</c:v>
                </c:pt>
                <c:pt idx="2011">
                  <c:v>0.9130848051999999</c:v>
                </c:pt>
                <c:pt idx="2012">
                  <c:v>0.91369374719999996</c:v>
                </c:pt>
                <c:pt idx="2013">
                  <c:v>0.91417360050000007</c:v>
                </c:pt>
                <c:pt idx="2014">
                  <c:v>0.91465711380000003</c:v>
                </c:pt>
                <c:pt idx="2015">
                  <c:v>0.91539057090000009</c:v>
                </c:pt>
                <c:pt idx="2016">
                  <c:v>0.91561149720000001</c:v>
                </c:pt>
                <c:pt idx="2017">
                  <c:v>0.91583316600000009</c:v>
                </c:pt>
                <c:pt idx="2018">
                  <c:v>0.91644122909999992</c:v>
                </c:pt>
                <c:pt idx="2019">
                  <c:v>0.91742720159999991</c:v>
                </c:pt>
                <c:pt idx="2020">
                  <c:v>0.91866547800000009</c:v>
                </c:pt>
                <c:pt idx="2021">
                  <c:v>0.91939320899999988</c:v>
                </c:pt>
                <c:pt idx="2022">
                  <c:v>0.91998742440000003</c:v>
                </c:pt>
                <c:pt idx="2023">
                  <c:v>0.92058677039999992</c:v>
                </c:pt>
                <c:pt idx="2024">
                  <c:v>0.92081617109999991</c:v>
                </c:pt>
                <c:pt idx="2025">
                  <c:v>0.92118288429999984</c:v>
                </c:pt>
                <c:pt idx="2026">
                  <c:v>0.92103646049999999</c:v>
                </c:pt>
                <c:pt idx="2027">
                  <c:v>0.92100353460000006</c:v>
                </c:pt>
                <c:pt idx="2028">
                  <c:v>0.92122579419999995</c:v>
                </c:pt>
                <c:pt idx="2029">
                  <c:v>0.92132154089999996</c:v>
                </c:pt>
                <c:pt idx="2030">
                  <c:v>0.92128209719999998</c:v>
                </c:pt>
                <c:pt idx="2031">
                  <c:v>0.9221213652000001</c:v>
                </c:pt>
                <c:pt idx="2032">
                  <c:v>0.92295642599999994</c:v>
                </c:pt>
                <c:pt idx="2033">
                  <c:v>0.92325716159999993</c:v>
                </c:pt>
                <c:pt idx="2034">
                  <c:v>0.92342268599999999</c:v>
                </c:pt>
                <c:pt idx="2035">
                  <c:v>0.92384427520000012</c:v>
                </c:pt>
                <c:pt idx="2036">
                  <c:v>0.92427239269999995</c:v>
                </c:pt>
                <c:pt idx="2037">
                  <c:v>0.92458767149999999</c:v>
                </c:pt>
                <c:pt idx="2038">
                  <c:v>0.92505126000000004</c:v>
                </c:pt>
                <c:pt idx="2039">
                  <c:v>0.92580574069999999</c:v>
                </c:pt>
                <c:pt idx="2040">
                  <c:v>0.92632590719999985</c:v>
                </c:pt>
                <c:pt idx="2041">
                  <c:v>0.92660299410000013</c:v>
                </c:pt>
                <c:pt idx="2042">
                  <c:v>0.92714361480000007</c:v>
                </c:pt>
                <c:pt idx="2043">
                  <c:v>0.92757286159999996</c:v>
                </c:pt>
                <c:pt idx="2044">
                  <c:v>0.92748732480000007</c:v>
                </c:pt>
                <c:pt idx="2045">
                  <c:v>0.92777978149999996</c:v>
                </c:pt>
                <c:pt idx="2046">
                  <c:v>0.92856851579999988</c:v>
                </c:pt>
                <c:pt idx="2047">
                  <c:v>0.92971245000000002</c:v>
                </c:pt>
                <c:pt idx="2048">
                  <c:v>0.93082470979999998</c:v>
                </c:pt>
                <c:pt idx="2049">
                  <c:v>0.93128714680000002</c:v>
                </c:pt>
                <c:pt idx="2050">
                  <c:v>0.93113152929999998</c:v>
                </c:pt>
                <c:pt idx="2051">
                  <c:v>0.93110632020000006</c:v>
                </c:pt>
                <c:pt idx="2052">
                  <c:v>0.93172694540000001</c:v>
                </c:pt>
                <c:pt idx="2053">
                  <c:v>0.9331466759999999</c:v>
                </c:pt>
                <c:pt idx="2054">
                  <c:v>0.93418977159999994</c:v>
                </c:pt>
                <c:pt idx="2055">
                  <c:v>0.93406625990000003</c:v>
                </c:pt>
                <c:pt idx="2056">
                  <c:v>0.93343643799999987</c:v>
                </c:pt>
                <c:pt idx="2057">
                  <c:v>0.93348835599999991</c:v>
                </c:pt>
                <c:pt idx="2058">
                  <c:v>0.93418308979999998</c:v>
                </c:pt>
                <c:pt idx="2059">
                  <c:v>0.93511964000000003</c:v>
                </c:pt>
                <c:pt idx="2060">
                  <c:v>0.93616817699999999</c:v>
                </c:pt>
                <c:pt idx="2061">
                  <c:v>0.93698845679999987</c:v>
                </c:pt>
                <c:pt idx="2062">
                  <c:v>0.93732407340000001</c:v>
                </c:pt>
                <c:pt idx="2063">
                  <c:v>0.93740264240000004</c:v>
                </c:pt>
                <c:pt idx="2064">
                  <c:v>0.93785230840000011</c:v>
                </c:pt>
                <c:pt idx="2065">
                  <c:v>0.93839857820000006</c:v>
                </c:pt>
                <c:pt idx="2066">
                  <c:v>0.93889898999999999</c:v>
                </c:pt>
                <c:pt idx="2067">
                  <c:v>0.93949818159999998</c:v>
                </c:pt>
                <c:pt idx="2068">
                  <c:v>0.94008869640000003</c:v>
                </c:pt>
                <c:pt idx="2069">
                  <c:v>0.94081379349999994</c:v>
                </c:pt>
                <c:pt idx="2070">
                  <c:v>0.94128460759999999</c:v>
                </c:pt>
                <c:pt idx="2071">
                  <c:v>0.94176427410000008</c:v>
                </c:pt>
                <c:pt idx="2072">
                  <c:v>0.94172561160000001</c:v>
                </c:pt>
                <c:pt idx="2073">
                  <c:v>0.94168033920000016</c:v>
                </c:pt>
                <c:pt idx="2074">
                  <c:v>0.94226760749999994</c:v>
                </c:pt>
                <c:pt idx="2075">
                  <c:v>0.94310872629999998</c:v>
                </c:pt>
                <c:pt idx="2076">
                  <c:v>0.94394189159999997</c:v>
                </c:pt>
                <c:pt idx="2077">
                  <c:v>0.94464348779999996</c:v>
                </c:pt>
                <c:pt idx="2078">
                  <c:v>0.94470512699999998</c:v>
                </c:pt>
                <c:pt idx="2079">
                  <c:v>0.94502573400000001</c:v>
                </c:pt>
                <c:pt idx="2080">
                  <c:v>0.94522422359999991</c:v>
                </c:pt>
                <c:pt idx="2081">
                  <c:v>0.94568320800000005</c:v>
                </c:pt>
                <c:pt idx="2082">
                  <c:v>0.94627764440000006</c:v>
                </c:pt>
                <c:pt idx="2083">
                  <c:v>0.9467441111999999</c:v>
                </c:pt>
                <c:pt idx="2084">
                  <c:v>0.94696406719999993</c:v>
                </c:pt>
                <c:pt idx="2085">
                  <c:v>0.94693376699999998</c:v>
                </c:pt>
                <c:pt idx="2086">
                  <c:v>0.94755862450000006</c:v>
                </c:pt>
                <c:pt idx="2087">
                  <c:v>0.94831539200000003</c:v>
                </c:pt>
                <c:pt idx="2088">
                  <c:v>0.94841401600000008</c:v>
                </c:pt>
                <c:pt idx="2089">
                  <c:v>0.94862531979999998</c:v>
                </c:pt>
                <c:pt idx="2090">
                  <c:v>0.94947516740000015</c:v>
                </c:pt>
                <c:pt idx="2091">
                  <c:v>0.95058218750000001</c:v>
                </c:pt>
                <c:pt idx="2092">
                  <c:v>0.95117892649999991</c:v>
                </c:pt>
                <c:pt idx="2093">
                  <c:v>0.95113855900000011</c:v>
                </c:pt>
                <c:pt idx="2094">
                  <c:v>0.95096776480000011</c:v>
                </c:pt>
                <c:pt idx="2095">
                  <c:v>0.95106291519999997</c:v>
                </c:pt>
                <c:pt idx="2096">
                  <c:v>0.95154935229999993</c:v>
                </c:pt>
                <c:pt idx="2097">
                  <c:v>0.95217960359999998</c:v>
                </c:pt>
                <c:pt idx="2098">
                  <c:v>0.95292418760000008</c:v>
                </c:pt>
                <c:pt idx="2099">
                  <c:v>0.95353621440000003</c:v>
                </c:pt>
                <c:pt idx="2100">
                  <c:v>0.95375614400000008</c:v>
                </c:pt>
                <c:pt idx="2101">
                  <c:v>0.95435502240000003</c:v>
                </c:pt>
                <c:pt idx="2102">
                  <c:v>0.95483605999999999</c:v>
                </c:pt>
                <c:pt idx="2103">
                  <c:v>0.95558192750000015</c:v>
                </c:pt>
                <c:pt idx="2104">
                  <c:v>0.95568337600000008</c:v>
                </c:pt>
                <c:pt idx="2105">
                  <c:v>0.95605037729999998</c:v>
                </c:pt>
                <c:pt idx="2106">
                  <c:v>0.9569412048</c:v>
                </c:pt>
                <c:pt idx="2107">
                  <c:v>0.95731728250000014</c:v>
                </c:pt>
                <c:pt idx="2108">
                  <c:v>0.95755095360000009</c:v>
                </c:pt>
                <c:pt idx="2109">
                  <c:v>0.95816760199999995</c:v>
                </c:pt>
                <c:pt idx="2110">
                  <c:v>0.95890311000000006</c:v>
                </c:pt>
                <c:pt idx="2111">
                  <c:v>0.9589899825</c:v>
                </c:pt>
                <c:pt idx="2112">
                  <c:v>0.95945619000000015</c:v>
                </c:pt>
                <c:pt idx="2113">
                  <c:v>0.96045330000000007</c:v>
                </c:pt>
                <c:pt idx="2114">
                  <c:v>0.96095538520000001</c:v>
                </c:pt>
                <c:pt idx="2115">
                  <c:v>0.9608159704</c:v>
                </c:pt>
                <c:pt idx="2116">
                  <c:v>0.96068169539999992</c:v>
                </c:pt>
                <c:pt idx="2117">
                  <c:v>0.96118539690000004</c:v>
                </c:pt>
                <c:pt idx="2118">
                  <c:v>0.96208664579999992</c:v>
                </c:pt>
                <c:pt idx="2119">
                  <c:v>0.96260026500000007</c:v>
                </c:pt>
                <c:pt idx="2120">
                  <c:v>0.96323359500000005</c:v>
                </c:pt>
                <c:pt idx="2121">
                  <c:v>0.96398368499999998</c:v>
                </c:pt>
                <c:pt idx="2122">
                  <c:v>0.96420171840000002</c:v>
                </c:pt>
                <c:pt idx="2123">
                  <c:v>0.96442275840000002</c:v>
                </c:pt>
                <c:pt idx="2124">
                  <c:v>0.96439930240000016</c:v>
                </c:pt>
                <c:pt idx="2125">
                  <c:v>0.96452456320000013</c:v>
                </c:pt>
                <c:pt idx="2126">
                  <c:v>0.96529821120000003</c:v>
                </c:pt>
                <c:pt idx="2127">
                  <c:v>0.96633156840000001</c:v>
                </c:pt>
                <c:pt idx="2128">
                  <c:v>0.96685423530000003</c:v>
                </c:pt>
                <c:pt idx="2129">
                  <c:v>0.9664694907000001</c:v>
                </c:pt>
                <c:pt idx="2130">
                  <c:v>0.96646250099999997</c:v>
                </c:pt>
                <c:pt idx="2131">
                  <c:v>0.9673475359999999</c:v>
                </c:pt>
                <c:pt idx="2132">
                  <c:v>0.96824545760000003</c:v>
                </c:pt>
                <c:pt idx="2133">
                  <c:v>0.9684975924</c:v>
                </c:pt>
                <c:pt idx="2134">
                  <c:v>0.96861426480000001</c:v>
                </c:pt>
                <c:pt idx="2135">
                  <c:v>0.9689952275</c:v>
                </c:pt>
                <c:pt idx="2136">
                  <c:v>0.97002472319999999</c:v>
                </c:pt>
                <c:pt idx="2137">
                  <c:v>0.971049202</c:v>
                </c:pt>
                <c:pt idx="2138">
                  <c:v>0.97219672319999995</c:v>
                </c:pt>
                <c:pt idx="2139">
                  <c:v>0.9725496844999999</c:v>
                </c:pt>
                <c:pt idx="2140">
                  <c:v>0.97210784709999998</c:v>
                </c:pt>
                <c:pt idx="2141">
                  <c:v>0.97218735769999998</c:v>
                </c:pt>
                <c:pt idx="2142">
                  <c:v>0.97305658930000016</c:v>
                </c:pt>
                <c:pt idx="2143">
                  <c:v>0.97457638320000006</c:v>
                </c:pt>
                <c:pt idx="2144">
                  <c:v>0.97493491200000004</c:v>
                </c:pt>
                <c:pt idx="2145">
                  <c:v>0.97427876520000001</c:v>
                </c:pt>
                <c:pt idx="2146">
                  <c:v>0.9737513511</c:v>
                </c:pt>
                <c:pt idx="2147">
                  <c:v>0.97452297019999989</c:v>
                </c:pt>
                <c:pt idx="2148">
                  <c:v>0.97517105700000006</c:v>
                </c:pt>
                <c:pt idx="2149">
                  <c:v>0.97580799839999999</c:v>
                </c:pt>
                <c:pt idx="2150">
                  <c:v>0.97656502319999994</c:v>
                </c:pt>
                <c:pt idx="2151">
                  <c:v>0.977581704</c:v>
                </c:pt>
                <c:pt idx="2152">
                  <c:v>0.97793466240000015</c:v>
                </c:pt>
                <c:pt idx="2153">
                  <c:v>0.97803036960000012</c:v>
                </c:pt>
                <c:pt idx="2154">
                  <c:v>0.97824682620000003</c:v>
                </c:pt>
                <c:pt idx="2155">
                  <c:v>0.97884970169999985</c:v>
                </c:pt>
                <c:pt idx="2156">
                  <c:v>0.97959153600000004</c:v>
                </c:pt>
                <c:pt idx="2157">
                  <c:v>0.98020366500000011</c:v>
                </c:pt>
                <c:pt idx="2158">
                  <c:v>0.98081891399999999</c:v>
                </c:pt>
                <c:pt idx="2159">
                  <c:v>0.98143955519999992</c:v>
                </c:pt>
                <c:pt idx="2160">
                  <c:v>0.98219244029999997</c:v>
                </c:pt>
                <c:pt idx="2161">
                  <c:v>0.98267510640000011</c:v>
                </c:pt>
                <c:pt idx="2162">
                  <c:v>0.98251140839999995</c:v>
                </c:pt>
                <c:pt idx="2163">
                  <c:v>0.98287711860000015</c:v>
                </c:pt>
                <c:pt idx="2164">
                  <c:v>0.98349515700000001</c:v>
                </c:pt>
                <c:pt idx="2165">
                  <c:v>0.98409284959999999</c:v>
                </c:pt>
                <c:pt idx="2166">
                  <c:v>0.98468531999999998</c:v>
                </c:pt>
                <c:pt idx="2167">
                  <c:v>0.98477474040000001</c:v>
                </c:pt>
                <c:pt idx="2168">
                  <c:v>0.98552535329999991</c:v>
                </c:pt>
                <c:pt idx="2169">
                  <c:v>0.9860199354000001</c:v>
                </c:pt>
                <c:pt idx="2170">
                  <c:v>0.98639598959999997</c:v>
                </c:pt>
                <c:pt idx="2171">
                  <c:v>0.98653485000000007</c:v>
                </c:pt>
                <c:pt idx="2172">
                  <c:v>0.98681208910000007</c:v>
                </c:pt>
                <c:pt idx="2173">
                  <c:v>0.98735402480000001</c:v>
                </c:pt>
                <c:pt idx="2174">
                  <c:v>0.98814786760000006</c:v>
                </c:pt>
                <c:pt idx="2175">
                  <c:v>0.9889350576</c:v>
                </c:pt>
                <c:pt idx="2176">
                  <c:v>0.98932450319999998</c:v>
                </c:pt>
                <c:pt idx="2177">
                  <c:v>0.99009221080000009</c:v>
                </c:pt>
                <c:pt idx="2178">
                  <c:v>0.99084865139999989</c:v>
                </c:pt>
                <c:pt idx="2179">
                  <c:v>0.99173385599999997</c:v>
                </c:pt>
                <c:pt idx="2180">
                  <c:v>0.992102386</c:v>
                </c:pt>
                <c:pt idx="2181">
                  <c:v>0.99219918540000007</c:v>
                </c:pt>
                <c:pt idx="2182">
                  <c:v>0.99230589339999986</c:v>
                </c:pt>
                <c:pt idx="2183">
                  <c:v>0.99267453359999991</c:v>
                </c:pt>
                <c:pt idx="2184">
                  <c:v>0.99305543219999992</c:v>
                </c:pt>
                <c:pt idx="2185">
                  <c:v>0.99343868239999999</c:v>
                </c:pt>
                <c:pt idx="2186">
                  <c:v>0.99356530720000003</c:v>
                </c:pt>
                <c:pt idx="2187">
                  <c:v>0.99407968660000001</c:v>
                </c:pt>
                <c:pt idx="2188">
                  <c:v>0.99471604949999992</c:v>
                </c:pt>
                <c:pt idx="2189">
                  <c:v>0.99521612400000004</c:v>
                </c:pt>
                <c:pt idx="2190">
                  <c:v>0.99558138799999996</c:v>
                </c:pt>
                <c:pt idx="2191">
                  <c:v>0.99594517840000008</c:v>
                </c:pt>
                <c:pt idx="2192">
                  <c:v>0.99631743120000005</c:v>
                </c:pt>
                <c:pt idx="2193">
                  <c:v>0.99655862349999991</c:v>
                </c:pt>
                <c:pt idx="2194">
                  <c:v>0.9967753775999999</c:v>
                </c:pt>
                <c:pt idx="2195">
                  <c:v>0.99725214320000011</c:v>
                </c:pt>
                <c:pt idx="2196">
                  <c:v>0.99825512159999985</c:v>
                </c:pt>
                <c:pt idx="2197">
                  <c:v>0.99875581109999989</c:v>
                </c:pt>
                <c:pt idx="2198">
                  <c:v>0.99914838610000001</c:v>
                </c:pt>
                <c:pt idx="2199">
                  <c:v>1.0000704461000001</c:v>
                </c:pt>
                <c:pt idx="2200">
                  <c:v>1.0009842842000001</c:v>
                </c:pt>
                <c:pt idx="2201">
                  <c:v>1.0015107479999998</c:v>
                </c:pt>
                <c:pt idx="2202">
                  <c:v>1.0017724977000002</c:v>
                </c:pt>
                <c:pt idx="2203">
                  <c:v>1.0021578777000002</c:v>
                </c:pt>
                <c:pt idx="2204">
                  <c:v>1.0031690339999999</c:v>
                </c:pt>
                <c:pt idx="2205">
                  <c:v>1.0042955117999999</c:v>
                </c:pt>
                <c:pt idx="2206">
                  <c:v>1.0055426873</c:v>
                </c:pt>
                <c:pt idx="2207">
                  <c:v>1.0060082822</c:v>
                </c:pt>
                <c:pt idx="2208">
                  <c:v>1.0059493899999998</c:v>
                </c:pt>
                <c:pt idx="2209">
                  <c:v>1.0058927903999999</c:v>
                </c:pt>
                <c:pt idx="2210">
                  <c:v>1.006094244</c:v>
                </c:pt>
                <c:pt idx="2211">
                  <c:v>1.006809579</c:v>
                </c:pt>
                <c:pt idx="2212">
                  <c:v>1.0076648471999998</c:v>
                </c:pt>
                <c:pt idx="2213">
                  <c:v>1.0081500297000001</c:v>
                </c:pt>
                <c:pt idx="2214">
                  <c:v>1.0085216526</c:v>
                </c:pt>
                <c:pt idx="2215">
                  <c:v>1.0081210988</c:v>
                </c:pt>
                <c:pt idx="2216">
                  <c:v>1.0081062023999998</c:v>
                </c:pt>
                <c:pt idx="2217">
                  <c:v>1.0087461519999998</c:v>
                </c:pt>
                <c:pt idx="2218">
                  <c:v>1.0089995825</c:v>
                </c:pt>
                <c:pt idx="2219">
                  <c:v>1.0091138532999999</c:v>
                </c:pt>
                <c:pt idx="2220">
                  <c:v>1.0100108512999999</c:v>
                </c:pt>
                <c:pt idx="2221">
                  <c:v>1.0106457983999999</c:v>
                </c:pt>
                <c:pt idx="2222">
                  <c:v>1.0111416132</c:v>
                </c:pt>
                <c:pt idx="2223">
                  <c:v>1.0116259029000001</c:v>
                </c:pt>
                <c:pt idx="2224">
                  <c:v>1.0119864654999999</c:v>
                </c:pt>
                <c:pt idx="2225">
                  <c:v>1.0128903254999999</c:v>
                </c:pt>
                <c:pt idx="2226">
                  <c:v>1.0138013462000002</c:v>
                </c:pt>
                <c:pt idx="2227">
                  <c:v>1.014443958</c:v>
                </c:pt>
                <c:pt idx="2228">
                  <c:v>1.0148196090999999</c:v>
                </c:pt>
                <c:pt idx="2229">
                  <c:v>1.0146727304999998</c:v>
                </c:pt>
                <c:pt idx="2230">
                  <c:v>1.0146737074000001</c:v>
                </c:pt>
                <c:pt idx="2231">
                  <c:v>1.0149387269999999</c:v>
                </c:pt>
                <c:pt idx="2232">
                  <c:v>1.0153346739</c:v>
                </c:pt>
                <c:pt idx="2233">
                  <c:v>1.0161459298</c:v>
                </c:pt>
                <c:pt idx="2234">
                  <c:v>1.0168311141999999</c:v>
                </c:pt>
                <c:pt idx="2235">
                  <c:v>1.0175001480000001</c:v>
                </c:pt>
                <c:pt idx="2236">
                  <c:v>1.0180150413</c:v>
                </c:pt>
                <c:pt idx="2237">
                  <c:v>1.0185098111999999</c:v>
                </c:pt>
                <c:pt idx="2238">
                  <c:v>1.0187364495</c:v>
                </c:pt>
                <c:pt idx="2239">
                  <c:v>1.0188282180999999</c:v>
                </c:pt>
                <c:pt idx="2240">
                  <c:v>1.0187897472</c:v>
                </c:pt>
                <c:pt idx="2241">
                  <c:v>1.0188815039999999</c:v>
                </c:pt>
                <c:pt idx="2242">
                  <c:v>1.01948342</c:v>
                </c:pt>
                <c:pt idx="2243">
                  <c:v>1.0202172435000001</c:v>
                </c:pt>
                <c:pt idx="2244">
                  <c:v>1.0205540969</c:v>
                </c:pt>
                <c:pt idx="2245">
                  <c:v>1.0209011144000002</c:v>
                </c:pt>
                <c:pt idx="2246">
                  <c:v>1.0214963091</c:v>
                </c:pt>
                <c:pt idx="2247">
                  <c:v>1.0224809399999999</c:v>
                </c:pt>
                <c:pt idx="2248">
                  <c:v>1.0230708427999999</c:v>
                </c:pt>
                <c:pt idx="2249">
                  <c:v>1.0231574672000001</c:v>
                </c:pt>
                <c:pt idx="2250">
                  <c:v>1.0233947219999999</c:v>
                </c:pt>
                <c:pt idx="2251">
                  <c:v>1.0241604449999999</c:v>
                </c:pt>
                <c:pt idx="2252">
                  <c:v>1.0246632305000001</c:v>
                </c:pt>
                <c:pt idx="2253">
                  <c:v>1.0247733937999999</c:v>
                </c:pt>
                <c:pt idx="2254">
                  <c:v>1.0246337013</c:v>
                </c:pt>
                <c:pt idx="2255">
                  <c:v>1.0244931651</c:v>
                </c:pt>
                <c:pt idx="2256">
                  <c:v>1.0254155279999999</c:v>
                </c:pt>
                <c:pt idx="2257">
                  <c:v>1.0268614475</c:v>
                </c:pt>
                <c:pt idx="2258">
                  <c:v>1.0275257169000001</c:v>
                </c:pt>
                <c:pt idx="2259">
                  <c:v>1.0276697705000002</c:v>
                </c:pt>
                <c:pt idx="2260">
                  <c:v>1.0282045399999999</c:v>
                </c:pt>
                <c:pt idx="2261">
                  <c:v>1.0291348866000001</c:v>
                </c:pt>
                <c:pt idx="2262">
                  <c:v>1.0296707108000001</c:v>
                </c:pt>
                <c:pt idx="2263">
                  <c:v>1.0298165534000001</c:v>
                </c:pt>
                <c:pt idx="2264">
                  <c:v>1.0306058377999998</c:v>
                </c:pt>
                <c:pt idx="2265">
                  <c:v>1.0315266623999999</c:v>
                </c:pt>
                <c:pt idx="2266">
                  <c:v>1.0319119271999999</c:v>
                </c:pt>
                <c:pt idx="2267">
                  <c:v>1.0320108876</c:v>
                </c:pt>
                <c:pt idx="2268">
                  <c:v>1.0323765999999999</c:v>
                </c:pt>
                <c:pt idx="2269">
                  <c:v>1.0329965700000001</c:v>
                </c:pt>
                <c:pt idx="2270">
                  <c:v>1.0337449264999998</c:v>
                </c:pt>
                <c:pt idx="2271">
                  <c:v>1.0347649535999999</c:v>
                </c:pt>
                <c:pt idx="2272">
                  <c:v>1.0350192212</c:v>
                </c:pt>
                <c:pt idx="2273">
                  <c:v>1.0347318600000002</c:v>
                </c:pt>
                <c:pt idx="2274">
                  <c:v>1.0349790417</c:v>
                </c:pt>
                <c:pt idx="2275">
                  <c:v>1.0354908424</c:v>
                </c:pt>
                <c:pt idx="2276">
                  <c:v>1.0362468679000001</c:v>
                </c:pt>
                <c:pt idx="2277">
                  <c:v>1.036467432</c:v>
                </c:pt>
                <c:pt idx="2278">
                  <c:v>1.036937703</c:v>
                </c:pt>
                <c:pt idx="2279">
                  <c:v>1.0374174947999999</c:v>
                </c:pt>
                <c:pt idx="2280">
                  <c:v>1.0379036626</c:v>
                </c:pt>
                <c:pt idx="2281">
                  <c:v>1.038137796</c:v>
                </c:pt>
                <c:pt idx="2282">
                  <c:v>1.038524064</c:v>
                </c:pt>
                <c:pt idx="2283">
                  <c:v>1.0389269718</c:v>
                </c:pt>
                <c:pt idx="2284">
                  <c:v>1.039737471</c:v>
                </c:pt>
                <c:pt idx="2285">
                  <c:v>1.0402643214</c:v>
                </c:pt>
                <c:pt idx="2286">
                  <c:v>1.0405184636</c:v>
                </c:pt>
                <c:pt idx="2287">
                  <c:v>1.0408924559999999</c:v>
                </c:pt>
                <c:pt idx="2288">
                  <c:v>1.0409865254999999</c:v>
                </c:pt>
                <c:pt idx="2289">
                  <c:v>1.0411869948000001</c:v>
                </c:pt>
                <c:pt idx="2290">
                  <c:v>1.041759656</c:v>
                </c:pt>
                <c:pt idx="2291">
                  <c:v>1.0420649928000001</c:v>
                </c:pt>
                <c:pt idx="2292">
                  <c:v>1.0421195856000001</c:v>
                </c:pt>
                <c:pt idx="2293">
                  <c:v>1.0423106469000001</c:v>
                </c:pt>
                <c:pt idx="2294">
                  <c:v>1.0429056182999998</c:v>
                </c:pt>
                <c:pt idx="2295">
                  <c:v>1.0437863198999999</c:v>
                </c:pt>
                <c:pt idx="2296">
                  <c:v>1.0445393695999998</c:v>
                </c:pt>
                <c:pt idx="2297">
                  <c:v>1.0446178568</c:v>
                </c:pt>
                <c:pt idx="2298">
                  <c:v>1.0441589508</c:v>
                </c:pt>
                <c:pt idx="2299">
                  <c:v>1.0443612550000001</c:v>
                </c:pt>
                <c:pt idx="2300">
                  <c:v>1.0449668745000003</c:v>
                </c:pt>
                <c:pt idx="2301">
                  <c:v>1.0462363379999999</c:v>
                </c:pt>
                <c:pt idx="2302">
                  <c:v>1.0472677914999999</c:v>
                </c:pt>
                <c:pt idx="2303">
                  <c:v>1.0477951724000001</c:v>
                </c:pt>
                <c:pt idx="2304">
                  <c:v>1.0484712</c:v>
                </c:pt>
                <c:pt idx="2305">
                  <c:v>1.0488828444</c:v>
                </c:pt>
                <c:pt idx="2306">
                  <c:v>1.0495845989999999</c:v>
                </c:pt>
                <c:pt idx="2307">
                  <c:v>1.0509715851999999</c:v>
                </c:pt>
                <c:pt idx="2308">
                  <c:v>1.0515705670000002</c:v>
                </c:pt>
                <c:pt idx="2309">
                  <c:v>1.0521529585</c:v>
                </c:pt>
                <c:pt idx="2310">
                  <c:v>1.0520444640000002</c:v>
                </c:pt>
                <c:pt idx="2311">
                  <c:v>1.0517744063999999</c:v>
                </c:pt>
                <c:pt idx="2312">
                  <c:v>1.0520227536</c:v>
                </c:pt>
                <c:pt idx="2313">
                  <c:v>1.0526863522000001</c:v>
                </c:pt>
                <c:pt idx="2314">
                  <c:v>1.0532180384000001</c:v>
                </c:pt>
                <c:pt idx="2315">
                  <c:v>1.0538818920000002</c:v>
                </c:pt>
                <c:pt idx="2316">
                  <c:v>1.0541472401</c:v>
                </c:pt>
                <c:pt idx="2317">
                  <c:v>1.0544174108</c:v>
                </c:pt>
                <c:pt idx="2318">
                  <c:v>1.054280892</c:v>
                </c:pt>
                <c:pt idx="2319">
                  <c:v>1.0544245320000001</c:v>
                </c:pt>
                <c:pt idx="2320">
                  <c:v>1.0548173090000001</c:v>
                </c:pt>
                <c:pt idx="2321">
                  <c:v>1.0559887620000001</c:v>
                </c:pt>
                <c:pt idx="2322">
                  <c:v>1.0570114719999999</c:v>
                </c:pt>
                <c:pt idx="2323">
                  <c:v>1.0572364247999999</c:v>
                </c:pt>
                <c:pt idx="2324">
                  <c:v>1.0577297997000001</c:v>
                </c:pt>
                <c:pt idx="2325">
                  <c:v>1.0588947178999999</c:v>
                </c:pt>
                <c:pt idx="2326">
                  <c:v>1.0598138319999999</c:v>
                </c:pt>
                <c:pt idx="2327">
                  <c:v>1.059948484</c:v>
                </c:pt>
                <c:pt idx="2328">
                  <c:v>1.0599612918000001</c:v>
                </c:pt>
                <c:pt idx="2329">
                  <c:v>1.0607613389999999</c:v>
                </c:pt>
                <c:pt idx="2330">
                  <c:v>1.0619415973999999</c:v>
                </c:pt>
                <c:pt idx="2331">
                  <c:v>1.0627066912000001</c:v>
                </c:pt>
                <c:pt idx="2332">
                  <c:v>1.0624053089999999</c:v>
                </c:pt>
                <c:pt idx="2333">
                  <c:v>1.0620910137999999</c:v>
                </c:pt>
                <c:pt idx="2334">
                  <c:v>1.0632380382</c:v>
                </c:pt>
                <c:pt idx="2335">
                  <c:v>1.0650614896999999</c:v>
                </c:pt>
                <c:pt idx="2336">
                  <c:v>1.065579305</c:v>
                </c:pt>
                <c:pt idx="2337">
                  <c:v>1.0649322896</c:v>
                </c:pt>
                <c:pt idx="2338">
                  <c:v>1.0645635360000001</c:v>
                </c:pt>
                <c:pt idx="2339">
                  <c:v>1.0652484188</c:v>
                </c:pt>
                <c:pt idx="2340">
                  <c:v>1.0661677600000001</c:v>
                </c:pt>
                <c:pt idx="2341">
                  <c:v>1.0665196080000001</c:v>
                </c:pt>
                <c:pt idx="2342">
                  <c:v>1.066994298</c:v>
                </c:pt>
                <c:pt idx="2343">
                  <c:v>1.0675991010999999</c:v>
                </c:pt>
                <c:pt idx="2344">
                  <c:v>1.0680835894</c:v>
                </c:pt>
                <c:pt idx="2345">
                  <c:v>1.0676430984</c:v>
                </c:pt>
                <c:pt idx="2346">
                  <c:v>1.0676121217999999</c:v>
                </c:pt>
                <c:pt idx="2347">
                  <c:v>1.0681265140000002</c:v>
                </c:pt>
                <c:pt idx="2348">
                  <c:v>1.0690547344000001</c:v>
                </c:pt>
                <c:pt idx="2349">
                  <c:v>1.0695903295</c:v>
                </c:pt>
                <c:pt idx="2350">
                  <c:v>1.0702690947</c:v>
                </c:pt>
                <c:pt idx="2351">
                  <c:v>1.071210768</c:v>
                </c:pt>
                <c:pt idx="2352">
                  <c:v>1.0722779912</c:v>
                </c:pt>
                <c:pt idx="2353">
                  <c:v>1.0731925988</c:v>
                </c:pt>
                <c:pt idx="2354">
                  <c:v>1.0737086574999999</c:v>
                </c:pt>
                <c:pt idx="2355">
                  <c:v>1.0738236065</c:v>
                </c:pt>
                <c:pt idx="2356">
                  <c:v>1.0735454100000001</c:v>
                </c:pt>
                <c:pt idx="2357">
                  <c:v>1.0739353926000001</c:v>
                </c:pt>
                <c:pt idx="2358">
                  <c:v>1.0748457</c:v>
                </c:pt>
                <c:pt idx="2359">
                  <c:v>1.0753620948</c:v>
                </c:pt>
                <c:pt idx="2360">
                  <c:v>1.075757198</c:v>
                </c:pt>
                <c:pt idx="2361">
                  <c:v>1.0762770008</c:v>
                </c:pt>
                <c:pt idx="2362">
                  <c:v>1.0771846182</c:v>
                </c:pt>
                <c:pt idx="2363">
                  <c:v>1.0778252364000001</c:v>
                </c:pt>
                <c:pt idx="2364">
                  <c:v>1.0783266825000002</c:v>
                </c:pt>
                <c:pt idx="2365">
                  <c:v>1.0785682998000001</c:v>
                </c:pt>
                <c:pt idx="2366">
                  <c:v>1.0789565640000001</c:v>
                </c:pt>
                <c:pt idx="2367">
                  <c:v>1.0793562650000001</c:v>
                </c:pt>
                <c:pt idx="2368">
                  <c:v>1.0798783082999999</c:v>
                </c:pt>
                <c:pt idx="2369">
                  <c:v>1.0805121548999999</c:v>
                </c:pt>
                <c:pt idx="2370">
                  <c:v>1.0810010304</c:v>
                </c:pt>
                <c:pt idx="2371">
                  <c:v>1.0808231448000001</c:v>
                </c:pt>
                <c:pt idx="2372">
                  <c:v>1.0810707255000001</c:v>
                </c:pt>
                <c:pt idx="2373">
                  <c:v>1.0820137971999999</c:v>
                </c:pt>
                <c:pt idx="2374">
                  <c:v>1.0829619719000001</c:v>
                </c:pt>
                <c:pt idx="2375">
                  <c:v>1.0832521560000001</c:v>
                </c:pt>
                <c:pt idx="2376">
                  <c:v>1.0836614899999999</c:v>
                </c:pt>
                <c:pt idx="2377">
                  <c:v>1.0841957235999999</c:v>
                </c:pt>
                <c:pt idx="2378">
                  <c:v>1.0840455054</c:v>
                </c:pt>
                <c:pt idx="2379">
                  <c:v>1.0842763248</c:v>
                </c:pt>
                <c:pt idx="2380">
                  <c:v>1.0852938619999999</c:v>
                </c:pt>
                <c:pt idx="2381">
                  <c:v>1.0863156305999999</c:v>
                </c:pt>
                <c:pt idx="2382">
                  <c:v>1.0869555909999999</c:v>
                </c:pt>
                <c:pt idx="2383">
                  <c:v>1.0868275456000001</c:v>
                </c:pt>
                <c:pt idx="2384">
                  <c:v>1.0871166326999999</c:v>
                </c:pt>
                <c:pt idx="2385">
                  <c:v>1.0876523400000002</c:v>
                </c:pt>
                <c:pt idx="2386">
                  <c:v>1.0886813351</c:v>
                </c:pt>
                <c:pt idx="2387">
                  <c:v>1.0896990364000001</c:v>
                </c:pt>
                <c:pt idx="2388">
                  <c:v>1.090977404</c:v>
                </c:pt>
                <c:pt idx="2389">
                  <c:v>1.0905309007000001</c:v>
                </c:pt>
                <c:pt idx="2390">
                  <c:v>1.0902027232</c:v>
                </c:pt>
                <c:pt idx="2391">
                  <c:v>1.0902870595999998</c:v>
                </c:pt>
                <c:pt idx="2392">
                  <c:v>1.0905062007999999</c:v>
                </c:pt>
                <c:pt idx="2393">
                  <c:v>1.0912597126000001</c:v>
                </c:pt>
                <c:pt idx="2394">
                  <c:v>1.0914813965000001</c:v>
                </c:pt>
                <c:pt idx="2395">
                  <c:v>1.0913051421</c:v>
                </c:pt>
                <c:pt idx="2396">
                  <c:v>1.0919240093999998</c:v>
                </c:pt>
                <c:pt idx="2397">
                  <c:v>1.0922806187999998</c:v>
                </c:pt>
                <c:pt idx="2398">
                  <c:v>1.0929029163000001</c:v>
                </c:pt>
                <c:pt idx="2399">
                  <c:v>1.0939340609999999</c:v>
                </c:pt>
                <c:pt idx="2400">
                  <c:v>1.094707898</c:v>
                </c:pt>
                <c:pt idx="2401">
                  <c:v>1.0950984891</c:v>
                </c:pt>
                <c:pt idx="2402">
                  <c:v>1.0953533877999999</c:v>
                </c:pt>
                <c:pt idx="2403">
                  <c:v>1.0960008220000002</c:v>
                </c:pt>
                <c:pt idx="2404">
                  <c:v>1.0966393187999999</c:v>
                </c:pt>
                <c:pt idx="2405">
                  <c:v>1.0970162016</c:v>
                </c:pt>
                <c:pt idx="2406">
                  <c:v>1.0974063060000001</c:v>
                </c:pt>
                <c:pt idx="2407">
                  <c:v>1.0977940008</c:v>
                </c:pt>
                <c:pt idx="2408">
                  <c:v>1.0987168884</c:v>
                </c:pt>
                <c:pt idx="2409">
                  <c:v>1.0995040951999999</c:v>
                </c:pt>
                <c:pt idx="2410">
                  <c:v>1.09977021</c:v>
                </c:pt>
                <c:pt idx="2411">
                  <c:v>1.099756331</c:v>
                </c:pt>
                <c:pt idx="2412">
                  <c:v>1.1000101104000002</c:v>
                </c:pt>
                <c:pt idx="2413">
                  <c:v>1.1006543599999998</c:v>
                </c:pt>
                <c:pt idx="2414">
                  <c:v>1.1015656335999999</c:v>
                </c:pt>
                <c:pt idx="2415">
                  <c:v>1.1019704256</c:v>
                </c:pt>
                <c:pt idx="2416">
                  <c:v>1.1018487457999999</c:v>
                </c:pt>
                <c:pt idx="2417">
                  <c:v>1.1023772074</c:v>
                </c:pt>
                <c:pt idx="2418">
                  <c:v>1.1031422399999999</c:v>
                </c:pt>
                <c:pt idx="2419">
                  <c:v>1.1037540204</c:v>
                </c:pt>
                <c:pt idx="2420">
                  <c:v>1.1038267612000001</c:v>
                </c:pt>
                <c:pt idx="2421">
                  <c:v>1.104447749</c:v>
                </c:pt>
                <c:pt idx="2422">
                  <c:v>1.1057523469000001</c:v>
                </c:pt>
                <c:pt idx="2423">
                  <c:v>1.1064108363</c:v>
                </c:pt>
                <c:pt idx="2424">
                  <c:v>1.1062687272</c:v>
                </c:pt>
                <c:pt idx="2425">
                  <c:v>1.1061364925000001</c:v>
                </c:pt>
                <c:pt idx="2426">
                  <c:v>1.1067976524000001</c:v>
                </c:pt>
                <c:pt idx="2427">
                  <c:v>1.1075876</c:v>
                </c:pt>
                <c:pt idx="2428">
                  <c:v>1.1079734219999999</c:v>
                </c:pt>
                <c:pt idx="2429">
                  <c:v>1.1080919689999997</c:v>
                </c:pt>
                <c:pt idx="2430">
                  <c:v>1.1084845104000001</c:v>
                </c:pt>
                <c:pt idx="2431">
                  <c:v>1.1094301530000001</c:v>
                </c:pt>
                <c:pt idx="2432">
                  <c:v>1.1106550632000001</c:v>
                </c:pt>
                <c:pt idx="2433">
                  <c:v>1.1112223948</c:v>
                </c:pt>
                <c:pt idx="2434">
                  <c:v>1.1111243832</c:v>
                </c:pt>
                <c:pt idx="2435">
                  <c:v>1.1113162749000001</c:v>
                </c:pt>
                <c:pt idx="2436">
                  <c:v>1.1117882376999999</c:v>
                </c:pt>
                <c:pt idx="2437">
                  <c:v>1.1123824920000001</c:v>
                </c:pt>
                <c:pt idx="2438">
                  <c:v>1.1125720056000001</c:v>
                </c:pt>
                <c:pt idx="2439">
                  <c:v>1.1128812612000001</c:v>
                </c:pt>
                <c:pt idx="2440">
                  <c:v>1.1134342295999999</c:v>
                </c:pt>
                <c:pt idx="2441">
                  <c:v>1.1139648459</c:v>
                </c:pt>
                <c:pt idx="2442">
                  <c:v>1.1143591372999999</c:v>
                </c:pt>
                <c:pt idx="2443">
                  <c:v>1.1148865936000001</c:v>
                </c:pt>
                <c:pt idx="2444">
                  <c:v>1.1154174713</c:v>
                </c:pt>
                <c:pt idx="2445">
                  <c:v>1.1159667680000001</c:v>
                </c:pt>
                <c:pt idx="2446">
                  <c:v>1.1165253372000001</c:v>
                </c:pt>
                <c:pt idx="2447">
                  <c:v>1.1172138578999999</c:v>
                </c:pt>
                <c:pt idx="2448">
                  <c:v>1.1176386444999999</c:v>
                </c:pt>
                <c:pt idx="2449">
                  <c:v>1.1181658510000001</c:v>
                </c:pt>
                <c:pt idx="2450">
                  <c:v>1.1189320439999999</c:v>
                </c:pt>
                <c:pt idx="2451">
                  <c:v>1.1187348725000001</c:v>
                </c:pt>
                <c:pt idx="2452">
                  <c:v>1.1187999635000001</c:v>
                </c:pt>
                <c:pt idx="2453">
                  <c:v>1.1194021938000001</c:v>
                </c:pt>
                <c:pt idx="2454">
                  <c:v>1.1201519378</c:v>
                </c:pt>
                <c:pt idx="2455">
                  <c:v>1.1206319149999999</c:v>
                </c:pt>
                <c:pt idx="2456">
                  <c:v>1.1209937258</c:v>
                </c:pt>
                <c:pt idx="2457">
                  <c:v>1.1212381839999999</c:v>
                </c:pt>
                <c:pt idx="2458">
                  <c:v>1.1220267275</c:v>
                </c:pt>
                <c:pt idx="2459">
                  <c:v>1.1232220413</c:v>
                </c:pt>
                <c:pt idx="2460">
                  <c:v>1.1248108543999999</c:v>
                </c:pt>
                <c:pt idx="2461">
                  <c:v>1.1254448015999998</c:v>
                </c:pt>
                <c:pt idx="2462">
                  <c:v>1.1259505304999999</c:v>
                </c:pt>
                <c:pt idx="2463">
                  <c:v>1.1283569631999999</c:v>
                </c:pt>
                <c:pt idx="2464">
                  <c:v>1.1298277626</c:v>
                </c:pt>
                <c:pt idx="2465">
                  <c:v>1.1298332690999999</c:v>
                </c:pt>
                <c:pt idx="2466">
                  <c:v>1.1295795000000002</c:v>
                </c:pt>
                <c:pt idx="2467">
                  <c:v>1.128916936</c:v>
                </c:pt>
                <c:pt idx="2468">
                  <c:v>1.1283792087000002</c:v>
                </c:pt>
                <c:pt idx="2469">
                  <c:v>1.1285052537</c:v>
                </c:pt>
                <c:pt idx="2470">
                  <c:v>1.1288948815000002</c:v>
                </c:pt>
                <c:pt idx="2471">
                  <c:v>1.129008349</c:v>
                </c:pt>
                <c:pt idx="2472">
                  <c:v>1.1293879729999998</c:v>
                </c:pt>
                <c:pt idx="2473">
                  <c:v>1.1303075825000002</c:v>
                </c:pt>
                <c:pt idx="2474">
                  <c:v>1.1310997224000001</c:v>
                </c:pt>
                <c:pt idx="2475">
                  <c:v>1.131493914</c:v>
                </c:pt>
                <c:pt idx="2476">
                  <c:v>1.1317327160999999</c:v>
                </c:pt>
                <c:pt idx="2477">
                  <c:v>1.13237392</c:v>
                </c:pt>
                <c:pt idx="2478">
                  <c:v>1.1330135365</c:v>
                </c:pt>
                <c:pt idx="2479">
                  <c:v>1.1329886819999999</c:v>
                </c:pt>
                <c:pt idx="2480">
                  <c:v>1.1328352552000001</c:v>
                </c:pt>
                <c:pt idx="2481">
                  <c:v>1.1333388958999999</c:v>
                </c:pt>
                <c:pt idx="2482">
                  <c:v>1.134380484</c:v>
                </c:pt>
                <c:pt idx="2483">
                  <c:v>1.1350382079999999</c:v>
                </c:pt>
                <c:pt idx="2484">
                  <c:v>1.1351681840000001</c:v>
                </c:pt>
                <c:pt idx="2485">
                  <c:v>1.1354461795999999</c:v>
                </c:pt>
                <c:pt idx="2486">
                  <c:v>1.1361404744999999</c:v>
                </c:pt>
                <c:pt idx="2487">
                  <c:v>1.1368188642999999</c:v>
                </c:pt>
                <c:pt idx="2488">
                  <c:v>1.1374618843000002</c:v>
                </c:pt>
                <c:pt idx="2489">
                  <c:v>1.1380897808999999</c:v>
                </c:pt>
                <c:pt idx="2490">
                  <c:v>1.138315701</c:v>
                </c:pt>
                <c:pt idx="2491">
                  <c:v>1.1386796219999999</c:v>
                </c:pt>
                <c:pt idx="2492">
                  <c:v>1.1393314224</c:v>
                </c:pt>
                <c:pt idx="2493">
                  <c:v>1.1394693856000002</c:v>
                </c:pt>
                <c:pt idx="2494">
                  <c:v>1.1393566817999998</c:v>
                </c:pt>
                <c:pt idx="2495">
                  <c:v>1.1397673184000001</c:v>
                </c:pt>
                <c:pt idx="2496">
                  <c:v>1.1405769723000001</c:v>
                </c:pt>
                <c:pt idx="2497">
                  <c:v>1.141529955</c:v>
                </c:pt>
                <c:pt idx="2498">
                  <c:v>1.1423492799999999</c:v>
                </c:pt>
                <c:pt idx="2499">
                  <c:v>1.1427416910000001</c:v>
                </c:pt>
                <c:pt idx="2500">
                  <c:v>1.1432527785</c:v>
                </c:pt>
                <c:pt idx="2501">
                  <c:v>1.143350356</c:v>
                </c:pt>
                <c:pt idx="2502">
                  <c:v>1.1433063852000001</c:v>
                </c:pt>
                <c:pt idx="2503">
                  <c:v>1.1436667060000001</c:v>
                </c:pt>
                <c:pt idx="2504">
                  <c:v>1.1444246219</c:v>
                </c:pt>
                <c:pt idx="2505">
                  <c:v>1.1453123294000001</c:v>
                </c:pt>
                <c:pt idx="2506">
                  <c:v>1.1454023976000001</c:v>
                </c:pt>
                <c:pt idx="2507">
                  <c:v>1.145084634</c:v>
                </c:pt>
                <c:pt idx="2508">
                  <c:v>1.1454341184000001</c:v>
                </c:pt>
                <c:pt idx="2509">
                  <c:v>1.1463161579999999</c:v>
                </c:pt>
                <c:pt idx="2510">
                  <c:v>1.145065526</c:v>
                </c:pt>
                <c:pt idx="2511">
                  <c:v>1.1445160824</c:v>
                </c:pt>
                <c:pt idx="2512">
                  <c:v>1.1458665648000002</c:v>
                </c:pt>
                <c:pt idx="2513">
                  <c:v>1.1472113835000002</c:v>
                </c:pt>
                <c:pt idx="2514">
                  <c:v>1.1484156181999998</c:v>
                </c:pt>
                <c:pt idx="2515">
                  <c:v>1.1490906440999999</c:v>
                </c:pt>
                <c:pt idx="2516">
                  <c:v>1.1500612325999999</c:v>
                </c:pt>
                <c:pt idx="2517">
                  <c:v>1.1510456943</c:v>
                </c:pt>
                <c:pt idx="2518">
                  <c:v>1.1520321090000001</c:v>
                </c:pt>
                <c:pt idx="2519">
                  <c:v>1.1524830481999999</c:v>
                </c:pt>
                <c:pt idx="2520">
                  <c:v>1.15293578</c:v>
                </c:pt>
                <c:pt idx="2521">
                  <c:v>1.1536527001000001</c:v>
                </c:pt>
                <c:pt idx="2522">
                  <c:v>1.1547783899999999</c:v>
                </c:pt>
                <c:pt idx="2523">
                  <c:v>1.1550904574999998</c:v>
                </c:pt>
                <c:pt idx="2524">
                  <c:v>1.1548450576</c:v>
                </c:pt>
                <c:pt idx="2525">
                  <c:v>1.1551263466999999</c:v>
                </c:pt>
                <c:pt idx="2526">
                  <c:v>1.1555581972</c:v>
                </c:pt>
                <c:pt idx="2527">
                  <c:v>1.1562570135000001</c:v>
                </c:pt>
                <c:pt idx="2528">
                  <c:v>1.1570731759999999</c:v>
                </c:pt>
                <c:pt idx="2529">
                  <c:v>1.1577406116</c:v>
                </c:pt>
                <c:pt idx="2530">
                  <c:v>1.1582635402000001</c:v>
                </c:pt>
                <c:pt idx="2531">
                  <c:v>1.1585152656</c:v>
                </c:pt>
                <c:pt idx="2532">
                  <c:v>1.1592942126000001</c:v>
                </c:pt>
                <c:pt idx="2533">
                  <c:v>1.1604575417</c:v>
                </c:pt>
                <c:pt idx="2534">
                  <c:v>1.1610774665000001</c:v>
                </c:pt>
                <c:pt idx="2535">
                  <c:v>1.1608816488</c:v>
                </c:pt>
                <c:pt idx="2536">
                  <c:v>1.160532516</c:v>
                </c:pt>
                <c:pt idx="2537">
                  <c:v>1.1608502374</c:v>
                </c:pt>
                <c:pt idx="2538">
                  <c:v>1.1615806639999999</c:v>
                </c:pt>
                <c:pt idx="2539">
                  <c:v>1.1620345839999999</c:v>
                </c:pt>
                <c:pt idx="2540">
                  <c:v>1.1619585705</c:v>
                </c:pt>
                <c:pt idx="2541">
                  <c:v>1.1623013039000001</c:v>
                </c:pt>
                <c:pt idx="2542">
                  <c:v>1.1627690594</c:v>
                </c:pt>
                <c:pt idx="2543">
                  <c:v>1.1637763670999999</c:v>
                </c:pt>
                <c:pt idx="2544">
                  <c:v>1.1645028174000001</c:v>
                </c:pt>
                <c:pt idx="2545">
                  <c:v>1.1647147326</c:v>
                </c:pt>
                <c:pt idx="2546">
                  <c:v>1.1652154079999999</c:v>
                </c:pt>
                <c:pt idx="2547">
                  <c:v>1.1657445722999997</c:v>
                </c:pt>
                <c:pt idx="2548">
                  <c:v>1.1656133763000001</c:v>
                </c:pt>
                <c:pt idx="2549">
                  <c:v>1.1653372672000002</c:v>
                </c:pt>
                <c:pt idx="2550">
                  <c:v>1.1668254919999999</c:v>
                </c:pt>
                <c:pt idx="2551">
                  <c:v>1.1673782309999998</c:v>
                </c:pt>
                <c:pt idx="2552">
                  <c:v>1.1679371088000001</c:v>
                </c:pt>
                <c:pt idx="2553">
                  <c:v>1.1683546082</c:v>
                </c:pt>
                <c:pt idx="2554">
                  <c:v>1.1691880578</c:v>
                </c:pt>
                <c:pt idx="2555">
                  <c:v>1.1703116558</c:v>
                </c:pt>
                <c:pt idx="2556">
                  <c:v>1.1710575434000001</c:v>
                </c:pt>
                <c:pt idx="2557">
                  <c:v>1.1714125833</c:v>
                </c:pt>
                <c:pt idx="2558">
                  <c:v>1.1718971810000001</c:v>
                </c:pt>
                <c:pt idx="2559">
                  <c:v>1.1722151694</c:v>
                </c:pt>
                <c:pt idx="2560">
                  <c:v>1.1725038002000001</c:v>
                </c:pt>
                <c:pt idx="2561">
                  <c:v>1.1726412875000001</c:v>
                </c:pt>
                <c:pt idx="2562">
                  <c:v>1.17318393</c:v>
                </c:pt>
                <c:pt idx="2563">
                  <c:v>1.1744109468000001</c:v>
                </c:pt>
                <c:pt idx="2564">
                  <c:v>1.1752442374999998</c:v>
                </c:pt>
                <c:pt idx="2565">
                  <c:v>1.1759480937</c:v>
                </c:pt>
                <c:pt idx="2566">
                  <c:v>1.176794736</c:v>
                </c:pt>
                <c:pt idx="2567">
                  <c:v>1.1770813466999999</c:v>
                </c:pt>
                <c:pt idx="2568">
                  <c:v>1.1772183801</c:v>
                </c:pt>
                <c:pt idx="2569">
                  <c:v>1.1772040544</c:v>
                </c:pt>
                <c:pt idx="2570">
                  <c:v>1.1771836309999999</c:v>
                </c:pt>
                <c:pt idx="2571">
                  <c:v>1.1774529407999998</c:v>
                </c:pt>
                <c:pt idx="2572">
                  <c:v>1.1782801994999998</c:v>
                </c:pt>
                <c:pt idx="2573">
                  <c:v>1.1791197840000001</c:v>
                </c:pt>
                <c:pt idx="2574">
                  <c:v>1.1796826815000001</c:v>
                </c:pt>
                <c:pt idx="2575">
                  <c:v>1.1796970847999999</c:v>
                </c:pt>
                <c:pt idx="2576">
                  <c:v>1.1803933824000001</c:v>
                </c:pt>
                <c:pt idx="2577">
                  <c:v>1.1816342200000001</c:v>
                </c:pt>
                <c:pt idx="2578">
                  <c:v>1.1825957085999999</c:v>
                </c:pt>
                <c:pt idx="2579">
                  <c:v>1.1835687192</c:v>
                </c:pt>
                <c:pt idx="2580">
                  <c:v>1.1839929789999999</c:v>
                </c:pt>
                <c:pt idx="2581">
                  <c:v>1.1830360298</c:v>
                </c:pt>
                <c:pt idx="2582">
                  <c:v>1.1808334440000001</c:v>
                </c:pt>
                <c:pt idx="2583">
                  <c:v>1.1807860583999998</c:v>
                </c:pt>
                <c:pt idx="2584">
                  <c:v>1.1820950031999999</c:v>
                </c:pt>
                <c:pt idx="2585">
                  <c:v>1.1836848128000002</c:v>
                </c:pt>
                <c:pt idx="2586">
                  <c:v>1.1848729464000001</c:v>
                </c:pt>
                <c:pt idx="2587">
                  <c:v>1.1861929197000001</c:v>
                </c:pt>
                <c:pt idx="2588">
                  <c:v>1.1873875390999999</c:v>
                </c:pt>
                <c:pt idx="2589">
                  <c:v>1.1876257079999999</c:v>
                </c:pt>
                <c:pt idx="2590">
                  <c:v>1.1877199920000001</c:v>
                </c:pt>
                <c:pt idx="2591">
                  <c:v>1.1879450986</c:v>
                </c:pt>
                <c:pt idx="2592">
                  <c:v>1.1885784380000002</c:v>
                </c:pt>
                <c:pt idx="2593">
                  <c:v>1.1890652924</c:v>
                </c:pt>
                <c:pt idx="2594">
                  <c:v>1.189418734</c:v>
                </c:pt>
                <c:pt idx="2595">
                  <c:v>1.1899345401999999</c:v>
                </c:pt>
                <c:pt idx="2596">
                  <c:v>1.1907243972000001</c:v>
                </c:pt>
                <c:pt idx="2597">
                  <c:v>1.1912333754</c:v>
                </c:pt>
                <c:pt idx="2598">
                  <c:v>1.1907938378</c:v>
                </c:pt>
                <c:pt idx="2599">
                  <c:v>1.1907591540000002</c:v>
                </c:pt>
                <c:pt idx="2600">
                  <c:v>1.1915379101999999</c:v>
                </c:pt>
                <c:pt idx="2601">
                  <c:v>1.1919126406999998</c:v>
                </c:pt>
                <c:pt idx="2602">
                  <c:v>1.1920097989999998</c:v>
                </c:pt>
                <c:pt idx="2603">
                  <c:v>1.1925120372</c:v>
                </c:pt>
                <c:pt idx="2604">
                  <c:v>1.1931365279999999</c:v>
                </c:pt>
                <c:pt idx="2605">
                  <c:v>1.1937865071999998</c:v>
                </c:pt>
                <c:pt idx="2606">
                  <c:v>1.1943266566000001</c:v>
                </c:pt>
                <c:pt idx="2607">
                  <c:v>1.1947341588</c:v>
                </c:pt>
                <c:pt idx="2608">
                  <c:v>1.1950159859999998</c:v>
                </c:pt>
                <c:pt idx="2609">
                  <c:v>1.1954332476</c:v>
                </c:pt>
                <c:pt idx="2610">
                  <c:v>1.1957327037000001</c:v>
                </c:pt>
                <c:pt idx="2611">
                  <c:v>1.1963092160000002</c:v>
                </c:pt>
                <c:pt idx="2612">
                  <c:v>1.196744241</c:v>
                </c:pt>
                <c:pt idx="2613">
                  <c:v>1.1974353601999999</c:v>
                </c:pt>
                <c:pt idx="2614">
                  <c:v>1.1982480419999999</c:v>
                </c:pt>
                <c:pt idx="2615">
                  <c:v>1.1989069099</c:v>
                </c:pt>
                <c:pt idx="2616">
                  <c:v>1.2001211271000001</c:v>
                </c:pt>
                <c:pt idx="2617">
                  <c:v>1.201100616</c:v>
                </c:pt>
                <c:pt idx="2618">
                  <c:v>1.2011534907999999</c:v>
                </c:pt>
                <c:pt idx="2619">
                  <c:v>1.2007881600000001</c:v>
                </c:pt>
                <c:pt idx="2620">
                  <c:v>1.2008048093999999</c:v>
                </c:pt>
                <c:pt idx="2621">
                  <c:v>1.2015021034</c:v>
                </c:pt>
                <c:pt idx="2622">
                  <c:v>1.2024540461000002</c:v>
                </c:pt>
                <c:pt idx="2623">
                  <c:v>1.2038051424000002</c:v>
                </c:pt>
                <c:pt idx="2624">
                  <c:v>1.2043443615</c:v>
                </c:pt>
                <c:pt idx="2625">
                  <c:v>1.2044678554999999</c:v>
                </c:pt>
                <c:pt idx="2626">
                  <c:v>1.2048635861999999</c:v>
                </c:pt>
                <c:pt idx="2627">
                  <c:v>1.205260255</c:v>
                </c:pt>
                <c:pt idx="2628">
                  <c:v>1.205807692</c:v>
                </c:pt>
                <c:pt idx="2629">
                  <c:v>1.2064918271999998</c:v>
                </c:pt>
                <c:pt idx="2630">
                  <c:v>1.2070341659999999</c:v>
                </c:pt>
                <c:pt idx="2631">
                  <c:v>1.2074337743000001</c:v>
                </c:pt>
                <c:pt idx="2632">
                  <c:v>1.2079674360000001</c:v>
                </c:pt>
                <c:pt idx="2633">
                  <c:v>1.2087745054999999</c:v>
                </c:pt>
                <c:pt idx="2634">
                  <c:v>1.2090456266</c:v>
                </c:pt>
                <c:pt idx="2635">
                  <c:v>1.2089022791999999</c:v>
                </c:pt>
                <c:pt idx="2636">
                  <c:v>1.2095853056000001</c:v>
                </c:pt>
                <c:pt idx="2637">
                  <c:v>1.2104078336999999</c:v>
                </c:pt>
                <c:pt idx="2638">
                  <c:v>1.2102733485999999</c:v>
                </c:pt>
                <c:pt idx="2639">
                  <c:v>1.2101432252</c:v>
                </c:pt>
                <c:pt idx="2640">
                  <c:v>1.2102856941</c:v>
                </c:pt>
                <c:pt idx="2641">
                  <c:v>1.2106946562000001</c:v>
                </c:pt>
                <c:pt idx="2642">
                  <c:v>1.210966878</c:v>
                </c:pt>
                <c:pt idx="2643">
                  <c:v>1.2112400156999998</c:v>
                </c:pt>
                <c:pt idx="2644">
                  <c:v>1.2117939336000001</c:v>
                </c:pt>
                <c:pt idx="2645">
                  <c:v>1.2123550358999999</c:v>
                </c:pt>
                <c:pt idx="2646">
                  <c:v>1.2134601622000001</c:v>
                </c:pt>
                <c:pt idx="2647">
                  <c:v>1.2144410584000001</c:v>
                </c:pt>
                <c:pt idx="2648">
                  <c:v>1.2148807716000001</c:v>
                </c:pt>
                <c:pt idx="2649">
                  <c:v>1.2153258852</c:v>
                </c:pt>
                <c:pt idx="2650">
                  <c:v>1.216045848</c:v>
                </c:pt>
                <c:pt idx="2651">
                  <c:v>1.2171484121</c:v>
                </c:pt>
                <c:pt idx="2652">
                  <c:v>1.2178136065</c:v>
                </c:pt>
                <c:pt idx="2653">
                  <c:v>1.2180537252000001</c:v>
                </c:pt>
                <c:pt idx="2654">
                  <c:v>1.2182849740999999</c:v>
                </c:pt>
                <c:pt idx="2655">
                  <c:v>1.2190615920000001</c:v>
                </c:pt>
                <c:pt idx="2656">
                  <c:v>1.2201212465</c:v>
                </c:pt>
                <c:pt idx="2657">
                  <c:v>1.220915916</c:v>
                </c:pt>
                <c:pt idx="2658">
                  <c:v>1.2207398488000001</c:v>
                </c:pt>
                <c:pt idx="2659">
                  <c:v>1.2210869879999999</c:v>
                </c:pt>
                <c:pt idx="2660">
                  <c:v>1.2218301695</c:v>
                </c:pt>
                <c:pt idx="2661">
                  <c:v>1.223269425</c:v>
                </c:pt>
                <c:pt idx="2662">
                  <c:v>1.223217142</c:v>
                </c:pt>
                <c:pt idx="2663">
                  <c:v>1.2233179832000001</c:v>
                </c:pt>
                <c:pt idx="2664">
                  <c:v>1.2238354599000001</c:v>
                </c:pt>
                <c:pt idx="2665">
                  <c:v>1.2242007231000001</c:v>
                </c:pt>
                <c:pt idx="2666">
                  <c:v>1.2243051924000001</c:v>
                </c:pt>
                <c:pt idx="2667">
                  <c:v>1.2246848094</c:v>
                </c:pt>
                <c:pt idx="2668">
                  <c:v>1.2250501807999998</c:v>
                </c:pt>
                <c:pt idx="2669">
                  <c:v>1.2254066579999998</c:v>
                </c:pt>
                <c:pt idx="2670">
                  <c:v>1.2260410596</c:v>
                </c:pt>
                <c:pt idx="2671">
                  <c:v>1.2266791152000001</c:v>
                </c:pt>
                <c:pt idx="2672">
                  <c:v>1.2266268977999999</c:v>
                </c:pt>
                <c:pt idx="2673">
                  <c:v>1.2272561154000001</c:v>
                </c:pt>
                <c:pt idx="2674">
                  <c:v>1.2282960914000001</c:v>
                </c:pt>
                <c:pt idx="2675">
                  <c:v>1.228660029</c:v>
                </c:pt>
                <c:pt idx="2676">
                  <c:v>1.2286481811999999</c:v>
                </c:pt>
                <c:pt idx="2677">
                  <c:v>1.2289662899999998</c:v>
                </c:pt>
                <c:pt idx="2678">
                  <c:v>1.2296019540000001</c:v>
                </c:pt>
                <c:pt idx="2679">
                  <c:v>1.2299658797000002</c:v>
                </c:pt>
                <c:pt idx="2680">
                  <c:v>1.2301755203000002</c:v>
                </c:pt>
                <c:pt idx="2681">
                  <c:v>1.2304991999999999</c:v>
                </c:pt>
                <c:pt idx="2682">
                  <c:v>1.230953105</c:v>
                </c:pt>
                <c:pt idx="2683">
                  <c:v>1.2316495573999999</c:v>
                </c:pt>
                <c:pt idx="2684">
                  <c:v>1.2324655842999999</c:v>
                </c:pt>
                <c:pt idx="2685">
                  <c:v>1.2334092782000001</c:v>
                </c:pt>
                <c:pt idx="2686">
                  <c:v>1.2335268769000001</c:v>
                </c:pt>
                <c:pt idx="2687">
                  <c:v>1.2340396820000001</c:v>
                </c:pt>
                <c:pt idx="2688">
                  <c:v>1.2350995866000003</c:v>
                </c:pt>
                <c:pt idx="2689">
                  <c:v>1.2358910528</c:v>
                </c:pt>
                <c:pt idx="2690">
                  <c:v>1.2364077249999998</c:v>
                </c:pt>
                <c:pt idx="2691">
                  <c:v>1.2367753041</c:v>
                </c:pt>
                <c:pt idx="2692">
                  <c:v>1.2374349775</c:v>
                </c:pt>
                <c:pt idx="2693">
                  <c:v>1.2379644620000001</c:v>
                </c:pt>
                <c:pt idx="2694">
                  <c:v>1.238525549</c:v>
                </c:pt>
                <c:pt idx="2695">
                  <c:v>1.2386894763999998</c:v>
                </c:pt>
                <c:pt idx="2696">
                  <c:v>1.2389738320000001</c:v>
                </c:pt>
                <c:pt idx="2697">
                  <c:v>1.2392510130000001</c:v>
                </c:pt>
                <c:pt idx="2698">
                  <c:v>1.2392431712</c:v>
                </c:pt>
                <c:pt idx="2699">
                  <c:v>1.23964085</c:v>
                </c:pt>
                <c:pt idx="2700">
                  <c:v>1.2403164846000001</c:v>
                </c:pt>
                <c:pt idx="2701">
                  <c:v>1.241280986</c:v>
                </c:pt>
                <c:pt idx="2702">
                  <c:v>1.2419812416</c:v>
                </c:pt>
                <c:pt idx="2703">
                  <c:v>1.2421472832</c:v>
                </c:pt>
                <c:pt idx="2704">
                  <c:v>1.2424582124999999</c:v>
                </c:pt>
                <c:pt idx="2705">
                  <c:v>1.2434540063000001</c:v>
                </c:pt>
                <c:pt idx="2706">
                  <c:v>1.2447037443000002</c:v>
                </c:pt>
                <c:pt idx="2707">
                  <c:v>1.2456565964999999</c:v>
                </c:pt>
                <c:pt idx="2708">
                  <c:v>1.2461846592000001</c:v>
                </c:pt>
                <c:pt idx="2709">
                  <c:v>1.246169968</c:v>
                </c:pt>
                <c:pt idx="2710">
                  <c:v>1.2462984354</c:v>
                </c:pt>
                <c:pt idx="2711">
                  <c:v>1.2471347740000001</c:v>
                </c:pt>
                <c:pt idx="2712">
                  <c:v>1.2486647605999999</c:v>
                </c:pt>
                <c:pt idx="2713">
                  <c:v>1.2493437564000001</c:v>
                </c:pt>
                <c:pt idx="2714">
                  <c:v>1.2497163948000001</c:v>
                </c:pt>
                <c:pt idx="2715">
                  <c:v>1.2499421802000001</c:v>
                </c:pt>
                <c:pt idx="2716">
                  <c:v>1.2498632964</c:v>
                </c:pt>
                <c:pt idx="2717">
                  <c:v>1.248834024</c:v>
                </c:pt>
                <c:pt idx="2718">
                  <c:v>1.2487695615000001</c:v>
                </c:pt>
                <c:pt idx="2719">
                  <c:v>1.249686396</c:v>
                </c:pt>
                <c:pt idx="2720">
                  <c:v>1.2504709230000002</c:v>
                </c:pt>
                <c:pt idx="2721">
                  <c:v>1.2516873492</c:v>
                </c:pt>
                <c:pt idx="2722">
                  <c:v>1.2524975600999999</c:v>
                </c:pt>
                <c:pt idx="2723">
                  <c:v>1.2528850949999999</c:v>
                </c:pt>
                <c:pt idx="2724">
                  <c:v>1.2529959319999999</c:v>
                </c:pt>
                <c:pt idx="2725">
                  <c:v>1.2535360128000002</c:v>
                </c:pt>
                <c:pt idx="2726">
                  <c:v>1.2538084630999999</c:v>
                </c:pt>
                <c:pt idx="2727">
                  <c:v>1.2536588765999999</c:v>
                </c:pt>
                <c:pt idx="2728">
                  <c:v>1.2538015425</c:v>
                </c:pt>
                <c:pt idx="2729">
                  <c:v>1.2544916357</c:v>
                </c:pt>
                <c:pt idx="2730">
                  <c:v>1.255458776</c:v>
                </c:pt>
                <c:pt idx="2731">
                  <c:v>1.2561427725000001</c:v>
                </c:pt>
                <c:pt idx="2732">
                  <c:v>1.2566933999999998</c:v>
                </c:pt>
                <c:pt idx="2733">
                  <c:v>1.2575211334</c:v>
                </c:pt>
                <c:pt idx="2734">
                  <c:v>1.2582018370999999</c:v>
                </c:pt>
                <c:pt idx="2735">
                  <c:v>1.2587372800000001</c:v>
                </c:pt>
                <c:pt idx="2736">
                  <c:v>1.2592664194000001</c:v>
                </c:pt>
                <c:pt idx="2737">
                  <c:v>1.2593822307000002</c:v>
                </c:pt>
                <c:pt idx="2738">
                  <c:v>1.2590928039999998</c:v>
                </c:pt>
                <c:pt idx="2739">
                  <c:v>1.2590841179999999</c:v>
                </c:pt>
                <c:pt idx="2740">
                  <c:v>1.2597460787999999</c:v>
                </c:pt>
                <c:pt idx="2741">
                  <c:v>1.2609507247</c:v>
                </c:pt>
                <c:pt idx="2742">
                  <c:v>1.2616010508</c:v>
                </c:pt>
                <c:pt idx="2743">
                  <c:v>1.2617270586</c:v>
                </c:pt>
                <c:pt idx="2744">
                  <c:v>1.2620332680000002</c:v>
                </c:pt>
                <c:pt idx="2745">
                  <c:v>1.2626479214999999</c:v>
                </c:pt>
                <c:pt idx="2746">
                  <c:v>1.2634119159999999</c:v>
                </c:pt>
                <c:pt idx="2747">
                  <c:v>1.2641623808</c:v>
                </c:pt>
                <c:pt idx="2748">
                  <c:v>1.2646346150000001</c:v>
                </c:pt>
                <c:pt idx="2749">
                  <c:v>1.2648211730000001</c:v>
                </c:pt>
                <c:pt idx="2750">
                  <c:v>1.2649912699999999</c:v>
                </c:pt>
                <c:pt idx="2751">
                  <c:v>1.2659749627999999</c:v>
                </c:pt>
                <c:pt idx="2752">
                  <c:v>1.2672566421</c:v>
                </c:pt>
                <c:pt idx="2753">
                  <c:v>1.268282028</c:v>
                </c:pt>
                <c:pt idx="2754">
                  <c:v>1.268910792</c:v>
                </c:pt>
                <c:pt idx="2755">
                  <c:v>1.2691244064</c:v>
                </c:pt>
                <c:pt idx="2756">
                  <c:v>1.2692059845999999</c:v>
                </c:pt>
                <c:pt idx="2757">
                  <c:v>1.2696846101999999</c:v>
                </c:pt>
                <c:pt idx="2758">
                  <c:v>1.2693030089999999</c:v>
                </c:pt>
                <c:pt idx="2759">
                  <c:v>1.2699991069000003</c:v>
                </c:pt>
                <c:pt idx="2760">
                  <c:v>1.2706962461</c:v>
                </c:pt>
                <c:pt idx="2761">
                  <c:v>1.2713824977000001</c:v>
                </c:pt>
                <c:pt idx="2762">
                  <c:v>1.2724771807999999</c:v>
                </c:pt>
                <c:pt idx="2763">
                  <c:v>1.2735499959000001</c:v>
                </c:pt>
                <c:pt idx="2764">
                  <c:v>1.2736400677000002</c:v>
                </c:pt>
                <c:pt idx="2765">
                  <c:v>1.2737135956999999</c:v>
                </c:pt>
                <c:pt idx="2766">
                  <c:v>1.2743322914999999</c:v>
                </c:pt>
                <c:pt idx="2767">
                  <c:v>1.2746701710999999</c:v>
                </c:pt>
                <c:pt idx="2768">
                  <c:v>1.2747327106999999</c:v>
                </c:pt>
                <c:pt idx="2769">
                  <c:v>1.2748191625</c:v>
                </c:pt>
                <c:pt idx="2770">
                  <c:v>1.2757493095999999</c:v>
                </c:pt>
                <c:pt idx="2771">
                  <c:v>1.276829271</c:v>
                </c:pt>
                <c:pt idx="2772">
                  <c:v>1.2776413200000001</c:v>
                </c:pt>
                <c:pt idx="2773">
                  <c:v>1.2783166809000002</c:v>
                </c:pt>
                <c:pt idx="2774">
                  <c:v>1.2783070718</c:v>
                </c:pt>
                <c:pt idx="2775">
                  <c:v>1.2783121818999998</c:v>
                </c:pt>
                <c:pt idx="2776">
                  <c:v>1.2784310811999999</c:v>
                </c:pt>
                <c:pt idx="2777">
                  <c:v>1.2789495340000001</c:v>
                </c:pt>
                <c:pt idx="2778">
                  <c:v>1.2794606750000002</c:v>
                </c:pt>
                <c:pt idx="2779">
                  <c:v>1.2798534374999999</c:v>
                </c:pt>
                <c:pt idx="2780">
                  <c:v>1.2799862774999999</c:v>
                </c:pt>
                <c:pt idx="2781">
                  <c:v>1.280813872</c:v>
                </c:pt>
                <c:pt idx="2782">
                  <c:v>1.2816360704999998</c:v>
                </c:pt>
                <c:pt idx="2783">
                  <c:v>1.2820364832</c:v>
                </c:pt>
                <c:pt idx="2784">
                  <c:v>1.2824175472000001</c:v>
                </c:pt>
                <c:pt idx="2785">
                  <c:v>1.2826367400000001</c:v>
                </c:pt>
                <c:pt idx="2786">
                  <c:v>1.2836657658999999</c:v>
                </c:pt>
                <c:pt idx="2787">
                  <c:v>1.2844292544</c:v>
                </c:pt>
                <c:pt idx="2788">
                  <c:v>1.2843607348000001</c:v>
                </c:pt>
                <c:pt idx="2789">
                  <c:v>1.2851178495999998</c:v>
                </c:pt>
                <c:pt idx="2790">
                  <c:v>1.2862906511999999</c:v>
                </c:pt>
                <c:pt idx="2791">
                  <c:v>1.2871895580000001</c:v>
                </c:pt>
                <c:pt idx="2792">
                  <c:v>1.2875488624</c:v>
                </c:pt>
                <c:pt idx="2793">
                  <c:v>1.2873536370000001</c:v>
                </c:pt>
                <c:pt idx="2794">
                  <c:v>1.2870259809</c:v>
                </c:pt>
                <c:pt idx="2795">
                  <c:v>1.2868380859999999</c:v>
                </c:pt>
                <c:pt idx="2796">
                  <c:v>1.2861065806</c:v>
                </c:pt>
                <c:pt idx="2797">
                  <c:v>1.2862334288999999</c:v>
                </c:pt>
                <c:pt idx="2798">
                  <c:v>1.2873763429999998</c:v>
                </c:pt>
                <c:pt idx="2799">
                  <c:v>1.2882657115</c:v>
                </c:pt>
                <c:pt idx="2800">
                  <c:v>1.289164566</c:v>
                </c:pt>
                <c:pt idx="2801">
                  <c:v>1.2899311360000001</c:v>
                </c:pt>
                <c:pt idx="2802">
                  <c:v>1.2904337628000002</c:v>
                </c:pt>
                <c:pt idx="2803">
                  <c:v>1.291477824</c:v>
                </c:pt>
                <c:pt idx="2804">
                  <c:v>1.2923784393</c:v>
                </c:pt>
                <c:pt idx="2805">
                  <c:v>1.292852704</c:v>
                </c:pt>
                <c:pt idx="2806">
                  <c:v>1.2931674895999998</c:v>
                </c:pt>
                <c:pt idx="2807">
                  <c:v>1.2938959800000001</c:v>
                </c:pt>
                <c:pt idx="2808">
                  <c:v>1.2951700371999999</c:v>
                </c:pt>
                <c:pt idx="2809">
                  <c:v>1.2960101182000001</c:v>
                </c:pt>
                <c:pt idx="2810">
                  <c:v>1.2966813629</c:v>
                </c:pt>
                <c:pt idx="2811">
                  <c:v>1.2972004720000001</c:v>
                </c:pt>
                <c:pt idx="2812">
                  <c:v>1.2974421876</c:v>
                </c:pt>
                <c:pt idx="2813">
                  <c:v>1.2976652812000002</c:v>
                </c:pt>
                <c:pt idx="2814">
                  <c:v>1.2977435860000002</c:v>
                </c:pt>
                <c:pt idx="2815">
                  <c:v>1.2976901262</c:v>
                </c:pt>
                <c:pt idx="2816">
                  <c:v>1.2979225684000002</c:v>
                </c:pt>
                <c:pt idx="2817">
                  <c:v>1.2982868136000001</c:v>
                </c:pt>
                <c:pt idx="2818">
                  <c:v>1.2992454180000002</c:v>
                </c:pt>
                <c:pt idx="2819">
                  <c:v>1.3011949385000001</c:v>
                </c:pt>
                <c:pt idx="2820">
                  <c:v>1.3022988550000001</c:v>
                </c:pt>
                <c:pt idx="2821">
                  <c:v>1.3021305947999999</c:v>
                </c:pt>
                <c:pt idx="2822">
                  <c:v>1.3019501376</c:v>
                </c:pt>
                <c:pt idx="2823">
                  <c:v>1.3021978684</c:v>
                </c:pt>
                <c:pt idx="2824">
                  <c:v>1.3027364350000001</c:v>
                </c:pt>
                <c:pt idx="2825">
                  <c:v>1.3032760143000002</c:v>
                </c:pt>
                <c:pt idx="2826">
                  <c:v>1.3034050857000001</c:v>
                </c:pt>
                <c:pt idx="2827">
                  <c:v>1.3038259955</c:v>
                </c:pt>
                <c:pt idx="2828">
                  <c:v>1.3042516445999999</c:v>
                </c:pt>
                <c:pt idx="2829">
                  <c:v>1.3045435678000001</c:v>
                </c:pt>
                <c:pt idx="2830">
                  <c:v>1.3056654904999998</c:v>
                </c:pt>
                <c:pt idx="2831">
                  <c:v>1.3067782596000002</c:v>
                </c:pt>
                <c:pt idx="2832">
                  <c:v>1.3067503402</c:v>
                </c:pt>
                <c:pt idx="2833">
                  <c:v>1.3068721632000002</c:v>
                </c:pt>
                <c:pt idx="2834">
                  <c:v>1.3069930491000001</c:v>
                </c:pt>
                <c:pt idx="2835">
                  <c:v>1.307272164</c:v>
                </c:pt>
                <c:pt idx="2836">
                  <c:v>1.3076851862000001</c:v>
                </c:pt>
                <c:pt idx="2837">
                  <c:v>1.3085233776999998</c:v>
                </c:pt>
                <c:pt idx="2838">
                  <c:v>1.309079842</c:v>
                </c:pt>
                <c:pt idx="2839">
                  <c:v>1.3097712472</c:v>
                </c:pt>
                <c:pt idx="2840">
                  <c:v>1.3104618269999999</c:v>
                </c:pt>
                <c:pt idx="2841">
                  <c:v>1.3112798795</c:v>
                </c:pt>
                <c:pt idx="2842">
                  <c:v>1.3120905399999998</c:v>
                </c:pt>
                <c:pt idx="2843">
                  <c:v>1.3129088445000001</c:v>
                </c:pt>
                <c:pt idx="2844">
                  <c:v>1.3133150328000001</c:v>
                </c:pt>
                <c:pt idx="2845">
                  <c:v>1.3133089876000001</c:v>
                </c:pt>
                <c:pt idx="2846">
                  <c:v>1.3135878357999999</c:v>
                </c:pt>
                <c:pt idx="2847">
                  <c:v>1.3146858108000001</c:v>
                </c:pt>
                <c:pt idx="2848">
                  <c:v>1.3159076126</c:v>
                </c:pt>
                <c:pt idx="2849">
                  <c:v>1.3164123700000001</c:v>
                </c:pt>
                <c:pt idx="2850">
                  <c:v>1.3165019075</c:v>
                </c:pt>
                <c:pt idx="2851">
                  <c:v>1.3167547013999998</c:v>
                </c:pt>
                <c:pt idx="2852">
                  <c:v>1.3168753542</c:v>
                </c:pt>
                <c:pt idx="2853">
                  <c:v>1.3167146831999998</c:v>
                </c:pt>
                <c:pt idx="2854">
                  <c:v>1.3172516786000001</c:v>
                </c:pt>
                <c:pt idx="2855">
                  <c:v>1.3183562168</c:v>
                </c:pt>
                <c:pt idx="2856">
                  <c:v>1.3191767058999999</c:v>
                </c:pt>
                <c:pt idx="2857">
                  <c:v>1.3194410719999998</c:v>
                </c:pt>
                <c:pt idx="2858">
                  <c:v>1.319883017</c:v>
                </c:pt>
                <c:pt idx="2859">
                  <c:v>1.3206292017999999</c:v>
                </c:pt>
                <c:pt idx="2860">
                  <c:v>1.321362315</c:v>
                </c:pt>
                <c:pt idx="2861">
                  <c:v>1.3209645348000001</c:v>
                </c:pt>
                <c:pt idx="2862">
                  <c:v>1.3209909230000001</c:v>
                </c:pt>
                <c:pt idx="2863">
                  <c:v>1.3218574949999999</c:v>
                </c:pt>
                <c:pt idx="2864">
                  <c:v>1.3235560560000001</c:v>
                </c:pt>
                <c:pt idx="2865">
                  <c:v>1.3241091863999999</c:v>
                </c:pt>
                <c:pt idx="2866">
                  <c:v>1.32397035</c:v>
                </c:pt>
                <c:pt idx="2867">
                  <c:v>1.3239874776</c:v>
                </c:pt>
                <c:pt idx="2868">
                  <c:v>1.3245681904</c:v>
                </c:pt>
                <c:pt idx="2869">
                  <c:v>1.3254128591000001</c:v>
                </c:pt>
                <c:pt idx="2870">
                  <c:v>1.3263929325000001</c:v>
                </c:pt>
                <c:pt idx="2871">
                  <c:v>1.3276370693999999</c:v>
                </c:pt>
                <c:pt idx="2872">
                  <c:v>1.3280252019999998</c:v>
                </c:pt>
                <c:pt idx="2873">
                  <c:v>1.32771705</c:v>
                </c:pt>
                <c:pt idx="2874">
                  <c:v>1.3281137532</c:v>
                </c:pt>
                <c:pt idx="2875">
                  <c:v>1.3283808895</c:v>
                </c:pt>
                <c:pt idx="2876">
                  <c:v>1.3289376688000001</c:v>
                </c:pt>
                <c:pt idx="2877">
                  <c:v>1.3296232236000001</c:v>
                </c:pt>
                <c:pt idx="2878">
                  <c:v>1.3300220552000002</c:v>
                </c:pt>
                <c:pt idx="2879">
                  <c:v>1.3301483253999999</c:v>
                </c:pt>
                <c:pt idx="2880">
                  <c:v>1.3301430219000001</c:v>
                </c:pt>
                <c:pt idx="2881">
                  <c:v>1.3305675825000001</c:v>
                </c:pt>
                <c:pt idx="2882">
                  <c:v>1.3311627462</c:v>
                </c:pt>
                <c:pt idx="2883">
                  <c:v>1.33162545</c:v>
                </c:pt>
                <c:pt idx="2884">
                  <c:v>1.3320853800000001</c:v>
                </c:pt>
                <c:pt idx="2885">
                  <c:v>1.3327925323999998</c:v>
                </c:pt>
                <c:pt idx="2886">
                  <c:v>1.3336172023999999</c:v>
                </c:pt>
                <c:pt idx="2887">
                  <c:v>1.3345584413</c:v>
                </c:pt>
                <c:pt idx="2888">
                  <c:v>1.3349283776999998</c:v>
                </c:pt>
                <c:pt idx="2889">
                  <c:v>1.3348671388</c:v>
                </c:pt>
                <c:pt idx="2890">
                  <c:v>1.3353926095999999</c:v>
                </c:pt>
                <c:pt idx="2891">
                  <c:v>1.3357664502</c:v>
                </c:pt>
                <c:pt idx="2892">
                  <c:v>1.3360086244</c:v>
                </c:pt>
                <c:pt idx="2893">
                  <c:v>1.336117198</c:v>
                </c:pt>
                <c:pt idx="2894">
                  <c:v>1.3363660724999999</c:v>
                </c:pt>
                <c:pt idx="2895">
                  <c:v>1.3373155781999999</c:v>
                </c:pt>
                <c:pt idx="2896">
                  <c:v>1.3379998285000001</c:v>
                </c:pt>
                <c:pt idx="2897">
                  <c:v>1.3388397839999999</c:v>
                </c:pt>
                <c:pt idx="2898">
                  <c:v>1.339824057</c:v>
                </c:pt>
                <c:pt idx="2899">
                  <c:v>1.3406729149000001</c:v>
                </c:pt>
                <c:pt idx="2900">
                  <c:v>1.3410883520000001</c:v>
                </c:pt>
                <c:pt idx="2901">
                  <c:v>1.3416318208</c:v>
                </c:pt>
                <c:pt idx="2902">
                  <c:v>1.342188749</c:v>
                </c:pt>
                <c:pt idx="2903">
                  <c:v>1.3427744484000002</c:v>
                </c:pt>
                <c:pt idx="2904">
                  <c:v>1.3433669465</c:v>
                </c:pt>
                <c:pt idx="2905">
                  <c:v>1.3438104777</c:v>
                </c:pt>
                <c:pt idx="2906">
                  <c:v>1.3439558961</c:v>
                </c:pt>
                <c:pt idx="2907">
                  <c:v>1.3440907908000002</c:v>
                </c:pt>
                <c:pt idx="2908">
                  <c:v>1.3448841868000001</c:v>
                </c:pt>
                <c:pt idx="2909">
                  <c:v>1.3455295056000001</c:v>
                </c:pt>
                <c:pt idx="2910">
                  <c:v>1.3458919398</c:v>
                </c:pt>
                <c:pt idx="2911">
                  <c:v>1.3459896353999998</c:v>
                </c:pt>
                <c:pt idx="2912">
                  <c:v>1.3463779899999999</c:v>
                </c:pt>
                <c:pt idx="2913">
                  <c:v>1.3470772032</c:v>
                </c:pt>
                <c:pt idx="2914">
                  <c:v>1.348069177</c:v>
                </c:pt>
                <c:pt idx="2915">
                  <c:v>1.3498846874000001</c:v>
                </c:pt>
                <c:pt idx="2916">
                  <c:v>1.3505536488000001</c:v>
                </c:pt>
                <c:pt idx="2917">
                  <c:v>1.3502528622000001</c:v>
                </c:pt>
                <c:pt idx="2918">
                  <c:v>1.3507841927999999</c:v>
                </c:pt>
                <c:pt idx="2919">
                  <c:v>1.3510352921</c:v>
                </c:pt>
                <c:pt idx="2920">
                  <c:v>1.3510291457999999</c:v>
                </c:pt>
                <c:pt idx="2921">
                  <c:v>1.3510306555000002</c:v>
                </c:pt>
                <c:pt idx="2922">
                  <c:v>1.3514541573000001</c:v>
                </c:pt>
                <c:pt idx="2923">
                  <c:v>1.3521552513000001</c:v>
                </c:pt>
                <c:pt idx="2924">
                  <c:v>1.352422818</c:v>
                </c:pt>
                <c:pt idx="2925">
                  <c:v>1.3528263188</c:v>
                </c:pt>
                <c:pt idx="2926">
                  <c:v>1.3537947019999998</c:v>
                </c:pt>
                <c:pt idx="2927">
                  <c:v>1.3549203459000001</c:v>
                </c:pt>
                <c:pt idx="2928">
                  <c:v>1.3557685343999999</c:v>
                </c:pt>
                <c:pt idx="2929">
                  <c:v>1.3560480063</c:v>
                </c:pt>
                <c:pt idx="2930">
                  <c:v>1.3553429712</c:v>
                </c:pt>
                <c:pt idx="2931">
                  <c:v>1.3550745983999999</c:v>
                </c:pt>
                <c:pt idx="2932">
                  <c:v>1.3559682976999998</c:v>
                </c:pt>
                <c:pt idx="2933">
                  <c:v>1.3568727914000003</c:v>
                </c:pt>
                <c:pt idx="2934">
                  <c:v>1.3573809216000001</c:v>
                </c:pt>
                <c:pt idx="2935">
                  <c:v>1.3576112220000001</c:v>
                </c:pt>
                <c:pt idx="2936">
                  <c:v>1.3579843631999999</c:v>
                </c:pt>
                <c:pt idx="2937">
                  <c:v>1.3589145539999998</c:v>
                </c:pt>
                <c:pt idx="2938">
                  <c:v>1.3605314420000001</c:v>
                </c:pt>
                <c:pt idx="2939">
                  <c:v>1.3614264774</c:v>
                </c:pt>
                <c:pt idx="2940">
                  <c:v>1.3615954748999999</c:v>
                </c:pt>
                <c:pt idx="2941">
                  <c:v>1.3620407033999999</c:v>
                </c:pt>
                <c:pt idx="2942">
                  <c:v>1.3630472180000002</c:v>
                </c:pt>
                <c:pt idx="2943">
                  <c:v>1.3641940104000001</c:v>
                </c:pt>
                <c:pt idx="2944">
                  <c:v>1.3646096030000001</c:v>
                </c:pt>
                <c:pt idx="2945">
                  <c:v>1.365285138</c:v>
                </c:pt>
                <c:pt idx="2946">
                  <c:v>1.3653809502000001</c:v>
                </c:pt>
                <c:pt idx="2947">
                  <c:v>1.3653240592</c:v>
                </c:pt>
                <c:pt idx="2948">
                  <c:v>1.3656856062</c:v>
                </c:pt>
                <c:pt idx="2949">
                  <c:v>1.3662231472000002</c:v>
                </c:pt>
                <c:pt idx="2950">
                  <c:v>1.3663654725999999</c:v>
                </c:pt>
                <c:pt idx="2951">
                  <c:v>1.3667987916</c:v>
                </c:pt>
                <c:pt idx="2952">
                  <c:v>1.3676420749</c:v>
                </c:pt>
                <c:pt idx="2953">
                  <c:v>1.3684874390000001</c:v>
                </c:pt>
                <c:pt idx="2954">
                  <c:v>1.3689307296</c:v>
                </c:pt>
                <c:pt idx="2955">
                  <c:v>1.3697821700999999</c:v>
                </c:pt>
                <c:pt idx="2956">
                  <c:v>1.3704828405</c:v>
                </c:pt>
                <c:pt idx="2957">
                  <c:v>1.3701688307999997</c:v>
                </c:pt>
                <c:pt idx="2958">
                  <c:v>1.3694388</c:v>
                </c:pt>
                <c:pt idx="2959">
                  <c:v>1.3694197195</c:v>
                </c:pt>
                <c:pt idx="2960">
                  <c:v>1.3701040176000001</c:v>
                </c:pt>
                <c:pt idx="2961">
                  <c:v>1.3711928262000002</c:v>
                </c:pt>
                <c:pt idx="2962">
                  <c:v>1.3719739644</c:v>
                </c:pt>
                <c:pt idx="2963">
                  <c:v>1.3723225736</c:v>
                </c:pt>
                <c:pt idx="2964">
                  <c:v>1.3725289446</c:v>
                </c:pt>
                <c:pt idx="2965">
                  <c:v>1.3733102504000001</c:v>
                </c:pt>
                <c:pt idx="2966">
                  <c:v>1.37425142</c:v>
                </c:pt>
                <c:pt idx="2967">
                  <c:v>1.375067925</c:v>
                </c:pt>
                <c:pt idx="2968">
                  <c:v>1.3753406159999999</c:v>
                </c:pt>
                <c:pt idx="2969">
                  <c:v>1.3757585767000002</c:v>
                </c:pt>
                <c:pt idx="2970">
                  <c:v>1.3764680839000001</c:v>
                </c:pt>
                <c:pt idx="2971">
                  <c:v>1.3767399378</c:v>
                </c:pt>
                <c:pt idx="2972">
                  <c:v>1.3768480296000001</c:v>
                </c:pt>
                <c:pt idx="2973">
                  <c:v>1.377244766</c:v>
                </c:pt>
                <c:pt idx="2974">
                  <c:v>1.3780609145</c:v>
                </c:pt>
                <c:pt idx="2975">
                  <c:v>1.3788849750000001</c:v>
                </c:pt>
                <c:pt idx="2976">
                  <c:v>1.3794360363</c:v>
                </c:pt>
                <c:pt idx="2977">
                  <c:v>1.3799852243999999</c:v>
                </c:pt>
                <c:pt idx="2978">
                  <c:v>1.3806535039999999</c:v>
                </c:pt>
                <c:pt idx="2979">
                  <c:v>1.3807491519999999</c:v>
                </c:pt>
                <c:pt idx="2980">
                  <c:v>1.3806906333</c:v>
                </c:pt>
                <c:pt idx="2981">
                  <c:v>1.3807823679</c:v>
                </c:pt>
                <c:pt idx="2982">
                  <c:v>1.3814625474</c:v>
                </c:pt>
                <c:pt idx="2983">
                  <c:v>1.3824326817999999</c:v>
                </c:pt>
                <c:pt idx="2984">
                  <c:v>1.383255576</c:v>
                </c:pt>
                <c:pt idx="2985">
                  <c:v>1.3834968049999998</c:v>
                </c:pt>
                <c:pt idx="2986">
                  <c:v>1.3841509528</c:v>
                </c:pt>
                <c:pt idx="2987">
                  <c:v>1.3849535736</c:v>
                </c:pt>
                <c:pt idx="2988">
                  <c:v>1.3851959120000001</c:v>
                </c:pt>
                <c:pt idx="2989">
                  <c:v>1.3852859340000001</c:v>
                </c:pt>
                <c:pt idx="2990">
                  <c:v>1.3855214520000001</c:v>
                </c:pt>
                <c:pt idx="2991">
                  <c:v>1.3862199450000001</c:v>
                </c:pt>
                <c:pt idx="2992">
                  <c:v>1.3870866015000001</c:v>
                </c:pt>
                <c:pt idx="2993">
                  <c:v>1.3875412723999998</c:v>
                </c:pt>
                <c:pt idx="2994">
                  <c:v>1.3881602</c:v>
                </c:pt>
                <c:pt idx="2995">
                  <c:v>1.3882086516000001</c:v>
                </c:pt>
                <c:pt idx="2996">
                  <c:v>1.3888022512</c:v>
                </c:pt>
                <c:pt idx="2997">
                  <c:v>1.3898112544000001</c:v>
                </c:pt>
                <c:pt idx="2998">
                  <c:v>1.3906571454000001</c:v>
                </c:pt>
                <c:pt idx="2999">
                  <c:v>1.3913506479</c:v>
                </c:pt>
                <c:pt idx="3000">
                  <c:v>1.392609255</c:v>
                </c:pt>
                <c:pt idx="3001">
                  <c:v>1.3939054306999998</c:v>
                </c:pt>
                <c:pt idx="3002">
                  <c:v>1.3945067688000001</c:v>
                </c:pt>
                <c:pt idx="3003">
                  <c:v>1.3948098713999999</c:v>
                </c:pt>
                <c:pt idx="3004">
                  <c:v>1.3949534916000002</c:v>
                </c:pt>
                <c:pt idx="3005">
                  <c:v>1.3949238152000001</c:v>
                </c:pt>
                <c:pt idx="3006">
                  <c:v>1.3954447081000001</c:v>
                </c:pt>
                <c:pt idx="3007">
                  <c:v>1.3959656592</c:v>
                </c:pt>
                <c:pt idx="3008">
                  <c:v>1.3960699844</c:v>
                </c:pt>
                <c:pt idx="3009">
                  <c:v>1.3959151920000001</c:v>
                </c:pt>
                <c:pt idx="3010">
                  <c:v>1.3956233913</c:v>
                </c:pt>
                <c:pt idx="3011">
                  <c:v>1.3960409514999998</c:v>
                </c:pt>
                <c:pt idx="3012">
                  <c:v>1.3967472918000001</c:v>
                </c:pt>
                <c:pt idx="3013">
                  <c:v>1.397598616</c:v>
                </c:pt>
                <c:pt idx="3014">
                  <c:v>1.3984382606000001</c:v>
                </c:pt>
                <c:pt idx="3015">
                  <c:v>1.3989921792</c:v>
                </c:pt>
                <c:pt idx="3016">
                  <c:v>1.3998527685</c:v>
                </c:pt>
                <c:pt idx="3017">
                  <c:v>1.4008643649000001</c:v>
                </c:pt>
                <c:pt idx="3018">
                  <c:v>1.4013002968999999</c:v>
                </c:pt>
                <c:pt idx="3019">
                  <c:v>1.4014325415</c:v>
                </c:pt>
                <c:pt idx="3020">
                  <c:v>1.4021180441999999</c:v>
                </c:pt>
                <c:pt idx="3021">
                  <c:v>1.4032455319999999</c:v>
                </c:pt>
                <c:pt idx="3022">
                  <c:v>1.4037823083000001</c:v>
                </c:pt>
                <c:pt idx="3023">
                  <c:v>1.403459928</c:v>
                </c:pt>
                <c:pt idx="3024">
                  <c:v>1.4031769927</c:v>
                </c:pt>
                <c:pt idx="3025">
                  <c:v>1.4038974205000001</c:v>
                </c:pt>
                <c:pt idx="3026">
                  <c:v>1.4051744882999999</c:v>
                </c:pt>
                <c:pt idx="3027">
                  <c:v>1.4060027004</c:v>
                </c:pt>
                <c:pt idx="3028">
                  <c:v>1.4062566205</c:v>
                </c:pt>
                <c:pt idx="3029">
                  <c:v>1.4063654655000002</c:v>
                </c:pt>
                <c:pt idx="3030">
                  <c:v>1.40719887</c:v>
                </c:pt>
                <c:pt idx="3031">
                  <c:v>1.4080274460000002</c:v>
                </c:pt>
                <c:pt idx="3032">
                  <c:v>1.408565866</c:v>
                </c:pt>
                <c:pt idx="3033">
                  <c:v>1.4088309021000001</c:v>
                </c:pt>
                <c:pt idx="3034">
                  <c:v>1.4092371611999999</c:v>
                </c:pt>
                <c:pt idx="3035">
                  <c:v>1.4094873912000001</c:v>
                </c:pt>
                <c:pt idx="3036">
                  <c:v>1.4094383545</c:v>
                </c:pt>
                <c:pt idx="3037">
                  <c:v>1.4098199209</c:v>
                </c:pt>
                <c:pt idx="3038">
                  <c:v>1.4106341646</c:v>
                </c:pt>
                <c:pt idx="3039">
                  <c:v>1.4111689925999999</c:v>
                </c:pt>
                <c:pt idx="3040">
                  <c:v>1.4119864038000001</c:v>
                </c:pt>
                <c:pt idx="3041">
                  <c:v>1.4142335007</c:v>
                </c:pt>
                <c:pt idx="3042">
                  <c:v>1.4147637063999998</c:v>
                </c:pt>
                <c:pt idx="3043">
                  <c:v>1.4150143799999999</c:v>
                </c:pt>
                <c:pt idx="3044">
                  <c:v>1.4152620916</c:v>
                </c:pt>
                <c:pt idx="3045">
                  <c:v>1.4150809199999999</c:v>
                </c:pt>
                <c:pt idx="3046">
                  <c:v>1.414622034</c:v>
                </c:pt>
                <c:pt idx="3047">
                  <c:v>1.4144298252</c:v>
                </c:pt>
                <c:pt idx="3048">
                  <c:v>1.414808906</c:v>
                </c:pt>
                <c:pt idx="3049">
                  <c:v>1.4153532381</c:v>
                </c:pt>
                <c:pt idx="3050">
                  <c:v>1.4155083489</c:v>
                </c:pt>
                <c:pt idx="3051">
                  <c:v>1.4158197591999999</c:v>
                </c:pt>
                <c:pt idx="3052">
                  <c:v>1.4166789009</c:v>
                </c:pt>
                <c:pt idx="3053">
                  <c:v>1.4173888146</c:v>
                </c:pt>
                <c:pt idx="3054">
                  <c:v>1.4176845144000001</c:v>
                </c:pt>
                <c:pt idx="3055">
                  <c:v>1.4178358151999999</c:v>
                </c:pt>
                <c:pt idx="3056">
                  <c:v>1.4186993859999999</c:v>
                </c:pt>
                <c:pt idx="3057">
                  <c:v>1.4194196432999999</c:v>
                </c:pt>
                <c:pt idx="3058">
                  <c:v>1.4200084998000002</c:v>
                </c:pt>
                <c:pt idx="3059">
                  <c:v>1.4204599360000001</c:v>
                </c:pt>
                <c:pt idx="3060">
                  <c:v>1.420927391</c:v>
                </c:pt>
                <c:pt idx="3061">
                  <c:v>1.4213959163999998</c:v>
                </c:pt>
                <c:pt idx="3062">
                  <c:v>1.4221466368</c:v>
                </c:pt>
                <c:pt idx="3063">
                  <c:v>1.4224647887999999</c:v>
                </c:pt>
                <c:pt idx="3064">
                  <c:v>1.4227700046</c:v>
                </c:pt>
                <c:pt idx="3065">
                  <c:v>1.4236277116</c:v>
                </c:pt>
                <c:pt idx="3066">
                  <c:v>1.4243289620999999</c:v>
                </c:pt>
                <c:pt idx="3067">
                  <c:v>1.4250393093</c:v>
                </c:pt>
                <c:pt idx="3068">
                  <c:v>1.425044529</c:v>
                </c:pt>
                <c:pt idx="3069">
                  <c:v>1.4253600204000001</c:v>
                </c:pt>
                <c:pt idx="3070">
                  <c:v>1.4262522708000001</c:v>
                </c:pt>
                <c:pt idx="3071">
                  <c:v>1.4270119999999999</c:v>
                </c:pt>
                <c:pt idx="3072">
                  <c:v>1.4273527210000001</c:v>
                </c:pt>
                <c:pt idx="3073">
                  <c:v>1.4276934816</c:v>
                </c:pt>
                <c:pt idx="3074">
                  <c:v>1.4287390776</c:v>
                </c:pt>
                <c:pt idx="3075">
                  <c:v>1.4299386955</c:v>
                </c:pt>
                <c:pt idx="3076">
                  <c:v>1.4308580040000001</c:v>
                </c:pt>
                <c:pt idx="3077">
                  <c:v>1.4312162557000001</c:v>
                </c:pt>
                <c:pt idx="3078">
                  <c:v>1.4317204004999999</c:v>
                </c:pt>
                <c:pt idx="3079">
                  <c:v>1.4327720240999997</c:v>
                </c:pt>
                <c:pt idx="3080">
                  <c:v>1.4342264285999999</c:v>
                </c:pt>
                <c:pt idx="3081">
                  <c:v>1.4352534503999999</c:v>
                </c:pt>
                <c:pt idx="3082">
                  <c:v>1.4357080163999998</c:v>
                </c:pt>
                <c:pt idx="3083">
                  <c:v>1.4360237381999998</c:v>
                </c:pt>
                <c:pt idx="3084">
                  <c:v>1.4361955418999999</c:v>
                </c:pt>
                <c:pt idx="3085">
                  <c:v>1.4362193578</c:v>
                </c:pt>
                <c:pt idx="3086">
                  <c:v>1.4361081947999998</c:v>
                </c:pt>
                <c:pt idx="3087">
                  <c:v>1.4362648811999998</c:v>
                </c:pt>
                <c:pt idx="3088">
                  <c:v>1.4363984663999998</c:v>
                </c:pt>
                <c:pt idx="3089">
                  <c:v>1.4370740032</c:v>
                </c:pt>
                <c:pt idx="3090">
                  <c:v>1.4375975453000001</c:v>
                </c:pt>
                <c:pt idx="3091">
                  <c:v>1.4375379299999997</c:v>
                </c:pt>
                <c:pt idx="3092">
                  <c:v>1.4372072748</c:v>
                </c:pt>
                <c:pt idx="3093">
                  <c:v>1.4376079302</c:v>
                </c:pt>
                <c:pt idx="3094">
                  <c:v>1.4390071122000001</c:v>
                </c:pt>
                <c:pt idx="3095">
                  <c:v>1.4407097752999998</c:v>
                </c:pt>
                <c:pt idx="3096">
                  <c:v>1.4414442854</c:v>
                </c:pt>
                <c:pt idx="3097">
                  <c:v>1.4417787912000002</c:v>
                </c:pt>
                <c:pt idx="3098">
                  <c:v>1.4418260520999999</c:v>
                </c:pt>
                <c:pt idx="3099">
                  <c:v>1.4422836025000001</c:v>
                </c:pt>
                <c:pt idx="3100">
                  <c:v>1.4425758820000001</c:v>
                </c:pt>
                <c:pt idx="3101">
                  <c:v>1.4429811414</c:v>
                </c:pt>
                <c:pt idx="3102">
                  <c:v>1.4435114952999999</c:v>
                </c:pt>
                <c:pt idx="3103">
                  <c:v>1.4444755479</c:v>
                </c:pt>
                <c:pt idx="3104">
                  <c:v>1.4457322065</c:v>
                </c:pt>
                <c:pt idx="3105">
                  <c:v>1.446715725</c:v>
                </c:pt>
                <c:pt idx="3106">
                  <c:v>1.4461369056</c:v>
                </c:pt>
                <c:pt idx="3107">
                  <c:v>1.4452764902999997</c:v>
                </c:pt>
                <c:pt idx="3108">
                  <c:v>1.4458313892000001</c:v>
                </c:pt>
                <c:pt idx="3109">
                  <c:v>1.4469463438000001</c:v>
                </c:pt>
                <c:pt idx="3110">
                  <c:v>1.4479333239999999</c:v>
                </c:pt>
                <c:pt idx="3111">
                  <c:v>1.4487862529999997</c:v>
                </c:pt>
                <c:pt idx="3112">
                  <c:v>1.449623133</c:v>
                </c:pt>
                <c:pt idx="3113">
                  <c:v>1.4503026393</c:v>
                </c:pt>
                <c:pt idx="3114">
                  <c:v>1.4505501999999999</c:v>
                </c:pt>
                <c:pt idx="3115">
                  <c:v>1.4506675920000001</c:v>
                </c:pt>
                <c:pt idx="3116">
                  <c:v>1.4510848589999998</c:v>
                </c:pt>
                <c:pt idx="3117">
                  <c:v>1.4523654509999999</c:v>
                </c:pt>
                <c:pt idx="3118">
                  <c:v>1.4535028683</c:v>
                </c:pt>
                <c:pt idx="3119">
                  <c:v>1.4546222111999998</c:v>
                </c:pt>
                <c:pt idx="3120">
                  <c:v>1.4548721309999999</c:v>
                </c:pt>
                <c:pt idx="3121">
                  <c:v>1.4547110885999999</c:v>
                </c:pt>
                <c:pt idx="3122">
                  <c:v>1.4548459905</c:v>
                </c:pt>
                <c:pt idx="3123">
                  <c:v>1.454982921</c:v>
                </c:pt>
                <c:pt idx="3124">
                  <c:v>1.4555553059999999</c:v>
                </c:pt>
                <c:pt idx="3125">
                  <c:v>1.4558570601999998</c:v>
                </c:pt>
                <c:pt idx="3126">
                  <c:v>1.4558749049999999</c:v>
                </c:pt>
                <c:pt idx="3127">
                  <c:v>1.45658793</c:v>
                </c:pt>
                <c:pt idx="3128">
                  <c:v>1.4571555141000001</c:v>
                </c:pt>
                <c:pt idx="3129">
                  <c:v>1.4572996867000001</c:v>
                </c:pt>
                <c:pt idx="3130">
                  <c:v>1.4577279090000002</c:v>
                </c:pt>
                <c:pt idx="3131">
                  <c:v>1.4587192566</c:v>
                </c:pt>
                <c:pt idx="3132">
                  <c:v>1.4595763337999998</c:v>
                </c:pt>
                <c:pt idx="3133">
                  <c:v>1.4601514565</c:v>
                </c:pt>
                <c:pt idx="3134">
                  <c:v>1.4610118350000001</c:v>
                </c:pt>
                <c:pt idx="3135">
                  <c:v>1.4618876220000001</c:v>
                </c:pt>
                <c:pt idx="3136">
                  <c:v>1.462179868</c:v>
                </c:pt>
                <c:pt idx="3137">
                  <c:v>1.4620473084000001</c:v>
                </c:pt>
                <c:pt idx="3138">
                  <c:v>1.4623395695999999</c:v>
                </c:pt>
                <c:pt idx="3139">
                  <c:v>1.4630608544000001</c:v>
                </c:pt>
                <c:pt idx="3140">
                  <c:v>1.4637812357</c:v>
                </c:pt>
                <c:pt idx="3141">
                  <c:v>1.4642082071999998</c:v>
                </c:pt>
                <c:pt idx="3142">
                  <c:v>1.4651948150000003</c:v>
                </c:pt>
                <c:pt idx="3143">
                  <c:v>1.4661825893</c:v>
                </c:pt>
                <c:pt idx="3144">
                  <c:v>1.4664467022000001</c:v>
                </c:pt>
                <c:pt idx="3145">
                  <c:v>1.4659879950000001</c:v>
                </c:pt>
                <c:pt idx="3146">
                  <c:v>1.4654088766000002</c:v>
                </c:pt>
                <c:pt idx="3147">
                  <c:v>1.4656943393999999</c:v>
                </c:pt>
                <c:pt idx="3148">
                  <c:v>1.4667161399999999</c:v>
                </c:pt>
                <c:pt idx="3149">
                  <c:v>1.4680298335999999</c:v>
                </c:pt>
                <c:pt idx="3150">
                  <c:v>1.4686266869</c:v>
                </c:pt>
                <c:pt idx="3151">
                  <c:v>1.4687829152</c:v>
                </c:pt>
                <c:pt idx="3152">
                  <c:v>1.4689238269999998</c:v>
                </c:pt>
                <c:pt idx="3153">
                  <c:v>1.4694800088000002</c:v>
                </c:pt>
                <c:pt idx="3154">
                  <c:v>1.4701924068000001</c:v>
                </c:pt>
                <c:pt idx="3155">
                  <c:v>1.4710539195000001</c:v>
                </c:pt>
                <c:pt idx="3156">
                  <c:v>1.471906366</c:v>
                </c:pt>
                <c:pt idx="3157">
                  <c:v>1.4723220599999998</c:v>
                </c:pt>
                <c:pt idx="3158">
                  <c:v>1.4726010311999997</c:v>
                </c:pt>
                <c:pt idx="3159">
                  <c:v>1.4731832766000001</c:v>
                </c:pt>
                <c:pt idx="3160">
                  <c:v>1.4744762154</c:v>
                </c:pt>
                <c:pt idx="3161">
                  <c:v>1.4759061767999997</c:v>
                </c:pt>
                <c:pt idx="3162">
                  <c:v>1.4763181917000001</c:v>
                </c:pt>
                <c:pt idx="3163">
                  <c:v>1.4771540516000001</c:v>
                </c:pt>
                <c:pt idx="3164">
                  <c:v>1.4781360887999999</c:v>
                </c:pt>
                <c:pt idx="3165">
                  <c:v>1.4789855366999998</c:v>
                </c:pt>
                <c:pt idx="3166">
                  <c:v>1.4784347711999999</c:v>
                </c:pt>
                <c:pt idx="3167">
                  <c:v>1.4776254714000001</c:v>
                </c:pt>
                <c:pt idx="3168">
                  <c:v>1.4775516805000002</c:v>
                </c:pt>
                <c:pt idx="3169">
                  <c:v>1.4780624196000001</c:v>
                </c:pt>
                <c:pt idx="3170">
                  <c:v>1.4788296854</c:v>
                </c:pt>
                <c:pt idx="3171">
                  <c:v>1.4795570665</c:v>
                </c:pt>
                <c:pt idx="3172">
                  <c:v>1.4804287159999998</c:v>
                </c:pt>
                <c:pt idx="3173">
                  <c:v>1.4812943475</c:v>
                </c:pt>
                <c:pt idx="3174">
                  <c:v>1.4815751831999999</c:v>
                </c:pt>
                <c:pt idx="3175">
                  <c:v>1.4817118540000001</c:v>
                </c:pt>
                <c:pt idx="3176">
                  <c:v>1.4821502958000001</c:v>
                </c:pt>
                <c:pt idx="3177">
                  <c:v>1.4827247918999999</c:v>
                </c:pt>
                <c:pt idx="3178">
                  <c:v>1.4838516143999998</c:v>
                </c:pt>
                <c:pt idx="3179">
                  <c:v>1.4848209716</c:v>
                </c:pt>
                <c:pt idx="3180">
                  <c:v>1.4853566658000001</c:v>
                </c:pt>
                <c:pt idx="3181">
                  <c:v>1.4857306503000003</c:v>
                </c:pt>
                <c:pt idx="3182">
                  <c:v>1.48595422</c:v>
                </c:pt>
                <c:pt idx="3183">
                  <c:v>1.4866199040000001</c:v>
                </c:pt>
                <c:pt idx="3184">
                  <c:v>1.4870372809999999</c:v>
                </c:pt>
                <c:pt idx="3185">
                  <c:v>1.4876134415999998</c:v>
                </c:pt>
                <c:pt idx="3186">
                  <c:v>1.488320595</c:v>
                </c:pt>
                <c:pt idx="3187">
                  <c:v>1.4885969292000003</c:v>
                </c:pt>
                <c:pt idx="3188">
                  <c:v>1.4888681315000001</c:v>
                </c:pt>
                <c:pt idx="3189">
                  <c:v>1.4894466356</c:v>
                </c:pt>
                <c:pt idx="3190">
                  <c:v>1.4900221280000001</c:v>
                </c:pt>
                <c:pt idx="3191">
                  <c:v>1.4901655898999999</c:v>
                </c:pt>
                <c:pt idx="3192">
                  <c:v>1.4905906173000001</c:v>
                </c:pt>
                <c:pt idx="3193">
                  <c:v>1.4908712892</c:v>
                </c:pt>
                <c:pt idx="3194">
                  <c:v>1.4914583863999999</c:v>
                </c:pt>
                <c:pt idx="3195">
                  <c:v>1.4919279902999998</c:v>
                </c:pt>
                <c:pt idx="3196">
                  <c:v>1.4924141938</c:v>
                </c:pt>
                <c:pt idx="3197">
                  <c:v>1.4930428858000002</c:v>
                </c:pt>
                <c:pt idx="3198">
                  <c:v>1.4933888970000002</c:v>
                </c:pt>
                <c:pt idx="3199">
                  <c:v>1.4938908356</c:v>
                </c:pt>
                <c:pt idx="3200">
                  <c:v>1.4952269890000001</c:v>
                </c:pt>
                <c:pt idx="3201">
                  <c:v>1.4965385736000001</c:v>
                </c:pt>
                <c:pt idx="3202">
                  <c:v>1.4969716105000002</c:v>
                </c:pt>
                <c:pt idx="3203">
                  <c:v>1.4965217024999999</c:v>
                </c:pt>
                <c:pt idx="3204">
                  <c:v>1.4962049023999999</c:v>
                </c:pt>
                <c:pt idx="3205">
                  <c:v>1.4961751652999999</c:v>
                </c:pt>
                <c:pt idx="3206">
                  <c:v>1.4965864833</c:v>
                </c:pt>
                <c:pt idx="3207">
                  <c:v>1.4977458204</c:v>
                </c:pt>
                <c:pt idx="3208">
                  <c:v>1.4984900840000002</c:v>
                </c:pt>
                <c:pt idx="3209">
                  <c:v>1.4986351240000002</c:v>
                </c:pt>
                <c:pt idx="3210">
                  <c:v>1.4992121010999999</c:v>
                </c:pt>
                <c:pt idx="3211">
                  <c:v>1.5003606359999999</c:v>
                </c:pt>
                <c:pt idx="3212">
                  <c:v>1.5013698464</c:v>
                </c:pt>
                <c:pt idx="3213">
                  <c:v>1.5024030985999999</c:v>
                </c:pt>
                <c:pt idx="3214">
                  <c:v>1.5031564326</c:v>
                </c:pt>
                <c:pt idx="3215">
                  <c:v>1.5034787794</c:v>
                </c:pt>
                <c:pt idx="3216">
                  <c:v>1.5042260984</c:v>
                </c:pt>
                <c:pt idx="3217">
                  <c:v>1.5048412412000003</c:v>
                </c:pt>
                <c:pt idx="3218">
                  <c:v>1.5050543182</c:v>
                </c:pt>
                <c:pt idx="3219">
                  <c:v>1.5050016551999998</c:v>
                </c:pt>
                <c:pt idx="3220">
                  <c:v>1.5055397180000001</c:v>
                </c:pt>
                <c:pt idx="3221">
                  <c:v>1.5063364242000001</c:v>
                </c:pt>
                <c:pt idx="3222">
                  <c:v>1.5066591149999999</c:v>
                </c:pt>
                <c:pt idx="3223">
                  <c:v>1.5072602019999999</c:v>
                </c:pt>
                <c:pt idx="3224">
                  <c:v>1.5081564224999997</c:v>
                </c:pt>
                <c:pt idx="3225">
                  <c:v>1.5086055151999997</c:v>
                </c:pt>
                <c:pt idx="3226">
                  <c:v>1.5091902464</c:v>
                </c:pt>
                <c:pt idx="3227">
                  <c:v>1.5099127344000003</c:v>
                </c:pt>
                <c:pt idx="3228">
                  <c:v>1.51061866</c:v>
                </c:pt>
                <c:pt idx="3229">
                  <c:v>1.5111755280999999</c:v>
                </c:pt>
                <c:pt idx="3230">
                  <c:v>1.5111347634000001</c:v>
                </c:pt>
                <c:pt idx="3231">
                  <c:v>1.5109375119999999</c:v>
                </c:pt>
                <c:pt idx="3232">
                  <c:v>1.511330697</c:v>
                </c:pt>
                <c:pt idx="3233">
                  <c:v>1.5123238284</c:v>
                </c:pt>
                <c:pt idx="3234">
                  <c:v>1.5128767746</c:v>
                </c:pt>
                <c:pt idx="3235">
                  <c:v>1.5125626295999999</c:v>
                </c:pt>
                <c:pt idx="3236">
                  <c:v>1.5120929312</c:v>
                </c:pt>
                <c:pt idx="3237">
                  <c:v>1.5130623689999998</c:v>
                </c:pt>
                <c:pt idx="3238">
                  <c:v>1.5148940339999999</c:v>
                </c:pt>
                <c:pt idx="3239">
                  <c:v>1.5157040396999999</c:v>
                </c:pt>
                <c:pt idx="3240">
                  <c:v>1.5152135090999999</c:v>
                </c:pt>
                <c:pt idx="3241">
                  <c:v>1.5151686585999999</c:v>
                </c:pt>
                <c:pt idx="3242">
                  <c:v>1.5155413728</c:v>
                </c:pt>
                <c:pt idx="3243">
                  <c:v>1.5165144500000001</c:v>
                </c:pt>
                <c:pt idx="3244">
                  <c:v>1.5171942470000002</c:v>
                </c:pt>
                <c:pt idx="3245">
                  <c:v>1.5178730741999999</c:v>
                </c:pt>
                <c:pt idx="3246">
                  <c:v>1.5191702514000001</c:v>
                </c:pt>
                <c:pt idx="3247">
                  <c:v>1.520494869</c:v>
                </c:pt>
                <c:pt idx="3248">
                  <c:v>1.5211095312000003</c:v>
                </c:pt>
                <c:pt idx="3249">
                  <c:v>1.5208530798000002</c:v>
                </c:pt>
                <c:pt idx="3250">
                  <c:v>1.5207291791999999</c:v>
                </c:pt>
                <c:pt idx="3251">
                  <c:v>1.5213167225000002</c:v>
                </c:pt>
                <c:pt idx="3252">
                  <c:v>1.5219001616000001</c:v>
                </c:pt>
                <c:pt idx="3253">
                  <c:v>1.5223457600000001</c:v>
                </c:pt>
                <c:pt idx="3254">
                  <c:v>1.5225406880000001</c:v>
                </c:pt>
                <c:pt idx="3255">
                  <c:v>1.5230639496</c:v>
                </c:pt>
                <c:pt idx="3256">
                  <c:v>1.5238926303999998</c:v>
                </c:pt>
                <c:pt idx="3257">
                  <c:v>1.5243982871999999</c:v>
                </c:pt>
                <c:pt idx="3258">
                  <c:v>1.5244553394</c:v>
                </c:pt>
                <c:pt idx="3259">
                  <c:v>1.5246430566999998</c:v>
                </c:pt>
                <c:pt idx="3260">
                  <c:v>1.52526698</c:v>
                </c:pt>
                <c:pt idx="3261">
                  <c:v>1.5258815669999999</c:v>
                </c:pt>
                <c:pt idx="3262">
                  <c:v>1.5263224835000002</c:v>
                </c:pt>
                <c:pt idx="3263">
                  <c:v>1.5270176059000002</c:v>
                </c:pt>
                <c:pt idx="3264">
                  <c:v>1.5282662653999999</c:v>
                </c:pt>
                <c:pt idx="3265">
                  <c:v>1.5293433091999997</c:v>
                </c:pt>
                <c:pt idx="3266">
                  <c:v>1.5302833840000001</c:v>
                </c:pt>
                <c:pt idx="3267">
                  <c:v>1.5308029082999999</c:v>
                </c:pt>
                <c:pt idx="3268">
                  <c:v>1.5313056384000001</c:v>
                </c:pt>
                <c:pt idx="3269">
                  <c:v>1.5318157766</c:v>
                </c:pt>
                <c:pt idx="3270">
                  <c:v>1.5319263311</c:v>
                </c:pt>
                <c:pt idx="3271">
                  <c:v>1.5319229631999998</c:v>
                </c:pt>
                <c:pt idx="3272">
                  <c:v>1.5322032437999999</c:v>
                </c:pt>
                <c:pt idx="3273">
                  <c:v>1.5326259256999999</c:v>
                </c:pt>
                <c:pt idx="3274">
                  <c:v>1.5331984183999998</c:v>
                </c:pt>
                <c:pt idx="3275">
                  <c:v>1.5339302483999999</c:v>
                </c:pt>
                <c:pt idx="3276">
                  <c:v>1.5346453248</c:v>
                </c:pt>
                <c:pt idx="3277">
                  <c:v>1.5354965967</c:v>
                </c:pt>
                <c:pt idx="3278">
                  <c:v>1.5366550121999998</c:v>
                </c:pt>
                <c:pt idx="3279">
                  <c:v>1.5369758245</c:v>
                </c:pt>
                <c:pt idx="3280">
                  <c:v>1.5370032941999998</c:v>
                </c:pt>
                <c:pt idx="3281">
                  <c:v>1.5376112145</c:v>
                </c:pt>
                <c:pt idx="3282">
                  <c:v>1.5380661760000001</c:v>
                </c:pt>
                <c:pt idx="3283">
                  <c:v>1.5391060304999999</c:v>
                </c:pt>
                <c:pt idx="3284">
                  <c:v>1.5398567963999998</c:v>
                </c:pt>
                <c:pt idx="3285">
                  <c:v>1.5401758399999999</c:v>
                </c:pt>
                <c:pt idx="3286">
                  <c:v>1.5407832013</c:v>
                </c:pt>
                <c:pt idx="3287">
                  <c:v>1.5409396816999996</c:v>
                </c:pt>
                <c:pt idx="3288">
                  <c:v>1.5410760734</c:v>
                </c:pt>
                <c:pt idx="3289">
                  <c:v>1.5407487339999999</c:v>
                </c:pt>
                <c:pt idx="3290">
                  <c:v>1.541138586</c:v>
                </c:pt>
                <c:pt idx="3291">
                  <c:v>1.5421232502000002</c:v>
                </c:pt>
                <c:pt idx="3292">
                  <c:v>1.5429495433</c:v>
                </c:pt>
                <c:pt idx="3293">
                  <c:v>1.544071773</c:v>
                </c:pt>
                <c:pt idx="3294">
                  <c:v>1.5452121519999999</c:v>
                </c:pt>
                <c:pt idx="3295">
                  <c:v>1.54578422</c:v>
                </c:pt>
                <c:pt idx="3296">
                  <c:v>1.5459188399999999</c:v>
                </c:pt>
                <c:pt idx="3297">
                  <c:v>1.5466262723999999</c:v>
                </c:pt>
                <c:pt idx="3298">
                  <c:v>1.5470463112000001</c:v>
                </c:pt>
                <c:pt idx="3299">
                  <c:v>1.5471905528000001</c:v>
                </c:pt>
                <c:pt idx="3300">
                  <c:v>1.5472101119999999</c:v>
                </c:pt>
                <c:pt idx="3301">
                  <c:v>1.5476578236999998</c:v>
                </c:pt>
                <c:pt idx="3302">
                  <c:v>1.5483836474999999</c:v>
                </c:pt>
                <c:pt idx="3303">
                  <c:v>1.5491191320000002</c:v>
                </c:pt>
                <c:pt idx="3304">
                  <c:v>1.5498611023</c:v>
                </c:pt>
                <c:pt idx="3305">
                  <c:v>1.5508919374999999</c:v>
                </c:pt>
                <c:pt idx="3306">
                  <c:v>1.5519229478999998</c:v>
                </c:pt>
                <c:pt idx="3307">
                  <c:v>1.5520813497999999</c:v>
                </c:pt>
                <c:pt idx="3308">
                  <c:v>1.5513530625</c:v>
                </c:pt>
                <c:pt idx="3309">
                  <c:v>1.551498625</c:v>
                </c:pt>
                <c:pt idx="3310">
                  <c:v>1.5521014291999999</c:v>
                </c:pt>
                <c:pt idx="3311">
                  <c:v>1.5529921819999999</c:v>
                </c:pt>
                <c:pt idx="3312">
                  <c:v>1.5532849851999997</c:v>
                </c:pt>
                <c:pt idx="3313">
                  <c:v>1.5532675766999999</c:v>
                </c:pt>
                <c:pt idx="3314">
                  <c:v>1.5538228124000002</c:v>
                </c:pt>
                <c:pt idx="3315">
                  <c:v>1.5548398322000001</c:v>
                </c:pt>
                <c:pt idx="3316">
                  <c:v>1.5558559455999998</c:v>
                </c:pt>
                <c:pt idx="3317">
                  <c:v>1.5567271511999998</c:v>
                </c:pt>
                <c:pt idx="3318">
                  <c:v>1.5570341569999997</c:v>
                </c:pt>
                <c:pt idx="3319">
                  <c:v>1.5572195365999999</c:v>
                </c:pt>
                <c:pt idx="3320">
                  <c:v>1.5575628169999998</c:v>
                </c:pt>
                <c:pt idx="3321">
                  <c:v>1.5578794944000003</c:v>
                </c:pt>
                <c:pt idx="3322">
                  <c:v>1.5583093774000001</c:v>
                </c:pt>
                <c:pt idx="3323">
                  <c:v>1.5595931860000001</c:v>
                </c:pt>
                <c:pt idx="3324">
                  <c:v>1.55837311</c:v>
                </c:pt>
                <c:pt idx="3325">
                  <c:v>1.5577399583999998</c:v>
                </c:pt>
                <c:pt idx="3326">
                  <c:v>1.5582841604999997</c:v>
                </c:pt>
                <c:pt idx="3327">
                  <c:v>1.5600102266</c:v>
                </c:pt>
                <c:pt idx="3328">
                  <c:v>1.5616094804</c:v>
                </c:pt>
                <c:pt idx="3329">
                  <c:v>1.5627765429</c:v>
                </c:pt>
                <c:pt idx="3330">
                  <c:v>1.5631951985000001</c:v>
                </c:pt>
                <c:pt idx="3331">
                  <c:v>1.5634504938000002</c:v>
                </c:pt>
                <c:pt idx="3332">
                  <c:v>1.5638478527999999</c:v>
                </c:pt>
                <c:pt idx="3333">
                  <c:v>1.5644065462999999</c:v>
                </c:pt>
                <c:pt idx="3334">
                  <c:v>1.5654150255000001</c:v>
                </c:pt>
                <c:pt idx="3335">
                  <c:v>1.5661384344</c:v>
                </c:pt>
                <c:pt idx="3336">
                  <c:v>1.566739128</c:v>
                </c:pt>
                <c:pt idx="3337">
                  <c:v>1.5676787300999999</c:v>
                </c:pt>
                <c:pt idx="3338">
                  <c:v>1.5683621303999999</c:v>
                </c:pt>
                <c:pt idx="3339">
                  <c:v>1.5684524317999999</c:v>
                </c:pt>
                <c:pt idx="3340">
                  <c:v>1.5685116300000002</c:v>
                </c:pt>
                <c:pt idx="3341">
                  <c:v>1.5686883449999998</c:v>
                </c:pt>
                <c:pt idx="3342">
                  <c:v>1.5692680937999999</c:v>
                </c:pt>
                <c:pt idx="3343">
                  <c:v>1.5702820488000002</c:v>
                </c:pt>
                <c:pt idx="3344">
                  <c:v>1.5713068799999999</c:v>
                </c:pt>
                <c:pt idx="3345">
                  <c:v>1.5720281005999999</c:v>
                </c:pt>
                <c:pt idx="3346">
                  <c:v>1.5721654317999998</c:v>
                </c:pt>
                <c:pt idx="3347">
                  <c:v>1.5720203959999999</c:v>
                </c:pt>
                <c:pt idx="3348">
                  <c:v>1.5724368755</c:v>
                </c:pt>
                <c:pt idx="3349">
                  <c:v>1.5732898938</c:v>
                </c:pt>
                <c:pt idx="3350">
                  <c:v>1.5742917540000001</c:v>
                </c:pt>
                <c:pt idx="3351">
                  <c:v>1.5748582677000003</c:v>
                </c:pt>
                <c:pt idx="3352">
                  <c:v>1.5750065211000002</c:v>
                </c:pt>
                <c:pt idx="3353">
                  <c:v>1.5754501664999998</c:v>
                </c:pt>
                <c:pt idx="3354">
                  <c:v>1.5764879364</c:v>
                </c:pt>
                <c:pt idx="3355">
                  <c:v>1.5775323369000003</c:v>
                </c:pt>
                <c:pt idx="3356">
                  <c:v>1.5781390720000001</c:v>
                </c:pt>
                <c:pt idx="3357">
                  <c:v>1.5777212723999998</c:v>
                </c:pt>
                <c:pt idx="3358">
                  <c:v>1.577454347</c:v>
                </c:pt>
                <c:pt idx="3359">
                  <c:v>1.5773523167999999</c:v>
                </c:pt>
                <c:pt idx="3360">
                  <c:v>1.5781241699999999</c:v>
                </c:pt>
                <c:pt idx="3361">
                  <c:v>1.5796256112</c:v>
                </c:pt>
                <c:pt idx="3362">
                  <c:v>1.5806622809999999</c:v>
                </c:pt>
                <c:pt idx="3363">
                  <c:v>1.5809619945</c:v>
                </c:pt>
                <c:pt idx="3364">
                  <c:v>1.5812703539999999</c:v>
                </c:pt>
                <c:pt idx="3365">
                  <c:v>1.5823138688000002</c:v>
                </c:pt>
                <c:pt idx="3366">
                  <c:v>1.5830542115999999</c:v>
                </c:pt>
                <c:pt idx="3367">
                  <c:v>1.5836596935</c:v>
                </c:pt>
                <c:pt idx="3368">
                  <c:v>1.584228588</c:v>
                </c:pt>
                <c:pt idx="3369">
                  <c:v>1.5844854868</c:v>
                </c:pt>
                <c:pt idx="3370">
                  <c:v>1.5853104623999998</c:v>
                </c:pt>
                <c:pt idx="3371">
                  <c:v>1.5856808531999997</c:v>
                </c:pt>
                <c:pt idx="3372">
                  <c:v>1.5857510271999997</c:v>
                </c:pt>
                <c:pt idx="3373">
                  <c:v>1.5862618703</c:v>
                </c:pt>
                <c:pt idx="3374">
                  <c:v>1.5869358531</c:v>
                </c:pt>
                <c:pt idx="3375">
                  <c:v>1.5871821476000001</c:v>
                </c:pt>
                <c:pt idx="3376">
                  <c:v>1.5868559174999999</c:v>
                </c:pt>
                <c:pt idx="3377">
                  <c:v>1.5869790489000002</c:v>
                </c:pt>
                <c:pt idx="3378">
                  <c:v>1.5877007464999999</c:v>
                </c:pt>
                <c:pt idx="3379">
                  <c:v>1.5890200898</c:v>
                </c:pt>
                <c:pt idx="3380">
                  <c:v>1.5900522015</c:v>
                </c:pt>
                <c:pt idx="3381">
                  <c:v>1.5905138640000001</c:v>
                </c:pt>
                <c:pt idx="3382">
                  <c:v>1.5911344943999999</c:v>
                </c:pt>
                <c:pt idx="3383">
                  <c:v>1.5915995464000001</c:v>
                </c:pt>
                <c:pt idx="3384">
                  <c:v>1.5920700755999999</c:v>
                </c:pt>
                <c:pt idx="3385">
                  <c:v>1.5922530688000001</c:v>
                </c:pt>
                <c:pt idx="3386">
                  <c:v>1.5924360619999998</c:v>
                </c:pt>
                <c:pt idx="3387">
                  <c:v>1.5928915619999999</c:v>
                </c:pt>
                <c:pt idx="3388">
                  <c:v>1.593632647</c:v>
                </c:pt>
                <c:pt idx="3389">
                  <c:v>1.5940687895999999</c:v>
                </c:pt>
                <c:pt idx="3390">
                  <c:v>1.5942042395999998</c:v>
                </c:pt>
                <c:pt idx="3391">
                  <c:v>1.5947832582000001</c:v>
                </c:pt>
                <c:pt idx="3392">
                  <c:v>1.5952076178000001</c:v>
                </c:pt>
                <c:pt idx="3393">
                  <c:v>1.5969455935999999</c:v>
                </c:pt>
                <c:pt idx="3394">
                  <c:v>1.5986859840000003</c:v>
                </c:pt>
                <c:pt idx="3395">
                  <c:v>1.5993898462</c:v>
                </c:pt>
                <c:pt idx="3396">
                  <c:v>1.5993502409999998</c:v>
                </c:pt>
                <c:pt idx="3397">
                  <c:v>1.5990042699</c:v>
                </c:pt>
                <c:pt idx="3398">
                  <c:v>1.5992525024000002</c:v>
                </c:pt>
                <c:pt idx="3399">
                  <c:v>1.6001157026999999</c:v>
                </c:pt>
                <c:pt idx="3400">
                  <c:v>1.600559072</c:v>
                </c:pt>
                <c:pt idx="3401">
                  <c:v>1.6005520630000001</c:v>
                </c:pt>
                <c:pt idx="3402">
                  <c:v>1.6005319854</c:v>
                </c:pt>
                <c:pt idx="3403">
                  <c:v>1.6015742999999998</c:v>
                </c:pt>
                <c:pt idx="3404">
                  <c:v>1.6023254819000001</c:v>
                </c:pt>
                <c:pt idx="3405">
                  <c:v>1.6039856337</c:v>
                </c:pt>
                <c:pt idx="3406">
                  <c:v>1.6055304132000001</c:v>
                </c:pt>
                <c:pt idx="3407">
                  <c:v>1.6057505528</c:v>
                </c:pt>
                <c:pt idx="3408">
                  <c:v>1.6053681643999997</c:v>
                </c:pt>
                <c:pt idx="3409">
                  <c:v>1.6055653457999997</c:v>
                </c:pt>
                <c:pt idx="3410">
                  <c:v>1.6060595040000001</c:v>
                </c:pt>
                <c:pt idx="3411">
                  <c:v>1.6068300400000002</c:v>
                </c:pt>
                <c:pt idx="3412">
                  <c:v>1.6077328740000001</c:v>
                </c:pt>
                <c:pt idx="3413">
                  <c:v>1.6080384418</c:v>
                </c:pt>
                <c:pt idx="3414">
                  <c:v>1.6077378448999999</c:v>
                </c:pt>
                <c:pt idx="3415">
                  <c:v>1.6080139704</c:v>
                </c:pt>
                <c:pt idx="3416">
                  <c:v>1.6088942287999999</c:v>
                </c:pt>
                <c:pt idx="3417">
                  <c:v>1.6093637712</c:v>
                </c:pt>
                <c:pt idx="3418">
                  <c:v>1.6098497470999997</c:v>
                </c:pt>
                <c:pt idx="3419">
                  <c:v>1.6103237864999997</c:v>
                </c:pt>
                <c:pt idx="3420">
                  <c:v>1.6109290640000002</c:v>
                </c:pt>
                <c:pt idx="3421">
                  <c:v>1.6116765328000002</c:v>
                </c:pt>
                <c:pt idx="3422">
                  <c:v>1.6124219315999999</c:v>
                </c:pt>
                <c:pt idx="3423">
                  <c:v>1.6130395253999998</c:v>
                </c:pt>
                <c:pt idx="3424">
                  <c:v>1.6138059170999999</c:v>
                </c:pt>
                <c:pt idx="3425">
                  <c:v>1.6141295631999999</c:v>
                </c:pt>
                <c:pt idx="3426">
                  <c:v>1.6145932271999999</c:v>
                </c:pt>
                <c:pt idx="3427">
                  <c:v>1.6155261780000001</c:v>
                </c:pt>
                <c:pt idx="3428">
                  <c:v>1.6160053364</c:v>
                </c:pt>
                <c:pt idx="3429">
                  <c:v>1.6161848016</c:v>
                </c:pt>
                <c:pt idx="3430">
                  <c:v>1.6163489466000003</c:v>
                </c:pt>
                <c:pt idx="3431">
                  <c:v>1.6170744195</c:v>
                </c:pt>
                <c:pt idx="3432">
                  <c:v>1.6182168935999999</c:v>
                </c:pt>
                <c:pt idx="3433">
                  <c:v>1.6192183440000001</c:v>
                </c:pt>
                <c:pt idx="3434">
                  <c:v>1.6199255180000001</c:v>
                </c:pt>
                <c:pt idx="3435">
                  <c:v>1.6200417363999999</c:v>
                </c:pt>
                <c:pt idx="3436">
                  <c:v>1.6201667260000001</c:v>
                </c:pt>
                <c:pt idx="3437">
                  <c:v>1.6205752188000002</c:v>
                </c:pt>
                <c:pt idx="3438">
                  <c:v>1.6214315174999998</c:v>
                </c:pt>
                <c:pt idx="3439">
                  <c:v>1.6227576824000003</c:v>
                </c:pt>
                <c:pt idx="3440">
                  <c:v>1.6232092238</c:v>
                </c:pt>
                <c:pt idx="3441">
                  <c:v>1.6230683881000003</c:v>
                </c:pt>
                <c:pt idx="3442">
                  <c:v>1.6230599748000003</c:v>
                </c:pt>
                <c:pt idx="3443">
                  <c:v>1.6232081778000003</c:v>
                </c:pt>
                <c:pt idx="3444">
                  <c:v>1.6239434824000001</c:v>
                </c:pt>
                <c:pt idx="3445">
                  <c:v>1.6245222175</c:v>
                </c:pt>
                <c:pt idx="3446">
                  <c:v>1.6258515083999998</c:v>
                </c:pt>
                <c:pt idx="3447">
                  <c:v>1.6268895875000002</c:v>
                </c:pt>
                <c:pt idx="3448">
                  <c:v>1.6275115574000001</c:v>
                </c:pt>
                <c:pt idx="3449">
                  <c:v>1.6281292224999999</c:v>
                </c:pt>
                <c:pt idx="3450">
                  <c:v>1.6283108050000001</c:v>
                </c:pt>
                <c:pt idx="3451">
                  <c:v>1.6283466108</c:v>
                </c:pt>
                <c:pt idx="3452">
                  <c:v>1.6285204740000001</c:v>
                </c:pt>
                <c:pt idx="3453">
                  <c:v>1.6293061888</c:v>
                </c:pt>
                <c:pt idx="3454">
                  <c:v>1.6298047949999999</c:v>
                </c:pt>
                <c:pt idx="3455">
                  <c:v>1.6296903679999999</c:v>
                </c:pt>
                <c:pt idx="3456">
                  <c:v>1.6300134570999998</c:v>
                </c:pt>
                <c:pt idx="3457">
                  <c:v>1.6306382395999999</c:v>
                </c:pt>
                <c:pt idx="3458">
                  <c:v>1.6313957928</c:v>
                </c:pt>
                <c:pt idx="3459">
                  <c:v>1.6321314260000002</c:v>
                </c:pt>
                <c:pt idx="3460">
                  <c:v>1.6324139885000002</c:v>
                </c:pt>
                <c:pt idx="3461">
                  <c:v>1.6330082704</c:v>
                </c:pt>
                <c:pt idx="3462">
                  <c:v>1.6339077485</c:v>
                </c:pt>
                <c:pt idx="3463">
                  <c:v>1.6349687735</c:v>
                </c:pt>
                <c:pt idx="3464">
                  <c:v>1.6352769575999997</c:v>
                </c:pt>
                <c:pt idx="3465">
                  <c:v>1.6352600974999998</c:v>
                </c:pt>
                <c:pt idx="3466">
                  <c:v>1.6356811925999997</c:v>
                </c:pt>
                <c:pt idx="3467">
                  <c:v>1.6365326116000003</c:v>
                </c:pt>
                <c:pt idx="3468">
                  <c:v>1.6367989815000001</c:v>
                </c:pt>
                <c:pt idx="3469">
                  <c:v>1.6367700146000002</c:v>
                </c:pt>
                <c:pt idx="3470">
                  <c:v>1.6373406214999999</c:v>
                </c:pt>
                <c:pt idx="3471">
                  <c:v>1.6390752175999999</c:v>
                </c:pt>
                <c:pt idx="3472">
                  <c:v>1.6406794646</c:v>
                </c:pt>
                <c:pt idx="3473">
                  <c:v>1.6408222160000001</c:v>
                </c:pt>
                <c:pt idx="3474">
                  <c:v>1.6405676715999999</c:v>
                </c:pt>
                <c:pt idx="3475">
                  <c:v>1.6407856127</c:v>
                </c:pt>
                <c:pt idx="3476">
                  <c:v>1.6417319351999999</c:v>
                </c:pt>
                <c:pt idx="3477">
                  <c:v>1.6424902336</c:v>
                </c:pt>
                <c:pt idx="3478">
                  <c:v>1.6433704276000001</c:v>
                </c:pt>
                <c:pt idx="3479">
                  <c:v>1.6438133880000001</c:v>
                </c:pt>
                <c:pt idx="3480">
                  <c:v>1.6438178924</c:v>
                </c:pt>
                <c:pt idx="3481">
                  <c:v>1.6439818467999998</c:v>
                </c:pt>
                <c:pt idx="3482">
                  <c:v>1.6444226880000001</c:v>
                </c:pt>
                <c:pt idx="3483">
                  <c:v>1.645467265</c:v>
                </c:pt>
                <c:pt idx="3484">
                  <c:v>1.6468177667999999</c:v>
                </c:pt>
                <c:pt idx="3485">
                  <c:v>1.6466750612000001</c:v>
                </c:pt>
                <c:pt idx="3486">
                  <c:v>1.6472469124999998</c:v>
                </c:pt>
                <c:pt idx="3487">
                  <c:v>1.6484016458000001</c:v>
                </c:pt>
                <c:pt idx="3488">
                  <c:v>1.6495587465000001</c:v>
                </c:pt>
                <c:pt idx="3489">
                  <c:v>1.6504123289999999</c:v>
                </c:pt>
                <c:pt idx="3490">
                  <c:v>1.6505190234</c:v>
                </c:pt>
                <c:pt idx="3491">
                  <c:v>1.6506368318</c:v>
                </c:pt>
                <c:pt idx="3492">
                  <c:v>1.6507779795999999</c:v>
                </c:pt>
                <c:pt idx="3493">
                  <c:v>1.6511110199999999</c:v>
                </c:pt>
                <c:pt idx="3494">
                  <c:v>1.6514607675999997</c:v>
                </c:pt>
                <c:pt idx="3495">
                  <c:v>1.6516775295999999</c:v>
                </c:pt>
                <c:pt idx="3496">
                  <c:v>1.6523345474000002</c:v>
                </c:pt>
                <c:pt idx="3497">
                  <c:v>1.6532766900000002</c:v>
                </c:pt>
                <c:pt idx="3498">
                  <c:v>1.6540759352000001</c:v>
                </c:pt>
                <c:pt idx="3499">
                  <c:v>1.6545590879999998</c:v>
                </c:pt>
                <c:pt idx="3500">
                  <c:v>1.6550066852</c:v>
                </c:pt>
                <c:pt idx="3501">
                  <c:v>1.6561821647999997</c:v>
                </c:pt>
                <c:pt idx="3502">
                  <c:v>1.6565987399000002</c:v>
                </c:pt>
                <c:pt idx="3503">
                  <c:v>1.65659041</c:v>
                </c:pt>
                <c:pt idx="3504">
                  <c:v>1.6563057769999998</c:v>
                </c:pt>
                <c:pt idx="3505">
                  <c:v>1.6564984470999997</c:v>
                </c:pt>
                <c:pt idx="3506">
                  <c:v>1.6576003653</c:v>
                </c:pt>
                <c:pt idx="3507">
                  <c:v>1.6591510671999998</c:v>
                </c:pt>
                <c:pt idx="3508">
                  <c:v>1.6599536731999998</c:v>
                </c:pt>
                <c:pt idx="3509">
                  <c:v>1.6607084400000001</c:v>
                </c:pt>
                <c:pt idx="3510">
                  <c:v>1.6609900649</c:v>
                </c:pt>
                <c:pt idx="3511">
                  <c:v>1.6616969985000001</c:v>
                </c:pt>
                <c:pt idx="3512">
                  <c:v>1.661958606</c:v>
                </c:pt>
                <c:pt idx="3513">
                  <c:v>1.662070266</c:v>
                </c:pt>
                <c:pt idx="3514">
                  <c:v>1.6620085020000002</c:v>
                </c:pt>
                <c:pt idx="3515">
                  <c:v>1.6625678751999999</c:v>
                </c:pt>
                <c:pt idx="3516">
                  <c:v>1.6634429438</c:v>
                </c:pt>
                <c:pt idx="3517">
                  <c:v>1.6646147960000002</c:v>
                </c:pt>
                <c:pt idx="3518">
                  <c:v>1.6656043487999999</c:v>
                </c:pt>
                <c:pt idx="3519">
                  <c:v>1.6662894719999999</c:v>
                </c:pt>
                <c:pt idx="3520">
                  <c:v>1.6667003288</c:v>
                </c:pt>
                <c:pt idx="3521">
                  <c:v>1.6678659500999997</c:v>
                </c:pt>
                <c:pt idx="3522">
                  <c:v>1.6684415628000002</c:v>
                </c:pt>
                <c:pt idx="3523">
                  <c:v>1.6687159778</c:v>
                </c:pt>
                <c:pt idx="3524">
                  <c:v>1.6689825724</c:v>
                </c:pt>
                <c:pt idx="3525">
                  <c:v>1.668635372</c:v>
                </c:pt>
                <c:pt idx="3526">
                  <c:v>1.6687317006000002</c:v>
                </c:pt>
                <c:pt idx="3527">
                  <c:v>1.6692951640000002</c:v>
                </c:pt>
                <c:pt idx="3528">
                  <c:v>1.6710641589999999</c:v>
                </c:pt>
                <c:pt idx="3529">
                  <c:v>1.6722620408000002</c:v>
                </c:pt>
                <c:pt idx="3530">
                  <c:v>1.6730231285999999</c:v>
                </c:pt>
                <c:pt idx="3531">
                  <c:v>1.6734806284000001</c:v>
                </c:pt>
                <c:pt idx="3532">
                  <c:v>1.6729138476000001</c:v>
                </c:pt>
                <c:pt idx="3533">
                  <c:v>1.6720610912</c:v>
                </c:pt>
                <c:pt idx="3534">
                  <c:v>1.6723941282000001</c:v>
                </c:pt>
                <c:pt idx="3535">
                  <c:v>1.6737653625000002</c:v>
                </c:pt>
                <c:pt idx="3536">
                  <c:v>1.6745403455999999</c:v>
                </c:pt>
                <c:pt idx="3537">
                  <c:v>1.6752952365</c:v>
                </c:pt>
                <c:pt idx="3538">
                  <c:v>1.675894344</c:v>
                </c:pt>
                <c:pt idx="3539">
                  <c:v>1.6767783783000001</c:v>
                </c:pt>
                <c:pt idx="3540">
                  <c:v>1.6773563076</c:v>
                </c:pt>
                <c:pt idx="3541">
                  <c:v>1.6775047284</c:v>
                </c:pt>
                <c:pt idx="3542">
                  <c:v>1.6776576468</c:v>
                </c:pt>
                <c:pt idx="3543">
                  <c:v>1.6781123756</c:v>
                </c:pt>
                <c:pt idx="3544">
                  <c:v>1.6784347980000001</c:v>
                </c:pt>
                <c:pt idx="3545">
                  <c:v>1.6784441325999999</c:v>
                </c:pt>
                <c:pt idx="3546">
                  <c:v>1.6787677092000002</c:v>
                </c:pt>
                <c:pt idx="3547">
                  <c:v>1.6795571557</c:v>
                </c:pt>
                <c:pt idx="3548">
                  <c:v>1.6805084184000001</c:v>
                </c:pt>
                <c:pt idx="3549">
                  <c:v>1.6814328367000002</c:v>
                </c:pt>
                <c:pt idx="3550">
                  <c:v>1.6826312844</c:v>
                </c:pt>
                <c:pt idx="3551">
                  <c:v>1.6832280465000002</c:v>
                </c:pt>
                <c:pt idx="3552">
                  <c:v>1.683229723</c:v>
                </c:pt>
                <c:pt idx="3553">
                  <c:v>1.6830707364000002</c:v>
                </c:pt>
                <c:pt idx="3554">
                  <c:v>1.6833474434</c:v>
                </c:pt>
                <c:pt idx="3555">
                  <c:v>1.6843553375</c:v>
                </c:pt>
                <c:pt idx="3556">
                  <c:v>1.6851947759999999</c:v>
                </c:pt>
                <c:pt idx="3557">
                  <c:v>1.6855917228000001</c:v>
                </c:pt>
                <c:pt idx="3558">
                  <c:v>1.6858550865000002</c:v>
                </c:pt>
                <c:pt idx="3559">
                  <c:v>1.6861218556000002</c:v>
                </c:pt>
                <c:pt idx="3560">
                  <c:v>1.6868606591999999</c:v>
                </c:pt>
                <c:pt idx="3561">
                  <c:v>1.688051304</c:v>
                </c:pt>
                <c:pt idx="3562">
                  <c:v>1.6883340479999998</c:v>
                </c:pt>
                <c:pt idx="3563">
                  <c:v>1.6886224640999998</c:v>
                </c:pt>
                <c:pt idx="3564">
                  <c:v>1.6890479634999997</c:v>
                </c:pt>
                <c:pt idx="3565">
                  <c:v>1.6900760205000003</c:v>
                </c:pt>
                <c:pt idx="3566">
                  <c:v>1.6914043674000001</c:v>
                </c:pt>
                <c:pt idx="3567">
                  <c:v>1.6927374299000002</c:v>
                </c:pt>
                <c:pt idx="3568">
                  <c:v>1.6937761488</c:v>
                </c:pt>
                <c:pt idx="3569">
                  <c:v>1.6942372223</c:v>
                </c:pt>
                <c:pt idx="3570">
                  <c:v>1.6942609920000002</c:v>
                </c:pt>
                <c:pt idx="3571">
                  <c:v>1.6932342799999998</c:v>
                </c:pt>
                <c:pt idx="3572">
                  <c:v>1.6927921247999997</c:v>
                </c:pt>
                <c:pt idx="3573">
                  <c:v>1.6937076396000001</c:v>
                </c:pt>
                <c:pt idx="3574">
                  <c:v>1.6947717921000001</c:v>
                </c:pt>
                <c:pt idx="3575">
                  <c:v>1.6958281879000001</c:v>
                </c:pt>
                <c:pt idx="3576">
                  <c:v>1.6967362351999999</c:v>
                </c:pt>
                <c:pt idx="3577">
                  <c:v>1.6979562320000001</c:v>
                </c:pt>
                <c:pt idx="3578">
                  <c:v>1.6987376133000001</c:v>
                </c:pt>
                <c:pt idx="3579">
                  <c:v>1.6990745700000001</c:v>
                </c:pt>
                <c:pt idx="3580">
                  <c:v>1.6995635448000002</c:v>
                </c:pt>
                <c:pt idx="3581">
                  <c:v>1.700062805</c:v>
                </c:pt>
                <c:pt idx="3582">
                  <c:v>1.7005280675999999</c:v>
                </c:pt>
                <c:pt idx="3583">
                  <c:v>1.7009672651999996</c:v>
                </c:pt>
                <c:pt idx="3584">
                  <c:v>1.7015619642000002</c:v>
                </c:pt>
                <c:pt idx="3585">
                  <c:v>1.7021601492000002</c:v>
                </c:pt>
                <c:pt idx="3586">
                  <c:v>1.7022976536000003</c:v>
                </c:pt>
                <c:pt idx="3587">
                  <c:v>1.7024499312000001</c:v>
                </c:pt>
                <c:pt idx="3588">
                  <c:v>1.7027622615000002</c:v>
                </c:pt>
                <c:pt idx="3589">
                  <c:v>1.7035218647999999</c:v>
                </c:pt>
                <c:pt idx="3590">
                  <c:v>1.7041169440000001</c:v>
                </c:pt>
                <c:pt idx="3591">
                  <c:v>1.7048733407999999</c:v>
                </c:pt>
                <c:pt idx="3592">
                  <c:v>1.705620744</c:v>
                </c:pt>
                <c:pt idx="3593">
                  <c:v>1.7059015042999999</c:v>
                </c:pt>
                <c:pt idx="3594">
                  <c:v>1.7064741224</c:v>
                </c:pt>
                <c:pt idx="3595">
                  <c:v>1.7072160768</c:v>
                </c:pt>
                <c:pt idx="3596">
                  <c:v>1.7076685300000001</c:v>
                </c:pt>
                <c:pt idx="3597">
                  <c:v>1.707853048</c:v>
                </c:pt>
                <c:pt idx="3598">
                  <c:v>1.7079240514000003</c:v>
                </c:pt>
                <c:pt idx="3599">
                  <c:v>1.708634816</c:v>
                </c:pt>
                <c:pt idx="3600">
                  <c:v>1.7094957263999999</c:v>
                </c:pt>
                <c:pt idx="3601">
                  <c:v>1.7103499799999999</c:v>
                </c:pt>
                <c:pt idx="3602">
                  <c:v>1.7105711399999997</c:v>
                </c:pt>
                <c:pt idx="3603">
                  <c:v>1.7108956253999998</c:v>
                </c:pt>
                <c:pt idx="3604">
                  <c:v>1.7113633803000001</c:v>
                </c:pt>
                <c:pt idx="3605">
                  <c:v>1.7126067700000003</c:v>
                </c:pt>
                <c:pt idx="3606">
                  <c:v>1.7135513099999999</c:v>
                </c:pt>
                <c:pt idx="3607">
                  <c:v>1.7137522140000001</c:v>
                </c:pt>
                <c:pt idx="3608">
                  <c:v>1.7137767166000002</c:v>
                </c:pt>
                <c:pt idx="3609">
                  <c:v>1.7143984123</c:v>
                </c:pt>
                <c:pt idx="3610">
                  <c:v>1.7153251206000002</c:v>
                </c:pt>
                <c:pt idx="3611">
                  <c:v>1.7160995050000001</c:v>
                </c:pt>
                <c:pt idx="3612">
                  <c:v>1.7170127876999999</c:v>
                </c:pt>
                <c:pt idx="3613">
                  <c:v>1.7183528531999996</c:v>
                </c:pt>
                <c:pt idx="3614">
                  <c:v>1.7187928709999998</c:v>
                </c:pt>
                <c:pt idx="3615">
                  <c:v>1.7187970799999999</c:v>
                </c:pt>
                <c:pt idx="3616">
                  <c:v>1.7189457999999997</c:v>
                </c:pt>
                <c:pt idx="3617">
                  <c:v>1.7198596065000002</c:v>
                </c:pt>
                <c:pt idx="3618">
                  <c:v>1.7207621049999999</c:v>
                </c:pt>
                <c:pt idx="3619">
                  <c:v>1.7213481050999999</c:v>
                </c:pt>
                <c:pt idx="3620">
                  <c:v>1.7214832505</c:v>
                </c:pt>
                <c:pt idx="3621">
                  <c:v>1.7220624832</c:v>
                </c:pt>
                <c:pt idx="3622">
                  <c:v>1.7227898219999997</c:v>
                </c:pt>
                <c:pt idx="3623">
                  <c:v>1.7232417818000001</c:v>
                </c:pt>
                <c:pt idx="3624">
                  <c:v>1.7236972336</c:v>
                </c:pt>
                <c:pt idx="3625">
                  <c:v>1.7241802578000001</c:v>
                </c:pt>
                <c:pt idx="3626">
                  <c:v>1.7246369691999999</c:v>
                </c:pt>
                <c:pt idx="3627">
                  <c:v>1.7247768788000002</c:v>
                </c:pt>
                <c:pt idx="3628">
                  <c:v>1.725203847</c:v>
                </c:pt>
                <c:pt idx="3629">
                  <c:v>1.7259213748</c:v>
                </c:pt>
                <c:pt idx="3630">
                  <c:v>1.7261934299999999</c:v>
                </c:pt>
                <c:pt idx="3631">
                  <c:v>1.7261692131999999</c:v>
                </c:pt>
                <c:pt idx="3632">
                  <c:v>1.7267238315999998</c:v>
                </c:pt>
                <c:pt idx="3633">
                  <c:v>1.7275851646</c:v>
                </c:pt>
                <c:pt idx="3634">
                  <c:v>1.7284523361000002</c:v>
                </c:pt>
                <c:pt idx="3635">
                  <c:v>1.7288716134</c:v>
                </c:pt>
                <c:pt idx="3636">
                  <c:v>1.7288406080000001</c:v>
                </c:pt>
                <c:pt idx="3637">
                  <c:v>1.7292656820000003</c:v>
                </c:pt>
                <c:pt idx="3638">
                  <c:v>1.7304502604000001</c:v>
                </c:pt>
                <c:pt idx="3639">
                  <c:v>1.7317958775000002</c:v>
                </c:pt>
                <c:pt idx="3640">
                  <c:v>1.7320787220000002</c:v>
                </c:pt>
                <c:pt idx="3641">
                  <c:v>1.7317697482000003</c:v>
                </c:pt>
                <c:pt idx="3642">
                  <c:v>1.7314997999999999</c:v>
                </c:pt>
                <c:pt idx="3643">
                  <c:v>1.7321493472000002</c:v>
                </c:pt>
                <c:pt idx="3644">
                  <c:v>1.733385282</c:v>
                </c:pt>
                <c:pt idx="3645">
                  <c:v>1.7343075434999999</c:v>
                </c:pt>
                <c:pt idx="3646">
                  <c:v>1.7356726164</c:v>
                </c:pt>
                <c:pt idx="3647">
                  <c:v>1.7359765123999999</c:v>
                </c:pt>
                <c:pt idx="3648">
                  <c:v>1.73625969</c:v>
                </c:pt>
                <c:pt idx="3649">
                  <c:v>1.7365313646</c:v>
                </c:pt>
                <c:pt idx="3650">
                  <c:v>1.73727122</c:v>
                </c:pt>
                <c:pt idx="3651">
                  <c:v>1.7387657539999999</c:v>
                </c:pt>
                <c:pt idx="3652">
                  <c:v>1.7397795475000002</c:v>
                </c:pt>
                <c:pt idx="3653">
                  <c:v>1.7397777696000001</c:v>
                </c:pt>
                <c:pt idx="3654">
                  <c:v>1.7398152121000001</c:v>
                </c:pt>
                <c:pt idx="3655">
                  <c:v>1.7402933000000003</c:v>
                </c:pt>
                <c:pt idx="3656">
                  <c:v>1.7410533264000001</c:v>
                </c:pt>
                <c:pt idx="3657">
                  <c:v>1.7417926662000001</c:v>
                </c:pt>
                <c:pt idx="3658">
                  <c:v>1.7431086188999998</c:v>
                </c:pt>
                <c:pt idx="3659">
                  <c:v>1.7439538648000001</c:v>
                </c:pt>
                <c:pt idx="3660">
                  <c:v>1.7444952945000001</c:v>
                </c:pt>
                <c:pt idx="3661">
                  <c:v>1.7451840966999999</c:v>
                </c:pt>
                <c:pt idx="3662">
                  <c:v>1.7460527083999999</c:v>
                </c:pt>
                <c:pt idx="3663">
                  <c:v>1.7466278903999999</c:v>
                </c:pt>
                <c:pt idx="3664">
                  <c:v>1.7469014780000001</c:v>
                </c:pt>
                <c:pt idx="3665">
                  <c:v>1.7470450948</c:v>
                </c:pt>
                <c:pt idx="3666">
                  <c:v>1.7476667600000002</c:v>
                </c:pt>
                <c:pt idx="3667">
                  <c:v>1.7478370595000001</c:v>
                </c:pt>
                <c:pt idx="3668">
                  <c:v>1.7482847971000002</c:v>
                </c:pt>
                <c:pt idx="3669">
                  <c:v>1.7489891720000001</c:v>
                </c:pt>
                <c:pt idx="3670">
                  <c:v>1.7493697883999999</c:v>
                </c:pt>
                <c:pt idx="3671">
                  <c:v>1.7496169174</c:v>
                </c:pt>
                <c:pt idx="3672">
                  <c:v>1.7500509259999999</c:v>
                </c:pt>
                <c:pt idx="3673">
                  <c:v>1.7506579481999998</c:v>
                </c:pt>
                <c:pt idx="3674">
                  <c:v>1.7509527199999999</c:v>
                </c:pt>
                <c:pt idx="3675">
                  <c:v>1.7509316846</c:v>
                </c:pt>
                <c:pt idx="3676">
                  <c:v>1.75120444</c:v>
                </c:pt>
                <c:pt idx="3677">
                  <c:v>1.7521054925000001</c:v>
                </c:pt>
                <c:pt idx="3678">
                  <c:v>1.7528835415000001</c:v>
                </c:pt>
                <c:pt idx="3679">
                  <c:v>1.7526267024000002</c:v>
                </c:pt>
                <c:pt idx="3680">
                  <c:v>1.7525381952000003</c:v>
                </c:pt>
                <c:pt idx="3681">
                  <c:v>1.7530630880000002</c:v>
                </c:pt>
                <c:pt idx="3682">
                  <c:v>1.7541876815999999</c:v>
                </c:pt>
                <c:pt idx="3683">
                  <c:v>1.7553310895999998</c:v>
                </c:pt>
                <c:pt idx="3684">
                  <c:v>1.7561620673999998</c:v>
                </c:pt>
                <c:pt idx="3685">
                  <c:v>1.7566804872000001</c:v>
                </c:pt>
                <c:pt idx="3686">
                  <c:v>1.7573326847999999</c:v>
                </c:pt>
                <c:pt idx="3687">
                  <c:v>1.7581314921000002</c:v>
                </c:pt>
                <c:pt idx="3688">
                  <c:v>1.7588106690000003</c:v>
                </c:pt>
                <c:pt idx="3689">
                  <c:v>1.7591689505000001</c:v>
                </c:pt>
                <c:pt idx="3690">
                  <c:v>1.7599669430999998</c:v>
                </c:pt>
                <c:pt idx="3691">
                  <c:v>1.7608988320000003</c:v>
                </c:pt>
                <c:pt idx="3692">
                  <c:v>1.7610979444000001</c:v>
                </c:pt>
                <c:pt idx="3693">
                  <c:v>1.7611364802</c:v>
                </c:pt>
                <c:pt idx="3694">
                  <c:v>1.761599704</c:v>
                </c:pt>
                <c:pt idx="3695">
                  <c:v>1.762511025</c:v>
                </c:pt>
                <c:pt idx="3696">
                  <c:v>1.7638367471999998</c:v>
                </c:pt>
                <c:pt idx="3697">
                  <c:v>1.7645457325999998</c:v>
                </c:pt>
                <c:pt idx="3698">
                  <c:v>1.764647192</c:v>
                </c:pt>
                <c:pt idx="3699">
                  <c:v>1.7646031571999998</c:v>
                </c:pt>
                <c:pt idx="3700">
                  <c:v>1.7648571079999997</c:v>
                </c:pt>
                <c:pt idx="3701">
                  <c:v>1.7653880990000002</c:v>
                </c:pt>
                <c:pt idx="3702">
                  <c:v>1.7660669761000001</c:v>
                </c:pt>
                <c:pt idx="3703">
                  <c:v>1.7669206047999999</c:v>
                </c:pt>
                <c:pt idx="3704">
                  <c:v>1.7673575891999997</c:v>
                </c:pt>
                <c:pt idx="3705">
                  <c:v>1.767943662</c:v>
                </c:pt>
                <c:pt idx="3706">
                  <c:v>1.7685321389999999</c:v>
                </c:pt>
                <c:pt idx="3707">
                  <c:v>1.7692814348000003</c:v>
                </c:pt>
                <c:pt idx="3708">
                  <c:v>1.7700448569999998</c:v>
                </c:pt>
                <c:pt idx="3709">
                  <c:v>1.7704786379999999</c:v>
                </c:pt>
                <c:pt idx="3710">
                  <c:v>1.7715345918000001</c:v>
                </c:pt>
                <c:pt idx="3711">
                  <c:v>1.7721726147999999</c:v>
                </c:pt>
                <c:pt idx="3712">
                  <c:v>1.7723656812999999</c:v>
                </c:pt>
                <c:pt idx="3713">
                  <c:v>1.7731553350000004</c:v>
                </c:pt>
                <c:pt idx="3714">
                  <c:v>1.7739310635000001</c:v>
                </c:pt>
                <c:pt idx="3715">
                  <c:v>1.774415587</c:v>
                </c:pt>
                <c:pt idx="3716">
                  <c:v>1.7749083715999998</c:v>
                </c:pt>
                <c:pt idx="3717">
                  <c:v>1.7757113499999997</c:v>
                </c:pt>
                <c:pt idx="3718">
                  <c:v>1.7763769600000001</c:v>
                </c:pt>
                <c:pt idx="3719">
                  <c:v>1.7768910919999998</c:v>
                </c:pt>
                <c:pt idx="3720">
                  <c:v>1.7770927103999998</c:v>
                </c:pt>
                <c:pt idx="3721">
                  <c:v>1.7777351200000002</c:v>
                </c:pt>
                <c:pt idx="3722">
                  <c:v>1.7780731826000002</c:v>
                </c:pt>
                <c:pt idx="3723">
                  <c:v>1.7787157519000001</c:v>
                </c:pt>
                <c:pt idx="3724">
                  <c:v>1.7792126155999999</c:v>
                </c:pt>
                <c:pt idx="3725">
                  <c:v>1.7792580119999999</c:v>
                </c:pt>
                <c:pt idx="3726">
                  <c:v>1.7792846084</c:v>
                </c:pt>
                <c:pt idx="3727">
                  <c:v>1.7800509756000003</c:v>
                </c:pt>
                <c:pt idx="3728">
                  <c:v>1.7812855459999997</c:v>
                </c:pt>
                <c:pt idx="3729">
                  <c:v>1.7823627066000003</c:v>
                </c:pt>
                <c:pt idx="3730">
                  <c:v>1.7834353368</c:v>
                </c:pt>
                <c:pt idx="3731">
                  <c:v>1.7840716315</c:v>
                </c:pt>
                <c:pt idx="3732">
                  <c:v>1.783193676</c:v>
                </c:pt>
                <c:pt idx="3733">
                  <c:v>1.7835628195</c:v>
                </c:pt>
                <c:pt idx="3734">
                  <c:v>1.7845298928</c:v>
                </c:pt>
                <c:pt idx="3735">
                  <c:v>1.7851817043</c:v>
                </c:pt>
                <c:pt idx="3736">
                  <c:v>1.7859937052999999</c:v>
                </c:pt>
                <c:pt idx="3737">
                  <c:v>1.7871143017000002</c:v>
                </c:pt>
                <c:pt idx="3738">
                  <c:v>1.7884152622</c:v>
                </c:pt>
                <c:pt idx="3739">
                  <c:v>1.7889545728</c:v>
                </c:pt>
                <c:pt idx="3740">
                  <c:v>1.7888756255999998</c:v>
                </c:pt>
                <c:pt idx="3741">
                  <c:v>1.7892418649999999</c:v>
                </c:pt>
                <c:pt idx="3742">
                  <c:v>1.7896104959999999</c:v>
                </c:pt>
                <c:pt idx="3743">
                  <c:v>1.7897977343999998</c:v>
                </c:pt>
                <c:pt idx="3744">
                  <c:v>1.789807065</c:v>
                </c:pt>
                <c:pt idx="3745">
                  <c:v>1.7904067584000001</c:v>
                </c:pt>
                <c:pt idx="3746">
                  <c:v>1.7909912096999996</c:v>
                </c:pt>
                <c:pt idx="3747">
                  <c:v>1.7920306515000002</c:v>
                </c:pt>
                <c:pt idx="3748">
                  <c:v>1.7929016688000001</c:v>
                </c:pt>
                <c:pt idx="3749">
                  <c:v>1.7931539532</c:v>
                </c:pt>
                <c:pt idx="3750">
                  <c:v>1.7937339684</c:v>
                </c:pt>
                <c:pt idx="3751">
                  <c:v>1.7946111128</c:v>
                </c:pt>
                <c:pt idx="3752">
                  <c:v>1.7950462717</c:v>
                </c:pt>
                <c:pt idx="3753">
                  <c:v>1.7950499741999997</c:v>
                </c:pt>
                <c:pt idx="3754">
                  <c:v>1.7952140219999999</c:v>
                </c:pt>
                <c:pt idx="3755">
                  <c:v>1.7962955424000002</c:v>
                </c:pt>
                <c:pt idx="3756">
                  <c:v>1.7975281925</c:v>
                </c:pt>
                <c:pt idx="3757">
                  <c:v>1.7983045802999997</c:v>
                </c:pt>
                <c:pt idx="3758">
                  <c:v>1.7984771376999997</c:v>
                </c:pt>
                <c:pt idx="3759">
                  <c:v>1.7985034212000002</c:v>
                </c:pt>
                <c:pt idx="3760">
                  <c:v>1.7983703864</c:v>
                </c:pt>
                <c:pt idx="3761">
                  <c:v>1.7995823768999999</c:v>
                </c:pt>
                <c:pt idx="3762">
                  <c:v>1.8012381928000001</c:v>
                </c:pt>
                <c:pt idx="3763">
                  <c:v>1.8025826643</c:v>
                </c:pt>
                <c:pt idx="3764">
                  <c:v>1.8034611012000001</c:v>
                </c:pt>
                <c:pt idx="3765">
                  <c:v>1.8037270746000003</c:v>
                </c:pt>
                <c:pt idx="3766">
                  <c:v>1.8038396211000001</c:v>
                </c:pt>
                <c:pt idx="3767">
                  <c:v>1.8036345965</c:v>
                </c:pt>
                <c:pt idx="3768">
                  <c:v>1.8034117738</c:v>
                </c:pt>
                <c:pt idx="3769">
                  <c:v>1.8036410364</c:v>
                </c:pt>
                <c:pt idx="3770">
                  <c:v>1.8040202324000001</c:v>
                </c:pt>
                <c:pt idx="3771">
                  <c:v>1.8048705619000001</c:v>
                </c:pt>
                <c:pt idx="3772">
                  <c:v>1.805868528</c:v>
                </c:pt>
                <c:pt idx="3773">
                  <c:v>1.8064226919999997</c:v>
                </c:pt>
                <c:pt idx="3774">
                  <c:v>1.8064162454999999</c:v>
                </c:pt>
                <c:pt idx="3775">
                  <c:v>1.8068762735999999</c:v>
                </c:pt>
                <c:pt idx="3776">
                  <c:v>1.8076315635</c:v>
                </c:pt>
                <c:pt idx="3777">
                  <c:v>1.8082250952000001</c:v>
                </c:pt>
                <c:pt idx="3778">
                  <c:v>1.8088424379000001</c:v>
                </c:pt>
                <c:pt idx="3779">
                  <c:v>1.8094836096</c:v>
                </c:pt>
                <c:pt idx="3780">
                  <c:v>1.8099665304000001</c:v>
                </c:pt>
                <c:pt idx="3781">
                  <c:v>1.8104803939999998</c:v>
                </c:pt>
                <c:pt idx="3782">
                  <c:v>1.8114647211000001</c:v>
                </c:pt>
                <c:pt idx="3783">
                  <c:v>1.8121324284000002</c:v>
                </c:pt>
                <c:pt idx="3784">
                  <c:v>1.812925372</c:v>
                </c:pt>
                <c:pt idx="3785">
                  <c:v>1.8137089236000004</c:v>
                </c:pt>
                <c:pt idx="3786">
                  <c:v>1.8146308172000001</c:v>
                </c:pt>
                <c:pt idx="3787">
                  <c:v>1.8149201699999997</c:v>
                </c:pt>
                <c:pt idx="3788">
                  <c:v>1.8153882559999999</c:v>
                </c:pt>
                <c:pt idx="3789">
                  <c:v>1.8157252804999997</c:v>
                </c:pt>
                <c:pt idx="3790">
                  <c:v>1.8162172759999999</c:v>
                </c:pt>
                <c:pt idx="3791">
                  <c:v>1.8173267805</c:v>
                </c:pt>
                <c:pt idx="3792">
                  <c:v>1.8179965762000001</c:v>
                </c:pt>
                <c:pt idx="3793">
                  <c:v>1.8185210171999999</c:v>
                </c:pt>
                <c:pt idx="3794">
                  <c:v>1.8192029295000001</c:v>
                </c:pt>
                <c:pt idx="3795">
                  <c:v>1.8206601281000001</c:v>
                </c:pt>
                <c:pt idx="3796">
                  <c:v>1.8214986114</c:v>
                </c:pt>
                <c:pt idx="3797">
                  <c:v>1.8210930782000001</c:v>
                </c:pt>
                <c:pt idx="3798">
                  <c:v>1.8209689649999998</c:v>
                </c:pt>
                <c:pt idx="3799">
                  <c:v>1.8214329977000001</c:v>
                </c:pt>
                <c:pt idx="3800">
                  <c:v>1.8223373708000001</c:v>
                </c:pt>
                <c:pt idx="3801">
                  <c:v>1.8233874378000001</c:v>
                </c:pt>
                <c:pt idx="3802">
                  <c:v>1.8237896279999999</c:v>
                </c:pt>
                <c:pt idx="3803">
                  <c:v>1.8237323937999999</c:v>
                </c:pt>
                <c:pt idx="3804">
                  <c:v>1.8240093239999999</c:v>
                </c:pt>
                <c:pt idx="3805">
                  <c:v>1.8244736817999998</c:v>
                </c:pt>
                <c:pt idx="3806">
                  <c:v>1.8252687618000001</c:v>
                </c:pt>
                <c:pt idx="3807">
                  <c:v>1.82684355</c:v>
                </c:pt>
                <c:pt idx="3808">
                  <c:v>1.8281201625999999</c:v>
                </c:pt>
                <c:pt idx="3809">
                  <c:v>1.8284823423999998</c:v>
                </c:pt>
                <c:pt idx="3810">
                  <c:v>1.8280599153999999</c:v>
                </c:pt>
                <c:pt idx="3811">
                  <c:v>1.8290012855999997</c:v>
                </c:pt>
                <c:pt idx="3812">
                  <c:v>1.8302773146</c:v>
                </c:pt>
                <c:pt idx="3813">
                  <c:v>1.8316134743999999</c:v>
                </c:pt>
                <c:pt idx="3814">
                  <c:v>1.8322056259999997</c:v>
                </c:pt>
                <c:pt idx="3815">
                  <c:v>1.8324727799999998</c:v>
                </c:pt>
                <c:pt idx="3816">
                  <c:v>1.8324243849999999</c:v>
                </c:pt>
                <c:pt idx="3817">
                  <c:v>1.8324989655000001</c:v>
                </c:pt>
                <c:pt idx="3818">
                  <c:v>1.8335943228999998</c:v>
                </c:pt>
                <c:pt idx="3819">
                  <c:v>1.8349707390000001</c:v>
                </c:pt>
                <c:pt idx="3820">
                  <c:v>1.8354494962000001</c:v>
                </c:pt>
                <c:pt idx="3821">
                  <c:v>1.8356090031000001</c:v>
                </c:pt>
                <c:pt idx="3822">
                  <c:v>1.8363687929999999</c:v>
                </c:pt>
                <c:pt idx="3823">
                  <c:v>1.8378904859999998</c:v>
                </c:pt>
                <c:pt idx="3824">
                  <c:v>1.8389423052</c:v>
                </c:pt>
                <c:pt idx="3825">
                  <c:v>1.8398291374000002</c:v>
                </c:pt>
                <c:pt idx="3826">
                  <c:v>1.8400964106</c:v>
                </c:pt>
                <c:pt idx="3827">
                  <c:v>1.839877904</c:v>
                </c:pt>
                <c:pt idx="3828">
                  <c:v>1.8396473542</c:v>
                </c:pt>
                <c:pt idx="3829">
                  <c:v>1.8398653604999999</c:v>
                </c:pt>
                <c:pt idx="3830">
                  <c:v>1.8403908516</c:v>
                </c:pt>
                <c:pt idx="3831">
                  <c:v>1.8409524387</c:v>
                </c:pt>
                <c:pt idx="3832">
                  <c:v>1.8417093174999997</c:v>
                </c:pt>
                <c:pt idx="3833">
                  <c:v>1.8423347740000002</c:v>
                </c:pt>
                <c:pt idx="3834">
                  <c:v>1.842814347</c:v>
                </c:pt>
                <c:pt idx="3835">
                  <c:v>1.8434387537999999</c:v>
                </c:pt>
                <c:pt idx="3836">
                  <c:v>1.8437508012000001</c:v>
                </c:pt>
                <c:pt idx="3837">
                  <c:v>1.8439120568000003</c:v>
                </c:pt>
                <c:pt idx="3838">
                  <c:v>1.8439284968999998</c:v>
                </c:pt>
                <c:pt idx="3839">
                  <c:v>1.8439208448</c:v>
                </c:pt>
                <c:pt idx="3840">
                  <c:v>1.8455858207999998</c:v>
                </c:pt>
                <c:pt idx="3841">
                  <c:v>1.8461841254999998</c:v>
                </c:pt>
                <c:pt idx="3842">
                  <c:v>1.845568256</c:v>
                </c:pt>
                <c:pt idx="3843">
                  <c:v>1.8461738354999999</c:v>
                </c:pt>
                <c:pt idx="3844">
                  <c:v>1.8476836836000001</c:v>
                </c:pt>
                <c:pt idx="3845">
                  <c:v>1.8490681440000001</c:v>
                </c:pt>
                <c:pt idx="3846">
                  <c:v>1.8498406783999999</c:v>
                </c:pt>
                <c:pt idx="3847">
                  <c:v>1.8504672098000003</c:v>
                </c:pt>
                <c:pt idx="3848">
                  <c:v>1.8509440815</c:v>
                </c:pt>
                <c:pt idx="3849">
                  <c:v>1.8511106337000003</c:v>
                </c:pt>
                <c:pt idx="3850">
                  <c:v>1.8520525931999998</c:v>
                </c:pt>
                <c:pt idx="3851">
                  <c:v>1.8528690707999997</c:v>
                </c:pt>
                <c:pt idx="3852">
                  <c:v>1.853711055</c:v>
                </c:pt>
                <c:pt idx="3853">
                  <c:v>1.8544178714999997</c:v>
                </c:pt>
                <c:pt idx="3854">
                  <c:v>1.8561845744999999</c:v>
                </c:pt>
                <c:pt idx="3855">
                  <c:v>1.8579601350000001</c:v>
                </c:pt>
                <c:pt idx="3856">
                  <c:v>1.8569705499000002</c:v>
                </c:pt>
                <c:pt idx="3857">
                  <c:v>1.8552383939999999</c:v>
                </c:pt>
                <c:pt idx="3858">
                  <c:v>1.8550568795999998</c:v>
                </c:pt>
                <c:pt idx="3859">
                  <c:v>1.8559369559999999</c:v>
                </c:pt>
                <c:pt idx="3860">
                  <c:v>1.8574122420000001</c:v>
                </c:pt>
                <c:pt idx="3861">
                  <c:v>1.8588576019</c:v>
                </c:pt>
                <c:pt idx="3862">
                  <c:v>1.8594999975999997</c:v>
                </c:pt>
                <c:pt idx="3863">
                  <c:v>1.8596464559999999</c:v>
                </c:pt>
                <c:pt idx="3864">
                  <c:v>1.8603954108</c:v>
                </c:pt>
                <c:pt idx="3865">
                  <c:v>1.8612847913000001</c:v>
                </c:pt>
                <c:pt idx="3866">
                  <c:v>1.8620036379000002</c:v>
                </c:pt>
                <c:pt idx="3867">
                  <c:v>1.8625434239999998</c:v>
                </c:pt>
                <c:pt idx="3868">
                  <c:v>1.8627674009999999</c:v>
                </c:pt>
                <c:pt idx="3869">
                  <c:v>1.8636219005999999</c:v>
                </c:pt>
                <c:pt idx="3870">
                  <c:v>1.8643385450000001</c:v>
                </c:pt>
                <c:pt idx="3871">
                  <c:v>1.8649136847000001</c:v>
                </c:pt>
                <c:pt idx="3872">
                  <c:v>1.8651911574</c:v>
                </c:pt>
                <c:pt idx="3873">
                  <c:v>1.8662433520000001</c:v>
                </c:pt>
                <c:pt idx="3874">
                  <c:v>1.8673126793999999</c:v>
                </c:pt>
                <c:pt idx="3875">
                  <c:v>1.8673095385</c:v>
                </c:pt>
                <c:pt idx="3876">
                  <c:v>1.8669830608</c:v>
                </c:pt>
                <c:pt idx="3877">
                  <c:v>1.8672764676999998</c:v>
                </c:pt>
                <c:pt idx="3878">
                  <c:v>1.8684841050000001</c:v>
                </c:pt>
                <c:pt idx="3879">
                  <c:v>1.8693976729999999</c:v>
                </c:pt>
                <c:pt idx="3880">
                  <c:v>1.8694103862</c:v>
                </c:pt>
                <c:pt idx="3881">
                  <c:v>1.8695732498000002</c:v>
                </c:pt>
                <c:pt idx="3882">
                  <c:v>1.8703222825999999</c:v>
                </c:pt>
                <c:pt idx="3883">
                  <c:v>1.8715146929999997</c:v>
                </c:pt>
                <c:pt idx="3884">
                  <c:v>1.8726901956000002</c:v>
                </c:pt>
                <c:pt idx="3885">
                  <c:v>1.8730952922000002</c:v>
                </c:pt>
                <c:pt idx="3886">
                  <c:v>1.8725796450000003</c:v>
                </c:pt>
                <c:pt idx="3887">
                  <c:v>1.8721211123999997</c:v>
                </c:pt>
                <c:pt idx="3888">
                  <c:v>1.8724672323999998</c:v>
                </c:pt>
                <c:pt idx="3889">
                  <c:v>1.8732945966000003</c:v>
                </c:pt>
                <c:pt idx="3890">
                  <c:v>1.8745790247999998</c:v>
                </c:pt>
                <c:pt idx="3891">
                  <c:v>1.8763316308</c:v>
                </c:pt>
                <c:pt idx="3892">
                  <c:v>1.8777790928</c:v>
                </c:pt>
                <c:pt idx="3893">
                  <c:v>1.8767362724000003</c:v>
                </c:pt>
                <c:pt idx="3894">
                  <c:v>1.8755282450999999</c:v>
                </c:pt>
                <c:pt idx="3895">
                  <c:v>1.8761644384</c:v>
                </c:pt>
                <c:pt idx="3896">
                  <c:v>1.8775635310000001</c:v>
                </c:pt>
                <c:pt idx="3897">
                  <c:v>1.8789579636000002</c:v>
                </c:pt>
                <c:pt idx="3898">
                  <c:v>1.8795933324</c:v>
                </c:pt>
                <c:pt idx="3899">
                  <c:v>1.8802348884</c:v>
                </c:pt>
                <c:pt idx="3900">
                  <c:v>1.8815136185000001</c:v>
                </c:pt>
                <c:pt idx="3901">
                  <c:v>1.8823156205</c:v>
                </c:pt>
                <c:pt idx="3902">
                  <c:v>1.8824915165</c:v>
                </c:pt>
                <c:pt idx="3903">
                  <c:v>1.8824656504000001</c:v>
                </c:pt>
                <c:pt idx="3904">
                  <c:v>1.8828911712000003</c:v>
                </c:pt>
                <c:pt idx="3905">
                  <c:v>1.8834586542000002</c:v>
                </c:pt>
                <c:pt idx="3906">
                  <c:v>1.8841974513999999</c:v>
                </c:pt>
                <c:pt idx="3907">
                  <c:v>1.8850953816</c:v>
                </c:pt>
                <c:pt idx="3908">
                  <c:v>1.8855529120000001</c:v>
                </c:pt>
                <c:pt idx="3909">
                  <c:v>1.8860092680000002</c:v>
                </c:pt>
                <c:pt idx="3910">
                  <c:v>1.8866296589999998</c:v>
                </c:pt>
                <c:pt idx="3911">
                  <c:v>1.8874104591999998</c:v>
                </c:pt>
                <c:pt idx="3912">
                  <c:v>1.8883517148</c:v>
                </c:pt>
                <c:pt idx="3913">
                  <c:v>1.8891584656000002</c:v>
                </c:pt>
                <c:pt idx="3914">
                  <c:v>1.8899775924</c:v>
                </c:pt>
                <c:pt idx="3915">
                  <c:v>1.8903352509000002</c:v>
                </c:pt>
                <c:pt idx="3916">
                  <c:v>1.8900684250000002</c:v>
                </c:pt>
                <c:pt idx="3917">
                  <c:v>1.8905620128</c:v>
                </c:pt>
                <c:pt idx="3918">
                  <c:v>1.8918481088000001</c:v>
                </c:pt>
                <c:pt idx="3919">
                  <c:v>1.8930083094999999</c:v>
                </c:pt>
                <c:pt idx="3920">
                  <c:v>1.8937081087999998</c:v>
                </c:pt>
                <c:pt idx="3921">
                  <c:v>1.8940980351999999</c:v>
                </c:pt>
                <c:pt idx="3922">
                  <c:v>1.8946313561000003</c:v>
                </c:pt>
                <c:pt idx="3923">
                  <c:v>1.8956034504000001</c:v>
                </c:pt>
                <c:pt idx="3924">
                  <c:v>1.8960841732</c:v>
                </c:pt>
                <c:pt idx="3925">
                  <c:v>1.8961053048999998</c:v>
                </c:pt>
                <c:pt idx="3926">
                  <c:v>1.8959707225000002</c:v>
                </c:pt>
                <c:pt idx="3927">
                  <c:v>1.89612907</c:v>
                </c:pt>
                <c:pt idx="3928">
                  <c:v>1.8967520964</c:v>
                </c:pt>
                <c:pt idx="3929">
                  <c:v>1.8979882739999998</c:v>
                </c:pt>
                <c:pt idx="3930">
                  <c:v>1.8989217549999999</c:v>
                </c:pt>
                <c:pt idx="3931">
                  <c:v>1.8995303408999999</c:v>
                </c:pt>
                <c:pt idx="3932">
                  <c:v>1.8995122607999999</c:v>
                </c:pt>
                <c:pt idx="3933">
                  <c:v>1.8991617224000001</c:v>
                </c:pt>
                <c:pt idx="3934">
                  <c:v>1.8997199956000002</c:v>
                </c:pt>
                <c:pt idx="3935">
                  <c:v>1.9010535599999998</c:v>
                </c:pt>
                <c:pt idx="3936">
                  <c:v>1.9022585304000001</c:v>
                </c:pt>
                <c:pt idx="3937">
                  <c:v>1.9029802116000001</c:v>
                </c:pt>
                <c:pt idx="3938">
                  <c:v>1.9037155065</c:v>
                </c:pt>
                <c:pt idx="3939">
                  <c:v>1.9035553236</c:v>
                </c:pt>
                <c:pt idx="3940">
                  <c:v>1.9040233815000003</c:v>
                </c:pt>
                <c:pt idx="3941">
                  <c:v>1.9051210718999998</c:v>
                </c:pt>
                <c:pt idx="3942">
                  <c:v>1.905930605</c:v>
                </c:pt>
                <c:pt idx="3943">
                  <c:v>1.9062725995999998</c:v>
                </c:pt>
                <c:pt idx="3944">
                  <c:v>1.9067668287999999</c:v>
                </c:pt>
                <c:pt idx="3945">
                  <c:v>1.9072796130000003</c:v>
                </c:pt>
                <c:pt idx="3946">
                  <c:v>1.9073345199000002</c:v>
                </c:pt>
                <c:pt idx="3947">
                  <c:v>1.9078313573000001</c:v>
                </c:pt>
                <c:pt idx="3948">
                  <c:v>1.9087776528</c:v>
                </c:pt>
                <c:pt idx="3949">
                  <c:v>1.9094182974</c:v>
                </c:pt>
                <c:pt idx="3950">
                  <c:v>1.9099190760999998</c:v>
                </c:pt>
                <c:pt idx="3951">
                  <c:v>1.9111839263999999</c:v>
                </c:pt>
                <c:pt idx="3952">
                  <c:v>1.9124477470000001</c:v>
                </c:pt>
                <c:pt idx="3953">
                  <c:v>1.9127656376000002</c:v>
                </c:pt>
                <c:pt idx="3954">
                  <c:v>1.9126178657999999</c:v>
                </c:pt>
                <c:pt idx="3955">
                  <c:v>1.9126384607000002</c:v>
                </c:pt>
                <c:pt idx="3956">
                  <c:v>1.9134357290999999</c:v>
                </c:pt>
                <c:pt idx="3957">
                  <c:v>1.9146791487999999</c:v>
                </c:pt>
                <c:pt idx="3958">
                  <c:v>1.915743137</c:v>
                </c:pt>
                <c:pt idx="3959">
                  <c:v>1.9158816810000001</c:v>
                </c:pt>
                <c:pt idx="3960">
                  <c:v>1.9157351759999999</c:v>
                </c:pt>
                <c:pt idx="3961">
                  <c:v>1.9163718164000003</c:v>
                </c:pt>
                <c:pt idx="3962">
                  <c:v>1.9168536179000002</c:v>
                </c:pt>
                <c:pt idx="3963">
                  <c:v>1.9174730848000003</c:v>
                </c:pt>
                <c:pt idx="3964">
                  <c:v>1.9182450980000001</c:v>
                </c:pt>
                <c:pt idx="3965">
                  <c:v>1.9188585352999998</c:v>
                </c:pt>
                <c:pt idx="3966">
                  <c:v>1.9193183119999999</c:v>
                </c:pt>
                <c:pt idx="3967">
                  <c:v>1.9197880466999999</c:v>
                </c:pt>
                <c:pt idx="3968">
                  <c:v>1.9200978807999998</c:v>
                </c:pt>
                <c:pt idx="3969">
                  <c:v>1.921485366</c:v>
                </c:pt>
                <c:pt idx="3970">
                  <c:v>1.92227528</c:v>
                </c:pt>
                <c:pt idx="3971">
                  <c:v>1.9226014359999999</c:v>
                </c:pt>
                <c:pt idx="3972">
                  <c:v>1.9229263794</c:v>
                </c:pt>
                <c:pt idx="3973">
                  <c:v>1.9232513501999999</c:v>
                </c:pt>
                <c:pt idx="3974">
                  <c:v>1.9239075928</c:v>
                </c:pt>
                <c:pt idx="3975">
                  <c:v>1.9239609179999999</c:v>
                </c:pt>
                <c:pt idx="3976">
                  <c:v>1.9241705624999996</c:v>
                </c:pt>
                <c:pt idx="3977">
                  <c:v>1.9248431135999999</c:v>
                </c:pt>
                <c:pt idx="3978">
                  <c:v>1.9256572575999999</c:v>
                </c:pt>
                <c:pt idx="3979">
                  <c:v>1.9262952605000001</c:v>
                </c:pt>
                <c:pt idx="3980">
                  <c:v>1.9267583069999998</c:v>
                </c:pt>
                <c:pt idx="3981">
                  <c:v>1.9277031012000001</c:v>
                </c:pt>
                <c:pt idx="3982">
                  <c:v>1.9284866201999997</c:v>
                </c:pt>
                <c:pt idx="3983">
                  <c:v>1.9288232520999997</c:v>
                </c:pt>
                <c:pt idx="3984">
                  <c:v>1.9293064397999999</c:v>
                </c:pt>
                <c:pt idx="3985">
                  <c:v>1.9304330265</c:v>
                </c:pt>
                <c:pt idx="3986">
                  <c:v>1.9318765382999998</c:v>
                </c:pt>
                <c:pt idx="3987">
                  <c:v>1.9327116591</c:v>
                </c:pt>
                <c:pt idx="3988">
                  <c:v>1.933394115</c:v>
                </c:pt>
                <c:pt idx="3989">
                  <c:v>1.9340704488000002</c:v>
                </c:pt>
                <c:pt idx="3990">
                  <c:v>1.9345878210000003</c:v>
                </c:pt>
                <c:pt idx="3991">
                  <c:v>1.9350778542000002</c:v>
                </c:pt>
                <c:pt idx="3992">
                  <c:v>1.9355505024000002</c:v>
                </c:pt>
                <c:pt idx="3993">
                  <c:v>1.935836686</c:v>
                </c:pt>
                <c:pt idx="3994">
                  <c:v>1.9361341054999999</c:v>
                </c:pt>
                <c:pt idx="3995">
                  <c:v>1.9366143533000002</c:v>
                </c:pt>
                <c:pt idx="3996">
                  <c:v>1.9377436980999998</c:v>
                </c:pt>
                <c:pt idx="3997">
                  <c:v>1.9384181951999999</c:v>
                </c:pt>
                <c:pt idx="3998">
                  <c:v>1.9382931550000002</c:v>
                </c:pt>
                <c:pt idx="3999">
                  <c:v>1.9382973216999997</c:v>
                </c:pt>
                <c:pt idx="4000">
                  <c:v>1.9389046032000004</c:v>
                </c:pt>
                <c:pt idx="4001">
                  <c:v>1.9401088821000001</c:v>
                </c:pt>
                <c:pt idx="4002">
                  <c:v>1.9416254983999999</c:v>
                </c:pt>
                <c:pt idx="4003">
                  <c:v>1.9425340714000003</c:v>
                </c:pt>
                <c:pt idx="4004">
                  <c:v>1.9423505000000003</c:v>
                </c:pt>
                <c:pt idx="4005">
                  <c:v>1.9418583647999998</c:v>
                </c:pt>
                <c:pt idx="4006">
                  <c:v>1.9422867821999996</c:v>
                </c:pt>
                <c:pt idx="4007">
                  <c:v>1.9433610945000002</c:v>
                </c:pt>
                <c:pt idx="4008">
                  <c:v>1.9438296188999999</c:v>
                </c:pt>
                <c:pt idx="4009">
                  <c:v>1.9444699999999999</c:v>
                </c:pt>
                <c:pt idx="4010">
                  <c:v>1.9447855703999999</c:v>
                </c:pt>
                <c:pt idx="4011">
                  <c:v>1.9452667519999998</c:v>
                </c:pt>
                <c:pt idx="4012">
                  <c:v>1.9448131525000001</c:v>
                </c:pt>
                <c:pt idx="4013">
                  <c:v>1.9446594197</c:v>
                </c:pt>
                <c:pt idx="4014">
                  <c:v>1.9462287416000001</c:v>
                </c:pt>
                <c:pt idx="4015">
                  <c:v>1.9476626918</c:v>
                </c:pt>
                <c:pt idx="4016">
                  <c:v>1.9489237004</c:v>
                </c:pt>
                <c:pt idx="4017">
                  <c:v>1.9500091915</c:v>
                </c:pt>
                <c:pt idx="4018">
                  <c:v>1.9508010179999999</c:v>
                </c:pt>
                <c:pt idx="4019">
                  <c:v>1.9519193799000001</c:v>
                </c:pt>
                <c:pt idx="4020">
                  <c:v>1.9524088190999997</c:v>
                </c:pt>
                <c:pt idx="4021">
                  <c:v>1.9525780956000001</c:v>
                </c:pt>
                <c:pt idx="4022">
                  <c:v>1.952723548</c:v>
                </c:pt>
                <c:pt idx="4023">
                  <c:v>1.9530335220000001</c:v>
                </c:pt>
                <c:pt idx="4024">
                  <c:v>1.9533510452</c:v>
                </c:pt>
                <c:pt idx="4025">
                  <c:v>1.954152213</c:v>
                </c:pt>
                <c:pt idx="4026">
                  <c:v>1.9549497297</c:v>
                </c:pt>
                <c:pt idx="4027">
                  <c:v>1.9551166313999999</c:v>
                </c:pt>
                <c:pt idx="4028">
                  <c:v>1.9557585000000002</c:v>
                </c:pt>
                <c:pt idx="4029">
                  <c:v>1.9568817450000002</c:v>
                </c:pt>
                <c:pt idx="4030">
                  <c:v>1.9575351302999999</c:v>
                </c:pt>
                <c:pt idx="4031">
                  <c:v>1.9578555348</c:v>
                </c:pt>
                <c:pt idx="4032">
                  <c:v>1.9585027804999999</c:v>
                </c:pt>
                <c:pt idx="4033">
                  <c:v>1.9591538823999999</c:v>
                </c:pt>
                <c:pt idx="4034">
                  <c:v>1.9597950151000001</c:v>
                </c:pt>
                <c:pt idx="4035">
                  <c:v>1.9601168636000001</c:v>
                </c:pt>
                <c:pt idx="4036">
                  <c:v>1.9608914207999999</c:v>
                </c:pt>
                <c:pt idx="4037">
                  <c:v>1.9616484620000001</c:v>
                </c:pt>
                <c:pt idx="4038">
                  <c:v>1.961780552</c:v>
                </c:pt>
                <c:pt idx="4039">
                  <c:v>1.9619189319999999</c:v>
                </c:pt>
                <c:pt idx="4040">
                  <c:v>1.9630069549999998</c:v>
                </c:pt>
                <c:pt idx="4041">
                  <c:v>1.9644209358</c:v>
                </c:pt>
                <c:pt idx="4042">
                  <c:v>1.9650639762000002</c:v>
                </c:pt>
                <c:pt idx="4043">
                  <c:v>1.9650792872</c:v>
                </c:pt>
                <c:pt idx="4044">
                  <c:v>1.9652568908000003</c:v>
                </c:pt>
                <c:pt idx="4045">
                  <c:v>1.9651186433999999</c:v>
                </c:pt>
                <c:pt idx="4046">
                  <c:v>1.9656234344000001</c:v>
                </c:pt>
                <c:pt idx="4047">
                  <c:v>1.9662629349999998</c:v>
                </c:pt>
                <c:pt idx="4048">
                  <c:v>1.9673720134999999</c:v>
                </c:pt>
                <c:pt idx="4049">
                  <c:v>1.9699024940000001</c:v>
                </c:pt>
                <c:pt idx="4050">
                  <c:v>1.9736557437999998</c:v>
                </c:pt>
                <c:pt idx="4051">
                  <c:v>1.9742568465999997</c:v>
                </c:pt>
                <c:pt idx="4052">
                  <c:v>1.9735786532000001</c:v>
                </c:pt>
                <c:pt idx="4053">
                  <c:v>1.9728788976000002</c:v>
                </c:pt>
                <c:pt idx="4054">
                  <c:v>1.9725128301000001</c:v>
                </c:pt>
                <c:pt idx="4055">
                  <c:v>1.9726631628000002</c:v>
                </c:pt>
                <c:pt idx="4056">
                  <c:v>1.9731346670000001</c:v>
                </c:pt>
                <c:pt idx="4057">
                  <c:v>1.9734576264000001</c:v>
                </c:pt>
                <c:pt idx="4058">
                  <c:v>1.9739405942000001</c:v>
                </c:pt>
                <c:pt idx="4059">
                  <c:v>1.9744299359999999</c:v>
                </c:pt>
                <c:pt idx="4060">
                  <c:v>1.9750844028000001</c:v>
                </c:pt>
                <c:pt idx="4061">
                  <c:v>1.9755903104999999</c:v>
                </c:pt>
                <c:pt idx="4062">
                  <c:v>1.9756123559999998</c:v>
                </c:pt>
                <c:pt idx="4063">
                  <c:v>1.9761082209999998</c:v>
                </c:pt>
                <c:pt idx="4064">
                  <c:v>1.9769166999999999</c:v>
                </c:pt>
                <c:pt idx="4065">
                  <c:v>1.9775487576999999</c:v>
                </c:pt>
                <c:pt idx="4066">
                  <c:v>1.9780296510000002</c:v>
                </c:pt>
                <c:pt idx="4067">
                  <c:v>1.9781929005000003</c:v>
                </c:pt>
                <c:pt idx="4068">
                  <c:v>1.9786662786000002</c:v>
                </c:pt>
                <c:pt idx="4069">
                  <c:v>1.9791561642000002</c:v>
                </c:pt>
                <c:pt idx="4070">
                  <c:v>1.9799651529</c:v>
                </c:pt>
                <c:pt idx="4071">
                  <c:v>1.980920496</c:v>
                </c:pt>
                <c:pt idx="4072">
                  <c:v>1.9809300617000001</c:v>
                </c:pt>
                <c:pt idx="4073">
                  <c:v>1.9813834578</c:v>
                </c:pt>
                <c:pt idx="4074">
                  <c:v>1.9826316108000002</c:v>
                </c:pt>
                <c:pt idx="4075">
                  <c:v>1.9837298537999999</c:v>
                </c:pt>
                <c:pt idx="4076">
                  <c:v>1.9846578587999999</c:v>
                </c:pt>
                <c:pt idx="4077">
                  <c:v>1.9851103025999997</c:v>
                </c:pt>
                <c:pt idx="4078">
                  <c:v>1.9860588110000001</c:v>
                </c:pt>
                <c:pt idx="4079">
                  <c:v>1.9873623029</c:v>
                </c:pt>
                <c:pt idx="4080">
                  <c:v>1.9875858405</c:v>
                </c:pt>
                <c:pt idx="4081">
                  <c:v>1.9881147724999999</c:v>
                </c:pt>
                <c:pt idx="4082">
                  <c:v>1.988142444</c:v>
                </c:pt>
                <c:pt idx="4083">
                  <c:v>1.9880097399999999</c:v>
                </c:pt>
                <c:pt idx="4084">
                  <c:v>1.9886546500000002</c:v>
                </c:pt>
                <c:pt idx="4085">
                  <c:v>1.9895949792000001</c:v>
                </c:pt>
                <c:pt idx="4086">
                  <c:v>1.9905367036999999</c:v>
                </c:pt>
                <c:pt idx="4087">
                  <c:v>1.9914785532000001</c:v>
                </c:pt>
                <c:pt idx="4088">
                  <c:v>1.9910263854000001</c:v>
                </c:pt>
                <c:pt idx="4089">
                  <c:v>1.9907434338000001</c:v>
                </c:pt>
                <c:pt idx="4090">
                  <c:v>1.9914090768000001</c:v>
                </c:pt>
                <c:pt idx="4091">
                  <c:v>1.9930108749</c:v>
                </c:pt>
                <c:pt idx="4092">
                  <c:v>1.994293257</c:v>
                </c:pt>
                <c:pt idx="4093">
                  <c:v>1.9951032702</c:v>
                </c:pt>
                <c:pt idx="4094">
                  <c:v>1.9951133972000001</c:v>
                </c:pt>
                <c:pt idx="4095">
                  <c:v>1.9952954791000002</c:v>
                </c:pt>
                <c:pt idx="4096">
                  <c:v>1.9951424842999999</c:v>
                </c:pt>
                <c:pt idx="4097">
                  <c:v>1.9956163507000002</c:v>
                </c:pt>
                <c:pt idx="4098">
                  <c:v>1.9956327780000003</c:v>
                </c:pt>
                <c:pt idx="4099">
                  <c:v>1.9965680558000001</c:v>
                </c:pt>
                <c:pt idx="4100">
                  <c:v>1.997941886</c:v>
                </c:pt>
                <c:pt idx="4101">
                  <c:v>1.9985371047999998</c:v>
                </c:pt>
                <c:pt idx="4102">
                  <c:v>1.9989551999999997</c:v>
                </c:pt>
                <c:pt idx="4103">
                  <c:v>1.9997162401999999</c:v>
                </c:pt>
                <c:pt idx="4104">
                  <c:v>2.0009962616000001</c:v>
                </c:pt>
                <c:pt idx="4105">
                  <c:v>2.0019641199999998</c:v>
                </c:pt>
                <c:pt idx="4106">
                  <c:v>2.0023035080999998</c:v>
                </c:pt>
                <c:pt idx="4107">
                  <c:v>2.0027895581999999</c:v>
                </c:pt>
                <c:pt idx="4108">
                  <c:v>2.0034389095999998</c:v>
                </c:pt>
                <c:pt idx="4109">
                  <c:v>2.0039353013999999</c:v>
                </c:pt>
                <c:pt idx="4110">
                  <c:v>2.0043934224000002</c:v>
                </c:pt>
                <c:pt idx="4111">
                  <c:v>2.0046959676</c:v>
                </c:pt>
                <c:pt idx="4112">
                  <c:v>2.0053072439999999</c:v>
                </c:pt>
                <c:pt idx="4113">
                  <c:v>2.0057552745999998</c:v>
                </c:pt>
                <c:pt idx="4114">
                  <c:v>2.0063551639999999</c:v>
                </c:pt>
                <c:pt idx="4115">
                  <c:v>2.0067905012999998</c:v>
                </c:pt>
                <c:pt idx="4116">
                  <c:v>2.0075410544999999</c:v>
                </c:pt>
                <c:pt idx="4117">
                  <c:v>2.0081411224000001</c:v>
                </c:pt>
                <c:pt idx="4118">
                  <c:v>2.0087399712000003</c:v>
                </c:pt>
                <c:pt idx="4119">
                  <c:v>2.0096477184000001</c:v>
                </c:pt>
                <c:pt idx="4120">
                  <c:v>2.0096238695999999</c:v>
                </c:pt>
                <c:pt idx="4121">
                  <c:v>2.0099255218000001</c:v>
                </c:pt>
                <c:pt idx="4122">
                  <c:v>2.0105617090000001</c:v>
                </c:pt>
                <c:pt idx="4123">
                  <c:v>2.0112107816</c:v>
                </c:pt>
                <c:pt idx="4124">
                  <c:v>2.0118599375999997</c:v>
                </c:pt>
                <c:pt idx="4125">
                  <c:v>2.0125283980000002</c:v>
                </c:pt>
                <c:pt idx="4126">
                  <c:v>2.0130398784000003</c:v>
                </c:pt>
                <c:pt idx="4127">
                  <c:v>2.0132334000000003</c:v>
                </c:pt>
                <c:pt idx="4128">
                  <c:v>2.0138982294000001</c:v>
                </c:pt>
                <c:pt idx="4129">
                  <c:v>2.0145580206</c:v>
                </c:pt>
                <c:pt idx="4130">
                  <c:v>2.0158246187</c:v>
                </c:pt>
                <c:pt idx="4131">
                  <c:v>2.0171029512</c:v>
                </c:pt>
                <c:pt idx="4132">
                  <c:v>2.0172929240000004</c:v>
                </c:pt>
                <c:pt idx="4133">
                  <c:v>2.0173167384999999</c:v>
                </c:pt>
                <c:pt idx="4134">
                  <c:v>2.0176908399999998</c:v>
                </c:pt>
                <c:pt idx="4135">
                  <c:v>2.0182786693999999</c:v>
                </c:pt>
                <c:pt idx="4136">
                  <c:v>2.0193408503999999</c:v>
                </c:pt>
                <c:pt idx="4137">
                  <c:v>2.0199494665</c:v>
                </c:pt>
                <c:pt idx="4138">
                  <c:v>2.0211795779999995</c:v>
                </c:pt>
                <c:pt idx="4139">
                  <c:v>2.0231977448</c:v>
                </c:pt>
                <c:pt idx="4140">
                  <c:v>2.0242518803999996</c:v>
                </c:pt>
                <c:pt idx="4141">
                  <c:v>2.0243222874</c:v>
                </c:pt>
                <c:pt idx="4142">
                  <c:v>2.0240316389999999</c:v>
                </c:pt>
                <c:pt idx="4143">
                  <c:v>2.0241937128000003</c:v>
                </c:pt>
                <c:pt idx="4144">
                  <c:v>2.0252910474999997</c:v>
                </c:pt>
                <c:pt idx="4145">
                  <c:v>2.0264052625000004</c:v>
                </c:pt>
                <c:pt idx="4146">
                  <c:v>2.0269016095999999</c:v>
                </c:pt>
                <c:pt idx="4147">
                  <c:v>2.0270381058</c:v>
                </c:pt>
                <c:pt idx="4148">
                  <c:v>2.0274894539999999</c:v>
                </c:pt>
                <c:pt idx="4149">
                  <c:v>2.0279305398000003</c:v>
                </c:pt>
                <c:pt idx="4150">
                  <c:v>2.0288143638</c:v>
                </c:pt>
                <c:pt idx="4151">
                  <c:v>2.029540812</c:v>
                </c:pt>
                <c:pt idx="4152">
                  <c:v>2.0305744992000001</c:v>
                </c:pt>
                <c:pt idx="4153">
                  <c:v>2.0311397450999999</c:v>
                </c:pt>
                <c:pt idx="4154">
                  <c:v>2.0315501423</c:v>
                </c:pt>
                <c:pt idx="4155">
                  <c:v>2.0318043796</c:v>
                </c:pt>
                <c:pt idx="4156">
                  <c:v>2.0318985642</c:v>
                </c:pt>
                <c:pt idx="4157">
                  <c:v>2.0316829200000002</c:v>
                </c:pt>
                <c:pt idx="4158">
                  <c:v>2.0320895137999999</c:v>
                </c:pt>
                <c:pt idx="4159">
                  <c:v>2.032811154</c:v>
                </c:pt>
                <c:pt idx="4160">
                  <c:v>2.0337006958999999</c:v>
                </c:pt>
                <c:pt idx="4161">
                  <c:v>2.0342998038000002</c:v>
                </c:pt>
                <c:pt idx="4162">
                  <c:v>2.0341384031999996</c:v>
                </c:pt>
                <c:pt idx="4163">
                  <c:v>2.0347685820000003</c:v>
                </c:pt>
                <c:pt idx="4164">
                  <c:v>2.0360329625999998</c:v>
                </c:pt>
                <c:pt idx="4165">
                  <c:v>2.0372962252999995</c:v>
                </c:pt>
                <c:pt idx="4166">
                  <c:v>2.0377639624999997</c:v>
                </c:pt>
                <c:pt idx="4167">
                  <c:v>2.0371556964000002</c:v>
                </c:pt>
                <c:pt idx="4168">
                  <c:v>2.0367372116000002</c:v>
                </c:pt>
                <c:pt idx="4169">
                  <c:v>2.0380616220999999</c:v>
                </c:pt>
                <c:pt idx="4170">
                  <c:v>2.0395335744000005</c:v>
                </c:pt>
                <c:pt idx="4171">
                  <c:v>2.0408196431999999</c:v>
                </c:pt>
                <c:pt idx="4172">
                  <c:v>2.0414596554000002</c:v>
                </c:pt>
                <c:pt idx="4173">
                  <c:v>2.0416111353000002</c:v>
                </c:pt>
                <c:pt idx="4174">
                  <c:v>2.0420611846999996</c:v>
                </c:pt>
                <c:pt idx="4175">
                  <c:v>2.0435893346000005</c:v>
                </c:pt>
                <c:pt idx="4176">
                  <c:v>2.0449443594000001</c:v>
                </c:pt>
                <c:pt idx="4177">
                  <c:v>2.0457152989999998</c:v>
                </c:pt>
                <c:pt idx="4178">
                  <c:v>2.0457404351999999</c:v>
                </c:pt>
                <c:pt idx="4179">
                  <c:v>2.0456479860000001</c:v>
                </c:pt>
                <c:pt idx="4180">
                  <c:v>2.0457002771999999</c:v>
                </c:pt>
                <c:pt idx="4181">
                  <c:v>2.0466850103000001</c:v>
                </c:pt>
                <c:pt idx="4182">
                  <c:v>2.0474952225000003</c:v>
                </c:pt>
                <c:pt idx="4183">
                  <c:v>2.0478243088000001</c:v>
                </c:pt>
                <c:pt idx="4184">
                  <c:v>2.0486113339999998</c:v>
                </c:pt>
                <c:pt idx="4185">
                  <c:v>2.0493763824000002</c:v>
                </c:pt>
                <c:pt idx="4186">
                  <c:v>2.0498245168000002</c:v>
                </c:pt>
                <c:pt idx="4187">
                  <c:v>2.0497861300000002</c:v>
                </c:pt>
                <c:pt idx="4188">
                  <c:v>2.0502252224999999</c:v>
                </c:pt>
                <c:pt idx="4189">
                  <c:v>2.0517707916000005</c:v>
                </c:pt>
                <c:pt idx="4190">
                  <c:v>2.0528415732000003</c:v>
                </c:pt>
                <c:pt idx="4191">
                  <c:v>2.0532977896000002</c:v>
                </c:pt>
                <c:pt idx="4192">
                  <c:v>2.0537475461999999</c:v>
                </c:pt>
                <c:pt idx="4193">
                  <c:v>2.0540407267000003</c:v>
                </c:pt>
                <c:pt idx="4194">
                  <c:v>2.0540323776</c:v>
                </c:pt>
                <c:pt idx="4195">
                  <c:v>2.0538881712000001</c:v>
                </c:pt>
                <c:pt idx="4196">
                  <c:v>2.0543406198</c:v>
                </c:pt>
                <c:pt idx="4197">
                  <c:v>2.0552552919</c:v>
                </c:pt>
                <c:pt idx="4198">
                  <c:v>2.056196092</c:v>
                </c:pt>
                <c:pt idx="4199">
                  <c:v>2.0569777200000003</c:v>
                </c:pt>
                <c:pt idx="4200">
                  <c:v>2.0573010727000001</c:v>
                </c:pt>
                <c:pt idx="4201">
                  <c:v>2.0579391711999997</c:v>
                </c:pt>
                <c:pt idx="4202">
                  <c:v>2.0584036902</c:v>
                </c:pt>
                <c:pt idx="4203">
                  <c:v>2.0596701549999996</c:v>
                </c:pt>
                <c:pt idx="4204">
                  <c:v>2.0604756871000003</c:v>
                </c:pt>
                <c:pt idx="4205">
                  <c:v>2.0607954066</c:v>
                </c:pt>
                <c:pt idx="4206">
                  <c:v>2.0611281899000002</c:v>
                </c:pt>
                <c:pt idx="4207">
                  <c:v>2.0617915212</c:v>
                </c:pt>
                <c:pt idx="4208">
                  <c:v>2.0623177068</c:v>
                </c:pt>
                <c:pt idx="4209">
                  <c:v>2.0628478706000002</c:v>
                </c:pt>
                <c:pt idx="4210">
                  <c:v>2.0633885383999999</c:v>
                </c:pt>
                <c:pt idx="4211">
                  <c:v>2.0636116592000002</c:v>
                </c:pt>
                <c:pt idx="4212">
                  <c:v>2.0641406849999999</c:v>
                </c:pt>
                <c:pt idx="4213">
                  <c:v>2.0646697759999997</c:v>
                </c:pt>
                <c:pt idx="4214">
                  <c:v>2.0656761564999999</c:v>
                </c:pt>
                <c:pt idx="4215">
                  <c:v>2.0666539656</c:v>
                </c:pt>
                <c:pt idx="4216">
                  <c:v>2.0679470769999999</c:v>
                </c:pt>
                <c:pt idx="4217">
                  <c:v>2.0690690650000003</c:v>
                </c:pt>
                <c:pt idx="4218">
                  <c:v>2.0687694911999999</c:v>
                </c:pt>
                <c:pt idx="4219">
                  <c:v>2.0691042362999998</c:v>
                </c:pt>
                <c:pt idx="4220">
                  <c:v>2.0694259343999999</c:v>
                </c:pt>
                <c:pt idx="4221">
                  <c:v>2.0702147050000002</c:v>
                </c:pt>
                <c:pt idx="4222">
                  <c:v>2.0710035707999999</c:v>
                </c:pt>
                <c:pt idx="4223">
                  <c:v>2.0719272964999997</c:v>
                </c:pt>
                <c:pt idx="4224">
                  <c:v>2.0720293751000001</c:v>
                </c:pt>
                <c:pt idx="4225">
                  <c:v>2.0719809701999998</c:v>
                </c:pt>
                <c:pt idx="4226">
                  <c:v>2.0722466192999995</c:v>
                </c:pt>
                <c:pt idx="4227">
                  <c:v>2.07284077</c:v>
                </c:pt>
                <c:pt idx="4228">
                  <c:v>2.0735985750000001</c:v>
                </c:pt>
                <c:pt idx="4229">
                  <c:v>2.0746823700000001</c:v>
                </c:pt>
                <c:pt idx="4230">
                  <c:v>2.0759653020000002</c:v>
                </c:pt>
                <c:pt idx="4231">
                  <c:v>2.0764708435999997</c:v>
                </c:pt>
                <c:pt idx="4232">
                  <c:v>2.0767957409999998</c:v>
                </c:pt>
                <c:pt idx="4233">
                  <c:v>2.0780541665000003</c:v>
                </c:pt>
                <c:pt idx="4234">
                  <c:v>2.0791949970000001</c:v>
                </c:pt>
                <c:pt idx="4235">
                  <c:v>2.079279315</c:v>
                </c:pt>
                <c:pt idx="4236">
                  <c:v>2.0790794415000002</c:v>
                </c:pt>
                <c:pt idx="4237">
                  <c:v>2.0799915631000001</c:v>
                </c:pt>
                <c:pt idx="4238">
                  <c:v>2.0814083029999999</c:v>
                </c:pt>
                <c:pt idx="4239">
                  <c:v>2.0812700976</c:v>
                </c:pt>
                <c:pt idx="4240">
                  <c:v>2.0812666874999999</c:v>
                </c:pt>
                <c:pt idx="4241">
                  <c:v>2.0818634379999996</c:v>
                </c:pt>
                <c:pt idx="4242">
                  <c:v>2.0832389027999998</c:v>
                </c:pt>
                <c:pt idx="4243">
                  <c:v>2.0849135190000001</c:v>
                </c:pt>
                <c:pt idx="4244">
                  <c:v>2.0860875350999999</c:v>
                </c:pt>
                <c:pt idx="4245">
                  <c:v>2.0861195312</c:v>
                </c:pt>
                <c:pt idx="4246">
                  <c:v>2.0859691566</c:v>
                </c:pt>
                <c:pt idx="4247">
                  <c:v>2.0861150772000001</c:v>
                </c:pt>
                <c:pt idx="4248">
                  <c:v>2.0867265764999998</c:v>
                </c:pt>
                <c:pt idx="4249">
                  <c:v>2.0879729728000003</c:v>
                </c:pt>
                <c:pt idx="4250">
                  <c:v>2.0889033912000001</c:v>
                </c:pt>
                <c:pt idx="4251">
                  <c:v>2.0890415817000001</c:v>
                </c:pt>
                <c:pt idx="4252">
                  <c:v>2.0892074103000002</c:v>
                </c:pt>
                <c:pt idx="4253">
                  <c:v>2.0896933813</c:v>
                </c:pt>
                <c:pt idx="4254">
                  <c:v>2.0911438647999998</c:v>
                </c:pt>
                <c:pt idx="4255">
                  <c:v>2.0921234904000001</c:v>
                </c:pt>
                <c:pt idx="4256">
                  <c:v>2.0922934608000001</c:v>
                </c:pt>
                <c:pt idx="4257">
                  <c:v>2.0925985213000002</c:v>
                </c:pt>
                <c:pt idx="4258">
                  <c:v>2.0929022862000002</c:v>
                </c:pt>
                <c:pt idx="4259">
                  <c:v>2.0933688560000001</c:v>
                </c:pt>
                <c:pt idx="4260">
                  <c:v>2.0941452415999997</c:v>
                </c:pt>
                <c:pt idx="4261">
                  <c:v>2.0950752877999999</c:v>
                </c:pt>
                <c:pt idx="4262">
                  <c:v>2.0955407274</c:v>
                </c:pt>
                <c:pt idx="4263">
                  <c:v>2.0947194090000001</c:v>
                </c:pt>
                <c:pt idx="4264">
                  <c:v>2.0948367554999998</c:v>
                </c:pt>
                <c:pt idx="4265">
                  <c:v>2.0957445909999999</c:v>
                </c:pt>
                <c:pt idx="4266">
                  <c:v>2.0970059394000002</c:v>
                </c:pt>
                <c:pt idx="4267">
                  <c:v>2.0982846112</c:v>
                </c:pt>
                <c:pt idx="4268">
                  <c:v>2.0992693847999999</c:v>
                </c:pt>
                <c:pt idx="4269">
                  <c:v>2.0999284920000001</c:v>
                </c:pt>
                <c:pt idx="4270">
                  <c:v>2.1003956921999998</c:v>
                </c:pt>
                <c:pt idx="4271">
                  <c:v>2.1011650032000002</c:v>
                </c:pt>
                <c:pt idx="4272">
                  <c:v>2.1012998268</c:v>
                </c:pt>
                <c:pt idx="4273">
                  <c:v>2.1009537374999998</c:v>
                </c:pt>
                <c:pt idx="4274">
                  <c:v>2.1012699904000001</c:v>
                </c:pt>
                <c:pt idx="4275">
                  <c:v>2.1022394795999997</c:v>
                </c:pt>
                <c:pt idx="4276">
                  <c:v>2.1030910774999998</c:v>
                </c:pt>
                <c:pt idx="4277">
                  <c:v>2.1036458886</c:v>
                </c:pt>
                <c:pt idx="4278">
                  <c:v>2.1040311292</c:v>
                </c:pt>
                <c:pt idx="4279">
                  <c:v>2.1046935399</c:v>
                </c:pt>
                <c:pt idx="4280">
                  <c:v>2.1053494175999998</c:v>
                </c:pt>
                <c:pt idx="4281">
                  <c:v>2.1069467327</c:v>
                </c:pt>
                <c:pt idx="4282">
                  <c:v>2.1083639598000001</c:v>
                </c:pt>
                <c:pt idx="4283">
                  <c:v>2.1084964697999999</c:v>
                </c:pt>
                <c:pt idx="4284">
                  <c:v>2.1081529151999998</c:v>
                </c:pt>
                <c:pt idx="4285">
                  <c:v>2.1079644661999999</c:v>
                </c:pt>
                <c:pt idx="4286">
                  <c:v>2.1079722135000001</c:v>
                </c:pt>
                <c:pt idx="4287">
                  <c:v>2.1084878983999999</c:v>
                </c:pt>
                <c:pt idx="4288">
                  <c:v>2.1096788049999997</c:v>
                </c:pt>
                <c:pt idx="4289">
                  <c:v>2.1110463660000001</c:v>
                </c:pt>
                <c:pt idx="4290">
                  <c:v>2.1120944215000002</c:v>
                </c:pt>
                <c:pt idx="4291">
                  <c:v>2.1126874945999998</c:v>
                </c:pt>
                <c:pt idx="4292">
                  <c:v>2.1132448241999997</c:v>
                </c:pt>
                <c:pt idx="4293">
                  <c:v>2.113603136</c:v>
                </c:pt>
                <c:pt idx="4294">
                  <c:v>2.1140889168000001</c:v>
                </c:pt>
                <c:pt idx="4295">
                  <c:v>2.1143928818999997</c:v>
                </c:pt>
                <c:pt idx="4296">
                  <c:v>2.1145083570000001</c:v>
                </c:pt>
                <c:pt idx="4297">
                  <c:v>2.1151216991999999</c:v>
                </c:pt>
                <c:pt idx="4298">
                  <c:v>2.1165290928</c:v>
                </c:pt>
                <c:pt idx="4299">
                  <c:v>2.1177560416000003</c:v>
                </c:pt>
                <c:pt idx="4300">
                  <c:v>2.1188357293000002</c:v>
                </c:pt>
                <c:pt idx="4301">
                  <c:v>2.1189394459000002</c:v>
                </c:pt>
                <c:pt idx="4302">
                  <c:v>2.1177775647999999</c:v>
                </c:pt>
                <c:pt idx="4303">
                  <c:v>2.1174097490000001</c:v>
                </c:pt>
                <c:pt idx="4304">
                  <c:v>2.1179768997999999</c:v>
                </c:pt>
                <c:pt idx="4305">
                  <c:v>2.1190355405000001</c:v>
                </c:pt>
                <c:pt idx="4306">
                  <c:v>2.1208899110000003</c:v>
                </c:pt>
                <c:pt idx="4307">
                  <c:v>2.1220975252000001</c:v>
                </c:pt>
                <c:pt idx="4308">
                  <c:v>2.1229877532000003</c:v>
                </c:pt>
                <c:pt idx="4309">
                  <c:v>2.1231076152000004</c:v>
                </c:pt>
                <c:pt idx="4310">
                  <c:v>2.1232447905999998</c:v>
                </c:pt>
                <c:pt idx="4311">
                  <c:v>2.1238669374999999</c:v>
                </c:pt>
                <c:pt idx="4312">
                  <c:v>2.1243163779000001</c:v>
                </c:pt>
                <c:pt idx="4313">
                  <c:v>2.1244536048000002</c:v>
                </c:pt>
                <c:pt idx="4314">
                  <c:v>2.1241217520000002</c:v>
                </c:pt>
                <c:pt idx="4315">
                  <c:v>2.1244730430000001</c:v>
                </c:pt>
                <c:pt idx="4316">
                  <c:v>2.1257880112</c:v>
                </c:pt>
                <c:pt idx="4317">
                  <c:v>2.1269676764000001</c:v>
                </c:pt>
                <c:pt idx="4318">
                  <c:v>2.1279960140999998</c:v>
                </c:pt>
                <c:pt idx="4319">
                  <c:v>2.1291667255000002</c:v>
                </c:pt>
                <c:pt idx="4320">
                  <c:v>2.1298762895999999</c:v>
                </c:pt>
                <c:pt idx="4321">
                  <c:v>2.1304811099999998</c:v>
                </c:pt>
                <c:pt idx="4322">
                  <c:v>2.1311287424000001</c:v>
                </c:pt>
                <c:pt idx="4323">
                  <c:v>2.1313429591999999</c:v>
                </c:pt>
                <c:pt idx="4324">
                  <c:v>2.1317341434999997</c:v>
                </c:pt>
                <c:pt idx="4325">
                  <c:v>2.1325803839999997</c:v>
                </c:pt>
                <c:pt idx="4326">
                  <c:v>2.1338632080000002</c:v>
                </c:pt>
                <c:pt idx="4327">
                  <c:v>2.1357050819999999</c:v>
                </c:pt>
                <c:pt idx="4328">
                  <c:v>2.1376441882000004</c:v>
                </c:pt>
                <c:pt idx="4329">
                  <c:v>2.1381269652000001</c:v>
                </c:pt>
                <c:pt idx="4330">
                  <c:v>2.1378229499999999</c:v>
                </c:pt>
                <c:pt idx="4331">
                  <c:v>2.1381513281000002</c:v>
                </c:pt>
                <c:pt idx="4332">
                  <c:v>2.1384850842000001</c:v>
                </c:pt>
                <c:pt idx="4333">
                  <c:v>2.1393050076</c:v>
                </c:pt>
                <c:pt idx="4334">
                  <c:v>2.1402821908999998</c:v>
                </c:pt>
                <c:pt idx="4335">
                  <c:v>2.1412809407999998</c:v>
                </c:pt>
                <c:pt idx="4336">
                  <c:v>2.1416055687000002</c:v>
                </c:pt>
                <c:pt idx="4337">
                  <c:v>2.1423602456999999</c:v>
                </c:pt>
                <c:pt idx="4338">
                  <c:v>2.1439197269999997</c:v>
                </c:pt>
                <c:pt idx="4339">
                  <c:v>2.1448304449999998</c:v>
                </c:pt>
                <c:pt idx="4340">
                  <c:v>2.1447805567999998</c:v>
                </c:pt>
                <c:pt idx="4341">
                  <c:v>2.1447467477999997</c:v>
                </c:pt>
                <c:pt idx="4342">
                  <c:v>2.1452221629999997</c:v>
                </c:pt>
                <c:pt idx="4343">
                  <c:v>2.1457016496999999</c:v>
                </c:pt>
                <c:pt idx="4344">
                  <c:v>2.146357224</c:v>
                </c:pt>
                <c:pt idx="4345">
                  <c:v>2.1468582953999999</c:v>
                </c:pt>
                <c:pt idx="4346">
                  <c:v>2.1467101700000004</c:v>
                </c:pt>
                <c:pt idx="4347">
                  <c:v>2.1468671840000004</c:v>
                </c:pt>
                <c:pt idx="4348">
                  <c:v>2.1481535052000003</c:v>
                </c:pt>
                <c:pt idx="4349">
                  <c:v>2.1492826865999999</c:v>
                </c:pt>
                <c:pt idx="4350">
                  <c:v>2.149468062</c:v>
                </c:pt>
                <c:pt idx="4351">
                  <c:v>2.1496628405</c:v>
                </c:pt>
                <c:pt idx="4352">
                  <c:v>2.1506806786000001</c:v>
                </c:pt>
                <c:pt idx="4353">
                  <c:v>2.1515574366000001</c:v>
                </c:pt>
                <c:pt idx="4354">
                  <c:v>2.1516500651000001</c:v>
                </c:pt>
                <c:pt idx="4355">
                  <c:v>2.1522175785000002</c:v>
                </c:pt>
                <c:pt idx="4356">
                  <c:v>2.1537418376000002</c:v>
                </c:pt>
                <c:pt idx="4357">
                  <c:v>2.1554480580000002</c:v>
                </c:pt>
                <c:pt idx="4358">
                  <c:v>2.1563053776000003</c:v>
                </c:pt>
                <c:pt idx="4359">
                  <c:v>2.1568317142</c:v>
                </c:pt>
                <c:pt idx="4360">
                  <c:v>2.1574873173000002</c:v>
                </c:pt>
                <c:pt idx="4361">
                  <c:v>2.1576368231999998</c:v>
                </c:pt>
                <c:pt idx="4362">
                  <c:v>2.1573030242</c:v>
                </c:pt>
                <c:pt idx="4363">
                  <c:v>2.1577621519999997</c:v>
                </c:pt>
                <c:pt idx="4364">
                  <c:v>2.1583909750000001</c:v>
                </c:pt>
                <c:pt idx="4365">
                  <c:v>2.1591922274999997</c:v>
                </c:pt>
                <c:pt idx="4366">
                  <c:v>2.1598360220000004</c:v>
                </c:pt>
                <c:pt idx="4367">
                  <c:v>2.1606293646000001</c:v>
                </c:pt>
                <c:pt idx="4368">
                  <c:v>2.1614079629999998</c:v>
                </c:pt>
                <c:pt idx="4369">
                  <c:v>2.1620223155999998</c:v>
                </c:pt>
                <c:pt idx="4370">
                  <c:v>2.162305355</c:v>
                </c:pt>
                <c:pt idx="4371">
                  <c:v>2.1632377039999997</c:v>
                </c:pt>
                <c:pt idx="4372">
                  <c:v>2.1640354892000002</c:v>
                </c:pt>
                <c:pt idx="4373">
                  <c:v>2.1645518753000004</c:v>
                </c:pt>
                <c:pt idx="4374">
                  <c:v>2.1646156500000004</c:v>
                </c:pt>
                <c:pt idx="4375">
                  <c:v>2.1646699422000002</c:v>
                </c:pt>
                <c:pt idx="4376">
                  <c:v>2.1655004153999999</c:v>
                </c:pt>
                <c:pt idx="4377">
                  <c:v>2.1666301577999998</c:v>
                </c:pt>
                <c:pt idx="4378">
                  <c:v>2.168059215</c:v>
                </c:pt>
                <c:pt idx="4379">
                  <c:v>2.1697997877000001</c:v>
                </c:pt>
                <c:pt idx="4380">
                  <c:v>2.1705916022</c:v>
                </c:pt>
                <c:pt idx="4381">
                  <c:v>2.170931994</c:v>
                </c:pt>
                <c:pt idx="4382">
                  <c:v>2.1703178718</c:v>
                </c:pt>
                <c:pt idx="4383">
                  <c:v>2.170033992</c:v>
                </c:pt>
                <c:pt idx="4384">
                  <c:v>2.1700682652000003</c:v>
                </c:pt>
                <c:pt idx="4385">
                  <c:v>2.1710559608</c:v>
                </c:pt>
                <c:pt idx="4386">
                  <c:v>2.1721745183999999</c:v>
                </c:pt>
                <c:pt idx="4387">
                  <c:v>2.1724866079999998</c:v>
                </c:pt>
                <c:pt idx="4388">
                  <c:v>2.1723009204000001</c:v>
                </c:pt>
                <c:pt idx="4389">
                  <c:v>2.172579185</c:v>
                </c:pt>
                <c:pt idx="4390">
                  <c:v>2.1734955501000002</c:v>
                </c:pt>
                <c:pt idx="4391">
                  <c:v>2.174598279</c:v>
                </c:pt>
                <c:pt idx="4392">
                  <c:v>2.1752303004</c:v>
                </c:pt>
                <c:pt idx="4393">
                  <c:v>2.1757153700000003</c:v>
                </c:pt>
                <c:pt idx="4394">
                  <c:v>2.176046682</c:v>
                </c:pt>
                <c:pt idx="4395">
                  <c:v>2.176691076</c:v>
                </c:pt>
                <c:pt idx="4396">
                  <c:v>2.1775178407999998</c:v>
                </c:pt>
                <c:pt idx="4397">
                  <c:v>2.1777157876</c:v>
                </c:pt>
                <c:pt idx="4398">
                  <c:v>2.1780703034999997</c:v>
                </c:pt>
                <c:pt idx="4399">
                  <c:v>2.1787203817999998</c:v>
                </c:pt>
                <c:pt idx="4400">
                  <c:v>2.1796918570999999</c:v>
                </c:pt>
                <c:pt idx="4401">
                  <c:v>2.1803353240000001</c:v>
                </c:pt>
                <c:pt idx="4402">
                  <c:v>2.1808018907999998</c:v>
                </c:pt>
                <c:pt idx="4403">
                  <c:v>2.1814264799999998</c:v>
                </c:pt>
                <c:pt idx="4404">
                  <c:v>2.182368468</c:v>
                </c:pt>
                <c:pt idx="4405">
                  <c:v>2.1833132750000002</c:v>
                </c:pt>
                <c:pt idx="4406">
                  <c:v>2.1837474770999998</c:v>
                </c:pt>
                <c:pt idx="4407">
                  <c:v>2.1838955754000002</c:v>
                </c:pt>
                <c:pt idx="4408">
                  <c:v>2.1843977775000001</c:v>
                </c:pt>
                <c:pt idx="4409">
                  <c:v>2.1853863934</c:v>
                </c:pt>
                <c:pt idx="4410">
                  <c:v>2.1857605960000002</c:v>
                </c:pt>
                <c:pt idx="4411">
                  <c:v>2.1864700129999997</c:v>
                </c:pt>
                <c:pt idx="4412">
                  <c:v>2.1874875476000004</c:v>
                </c:pt>
                <c:pt idx="4413">
                  <c:v>2.1886660641</c:v>
                </c:pt>
                <c:pt idx="4414">
                  <c:v>2.1893744979999998</c:v>
                </c:pt>
                <c:pt idx="4415">
                  <c:v>2.1897626766</c:v>
                </c:pt>
                <c:pt idx="4416">
                  <c:v>2.1904671919999998</c:v>
                </c:pt>
                <c:pt idx="4417">
                  <c:v>2.1916626508000001</c:v>
                </c:pt>
                <c:pt idx="4418">
                  <c:v>2.1927246580999999</c:v>
                </c:pt>
                <c:pt idx="4419">
                  <c:v>2.1937909439999999</c:v>
                </c:pt>
                <c:pt idx="4420">
                  <c:v>2.1937007950000003</c:v>
                </c:pt>
                <c:pt idx="4421">
                  <c:v>2.1940839267999999</c:v>
                </c:pt>
                <c:pt idx="4422">
                  <c:v>2.1955775781</c:v>
                </c:pt>
                <c:pt idx="4423">
                  <c:v>2.1964043059000002</c:v>
                </c:pt>
                <c:pt idx="4424">
                  <c:v>2.1970455734000001</c:v>
                </c:pt>
                <c:pt idx="4425">
                  <c:v>2.1973730697000002</c:v>
                </c:pt>
                <c:pt idx="4426">
                  <c:v>2.1978739018</c:v>
                </c:pt>
                <c:pt idx="4427">
                  <c:v>2.1982028250000001</c:v>
                </c:pt>
                <c:pt idx="4428">
                  <c:v>2.1982123969999998</c:v>
                </c:pt>
                <c:pt idx="4429">
                  <c:v>2.1985427099999999</c:v>
                </c:pt>
                <c:pt idx="4430">
                  <c:v>2.1993521849999995</c:v>
                </c:pt>
                <c:pt idx="4431">
                  <c:v>2.2001808779999998</c:v>
                </c:pt>
                <c:pt idx="4432">
                  <c:v>2.2007202540000002</c:v>
                </c:pt>
                <c:pt idx="4433">
                  <c:v>2.2014194501</c:v>
                </c:pt>
                <c:pt idx="4434">
                  <c:v>2.2021214742000002</c:v>
                </c:pt>
                <c:pt idx="4435">
                  <c:v>2.2031390682000001</c:v>
                </c:pt>
                <c:pt idx="4436">
                  <c:v>2.2041322004000001</c:v>
                </c:pt>
                <c:pt idx="4437">
                  <c:v>2.2046378214</c:v>
                </c:pt>
                <c:pt idx="4438">
                  <c:v>2.2046421318</c:v>
                </c:pt>
                <c:pt idx="4439">
                  <c:v>2.2046341095999997</c:v>
                </c:pt>
                <c:pt idx="4440">
                  <c:v>2.2051206548</c:v>
                </c:pt>
                <c:pt idx="4441">
                  <c:v>2.2060923021000001</c:v>
                </c:pt>
                <c:pt idx="4442">
                  <c:v>2.2064067916000001</c:v>
                </c:pt>
                <c:pt idx="4443">
                  <c:v>2.2067103555000003</c:v>
                </c:pt>
                <c:pt idx="4444">
                  <c:v>2.2075004600999999</c:v>
                </c:pt>
                <c:pt idx="4445">
                  <c:v>2.2088004863999999</c:v>
                </c:pt>
                <c:pt idx="4446">
                  <c:v>2.2102496399999998</c:v>
                </c:pt>
                <c:pt idx="4447">
                  <c:v>2.2104291624000001</c:v>
                </c:pt>
                <c:pt idx="4448">
                  <c:v>2.2104720389999999</c:v>
                </c:pt>
                <c:pt idx="4449">
                  <c:v>2.2113324909000003</c:v>
                </c:pt>
                <c:pt idx="4450">
                  <c:v>2.2125089007000001</c:v>
                </c:pt>
                <c:pt idx="4451">
                  <c:v>2.21381804</c:v>
                </c:pt>
                <c:pt idx="4452">
                  <c:v>2.2147854075000004</c:v>
                </c:pt>
                <c:pt idx="4453">
                  <c:v>2.2154013024000001</c:v>
                </c:pt>
                <c:pt idx="4454">
                  <c:v>2.2157205642000002</c:v>
                </c:pt>
                <c:pt idx="4455">
                  <c:v>2.2162342047000001</c:v>
                </c:pt>
                <c:pt idx="4456">
                  <c:v>2.2170721095000001</c:v>
                </c:pt>
                <c:pt idx="4457">
                  <c:v>2.2182178746000001</c:v>
                </c:pt>
                <c:pt idx="4458">
                  <c:v>2.2187427579000003</c:v>
                </c:pt>
                <c:pt idx="4459">
                  <c:v>2.2184906280000001</c:v>
                </c:pt>
                <c:pt idx="4460">
                  <c:v>2.2179278</c:v>
                </c:pt>
                <c:pt idx="4461">
                  <c:v>2.2186444121999997</c:v>
                </c:pt>
                <c:pt idx="4462">
                  <c:v>2.2191625140000002</c:v>
                </c:pt>
                <c:pt idx="4463">
                  <c:v>2.2198476951000004</c:v>
                </c:pt>
                <c:pt idx="4464">
                  <c:v>2.2211612500000002</c:v>
                </c:pt>
                <c:pt idx="4465">
                  <c:v>2.2230785412000005</c:v>
                </c:pt>
                <c:pt idx="4466">
                  <c:v>2.2240019215999998</c:v>
                </c:pt>
                <c:pt idx="4467">
                  <c:v>2.2246173999000001</c:v>
                </c:pt>
                <c:pt idx="4468">
                  <c:v>2.2249235519999999</c:v>
                </c:pt>
                <c:pt idx="4469">
                  <c:v>2.2245957629999999</c:v>
                </c:pt>
                <c:pt idx="4470">
                  <c:v>2.2248867712</c:v>
                </c:pt>
                <c:pt idx="4471">
                  <c:v>2.2258159655999998</c:v>
                </c:pt>
                <c:pt idx="4472">
                  <c:v>2.2260946517999995</c:v>
                </c:pt>
                <c:pt idx="4473">
                  <c:v>2.2262213725999995</c:v>
                </c:pt>
                <c:pt idx="4474">
                  <c:v>2.2265372774999999</c:v>
                </c:pt>
                <c:pt idx="4475">
                  <c:v>2.2271709881999997</c:v>
                </c:pt>
                <c:pt idx="4476">
                  <c:v>2.2277799579000002</c:v>
                </c:pt>
                <c:pt idx="4477">
                  <c:v>2.2279067431000001</c:v>
                </c:pt>
                <c:pt idx="4478">
                  <c:v>2.2283334458000001</c:v>
                </c:pt>
                <c:pt idx="4479">
                  <c:v>2.2291042191999999</c:v>
                </c:pt>
                <c:pt idx="4480">
                  <c:v>2.2294134323999999</c:v>
                </c:pt>
                <c:pt idx="4481">
                  <c:v>2.2298760959999999</c:v>
                </c:pt>
                <c:pt idx="4482">
                  <c:v>2.2306856747999997</c:v>
                </c:pt>
                <c:pt idx="4483">
                  <c:v>2.2318312199999997</c:v>
                </c:pt>
                <c:pt idx="4484">
                  <c:v>2.2331621291000001</c:v>
                </c:pt>
                <c:pt idx="4485">
                  <c:v>2.233855884</c:v>
                </c:pt>
                <c:pt idx="4486">
                  <c:v>2.2337463952000003</c:v>
                </c:pt>
                <c:pt idx="4487">
                  <c:v>2.2331418201000002</c:v>
                </c:pt>
                <c:pt idx="4488">
                  <c:v>2.2331525584000005</c:v>
                </c:pt>
                <c:pt idx="4489">
                  <c:v>2.2344453371999999</c:v>
                </c:pt>
                <c:pt idx="4490">
                  <c:v>2.2360550141999997</c:v>
                </c:pt>
                <c:pt idx="4491">
                  <c:v>2.2375210318000001</c:v>
                </c:pt>
                <c:pt idx="4492">
                  <c:v>2.2385321358999999</c:v>
                </c:pt>
                <c:pt idx="4493">
                  <c:v>2.2393884399999999</c:v>
                </c:pt>
                <c:pt idx="4494">
                  <c:v>2.2397633783999997</c:v>
                </c:pt>
                <c:pt idx="4495">
                  <c:v>2.240642024</c:v>
                </c:pt>
                <c:pt idx="4496">
                  <c:v>2.2420217733000003</c:v>
                </c:pt>
                <c:pt idx="4497">
                  <c:v>2.2430973012000002</c:v>
                </c:pt>
                <c:pt idx="4498">
                  <c:v>2.2428760178</c:v>
                </c:pt>
                <c:pt idx="4499">
                  <c:v>2.2426310815999999</c:v>
                </c:pt>
                <c:pt idx="4500">
                  <c:v>2.243485325</c:v>
                </c:pt>
                <c:pt idx="4501">
                  <c:v>2.2446387455999997</c:v>
                </c:pt>
                <c:pt idx="4502">
                  <c:v>2.2454558279999999</c:v>
                </c:pt>
                <c:pt idx="4503">
                  <c:v>2.2461054408000001</c:v>
                </c:pt>
                <c:pt idx="4504">
                  <c:v>2.2459643628000001</c:v>
                </c:pt>
                <c:pt idx="4505">
                  <c:v>2.2464769692000002</c:v>
                </c:pt>
                <c:pt idx="4506">
                  <c:v>2.2476212352</c:v>
                </c:pt>
                <c:pt idx="4507">
                  <c:v>2.2502187552000001</c:v>
                </c:pt>
                <c:pt idx="4508">
                  <c:v>2.2511832871000004</c:v>
                </c:pt>
                <c:pt idx="4509">
                  <c:v>2.2516602559000001</c:v>
                </c:pt>
                <c:pt idx="4510">
                  <c:v>2.2511493576000001</c:v>
                </c:pt>
                <c:pt idx="4511">
                  <c:v>2.2509959335</c:v>
                </c:pt>
                <c:pt idx="4512">
                  <c:v>2.2516503295999999</c:v>
                </c:pt>
                <c:pt idx="4513">
                  <c:v>2.2530974399999999</c:v>
                </c:pt>
                <c:pt idx="4514">
                  <c:v>2.2540554905999999</c:v>
                </c:pt>
                <c:pt idx="4515">
                  <c:v>2.2538951975999999</c:v>
                </c:pt>
                <c:pt idx="4516">
                  <c:v>2.2538928621999998</c:v>
                </c:pt>
                <c:pt idx="4517">
                  <c:v>2.2542190442999996</c:v>
                </c:pt>
                <c:pt idx="4518">
                  <c:v>2.2551662320000001</c:v>
                </c:pt>
                <c:pt idx="4519">
                  <c:v>2.2559721744000001</c:v>
                </c:pt>
                <c:pt idx="4520">
                  <c:v>2.2567615127999998</c:v>
                </c:pt>
                <c:pt idx="4521">
                  <c:v>2.2580195182999998</c:v>
                </c:pt>
                <c:pt idx="4522">
                  <c:v>2.2589601400000001</c:v>
                </c:pt>
                <c:pt idx="4523">
                  <c:v>2.2595847223000001</c:v>
                </c:pt>
                <c:pt idx="4524">
                  <c:v>2.2602163289999999</c:v>
                </c:pt>
                <c:pt idx="4525">
                  <c:v>2.2606982711999999</c:v>
                </c:pt>
                <c:pt idx="4526">
                  <c:v>2.2607115352</c:v>
                </c:pt>
                <c:pt idx="4527">
                  <c:v>2.2608982106000002</c:v>
                </c:pt>
                <c:pt idx="4528">
                  <c:v>2.2617132074999997</c:v>
                </c:pt>
                <c:pt idx="4529">
                  <c:v>2.2628626911</c:v>
                </c:pt>
                <c:pt idx="4530">
                  <c:v>2.2638709152000001</c:v>
                </c:pt>
                <c:pt idx="4531">
                  <c:v>2.2634195668000001</c:v>
                </c:pt>
                <c:pt idx="4532">
                  <c:v>2.2632956119999998</c:v>
                </c:pt>
                <c:pt idx="4533">
                  <c:v>2.2641583943999999</c:v>
                </c:pt>
                <c:pt idx="4534">
                  <c:v>2.2656945791999998</c:v>
                </c:pt>
                <c:pt idx="4535">
                  <c:v>2.2665953555999998</c:v>
                </c:pt>
                <c:pt idx="4536">
                  <c:v>2.2666534344999998</c:v>
                </c:pt>
                <c:pt idx="4537">
                  <c:v>2.2665602025</c:v>
                </c:pt>
                <c:pt idx="4538">
                  <c:v>2.2671348820000001</c:v>
                </c:pt>
                <c:pt idx="4539">
                  <c:v>2.2682305720000002</c:v>
                </c:pt>
                <c:pt idx="4540">
                  <c:v>2.2698069840000001</c:v>
                </c:pt>
                <c:pt idx="4541">
                  <c:v>2.2712295774999998</c:v>
                </c:pt>
                <c:pt idx="4542">
                  <c:v>2.2716464616000001</c:v>
                </c:pt>
                <c:pt idx="4543">
                  <c:v>2.2720549959</c:v>
                </c:pt>
                <c:pt idx="4544">
                  <c:v>2.2726121606999996</c:v>
                </c:pt>
                <c:pt idx="4545">
                  <c:v>2.2734680040000002</c:v>
                </c:pt>
                <c:pt idx="4546">
                  <c:v>2.2744893652</c:v>
                </c:pt>
                <c:pt idx="4547">
                  <c:v>2.2751814425000001</c:v>
                </c:pt>
                <c:pt idx="4548">
                  <c:v>2.2750338677999999</c:v>
                </c:pt>
                <c:pt idx="4549">
                  <c:v>2.2745343849999999</c:v>
                </c:pt>
                <c:pt idx="4550">
                  <c:v>2.2746518590000004</c:v>
                </c:pt>
                <c:pt idx="4551">
                  <c:v>2.2751282174000003</c:v>
                </c:pt>
                <c:pt idx="4552">
                  <c:v>2.275788275</c:v>
                </c:pt>
                <c:pt idx="4553">
                  <c:v>2.276776575</c:v>
                </c:pt>
                <c:pt idx="4554">
                  <c:v>2.2780847941999998</c:v>
                </c:pt>
                <c:pt idx="4555">
                  <c:v>2.2790691651000001</c:v>
                </c:pt>
                <c:pt idx="4556">
                  <c:v>2.2803917135999998</c:v>
                </c:pt>
                <c:pt idx="4557">
                  <c:v>2.2815713379999996</c:v>
                </c:pt>
                <c:pt idx="4558">
                  <c:v>2.2820847065999996</c:v>
                </c:pt>
                <c:pt idx="4559">
                  <c:v>2.2824297559</c:v>
                </c:pt>
                <c:pt idx="4560">
                  <c:v>2.2831200202000002</c:v>
                </c:pt>
                <c:pt idx="4561">
                  <c:v>2.2837977448000002</c:v>
                </c:pt>
                <c:pt idx="4562">
                  <c:v>2.2843071333</c:v>
                </c:pt>
                <c:pt idx="4563">
                  <c:v>2.2843295250000004</c:v>
                </c:pt>
                <c:pt idx="4564">
                  <c:v>2.2843392642000002</c:v>
                </c:pt>
                <c:pt idx="4565">
                  <c:v>2.2850087663999998</c:v>
                </c:pt>
                <c:pt idx="4566">
                  <c:v>2.2860054608999998</c:v>
                </c:pt>
                <c:pt idx="4567">
                  <c:v>2.2866751440000002</c:v>
                </c:pt>
                <c:pt idx="4568">
                  <c:v>2.2875105948000005</c:v>
                </c:pt>
                <c:pt idx="4569">
                  <c:v>2.2878378030000004</c:v>
                </c:pt>
                <c:pt idx="4570">
                  <c:v>2.2884810112</c:v>
                </c:pt>
                <c:pt idx="4571">
                  <c:v>2.2892661228</c:v>
                </c:pt>
                <c:pt idx="4572">
                  <c:v>2.290413708</c:v>
                </c:pt>
                <c:pt idx="4573">
                  <c:v>2.2911218376</c:v>
                </c:pt>
                <c:pt idx="4574">
                  <c:v>2.2914914905999999</c:v>
                </c:pt>
                <c:pt idx="4575">
                  <c:v>2.2920157055999999</c:v>
                </c:pt>
                <c:pt idx="4576">
                  <c:v>2.2922154144000002</c:v>
                </c:pt>
                <c:pt idx="4577">
                  <c:v>2.2929153732000001</c:v>
                </c:pt>
                <c:pt idx="4578">
                  <c:v>2.2942505916</c:v>
                </c:pt>
                <c:pt idx="4579">
                  <c:v>2.2953708799999997</c:v>
                </c:pt>
                <c:pt idx="4580">
                  <c:v>2.2964786122</c:v>
                </c:pt>
                <c:pt idx="4581">
                  <c:v>2.2965941174000002</c:v>
                </c:pt>
                <c:pt idx="4582">
                  <c:v>2.2968740803999999</c:v>
                </c:pt>
                <c:pt idx="4583">
                  <c:v>2.2971808272000001</c:v>
                </c:pt>
                <c:pt idx="4584">
                  <c:v>2.2976633450000001</c:v>
                </c:pt>
                <c:pt idx="4585">
                  <c:v>2.2983216725000002</c:v>
                </c:pt>
                <c:pt idx="4586">
                  <c:v>2.2995972</c:v>
                </c:pt>
                <c:pt idx="4587">
                  <c:v>2.3005522995000001</c:v>
                </c:pt>
                <c:pt idx="4588">
                  <c:v>2.3007159175000003</c:v>
                </c:pt>
                <c:pt idx="4589">
                  <c:v>2.3007248728000005</c:v>
                </c:pt>
                <c:pt idx="4590">
                  <c:v>2.3018729470000001</c:v>
                </c:pt>
                <c:pt idx="4591">
                  <c:v>2.3026793404000001</c:v>
                </c:pt>
                <c:pt idx="4592">
                  <c:v>2.3034971153999999</c:v>
                </c:pt>
                <c:pt idx="4593">
                  <c:v>2.3035358282000002</c:v>
                </c:pt>
                <c:pt idx="4594">
                  <c:v>2.3035674544</c:v>
                </c:pt>
                <c:pt idx="4595">
                  <c:v>2.3037523740000001</c:v>
                </c:pt>
                <c:pt idx="4596">
                  <c:v>2.3039556444000002</c:v>
                </c:pt>
                <c:pt idx="4597">
                  <c:v>2.3049595331999999</c:v>
                </c:pt>
                <c:pt idx="4598">
                  <c:v>2.3062886271999998</c:v>
                </c:pt>
                <c:pt idx="4599">
                  <c:v>2.3066722820000001</c:v>
                </c:pt>
                <c:pt idx="4600">
                  <c:v>2.3070531420000004</c:v>
                </c:pt>
                <c:pt idx="4601">
                  <c:v>2.3080815339999998</c:v>
                </c:pt>
                <c:pt idx="4602">
                  <c:v>2.3094069845999998</c:v>
                </c:pt>
                <c:pt idx="4603">
                  <c:v>2.3102469170000002</c:v>
                </c:pt>
                <c:pt idx="4604">
                  <c:v>2.3105856543000001</c:v>
                </c:pt>
                <c:pt idx="4605">
                  <c:v>2.3107639065000005</c:v>
                </c:pt>
                <c:pt idx="4606">
                  <c:v>2.3111224884000001</c:v>
                </c:pt>
                <c:pt idx="4607">
                  <c:v>2.3118318888</c:v>
                </c:pt>
                <c:pt idx="4608">
                  <c:v>2.3125314744000001</c:v>
                </c:pt>
                <c:pt idx="4609">
                  <c:v>2.3129199224999999</c:v>
                </c:pt>
                <c:pt idx="4610">
                  <c:v>2.3128252326999998</c:v>
                </c:pt>
                <c:pt idx="4611">
                  <c:v>2.3132151126</c:v>
                </c:pt>
                <c:pt idx="4612">
                  <c:v>2.3150604752000001</c:v>
                </c:pt>
                <c:pt idx="4613">
                  <c:v>2.3160633231000003</c:v>
                </c:pt>
                <c:pt idx="4614">
                  <c:v>2.3160670456000001</c:v>
                </c:pt>
                <c:pt idx="4615">
                  <c:v>2.3162243104</c:v>
                </c:pt>
                <c:pt idx="4616">
                  <c:v>2.3171820370999998</c:v>
                </c:pt>
                <c:pt idx="4617">
                  <c:v>2.3189602123999999</c:v>
                </c:pt>
                <c:pt idx="4618">
                  <c:v>2.3199252816000002</c:v>
                </c:pt>
                <c:pt idx="4619">
                  <c:v>2.3202193335999999</c:v>
                </c:pt>
                <c:pt idx="4620">
                  <c:v>2.3201749904</c:v>
                </c:pt>
                <c:pt idx="4621">
                  <c:v>2.3201079311999999</c:v>
                </c:pt>
                <c:pt idx="4622">
                  <c:v>2.320525816</c:v>
                </c:pt>
                <c:pt idx="4623">
                  <c:v>2.3211129536000001</c:v>
                </c:pt>
                <c:pt idx="4624">
                  <c:v>2.3218949207999997</c:v>
                </c:pt>
                <c:pt idx="4625">
                  <c:v>2.32269258</c:v>
                </c:pt>
                <c:pt idx="4626">
                  <c:v>2.3246709075000003</c:v>
                </c:pt>
                <c:pt idx="4627">
                  <c:v>2.3245384058000003</c:v>
                </c:pt>
                <c:pt idx="4628">
                  <c:v>2.3242237716000003</c:v>
                </c:pt>
                <c:pt idx="4629">
                  <c:v>2.3244240762000001</c:v>
                </c:pt>
                <c:pt idx="4630">
                  <c:v>2.3252632969999998</c:v>
                </c:pt>
                <c:pt idx="4631">
                  <c:v>2.3270489639999998</c:v>
                </c:pt>
                <c:pt idx="4632">
                  <c:v>2.3283424481999999</c:v>
                </c:pt>
                <c:pt idx="4633">
                  <c:v>2.3288632758000003</c:v>
                </c:pt>
                <c:pt idx="4634">
                  <c:v>2.3292403959999999</c:v>
                </c:pt>
                <c:pt idx="4635">
                  <c:v>2.3301058000000001</c:v>
                </c:pt>
                <c:pt idx="4636">
                  <c:v>2.3306737883999999</c:v>
                </c:pt>
                <c:pt idx="4637">
                  <c:v>2.3309072587999999</c:v>
                </c:pt>
                <c:pt idx="4638">
                  <c:v>2.3316462172999999</c:v>
                </c:pt>
                <c:pt idx="4639">
                  <c:v>2.3322072711000001</c:v>
                </c:pt>
                <c:pt idx="4640">
                  <c:v>2.3330888350000003</c:v>
                </c:pt>
                <c:pt idx="4641">
                  <c:v>2.3341215000000002</c:v>
                </c:pt>
                <c:pt idx="4642">
                  <c:v>2.3344919375000002</c:v>
                </c:pt>
                <c:pt idx="4643">
                  <c:v>2.3348966088000003</c:v>
                </c:pt>
                <c:pt idx="4644">
                  <c:v>2.3351802236000001</c:v>
                </c:pt>
                <c:pt idx="4645">
                  <c:v>2.3361079104</c:v>
                </c:pt>
                <c:pt idx="4646">
                  <c:v>2.3373492629999997</c:v>
                </c:pt>
                <c:pt idx="4647">
                  <c:v>2.3384169413000002</c:v>
                </c:pt>
                <c:pt idx="4648">
                  <c:v>2.3389887489999999</c:v>
                </c:pt>
                <c:pt idx="4649">
                  <c:v>2.3398642372</c:v>
                </c:pt>
                <c:pt idx="4650">
                  <c:v>2.3410249151999998</c:v>
                </c:pt>
                <c:pt idx="4651">
                  <c:v>2.3418521063999997</c:v>
                </c:pt>
                <c:pt idx="4652">
                  <c:v>2.3423328775000001</c:v>
                </c:pt>
                <c:pt idx="4653">
                  <c:v>2.3423317436</c:v>
                </c:pt>
                <c:pt idx="4654">
                  <c:v>2.3426400050000002</c:v>
                </c:pt>
                <c:pt idx="4655">
                  <c:v>2.343110861</c:v>
                </c:pt>
                <c:pt idx="4656">
                  <c:v>2.3442549605999998</c:v>
                </c:pt>
                <c:pt idx="4657">
                  <c:v>2.3457429764999995</c:v>
                </c:pt>
                <c:pt idx="4658">
                  <c:v>2.3464067039999996</c:v>
                </c:pt>
                <c:pt idx="4659">
                  <c:v>2.3464100106000001</c:v>
                </c:pt>
                <c:pt idx="4660">
                  <c:v>2.3465830768999996</c:v>
                </c:pt>
                <c:pt idx="4661">
                  <c:v>2.3467346886999998</c:v>
                </c:pt>
                <c:pt idx="4662">
                  <c:v>2.3475340503000002</c:v>
                </c:pt>
                <c:pt idx="4663">
                  <c:v>2.3491596827999999</c:v>
                </c:pt>
                <c:pt idx="4664">
                  <c:v>2.3514576792000002</c:v>
                </c:pt>
                <c:pt idx="4665">
                  <c:v>2.3522975607999999</c:v>
                </c:pt>
                <c:pt idx="4666">
                  <c:v>2.3508511776000001</c:v>
                </c:pt>
                <c:pt idx="4667">
                  <c:v>2.3482526476000003</c:v>
                </c:pt>
                <c:pt idx="4668">
                  <c:v>2.3481203231999999</c:v>
                </c:pt>
                <c:pt idx="4669">
                  <c:v>2.3496439759999999</c:v>
                </c:pt>
                <c:pt idx="4670">
                  <c:v>2.3519572875000003</c:v>
                </c:pt>
                <c:pt idx="4671">
                  <c:v>2.3539224576</c:v>
                </c:pt>
                <c:pt idx="4672">
                  <c:v>2.3547369839999996</c:v>
                </c:pt>
                <c:pt idx="4673">
                  <c:v>2.3548717800000003</c:v>
                </c:pt>
                <c:pt idx="4674">
                  <c:v>2.3550065759999996</c:v>
                </c:pt>
                <c:pt idx="4675">
                  <c:v>2.3561052677999998</c:v>
                </c:pt>
                <c:pt idx="4676">
                  <c:v>2.3577240554999999</c:v>
                </c:pt>
                <c:pt idx="4677">
                  <c:v>2.3588402051999999</c:v>
                </c:pt>
                <c:pt idx="4678">
                  <c:v>2.3592965423000001</c:v>
                </c:pt>
                <c:pt idx="4679">
                  <c:v>2.3597787720000003</c:v>
                </c:pt>
                <c:pt idx="4680">
                  <c:v>2.3601197466000001</c:v>
                </c:pt>
                <c:pt idx="4681">
                  <c:v>2.3606336640000003</c:v>
                </c:pt>
                <c:pt idx="4682">
                  <c:v>2.3613047584000002</c:v>
                </c:pt>
                <c:pt idx="4683">
                  <c:v>2.3622743831999999</c:v>
                </c:pt>
                <c:pt idx="4684">
                  <c:v>2.3627266753999998</c:v>
                </c:pt>
                <c:pt idx="4685">
                  <c:v>2.3630002850999996</c:v>
                </c:pt>
                <c:pt idx="4686">
                  <c:v>2.3637655051999995</c:v>
                </c:pt>
                <c:pt idx="4687">
                  <c:v>2.3648638058000002</c:v>
                </c:pt>
                <c:pt idx="4688">
                  <c:v>2.3663225934000001</c:v>
                </c:pt>
                <c:pt idx="4689">
                  <c:v>2.3663425</c:v>
                </c:pt>
                <c:pt idx="4690">
                  <c:v>2.3653976377000001</c:v>
                </c:pt>
                <c:pt idx="4691">
                  <c:v>2.3654087820000003</c:v>
                </c:pt>
                <c:pt idx="4692">
                  <c:v>2.3662491663999998</c:v>
                </c:pt>
                <c:pt idx="4693">
                  <c:v>2.3667622380000002</c:v>
                </c:pt>
                <c:pt idx="4694">
                  <c:v>2.3674398006000001</c:v>
                </c:pt>
                <c:pt idx="4695">
                  <c:v>2.3686107977999997</c:v>
                </c:pt>
                <c:pt idx="4696">
                  <c:v>2.3696462992000003</c:v>
                </c:pt>
                <c:pt idx="4697">
                  <c:v>2.3701985890000001</c:v>
                </c:pt>
                <c:pt idx="4698">
                  <c:v>2.3705734725000003</c:v>
                </c:pt>
                <c:pt idx="4699">
                  <c:v>2.371604992</c:v>
                </c:pt>
                <c:pt idx="4700">
                  <c:v>2.3726294459999999</c:v>
                </c:pt>
                <c:pt idx="4701">
                  <c:v>2.3731474392999998</c:v>
                </c:pt>
                <c:pt idx="4702">
                  <c:v>2.3733435920999999</c:v>
                </c:pt>
                <c:pt idx="4703">
                  <c:v>2.3738948424999999</c:v>
                </c:pt>
                <c:pt idx="4704">
                  <c:v>2.3744576960999999</c:v>
                </c:pt>
                <c:pt idx="4705">
                  <c:v>2.3755346207999999</c:v>
                </c:pt>
                <c:pt idx="4706">
                  <c:v>2.3761351837999998</c:v>
                </c:pt>
                <c:pt idx="4707">
                  <c:v>2.3762303571000003</c:v>
                </c:pt>
                <c:pt idx="4708">
                  <c:v>2.3781179421999998</c:v>
                </c:pt>
                <c:pt idx="4709">
                  <c:v>2.380310632</c:v>
                </c:pt>
                <c:pt idx="4710">
                  <c:v>2.3817062864</c:v>
                </c:pt>
                <c:pt idx="4711">
                  <c:v>2.380787647</c:v>
                </c:pt>
                <c:pt idx="4712">
                  <c:v>2.3808252996000001</c:v>
                </c:pt>
                <c:pt idx="4713">
                  <c:v>2.3815016099999999</c:v>
                </c:pt>
                <c:pt idx="4714">
                  <c:v>2.3823412925</c:v>
                </c:pt>
                <c:pt idx="4715">
                  <c:v>2.3830004096000001</c:v>
                </c:pt>
                <c:pt idx="4716">
                  <c:v>2.3838098924</c:v>
                </c:pt>
                <c:pt idx="4717">
                  <c:v>2.3846136696000002</c:v>
                </c:pt>
                <c:pt idx="4718">
                  <c:v>2.3852556374999998</c:v>
                </c:pt>
                <c:pt idx="4719">
                  <c:v>2.3854380225000003</c:v>
                </c:pt>
                <c:pt idx="4720">
                  <c:v>2.3859529223</c:v>
                </c:pt>
                <c:pt idx="4721">
                  <c:v>2.3864504984999999</c:v>
                </c:pt>
                <c:pt idx="4722">
                  <c:v>2.3871115060000001</c:v>
                </c:pt>
                <c:pt idx="4723">
                  <c:v>2.3874472384000001</c:v>
                </c:pt>
                <c:pt idx="4724">
                  <c:v>2.3879391599999997</c:v>
                </c:pt>
                <c:pt idx="4725">
                  <c:v>2.3885713640000001</c:v>
                </c:pt>
                <c:pt idx="4726">
                  <c:v>2.3890706280000003</c:v>
                </c:pt>
                <c:pt idx="4727">
                  <c:v>2.3900733024999998</c:v>
                </c:pt>
                <c:pt idx="4728">
                  <c:v>2.3908908996</c:v>
                </c:pt>
                <c:pt idx="4729">
                  <c:v>2.3913657103999997</c:v>
                </c:pt>
                <c:pt idx="4730">
                  <c:v>2.3916756407999999</c:v>
                </c:pt>
                <c:pt idx="4731">
                  <c:v>2.3923198034999995</c:v>
                </c:pt>
                <c:pt idx="4732">
                  <c:v>2.3929944947999999</c:v>
                </c:pt>
                <c:pt idx="4733">
                  <c:v>2.3936620050000004</c:v>
                </c:pt>
                <c:pt idx="4734">
                  <c:v>2.3941762301000002</c:v>
                </c:pt>
                <c:pt idx="4735">
                  <c:v>2.3950465973999999</c:v>
                </c:pt>
                <c:pt idx="4736">
                  <c:v>2.3959025597000001</c:v>
                </c:pt>
                <c:pt idx="4737">
                  <c:v>2.3967310324999995</c:v>
                </c:pt>
                <c:pt idx="4738">
                  <c:v>2.3976766679999999</c:v>
                </c:pt>
                <c:pt idx="4739">
                  <c:v>2.3984370149999998</c:v>
                </c:pt>
                <c:pt idx="4740">
                  <c:v>2.3992119551999997</c:v>
                </c:pt>
                <c:pt idx="4741">
                  <c:v>2.3996670600000001</c:v>
                </c:pt>
                <c:pt idx="4742">
                  <c:v>2.4003090612999998</c:v>
                </c:pt>
                <c:pt idx="4743">
                  <c:v>2.4008049725</c:v>
                </c:pt>
                <c:pt idx="4744">
                  <c:v>2.4006682734</c:v>
                </c:pt>
                <c:pt idx="4745">
                  <c:v>2.4008849640999999</c:v>
                </c:pt>
                <c:pt idx="4746">
                  <c:v>2.4017940726</c:v>
                </c:pt>
                <c:pt idx="4747">
                  <c:v>2.402884448</c:v>
                </c:pt>
                <c:pt idx="4748">
                  <c:v>2.4035261515999999</c:v>
                </c:pt>
                <c:pt idx="4749">
                  <c:v>2.4042014196000001</c:v>
                </c:pt>
                <c:pt idx="4750">
                  <c:v>2.4050477988000001</c:v>
                </c:pt>
                <c:pt idx="4751">
                  <c:v>2.4062364083999999</c:v>
                </c:pt>
                <c:pt idx="4752">
                  <c:v>2.4079166243999999</c:v>
                </c:pt>
                <c:pt idx="4753">
                  <c:v>2.4094363404000001</c:v>
                </c:pt>
                <c:pt idx="4754">
                  <c:v>2.4102704456000001</c:v>
                </c:pt>
                <c:pt idx="4755">
                  <c:v>2.4108941656000002</c:v>
                </c:pt>
                <c:pt idx="4756">
                  <c:v>2.4116862144000004</c:v>
                </c:pt>
                <c:pt idx="4757">
                  <c:v>2.4118228133999997</c:v>
                </c:pt>
                <c:pt idx="4758">
                  <c:v>2.4122638595999999</c:v>
                </c:pt>
                <c:pt idx="4759">
                  <c:v>2.4130401000000004</c:v>
                </c:pt>
                <c:pt idx="4760">
                  <c:v>2.4139599737999999</c:v>
                </c:pt>
                <c:pt idx="4761">
                  <c:v>2.4141642898</c:v>
                </c:pt>
                <c:pt idx="4762">
                  <c:v>2.4145063110000002</c:v>
                </c:pt>
                <c:pt idx="4763">
                  <c:v>2.4145276804</c:v>
                </c:pt>
                <c:pt idx="4764">
                  <c:v>2.4150614580000003</c:v>
                </c:pt>
                <c:pt idx="4765">
                  <c:v>2.4159379199999997</c:v>
                </c:pt>
                <c:pt idx="4766">
                  <c:v>2.4164732983999997</c:v>
                </c:pt>
                <c:pt idx="4767">
                  <c:v>2.4169955891999999</c:v>
                </c:pt>
                <c:pt idx="4768">
                  <c:v>2.4178299728000003</c:v>
                </c:pt>
                <c:pt idx="4769">
                  <c:v>2.4187919829000002</c:v>
                </c:pt>
                <c:pt idx="4770">
                  <c:v>2.4195520099999999</c:v>
                </c:pt>
                <c:pt idx="4771">
                  <c:v>2.4198081715999997</c:v>
                </c:pt>
                <c:pt idx="4772">
                  <c:v>2.4200599599000001</c:v>
                </c:pt>
                <c:pt idx="4773">
                  <c:v>2.4209622527999999</c:v>
                </c:pt>
                <c:pt idx="4774">
                  <c:v>2.4222044799</c:v>
                </c:pt>
                <c:pt idx="4775">
                  <c:v>2.4232709823</c:v>
                </c:pt>
                <c:pt idx="4776">
                  <c:v>2.4237060349999999</c:v>
                </c:pt>
                <c:pt idx="4777">
                  <c:v>2.4238143636</c:v>
                </c:pt>
                <c:pt idx="4778">
                  <c:v>2.4242641004999999</c:v>
                </c:pt>
                <c:pt idx="4779">
                  <c:v>2.425071408</c:v>
                </c:pt>
                <c:pt idx="4780">
                  <c:v>2.4259168821000006</c:v>
                </c:pt>
                <c:pt idx="4781">
                  <c:v>2.4266056319999998</c:v>
                </c:pt>
                <c:pt idx="4782">
                  <c:v>2.4272915295000002</c:v>
                </c:pt>
                <c:pt idx="4783">
                  <c:v>2.4276447552000002</c:v>
                </c:pt>
                <c:pt idx="4784">
                  <c:v>2.4288336099999999</c:v>
                </c:pt>
                <c:pt idx="4785">
                  <c:v>2.4300020892000003</c:v>
                </c:pt>
                <c:pt idx="4786">
                  <c:v>2.4313701425000001</c:v>
                </c:pt>
                <c:pt idx="4787">
                  <c:v>2.433239886</c:v>
                </c:pt>
                <c:pt idx="4788">
                  <c:v>2.4341097832999998</c:v>
                </c:pt>
                <c:pt idx="4789">
                  <c:v>2.4354916607999999</c:v>
                </c:pt>
                <c:pt idx="4790">
                  <c:v>2.4360377012000001</c:v>
                </c:pt>
                <c:pt idx="4791">
                  <c:v>2.4359193144</c:v>
                </c:pt>
                <c:pt idx="4792">
                  <c:v>2.4358170329999997</c:v>
                </c:pt>
                <c:pt idx="4793">
                  <c:v>2.4362223310000002</c:v>
                </c:pt>
                <c:pt idx="4794">
                  <c:v>2.436791994</c:v>
                </c:pt>
                <c:pt idx="4795">
                  <c:v>2.4368231184000004</c:v>
                </c:pt>
                <c:pt idx="4796">
                  <c:v>2.4370009400000003</c:v>
                </c:pt>
                <c:pt idx="4797">
                  <c:v>2.4373387224000003</c:v>
                </c:pt>
                <c:pt idx="4798">
                  <c:v>2.4381740809000001</c:v>
                </c:pt>
                <c:pt idx="4799">
                  <c:v>2.4390404134999999</c:v>
                </c:pt>
                <c:pt idx="4800">
                  <c:v>2.4393768677999996</c:v>
                </c:pt>
                <c:pt idx="4801">
                  <c:v>2.4400068777000006</c:v>
                </c:pt>
                <c:pt idx="4802">
                  <c:v>2.4408087210999998</c:v>
                </c:pt>
                <c:pt idx="4803">
                  <c:v>2.4411335269999999</c:v>
                </c:pt>
                <c:pt idx="4804">
                  <c:v>2.4417931304999998</c:v>
                </c:pt>
                <c:pt idx="4805">
                  <c:v>2.4424101120000001</c:v>
                </c:pt>
                <c:pt idx="4806">
                  <c:v>2.4431665715999999</c:v>
                </c:pt>
                <c:pt idx="4807">
                  <c:v>2.4440698711000004</c:v>
                </c:pt>
                <c:pt idx="4808">
                  <c:v>2.4446457584000001</c:v>
                </c:pt>
                <c:pt idx="4809">
                  <c:v>2.4452496739999998</c:v>
                </c:pt>
                <c:pt idx="4810">
                  <c:v>2.4457142038000002</c:v>
                </c:pt>
                <c:pt idx="4811">
                  <c:v>2.446347684</c:v>
                </c:pt>
                <c:pt idx="4812">
                  <c:v>2.4470048082</c:v>
                </c:pt>
                <c:pt idx="4813">
                  <c:v>2.4474989579999997</c:v>
                </c:pt>
                <c:pt idx="4814">
                  <c:v>2.4481783235999997</c:v>
                </c:pt>
                <c:pt idx="4815">
                  <c:v>2.4485434358</c:v>
                </c:pt>
                <c:pt idx="4816">
                  <c:v>2.4487440222000001</c:v>
                </c:pt>
                <c:pt idx="4817">
                  <c:v>2.4486081016999997</c:v>
                </c:pt>
                <c:pt idx="4818">
                  <c:v>2.4491097974000002</c:v>
                </c:pt>
                <c:pt idx="4819">
                  <c:v>2.4502580895000001</c:v>
                </c:pt>
                <c:pt idx="4820">
                  <c:v>2.4515755308</c:v>
                </c:pt>
                <c:pt idx="4821">
                  <c:v>2.452233213</c:v>
                </c:pt>
                <c:pt idx="4822">
                  <c:v>2.4527440620999998</c:v>
                </c:pt>
                <c:pt idx="4823">
                  <c:v>2.4532712055000001</c:v>
                </c:pt>
                <c:pt idx="4824">
                  <c:v>2.4541350790000003</c:v>
                </c:pt>
                <c:pt idx="4825">
                  <c:v>2.4558489595999999</c:v>
                </c:pt>
                <c:pt idx="4826">
                  <c:v>2.4573895590000001</c:v>
                </c:pt>
                <c:pt idx="4827">
                  <c:v>2.4579969943999997</c:v>
                </c:pt>
                <c:pt idx="4828">
                  <c:v>2.4597870706</c:v>
                </c:pt>
                <c:pt idx="4829">
                  <c:v>2.462053917</c:v>
                </c:pt>
                <c:pt idx="4830">
                  <c:v>2.4624882594000002</c:v>
                </c:pt>
                <c:pt idx="4831">
                  <c:v>2.4622398840000002</c:v>
                </c:pt>
                <c:pt idx="4832">
                  <c:v>2.4621561872000002</c:v>
                </c:pt>
                <c:pt idx="4833">
                  <c:v>2.4620901915999998</c:v>
                </c:pt>
                <c:pt idx="4834">
                  <c:v>2.4620389289999998</c:v>
                </c:pt>
                <c:pt idx="4835">
                  <c:v>2.4629914147999998</c:v>
                </c:pt>
                <c:pt idx="4836">
                  <c:v>2.4642485805000001</c:v>
                </c:pt>
                <c:pt idx="4837">
                  <c:v>2.4647812794000004</c:v>
                </c:pt>
                <c:pt idx="4838">
                  <c:v>2.4652755028999995</c:v>
                </c:pt>
                <c:pt idx="4839">
                  <c:v>2.4657519848000002</c:v>
                </c:pt>
                <c:pt idx="4840">
                  <c:v>2.4655570639000004</c:v>
                </c:pt>
                <c:pt idx="4841">
                  <c:v>2.4656993262999998</c:v>
                </c:pt>
                <c:pt idx="4842">
                  <c:v>2.4668340424999999</c:v>
                </c:pt>
                <c:pt idx="4843">
                  <c:v>2.4684577036000004</c:v>
                </c:pt>
                <c:pt idx="4844">
                  <c:v>2.4692628023999998</c:v>
                </c:pt>
                <c:pt idx="4845">
                  <c:v>2.470072429</c:v>
                </c:pt>
                <c:pt idx="4846">
                  <c:v>2.4708658025999997</c:v>
                </c:pt>
                <c:pt idx="4847">
                  <c:v>2.4711361646999999</c:v>
                </c:pt>
                <c:pt idx="4848">
                  <c:v>2.4714006016000001</c:v>
                </c:pt>
                <c:pt idx="4849">
                  <c:v>2.4718686300000003</c:v>
                </c:pt>
                <c:pt idx="4850">
                  <c:v>2.4725313804</c:v>
                </c:pt>
                <c:pt idx="4851">
                  <c:v>2.4730351465</c:v>
                </c:pt>
                <c:pt idx="4852">
                  <c:v>2.4742286953999999</c:v>
                </c:pt>
                <c:pt idx="4853">
                  <c:v>2.4757450022</c:v>
                </c:pt>
                <c:pt idx="4854">
                  <c:v>2.4764125672000001</c:v>
                </c:pt>
                <c:pt idx="4855">
                  <c:v>2.4762431070000002</c:v>
                </c:pt>
                <c:pt idx="4856">
                  <c:v>2.4760513008</c:v>
                </c:pt>
                <c:pt idx="4857">
                  <c:v>2.4762297167999998</c:v>
                </c:pt>
                <c:pt idx="4858">
                  <c:v>2.4769687826999998</c:v>
                </c:pt>
                <c:pt idx="4859">
                  <c:v>2.4780559807999998</c:v>
                </c:pt>
                <c:pt idx="4860">
                  <c:v>2.4786346294000001</c:v>
                </c:pt>
                <c:pt idx="4861">
                  <c:v>2.4788518482000002</c:v>
                </c:pt>
                <c:pt idx="4862">
                  <c:v>2.4795436488</c:v>
                </c:pt>
                <c:pt idx="4863">
                  <c:v>2.4809035663999999</c:v>
                </c:pt>
                <c:pt idx="4864">
                  <c:v>2.4819527039000002</c:v>
                </c:pt>
                <c:pt idx="4865">
                  <c:v>2.4828591548000003</c:v>
                </c:pt>
                <c:pt idx="4866">
                  <c:v>2.4842583359999999</c:v>
                </c:pt>
                <c:pt idx="4867">
                  <c:v>2.4853094273999998</c:v>
                </c:pt>
                <c:pt idx="4868">
                  <c:v>2.4848676984999996</c:v>
                </c:pt>
                <c:pt idx="4869">
                  <c:v>2.4846194011999998</c:v>
                </c:pt>
                <c:pt idx="4870">
                  <c:v>2.4848995588</c:v>
                </c:pt>
                <c:pt idx="4871">
                  <c:v>2.4856964164999997</c:v>
                </c:pt>
                <c:pt idx="4872">
                  <c:v>2.4866109830999998</c:v>
                </c:pt>
                <c:pt idx="4873">
                  <c:v>2.4881749920999998</c:v>
                </c:pt>
                <c:pt idx="4874">
                  <c:v>2.4894041217999998</c:v>
                </c:pt>
                <c:pt idx="4875">
                  <c:v>2.4902818589</c:v>
                </c:pt>
                <c:pt idx="4876">
                  <c:v>2.4906636527999999</c:v>
                </c:pt>
                <c:pt idx="4877">
                  <c:v>2.490871152</c:v>
                </c:pt>
                <c:pt idx="4878">
                  <c:v>2.4910637231999995</c:v>
                </c:pt>
                <c:pt idx="4879">
                  <c:v>2.4915497530000001</c:v>
                </c:pt>
                <c:pt idx="4880">
                  <c:v>2.4925155915000001</c:v>
                </c:pt>
                <c:pt idx="4881">
                  <c:v>2.4938526724000001</c:v>
                </c:pt>
                <c:pt idx="4882">
                  <c:v>2.4948725262</c:v>
                </c:pt>
                <c:pt idx="4883">
                  <c:v>2.4960639169000003</c:v>
                </c:pt>
                <c:pt idx="4884">
                  <c:v>2.4965697540000003</c:v>
                </c:pt>
                <c:pt idx="4885">
                  <c:v>2.4967327635000003</c:v>
                </c:pt>
                <c:pt idx="4886">
                  <c:v>2.4973936632</c:v>
                </c:pt>
                <c:pt idx="4887">
                  <c:v>2.497850256</c:v>
                </c:pt>
                <c:pt idx="4888">
                  <c:v>2.4977894963000002</c:v>
                </c:pt>
                <c:pt idx="4889">
                  <c:v>2.4980611919999998</c:v>
                </c:pt>
                <c:pt idx="4890">
                  <c:v>2.4986429403000003</c:v>
                </c:pt>
                <c:pt idx="4891">
                  <c:v>2.5000791508</c:v>
                </c:pt>
                <c:pt idx="4892">
                  <c:v>2.5013978944000002</c:v>
                </c:pt>
                <c:pt idx="4893">
                  <c:v>2.5019056720000004</c:v>
                </c:pt>
                <c:pt idx="4894">
                  <c:v>2.502089926</c:v>
                </c:pt>
                <c:pt idx="4895">
                  <c:v>2.5026142548000001</c:v>
                </c:pt>
                <c:pt idx="4896">
                  <c:v>2.5030060411999999</c:v>
                </c:pt>
                <c:pt idx="4897">
                  <c:v>2.5037469863999995</c:v>
                </c:pt>
                <c:pt idx="4898">
                  <c:v>2.5044760363999994</c:v>
                </c:pt>
                <c:pt idx="4899">
                  <c:v>2.5056974890000001</c:v>
                </c:pt>
                <c:pt idx="4900">
                  <c:v>2.5065638846000002</c:v>
                </c:pt>
                <c:pt idx="4901">
                  <c:v>2.5075660059999998</c:v>
                </c:pt>
                <c:pt idx="4902">
                  <c:v>2.5082249590000001</c:v>
                </c:pt>
                <c:pt idx="4903">
                  <c:v>2.5092362844</c:v>
                </c:pt>
                <c:pt idx="4904">
                  <c:v>2.5104028728000003</c:v>
                </c:pt>
                <c:pt idx="4905">
                  <c:v>2.5115455536</c:v>
                </c:pt>
                <c:pt idx="4906">
                  <c:v>2.5113599335999996</c:v>
                </c:pt>
                <c:pt idx="4907">
                  <c:v>2.5104935064000005</c:v>
                </c:pt>
                <c:pt idx="4908">
                  <c:v>2.5104659579999997</c:v>
                </c:pt>
                <c:pt idx="4909">
                  <c:v>2.5110937008000001</c:v>
                </c:pt>
                <c:pt idx="4910">
                  <c:v>2.5114125982999997</c:v>
                </c:pt>
                <c:pt idx="4911">
                  <c:v>2.5117480379999999</c:v>
                </c:pt>
                <c:pt idx="4912">
                  <c:v>2.512753955</c:v>
                </c:pt>
                <c:pt idx="4913">
                  <c:v>2.5142497070999998</c:v>
                </c:pt>
                <c:pt idx="4914">
                  <c:v>2.514936396</c:v>
                </c:pt>
                <c:pt idx="4915">
                  <c:v>2.5171542000000002</c:v>
                </c:pt>
                <c:pt idx="4916">
                  <c:v>2.5180295124000001</c:v>
                </c:pt>
                <c:pt idx="4917">
                  <c:v>2.5190451342000002</c:v>
                </c:pt>
                <c:pt idx="4918">
                  <c:v>2.5190524831999999</c:v>
                </c:pt>
                <c:pt idx="4919">
                  <c:v>2.5190462595000001</c:v>
                </c:pt>
                <c:pt idx="4920">
                  <c:v>2.5197229010000002</c:v>
                </c:pt>
                <c:pt idx="4921">
                  <c:v>2.520398106</c:v>
                </c:pt>
                <c:pt idx="4922">
                  <c:v>2.5204400939999996</c:v>
                </c:pt>
                <c:pt idx="4923">
                  <c:v>2.5210293615999997</c:v>
                </c:pt>
                <c:pt idx="4924">
                  <c:v>2.5214528094000004</c:v>
                </c:pt>
                <c:pt idx="4925">
                  <c:v>2.5218506823999998</c:v>
                </c:pt>
                <c:pt idx="4926">
                  <c:v>2.5227372979999996</c:v>
                </c:pt>
                <c:pt idx="4927">
                  <c:v>2.5237779010000003</c:v>
                </c:pt>
                <c:pt idx="4928">
                  <c:v>2.5246888810000003</c:v>
                </c:pt>
                <c:pt idx="4929">
                  <c:v>2.5252605272999999</c:v>
                </c:pt>
                <c:pt idx="4930">
                  <c:v>2.5258171554000004</c:v>
                </c:pt>
                <c:pt idx="4931">
                  <c:v>2.5266681090000001</c:v>
                </c:pt>
                <c:pt idx="4932">
                  <c:v>2.5273546687999997</c:v>
                </c:pt>
                <c:pt idx="4933">
                  <c:v>2.5277092799999994</c:v>
                </c:pt>
                <c:pt idx="4934">
                  <c:v>2.5277243247999994</c:v>
                </c:pt>
                <c:pt idx="4935">
                  <c:v>2.5284034858000006</c:v>
                </c:pt>
                <c:pt idx="4936">
                  <c:v>2.5299431430000001</c:v>
                </c:pt>
                <c:pt idx="4937">
                  <c:v>2.5314784793</c:v>
                </c:pt>
                <c:pt idx="4938">
                  <c:v>2.5322138829999998</c:v>
                </c:pt>
                <c:pt idx="4939">
                  <c:v>2.5329841389999999</c:v>
                </c:pt>
                <c:pt idx="4940">
                  <c:v>2.5342739941999999</c:v>
                </c:pt>
                <c:pt idx="4941">
                  <c:v>2.5350762752000002</c:v>
                </c:pt>
                <c:pt idx="4942">
                  <c:v>2.5365236012999999</c:v>
                </c:pt>
                <c:pt idx="4943">
                  <c:v>2.5394499909999997</c:v>
                </c:pt>
                <c:pt idx="4944">
                  <c:v>2.5401317647999999</c:v>
                </c:pt>
                <c:pt idx="4945">
                  <c:v>2.5390851360000002</c:v>
                </c:pt>
                <c:pt idx="4946">
                  <c:v>2.538209121</c:v>
                </c:pt>
                <c:pt idx="4947">
                  <c:v>2.5381972965999999</c:v>
                </c:pt>
                <c:pt idx="4948">
                  <c:v>2.5385436045000001</c:v>
                </c:pt>
                <c:pt idx="4949">
                  <c:v>2.5387237110000003</c:v>
                </c:pt>
                <c:pt idx="4950">
                  <c:v>2.5395490831999998</c:v>
                </c:pt>
                <c:pt idx="4951">
                  <c:v>2.5407267144999999</c:v>
                </c:pt>
                <c:pt idx="4952">
                  <c:v>2.5412091605999998</c:v>
                </c:pt>
                <c:pt idx="4953">
                  <c:v>2.5413348807</c:v>
                </c:pt>
                <c:pt idx="4954">
                  <c:v>2.5417855692999995</c:v>
                </c:pt>
                <c:pt idx="4955">
                  <c:v>2.5429301940000002</c:v>
                </c:pt>
                <c:pt idx="4956">
                  <c:v>2.5441143465000002</c:v>
                </c:pt>
                <c:pt idx="4957">
                  <c:v>2.5450100144999999</c:v>
                </c:pt>
                <c:pt idx="4958">
                  <c:v>2.5453962262000003</c:v>
                </c:pt>
                <c:pt idx="4959">
                  <c:v>2.5456312992000001</c:v>
                </c:pt>
                <c:pt idx="4960">
                  <c:v>2.5463714891999998</c:v>
                </c:pt>
                <c:pt idx="4961">
                  <c:v>2.5477696440000002</c:v>
                </c:pt>
                <c:pt idx="4962">
                  <c:v>2.5486400279999999</c:v>
                </c:pt>
                <c:pt idx="4963">
                  <c:v>2.5493684202</c:v>
                </c:pt>
                <c:pt idx="4964">
                  <c:v>2.5499471989999996</c:v>
                </c:pt>
                <c:pt idx="4965">
                  <c:v>2.5508664812999999</c:v>
                </c:pt>
                <c:pt idx="4966">
                  <c:v>2.5516361664000002</c:v>
                </c:pt>
                <c:pt idx="4967">
                  <c:v>2.5526012859999998</c:v>
                </c:pt>
                <c:pt idx="4968">
                  <c:v>2.5532229653999998</c:v>
                </c:pt>
                <c:pt idx="4969">
                  <c:v>2.5538340800000001</c:v>
                </c:pt>
                <c:pt idx="4970">
                  <c:v>2.5543981408</c:v>
                </c:pt>
                <c:pt idx="4971">
                  <c:v>2.5554466286999999</c:v>
                </c:pt>
                <c:pt idx="4972">
                  <c:v>2.5561652219999997</c:v>
                </c:pt>
                <c:pt idx="4973">
                  <c:v>2.5565355864999999</c:v>
                </c:pt>
                <c:pt idx="4974">
                  <c:v>2.5563758678999999</c:v>
                </c:pt>
                <c:pt idx="4975">
                  <c:v>2.5565325206000002</c:v>
                </c:pt>
                <c:pt idx="4976">
                  <c:v>2.557519042</c:v>
                </c:pt>
                <c:pt idx="4977">
                  <c:v>2.5591567976</c:v>
                </c:pt>
                <c:pt idx="4978">
                  <c:v>2.5598073008000002</c:v>
                </c:pt>
                <c:pt idx="4979">
                  <c:v>2.5599717416000001</c:v>
                </c:pt>
                <c:pt idx="4980">
                  <c:v>2.5606345179999996</c:v>
                </c:pt>
                <c:pt idx="4981">
                  <c:v>2.5623291282</c:v>
                </c:pt>
                <c:pt idx="4982">
                  <c:v>2.5632948902999999</c:v>
                </c:pt>
                <c:pt idx="4983">
                  <c:v>2.5640742677000001</c:v>
                </c:pt>
                <c:pt idx="4984">
                  <c:v>2.5643720447999998</c:v>
                </c:pt>
                <c:pt idx="4985">
                  <c:v>2.5643487137000003</c:v>
                </c:pt>
                <c:pt idx="4986">
                  <c:v>2.5641495445000002</c:v>
                </c:pt>
                <c:pt idx="4987">
                  <c:v>2.5647852655999999</c:v>
                </c:pt>
                <c:pt idx="4988">
                  <c:v>2.5661060955000004</c:v>
                </c:pt>
                <c:pt idx="4989">
                  <c:v>2.5667511114000003</c:v>
                </c:pt>
                <c:pt idx="4990">
                  <c:v>2.5663959405000001</c:v>
                </c:pt>
                <c:pt idx="4991">
                  <c:v>2.5670700036</c:v>
                </c:pt>
                <c:pt idx="4992">
                  <c:v>2.5687399248</c:v>
                </c:pt>
                <c:pt idx="4993">
                  <c:v>2.5697384984</c:v>
                </c:pt>
                <c:pt idx="4994">
                  <c:v>2.5697153081999997</c:v>
                </c:pt>
                <c:pt idx="4995">
                  <c:v>2.5692101483999998</c:v>
                </c:pt>
                <c:pt idx="4996">
                  <c:v>2.5697223123000001</c:v>
                </c:pt>
                <c:pt idx="4997">
                  <c:v>2.5711020323999998</c:v>
                </c:pt>
                <c:pt idx="4998">
                  <c:v>2.5720014160000004</c:v>
                </c:pt>
                <c:pt idx="4999">
                  <c:v>2.5731089985</c:v>
                </c:pt>
                <c:pt idx="5000">
                  <c:v>2.5743835853999997</c:v>
                </c:pt>
                <c:pt idx="5001">
                  <c:v>2.5763181158000004</c:v>
                </c:pt>
                <c:pt idx="5002">
                  <c:v>2.5775288923000002</c:v>
                </c:pt>
                <c:pt idx="5003">
                  <c:v>2.5775472365999996</c:v>
                </c:pt>
                <c:pt idx="5004">
                  <c:v>2.5772455632</c:v>
                </c:pt>
                <c:pt idx="5005">
                  <c:v>2.5779712128000001</c:v>
                </c:pt>
                <c:pt idx="5006">
                  <c:v>2.5785177899999998</c:v>
                </c:pt>
                <c:pt idx="5007">
                  <c:v>2.5785437463999998</c:v>
                </c:pt>
                <c:pt idx="5008">
                  <c:v>2.5793813948999995</c:v>
                </c:pt>
                <c:pt idx="5009">
                  <c:v>2.5805560822000002</c:v>
                </c:pt>
                <c:pt idx="5010">
                  <c:v>2.5819300331999999</c:v>
                </c:pt>
                <c:pt idx="5011">
                  <c:v>2.5828385087999997</c:v>
                </c:pt>
                <c:pt idx="5012">
                  <c:v>2.5827497807999995</c:v>
                </c:pt>
                <c:pt idx="5013">
                  <c:v>2.5819929679999998</c:v>
                </c:pt>
                <c:pt idx="5014">
                  <c:v>2.5820511518</c:v>
                </c:pt>
                <c:pt idx="5015">
                  <c:v>2.5830839304</c:v>
                </c:pt>
                <c:pt idx="5016">
                  <c:v>2.5842900089999996</c:v>
                </c:pt>
                <c:pt idx="5017">
                  <c:v>2.5856817006999999</c:v>
                </c:pt>
                <c:pt idx="5018">
                  <c:v>2.5863914960000001</c:v>
                </c:pt>
                <c:pt idx="5019">
                  <c:v>2.5864361037000005</c:v>
                </c:pt>
                <c:pt idx="5020">
                  <c:v>2.5873146388000001</c:v>
                </c:pt>
                <c:pt idx="5021">
                  <c:v>2.5886869349999997</c:v>
                </c:pt>
                <c:pt idx="5022">
                  <c:v>2.5902403491999997</c:v>
                </c:pt>
                <c:pt idx="5023">
                  <c:v>2.5907773440000001</c:v>
                </c:pt>
                <c:pt idx="5024">
                  <c:v>2.5911687488999999</c:v>
                </c:pt>
                <c:pt idx="5025">
                  <c:v>2.5917365637000001</c:v>
                </c:pt>
                <c:pt idx="5026">
                  <c:v>2.5921034592000001</c:v>
                </c:pt>
                <c:pt idx="5027">
                  <c:v>2.5927878548000001</c:v>
                </c:pt>
                <c:pt idx="5028">
                  <c:v>2.5938313127999999</c:v>
                </c:pt>
                <c:pt idx="5029">
                  <c:v>2.5962479814999999</c:v>
                </c:pt>
                <c:pt idx="5030">
                  <c:v>2.5975175226</c:v>
                </c:pt>
                <c:pt idx="5031">
                  <c:v>2.5981275158999999</c:v>
                </c:pt>
                <c:pt idx="5032">
                  <c:v>2.5973917640999997</c:v>
                </c:pt>
                <c:pt idx="5033">
                  <c:v>2.5976995040999999</c:v>
                </c:pt>
                <c:pt idx="5034">
                  <c:v>2.5980210924000002</c:v>
                </c:pt>
                <c:pt idx="5035">
                  <c:v>2.5990058322999996</c:v>
                </c:pt>
                <c:pt idx="5036">
                  <c:v>2.6004927698000002</c:v>
                </c:pt>
                <c:pt idx="5037">
                  <c:v>2.6016283119999999</c:v>
                </c:pt>
                <c:pt idx="5038">
                  <c:v>2.6023969259999999</c:v>
                </c:pt>
                <c:pt idx="5039">
                  <c:v>2.6031563965999998</c:v>
                </c:pt>
                <c:pt idx="5040">
                  <c:v>2.6037624228</c:v>
                </c:pt>
                <c:pt idx="5041">
                  <c:v>2.6039889644999996</c:v>
                </c:pt>
                <c:pt idx="5042">
                  <c:v>2.6045411441999997</c:v>
                </c:pt>
                <c:pt idx="5043">
                  <c:v>2.6049475032000005</c:v>
                </c:pt>
                <c:pt idx="5044">
                  <c:v>2.6056950048000003</c:v>
                </c:pt>
                <c:pt idx="5045">
                  <c:v>2.6065684511999998</c:v>
                </c:pt>
                <c:pt idx="5046">
                  <c:v>2.6070869547000002</c:v>
                </c:pt>
                <c:pt idx="5047">
                  <c:v>2.6074287424000002</c:v>
                </c:pt>
                <c:pt idx="5048">
                  <c:v>2.6084359973999995</c:v>
                </c:pt>
                <c:pt idx="5049">
                  <c:v>2.6089484888999999</c:v>
                </c:pt>
                <c:pt idx="5050">
                  <c:v>2.6096270220000002</c:v>
                </c:pt>
                <c:pt idx="5051">
                  <c:v>2.6104778034000002</c:v>
                </c:pt>
                <c:pt idx="5052">
                  <c:v>2.6111333199</c:v>
                </c:pt>
                <c:pt idx="5053">
                  <c:v>2.6117641836000001</c:v>
                </c:pt>
                <c:pt idx="5054">
                  <c:v>2.6125657599999998</c:v>
                </c:pt>
                <c:pt idx="5055">
                  <c:v>2.6135643446999999</c:v>
                </c:pt>
                <c:pt idx="5056">
                  <c:v>2.6147708157</c:v>
                </c:pt>
                <c:pt idx="5057">
                  <c:v>2.6152822635000001</c:v>
                </c:pt>
                <c:pt idx="5058">
                  <c:v>2.6149386578000002</c:v>
                </c:pt>
                <c:pt idx="5059">
                  <c:v>2.6152747790999999</c:v>
                </c:pt>
                <c:pt idx="5060">
                  <c:v>2.6161354883999999</c:v>
                </c:pt>
                <c:pt idx="5061">
                  <c:v>2.6178469280000001</c:v>
                </c:pt>
                <c:pt idx="5062">
                  <c:v>2.6185433200000001</c:v>
                </c:pt>
                <c:pt idx="5063">
                  <c:v>2.6184385399000001</c:v>
                </c:pt>
                <c:pt idx="5064">
                  <c:v>2.6185013935999999</c:v>
                </c:pt>
                <c:pt idx="5065">
                  <c:v>2.6193857372</c:v>
                </c:pt>
                <c:pt idx="5066">
                  <c:v>2.6208992599999998</c:v>
                </c:pt>
                <c:pt idx="5067">
                  <c:v>2.6222312794999998</c:v>
                </c:pt>
                <c:pt idx="5068">
                  <c:v>2.6230493820000005</c:v>
                </c:pt>
                <c:pt idx="5069">
                  <c:v>2.62402135</c:v>
                </c:pt>
                <c:pt idx="5070">
                  <c:v>2.6253599111999999</c:v>
                </c:pt>
                <c:pt idx="5071">
                  <c:v>2.6257044531999996</c:v>
                </c:pt>
                <c:pt idx="5072">
                  <c:v>2.6258750412</c:v>
                </c:pt>
                <c:pt idx="5073">
                  <c:v>2.6260487307999996</c:v>
                </c:pt>
                <c:pt idx="5074">
                  <c:v>2.6275740876000002</c:v>
                </c:pt>
                <c:pt idx="5075">
                  <c:v>2.6289225018000004</c:v>
                </c:pt>
                <c:pt idx="5076">
                  <c:v>2.6295966998</c:v>
                </c:pt>
                <c:pt idx="5077">
                  <c:v>2.6302818322999997</c:v>
                </c:pt>
                <c:pt idx="5078">
                  <c:v>2.6308069616999994</c:v>
                </c:pt>
                <c:pt idx="5079">
                  <c:v>2.6313305857999998</c:v>
                </c:pt>
                <c:pt idx="5080">
                  <c:v>2.6313040775999998</c:v>
                </c:pt>
                <c:pt idx="5081">
                  <c:v>2.6318091149999998</c:v>
                </c:pt>
                <c:pt idx="5082">
                  <c:v>2.6323468208</c:v>
                </c:pt>
                <c:pt idx="5083">
                  <c:v>2.6328737012000003</c:v>
                </c:pt>
                <c:pt idx="5084">
                  <c:v>2.6333633339999998</c:v>
                </c:pt>
                <c:pt idx="5085">
                  <c:v>2.634187276</c:v>
                </c:pt>
                <c:pt idx="5086">
                  <c:v>2.6356891967999996</c:v>
                </c:pt>
                <c:pt idx="5087">
                  <c:v>2.6365382164000004</c:v>
                </c:pt>
                <c:pt idx="5088">
                  <c:v>2.6370374376000001</c:v>
                </c:pt>
                <c:pt idx="5089">
                  <c:v>2.6375647080000002</c:v>
                </c:pt>
                <c:pt idx="5090">
                  <c:v>2.6379567395999999</c:v>
                </c:pt>
                <c:pt idx="5091">
                  <c:v>2.6388792044999998</c:v>
                </c:pt>
                <c:pt idx="5092">
                  <c:v>2.6397924535999997</c:v>
                </c:pt>
                <c:pt idx="5093">
                  <c:v>2.6404071691</c:v>
                </c:pt>
                <c:pt idx="5094">
                  <c:v>2.6410281845999997</c:v>
                </c:pt>
                <c:pt idx="5095">
                  <c:v>2.6416383700000003</c:v>
                </c:pt>
                <c:pt idx="5096">
                  <c:v>2.6423902096000003</c:v>
                </c:pt>
                <c:pt idx="5097">
                  <c:v>2.6433102234000003</c:v>
                </c:pt>
                <c:pt idx="5098">
                  <c:v>2.6442350370000001</c:v>
                </c:pt>
                <c:pt idx="5099">
                  <c:v>2.6451568590000001</c:v>
                </c:pt>
                <c:pt idx="5100">
                  <c:v>2.6457207240000002</c:v>
                </c:pt>
                <c:pt idx="5101">
                  <c:v>2.6466271636000003</c:v>
                </c:pt>
                <c:pt idx="5102">
                  <c:v>2.6475165600000001</c:v>
                </c:pt>
                <c:pt idx="5103">
                  <c:v>2.6480588111999999</c:v>
                </c:pt>
                <c:pt idx="5104">
                  <c:v>2.6478971999999996</c:v>
                </c:pt>
                <c:pt idx="5105">
                  <c:v>2.6482182667000003</c:v>
                </c:pt>
                <c:pt idx="5106">
                  <c:v>2.6495407224000003</c:v>
                </c:pt>
                <c:pt idx="5107">
                  <c:v>2.6513913318000002</c:v>
                </c:pt>
                <c:pt idx="5108">
                  <c:v>2.6523963872999996</c:v>
                </c:pt>
                <c:pt idx="5109">
                  <c:v>2.6523781456000002</c:v>
                </c:pt>
                <c:pt idx="5110">
                  <c:v>2.6521744699999998</c:v>
                </c:pt>
                <c:pt idx="5111">
                  <c:v>2.6524551725999999</c:v>
                </c:pt>
                <c:pt idx="5112">
                  <c:v>2.6535818024999998</c:v>
                </c:pt>
                <c:pt idx="5113">
                  <c:v>2.655920676</c:v>
                </c:pt>
                <c:pt idx="5114">
                  <c:v>2.6574325535999996</c:v>
                </c:pt>
                <c:pt idx="5115">
                  <c:v>2.6569331568000001</c:v>
                </c:pt>
                <c:pt idx="5116">
                  <c:v>2.6554646046000001</c:v>
                </c:pt>
                <c:pt idx="5117">
                  <c:v>2.6553218639999998</c:v>
                </c:pt>
                <c:pt idx="5118">
                  <c:v>2.6566719972000001</c:v>
                </c:pt>
                <c:pt idx="5119">
                  <c:v>2.6583589152</c:v>
                </c:pt>
                <c:pt idx="5120">
                  <c:v>2.6591902791999997</c:v>
                </c:pt>
                <c:pt idx="5121">
                  <c:v>2.660660622</c:v>
                </c:pt>
                <c:pt idx="5122">
                  <c:v>2.6617755947999999</c:v>
                </c:pt>
                <c:pt idx="5123">
                  <c:v>2.6622031512</c:v>
                </c:pt>
                <c:pt idx="5124">
                  <c:v>2.6624874482999998</c:v>
                </c:pt>
                <c:pt idx="5125">
                  <c:v>2.6636370749999996</c:v>
                </c:pt>
                <c:pt idx="5126">
                  <c:v>2.6646278400000001</c:v>
                </c:pt>
                <c:pt idx="5127">
                  <c:v>2.6651104222000002</c:v>
                </c:pt>
                <c:pt idx="5128">
                  <c:v>2.6652578330000005</c:v>
                </c:pt>
                <c:pt idx="5129">
                  <c:v>2.6657483123999999</c:v>
                </c:pt>
                <c:pt idx="5130">
                  <c:v>2.6664276302999999</c:v>
                </c:pt>
                <c:pt idx="5131">
                  <c:v>2.6666174429999998</c:v>
                </c:pt>
                <c:pt idx="5132">
                  <c:v>2.6666654894000001</c:v>
                </c:pt>
                <c:pt idx="5133">
                  <c:v>2.6672219895999998</c:v>
                </c:pt>
                <c:pt idx="5134">
                  <c:v>2.6684414035999997</c:v>
                </c:pt>
                <c:pt idx="5135">
                  <c:v>2.6696688199999996</c:v>
                </c:pt>
                <c:pt idx="5136">
                  <c:v>2.6709168126000002</c:v>
                </c:pt>
                <c:pt idx="5137">
                  <c:v>2.6716956077999998</c:v>
                </c:pt>
                <c:pt idx="5138">
                  <c:v>2.6719453809</c:v>
                </c:pt>
                <c:pt idx="5139">
                  <c:v>2.6720266187999999</c:v>
                </c:pt>
                <c:pt idx="5140">
                  <c:v>2.6727898841999997</c:v>
                </c:pt>
                <c:pt idx="5141">
                  <c:v>2.6739469572000001</c:v>
                </c:pt>
                <c:pt idx="5142">
                  <c:v>2.6751026531000006</c:v>
                </c:pt>
                <c:pt idx="5143">
                  <c:v>2.6757417123000002</c:v>
                </c:pt>
                <c:pt idx="5144">
                  <c:v>2.6759869911000003</c:v>
                </c:pt>
                <c:pt idx="5145">
                  <c:v>2.6758682657999997</c:v>
                </c:pt>
                <c:pt idx="5146">
                  <c:v>2.6764288073999998</c:v>
                </c:pt>
                <c:pt idx="5147">
                  <c:v>2.6779935277</c:v>
                </c:pt>
                <c:pt idx="5148">
                  <c:v>2.6790052184000004</c:v>
                </c:pt>
                <c:pt idx="5149">
                  <c:v>2.6789765864999997</c:v>
                </c:pt>
                <c:pt idx="5150">
                  <c:v>2.6785806623999999</c:v>
                </c:pt>
                <c:pt idx="5151">
                  <c:v>2.6800702620000001</c:v>
                </c:pt>
                <c:pt idx="5152">
                  <c:v>2.6814038840999999</c:v>
                </c:pt>
                <c:pt idx="5153">
                  <c:v>2.6825657675999994</c:v>
                </c:pt>
                <c:pt idx="5154">
                  <c:v>2.6839153920000003</c:v>
                </c:pt>
                <c:pt idx="5155">
                  <c:v>2.6838869238000003</c:v>
                </c:pt>
                <c:pt idx="5156">
                  <c:v>2.6837101802000003</c:v>
                </c:pt>
                <c:pt idx="5157">
                  <c:v>2.6835491499999997</c:v>
                </c:pt>
                <c:pt idx="5158">
                  <c:v>2.6842555392</c:v>
                </c:pt>
                <c:pt idx="5159">
                  <c:v>2.6855282412000001</c:v>
                </c:pt>
                <c:pt idx="5160">
                  <c:v>2.6864808840000003</c:v>
                </c:pt>
                <c:pt idx="5161">
                  <c:v>2.6870944559999996</c:v>
                </c:pt>
                <c:pt idx="5162">
                  <c:v>2.6882051299999996</c:v>
                </c:pt>
                <c:pt idx="5163">
                  <c:v>2.6893033440000003</c:v>
                </c:pt>
                <c:pt idx="5164">
                  <c:v>2.6908877744000002</c:v>
                </c:pt>
                <c:pt idx="5165">
                  <c:v>2.6921236261999999</c:v>
                </c:pt>
                <c:pt idx="5166">
                  <c:v>2.6933359399999999</c:v>
                </c:pt>
                <c:pt idx="5167">
                  <c:v>2.694414273</c:v>
                </c:pt>
                <c:pt idx="5168">
                  <c:v>2.6948344864</c:v>
                </c:pt>
                <c:pt idx="5169">
                  <c:v>2.6947811304</c:v>
                </c:pt>
                <c:pt idx="5170">
                  <c:v>2.6954525010000001</c:v>
                </c:pt>
                <c:pt idx="5171">
                  <c:v>2.6959534008000001</c:v>
                </c:pt>
                <c:pt idx="5172">
                  <c:v>2.6965948806000002</c:v>
                </c:pt>
                <c:pt idx="5173">
                  <c:v>2.6975444138999998</c:v>
                </c:pt>
                <c:pt idx="5174">
                  <c:v>2.6983139855999996</c:v>
                </c:pt>
                <c:pt idx="5175">
                  <c:v>2.6992352940000002</c:v>
                </c:pt>
                <c:pt idx="5176">
                  <c:v>2.6997853878</c:v>
                </c:pt>
                <c:pt idx="5177">
                  <c:v>2.7001601394000003</c:v>
                </c:pt>
                <c:pt idx="5178">
                  <c:v>2.7003579269000002</c:v>
                </c:pt>
                <c:pt idx="5179">
                  <c:v>2.7005240684</c:v>
                </c:pt>
                <c:pt idx="5180">
                  <c:v>2.7016921371000002</c:v>
                </c:pt>
                <c:pt idx="5181">
                  <c:v>2.7035208964000002</c:v>
                </c:pt>
                <c:pt idx="5182">
                  <c:v>2.7044979176000004</c:v>
                </c:pt>
                <c:pt idx="5183">
                  <c:v>2.7049533995999999</c:v>
                </c:pt>
                <c:pt idx="5184">
                  <c:v>2.7054073256</c:v>
                </c:pt>
                <c:pt idx="5185">
                  <c:v>2.7062106396000001</c:v>
                </c:pt>
                <c:pt idx="5186">
                  <c:v>2.7073871802000005</c:v>
                </c:pt>
                <c:pt idx="5187">
                  <c:v>2.7080801763000002</c:v>
                </c:pt>
                <c:pt idx="5188">
                  <c:v>2.7086151815000004</c:v>
                </c:pt>
                <c:pt idx="5189">
                  <c:v>2.7089842320000002</c:v>
                </c:pt>
                <c:pt idx="5190">
                  <c:v>2.7086765498999998</c:v>
                </c:pt>
                <c:pt idx="5191">
                  <c:v>2.7080335551999997</c:v>
                </c:pt>
                <c:pt idx="5192">
                  <c:v>2.7077209353999998</c:v>
                </c:pt>
                <c:pt idx="5193">
                  <c:v>2.7091163840000001</c:v>
                </c:pt>
                <c:pt idx="5194">
                  <c:v>2.7108520761000001</c:v>
                </c:pt>
                <c:pt idx="5195">
                  <c:v>2.7122780663999997</c:v>
                </c:pt>
                <c:pt idx="5196">
                  <c:v>2.7130398909000002</c:v>
                </c:pt>
                <c:pt idx="5197">
                  <c:v>2.713820868</c:v>
                </c:pt>
                <c:pt idx="5198">
                  <c:v>2.7151034975999999</c:v>
                </c:pt>
                <c:pt idx="5199">
                  <c:v>2.715720175</c:v>
                </c:pt>
                <c:pt idx="5200">
                  <c:v>2.7158034915</c:v>
                </c:pt>
                <c:pt idx="5201">
                  <c:v>2.716163506</c:v>
                </c:pt>
                <c:pt idx="5202">
                  <c:v>2.7171834910000001</c:v>
                </c:pt>
                <c:pt idx="5203">
                  <c:v>2.7184174689000002</c:v>
                </c:pt>
                <c:pt idx="5204">
                  <c:v>2.7191466399999999</c:v>
                </c:pt>
                <c:pt idx="5205">
                  <c:v>2.7193295359999996</c:v>
                </c:pt>
                <c:pt idx="5206">
                  <c:v>2.7201805060000002</c:v>
                </c:pt>
                <c:pt idx="5207">
                  <c:v>2.7213815270000001</c:v>
                </c:pt>
                <c:pt idx="5208">
                  <c:v>2.7217498784999998</c:v>
                </c:pt>
                <c:pt idx="5209">
                  <c:v>2.7221278043999999</c:v>
                </c:pt>
                <c:pt idx="5210">
                  <c:v>2.7233928198000004</c:v>
                </c:pt>
                <c:pt idx="5211">
                  <c:v>2.7253311063999996</c:v>
                </c:pt>
                <c:pt idx="5212">
                  <c:v>2.726748486</c:v>
                </c:pt>
                <c:pt idx="5213">
                  <c:v>2.7271188100000003</c:v>
                </c:pt>
                <c:pt idx="5214">
                  <c:v>2.7278217911999998</c:v>
                </c:pt>
                <c:pt idx="5215">
                  <c:v>2.7293516835000005</c:v>
                </c:pt>
                <c:pt idx="5216">
                  <c:v>2.7301733304999996</c:v>
                </c:pt>
                <c:pt idx="5217">
                  <c:v>2.7298131183999996</c:v>
                </c:pt>
                <c:pt idx="5218">
                  <c:v>2.7296128199999998</c:v>
                </c:pt>
                <c:pt idx="5219">
                  <c:v>2.7299482509000002</c:v>
                </c:pt>
                <c:pt idx="5220">
                  <c:v>2.7306276102</c:v>
                </c:pt>
                <c:pt idx="5221">
                  <c:v>2.7316733038000005</c:v>
                </c:pt>
                <c:pt idx="5222">
                  <c:v>2.7325463400000003</c:v>
                </c:pt>
                <c:pt idx="5223">
                  <c:v>2.7337538697000001</c:v>
                </c:pt>
                <c:pt idx="5224">
                  <c:v>2.734430358</c:v>
                </c:pt>
                <c:pt idx="5225">
                  <c:v>2.7349404879999999</c:v>
                </c:pt>
                <c:pt idx="5226">
                  <c:v>2.7359771106999999</c:v>
                </c:pt>
                <c:pt idx="5227">
                  <c:v>2.7366905556000001</c:v>
                </c:pt>
                <c:pt idx="5228">
                  <c:v>2.7367238766000002</c:v>
                </c:pt>
                <c:pt idx="5229">
                  <c:v>2.7365731274000002</c:v>
                </c:pt>
                <c:pt idx="5230">
                  <c:v>2.7365792226000001</c:v>
                </c:pt>
                <c:pt idx="5231">
                  <c:v>2.7376065991999998</c:v>
                </c:pt>
                <c:pt idx="5232">
                  <c:v>2.7388437495</c:v>
                </c:pt>
                <c:pt idx="5233">
                  <c:v>2.7399225435999996</c:v>
                </c:pt>
                <c:pt idx="5234">
                  <c:v>2.7408349528000002</c:v>
                </c:pt>
                <c:pt idx="5235">
                  <c:v>2.742251886</c:v>
                </c:pt>
                <c:pt idx="5236">
                  <c:v>2.7426200970000001</c:v>
                </c:pt>
                <c:pt idx="5237">
                  <c:v>2.7424726468</c:v>
                </c:pt>
                <c:pt idx="5238">
                  <c:v>2.7428344679999999</c:v>
                </c:pt>
                <c:pt idx="5239">
                  <c:v>2.7435486888000002</c:v>
                </c:pt>
                <c:pt idx="5240">
                  <c:v>2.7442533779999998</c:v>
                </c:pt>
                <c:pt idx="5241">
                  <c:v>2.7447787222</c:v>
                </c:pt>
                <c:pt idx="5242">
                  <c:v>2.7456565637999999</c:v>
                </c:pt>
                <c:pt idx="5243">
                  <c:v>2.7465184804000002</c:v>
                </c:pt>
                <c:pt idx="5244">
                  <c:v>2.7472410896000001</c:v>
                </c:pt>
                <c:pt idx="5245">
                  <c:v>2.7479765984000002</c:v>
                </c:pt>
                <c:pt idx="5246">
                  <c:v>2.7487153960000001</c:v>
                </c:pt>
                <c:pt idx="5247">
                  <c:v>2.7497796134999999</c:v>
                </c:pt>
                <c:pt idx="5248">
                  <c:v>2.7506756688000005</c:v>
                </c:pt>
                <c:pt idx="5249">
                  <c:v>2.7513922956000001</c:v>
                </c:pt>
                <c:pt idx="5250">
                  <c:v>2.7516120710000003</c:v>
                </c:pt>
                <c:pt idx="5251">
                  <c:v>2.7522021996000001</c:v>
                </c:pt>
                <c:pt idx="5252">
                  <c:v>2.7533086635999999</c:v>
                </c:pt>
                <c:pt idx="5253">
                  <c:v>2.7545820380000001</c:v>
                </c:pt>
                <c:pt idx="5254">
                  <c:v>2.7556920380000003</c:v>
                </c:pt>
                <c:pt idx="5255">
                  <c:v>2.7569464857999999</c:v>
                </c:pt>
                <c:pt idx="5256">
                  <c:v>2.7577135729999998</c:v>
                </c:pt>
                <c:pt idx="5257">
                  <c:v>2.7576515115000002</c:v>
                </c:pt>
                <c:pt idx="5258">
                  <c:v>2.7572733831000003</c:v>
                </c:pt>
                <c:pt idx="5259">
                  <c:v>2.7578801565000002</c:v>
                </c:pt>
                <c:pt idx="5260">
                  <c:v>2.758979557</c:v>
                </c:pt>
                <c:pt idx="5261">
                  <c:v>2.760067855</c:v>
                </c:pt>
                <c:pt idx="5262">
                  <c:v>2.7609845823000003</c:v>
                </c:pt>
                <c:pt idx="5263">
                  <c:v>2.7622690075</c:v>
                </c:pt>
                <c:pt idx="5264">
                  <c:v>2.7632970122999998</c:v>
                </c:pt>
                <c:pt idx="5265">
                  <c:v>2.7638356150000001</c:v>
                </c:pt>
                <c:pt idx="5266">
                  <c:v>2.7645219215999997</c:v>
                </c:pt>
                <c:pt idx="5267">
                  <c:v>2.7658537230000002</c:v>
                </c:pt>
                <c:pt idx="5268">
                  <c:v>2.7666299997000006</c:v>
                </c:pt>
                <c:pt idx="5269">
                  <c:v>2.7666755200000002</c:v>
                </c:pt>
                <c:pt idx="5270">
                  <c:v>2.7670711671000001</c:v>
                </c:pt>
                <c:pt idx="5271">
                  <c:v>2.7681446624000001</c:v>
                </c:pt>
                <c:pt idx="5272">
                  <c:v>2.7695507790000002</c:v>
                </c:pt>
                <c:pt idx="5273">
                  <c:v>2.7700798674999998</c:v>
                </c:pt>
                <c:pt idx="5274">
                  <c:v>2.7702925855</c:v>
                </c:pt>
                <c:pt idx="5275">
                  <c:v>2.7695043851999999</c:v>
                </c:pt>
                <c:pt idx="5276">
                  <c:v>2.76819375</c:v>
                </c:pt>
                <c:pt idx="5277">
                  <c:v>2.7685717803000003</c:v>
                </c:pt>
                <c:pt idx="5278">
                  <c:v>2.7701519669999999</c:v>
                </c:pt>
                <c:pt idx="5279">
                  <c:v>2.7717049579999999</c:v>
                </c:pt>
                <c:pt idx="5280">
                  <c:v>2.7735843552999997</c:v>
                </c:pt>
                <c:pt idx="5281">
                  <c:v>2.7749447424000002</c:v>
                </c:pt>
                <c:pt idx="5282">
                  <c:v>2.7754420216</c:v>
                </c:pt>
                <c:pt idx="5283">
                  <c:v>2.7757818495</c:v>
                </c:pt>
                <c:pt idx="5284">
                  <c:v>2.7766619814000006</c:v>
                </c:pt>
                <c:pt idx="5285">
                  <c:v>2.7777013290000001</c:v>
                </c:pt>
                <c:pt idx="5286">
                  <c:v>2.7778805496000003</c:v>
                </c:pt>
                <c:pt idx="5287">
                  <c:v>2.7778715665</c:v>
                </c:pt>
                <c:pt idx="5288">
                  <c:v>2.7783949136000001</c:v>
                </c:pt>
                <c:pt idx="5289">
                  <c:v>2.7798255512000001</c:v>
                </c:pt>
                <c:pt idx="5290">
                  <c:v>2.7811456960000003</c:v>
                </c:pt>
                <c:pt idx="5291">
                  <c:v>2.7819626296000002</c:v>
                </c:pt>
                <c:pt idx="5292">
                  <c:v>2.7831433520000002</c:v>
                </c:pt>
                <c:pt idx="5293">
                  <c:v>2.78464271</c:v>
                </c:pt>
                <c:pt idx="5294">
                  <c:v>2.7856274144999995</c:v>
                </c:pt>
                <c:pt idx="5295">
                  <c:v>2.7859056932999997</c:v>
                </c:pt>
                <c:pt idx="5296">
                  <c:v>2.786338384</c:v>
                </c:pt>
                <c:pt idx="5297">
                  <c:v>2.7869158224000001</c:v>
                </c:pt>
                <c:pt idx="5298">
                  <c:v>2.7871148610000001</c:v>
                </c:pt>
                <c:pt idx="5299">
                  <c:v>2.7876260272</c:v>
                </c:pt>
                <c:pt idx="5300">
                  <c:v>2.7884364203999996</c:v>
                </c:pt>
                <c:pt idx="5301">
                  <c:v>2.7892549696</c:v>
                </c:pt>
                <c:pt idx="5302">
                  <c:v>2.7894217472</c:v>
                </c:pt>
                <c:pt idx="5303">
                  <c:v>2.7894599586000002</c:v>
                </c:pt>
                <c:pt idx="5304">
                  <c:v>2.7900198946999999</c:v>
                </c:pt>
                <c:pt idx="5305">
                  <c:v>2.7907457167999996</c:v>
                </c:pt>
                <c:pt idx="5306">
                  <c:v>2.7916212599999999</c:v>
                </c:pt>
                <c:pt idx="5307">
                  <c:v>2.7923180801999998</c:v>
                </c:pt>
                <c:pt idx="5308">
                  <c:v>2.7935206542</c:v>
                </c:pt>
                <c:pt idx="5309">
                  <c:v>2.7956045880000002</c:v>
                </c:pt>
                <c:pt idx="5310">
                  <c:v>2.7973294368999997</c:v>
                </c:pt>
                <c:pt idx="5311">
                  <c:v>2.7980121015999999</c:v>
                </c:pt>
                <c:pt idx="5312">
                  <c:v>2.7983403146999999</c:v>
                </c:pt>
                <c:pt idx="5313">
                  <c:v>2.7982847991999997</c:v>
                </c:pt>
                <c:pt idx="5314">
                  <c:v>2.7985416039</c:v>
                </c:pt>
                <c:pt idx="5315">
                  <c:v>2.7986162757000002</c:v>
                </c:pt>
                <c:pt idx="5316">
                  <c:v>2.7985445111999998</c:v>
                </c:pt>
                <c:pt idx="5317">
                  <c:v>2.7989769930000001</c:v>
                </c:pt>
                <c:pt idx="5318">
                  <c:v>2.8002683477000003</c:v>
                </c:pt>
                <c:pt idx="5319">
                  <c:v>2.8015792728000002</c:v>
                </c:pt>
                <c:pt idx="5320">
                  <c:v>2.8025714272999998</c:v>
                </c:pt>
                <c:pt idx="5321">
                  <c:v>2.8030788455</c:v>
                </c:pt>
                <c:pt idx="5322">
                  <c:v>2.8035732980999999</c:v>
                </c:pt>
                <c:pt idx="5323">
                  <c:v>2.8042597619999996</c:v>
                </c:pt>
                <c:pt idx="5324">
                  <c:v>2.8047982072000002</c:v>
                </c:pt>
                <c:pt idx="5325">
                  <c:v>2.8055059345000002</c:v>
                </c:pt>
                <c:pt idx="5326">
                  <c:v>2.8065505950000005</c:v>
                </c:pt>
                <c:pt idx="5327">
                  <c:v>2.8071136367999996</c:v>
                </c:pt>
                <c:pt idx="5328">
                  <c:v>2.8071559021000003</c:v>
                </c:pt>
                <c:pt idx="5329">
                  <c:v>2.8078882942000001</c:v>
                </c:pt>
                <c:pt idx="5330">
                  <c:v>2.8094932922000004</c:v>
                </c:pt>
                <c:pt idx="5331">
                  <c:v>2.811121317</c:v>
                </c:pt>
                <c:pt idx="5332">
                  <c:v>2.8117092023999999</c:v>
                </c:pt>
                <c:pt idx="5333">
                  <c:v>2.8121033693999999</c:v>
                </c:pt>
                <c:pt idx="5334">
                  <c:v>2.8128313752</c:v>
                </c:pt>
                <c:pt idx="5335">
                  <c:v>2.8139063317000002</c:v>
                </c:pt>
                <c:pt idx="5336">
                  <c:v>2.8148055224999999</c:v>
                </c:pt>
                <c:pt idx="5337">
                  <c:v>2.8155321683999999</c:v>
                </c:pt>
                <c:pt idx="5338">
                  <c:v>2.8157343876000001</c:v>
                </c:pt>
                <c:pt idx="5339">
                  <c:v>2.8164905072999997</c:v>
                </c:pt>
                <c:pt idx="5340">
                  <c:v>2.8177631495999997</c:v>
                </c:pt>
                <c:pt idx="5341">
                  <c:v>2.8186660778000006</c:v>
                </c:pt>
                <c:pt idx="5342">
                  <c:v>2.8188684582000003</c:v>
                </c:pt>
                <c:pt idx="5343">
                  <c:v>2.8190528855000001</c:v>
                </c:pt>
                <c:pt idx="5344">
                  <c:v>2.8199266275000001</c:v>
                </c:pt>
                <c:pt idx="5345">
                  <c:v>2.8216772658</c:v>
                </c:pt>
                <c:pt idx="5346">
                  <c:v>2.8223784862999999</c:v>
                </c:pt>
                <c:pt idx="5347">
                  <c:v>2.822403392</c:v>
                </c:pt>
                <c:pt idx="5348">
                  <c:v>2.8230867319000001</c:v>
                </c:pt>
                <c:pt idx="5349">
                  <c:v>2.8235450490000003</c:v>
                </c:pt>
                <c:pt idx="5350">
                  <c:v>2.8239984907999998</c:v>
                </c:pt>
                <c:pt idx="5351">
                  <c:v>2.8247991981</c:v>
                </c:pt>
                <c:pt idx="5352">
                  <c:v>2.8259733771</c:v>
                </c:pt>
                <c:pt idx="5353">
                  <c:v>2.8268609038999997</c:v>
                </c:pt>
                <c:pt idx="5354">
                  <c:v>2.8274192162999996</c:v>
                </c:pt>
                <c:pt idx="5355">
                  <c:v>2.8274034173999998</c:v>
                </c:pt>
                <c:pt idx="5356">
                  <c:v>2.8278898039999998</c:v>
                </c:pt>
                <c:pt idx="5357">
                  <c:v>2.8288506270000005</c:v>
                </c:pt>
                <c:pt idx="5358">
                  <c:v>2.8299991086</c:v>
                </c:pt>
                <c:pt idx="5359">
                  <c:v>2.8306241393999998</c:v>
                </c:pt>
                <c:pt idx="5360">
                  <c:v>2.8304077319999998</c:v>
                </c:pt>
                <c:pt idx="5361">
                  <c:v>2.8297069970000002</c:v>
                </c:pt>
                <c:pt idx="5362">
                  <c:v>2.8295281380000001</c:v>
                </c:pt>
                <c:pt idx="5363">
                  <c:v>2.8312790994000001</c:v>
                </c:pt>
                <c:pt idx="5364">
                  <c:v>2.8323893498999997</c:v>
                </c:pt>
                <c:pt idx="5365">
                  <c:v>2.8335063040000001</c:v>
                </c:pt>
                <c:pt idx="5366">
                  <c:v>2.8351635983999999</c:v>
                </c:pt>
                <c:pt idx="5367">
                  <c:v>2.8366875406999998</c:v>
                </c:pt>
                <c:pt idx="5368">
                  <c:v>2.8373336376</c:v>
                </c:pt>
                <c:pt idx="5369">
                  <c:v>2.8375845729</c:v>
                </c:pt>
                <c:pt idx="5370">
                  <c:v>2.8381602406999997</c:v>
                </c:pt>
                <c:pt idx="5371">
                  <c:v>2.8390722021000001</c:v>
                </c:pt>
                <c:pt idx="5372">
                  <c:v>2.8401474771999999</c:v>
                </c:pt>
                <c:pt idx="5373">
                  <c:v>2.8410448896</c:v>
                </c:pt>
                <c:pt idx="5374">
                  <c:v>2.8414445097999996</c:v>
                </c:pt>
                <c:pt idx="5375">
                  <c:v>2.8420287440999998</c:v>
                </c:pt>
                <c:pt idx="5376">
                  <c:v>2.8427992824000001</c:v>
                </c:pt>
                <c:pt idx="5377">
                  <c:v>2.8439523008999998</c:v>
                </c:pt>
                <c:pt idx="5378">
                  <c:v>2.8453164344999999</c:v>
                </c:pt>
                <c:pt idx="5379">
                  <c:v>2.8460193669999998</c:v>
                </c:pt>
                <c:pt idx="5380">
                  <c:v>2.8474299427999998</c:v>
                </c:pt>
                <c:pt idx="5381">
                  <c:v>2.8482833284000004</c:v>
                </c:pt>
                <c:pt idx="5382">
                  <c:v>2.8487673500000001</c:v>
                </c:pt>
                <c:pt idx="5383">
                  <c:v>2.8489032672000003</c:v>
                </c:pt>
                <c:pt idx="5384">
                  <c:v>2.8491992591999997</c:v>
                </c:pt>
                <c:pt idx="5385">
                  <c:v>2.850158784</c:v>
                </c:pt>
                <c:pt idx="5386">
                  <c:v>2.8512868016999997</c:v>
                </c:pt>
                <c:pt idx="5387">
                  <c:v>2.8521922926000003</c:v>
                </c:pt>
                <c:pt idx="5388">
                  <c:v>2.8530830718</c:v>
                </c:pt>
                <c:pt idx="5389">
                  <c:v>2.8534638168000002</c:v>
                </c:pt>
                <c:pt idx="5390">
                  <c:v>2.8541830524999998</c:v>
                </c:pt>
                <c:pt idx="5391">
                  <c:v>2.8555925088</c:v>
                </c:pt>
                <c:pt idx="5392">
                  <c:v>2.8570087232999999</c:v>
                </c:pt>
                <c:pt idx="5393">
                  <c:v>2.8575763141000001</c:v>
                </c:pt>
                <c:pt idx="5394">
                  <c:v>2.8583074676</c:v>
                </c:pt>
                <c:pt idx="5395">
                  <c:v>2.8595309000000002</c:v>
                </c:pt>
                <c:pt idx="5396">
                  <c:v>2.8598609745000001</c:v>
                </c:pt>
                <c:pt idx="5397">
                  <c:v>2.8601597332000002</c:v>
                </c:pt>
                <c:pt idx="5398">
                  <c:v>2.8606072008000001</c:v>
                </c:pt>
                <c:pt idx="5399">
                  <c:v>2.8610579919999997</c:v>
                </c:pt>
                <c:pt idx="5400">
                  <c:v>2.8616756546</c:v>
                </c:pt>
                <c:pt idx="5401">
                  <c:v>2.8623082044000001</c:v>
                </c:pt>
                <c:pt idx="5402">
                  <c:v>2.8627970432000005</c:v>
                </c:pt>
                <c:pt idx="5403">
                  <c:v>2.8634709407000001</c:v>
                </c:pt>
                <c:pt idx="5404">
                  <c:v>2.8648305545999997</c:v>
                </c:pt>
                <c:pt idx="5405">
                  <c:v>2.8663852579999998</c:v>
                </c:pt>
                <c:pt idx="5406">
                  <c:v>2.8670610600000002</c:v>
                </c:pt>
                <c:pt idx="5407">
                  <c:v>2.8670362776</c:v>
                </c:pt>
                <c:pt idx="5408">
                  <c:v>2.8673419850000004</c:v>
                </c:pt>
                <c:pt idx="5409">
                  <c:v>2.8683467610000002</c:v>
                </c:pt>
                <c:pt idx="5410">
                  <c:v>2.8695317663999997</c:v>
                </c:pt>
                <c:pt idx="5411">
                  <c:v>2.8700160965999997</c:v>
                </c:pt>
                <c:pt idx="5412">
                  <c:v>2.8703302187999999</c:v>
                </c:pt>
                <c:pt idx="5413">
                  <c:v>2.8709898191999996</c:v>
                </c:pt>
                <c:pt idx="5414">
                  <c:v>2.8716775965000001</c:v>
                </c:pt>
                <c:pt idx="5415">
                  <c:v>2.8718645550000002</c:v>
                </c:pt>
                <c:pt idx="5416">
                  <c:v>2.8720779855000003</c:v>
                </c:pt>
                <c:pt idx="5417">
                  <c:v>2.8726237332999998</c:v>
                </c:pt>
                <c:pt idx="5418">
                  <c:v>2.8744129855999998</c:v>
                </c:pt>
                <c:pt idx="5419">
                  <c:v>2.8760387916000001</c:v>
                </c:pt>
                <c:pt idx="5420">
                  <c:v>2.8767899685999998</c:v>
                </c:pt>
                <c:pt idx="5421">
                  <c:v>2.8780274047999996</c:v>
                </c:pt>
                <c:pt idx="5422">
                  <c:v>2.8797776997999995</c:v>
                </c:pt>
                <c:pt idx="5423">
                  <c:v>2.8803273624000001</c:v>
                </c:pt>
                <c:pt idx="5424">
                  <c:v>2.8800086072999997</c:v>
                </c:pt>
                <c:pt idx="5425">
                  <c:v>2.8793175039999999</c:v>
                </c:pt>
                <c:pt idx="5426">
                  <c:v>2.8793344125</c:v>
                </c:pt>
                <c:pt idx="5427">
                  <c:v>2.8806104976000002</c:v>
                </c:pt>
                <c:pt idx="5428">
                  <c:v>2.8815691175000007</c:v>
                </c:pt>
                <c:pt idx="5429">
                  <c:v>2.8822085397000001</c:v>
                </c:pt>
                <c:pt idx="5430">
                  <c:v>2.8832105256</c:v>
                </c:pt>
                <c:pt idx="5431">
                  <c:v>2.8840322218000001</c:v>
                </c:pt>
                <c:pt idx="5432">
                  <c:v>2.8844516274999998</c:v>
                </c:pt>
                <c:pt idx="5433">
                  <c:v>2.8850365936000002</c:v>
                </c:pt>
                <c:pt idx="5434">
                  <c:v>2.8861464666000001</c:v>
                </c:pt>
                <c:pt idx="5435">
                  <c:v>2.8874320032000003</c:v>
                </c:pt>
                <c:pt idx="5436">
                  <c:v>2.8876263168</c:v>
                </c:pt>
                <c:pt idx="5437">
                  <c:v>2.8878405599999999</c:v>
                </c:pt>
                <c:pt idx="5438">
                  <c:v>2.8894343351999998</c:v>
                </c:pt>
                <c:pt idx="5439">
                  <c:v>2.8903310159999998</c:v>
                </c:pt>
                <c:pt idx="5440">
                  <c:v>2.8907093610999999</c:v>
                </c:pt>
                <c:pt idx="5441">
                  <c:v>2.8912334031000002</c:v>
                </c:pt>
                <c:pt idx="5442">
                  <c:v>2.8915669232000005</c:v>
                </c:pt>
                <c:pt idx="5443">
                  <c:v>2.8923957043999997</c:v>
                </c:pt>
                <c:pt idx="5444">
                  <c:v>2.8930323002000002</c:v>
                </c:pt>
                <c:pt idx="5445">
                  <c:v>2.8943664456000002</c:v>
                </c:pt>
                <c:pt idx="5446">
                  <c:v>2.8952203893999995</c:v>
                </c:pt>
                <c:pt idx="5447">
                  <c:v>2.8957780452000002</c:v>
                </c:pt>
                <c:pt idx="5448">
                  <c:v>2.8968743881000001</c:v>
                </c:pt>
                <c:pt idx="5449">
                  <c:v>2.8981215604999999</c:v>
                </c:pt>
                <c:pt idx="5450">
                  <c:v>2.8988284915999998</c:v>
                </c:pt>
                <c:pt idx="5451">
                  <c:v>2.8991774313000001</c:v>
                </c:pt>
                <c:pt idx="5452">
                  <c:v>2.8995213940000002</c:v>
                </c:pt>
                <c:pt idx="5453">
                  <c:v>2.9000077704000002</c:v>
                </c:pt>
                <c:pt idx="5454">
                  <c:v>2.9003384517999997</c:v>
                </c:pt>
                <c:pt idx="5455">
                  <c:v>2.9008648844999998</c:v>
                </c:pt>
                <c:pt idx="5456">
                  <c:v>2.9015871084000002</c:v>
                </c:pt>
                <c:pt idx="5457">
                  <c:v>2.9021169740000001</c:v>
                </c:pt>
                <c:pt idx="5458">
                  <c:v>2.9031892024999997</c:v>
                </c:pt>
                <c:pt idx="5459">
                  <c:v>2.9044323321999999</c:v>
                </c:pt>
                <c:pt idx="5460">
                  <c:v>2.9056872856</c:v>
                </c:pt>
                <c:pt idx="5461">
                  <c:v>2.9064366559999999</c:v>
                </c:pt>
                <c:pt idx="5462">
                  <c:v>2.9066419430000003</c:v>
                </c:pt>
                <c:pt idx="5463">
                  <c:v>2.906838885</c:v>
                </c:pt>
                <c:pt idx="5464">
                  <c:v>2.9073724992000001</c:v>
                </c:pt>
                <c:pt idx="5465">
                  <c:v>2.9085928937999999</c:v>
                </c:pt>
                <c:pt idx="5466">
                  <c:v>2.9101584704000003</c:v>
                </c:pt>
                <c:pt idx="5467">
                  <c:v>2.9117191976000001</c:v>
                </c:pt>
                <c:pt idx="5468">
                  <c:v>2.912419023</c:v>
                </c:pt>
                <c:pt idx="5469">
                  <c:v>2.9124403811999997</c:v>
                </c:pt>
                <c:pt idx="5470">
                  <c:v>2.9129810995999996</c:v>
                </c:pt>
                <c:pt idx="5471">
                  <c:v>2.9141871032000002</c:v>
                </c:pt>
                <c:pt idx="5472">
                  <c:v>2.915376492</c:v>
                </c:pt>
                <c:pt idx="5473">
                  <c:v>2.9157147162000001</c:v>
                </c:pt>
                <c:pt idx="5474">
                  <c:v>2.9157328410000001</c:v>
                </c:pt>
                <c:pt idx="5475">
                  <c:v>2.9164681952000002</c:v>
                </c:pt>
                <c:pt idx="5476">
                  <c:v>2.9170192775000001</c:v>
                </c:pt>
                <c:pt idx="5477">
                  <c:v>2.9177631385999998</c:v>
                </c:pt>
                <c:pt idx="5478">
                  <c:v>2.9195614498000002</c:v>
                </c:pt>
                <c:pt idx="5479">
                  <c:v>2.9210297428000005</c:v>
                </c:pt>
                <c:pt idx="5480">
                  <c:v>2.9214369855000002</c:v>
                </c:pt>
                <c:pt idx="5481">
                  <c:v>2.9220203077</c:v>
                </c:pt>
                <c:pt idx="5482">
                  <c:v>2.9227914839999998</c:v>
                </c:pt>
                <c:pt idx="5483">
                  <c:v>2.9235593964999995</c:v>
                </c:pt>
                <c:pt idx="5484">
                  <c:v>2.9241295055000003</c:v>
                </c:pt>
                <c:pt idx="5485">
                  <c:v>2.9248858368000001</c:v>
                </c:pt>
                <c:pt idx="5486">
                  <c:v>2.9261689458000002</c:v>
                </c:pt>
                <c:pt idx="5487">
                  <c:v>2.9272727294999998</c:v>
                </c:pt>
                <c:pt idx="5488">
                  <c:v>2.9282021769000002</c:v>
                </c:pt>
                <c:pt idx="5489">
                  <c:v>2.9284556002</c:v>
                </c:pt>
                <c:pt idx="5490">
                  <c:v>2.9287308413999993</c:v>
                </c:pt>
                <c:pt idx="5491">
                  <c:v>2.9292108159999994</c:v>
                </c:pt>
                <c:pt idx="5492">
                  <c:v>2.9294760032</c:v>
                </c:pt>
                <c:pt idx="5493">
                  <c:v>2.9305803903999998</c:v>
                </c:pt>
                <c:pt idx="5494">
                  <c:v>2.9316832362</c:v>
                </c:pt>
                <c:pt idx="5495">
                  <c:v>2.9324068223999999</c:v>
                </c:pt>
                <c:pt idx="5496">
                  <c:v>2.9334662205999997</c:v>
                </c:pt>
                <c:pt idx="5497">
                  <c:v>2.9345122842000002</c:v>
                </c:pt>
                <c:pt idx="5498">
                  <c:v>2.9350362990000001</c:v>
                </c:pt>
                <c:pt idx="5499">
                  <c:v>2.9350381720000001</c:v>
                </c:pt>
                <c:pt idx="5500">
                  <c:v>2.9350400240000005</c:v>
                </c:pt>
                <c:pt idx="5501">
                  <c:v>2.9357084859999998</c:v>
                </c:pt>
                <c:pt idx="5502">
                  <c:v>2.9362359744000002</c:v>
                </c:pt>
                <c:pt idx="5503">
                  <c:v>2.9366207881000004</c:v>
                </c:pt>
                <c:pt idx="5504">
                  <c:v>2.9378588250000002</c:v>
                </c:pt>
                <c:pt idx="5505">
                  <c:v>2.9387728593999998</c:v>
                </c:pt>
                <c:pt idx="5506">
                  <c:v>2.9400515435000001</c:v>
                </c:pt>
                <c:pt idx="5507">
                  <c:v>2.9411287424000001</c:v>
                </c:pt>
                <c:pt idx="5508">
                  <c:v>2.9418481924000002</c:v>
                </c:pt>
                <c:pt idx="5509">
                  <c:v>2.9420232972</c:v>
                </c:pt>
                <c:pt idx="5510">
                  <c:v>2.9425293711</c:v>
                </c:pt>
                <c:pt idx="5511">
                  <c:v>2.9439092532000002</c:v>
                </c:pt>
                <c:pt idx="5512">
                  <c:v>2.9452471329999996</c:v>
                </c:pt>
                <c:pt idx="5513">
                  <c:v>2.9469228401999996</c:v>
                </c:pt>
                <c:pt idx="5514">
                  <c:v>2.9482777881</c:v>
                </c:pt>
                <c:pt idx="5515">
                  <c:v>2.9493254647999998</c:v>
                </c:pt>
                <c:pt idx="5516">
                  <c:v>2.9491851071999999</c:v>
                </c:pt>
                <c:pt idx="5517">
                  <c:v>2.9486950800000002</c:v>
                </c:pt>
                <c:pt idx="5518">
                  <c:v>2.9492471399999998</c:v>
                </c:pt>
                <c:pt idx="5519">
                  <c:v>2.9499605836000002</c:v>
                </c:pt>
                <c:pt idx="5520">
                  <c:v>2.9504975624999998</c:v>
                </c:pt>
                <c:pt idx="5521">
                  <c:v>2.9501704319999997</c:v>
                </c:pt>
                <c:pt idx="5522">
                  <c:v>2.9502283958000004</c:v>
                </c:pt>
                <c:pt idx="5523">
                  <c:v>2.9515273941999998</c:v>
                </c:pt>
                <c:pt idx="5524">
                  <c:v>2.953196631</c:v>
                </c:pt>
                <c:pt idx="5525">
                  <c:v>2.9545247361000002</c:v>
                </c:pt>
                <c:pt idx="5526">
                  <c:v>2.9553316172000001</c:v>
                </c:pt>
                <c:pt idx="5527">
                  <c:v>2.955963648</c:v>
                </c:pt>
                <c:pt idx="5528">
                  <c:v>2.9567605734</c:v>
                </c:pt>
                <c:pt idx="5529">
                  <c:v>2.9576953915000002</c:v>
                </c:pt>
                <c:pt idx="5530">
                  <c:v>2.9591028829999999</c:v>
                </c:pt>
                <c:pt idx="5531">
                  <c:v>2.9608097729000002</c:v>
                </c:pt>
                <c:pt idx="5532">
                  <c:v>2.9618320071999999</c:v>
                </c:pt>
                <c:pt idx="5533">
                  <c:v>2.9623225085999998</c:v>
                </c:pt>
                <c:pt idx="5534">
                  <c:v>2.9626363261000002</c:v>
                </c:pt>
                <c:pt idx="5535">
                  <c:v>2.9631150351</c:v>
                </c:pt>
                <c:pt idx="5536">
                  <c:v>2.9636361020000002</c:v>
                </c:pt>
                <c:pt idx="5537">
                  <c:v>2.9636472899999999</c:v>
                </c:pt>
                <c:pt idx="5538">
                  <c:v>2.9639662564999996</c:v>
                </c:pt>
                <c:pt idx="5539">
                  <c:v>2.9646133658</c:v>
                </c:pt>
                <c:pt idx="5540">
                  <c:v>2.9654593073999997</c:v>
                </c:pt>
                <c:pt idx="5541">
                  <c:v>2.9664770150999997</c:v>
                </c:pt>
                <c:pt idx="5542">
                  <c:v>2.9673451332000003</c:v>
                </c:pt>
                <c:pt idx="5543">
                  <c:v>2.9687471239999996</c:v>
                </c:pt>
                <c:pt idx="5544">
                  <c:v>2.9697888521999993</c:v>
                </c:pt>
                <c:pt idx="5545">
                  <c:v>2.9706470712999997</c:v>
                </c:pt>
                <c:pt idx="5546">
                  <c:v>2.9709867472</c:v>
                </c:pt>
                <c:pt idx="5547">
                  <c:v>2.9711648691999999</c:v>
                </c:pt>
                <c:pt idx="5548">
                  <c:v>2.9720436144</c:v>
                </c:pt>
                <c:pt idx="5549">
                  <c:v>2.9725941719999995</c:v>
                </c:pt>
                <c:pt idx="5550">
                  <c:v>2.9726429952000002</c:v>
                </c:pt>
                <c:pt idx="5551">
                  <c:v>2.9728652891000005</c:v>
                </c:pt>
                <c:pt idx="5552">
                  <c:v>2.9736182956000001</c:v>
                </c:pt>
                <c:pt idx="5553">
                  <c:v>2.9754074237999997</c:v>
                </c:pt>
                <c:pt idx="5554">
                  <c:v>2.9761368911999999</c:v>
                </c:pt>
                <c:pt idx="5555">
                  <c:v>2.9767064742000002</c:v>
                </c:pt>
                <c:pt idx="5556">
                  <c:v>2.9774683554000001</c:v>
                </c:pt>
                <c:pt idx="5557">
                  <c:v>2.9784429770999998</c:v>
                </c:pt>
                <c:pt idx="5558">
                  <c:v>2.9801630934000003</c:v>
                </c:pt>
                <c:pt idx="5559">
                  <c:v>2.9816894880000002</c:v>
                </c:pt>
                <c:pt idx="5560">
                  <c:v>2.983539559</c:v>
                </c:pt>
                <c:pt idx="5561">
                  <c:v>2.9838169361000002</c:v>
                </c:pt>
                <c:pt idx="5562">
                  <c:v>2.9839019375999998</c:v>
                </c:pt>
                <c:pt idx="5563">
                  <c:v>2.98413846</c:v>
                </c:pt>
                <c:pt idx="5564">
                  <c:v>2.985093548</c:v>
                </c:pt>
                <c:pt idx="5565">
                  <c:v>2.9864182883999999</c:v>
                </c:pt>
                <c:pt idx="5566">
                  <c:v>2.987394085</c:v>
                </c:pt>
                <c:pt idx="5567">
                  <c:v>2.9874877237000002</c:v>
                </c:pt>
                <c:pt idx="5568">
                  <c:v>2.9873718257000004</c:v>
                </c:pt>
                <c:pt idx="5569">
                  <c:v>2.9877703416000001</c:v>
                </c:pt>
                <c:pt idx="5570">
                  <c:v>2.9888758948</c:v>
                </c:pt>
                <c:pt idx="5571">
                  <c:v>2.9901655905000002</c:v>
                </c:pt>
                <c:pt idx="5572">
                  <c:v>2.9916514115999999</c:v>
                </c:pt>
                <c:pt idx="5573">
                  <c:v>2.9924472996000002</c:v>
                </c:pt>
                <c:pt idx="5574">
                  <c:v>2.99326545</c:v>
                </c:pt>
                <c:pt idx="5575">
                  <c:v>2.9939115592000003</c:v>
                </c:pt>
                <c:pt idx="5576">
                  <c:v>2.9943616994999998</c:v>
                </c:pt>
                <c:pt idx="5577">
                  <c:v>2.9942731738999999</c:v>
                </c:pt>
                <c:pt idx="5578">
                  <c:v>2.9950421280000001</c:v>
                </c:pt>
                <c:pt idx="5579">
                  <c:v>2.9970165777999997</c:v>
                </c:pt>
                <c:pt idx="5580">
                  <c:v>2.9986195425999997</c:v>
                </c:pt>
                <c:pt idx="5581">
                  <c:v>2.9986197696000003</c:v>
                </c:pt>
                <c:pt idx="5582">
                  <c:v>2.998244787</c:v>
                </c:pt>
                <c:pt idx="5583">
                  <c:v>2.9980112680000004</c:v>
                </c:pt>
                <c:pt idx="5584">
                  <c:v>2.9983183503000004</c:v>
                </c:pt>
                <c:pt idx="5585">
                  <c:v>2.9997170135999998</c:v>
                </c:pt>
                <c:pt idx="5586">
                  <c:v>3.0011123988999997</c:v>
                </c:pt>
                <c:pt idx="5587">
                  <c:v>3.0023305231000004</c:v>
                </c:pt>
                <c:pt idx="5588">
                  <c:v>3.0024809063000002</c:v>
                </c:pt>
                <c:pt idx="5589">
                  <c:v>3.0024504576000002</c:v>
                </c:pt>
                <c:pt idx="5590">
                  <c:v>3.0027970528000001</c:v>
                </c:pt>
                <c:pt idx="5591">
                  <c:v>3.0034865723999999</c:v>
                </c:pt>
                <c:pt idx="5592">
                  <c:v>3.0043570119999998</c:v>
                </c:pt>
                <c:pt idx="5593">
                  <c:v>3.0057838379999997</c:v>
                </c:pt>
                <c:pt idx="5594">
                  <c:v>3.0063183534999998</c:v>
                </c:pt>
                <c:pt idx="5595">
                  <c:v>3.0068409369000002</c:v>
                </c:pt>
                <c:pt idx="5596">
                  <c:v>3.0075342039999997</c:v>
                </c:pt>
                <c:pt idx="5597">
                  <c:v>3.0087531759999999</c:v>
                </c:pt>
                <c:pt idx="5598">
                  <c:v>3.009400367</c:v>
                </c:pt>
                <c:pt idx="5599">
                  <c:v>3.0094979452999997</c:v>
                </c:pt>
                <c:pt idx="5600">
                  <c:v>3.0108244418000001</c:v>
                </c:pt>
                <c:pt idx="5601">
                  <c:v>3.0126630240000001</c:v>
                </c:pt>
                <c:pt idx="5602">
                  <c:v>3.0140016879</c:v>
                </c:pt>
                <c:pt idx="5603">
                  <c:v>3.0142735095999997</c:v>
                </c:pt>
                <c:pt idx="5604">
                  <c:v>3.0146036354999999</c:v>
                </c:pt>
                <c:pt idx="5605">
                  <c:v>3.0153146088000002</c:v>
                </c:pt>
                <c:pt idx="5606">
                  <c:v>3.0160530879</c:v>
                </c:pt>
                <c:pt idx="5607">
                  <c:v>3.0166192062000001</c:v>
                </c:pt>
                <c:pt idx="5608">
                  <c:v>3.0172076760000004</c:v>
                </c:pt>
                <c:pt idx="5609">
                  <c:v>3.0174306910000004</c:v>
                </c:pt>
                <c:pt idx="5610">
                  <c:v>3.0181882848000003</c:v>
                </c:pt>
                <c:pt idx="5611">
                  <c:v>3.0194788652000004</c:v>
                </c:pt>
                <c:pt idx="5612">
                  <c:v>3.0206056953</c:v>
                </c:pt>
                <c:pt idx="5613">
                  <c:v>3.02102716</c:v>
                </c:pt>
                <c:pt idx="5614">
                  <c:v>3.0217679492</c:v>
                </c:pt>
                <c:pt idx="5615">
                  <c:v>3.0228641939999998</c:v>
                </c:pt>
                <c:pt idx="5616">
                  <c:v>3.0240086771999999</c:v>
                </c:pt>
                <c:pt idx="5617">
                  <c:v>3.0250099659000003</c:v>
                </c:pt>
                <c:pt idx="5618">
                  <c:v>3.0260509323000004</c:v>
                </c:pt>
                <c:pt idx="5619">
                  <c:v>3.0270731410000002</c:v>
                </c:pt>
                <c:pt idx="5620">
                  <c:v>3.0280679792999998</c:v>
                </c:pt>
                <c:pt idx="5621">
                  <c:v>3.0285209600000003</c:v>
                </c:pt>
                <c:pt idx="5622">
                  <c:v>3.0294781660000001</c:v>
                </c:pt>
                <c:pt idx="5623">
                  <c:v>3.030792865</c:v>
                </c:pt>
                <c:pt idx="5624">
                  <c:v>3.0315311831000002</c:v>
                </c:pt>
                <c:pt idx="5625">
                  <c:v>3.0311938580000004</c:v>
                </c:pt>
                <c:pt idx="5626">
                  <c:v>3.0312053063</c:v>
                </c:pt>
                <c:pt idx="5627">
                  <c:v>3.0320716713000002</c:v>
                </c:pt>
                <c:pt idx="5628">
                  <c:v>3.0334683119999997</c:v>
                </c:pt>
                <c:pt idx="5629">
                  <c:v>3.0341621316</c:v>
                </c:pt>
                <c:pt idx="5630">
                  <c:v>3.0345398215999997</c:v>
                </c:pt>
                <c:pt idx="5631">
                  <c:v>3.0354650636000002</c:v>
                </c:pt>
                <c:pt idx="5632">
                  <c:v>3.0363783456000002</c:v>
                </c:pt>
                <c:pt idx="5633">
                  <c:v>3.0372658703999997</c:v>
                </c:pt>
                <c:pt idx="5634">
                  <c:v>3.0383383275</c:v>
                </c:pt>
                <c:pt idx="5635">
                  <c:v>3.0381772254000001</c:v>
                </c:pt>
                <c:pt idx="5636">
                  <c:v>3.0380178025999998</c:v>
                </c:pt>
                <c:pt idx="5637">
                  <c:v>3.0387499839999998</c:v>
                </c:pt>
                <c:pt idx="5638">
                  <c:v>3.0400076072000002</c:v>
                </c:pt>
                <c:pt idx="5639">
                  <c:v>3.0414433797</c:v>
                </c:pt>
                <c:pt idx="5640">
                  <c:v>3.0425077389999999</c:v>
                </c:pt>
                <c:pt idx="5641">
                  <c:v>3.0440821300000001</c:v>
                </c:pt>
                <c:pt idx="5642">
                  <c:v>3.0451139127000002</c:v>
                </c:pt>
                <c:pt idx="5643">
                  <c:v>3.0454888544000003</c:v>
                </c:pt>
                <c:pt idx="5644">
                  <c:v>3.0462441325000005</c:v>
                </c:pt>
                <c:pt idx="5645">
                  <c:v>3.0469683887999999</c:v>
                </c:pt>
                <c:pt idx="5646">
                  <c:v>3.0476633352000002</c:v>
                </c:pt>
                <c:pt idx="5647">
                  <c:v>3.0476373120000004</c:v>
                </c:pt>
                <c:pt idx="5648">
                  <c:v>3.0479571121999998</c:v>
                </c:pt>
                <c:pt idx="5649">
                  <c:v>3.0491467505999994</c:v>
                </c:pt>
                <c:pt idx="5650">
                  <c:v>3.0499577608999999</c:v>
                </c:pt>
                <c:pt idx="5651">
                  <c:v>3.0502845912000001</c:v>
                </c:pt>
                <c:pt idx="5652">
                  <c:v>3.0510057614999999</c:v>
                </c:pt>
                <c:pt idx="5653">
                  <c:v>3.052951561</c:v>
                </c:pt>
                <c:pt idx="5654">
                  <c:v>3.0538476407999999</c:v>
                </c:pt>
                <c:pt idx="5655">
                  <c:v>3.0540397707000002</c:v>
                </c:pt>
                <c:pt idx="5656">
                  <c:v>3.0540260236000001</c:v>
                </c:pt>
                <c:pt idx="5657">
                  <c:v>3.0548859072000005</c:v>
                </c:pt>
                <c:pt idx="5658">
                  <c:v>3.0557493251999999</c:v>
                </c:pt>
                <c:pt idx="5659">
                  <c:v>3.0559017059999998</c:v>
                </c:pt>
                <c:pt idx="5660">
                  <c:v>3.0565922082000001</c:v>
                </c:pt>
                <c:pt idx="5661">
                  <c:v>3.0579870219999998</c:v>
                </c:pt>
                <c:pt idx="5662">
                  <c:v>3.059210658</c:v>
                </c:pt>
                <c:pt idx="5663">
                  <c:v>3.0602630931000001</c:v>
                </c:pt>
                <c:pt idx="5664">
                  <c:v>3.0604503326999999</c:v>
                </c:pt>
                <c:pt idx="5665">
                  <c:v>3.0604766367999998</c:v>
                </c:pt>
                <c:pt idx="5666">
                  <c:v>3.0612108534</c:v>
                </c:pt>
                <c:pt idx="5667">
                  <c:v>3.0626444519999998</c:v>
                </c:pt>
                <c:pt idx="5668">
                  <c:v>3.0635727799999999</c:v>
                </c:pt>
                <c:pt idx="5669">
                  <c:v>3.0632980564999999</c:v>
                </c:pt>
                <c:pt idx="5670">
                  <c:v>3.0635929554999999</c:v>
                </c:pt>
                <c:pt idx="5671">
                  <c:v>3.0653303460000005</c:v>
                </c:pt>
                <c:pt idx="5672">
                  <c:v>3.0670784535000002</c:v>
                </c:pt>
                <c:pt idx="5673">
                  <c:v>3.0684683315000001</c:v>
                </c:pt>
                <c:pt idx="5674">
                  <c:v>3.0697976249999996</c:v>
                </c:pt>
                <c:pt idx="5675">
                  <c:v>3.0700043875</c:v>
                </c:pt>
                <c:pt idx="5676">
                  <c:v>3.0700188105999997</c:v>
                </c:pt>
                <c:pt idx="5677">
                  <c:v>3.0702081872</c:v>
                </c:pt>
                <c:pt idx="5678">
                  <c:v>3.0721630624</c:v>
                </c:pt>
                <c:pt idx="5679">
                  <c:v>3.0739883803000003</c:v>
                </c:pt>
                <c:pt idx="5680">
                  <c:v>3.0747777919999999</c:v>
                </c:pt>
                <c:pt idx="5681">
                  <c:v>3.0756090506999998</c:v>
                </c:pt>
                <c:pt idx="5682">
                  <c:v>3.0766189400999995</c:v>
                </c:pt>
                <c:pt idx="5683">
                  <c:v>3.0776167837999999</c:v>
                </c:pt>
                <c:pt idx="5684">
                  <c:v>3.0782541573</c:v>
                </c:pt>
                <c:pt idx="5685">
                  <c:v>3.0784891787999999</c:v>
                </c:pt>
                <c:pt idx="5686">
                  <c:v>3.0785386496</c:v>
                </c:pt>
                <c:pt idx="5687">
                  <c:v>3.0785515396999998</c:v>
                </c:pt>
                <c:pt idx="5688">
                  <c:v>3.0792718799999999</c:v>
                </c:pt>
                <c:pt idx="5689">
                  <c:v>3.0801778716000006</c:v>
                </c:pt>
                <c:pt idx="5690">
                  <c:v>3.0810804708000004</c:v>
                </c:pt>
                <c:pt idx="5691">
                  <c:v>3.0821095346999998</c:v>
                </c:pt>
                <c:pt idx="5692">
                  <c:v>3.0827935801999997</c:v>
                </c:pt>
                <c:pt idx="5693">
                  <c:v>3.0831308162999997</c:v>
                </c:pt>
                <c:pt idx="5694">
                  <c:v>3.0834767847999998</c:v>
                </c:pt>
                <c:pt idx="5695">
                  <c:v>3.0833128750000003</c:v>
                </c:pt>
                <c:pt idx="5696">
                  <c:v>3.0836867375999999</c:v>
                </c:pt>
                <c:pt idx="5697">
                  <c:v>3.0849576264</c:v>
                </c:pt>
                <c:pt idx="5698">
                  <c:v>3.0864004</c:v>
                </c:pt>
                <c:pt idx="5699">
                  <c:v>3.0878258904</c:v>
                </c:pt>
                <c:pt idx="5700">
                  <c:v>3.0889429180000003</c:v>
                </c:pt>
                <c:pt idx="5701">
                  <c:v>3.0900775355999999</c:v>
                </c:pt>
                <c:pt idx="5702">
                  <c:v>3.0904692797999997</c:v>
                </c:pt>
                <c:pt idx="5703">
                  <c:v>3.0908366059999999</c:v>
                </c:pt>
                <c:pt idx="5704">
                  <c:v>3.0910024665</c:v>
                </c:pt>
                <c:pt idx="5705">
                  <c:v>3.0911229335999999</c:v>
                </c:pt>
                <c:pt idx="5706">
                  <c:v>3.0917501258</c:v>
                </c:pt>
                <c:pt idx="5707">
                  <c:v>3.0925718783999998</c:v>
                </c:pt>
                <c:pt idx="5708">
                  <c:v>3.0941421488</c:v>
                </c:pt>
                <c:pt idx="5709">
                  <c:v>3.0953811239999998</c:v>
                </c:pt>
                <c:pt idx="5710">
                  <c:v>3.0957470000999998</c:v>
                </c:pt>
                <c:pt idx="5711">
                  <c:v>3.0961356244</c:v>
                </c:pt>
                <c:pt idx="5712">
                  <c:v>3.0970451302000002</c:v>
                </c:pt>
                <c:pt idx="5713">
                  <c:v>3.0984686166000004</c:v>
                </c:pt>
                <c:pt idx="5714">
                  <c:v>3.0995957199999999</c:v>
                </c:pt>
                <c:pt idx="5715">
                  <c:v>3.0993547170000002</c:v>
                </c:pt>
                <c:pt idx="5716">
                  <c:v>3.0989801687000003</c:v>
                </c:pt>
                <c:pt idx="5717">
                  <c:v>3.0995054351999998</c:v>
                </c:pt>
                <c:pt idx="5718">
                  <c:v>3.1008888222</c:v>
                </c:pt>
                <c:pt idx="5719">
                  <c:v>3.1022286688</c:v>
                </c:pt>
                <c:pt idx="5720">
                  <c:v>3.1037249373</c:v>
                </c:pt>
                <c:pt idx="5721">
                  <c:v>3.1039350692999998</c:v>
                </c:pt>
                <c:pt idx="5722">
                  <c:v>3.103948672</c:v>
                </c:pt>
                <c:pt idx="5723">
                  <c:v>3.1048994340000005</c:v>
                </c:pt>
                <c:pt idx="5724">
                  <c:v>3.1054852072000001</c:v>
                </c:pt>
                <c:pt idx="5725">
                  <c:v>3.1062588520000003</c:v>
                </c:pt>
                <c:pt idx="5726">
                  <c:v>3.1070150576</c:v>
                </c:pt>
                <c:pt idx="5727">
                  <c:v>3.1084701569999997</c:v>
                </c:pt>
                <c:pt idx="5728">
                  <c:v>3.1093863784000004</c:v>
                </c:pt>
                <c:pt idx="5729">
                  <c:v>3.1094106516000002</c:v>
                </c:pt>
                <c:pt idx="5730">
                  <c:v>3.1099897994000001</c:v>
                </c:pt>
                <c:pt idx="5731">
                  <c:v>3.1116560944000002</c:v>
                </c:pt>
                <c:pt idx="5732">
                  <c:v>3.1127553291000001</c:v>
                </c:pt>
                <c:pt idx="5733">
                  <c:v>3.1132961391</c:v>
                </c:pt>
                <c:pt idx="5734">
                  <c:v>3.1136332499999999</c:v>
                </c:pt>
                <c:pt idx="5735">
                  <c:v>3.1146993860000003</c:v>
                </c:pt>
                <c:pt idx="5736">
                  <c:v>3.1163699384999997</c:v>
                </c:pt>
                <c:pt idx="5737">
                  <c:v>3.1178439389999997</c:v>
                </c:pt>
                <c:pt idx="5738">
                  <c:v>3.1182515718000001</c:v>
                </c:pt>
                <c:pt idx="5739">
                  <c:v>3.1186574736000003</c:v>
                </c:pt>
                <c:pt idx="5740">
                  <c:v>3.1192426506000004</c:v>
                </c:pt>
                <c:pt idx="5741">
                  <c:v>3.1201987101999999</c:v>
                </c:pt>
                <c:pt idx="5742">
                  <c:v>3.1209685713999997</c:v>
                </c:pt>
                <c:pt idx="5743">
                  <c:v>3.1213553166000003</c:v>
                </c:pt>
                <c:pt idx="5744">
                  <c:v>3.1220848624999999</c:v>
                </c:pt>
                <c:pt idx="5745">
                  <c:v>3.1227775408</c:v>
                </c:pt>
                <c:pt idx="5746">
                  <c:v>3.1234913828999997</c:v>
                </c:pt>
                <c:pt idx="5747">
                  <c:v>3.1244039730000002</c:v>
                </c:pt>
                <c:pt idx="5748">
                  <c:v>3.1260357962</c:v>
                </c:pt>
                <c:pt idx="5749">
                  <c:v>3.127171996</c:v>
                </c:pt>
                <c:pt idx="5750">
                  <c:v>3.1277983890000001</c:v>
                </c:pt>
                <c:pt idx="5751">
                  <c:v>3.1293288504000003</c:v>
                </c:pt>
                <c:pt idx="5752">
                  <c:v>3.1305077693999999</c:v>
                </c:pt>
                <c:pt idx="5753">
                  <c:v>3.1313174250000002</c:v>
                </c:pt>
                <c:pt idx="5754">
                  <c:v>3.1321412771999997</c:v>
                </c:pt>
                <c:pt idx="5755">
                  <c:v>3.1325710517999998</c:v>
                </c:pt>
                <c:pt idx="5756">
                  <c:v>3.1328002287999999</c:v>
                </c:pt>
                <c:pt idx="5757">
                  <c:v>3.1337402866000001</c:v>
                </c:pt>
                <c:pt idx="5758">
                  <c:v>3.1352401080000001</c:v>
                </c:pt>
                <c:pt idx="5759">
                  <c:v>3.1370868062999997</c:v>
                </c:pt>
                <c:pt idx="5760">
                  <c:v>3.1376117532999999</c:v>
                </c:pt>
                <c:pt idx="5761">
                  <c:v>3.1373656605</c:v>
                </c:pt>
                <c:pt idx="5762">
                  <c:v>3.1371001312</c:v>
                </c:pt>
                <c:pt idx="5763">
                  <c:v>3.1364860892999995</c:v>
                </c:pt>
                <c:pt idx="5764">
                  <c:v>3.1364212229999997</c:v>
                </c:pt>
                <c:pt idx="5765">
                  <c:v>3.1368879432000001</c:v>
                </c:pt>
                <c:pt idx="5766">
                  <c:v>3.1384302792000001</c:v>
                </c:pt>
                <c:pt idx="5767">
                  <c:v>3.139955064</c:v>
                </c:pt>
                <c:pt idx="5768">
                  <c:v>3.1412844683999999</c:v>
                </c:pt>
                <c:pt idx="5769">
                  <c:v>3.1419186030000001</c:v>
                </c:pt>
                <c:pt idx="5770">
                  <c:v>3.1422183437999998</c:v>
                </c:pt>
                <c:pt idx="5771">
                  <c:v>3.1428825848000002</c:v>
                </c:pt>
                <c:pt idx="5772">
                  <c:v>3.1437105604000002</c:v>
                </c:pt>
                <c:pt idx="5773">
                  <c:v>3.145079178</c:v>
                </c:pt>
                <c:pt idx="5774">
                  <c:v>3.1463195825999999</c:v>
                </c:pt>
                <c:pt idx="5775">
                  <c:v>3.1472114660000003</c:v>
                </c:pt>
                <c:pt idx="5776">
                  <c:v>3.1473884159999996</c:v>
                </c:pt>
                <c:pt idx="5777">
                  <c:v>3.1477414752000001</c:v>
                </c:pt>
                <c:pt idx="5778">
                  <c:v>3.1482653635999998</c:v>
                </c:pt>
                <c:pt idx="5779">
                  <c:v>3.1491273833999998</c:v>
                </c:pt>
                <c:pt idx="5780">
                  <c:v>3.1499947829999999</c:v>
                </c:pt>
                <c:pt idx="5781">
                  <c:v>3.1507020476999998</c:v>
                </c:pt>
                <c:pt idx="5782">
                  <c:v>3.1514164560000002</c:v>
                </c:pt>
                <c:pt idx="5783">
                  <c:v>3.1523070895999998</c:v>
                </c:pt>
                <c:pt idx="5784">
                  <c:v>3.1528011612000002</c:v>
                </c:pt>
                <c:pt idx="5785">
                  <c:v>3.1529446769999998</c:v>
                </c:pt>
                <c:pt idx="5786">
                  <c:v>3.1536575136000002</c:v>
                </c:pt>
                <c:pt idx="5787">
                  <c:v>3.1558597928000003</c:v>
                </c:pt>
                <c:pt idx="5788">
                  <c:v>3.1582527855999998</c:v>
                </c:pt>
                <c:pt idx="5789">
                  <c:v>3.159036988</c:v>
                </c:pt>
                <c:pt idx="5790">
                  <c:v>3.1592889953999999</c:v>
                </c:pt>
                <c:pt idx="5791">
                  <c:v>3.1593771672000002</c:v>
                </c:pt>
                <c:pt idx="5792">
                  <c:v>3.1596575539999998</c:v>
                </c:pt>
                <c:pt idx="5793">
                  <c:v>3.1604739100999999</c:v>
                </c:pt>
                <c:pt idx="5794">
                  <c:v>3.1612974623999999</c:v>
                </c:pt>
                <c:pt idx="5795">
                  <c:v>3.1623311708000004</c:v>
                </c:pt>
                <c:pt idx="5796">
                  <c:v>3.1632242004999997</c:v>
                </c:pt>
                <c:pt idx="5797">
                  <c:v>3.164131561</c:v>
                </c:pt>
                <c:pt idx="5798">
                  <c:v>3.1653633899</c:v>
                </c:pt>
                <c:pt idx="5799">
                  <c:v>3.1668735630000002</c:v>
                </c:pt>
                <c:pt idx="5800">
                  <c:v>3.1679795614000001</c:v>
                </c:pt>
                <c:pt idx="5801">
                  <c:v>3.168356884</c:v>
                </c:pt>
                <c:pt idx="5802">
                  <c:v>3.1678254080000001</c:v>
                </c:pt>
                <c:pt idx="5803">
                  <c:v>3.1670925299000001</c:v>
                </c:pt>
                <c:pt idx="5804">
                  <c:v>3.1679742600000003</c:v>
                </c:pt>
                <c:pt idx="5805">
                  <c:v>3.1696045756999998</c:v>
                </c:pt>
                <c:pt idx="5806">
                  <c:v>3.1716058086000003</c:v>
                </c:pt>
                <c:pt idx="5807">
                  <c:v>3.1730529199999999</c:v>
                </c:pt>
                <c:pt idx="5808">
                  <c:v>3.1741436429999994</c:v>
                </c:pt>
                <c:pt idx="5809">
                  <c:v>3.1750455087999998</c:v>
                </c:pt>
                <c:pt idx="5810">
                  <c:v>3.1752485313999999</c:v>
                </c:pt>
                <c:pt idx="5811">
                  <c:v>3.1752946176000001</c:v>
                </c:pt>
                <c:pt idx="5812">
                  <c:v>3.1762447459999996</c:v>
                </c:pt>
                <c:pt idx="5813">
                  <c:v>3.1770326805</c:v>
                </c:pt>
                <c:pt idx="5814">
                  <c:v>3.1774479680000001</c:v>
                </c:pt>
                <c:pt idx="5815">
                  <c:v>3.1774620220000003</c:v>
                </c:pt>
                <c:pt idx="5816">
                  <c:v>3.1785124140000001</c:v>
                </c:pt>
                <c:pt idx="5817">
                  <c:v>3.1802496579000001</c:v>
                </c:pt>
                <c:pt idx="5818">
                  <c:v>3.1814233515000003</c:v>
                </c:pt>
                <c:pt idx="5819">
                  <c:v>3.1824294319999997</c:v>
                </c:pt>
                <c:pt idx="5820">
                  <c:v>3.1831002007000002</c:v>
                </c:pt>
                <c:pt idx="5821">
                  <c:v>3.1837674457999996</c:v>
                </c:pt>
                <c:pt idx="5822">
                  <c:v>3.1841046864</c:v>
                </c:pt>
                <c:pt idx="5823">
                  <c:v>3.1848630450000002</c:v>
                </c:pt>
                <c:pt idx="5824">
                  <c:v>3.1862299967999999</c:v>
                </c:pt>
                <c:pt idx="5825">
                  <c:v>3.1869422516000001</c:v>
                </c:pt>
                <c:pt idx="5826">
                  <c:v>3.1876867340000001</c:v>
                </c:pt>
                <c:pt idx="5827">
                  <c:v>3.1889489489999998</c:v>
                </c:pt>
                <c:pt idx="5828">
                  <c:v>3.1900096179999999</c:v>
                </c:pt>
                <c:pt idx="5829">
                  <c:v>3.1901455727999997</c:v>
                </c:pt>
                <c:pt idx="5830">
                  <c:v>3.1902511185</c:v>
                </c:pt>
                <c:pt idx="5831">
                  <c:v>3.1903548457999999</c:v>
                </c:pt>
                <c:pt idx="5832">
                  <c:v>3.1913657729999998</c:v>
                </c:pt>
                <c:pt idx="5833">
                  <c:v>3.1925751</c:v>
                </c:pt>
                <c:pt idx="5834">
                  <c:v>3.1935988291000004</c:v>
                </c:pt>
                <c:pt idx="5835">
                  <c:v>3.1944673029999997</c:v>
                </c:pt>
                <c:pt idx="5836">
                  <c:v>3.1949803565999999</c:v>
                </c:pt>
                <c:pt idx="5837">
                  <c:v>3.195595221</c:v>
                </c:pt>
                <c:pt idx="5838">
                  <c:v>3.1967086409999994</c:v>
                </c:pt>
                <c:pt idx="5839">
                  <c:v>3.1977881835000006</c:v>
                </c:pt>
                <c:pt idx="5840">
                  <c:v>3.1986622738000001</c:v>
                </c:pt>
                <c:pt idx="5841">
                  <c:v>3.1996793424000001</c:v>
                </c:pt>
                <c:pt idx="5842">
                  <c:v>3.2006946890999997</c:v>
                </c:pt>
                <c:pt idx="5843">
                  <c:v>3.2013114527999997</c:v>
                </c:pt>
                <c:pt idx="5844">
                  <c:v>3.2038852983999999</c:v>
                </c:pt>
                <c:pt idx="5845">
                  <c:v>3.2066684881</c:v>
                </c:pt>
                <c:pt idx="5846">
                  <c:v>3.2071461743999996</c:v>
                </c:pt>
                <c:pt idx="5847">
                  <c:v>3.2070966159999998</c:v>
                </c:pt>
                <c:pt idx="5848">
                  <c:v>3.2066967084</c:v>
                </c:pt>
                <c:pt idx="5849">
                  <c:v>3.2064593751000001</c:v>
                </c:pt>
                <c:pt idx="5850">
                  <c:v>3.2060755271999999</c:v>
                </c:pt>
                <c:pt idx="5851">
                  <c:v>3.2062638342000001</c:v>
                </c:pt>
                <c:pt idx="5852">
                  <c:v>3.2069795481000001</c:v>
                </c:pt>
                <c:pt idx="5853">
                  <c:v>3.2078974465999996</c:v>
                </c:pt>
                <c:pt idx="5854">
                  <c:v>3.2086599488000003</c:v>
                </c:pt>
                <c:pt idx="5855">
                  <c:v>3.2092275474000003</c:v>
                </c:pt>
                <c:pt idx="5856">
                  <c:v>3.2103137575999998</c:v>
                </c:pt>
                <c:pt idx="5857">
                  <c:v>3.2115699446000003</c:v>
                </c:pt>
                <c:pt idx="5858">
                  <c:v>3.2124649457999999</c:v>
                </c:pt>
                <c:pt idx="5859">
                  <c:v>3.2126697012000003</c:v>
                </c:pt>
                <c:pt idx="5860">
                  <c:v>3.2130856687999998</c:v>
                </c:pt>
                <c:pt idx="5861">
                  <c:v>3.2136625943999997</c:v>
                </c:pt>
                <c:pt idx="5862">
                  <c:v>3.2134969986000002</c:v>
                </c:pt>
                <c:pt idx="5863">
                  <c:v>3.2140667843999999</c:v>
                </c:pt>
                <c:pt idx="5864">
                  <c:v>3.2153451449999997</c:v>
                </c:pt>
                <c:pt idx="5865">
                  <c:v>3.216652404</c:v>
                </c:pt>
                <c:pt idx="5866">
                  <c:v>3.2167484800000001</c:v>
                </c:pt>
                <c:pt idx="5867">
                  <c:v>3.2176836509999998</c:v>
                </c:pt>
                <c:pt idx="5868">
                  <c:v>3.219844803</c:v>
                </c:pt>
                <c:pt idx="5869">
                  <c:v>3.2214350230000002</c:v>
                </c:pt>
                <c:pt idx="5870">
                  <c:v>3.2212444088000001</c:v>
                </c:pt>
                <c:pt idx="5871">
                  <c:v>3.2210645538000002</c:v>
                </c:pt>
                <c:pt idx="5872">
                  <c:v>3.2215899319999997</c:v>
                </c:pt>
                <c:pt idx="5873">
                  <c:v>3.2221063484000005</c:v>
                </c:pt>
                <c:pt idx="5874">
                  <c:v>3.2227964343000002</c:v>
                </c:pt>
                <c:pt idx="5875">
                  <c:v>3.2244069978000001</c:v>
                </c:pt>
                <c:pt idx="5876">
                  <c:v>3.2266125460000001</c:v>
                </c:pt>
                <c:pt idx="5877">
                  <c:v>3.2279464642</c:v>
                </c:pt>
                <c:pt idx="5878">
                  <c:v>3.2289512309999999</c:v>
                </c:pt>
                <c:pt idx="5879">
                  <c:v>3.2293899650999998</c:v>
                </c:pt>
                <c:pt idx="5880">
                  <c:v>3.2294398440000003</c:v>
                </c:pt>
                <c:pt idx="5881">
                  <c:v>3.2300397024</c:v>
                </c:pt>
                <c:pt idx="5882">
                  <c:v>3.231184254</c:v>
                </c:pt>
                <c:pt idx="5883">
                  <c:v>3.2317896723000001</c:v>
                </c:pt>
                <c:pt idx="5884">
                  <c:v>3.2318450106000003</c:v>
                </c:pt>
                <c:pt idx="5885">
                  <c:v>3.2328016439999998</c:v>
                </c:pt>
                <c:pt idx="5886">
                  <c:v>3.23445531</c:v>
                </c:pt>
                <c:pt idx="5887">
                  <c:v>3.2358775995000002</c:v>
                </c:pt>
                <c:pt idx="5888">
                  <c:v>3.2364346555000001</c:v>
                </c:pt>
                <c:pt idx="5889">
                  <c:v>3.2366730342999999</c:v>
                </c:pt>
                <c:pt idx="5890">
                  <c:v>3.2376645026999999</c:v>
                </c:pt>
                <c:pt idx="5891">
                  <c:v>3.2386651261999999</c:v>
                </c:pt>
                <c:pt idx="5892">
                  <c:v>3.2396333474999999</c:v>
                </c:pt>
                <c:pt idx="5893">
                  <c:v>3.2402376852999999</c:v>
                </c:pt>
                <c:pt idx="5894">
                  <c:v>3.2410087240000003</c:v>
                </c:pt>
                <c:pt idx="5895">
                  <c:v>3.2419591519999997</c:v>
                </c:pt>
                <c:pt idx="5896">
                  <c:v>3.2427430165</c:v>
                </c:pt>
                <c:pt idx="5897">
                  <c:v>3.2435088766</c:v>
                </c:pt>
                <c:pt idx="5898">
                  <c:v>3.2450066894999998</c:v>
                </c:pt>
                <c:pt idx="5899">
                  <c:v>3.2456295795000005</c:v>
                </c:pt>
                <c:pt idx="5900">
                  <c:v>3.2455114842000001</c:v>
                </c:pt>
                <c:pt idx="5901">
                  <c:v>3.2457231723</c:v>
                </c:pt>
                <c:pt idx="5902">
                  <c:v>3.2470058475000001</c:v>
                </c:pt>
                <c:pt idx="5903">
                  <c:v>3.2484572097999997</c:v>
                </c:pt>
                <c:pt idx="5904">
                  <c:v>3.2495045976000001</c:v>
                </c:pt>
                <c:pt idx="5905">
                  <c:v>3.2502058883999996</c:v>
                </c:pt>
                <c:pt idx="5906">
                  <c:v>3.2512842314000001</c:v>
                </c:pt>
                <c:pt idx="5907">
                  <c:v>3.2531167328000001</c:v>
                </c:pt>
                <c:pt idx="5908">
                  <c:v>3.2544056161999997</c:v>
                </c:pt>
                <c:pt idx="5909">
                  <c:v>3.2548099544999993</c:v>
                </c:pt>
                <c:pt idx="5910">
                  <c:v>3.2539470165000002</c:v>
                </c:pt>
                <c:pt idx="5911">
                  <c:v>3.2537548078999996</c:v>
                </c:pt>
                <c:pt idx="5912">
                  <c:v>3.2550004309999996</c:v>
                </c:pt>
                <c:pt idx="5913">
                  <c:v>3.2562661185999997</c:v>
                </c:pt>
                <c:pt idx="5914">
                  <c:v>3.2571511038000001</c:v>
                </c:pt>
                <c:pt idx="5915">
                  <c:v>3.2580543095999999</c:v>
                </c:pt>
                <c:pt idx="5916">
                  <c:v>3.2587998299999996</c:v>
                </c:pt>
                <c:pt idx="5917">
                  <c:v>3.2593404464</c:v>
                </c:pt>
                <c:pt idx="5918">
                  <c:v>3.2602202676000003</c:v>
                </c:pt>
                <c:pt idx="5919">
                  <c:v>3.2616025619999998</c:v>
                </c:pt>
                <c:pt idx="5920">
                  <c:v>3.262939528</c:v>
                </c:pt>
                <c:pt idx="5921">
                  <c:v>3.2635836665999998</c:v>
                </c:pt>
                <c:pt idx="5922">
                  <c:v>3.2638759296000002</c:v>
                </c:pt>
                <c:pt idx="5923">
                  <c:v>3.26436416</c:v>
                </c:pt>
                <c:pt idx="5924">
                  <c:v>3.2641485395999998</c:v>
                </c:pt>
                <c:pt idx="5925">
                  <c:v>3.2657090204000001</c:v>
                </c:pt>
                <c:pt idx="5926">
                  <c:v>3.2680026411999998</c:v>
                </c:pt>
                <c:pt idx="5927">
                  <c:v>3.2690645312000002</c:v>
                </c:pt>
                <c:pt idx="5928">
                  <c:v>3.2692064834000001</c:v>
                </c:pt>
                <c:pt idx="5929">
                  <c:v>3.2697077244000003</c:v>
                </c:pt>
                <c:pt idx="5930">
                  <c:v>3.2705737624999998</c:v>
                </c:pt>
                <c:pt idx="5931">
                  <c:v>3.2709190896000004</c:v>
                </c:pt>
                <c:pt idx="5932">
                  <c:v>3.2711175349999997</c:v>
                </c:pt>
                <c:pt idx="5933">
                  <c:v>3.2714974844999998</c:v>
                </c:pt>
                <c:pt idx="5934">
                  <c:v>3.2726016975999999</c:v>
                </c:pt>
                <c:pt idx="5935">
                  <c:v>3.2731632625999998</c:v>
                </c:pt>
                <c:pt idx="5936">
                  <c:v>3.2737157640000003</c:v>
                </c:pt>
                <c:pt idx="5937">
                  <c:v>3.2741086194000002</c:v>
                </c:pt>
                <c:pt idx="5938">
                  <c:v>3.2755817600000001</c:v>
                </c:pt>
                <c:pt idx="5939">
                  <c:v>3.2769081280000001</c:v>
                </c:pt>
                <c:pt idx="5940">
                  <c:v>3.2778696545999999</c:v>
                </c:pt>
                <c:pt idx="5941">
                  <c:v>3.2782919469999996</c:v>
                </c:pt>
                <c:pt idx="5942">
                  <c:v>3.2788794699000001</c:v>
                </c:pt>
                <c:pt idx="5943">
                  <c:v>3.2799645018000003</c:v>
                </c:pt>
                <c:pt idx="5944">
                  <c:v>3.2812513463999999</c:v>
                </c:pt>
                <c:pt idx="5945">
                  <c:v>3.2825164230000001</c:v>
                </c:pt>
                <c:pt idx="5946">
                  <c:v>3.28374145</c:v>
                </c:pt>
                <c:pt idx="5947">
                  <c:v>3.2840691966</c:v>
                </c:pt>
                <c:pt idx="5948">
                  <c:v>3.2840646520000001</c:v>
                </c:pt>
                <c:pt idx="5949">
                  <c:v>3.2847923115</c:v>
                </c:pt>
                <c:pt idx="5950">
                  <c:v>3.2851602912</c:v>
                </c:pt>
                <c:pt idx="5951">
                  <c:v>3.2858862270000002</c:v>
                </c:pt>
                <c:pt idx="5952">
                  <c:v>3.2864396403999998</c:v>
                </c:pt>
                <c:pt idx="5953">
                  <c:v>3.2866862718999998</c:v>
                </c:pt>
                <c:pt idx="5954">
                  <c:v>3.2880069324999996</c:v>
                </c:pt>
                <c:pt idx="5955">
                  <c:v>3.2896510485000001</c:v>
                </c:pt>
                <c:pt idx="5956">
                  <c:v>3.2901864435000001</c:v>
                </c:pt>
                <c:pt idx="5957">
                  <c:v>3.2900185367999999</c:v>
                </c:pt>
                <c:pt idx="5958">
                  <c:v>3.2903794980000001</c:v>
                </c:pt>
                <c:pt idx="5959">
                  <c:v>3.2921802341999995</c:v>
                </c:pt>
                <c:pt idx="5960">
                  <c:v>3.2939902995999999</c:v>
                </c:pt>
                <c:pt idx="5961">
                  <c:v>3.2945149952000001</c:v>
                </c:pt>
                <c:pt idx="5962">
                  <c:v>3.2955833820000002</c:v>
                </c:pt>
                <c:pt idx="5963">
                  <c:v>3.2961209946999999</c:v>
                </c:pt>
                <c:pt idx="5964">
                  <c:v>3.2968404949999996</c:v>
                </c:pt>
                <c:pt idx="5965">
                  <c:v>3.2977437450000004</c:v>
                </c:pt>
                <c:pt idx="5966">
                  <c:v>3.2981069624999999</c:v>
                </c:pt>
                <c:pt idx="5967">
                  <c:v>3.2976029294999996</c:v>
                </c:pt>
                <c:pt idx="5968">
                  <c:v>3.2976902645999995</c:v>
                </c:pt>
                <c:pt idx="5969">
                  <c:v>3.2985088747</c:v>
                </c:pt>
                <c:pt idx="5970">
                  <c:v>3.2996877646000002</c:v>
                </c:pt>
                <c:pt idx="5971">
                  <c:v>3.3003081540000001</c:v>
                </c:pt>
                <c:pt idx="5972">
                  <c:v>3.3010940613000002</c:v>
                </c:pt>
                <c:pt idx="5973">
                  <c:v>3.3024131216999999</c:v>
                </c:pt>
                <c:pt idx="5974">
                  <c:v>3.3037286702999999</c:v>
                </c:pt>
                <c:pt idx="5975">
                  <c:v>3.3048770528000002</c:v>
                </c:pt>
                <c:pt idx="5976">
                  <c:v>3.3062094150000001</c:v>
                </c:pt>
                <c:pt idx="5977">
                  <c:v>3.3073709304999999</c:v>
                </c:pt>
                <c:pt idx="5978">
                  <c:v>3.3076352425</c:v>
                </c:pt>
                <c:pt idx="5979">
                  <c:v>3.308442044</c:v>
                </c:pt>
                <c:pt idx="5980">
                  <c:v>3.3092250632000004</c:v>
                </c:pt>
                <c:pt idx="5981">
                  <c:v>3.3098352624</c:v>
                </c:pt>
                <c:pt idx="5982">
                  <c:v>3.3106276110000001</c:v>
                </c:pt>
                <c:pt idx="5983">
                  <c:v>3.3112122176000001</c:v>
                </c:pt>
                <c:pt idx="5984">
                  <c:v>3.3116110794</c:v>
                </c:pt>
                <c:pt idx="5985">
                  <c:v>3.3124054608</c:v>
                </c:pt>
                <c:pt idx="5986">
                  <c:v>3.3139652754000002</c:v>
                </c:pt>
                <c:pt idx="5987">
                  <c:v>3.3152234879999996</c:v>
                </c:pt>
                <c:pt idx="5988">
                  <c:v>3.3157292345000005</c:v>
                </c:pt>
                <c:pt idx="5989">
                  <c:v>3.3161982443999998</c:v>
                </c:pt>
                <c:pt idx="5990">
                  <c:v>3.3173299588999998</c:v>
                </c:pt>
                <c:pt idx="5991">
                  <c:v>3.31845444</c:v>
                </c:pt>
                <c:pt idx="5992">
                  <c:v>3.3199196029999998</c:v>
                </c:pt>
                <c:pt idx="5993">
                  <c:v>3.3217457440000002</c:v>
                </c:pt>
                <c:pt idx="5994">
                  <c:v>3.323450604</c:v>
                </c:pt>
                <c:pt idx="5995">
                  <c:v>3.3240951551999998</c:v>
                </c:pt>
                <c:pt idx="5996">
                  <c:v>3.3238098545000003</c:v>
                </c:pt>
                <c:pt idx="5997">
                  <c:v>3.3241634580000001</c:v>
                </c:pt>
                <c:pt idx="5998">
                  <c:v>3.3255686002</c:v>
                </c:pt>
                <c:pt idx="5999">
                  <c:v>3.326231656</c:v>
                </c:pt>
                <c:pt idx="6000">
                  <c:v>3.3266866176000001</c:v>
                </c:pt>
                <c:pt idx="6001">
                  <c:v>3.3269684834</c:v>
                </c:pt>
                <c:pt idx="6002">
                  <c:v>3.3275910712000001</c:v>
                </c:pt>
                <c:pt idx="6003">
                  <c:v>3.3289615000000006</c:v>
                </c:pt>
                <c:pt idx="6004">
                  <c:v>3.3303449249999999</c:v>
                </c:pt>
                <c:pt idx="6005">
                  <c:v>3.3317782748999996</c:v>
                </c:pt>
                <c:pt idx="6006">
                  <c:v>3.3314323402000001</c:v>
                </c:pt>
                <c:pt idx="6007">
                  <c:v>3.3310955673999998</c:v>
                </c:pt>
                <c:pt idx="6008">
                  <c:v>3.3311253599999997</c:v>
                </c:pt>
                <c:pt idx="6009">
                  <c:v>3.33136521</c:v>
                </c:pt>
                <c:pt idx="6010">
                  <c:v>3.3317874799</c:v>
                </c:pt>
                <c:pt idx="6011">
                  <c:v>3.3331034874999994</c:v>
                </c:pt>
                <c:pt idx="6012">
                  <c:v>3.3347476094999999</c:v>
                </c:pt>
                <c:pt idx="6013">
                  <c:v>3.3365965295999995</c:v>
                </c:pt>
                <c:pt idx="6014">
                  <c:v>3.3379906560000001</c:v>
                </c:pt>
                <c:pt idx="6015">
                  <c:v>3.3385242703000002</c:v>
                </c:pt>
                <c:pt idx="6016">
                  <c:v>3.3393804372000004</c:v>
                </c:pt>
                <c:pt idx="6017">
                  <c:v>3.3403878055999998</c:v>
                </c:pt>
                <c:pt idx="6018">
                  <c:v>3.3408347259000002</c:v>
                </c:pt>
                <c:pt idx="6019">
                  <c:v>3.3414623825000001</c:v>
                </c:pt>
                <c:pt idx="6020">
                  <c:v>3.3429863070000003</c:v>
                </c:pt>
                <c:pt idx="6021">
                  <c:v>3.3442815816000002</c:v>
                </c:pt>
                <c:pt idx="6022">
                  <c:v>3.3446788230000002</c:v>
                </c:pt>
                <c:pt idx="6023">
                  <c:v>3.3450945938000003</c:v>
                </c:pt>
                <c:pt idx="6024">
                  <c:v>3.3460378919999996</c:v>
                </c:pt>
                <c:pt idx="6025">
                  <c:v>3.3465734432000001</c:v>
                </c:pt>
                <c:pt idx="6026">
                  <c:v>3.3468893667000001</c:v>
                </c:pt>
                <c:pt idx="6027">
                  <c:v>3.3472053048000001</c:v>
                </c:pt>
                <c:pt idx="6028">
                  <c:v>3.3484382240000001</c:v>
                </c:pt>
                <c:pt idx="6029">
                  <c:v>3.3496934704000005</c:v>
                </c:pt>
                <c:pt idx="6030">
                  <c:v>3.3500651089</c:v>
                </c:pt>
                <c:pt idx="6031">
                  <c:v>3.3508651379999996</c:v>
                </c:pt>
                <c:pt idx="6032">
                  <c:v>3.3519017009999996</c:v>
                </c:pt>
                <c:pt idx="6033">
                  <c:v>3.3535069618000004</c:v>
                </c:pt>
                <c:pt idx="6034">
                  <c:v>3.3548982061000001</c:v>
                </c:pt>
                <c:pt idx="6035">
                  <c:v>3.3558740449000002</c:v>
                </c:pt>
                <c:pt idx="6036">
                  <c:v>3.3568499924999999</c:v>
                </c:pt>
                <c:pt idx="6037">
                  <c:v>3.3574660503999998</c:v>
                </c:pt>
                <c:pt idx="6038">
                  <c:v>3.3582593920000003</c:v>
                </c:pt>
                <c:pt idx="6039">
                  <c:v>3.3586445037000003</c:v>
                </c:pt>
                <c:pt idx="6040">
                  <c:v>3.3590333498000002</c:v>
                </c:pt>
                <c:pt idx="6041">
                  <c:v>3.3603308024</c:v>
                </c:pt>
                <c:pt idx="6042">
                  <c:v>3.3612534199999997</c:v>
                </c:pt>
                <c:pt idx="6043">
                  <c:v>3.3620155600000001</c:v>
                </c:pt>
                <c:pt idx="6044">
                  <c:v>3.3633783977</c:v>
                </c:pt>
                <c:pt idx="6045">
                  <c:v>3.3645733978000001</c:v>
                </c:pt>
                <c:pt idx="6046">
                  <c:v>3.3650443823000002</c:v>
                </c:pt>
                <c:pt idx="6047">
                  <c:v>3.3649610715000002</c:v>
                </c:pt>
                <c:pt idx="6048">
                  <c:v>3.3648349598000005</c:v>
                </c:pt>
                <c:pt idx="6049">
                  <c:v>3.3645202820000004</c:v>
                </c:pt>
                <c:pt idx="6050">
                  <c:v>3.3658391044</c:v>
                </c:pt>
                <c:pt idx="6051">
                  <c:v>3.3680487387000002</c:v>
                </c:pt>
                <c:pt idx="6052">
                  <c:v>3.3699298835999998</c:v>
                </c:pt>
                <c:pt idx="6053">
                  <c:v>3.3709558479999999</c:v>
                </c:pt>
                <c:pt idx="6054">
                  <c:v>3.3712554690000003</c:v>
                </c:pt>
                <c:pt idx="6055">
                  <c:v>3.3711927520000002</c:v>
                </c:pt>
                <c:pt idx="6056">
                  <c:v>3.3718100470000003</c:v>
                </c:pt>
                <c:pt idx="6057">
                  <c:v>3.3731298432000001</c:v>
                </c:pt>
                <c:pt idx="6058">
                  <c:v>3.3748289664000004</c:v>
                </c:pt>
                <c:pt idx="6059">
                  <c:v>3.3757866507999998</c:v>
                </c:pt>
                <c:pt idx="6060">
                  <c:v>3.3761970085999997</c:v>
                </c:pt>
                <c:pt idx="6061">
                  <c:v>3.3767718687999997</c:v>
                </c:pt>
                <c:pt idx="6062">
                  <c:v>3.3776831980000002</c:v>
                </c:pt>
                <c:pt idx="6063">
                  <c:v>3.3783872491999998</c:v>
                </c:pt>
                <c:pt idx="6064">
                  <c:v>3.3790689828000002</c:v>
                </c:pt>
                <c:pt idx="6065">
                  <c:v>3.3799040714999999</c:v>
                </c:pt>
                <c:pt idx="6066">
                  <c:v>3.38069072</c:v>
                </c:pt>
                <c:pt idx="6067">
                  <c:v>3.3811148282999999</c:v>
                </c:pt>
                <c:pt idx="6068">
                  <c:v>3.3816866592000001</c:v>
                </c:pt>
                <c:pt idx="6069">
                  <c:v>3.3824715039999993</c:v>
                </c:pt>
                <c:pt idx="6070">
                  <c:v>3.3832992970000002</c:v>
                </c:pt>
                <c:pt idx="6071">
                  <c:v>3.3841849985999999</c:v>
                </c:pt>
                <c:pt idx="6072">
                  <c:v>3.3849417315000001</c:v>
                </c:pt>
                <c:pt idx="6073">
                  <c:v>3.3858462462999999</c:v>
                </c:pt>
                <c:pt idx="6074">
                  <c:v>3.3870910884999996</c:v>
                </c:pt>
                <c:pt idx="6075">
                  <c:v>3.3883285574999999</c:v>
                </c:pt>
                <c:pt idx="6076">
                  <c:v>3.3890239488000002</c:v>
                </c:pt>
                <c:pt idx="6077">
                  <c:v>3.3889902285</c:v>
                </c:pt>
                <c:pt idx="6078">
                  <c:v>3.3898614402999998</c:v>
                </c:pt>
                <c:pt idx="6079">
                  <c:v>3.3912824372000001</c:v>
                </c:pt>
                <c:pt idx="6080">
                  <c:v>3.3921481877999997</c:v>
                </c:pt>
                <c:pt idx="6081">
                  <c:v>3.3924567471000002</c:v>
                </c:pt>
                <c:pt idx="6082">
                  <c:v>3.3925820572000003</c:v>
                </c:pt>
                <c:pt idx="6083">
                  <c:v>3.3937976327999997</c:v>
                </c:pt>
                <c:pt idx="6084">
                  <c:v>3.3953536415999999</c:v>
                </c:pt>
                <c:pt idx="6085">
                  <c:v>3.3965394299999998</c:v>
                </c:pt>
                <c:pt idx="6086">
                  <c:v>3.3968481632</c:v>
                </c:pt>
                <c:pt idx="6087">
                  <c:v>3.3968240196000004</c:v>
                </c:pt>
                <c:pt idx="6088">
                  <c:v>3.3975405743999998</c:v>
                </c:pt>
                <c:pt idx="6089">
                  <c:v>3.3982852778999999</c:v>
                </c:pt>
                <c:pt idx="6090">
                  <c:v>3.3994116911999996</c:v>
                </c:pt>
                <c:pt idx="6091">
                  <c:v>3.4005269780999998</c:v>
                </c:pt>
                <c:pt idx="6092">
                  <c:v>3.4016761151999999</c:v>
                </c:pt>
                <c:pt idx="6093">
                  <c:v>3.401932908</c:v>
                </c:pt>
                <c:pt idx="6094">
                  <c:v>3.4027061049</c:v>
                </c:pt>
                <c:pt idx="6095">
                  <c:v>3.4036458930999998</c:v>
                </c:pt>
                <c:pt idx="6096">
                  <c:v>3.4044098691999998</c:v>
                </c:pt>
                <c:pt idx="6097">
                  <c:v>3.4048558445000001</c:v>
                </c:pt>
                <c:pt idx="6098">
                  <c:v>3.4054627733</c:v>
                </c:pt>
                <c:pt idx="6099">
                  <c:v>3.4064629115000002</c:v>
                </c:pt>
                <c:pt idx="6100">
                  <c:v>3.4071187573000001</c:v>
                </c:pt>
                <c:pt idx="6101">
                  <c:v>3.4080909534000003</c:v>
                </c:pt>
                <c:pt idx="6102">
                  <c:v>3.4090557459000004</c:v>
                </c:pt>
                <c:pt idx="6103">
                  <c:v>3.4099643149999999</c:v>
                </c:pt>
                <c:pt idx="6104">
                  <c:v>3.4106500177999997</c:v>
                </c:pt>
                <c:pt idx="6105">
                  <c:v>3.4117140672000001</c:v>
                </c:pt>
                <c:pt idx="6106">
                  <c:v>3.4120816672000003</c:v>
                </c:pt>
                <c:pt idx="6107">
                  <c:v>3.412273264</c:v>
                </c:pt>
                <c:pt idx="6108">
                  <c:v>3.4133732043</c:v>
                </c:pt>
                <c:pt idx="6109">
                  <c:v>3.4157844809999998</c:v>
                </c:pt>
                <c:pt idx="6110">
                  <c:v>3.4172800632000002</c:v>
                </c:pt>
                <c:pt idx="6111">
                  <c:v>3.4178785739999999</c:v>
                </c:pt>
                <c:pt idx="6112">
                  <c:v>3.4184583227999998</c:v>
                </c:pt>
                <c:pt idx="6113">
                  <c:v>3.4192179645000005</c:v>
                </c:pt>
                <c:pt idx="6114">
                  <c:v>3.4196254848000001</c:v>
                </c:pt>
                <c:pt idx="6115">
                  <c:v>3.4197071545000002</c:v>
                </c:pt>
                <c:pt idx="6116">
                  <c:v>3.4198132543999997</c:v>
                </c:pt>
                <c:pt idx="6117">
                  <c:v>3.4204853759999998</c:v>
                </c:pt>
                <c:pt idx="6118">
                  <c:v>3.4217067346000003</c:v>
                </c:pt>
                <c:pt idx="6119">
                  <c:v>3.4234115811000003</c:v>
                </c:pt>
                <c:pt idx="6120">
                  <c:v>3.4245372515999999</c:v>
                </c:pt>
                <c:pt idx="6121">
                  <c:v>3.4253502191999998</c:v>
                </c:pt>
                <c:pt idx="6122">
                  <c:v>3.4260153264000004</c:v>
                </c:pt>
                <c:pt idx="6123">
                  <c:v>3.4270498977000003</c:v>
                </c:pt>
                <c:pt idx="6124">
                  <c:v>3.4282438720000004</c:v>
                </c:pt>
                <c:pt idx="6125">
                  <c:v>3.4294002912999999</c:v>
                </c:pt>
                <c:pt idx="6126">
                  <c:v>3.4303579550999999</c:v>
                </c:pt>
                <c:pt idx="6127">
                  <c:v>3.4312968555000003</c:v>
                </c:pt>
                <c:pt idx="6128">
                  <c:v>3.4322565969999999</c:v>
                </c:pt>
                <c:pt idx="6129">
                  <c:v>3.4322387760000002</c:v>
                </c:pt>
                <c:pt idx="6130">
                  <c:v>3.4322228239000001</c:v>
                </c:pt>
                <c:pt idx="6131">
                  <c:v>3.4329554632000003</c:v>
                </c:pt>
                <c:pt idx="6132">
                  <c:v>3.43459615</c:v>
                </c:pt>
                <c:pt idx="6133">
                  <c:v>3.4360399039999998</c:v>
                </c:pt>
                <c:pt idx="6134">
                  <c:v>3.4362362663999999</c:v>
                </c:pt>
                <c:pt idx="6135">
                  <c:v>3.4362808319999996</c:v>
                </c:pt>
                <c:pt idx="6136">
                  <c:v>3.4370364525000001</c:v>
                </c:pt>
                <c:pt idx="6137">
                  <c:v>3.4379345054999999</c:v>
                </c:pt>
                <c:pt idx="6138">
                  <c:v>3.4386657069999997</c:v>
                </c:pt>
                <c:pt idx="6139">
                  <c:v>3.4395922392</c:v>
                </c:pt>
                <c:pt idx="6140">
                  <c:v>3.4405339738</c:v>
                </c:pt>
                <c:pt idx="6141">
                  <c:v>3.4415154929999998</c:v>
                </c:pt>
                <c:pt idx="6142">
                  <c:v>3.4424933382000003</c:v>
                </c:pt>
                <c:pt idx="6143">
                  <c:v>3.443458052</c:v>
                </c:pt>
                <c:pt idx="6144">
                  <c:v>3.4440945791999997</c:v>
                </c:pt>
                <c:pt idx="6145">
                  <c:v>3.4451237899999998</c:v>
                </c:pt>
                <c:pt idx="6146">
                  <c:v>3.4461701559999995</c:v>
                </c:pt>
                <c:pt idx="6147">
                  <c:v>3.4472034096000002</c:v>
                </c:pt>
                <c:pt idx="6148">
                  <c:v>3.448026225</c:v>
                </c:pt>
                <c:pt idx="6149">
                  <c:v>3.4495551656000001</c:v>
                </c:pt>
                <c:pt idx="6150">
                  <c:v>3.4510653527999997</c:v>
                </c:pt>
                <c:pt idx="6151">
                  <c:v>3.4517976064</c:v>
                </c:pt>
                <c:pt idx="6152">
                  <c:v>3.4519548416000001</c:v>
                </c:pt>
                <c:pt idx="6153">
                  <c:v>3.4526985470999998</c:v>
                </c:pt>
                <c:pt idx="6154">
                  <c:v>3.4538105848000002</c:v>
                </c:pt>
                <c:pt idx="6155">
                  <c:v>3.4543835586000005</c:v>
                </c:pt>
                <c:pt idx="6156">
                  <c:v>3.4553192043999994</c:v>
                </c:pt>
                <c:pt idx="6157">
                  <c:v>3.4569859248000006</c:v>
                </c:pt>
                <c:pt idx="6158">
                  <c:v>3.4584496671000005</c:v>
                </c:pt>
                <c:pt idx="6159">
                  <c:v>3.4591881728000002</c:v>
                </c:pt>
                <c:pt idx="6160">
                  <c:v>3.4593551616</c:v>
                </c:pt>
                <c:pt idx="6161">
                  <c:v>3.4597215400999999</c:v>
                </c:pt>
                <c:pt idx="6162">
                  <c:v>3.4604279059999996</c:v>
                </c:pt>
                <c:pt idx="6163">
                  <c:v>3.4616756108</c:v>
                </c:pt>
                <c:pt idx="6164">
                  <c:v>3.4630753598999999</c:v>
                </c:pt>
                <c:pt idx="6165">
                  <c:v>3.4637762303999997</c:v>
                </c:pt>
                <c:pt idx="6166">
                  <c:v>3.4639604916</c:v>
                </c:pt>
                <c:pt idx="6167">
                  <c:v>3.4638237153999998</c:v>
                </c:pt>
                <c:pt idx="6168">
                  <c:v>3.4634950195999998</c:v>
                </c:pt>
                <c:pt idx="6169">
                  <c:v>3.4629971586000003</c:v>
                </c:pt>
                <c:pt idx="6170">
                  <c:v>3.4648628016000003</c:v>
                </c:pt>
                <c:pt idx="6171">
                  <c:v>3.4683342329999998</c:v>
                </c:pt>
                <c:pt idx="6172">
                  <c:v>3.4696322039999998</c:v>
                </c:pt>
                <c:pt idx="6173">
                  <c:v>3.4698471299999998</c:v>
                </c:pt>
                <c:pt idx="6174">
                  <c:v>3.4697275992000001</c:v>
                </c:pt>
                <c:pt idx="6175">
                  <c:v>3.4699805386000002</c:v>
                </c:pt>
                <c:pt idx="6176">
                  <c:v>3.4711249076999997</c:v>
                </c:pt>
                <c:pt idx="6177">
                  <c:v>3.4717029275</c:v>
                </c:pt>
                <c:pt idx="6178">
                  <c:v>3.4728265659999997</c:v>
                </c:pt>
                <c:pt idx="6179">
                  <c:v>3.4743172258000001</c:v>
                </c:pt>
                <c:pt idx="6180">
                  <c:v>3.4759943660000001</c:v>
                </c:pt>
                <c:pt idx="6181">
                  <c:v>3.4769568230000005</c:v>
                </c:pt>
                <c:pt idx="6182">
                  <c:v>3.4776152624000001</c:v>
                </c:pt>
                <c:pt idx="6183">
                  <c:v>3.4790135230999999</c:v>
                </c:pt>
                <c:pt idx="6184">
                  <c:v>3.4796359361999998</c:v>
                </c:pt>
                <c:pt idx="6185">
                  <c:v>3.4794575511999999</c:v>
                </c:pt>
                <c:pt idx="6186">
                  <c:v>3.4799942453999995</c:v>
                </c:pt>
                <c:pt idx="6187">
                  <c:v>3.4812499350000001</c:v>
                </c:pt>
                <c:pt idx="6188">
                  <c:v>3.4825400532000002</c:v>
                </c:pt>
                <c:pt idx="6189">
                  <c:v>3.4831074453999999</c:v>
                </c:pt>
                <c:pt idx="6190">
                  <c:v>3.4832962680999997</c:v>
                </c:pt>
                <c:pt idx="6191">
                  <c:v>3.4838656300000004</c:v>
                </c:pt>
                <c:pt idx="6192">
                  <c:v>3.4849925279999998</c:v>
                </c:pt>
                <c:pt idx="6193">
                  <c:v>3.4863231954000002</c:v>
                </c:pt>
                <c:pt idx="6194">
                  <c:v>3.4875018797999999</c:v>
                </c:pt>
                <c:pt idx="6195">
                  <c:v>3.4876093699999999</c:v>
                </c:pt>
                <c:pt idx="6196">
                  <c:v>3.4873266003000003</c:v>
                </c:pt>
                <c:pt idx="6197">
                  <c:v>3.4885303331999999</c:v>
                </c:pt>
                <c:pt idx="6198">
                  <c:v>3.4904517965999999</c:v>
                </c:pt>
                <c:pt idx="6199">
                  <c:v>3.4918634817000003</c:v>
                </c:pt>
                <c:pt idx="6200">
                  <c:v>3.4927308780000001</c:v>
                </c:pt>
                <c:pt idx="6201">
                  <c:v>3.4935620598000003</c:v>
                </c:pt>
                <c:pt idx="6202">
                  <c:v>3.494218177</c:v>
                </c:pt>
                <c:pt idx="6203">
                  <c:v>3.4948743549999999</c:v>
                </c:pt>
                <c:pt idx="6204">
                  <c:v>3.4957306319999999</c:v>
                </c:pt>
                <c:pt idx="6205">
                  <c:v>3.4968195752000004</c:v>
                </c:pt>
                <c:pt idx="6206">
                  <c:v>3.4971638072000002</c:v>
                </c:pt>
                <c:pt idx="6207">
                  <c:v>3.4970791649999997</c:v>
                </c:pt>
                <c:pt idx="6208">
                  <c:v>3.4976897172000001</c:v>
                </c:pt>
                <c:pt idx="6209">
                  <c:v>3.4997138369999998</c:v>
                </c:pt>
                <c:pt idx="6210">
                  <c:v>3.5009509919999999</c:v>
                </c:pt>
                <c:pt idx="6211">
                  <c:v>3.5014335837999999</c:v>
                </c:pt>
                <c:pt idx="6212">
                  <c:v>3.5011883279999996</c:v>
                </c:pt>
                <c:pt idx="6213">
                  <c:v>3.5013337919999996</c:v>
                </c:pt>
                <c:pt idx="6214">
                  <c:v>3.5025749837999998</c:v>
                </c:pt>
                <c:pt idx="6215">
                  <c:v>3.5027396394000001</c:v>
                </c:pt>
                <c:pt idx="6216">
                  <c:v>3.5028966366000001</c:v>
                </c:pt>
                <c:pt idx="6217">
                  <c:v>3.5041226976000002</c:v>
                </c:pt>
                <c:pt idx="6218">
                  <c:v>3.505701368</c:v>
                </c:pt>
                <c:pt idx="6219">
                  <c:v>3.5065558968000006</c:v>
                </c:pt>
                <c:pt idx="6220">
                  <c:v>3.5072313276</c:v>
                </c:pt>
                <c:pt idx="6221">
                  <c:v>3.5077372269000002</c:v>
                </c:pt>
                <c:pt idx="6222">
                  <c:v>3.5084549108000003</c:v>
                </c:pt>
                <c:pt idx="6223">
                  <c:v>3.5097504376000002</c:v>
                </c:pt>
                <c:pt idx="6224">
                  <c:v>3.5105123742999997</c:v>
                </c:pt>
                <c:pt idx="6225">
                  <c:v>3.5111124475</c:v>
                </c:pt>
                <c:pt idx="6226">
                  <c:v>3.5120748215000002</c:v>
                </c:pt>
                <c:pt idx="6227">
                  <c:v>3.5130257769000002</c:v>
                </c:pt>
                <c:pt idx="6228">
                  <c:v>3.5138052726</c:v>
                </c:pt>
                <c:pt idx="6229">
                  <c:v>3.5146309131</c:v>
                </c:pt>
                <c:pt idx="6230">
                  <c:v>3.5154912</c:v>
                </c:pt>
                <c:pt idx="6231">
                  <c:v>3.5170763600999999</c:v>
                </c:pt>
                <c:pt idx="6232">
                  <c:v>3.5182993236000004</c:v>
                </c:pt>
                <c:pt idx="6233">
                  <c:v>3.5187994684000001</c:v>
                </c:pt>
                <c:pt idx="6234">
                  <c:v>3.5191203254999999</c:v>
                </c:pt>
                <c:pt idx="6235">
                  <c:v>3.5193989139999999</c:v>
                </c:pt>
                <c:pt idx="6236">
                  <c:v>3.5201944127999996</c:v>
                </c:pt>
                <c:pt idx="6237">
                  <c:v>3.5204211615999998</c:v>
                </c:pt>
                <c:pt idx="6238">
                  <c:v>3.5221232376000002</c:v>
                </c:pt>
                <c:pt idx="6239">
                  <c:v>3.5239837347000003</c:v>
                </c:pt>
                <c:pt idx="6240">
                  <c:v>3.5254721839999998</c:v>
                </c:pt>
                <c:pt idx="6241">
                  <c:v>3.5262027779999996</c:v>
                </c:pt>
                <c:pt idx="6242">
                  <c:v>3.5263605706000001</c:v>
                </c:pt>
                <c:pt idx="6243">
                  <c:v>3.5272610363000001</c:v>
                </c:pt>
                <c:pt idx="6244">
                  <c:v>3.5285377412999996</c:v>
                </c:pt>
                <c:pt idx="6245">
                  <c:v>3.5305630923</c:v>
                </c:pt>
                <c:pt idx="6246">
                  <c:v>3.5318612556</c:v>
                </c:pt>
                <c:pt idx="6247">
                  <c:v>3.5320558725</c:v>
                </c:pt>
                <c:pt idx="6248">
                  <c:v>3.5321018592000004</c:v>
                </c:pt>
                <c:pt idx="6249">
                  <c:v>3.5328965440999998</c:v>
                </c:pt>
                <c:pt idx="6250">
                  <c:v>3.5340579847999996</c:v>
                </c:pt>
                <c:pt idx="6251">
                  <c:v>3.5357734668000003</c:v>
                </c:pt>
                <c:pt idx="6252">
                  <c:v>3.5365723272</c:v>
                </c:pt>
                <c:pt idx="6253">
                  <c:v>3.5364331590000004</c:v>
                </c:pt>
                <c:pt idx="6254">
                  <c:v>3.5368055392</c:v>
                </c:pt>
                <c:pt idx="6255">
                  <c:v>3.5370099708000002</c:v>
                </c:pt>
                <c:pt idx="6256">
                  <c:v>3.5372414028000003</c:v>
                </c:pt>
                <c:pt idx="6257">
                  <c:v>3.5385984451999999</c:v>
                </c:pt>
                <c:pt idx="6258">
                  <c:v>3.54028199</c:v>
                </c:pt>
                <c:pt idx="6259">
                  <c:v>3.5419213056000003</c:v>
                </c:pt>
                <c:pt idx="6260">
                  <c:v>3.5435317895999998</c:v>
                </c:pt>
                <c:pt idx="6261">
                  <c:v>3.5444336759999997</c:v>
                </c:pt>
                <c:pt idx="6262">
                  <c:v>3.5455152349999999</c:v>
                </c:pt>
                <c:pt idx="6263">
                  <c:v>3.5462299264000001</c:v>
                </c:pt>
                <c:pt idx="6264">
                  <c:v>3.5467785809999999</c:v>
                </c:pt>
                <c:pt idx="6265">
                  <c:v>3.5473311396000002</c:v>
                </c:pt>
                <c:pt idx="6266">
                  <c:v>3.5479069374000001</c:v>
                </c:pt>
                <c:pt idx="6267">
                  <c:v>3.5485079152000001</c:v>
                </c:pt>
                <c:pt idx="6268">
                  <c:v>3.5490799343999999</c:v>
                </c:pt>
                <c:pt idx="6269">
                  <c:v>3.5497871828999998</c:v>
                </c:pt>
                <c:pt idx="6270">
                  <c:v>3.5509002619999999</c:v>
                </c:pt>
                <c:pt idx="6271">
                  <c:v>3.5520327931</c:v>
                </c:pt>
                <c:pt idx="6272">
                  <c:v>3.5527944260000002</c:v>
                </c:pt>
                <c:pt idx="6273">
                  <c:v>3.5535716099000001</c:v>
                </c:pt>
                <c:pt idx="6274">
                  <c:v>3.5541807588000003</c:v>
                </c:pt>
                <c:pt idx="6275">
                  <c:v>3.5553601387999998</c:v>
                </c:pt>
                <c:pt idx="6276">
                  <c:v>3.5565222216999999</c:v>
                </c:pt>
                <c:pt idx="6277">
                  <c:v>3.5576398704000001</c:v>
                </c:pt>
                <c:pt idx="6278">
                  <c:v>3.5587576221000004</c:v>
                </c:pt>
                <c:pt idx="6279">
                  <c:v>3.5600649424999995</c:v>
                </c:pt>
                <c:pt idx="6280">
                  <c:v>3.5607826307999999</c:v>
                </c:pt>
                <c:pt idx="6281">
                  <c:v>3.5605684620000004</c:v>
                </c:pt>
                <c:pt idx="6282">
                  <c:v>3.559648632</c:v>
                </c:pt>
                <c:pt idx="6283">
                  <c:v>3.5598404940000004</c:v>
                </c:pt>
                <c:pt idx="6284">
                  <c:v>3.5616875606999998</c:v>
                </c:pt>
                <c:pt idx="6285">
                  <c:v>3.5635425665999998</c:v>
                </c:pt>
                <c:pt idx="6286">
                  <c:v>3.5644849947999999</c:v>
                </c:pt>
                <c:pt idx="6287">
                  <c:v>3.5649112496999997</c:v>
                </c:pt>
                <c:pt idx="6288">
                  <c:v>3.5651693096000003</c:v>
                </c:pt>
                <c:pt idx="6289">
                  <c:v>3.5665007949999996</c:v>
                </c:pt>
                <c:pt idx="6290">
                  <c:v>3.5677372885</c:v>
                </c:pt>
                <c:pt idx="6291">
                  <c:v>3.5687881539999995</c:v>
                </c:pt>
                <c:pt idx="6292">
                  <c:v>3.5694637672999998</c:v>
                </c:pt>
                <c:pt idx="6293">
                  <c:v>3.56979128</c:v>
                </c:pt>
                <c:pt idx="6294">
                  <c:v>3.5692095679999998</c:v>
                </c:pt>
                <c:pt idx="6295">
                  <c:v>3.5708411436</c:v>
                </c:pt>
                <c:pt idx="6296">
                  <c:v>3.5744772267000005</c:v>
                </c:pt>
                <c:pt idx="6297">
                  <c:v>3.5756082839999999</c:v>
                </c:pt>
                <c:pt idx="6298">
                  <c:v>3.5767705814999999</c:v>
                </c:pt>
                <c:pt idx="6299">
                  <c:v>3.5775672659999995</c:v>
                </c:pt>
                <c:pt idx="6300">
                  <c:v>3.5775974729000004</c:v>
                </c:pt>
                <c:pt idx="6301">
                  <c:v>3.5778095759999999</c:v>
                </c:pt>
                <c:pt idx="6302">
                  <c:v>3.5783524529999999</c:v>
                </c:pt>
                <c:pt idx="6303">
                  <c:v>3.5790889799999999</c:v>
                </c:pt>
                <c:pt idx="6304">
                  <c:v>3.5797117496000004</c:v>
                </c:pt>
                <c:pt idx="6305">
                  <c:v>3.5805360024000001</c:v>
                </c:pt>
                <c:pt idx="6306">
                  <c:v>3.5821388808000001</c:v>
                </c:pt>
                <c:pt idx="6307">
                  <c:v>3.5831862640000001</c:v>
                </c:pt>
                <c:pt idx="6308">
                  <c:v>3.5837918279999998</c:v>
                </c:pt>
                <c:pt idx="6309">
                  <c:v>3.5845794584999999</c:v>
                </c:pt>
                <c:pt idx="6310">
                  <c:v>3.5857117300000003</c:v>
                </c:pt>
                <c:pt idx="6311">
                  <c:v>3.5864566417000003</c:v>
                </c:pt>
                <c:pt idx="6312">
                  <c:v>3.5866593689000004</c:v>
                </c:pt>
                <c:pt idx="6313">
                  <c:v>3.5872807985000001</c:v>
                </c:pt>
                <c:pt idx="6314">
                  <c:v>3.5888496993999999</c:v>
                </c:pt>
                <c:pt idx="6315">
                  <c:v>3.5896709424999997</c:v>
                </c:pt>
                <c:pt idx="6316">
                  <c:v>3.5895466530000002</c:v>
                </c:pt>
                <c:pt idx="6317">
                  <c:v>3.5901429635</c:v>
                </c:pt>
                <c:pt idx="6318">
                  <c:v>3.5913188580000002</c:v>
                </c:pt>
                <c:pt idx="6319">
                  <c:v>3.5928728198000002</c:v>
                </c:pt>
                <c:pt idx="6320">
                  <c:v>3.5933008842</c:v>
                </c:pt>
                <c:pt idx="6321">
                  <c:v>3.5929554374999997</c:v>
                </c:pt>
                <c:pt idx="6322">
                  <c:v>3.5931135090000001</c:v>
                </c:pt>
                <c:pt idx="6323">
                  <c:v>3.5943392627999997</c:v>
                </c:pt>
                <c:pt idx="6324">
                  <c:v>3.5957941384000001</c:v>
                </c:pt>
                <c:pt idx="6325">
                  <c:v>3.5970376416000001</c:v>
                </c:pt>
                <c:pt idx="6326">
                  <c:v>3.5981009882999997</c:v>
                </c:pt>
                <c:pt idx="6327">
                  <c:v>3.5986217075</c:v>
                </c:pt>
                <c:pt idx="6328">
                  <c:v>3.5997535918000003</c:v>
                </c:pt>
                <c:pt idx="6329">
                  <c:v>3.6011088671999998</c:v>
                </c:pt>
                <c:pt idx="6330">
                  <c:v>3.6008221903000002</c:v>
                </c:pt>
                <c:pt idx="6331">
                  <c:v>3.6014975304000001</c:v>
                </c:pt>
                <c:pt idx="6332">
                  <c:v>3.6021846651000002</c:v>
                </c:pt>
                <c:pt idx="6333">
                  <c:v>3.6017527227000006</c:v>
                </c:pt>
                <c:pt idx="6334">
                  <c:v>3.6026085056000001</c:v>
                </c:pt>
                <c:pt idx="6335">
                  <c:v>3.6049111796999997</c:v>
                </c:pt>
                <c:pt idx="6336">
                  <c:v>3.6070024757999999</c:v>
                </c:pt>
                <c:pt idx="6337">
                  <c:v>3.6086823530999999</c:v>
                </c:pt>
                <c:pt idx="6338">
                  <c:v>3.6097644337999997</c:v>
                </c:pt>
                <c:pt idx="6339">
                  <c:v>3.6110054384000003</c:v>
                </c:pt>
                <c:pt idx="6340">
                  <c:v>3.6118876896000005</c:v>
                </c:pt>
                <c:pt idx="6341">
                  <c:v>3.6117012785999996</c:v>
                </c:pt>
                <c:pt idx="6342">
                  <c:v>3.6120913530000003</c:v>
                </c:pt>
                <c:pt idx="6343">
                  <c:v>3.6135738144</c:v>
                </c:pt>
                <c:pt idx="6344">
                  <c:v>3.6150779828999999</c:v>
                </c:pt>
                <c:pt idx="6345">
                  <c:v>3.6158565951999999</c:v>
                </c:pt>
                <c:pt idx="6346">
                  <c:v>3.616645084</c:v>
                </c:pt>
                <c:pt idx="6347">
                  <c:v>3.6172924086</c:v>
                </c:pt>
                <c:pt idx="6348">
                  <c:v>3.6179633328</c:v>
                </c:pt>
                <c:pt idx="6349">
                  <c:v>3.6183890700000001</c:v>
                </c:pt>
                <c:pt idx="6350">
                  <c:v>3.6188010971</c:v>
                </c:pt>
                <c:pt idx="6351">
                  <c:v>3.6196173639999998</c:v>
                </c:pt>
                <c:pt idx="6352">
                  <c:v>3.6200490875</c:v>
                </c:pt>
                <c:pt idx="6353">
                  <c:v>3.6208537092000004</c:v>
                </c:pt>
                <c:pt idx="6354">
                  <c:v>3.6225808412</c:v>
                </c:pt>
                <c:pt idx="6355">
                  <c:v>3.6239038234000001</c:v>
                </c:pt>
                <c:pt idx="6356">
                  <c:v>3.6248284512</c:v>
                </c:pt>
                <c:pt idx="6357">
                  <c:v>3.6261379100000002</c:v>
                </c:pt>
                <c:pt idx="6358">
                  <c:v>3.627826378</c:v>
                </c:pt>
                <c:pt idx="6359">
                  <c:v>3.6293383464999995</c:v>
                </c:pt>
                <c:pt idx="6360">
                  <c:v>3.6302830500000001</c:v>
                </c:pt>
                <c:pt idx="6361">
                  <c:v>3.6304443521999996</c:v>
                </c:pt>
                <c:pt idx="6362">
                  <c:v>3.6305977860000005</c:v>
                </c:pt>
                <c:pt idx="6363">
                  <c:v>3.6309613671999998</c:v>
                </c:pt>
                <c:pt idx="6364">
                  <c:v>3.6320613357</c:v>
                </c:pt>
                <c:pt idx="6365">
                  <c:v>3.6333381141000003</c:v>
                </c:pt>
                <c:pt idx="6366">
                  <c:v>3.6345854622000004</c:v>
                </c:pt>
                <c:pt idx="6367">
                  <c:v>3.6351496026999999</c:v>
                </c:pt>
                <c:pt idx="6368">
                  <c:v>3.6353898329000001</c:v>
                </c:pt>
                <c:pt idx="6369">
                  <c:v>3.6356103720999999</c:v>
                </c:pt>
                <c:pt idx="6370">
                  <c:v>3.6369387771000001</c:v>
                </c:pt>
                <c:pt idx="6371">
                  <c:v>3.6382417025999998</c:v>
                </c:pt>
                <c:pt idx="6372">
                  <c:v>3.6389454307999998</c:v>
                </c:pt>
                <c:pt idx="6373">
                  <c:v>3.6390479019999997</c:v>
                </c:pt>
                <c:pt idx="6374">
                  <c:v>3.6400934451999998</c:v>
                </c:pt>
                <c:pt idx="6375">
                  <c:v>3.6424771691000002</c:v>
                </c:pt>
                <c:pt idx="6376">
                  <c:v>3.6441854754000005</c:v>
                </c:pt>
                <c:pt idx="6377">
                  <c:v>3.6450099114000003</c:v>
                </c:pt>
                <c:pt idx="6378">
                  <c:v>3.6449167452000006</c:v>
                </c:pt>
                <c:pt idx="6379">
                  <c:v>3.6442476179999996</c:v>
                </c:pt>
                <c:pt idx="6380">
                  <c:v>3.6448498882000004</c:v>
                </c:pt>
                <c:pt idx="6381">
                  <c:v>3.6465666723000001</c:v>
                </c:pt>
                <c:pt idx="6382">
                  <c:v>3.6479239815</c:v>
                </c:pt>
                <c:pt idx="6383">
                  <c:v>3.6480037537999999</c:v>
                </c:pt>
                <c:pt idx="6384">
                  <c:v>3.6486418399999998</c:v>
                </c:pt>
                <c:pt idx="6385">
                  <c:v>3.6496733003999999</c:v>
                </c:pt>
                <c:pt idx="6386">
                  <c:v>3.6507147552000001</c:v>
                </c:pt>
                <c:pt idx="6387">
                  <c:v>3.6517543568000002</c:v>
                </c:pt>
                <c:pt idx="6388">
                  <c:v>3.6526428122999999</c:v>
                </c:pt>
                <c:pt idx="6389">
                  <c:v>3.6533128988999999</c:v>
                </c:pt>
                <c:pt idx="6390">
                  <c:v>3.6543429439999997</c:v>
                </c:pt>
                <c:pt idx="6391">
                  <c:v>3.6552316919999996</c:v>
                </c:pt>
                <c:pt idx="6392">
                  <c:v>3.656346986</c:v>
                </c:pt>
                <c:pt idx="6393">
                  <c:v>3.6572794649999998</c:v>
                </c:pt>
                <c:pt idx="6394">
                  <c:v>3.6592605104000002</c:v>
                </c:pt>
                <c:pt idx="6395">
                  <c:v>3.6604663172</c:v>
                </c:pt>
                <c:pt idx="6396">
                  <c:v>3.6609382470000003</c:v>
                </c:pt>
                <c:pt idx="6397">
                  <c:v>3.6614577042000005</c:v>
                </c:pt>
                <c:pt idx="6398">
                  <c:v>3.6626974915999999</c:v>
                </c:pt>
                <c:pt idx="6399">
                  <c:v>3.6638859553999996</c:v>
                </c:pt>
                <c:pt idx="6400">
                  <c:v>3.6644897015999995</c:v>
                </c:pt>
                <c:pt idx="6401">
                  <c:v>3.6643077167000002</c:v>
                </c:pt>
                <c:pt idx="6402">
                  <c:v>3.6648600176999997</c:v>
                </c:pt>
                <c:pt idx="6403">
                  <c:v>3.6665029951000001</c:v>
                </c:pt>
                <c:pt idx="6404">
                  <c:v>3.6682737080000001</c:v>
                </c:pt>
                <c:pt idx="6405">
                  <c:v>3.6691547760000001</c:v>
                </c:pt>
                <c:pt idx="6406">
                  <c:v>3.6695718150000003</c:v>
                </c:pt>
                <c:pt idx="6407">
                  <c:v>3.6696146927999997</c:v>
                </c:pt>
                <c:pt idx="6408">
                  <c:v>3.6701534331999999</c:v>
                </c:pt>
                <c:pt idx="6409">
                  <c:v>3.6710208180000006</c:v>
                </c:pt>
                <c:pt idx="6410">
                  <c:v>3.6720753684999998</c:v>
                </c:pt>
                <c:pt idx="6411">
                  <c:v>3.6736913497000003</c:v>
                </c:pt>
                <c:pt idx="6412">
                  <c:v>3.6766133816000002</c:v>
                </c:pt>
                <c:pt idx="6413">
                  <c:v>3.6765275214000002</c:v>
                </c:pt>
                <c:pt idx="6414">
                  <c:v>3.6755238156000001</c:v>
                </c:pt>
                <c:pt idx="6415">
                  <c:v>3.6750914064</c:v>
                </c:pt>
                <c:pt idx="6416">
                  <c:v>3.6756364100000005</c:v>
                </c:pt>
                <c:pt idx="6417">
                  <c:v>3.6763864812000002</c:v>
                </c:pt>
                <c:pt idx="6418">
                  <c:v>3.6766624378999997</c:v>
                </c:pt>
                <c:pt idx="6419">
                  <c:v>3.6777109986000003</c:v>
                </c:pt>
                <c:pt idx="6420">
                  <c:v>3.6789270327999999</c:v>
                </c:pt>
                <c:pt idx="6421">
                  <c:v>3.6803363991999998</c:v>
                </c:pt>
                <c:pt idx="6422">
                  <c:v>3.6813754368000002</c:v>
                </c:pt>
                <c:pt idx="6423">
                  <c:v>3.6825958883999999</c:v>
                </c:pt>
                <c:pt idx="6424">
                  <c:v>3.6840395497</c:v>
                </c:pt>
                <c:pt idx="6425">
                  <c:v>3.6854515889999999</c:v>
                </c:pt>
                <c:pt idx="6426">
                  <c:v>3.6862601203999996</c:v>
                </c:pt>
                <c:pt idx="6427">
                  <c:v>3.6870468435000001</c:v>
                </c:pt>
                <c:pt idx="6428">
                  <c:v>3.6874510247999996</c:v>
                </c:pt>
                <c:pt idx="6429">
                  <c:v>3.6884252000000002</c:v>
                </c:pt>
                <c:pt idx="6430">
                  <c:v>3.6897881036000002</c:v>
                </c:pt>
                <c:pt idx="6431">
                  <c:v>3.6910036161000002</c:v>
                </c:pt>
                <c:pt idx="6432">
                  <c:v>3.691876374</c:v>
                </c:pt>
                <c:pt idx="6433">
                  <c:v>3.6935127680000002</c:v>
                </c:pt>
                <c:pt idx="6434">
                  <c:v>3.6944196543999999</c:v>
                </c:pt>
                <c:pt idx="6435">
                  <c:v>3.6951431957999996</c:v>
                </c:pt>
                <c:pt idx="6436">
                  <c:v>3.6951428956000001</c:v>
                </c:pt>
                <c:pt idx="6437">
                  <c:v>3.6954895731999997</c:v>
                </c:pt>
                <c:pt idx="6438">
                  <c:v>3.6968954200000002</c:v>
                </c:pt>
                <c:pt idx="6439">
                  <c:v>3.6987822011000002</c:v>
                </c:pt>
                <c:pt idx="6440">
                  <c:v>3.7004517473999998</c:v>
                </c:pt>
                <c:pt idx="6441">
                  <c:v>3.7013933142000002</c:v>
                </c:pt>
                <c:pt idx="6442">
                  <c:v>3.7021733715999998</c:v>
                </c:pt>
                <c:pt idx="6443">
                  <c:v>3.7022332581000001</c:v>
                </c:pt>
                <c:pt idx="6444">
                  <c:v>3.7058427252000001</c:v>
                </c:pt>
                <c:pt idx="6445">
                  <c:v>3.7094706683999998</c:v>
                </c:pt>
                <c:pt idx="6446">
                  <c:v>3.7103152800000005</c:v>
                </c:pt>
                <c:pt idx="6447">
                  <c:v>3.7098147747999999</c:v>
                </c:pt>
                <c:pt idx="6448">
                  <c:v>3.7092801999999998</c:v>
                </c:pt>
                <c:pt idx="6449">
                  <c:v>3.7089451516</c:v>
                </c:pt>
                <c:pt idx="6450">
                  <c:v>3.7087956712999999</c:v>
                </c:pt>
                <c:pt idx="6451">
                  <c:v>3.7091990880000001</c:v>
                </c:pt>
                <c:pt idx="6452">
                  <c:v>3.7092132324000002</c:v>
                </c:pt>
                <c:pt idx="6453">
                  <c:v>3.7099480389999999</c:v>
                </c:pt>
                <c:pt idx="6454">
                  <c:v>3.711609267</c:v>
                </c:pt>
                <c:pt idx="6455">
                  <c:v>3.7127095905000003</c:v>
                </c:pt>
                <c:pt idx="6456">
                  <c:v>3.7132609272999999</c:v>
                </c:pt>
                <c:pt idx="6457">
                  <c:v>3.7123506901000001</c:v>
                </c:pt>
                <c:pt idx="6458">
                  <c:v>3.7120334427999997</c:v>
                </c:pt>
                <c:pt idx="6459">
                  <c:v>3.7133576584000001</c:v>
                </c:pt>
                <c:pt idx="6460">
                  <c:v>3.7150134642000001</c:v>
                </c:pt>
                <c:pt idx="6461">
                  <c:v>3.7161281898</c:v>
                </c:pt>
                <c:pt idx="6462">
                  <c:v>3.7176445307999995</c:v>
                </c:pt>
                <c:pt idx="6463">
                  <c:v>3.7193287662000003</c:v>
                </c:pt>
                <c:pt idx="6464">
                  <c:v>3.7205955516000002</c:v>
                </c:pt>
                <c:pt idx="6465">
                  <c:v>3.7214788543999999</c:v>
                </c:pt>
                <c:pt idx="6466">
                  <c:v>3.7212775560000004</c:v>
                </c:pt>
                <c:pt idx="6467">
                  <c:v>3.7218414335999999</c:v>
                </c:pt>
                <c:pt idx="6468">
                  <c:v>3.7229327072999996</c:v>
                </c:pt>
                <c:pt idx="6469">
                  <c:v>3.7239819738</c:v>
                </c:pt>
                <c:pt idx="6470">
                  <c:v>3.7248775589999998</c:v>
                </c:pt>
                <c:pt idx="6471">
                  <c:v>3.7262290716000002</c:v>
                </c:pt>
                <c:pt idx="6472">
                  <c:v>3.7275887489999997</c:v>
                </c:pt>
                <c:pt idx="6473">
                  <c:v>3.7284251184000001</c:v>
                </c:pt>
                <c:pt idx="6474">
                  <c:v>3.7288898346000003</c:v>
                </c:pt>
                <c:pt idx="6475">
                  <c:v>3.7295464800000002</c:v>
                </c:pt>
                <c:pt idx="6476">
                  <c:v>3.7304151659999998</c:v>
                </c:pt>
                <c:pt idx="6477">
                  <c:v>3.731279931</c:v>
                </c:pt>
                <c:pt idx="6478">
                  <c:v>3.7324564199999997</c:v>
                </c:pt>
                <c:pt idx="6479">
                  <c:v>3.7337868403000005</c:v>
                </c:pt>
                <c:pt idx="6480">
                  <c:v>3.7347716055000002</c:v>
                </c:pt>
                <c:pt idx="6481">
                  <c:v>3.7353765113000001</c:v>
                </c:pt>
                <c:pt idx="6482">
                  <c:v>3.7350355387999996</c:v>
                </c:pt>
                <c:pt idx="6483">
                  <c:v>3.7352745383999997</c:v>
                </c:pt>
                <c:pt idx="6484">
                  <c:v>3.7371834699000002</c:v>
                </c:pt>
                <c:pt idx="6485">
                  <c:v>3.7390865814000005</c:v>
                </c:pt>
                <c:pt idx="6486">
                  <c:v>3.7402538724999999</c:v>
                </c:pt>
                <c:pt idx="6487">
                  <c:v>3.7413870912000005</c:v>
                </c:pt>
                <c:pt idx="6488">
                  <c:v>3.7421342549999999</c:v>
                </c:pt>
                <c:pt idx="6489">
                  <c:v>3.7421634377999999</c:v>
                </c:pt>
                <c:pt idx="6490">
                  <c:v>3.7423625664000002</c:v>
                </c:pt>
                <c:pt idx="6491">
                  <c:v>3.7430957570999994</c:v>
                </c:pt>
                <c:pt idx="6492">
                  <c:v>3.7438269879999999</c:v>
                </c:pt>
                <c:pt idx="6493">
                  <c:v>3.7451628107999997</c:v>
                </c:pt>
                <c:pt idx="6494">
                  <c:v>3.7465108435999999</c:v>
                </c:pt>
                <c:pt idx="6495">
                  <c:v>3.7475210279999995</c:v>
                </c:pt>
                <c:pt idx="6496">
                  <c:v>3.7489216932000002</c:v>
                </c:pt>
                <c:pt idx="6497">
                  <c:v>3.7497459809999998</c:v>
                </c:pt>
                <c:pt idx="6498">
                  <c:v>3.7504083733999996</c:v>
                </c:pt>
                <c:pt idx="6499">
                  <c:v>3.7514411414999995</c:v>
                </c:pt>
                <c:pt idx="6500">
                  <c:v>3.7526340020000002</c:v>
                </c:pt>
                <c:pt idx="6501">
                  <c:v>3.7533780032999995</c:v>
                </c:pt>
                <c:pt idx="6502">
                  <c:v>3.7540877844000002</c:v>
                </c:pt>
                <c:pt idx="6503">
                  <c:v>3.7553441207999998</c:v>
                </c:pt>
                <c:pt idx="6504">
                  <c:v>3.7564143299999997</c:v>
                </c:pt>
                <c:pt idx="6505">
                  <c:v>3.7567457927999999</c:v>
                </c:pt>
                <c:pt idx="6506">
                  <c:v>3.7574557719000001</c:v>
                </c:pt>
                <c:pt idx="6507">
                  <c:v>3.7580078144</c:v>
                </c:pt>
                <c:pt idx="6508">
                  <c:v>3.7589485239</c:v>
                </c:pt>
                <c:pt idx="6509">
                  <c:v>3.7591503539</c:v>
                </c:pt>
                <c:pt idx="6510">
                  <c:v>3.7598665646000002</c:v>
                </c:pt>
                <c:pt idx="6511">
                  <c:v>3.7607489010000004</c:v>
                </c:pt>
                <c:pt idx="6512">
                  <c:v>3.7618216054999998</c:v>
                </c:pt>
                <c:pt idx="6513">
                  <c:v>3.7634734287000007</c:v>
                </c:pt>
                <c:pt idx="6514">
                  <c:v>3.7638395272</c:v>
                </c:pt>
                <c:pt idx="6515">
                  <c:v>3.7641915000000004</c:v>
                </c:pt>
                <c:pt idx="6516">
                  <c:v>3.7651165601000001</c:v>
                </c:pt>
                <c:pt idx="6517">
                  <c:v>3.7660194571000001</c:v>
                </c:pt>
                <c:pt idx="6518">
                  <c:v>3.7673051750000002</c:v>
                </c:pt>
                <c:pt idx="6519">
                  <c:v>3.7680461480000003</c:v>
                </c:pt>
                <c:pt idx="6520">
                  <c:v>3.7682342126000008</c:v>
                </c:pt>
                <c:pt idx="6521">
                  <c:v>3.7689833574999998</c:v>
                </c:pt>
                <c:pt idx="6522">
                  <c:v>3.7700870759999998</c:v>
                </c:pt>
                <c:pt idx="6523">
                  <c:v>3.7712111144999998</c:v>
                </c:pt>
                <c:pt idx="6524">
                  <c:v>3.7727525408000004</c:v>
                </c:pt>
                <c:pt idx="6525">
                  <c:v>3.7740854639999997</c:v>
                </c:pt>
                <c:pt idx="6526">
                  <c:v>3.7746809999999997</c:v>
                </c:pt>
                <c:pt idx="6527">
                  <c:v>3.7747416338000002</c:v>
                </c:pt>
                <c:pt idx="6528">
                  <c:v>3.7751427</c:v>
                </c:pt>
                <c:pt idx="6529">
                  <c:v>3.7766543090000004</c:v>
                </c:pt>
                <c:pt idx="6530">
                  <c:v>3.7787760699000001</c:v>
                </c:pt>
                <c:pt idx="6531">
                  <c:v>3.7799738816000006</c:v>
                </c:pt>
                <c:pt idx="6532">
                  <c:v>3.7802637712</c:v>
                </c:pt>
                <c:pt idx="6533">
                  <c:v>3.7799982403999999</c:v>
                </c:pt>
                <c:pt idx="6534">
                  <c:v>3.7797407290000002</c:v>
                </c:pt>
                <c:pt idx="6535">
                  <c:v>3.7808070209999998</c:v>
                </c:pt>
                <c:pt idx="6536">
                  <c:v>3.7816585190999996</c:v>
                </c:pt>
                <c:pt idx="6537">
                  <c:v>3.7819504503000001</c:v>
                </c:pt>
                <c:pt idx="6538">
                  <c:v>3.783530088</c:v>
                </c:pt>
                <c:pt idx="6539">
                  <c:v>3.7854566952000006</c:v>
                </c:pt>
                <c:pt idx="6540">
                  <c:v>3.7873530749999995</c:v>
                </c:pt>
                <c:pt idx="6541">
                  <c:v>3.7898155350000002</c:v>
                </c:pt>
                <c:pt idx="6542">
                  <c:v>3.7907792888000005</c:v>
                </c:pt>
                <c:pt idx="6543">
                  <c:v>3.7917146829999999</c:v>
                </c:pt>
                <c:pt idx="6544">
                  <c:v>3.7922931520000005</c:v>
                </c:pt>
                <c:pt idx="6545">
                  <c:v>3.7924861920000001</c:v>
                </c:pt>
                <c:pt idx="6546">
                  <c:v>3.7926609440000001</c:v>
                </c:pt>
                <c:pt idx="6547">
                  <c:v>3.7926307535999997</c:v>
                </c:pt>
                <c:pt idx="6548">
                  <c:v>3.7929576160000003</c:v>
                </c:pt>
                <c:pt idx="6549">
                  <c:v>3.7936679901000003</c:v>
                </c:pt>
                <c:pt idx="6550">
                  <c:v>3.7947517607999997</c:v>
                </c:pt>
                <c:pt idx="6551">
                  <c:v>3.7962354080000003</c:v>
                </c:pt>
                <c:pt idx="6552">
                  <c:v>3.7977374847999998</c:v>
                </c:pt>
                <c:pt idx="6553">
                  <c:v>3.7985213629999999</c:v>
                </c:pt>
                <c:pt idx="6554">
                  <c:v>3.7993195507999999</c:v>
                </c:pt>
                <c:pt idx="6555">
                  <c:v>3.7999351500000005</c:v>
                </c:pt>
                <c:pt idx="6556">
                  <c:v>3.8007009023</c:v>
                </c:pt>
                <c:pt idx="6557">
                  <c:v>3.8008962910999999</c:v>
                </c:pt>
                <c:pt idx="6558">
                  <c:v>3.8012845444000001</c:v>
                </c:pt>
                <c:pt idx="6559">
                  <c:v>3.8029883417999999</c:v>
                </c:pt>
                <c:pt idx="6560">
                  <c:v>3.8041238196000005</c:v>
                </c:pt>
                <c:pt idx="6561">
                  <c:v>3.8050685335000001</c:v>
                </c:pt>
                <c:pt idx="6562">
                  <c:v>3.806206236</c:v>
                </c:pt>
                <c:pt idx="6563">
                  <c:v>3.8073379242000001</c:v>
                </c:pt>
                <c:pt idx="6564">
                  <c:v>3.8077203995999995</c:v>
                </c:pt>
                <c:pt idx="6565">
                  <c:v>3.8080662047999998</c:v>
                </c:pt>
                <c:pt idx="6566">
                  <c:v>3.8078372587000002</c:v>
                </c:pt>
                <c:pt idx="6567">
                  <c:v>3.8081993765999993</c:v>
                </c:pt>
                <c:pt idx="6568">
                  <c:v>3.8095181880000006</c:v>
                </c:pt>
                <c:pt idx="6569">
                  <c:v>3.8117816187999995</c:v>
                </c:pt>
                <c:pt idx="6570">
                  <c:v>3.8134295609000004</c:v>
                </c:pt>
                <c:pt idx="6571">
                  <c:v>3.8139379977000001</c:v>
                </c:pt>
                <c:pt idx="6572">
                  <c:v>3.8138960192</c:v>
                </c:pt>
                <c:pt idx="6573">
                  <c:v>3.8147864328000001</c:v>
                </c:pt>
                <c:pt idx="6574">
                  <c:v>3.8153194407999993</c:v>
                </c:pt>
                <c:pt idx="6575">
                  <c:v>3.8160720522000005</c:v>
                </c:pt>
                <c:pt idx="6576">
                  <c:v>3.8166806839</c:v>
                </c:pt>
                <c:pt idx="6577">
                  <c:v>3.8187745838999998</c:v>
                </c:pt>
                <c:pt idx="6578">
                  <c:v>3.8201434220000001</c:v>
                </c:pt>
                <c:pt idx="6579">
                  <c:v>3.8205755952000002</c:v>
                </c:pt>
                <c:pt idx="6580">
                  <c:v>3.8206788189999994</c:v>
                </c:pt>
                <c:pt idx="6581">
                  <c:v>3.8215728605999999</c:v>
                </c:pt>
                <c:pt idx="6582">
                  <c:v>3.8228471328999998</c:v>
                </c:pt>
                <c:pt idx="6583">
                  <c:v>3.8239488672000004</c:v>
                </c:pt>
                <c:pt idx="6584">
                  <c:v>3.8252152775999995</c:v>
                </c:pt>
                <c:pt idx="6585">
                  <c:v>3.8262682071999996</c:v>
                </c:pt>
                <c:pt idx="6586">
                  <c:v>3.8272455539999997</c:v>
                </c:pt>
                <c:pt idx="6587">
                  <c:v>3.8272487628</c:v>
                </c:pt>
                <c:pt idx="6588">
                  <c:v>3.8276179259999998</c:v>
                </c:pt>
                <c:pt idx="6589">
                  <c:v>3.8287334084999998</c:v>
                </c:pt>
                <c:pt idx="6590">
                  <c:v>3.8302293120000006</c:v>
                </c:pt>
                <c:pt idx="6591">
                  <c:v>3.8317376302999997</c:v>
                </c:pt>
                <c:pt idx="6592">
                  <c:v>3.8323084592999996</c:v>
                </c:pt>
                <c:pt idx="6593">
                  <c:v>3.8328690851999996</c:v>
                </c:pt>
                <c:pt idx="6594">
                  <c:v>3.8341803304000002</c:v>
                </c:pt>
                <c:pt idx="6595">
                  <c:v>3.8356972751999994</c:v>
                </c:pt>
                <c:pt idx="6596">
                  <c:v>3.8366467499999994</c:v>
                </c:pt>
                <c:pt idx="6597">
                  <c:v>3.8369958614000002</c:v>
                </c:pt>
                <c:pt idx="6598">
                  <c:v>3.8373265368</c:v>
                </c:pt>
                <c:pt idx="6599">
                  <c:v>3.8380459304999999</c:v>
                </c:pt>
                <c:pt idx="6600">
                  <c:v>3.8395551296000003</c:v>
                </c:pt>
                <c:pt idx="6601">
                  <c:v>3.8407434176999997</c:v>
                </c:pt>
                <c:pt idx="6602">
                  <c:v>3.8408311340000001</c:v>
                </c:pt>
                <c:pt idx="6603">
                  <c:v>3.8412953249999995</c:v>
                </c:pt>
                <c:pt idx="6604">
                  <c:v>3.8428727120000001</c:v>
                </c:pt>
                <c:pt idx="6605">
                  <c:v>3.8443205140000001</c:v>
                </c:pt>
                <c:pt idx="6606">
                  <c:v>3.8448732196000002</c:v>
                </c:pt>
                <c:pt idx="6607">
                  <c:v>3.8454875567999998</c:v>
                </c:pt>
                <c:pt idx="6608">
                  <c:v>3.8462563943999997</c:v>
                </c:pt>
                <c:pt idx="6609">
                  <c:v>3.8481472393999998</c:v>
                </c:pt>
                <c:pt idx="6610">
                  <c:v>3.8503822615999996</c:v>
                </c:pt>
                <c:pt idx="6611">
                  <c:v>3.8514112164000003</c:v>
                </c:pt>
                <c:pt idx="6612">
                  <c:v>3.8512605311999999</c:v>
                </c:pt>
                <c:pt idx="6613">
                  <c:v>3.8508730963</c:v>
                </c:pt>
                <c:pt idx="6614">
                  <c:v>3.8514369465000002</c:v>
                </c:pt>
                <c:pt idx="6615">
                  <c:v>3.8525938696000002</c:v>
                </c:pt>
                <c:pt idx="6616">
                  <c:v>3.8530115316</c:v>
                </c:pt>
                <c:pt idx="6617">
                  <c:v>3.8519791520000002</c:v>
                </c:pt>
                <c:pt idx="6618">
                  <c:v>3.8530269179999999</c:v>
                </c:pt>
                <c:pt idx="6619">
                  <c:v>3.8548040560000003</c:v>
                </c:pt>
                <c:pt idx="6620">
                  <c:v>3.8567174450000001</c:v>
                </c:pt>
                <c:pt idx="6621">
                  <c:v>3.8585898679999997</c:v>
                </c:pt>
                <c:pt idx="6622">
                  <c:v>3.8606334624</c:v>
                </c:pt>
                <c:pt idx="6623">
                  <c:v>3.8617747837</c:v>
                </c:pt>
                <c:pt idx="6624">
                  <c:v>3.8621703156000002</c:v>
                </c:pt>
                <c:pt idx="6625">
                  <c:v>3.8631263444000004</c:v>
                </c:pt>
                <c:pt idx="6626">
                  <c:v>3.8648263589999998</c:v>
                </c:pt>
                <c:pt idx="6627">
                  <c:v>3.8659309500000001</c:v>
                </c:pt>
                <c:pt idx="6628">
                  <c:v>3.8662751615999995</c:v>
                </c:pt>
                <c:pt idx="6629">
                  <c:v>3.8672150159999998</c:v>
                </c:pt>
                <c:pt idx="6630">
                  <c:v>3.8685197430000002</c:v>
                </c:pt>
                <c:pt idx="6631">
                  <c:v>3.8696184423000002</c:v>
                </c:pt>
                <c:pt idx="6632">
                  <c:v>3.8703173166000004</c:v>
                </c:pt>
                <c:pt idx="6633">
                  <c:v>3.8706348869999996</c:v>
                </c:pt>
                <c:pt idx="6634">
                  <c:v>3.8711483072999995</c:v>
                </c:pt>
                <c:pt idx="6635">
                  <c:v>3.8717030324000001</c:v>
                </c:pt>
                <c:pt idx="6636">
                  <c:v>3.8722763691999997</c:v>
                </c:pt>
                <c:pt idx="6637">
                  <c:v>3.8735939935000001</c:v>
                </c:pt>
                <c:pt idx="6638">
                  <c:v>3.8743736499999999</c:v>
                </c:pt>
                <c:pt idx="6639">
                  <c:v>3.8750173679999995</c:v>
                </c:pt>
                <c:pt idx="6640">
                  <c:v>3.8756776612000001</c:v>
                </c:pt>
                <c:pt idx="6641">
                  <c:v>3.8764864228999998</c:v>
                </c:pt>
                <c:pt idx="6642">
                  <c:v>3.8774622666000003</c:v>
                </c:pt>
                <c:pt idx="6643">
                  <c:v>3.8790033088000007</c:v>
                </c:pt>
                <c:pt idx="6644">
                  <c:v>3.8794183494000003</c:v>
                </c:pt>
                <c:pt idx="6645">
                  <c:v>3.8796560428999998</c:v>
                </c:pt>
                <c:pt idx="6646">
                  <c:v>3.8804548160000008</c:v>
                </c:pt>
                <c:pt idx="6647">
                  <c:v>3.8818519908</c:v>
                </c:pt>
                <c:pt idx="6648">
                  <c:v>3.8830967421999998</c:v>
                </c:pt>
                <c:pt idx="6649">
                  <c:v>3.8841456086000008</c:v>
                </c:pt>
                <c:pt idx="6650">
                  <c:v>3.8853658088</c:v>
                </c:pt>
                <c:pt idx="6651">
                  <c:v>3.8871494999999996</c:v>
                </c:pt>
                <c:pt idx="6652">
                  <c:v>3.8885515998000004</c:v>
                </c:pt>
                <c:pt idx="6653">
                  <c:v>3.8887938600000003</c:v>
                </c:pt>
                <c:pt idx="6654">
                  <c:v>3.8890299084</c:v>
                </c:pt>
                <c:pt idx="6655">
                  <c:v>3.8898294552000006</c:v>
                </c:pt>
                <c:pt idx="6656">
                  <c:v>3.8909923304</c:v>
                </c:pt>
                <c:pt idx="6657">
                  <c:v>3.8919156642000003</c:v>
                </c:pt>
                <c:pt idx="6658">
                  <c:v>3.8924446960000001</c:v>
                </c:pt>
                <c:pt idx="6659">
                  <c:v>3.8927610254999996</c:v>
                </c:pt>
                <c:pt idx="6660">
                  <c:v>3.8935194276000002</c:v>
                </c:pt>
                <c:pt idx="6661">
                  <c:v>3.8944657703999996</c:v>
                </c:pt>
                <c:pt idx="6662">
                  <c:v>3.8944540656000002</c:v>
                </c:pt>
                <c:pt idx="6663">
                  <c:v>3.8947829088000003</c:v>
                </c:pt>
                <c:pt idx="6664">
                  <c:v>3.8960492241999995</c:v>
                </c:pt>
                <c:pt idx="6665">
                  <c:v>3.8967560284</c:v>
                </c:pt>
                <c:pt idx="6666">
                  <c:v>3.8981855127999996</c:v>
                </c:pt>
                <c:pt idx="6667">
                  <c:v>3.8998195999999998</c:v>
                </c:pt>
                <c:pt idx="6668">
                  <c:v>3.9008816912999995</c:v>
                </c:pt>
                <c:pt idx="6669">
                  <c:v>3.9019251557999999</c:v>
                </c:pt>
                <c:pt idx="6670">
                  <c:v>3.9023404791999998</c:v>
                </c:pt>
                <c:pt idx="6671">
                  <c:v>3.9025907119999994</c:v>
                </c:pt>
                <c:pt idx="6672">
                  <c:v>3.9034650123000003</c:v>
                </c:pt>
                <c:pt idx="6673">
                  <c:v>3.9041617932000001</c:v>
                </c:pt>
                <c:pt idx="6674">
                  <c:v>3.9056499306000005</c:v>
                </c:pt>
                <c:pt idx="6675">
                  <c:v>3.9064341039999992</c:v>
                </c:pt>
                <c:pt idx="6676">
                  <c:v>3.9072079485000004</c:v>
                </c:pt>
                <c:pt idx="6677">
                  <c:v>3.908391102</c:v>
                </c:pt>
                <c:pt idx="6678">
                  <c:v>3.9094092404000005</c:v>
                </c:pt>
                <c:pt idx="6679">
                  <c:v>3.9102207444999997</c:v>
                </c:pt>
                <c:pt idx="6680">
                  <c:v>3.9111808284999996</c:v>
                </c:pt>
                <c:pt idx="6681">
                  <c:v>3.9123269503999998</c:v>
                </c:pt>
                <c:pt idx="6682">
                  <c:v>3.9130949938000001</c:v>
                </c:pt>
                <c:pt idx="6683">
                  <c:v>3.9138714208000001</c:v>
                </c:pt>
                <c:pt idx="6684">
                  <c:v>3.9154022653</c:v>
                </c:pt>
                <c:pt idx="6685">
                  <c:v>3.9165425191999996</c:v>
                </c:pt>
                <c:pt idx="6686">
                  <c:v>3.9169596725</c:v>
                </c:pt>
                <c:pt idx="6687">
                  <c:v>3.9173935085999996</c:v>
                </c:pt>
                <c:pt idx="6688">
                  <c:v>3.918205677</c:v>
                </c:pt>
                <c:pt idx="6689">
                  <c:v>3.9190658304000006</c:v>
                </c:pt>
                <c:pt idx="6690">
                  <c:v>3.9201558824000005</c:v>
                </c:pt>
                <c:pt idx="6691">
                  <c:v>3.9212439799999999</c:v>
                </c:pt>
                <c:pt idx="6692">
                  <c:v>3.922330122</c:v>
                </c:pt>
                <c:pt idx="6693">
                  <c:v>3.9228163809999996</c:v>
                </c:pt>
                <c:pt idx="6694">
                  <c:v>3.9230998729999995</c:v>
                </c:pt>
                <c:pt idx="6695">
                  <c:v>3.9239313376</c:v>
                </c:pt>
                <c:pt idx="6696">
                  <c:v>3.9260846535999998</c:v>
                </c:pt>
                <c:pt idx="6697">
                  <c:v>3.9287695625999999</c:v>
                </c:pt>
                <c:pt idx="6698">
                  <c:v>3.9304780136999993</c:v>
                </c:pt>
                <c:pt idx="6699">
                  <c:v>3.9314106086999994</c:v>
                </c:pt>
                <c:pt idx="6700">
                  <c:v>3.9308433961999993</c:v>
                </c:pt>
                <c:pt idx="6701">
                  <c:v>3.9304977908000001</c:v>
                </c:pt>
                <c:pt idx="6702">
                  <c:v>3.9302001302999998</c:v>
                </c:pt>
                <c:pt idx="6703">
                  <c:v>3.9310259536000007</c:v>
                </c:pt>
                <c:pt idx="6704">
                  <c:v>3.932946244</c:v>
                </c:pt>
                <c:pt idx="6705">
                  <c:v>3.9341092499999997</c:v>
                </c:pt>
                <c:pt idx="6706">
                  <c:v>3.9341527929000004</c:v>
                </c:pt>
                <c:pt idx="6707">
                  <c:v>3.9343888386000008</c:v>
                </c:pt>
                <c:pt idx="6708">
                  <c:v>3.9359350367999997</c:v>
                </c:pt>
                <c:pt idx="6709">
                  <c:v>3.9372783869999992</c:v>
                </c:pt>
                <c:pt idx="6710">
                  <c:v>3.9376757855000002</c:v>
                </c:pt>
                <c:pt idx="6711">
                  <c:v>3.937895267</c:v>
                </c:pt>
                <c:pt idx="6712">
                  <c:v>3.9387322119999997</c:v>
                </c:pt>
                <c:pt idx="6713">
                  <c:v>3.9401721215999999</c:v>
                </c:pt>
                <c:pt idx="6714">
                  <c:v>3.9420392799999999</c:v>
                </c:pt>
                <c:pt idx="6715">
                  <c:v>3.9429686421999999</c:v>
                </c:pt>
                <c:pt idx="6716">
                  <c:v>3.9437180099999996</c:v>
                </c:pt>
                <c:pt idx="6717">
                  <c:v>3.9442684990000001</c:v>
                </c:pt>
                <c:pt idx="6718">
                  <c:v>3.9450221759999997</c:v>
                </c:pt>
                <c:pt idx="6719">
                  <c:v>3.9455727522000004</c:v>
                </c:pt>
                <c:pt idx="6720">
                  <c:v>3.9460940610000002</c:v>
                </c:pt>
                <c:pt idx="6721">
                  <c:v>3.9467830232000001</c:v>
                </c:pt>
                <c:pt idx="6722">
                  <c:v>3.9477947463999996</c:v>
                </c:pt>
                <c:pt idx="6723">
                  <c:v>3.9493325078999999</c:v>
                </c:pt>
                <c:pt idx="6724">
                  <c:v>3.9510736663999997</c:v>
                </c:pt>
                <c:pt idx="6725">
                  <c:v>3.9526201176</c:v>
                </c:pt>
                <c:pt idx="6726">
                  <c:v>3.9541394655</c:v>
                </c:pt>
                <c:pt idx="6727">
                  <c:v>3.9550490629000001</c:v>
                </c:pt>
                <c:pt idx="6728">
                  <c:v>3.9555730881</c:v>
                </c:pt>
                <c:pt idx="6729">
                  <c:v>3.9563067433999999</c:v>
                </c:pt>
                <c:pt idx="6730">
                  <c:v>3.9572668441999999</c:v>
                </c:pt>
                <c:pt idx="6731">
                  <c:v>3.9582186305999998</c:v>
                </c:pt>
                <c:pt idx="6732">
                  <c:v>3.9583759955999995</c:v>
                </c:pt>
                <c:pt idx="6733">
                  <c:v>3.9583656782999999</c:v>
                </c:pt>
                <c:pt idx="6734">
                  <c:v>3.9590974447999998</c:v>
                </c:pt>
                <c:pt idx="6735">
                  <c:v>3.9606049700999999</c:v>
                </c:pt>
                <c:pt idx="6736">
                  <c:v>3.9633956409999995</c:v>
                </c:pt>
                <c:pt idx="6737">
                  <c:v>3.9657565776000006</c:v>
                </c:pt>
                <c:pt idx="6738">
                  <c:v>3.9650648454000001</c:v>
                </c:pt>
                <c:pt idx="6739">
                  <c:v>3.9642096000000002</c:v>
                </c:pt>
                <c:pt idx="6740">
                  <c:v>3.9646941510000002</c:v>
                </c:pt>
                <c:pt idx="6741">
                  <c:v>3.9655330274000002</c:v>
                </c:pt>
                <c:pt idx="6742">
                  <c:v>3.9663950556000001</c:v>
                </c:pt>
                <c:pt idx="6743">
                  <c:v>3.9670620990000001</c:v>
                </c:pt>
                <c:pt idx="6744">
                  <c:v>3.9680876953999995</c:v>
                </c:pt>
                <c:pt idx="6745">
                  <c:v>3.9689372220000005</c:v>
                </c:pt>
                <c:pt idx="6746">
                  <c:v>3.9692163826999995</c:v>
                </c:pt>
                <c:pt idx="6747">
                  <c:v>3.9700933125</c:v>
                </c:pt>
                <c:pt idx="6748">
                  <c:v>3.9715281018000002</c:v>
                </c:pt>
                <c:pt idx="6749">
                  <c:v>3.9727889520000002</c:v>
                </c:pt>
                <c:pt idx="6750">
                  <c:v>3.973332745</c:v>
                </c:pt>
                <c:pt idx="6751">
                  <c:v>3.9740842821000002</c:v>
                </c:pt>
                <c:pt idx="6752">
                  <c:v>3.9748653503999996</c:v>
                </c:pt>
                <c:pt idx="6753">
                  <c:v>3.9758879159999996</c:v>
                </c:pt>
                <c:pt idx="6754">
                  <c:v>3.9767618015999999</c:v>
                </c:pt>
                <c:pt idx="6755">
                  <c:v>3.9778245925999998</c:v>
                </c:pt>
                <c:pt idx="6756">
                  <c:v>3.9791016192000002</c:v>
                </c:pt>
                <c:pt idx="6757">
                  <c:v>3.9803809114999997</c:v>
                </c:pt>
                <c:pt idx="6758">
                  <c:v>3.9810811191999997</c:v>
                </c:pt>
                <c:pt idx="6759">
                  <c:v>3.9819428615999999</c:v>
                </c:pt>
                <c:pt idx="6760">
                  <c:v>3.9827920369999998</c:v>
                </c:pt>
                <c:pt idx="6761">
                  <c:v>3.9836307488</c:v>
                </c:pt>
                <c:pt idx="6762">
                  <c:v>3.9844758653000003</c:v>
                </c:pt>
                <c:pt idx="6763">
                  <c:v>3.9860641281999998</c:v>
                </c:pt>
                <c:pt idx="6764">
                  <c:v>3.9878246261999997</c:v>
                </c:pt>
                <c:pt idx="6765">
                  <c:v>3.989835501</c:v>
                </c:pt>
                <c:pt idx="6766">
                  <c:v>3.9911160960000003</c:v>
                </c:pt>
                <c:pt idx="6767">
                  <c:v>3.9914455680000005</c:v>
                </c:pt>
                <c:pt idx="6768">
                  <c:v>3.9913759130000006</c:v>
                </c:pt>
                <c:pt idx="6769">
                  <c:v>3.9921710303000002</c:v>
                </c:pt>
                <c:pt idx="6770">
                  <c:v>3.9934804701999997</c:v>
                </c:pt>
                <c:pt idx="6771">
                  <c:v>3.9944267396000002</c:v>
                </c:pt>
                <c:pt idx="6772">
                  <c:v>3.9955621215999999</c:v>
                </c:pt>
                <c:pt idx="6773">
                  <c:v>3.9963216083000002</c:v>
                </c:pt>
                <c:pt idx="6774">
                  <c:v>3.9966882340000001</c:v>
                </c:pt>
                <c:pt idx="6775">
                  <c:v>3.9974351237999999</c:v>
                </c:pt>
                <c:pt idx="6776">
                  <c:v>3.9993376672000003</c:v>
                </c:pt>
                <c:pt idx="6777">
                  <c:v>4.0008516308999997</c:v>
                </c:pt>
                <c:pt idx="6778">
                  <c:v>4.0023382048</c:v>
                </c:pt>
                <c:pt idx="6779">
                  <c:v>4.0036124967999998</c:v>
                </c:pt>
                <c:pt idx="6780">
                  <c:v>4.0034481150000003</c:v>
                </c:pt>
                <c:pt idx="6781">
                  <c:v>4.0036894529999998</c:v>
                </c:pt>
                <c:pt idx="6782">
                  <c:v>4.0043111727999996</c:v>
                </c:pt>
                <c:pt idx="6783">
                  <c:v>4.0049477603999994</c:v>
                </c:pt>
                <c:pt idx="6784">
                  <c:v>4.0055801616000002</c:v>
                </c:pt>
                <c:pt idx="6785">
                  <c:v>4.0071393891000007</c:v>
                </c:pt>
                <c:pt idx="6786">
                  <c:v>4.0084989986999995</c:v>
                </c:pt>
                <c:pt idx="6787">
                  <c:v>4.0093208375999998</c:v>
                </c:pt>
                <c:pt idx="6788">
                  <c:v>4.0098024912999994</c:v>
                </c:pt>
                <c:pt idx="6789">
                  <c:v>4.0104776295000004</c:v>
                </c:pt>
                <c:pt idx="6790">
                  <c:v>4.0113250974000003</c:v>
                </c:pt>
                <c:pt idx="6791">
                  <c:v>4.0120067199999996</c:v>
                </c:pt>
                <c:pt idx="6792">
                  <c:v>4.0130520768000002</c:v>
                </c:pt>
                <c:pt idx="6793">
                  <c:v>4.0142507598999995</c:v>
                </c:pt>
                <c:pt idx="6794">
                  <c:v>4.0150391779999994</c:v>
                </c:pt>
                <c:pt idx="6795">
                  <c:v>4.0161871470000001</c:v>
                </c:pt>
                <c:pt idx="6796">
                  <c:v>4.0179009900000002</c:v>
                </c:pt>
                <c:pt idx="6797">
                  <c:v>4.0186238555999996</c:v>
                </c:pt>
                <c:pt idx="6798">
                  <c:v>4.0185024743</c:v>
                </c:pt>
                <c:pt idx="6799">
                  <c:v>4.0191319740000004</c:v>
                </c:pt>
                <c:pt idx="6800">
                  <c:v>4.0207420554000004</c:v>
                </c:pt>
                <c:pt idx="6801">
                  <c:v>4.0223968254000004</c:v>
                </c:pt>
                <c:pt idx="6802">
                  <c:v>4.0233538749999997</c:v>
                </c:pt>
                <c:pt idx="6803">
                  <c:v>4.0233642812999992</c:v>
                </c:pt>
                <c:pt idx="6804">
                  <c:v>4.0243426872999999</c:v>
                </c:pt>
                <c:pt idx="6805">
                  <c:v>4.0260765084000001</c:v>
                </c:pt>
                <c:pt idx="6806">
                  <c:v>4.0272466233999999</c:v>
                </c:pt>
                <c:pt idx="6807">
                  <c:v>4.0272380009999997</c:v>
                </c:pt>
                <c:pt idx="6808">
                  <c:v>4.0274187535000001</c:v>
                </c:pt>
                <c:pt idx="6809">
                  <c:v>4.0283932649</c:v>
                </c:pt>
                <c:pt idx="6810">
                  <c:v>4.0299063084000002</c:v>
                </c:pt>
                <c:pt idx="6811">
                  <c:v>4.0308533439999996</c:v>
                </c:pt>
                <c:pt idx="6812">
                  <c:v>4.0312406770999996</c:v>
                </c:pt>
                <c:pt idx="6813">
                  <c:v>4.0318302369999994</c:v>
                </c:pt>
                <c:pt idx="6814">
                  <c:v>4.0324219649999993</c:v>
                </c:pt>
                <c:pt idx="6815">
                  <c:v>4.0335565620000002</c:v>
                </c:pt>
                <c:pt idx="6816">
                  <c:v>4.0344890040000001</c:v>
                </c:pt>
                <c:pt idx="6817">
                  <c:v>4.0356365446</c:v>
                </c:pt>
                <c:pt idx="6818">
                  <c:v>4.0368502216</c:v>
                </c:pt>
                <c:pt idx="6819">
                  <c:v>4.0373251965000003</c:v>
                </c:pt>
                <c:pt idx="6820">
                  <c:v>4.037612814</c:v>
                </c:pt>
                <c:pt idx="6821">
                  <c:v>4.03884168</c:v>
                </c:pt>
                <c:pt idx="6822">
                  <c:v>4.0408416341999995</c:v>
                </c:pt>
                <c:pt idx="6823">
                  <c:v>4.0426544139000002</c:v>
                </c:pt>
                <c:pt idx="6824">
                  <c:v>4.0433363971</c:v>
                </c:pt>
                <c:pt idx="6825">
                  <c:v>4.0434795440000002</c:v>
                </c:pt>
                <c:pt idx="6826">
                  <c:v>4.043820792</c:v>
                </c:pt>
                <c:pt idx="6827">
                  <c:v>4.0447244932000004</c:v>
                </c:pt>
                <c:pt idx="6828">
                  <c:v>4.0457795185000007</c:v>
                </c:pt>
                <c:pt idx="6829">
                  <c:v>4.0475526833000002</c:v>
                </c:pt>
                <c:pt idx="6830">
                  <c:v>4.0495178304000001</c:v>
                </c:pt>
                <c:pt idx="6831">
                  <c:v>4.0512999359999995</c:v>
                </c:pt>
                <c:pt idx="6832">
                  <c:v>4.0525730219999998</c:v>
                </c:pt>
                <c:pt idx="6833">
                  <c:v>4.0536843416999995</c:v>
                </c:pt>
                <c:pt idx="6834">
                  <c:v>4.0548364021000003</c:v>
                </c:pt>
                <c:pt idx="6835">
                  <c:v>4.0556027250000009</c:v>
                </c:pt>
                <c:pt idx="6836">
                  <c:v>4.0566759394999998</c:v>
                </c:pt>
                <c:pt idx="6837">
                  <c:v>4.0579026839999992</c:v>
                </c:pt>
                <c:pt idx="6838">
                  <c:v>4.0585687833999993</c:v>
                </c:pt>
                <c:pt idx="6839">
                  <c:v>4.0595888489999998</c:v>
                </c:pt>
                <c:pt idx="6840">
                  <c:v>4.0603914000000003</c:v>
                </c:pt>
                <c:pt idx="6841">
                  <c:v>4.0611726204000007</c:v>
                </c:pt>
                <c:pt idx="6842">
                  <c:v>4.0621159000000002</c:v>
                </c:pt>
                <c:pt idx="6843">
                  <c:v>4.0632276704999999</c:v>
                </c:pt>
                <c:pt idx="6844">
                  <c:v>4.0639684128000004</c:v>
                </c:pt>
                <c:pt idx="6845">
                  <c:v>4.0643359415999996</c:v>
                </c:pt>
                <c:pt idx="6846">
                  <c:v>4.0646992050000001</c:v>
                </c:pt>
                <c:pt idx="6847">
                  <c:v>4.0656063635999997</c:v>
                </c:pt>
                <c:pt idx="6848">
                  <c:v>4.0665028683999997</c:v>
                </c:pt>
                <c:pt idx="6849">
                  <c:v>4.0677941616000002</c:v>
                </c:pt>
                <c:pt idx="6850">
                  <c:v>4.0688999478000003</c:v>
                </c:pt>
                <c:pt idx="6851">
                  <c:v>4.0700293844000006</c:v>
                </c:pt>
                <c:pt idx="6852">
                  <c:v>4.0715815769999999</c:v>
                </c:pt>
                <c:pt idx="6853">
                  <c:v>4.0728968243999999</c:v>
                </c:pt>
                <c:pt idx="6854">
                  <c:v>4.0734139084000001</c:v>
                </c:pt>
                <c:pt idx="6855">
                  <c:v>4.0733398159999998</c:v>
                </c:pt>
                <c:pt idx="6856">
                  <c:v>4.0736477024999997</c:v>
                </c:pt>
                <c:pt idx="6857">
                  <c:v>4.0735693095999999</c:v>
                </c:pt>
                <c:pt idx="6858">
                  <c:v>4.0733074071999997</c:v>
                </c:pt>
                <c:pt idx="6859">
                  <c:v>4.0740273497999997</c:v>
                </c:pt>
                <c:pt idx="6860">
                  <c:v>4.0753043030000002</c:v>
                </c:pt>
                <c:pt idx="6861">
                  <c:v>4.0761864056999997</c:v>
                </c:pt>
                <c:pt idx="6862">
                  <c:v>4.0772778295999998</c:v>
                </c:pt>
                <c:pt idx="6863">
                  <c:v>4.0786086659999992</c:v>
                </c:pt>
                <c:pt idx="6864">
                  <c:v>4.0793632371999999</c:v>
                </c:pt>
                <c:pt idx="6865">
                  <c:v>4.0797142686000001</c:v>
                </c:pt>
                <c:pt idx="6866">
                  <c:v>4.080479661</c:v>
                </c:pt>
                <c:pt idx="6867">
                  <c:v>4.0816057784000002</c:v>
                </c:pt>
                <c:pt idx="6868">
                  <c:v>4.0830647207999995</c:v>
                </c:pt>
                <c:pt idx="6869">
                  <c:v>4.0845151488000004</c:v>
                </c:pt>
                <c:pt idx="6870">
                  <c:v>4.0861965311999997</c:v>
                </c:pt>
                <c:pt idx="6871">
                  <c:v>4.0871523351999999</c:v>
                </c:pt>
                <c:pt idx="6872">
                  <c:v>4.0875639072999999</c:v>
                </c:pt>
                <c:pt idx="6873">
                  <c:v>4.0880013119999994</c:v>
                </c:pt>
                <c:pt idx="6874">
                  <c:v>4.0880951796000007</c:v>
                </c:pt>
                <c:pt idx="6875">
                  <c:v>4.0889622383999997</c:v>
                </c:pt>
                <c:pt idx="6876">
                  <c:v>4.0903996559999998</c:v>
                </c:pt>
                <c:pt idx="6877">
                  <c:v>4.0920682424999999</c:v>
                </c:pt>
                <c:pt idx="6878">
                  <c:v>4.0932441829999995</c:v>
                </c:pt>
                <c:pt idx="6879">
                  <c:v>4.0946427251999999</c:v>
                </c:pt>
                <c:pt idx="6880">
                  <c:v>4.0972018775000008</c:v>
                </c:pt>
                <c:pt idx="6881">
                  <c:v>4.0987803798</c:v>
                </c:pt>
                <c:pt idx="6882">
                  <c:v>4.0992092446999999</c:v>
                </c:pt>
                <c:pt idx="6883">
                  <c:v>4.0994672750000003</c:v>
                </c:pt>
                <c:pt idx="6884">
                  <c:v>4.1001036111999998</c:v>
                </c:pt>
                <c:pt idx="6885">
                  <c:v>4.1010946678</c:v>
                </c:pt>
                <c:pt idx="6886">
                  <c:v>4.1020513502</c:v>
                </c:pt>
                <c:pt idx="6887">
                  <c:v>4.1025865667999994</c:v>
                </c:pt>
                <c:pt idx="6888">
                  <c:v>4.1030786974</c:v>
                </c:pt>
                <c:pt idx="6889">
                  <c:v>4.1043170916000005</c:v>
                </c:pt>
                <c:pt idx="6890">
                  <c:v>4.105925523699999</c:v>
                </c:pt>
                <c:pt idx="6891">
                  <c:v>4.1075492396</c:v>
                </c:pt>
                <c:pt idx="6892">
                  <c:v>4.1083922348000002</c:v>
                </c:pt>
                <c:pt idx="6893">
                  <c:v>4.1084457179999996</c:v>
                </c:pt>
                <c:pt idx="6894">
                  <c:v>4.1084430732000001</c:v>
                </c:pt>
                <c:pt idx="6895">
                  <c:v>4.1088190519999994</c:v>
                </c:pt>
                <c:pt idx="6896">
                  <c:v>4.1103461308</c:v>
                </c:pt>
                <c:pt idx="6897">
                  <c:v>4.1122455320000011</c:v>
                </c:pt>
                <c:pt idx="6898">
                  <c:v>4.1149024685999995</c:v>
                </c:pt>
                <c:pt idx="6899">
                  <c:v>4.1164775455999996</c:v>
                </c:pt>
                <c:pt idx="6900">
                  <c:v>4.1173407119000007</c:v>
                </c:pt>
                <c:pt idx="6901">
                  <c:v>4.1186086727999998</c:v>
                </c:pt>
                <c:pt idx="6902">
                  <c:v>4.1201126819999994</c:v>
                </c:pt>
                <c:pt idx="6903">
                  <c:v>4.1206427701000008</c:v>
                </c:pt>
                <c:pt idx="6904">
                  <c:v>4.1210841983999993</c:v>
                </c:pt>
                <c:pt idx="6905">
                  <c:v>4.1214888737999997</c:v>
                </c:pt>
                <c:pt idx="6906">
                  <c:v>4.1213327990000002</c:v>
                </c:pt>
                <c:pt idx="6907">
                  <c:v>4.1220861116000007</c:v>
                </c:pt>
                <c:pt idx="6908">
                  <c:v>4.1231599769999994</c:v>
                </c:pt>
                <c:pt idx="6909">
                  <c:v>4.124008721</c:v>
                </c:pt>
                <c:pt idx="6910">
                  <c:v>4.1248878028</c:v>
                </c:pt>
                <c:pt idx="6911">
                  <c:v>4.1263191126000001</c:v>
                </c:pt>
                <c:pt idx="6912">
                  <c:v>4.1273866898000007</c:v>
                </c:pt>
                <c:pt idx="6913">
                  <c:v>4.1275361369000008</c:v>
                </c:pt>
                <c:pt idx="6914">
                  <c:v>4.1276920817000002</c:v>
                </c:pt>
                <c:pt idx="6915">
                  <c:v>4.1284089459999995</c:v>
                </c:pt>
                <c:pt idx="6916">
                  <c:v>4.1296997863999998</c:v>
                </c:pt>
                <c:pt idx="6917">
                  <c:v>4.1302673279999995</c:v>
                </c:pt>
                <c:pt idx="6918">
                  <c:v>4.1311987788</c:v>
                </c:pt>
                <c:pt idx="6919">
                  <c:v>4.1323295776000002</c:v>
                </c:pt>
                <c:pt idx="6920">
                  <c:v>4.1335125000000001</c:v>
                </c:pt>
                <c:pt idx="6921">
                  <c:v>4.1348709810000006</c:v>
                </c:pt>
                <c:pt idx="6922">
                  <c:v>4.1355990752999991</c:v>
                </c:pt>
                <c:pt idx="6923">
                  <c:v>4.1363315519999997</c:v>
                </c:pt>
                <c:pt idx="6924">
                  <c:v>4.1373567199999997</c:v>
                </c:pt>
                <c:pt idx="6925">
                  <c:v>4.1380331903999998</c:v>
                </c:pt>
                <c:pt idx="6926">
                  <c:v>4.1391236517999994</c:v>
                </c:pt>
                <c:pt idx="6927">
                  <c:v>4.1399822815</c:v>
                </c:pt>
                <c:pt idx="6928">
                  <c:v>4.1406676425000004</c:v>
                </c:pt>
                <c:pt idx="6929">
                  <c:v>4.1417236649999998</c:v>
                </c:pt>
                <c:pt idx="6930">
                  <c:v>4.1429640240000003</c:v>
                </c:pt>
                <c:pt idx="6931">
                  <c:v>4.1442066874999997</c:v>
                </c:pt>
                <c:pt idx="6932">
                  <c:v>4.1450440416000003</c:v>
                </c:pt>
                <c:pt idx="6933">
                  <c:v>4.1460570383999995</c:v>
                </c:pt>
                <c:pt idx="6934">
                  <c:v>4.1466429003999998</c:v>
                </c:pt>
                <c:pt idx="6935">
                  <c:v>4.1470184385</c:v>
                </c:pt>
                <c:pt idx="6936">
                  <c:v>4.1477799564</c:v>
                </c:pt>
                <c:pt idx="6937">
                  <c:v>4.1502458249999998</c:v>
                </c:pt>
                <c:pt idx="6938">
                  <c:v>4.1525297683999991</c:v>
                </c:pt>
                <c:pt idx="6939">
                  <c:v>4.1527125607999995</c:v>
                </c:pt>
                <c:pt idx="6940">
                  <c:v>4.1523576424000002</c:v>
                </c:pt>
                <c:pt idx="6941">
                  <c:v>4.1522022192000003</c:v>
                </c:pt>
                <c:pt idx="6942">
                  <c:v>4.1535910728000003</c:v>
                </c:pt>
                <c:pt idx="6943">
                  <c:v>4.1562878825000009</c:v>
                </c:pt>
                <c:pt idx="6944">
                  <c:v>4.1579804277000001</c:v>
                </c:pt>
                <c:pt idx="6945">
                  <c:v>4.1577206375000006</c:v>
                </c:pt>
                <c:pt idx="6946">
                  <c:v>4.1572742873999999</c:v>
                </c:pt>
                <c:pt idx="6947">
                  <c:v>4.1584269792000006</c:v>
                </c:pt>
                <c:pt idx="6948">
                  <c:v>4.1607731777999994</c:v>
                </c:pt>
                <c:pt idx="6949">
                  <c:v>4.1619653553999996</c:v>
                </c:pt>
                <c:pt idx="6950">
                  <c:v>4.1621397474000004</c:v>
                </c:pt>
                <c:pt idx="6951">
                  <c:v>4.1627287220999998</c:v>
                </c:pt>
                <c:pt idx="6952">
                  <c:v>4.1638709642</c:v>
                </c:pt>
                <c:pt idx="6953">
                  <c:v>4.1646815344000006</c:v>
                </c:pt>
                <c:pt idx="6954">
                  <c:v>4.1653404572999992</c:v>
                </c:pt>
                <c:pt idx="6955">
                  <c:v>4.1663770420000006</c:v>
                </c:pt>
                <c:pt idx="6956">
                  <c:v>4.1679518093999999</c:v>
                </c:pt>
                <c:pt idx="6957">
                  <c:v>4.1693379035999998</c:v>
                </c:pt>
                <c:pt idx="6958">
                  <c:v>4.1710996184000004</c:v>
                </c:pt>
                <c:pt idx="6959">
                  <c:v>4.1722949664</c:v>
                </c:pt>
                <c:pt idx="6960">
                  <c:v>4.1728910885999992</c:v>
                </c:pt>
                <c:pt idx="6961">
                  <c:v>4.173465405</c:v>
                </c:pt>
                <c:pt idx="6962">
                  <c:v>4.1736510874999997</c:v>
                </c:pt>
                <c:pt idx="6963">
                  <c:v>4.1742276407999999</c:v>
                </c:pt>
                <c:pt idx="6964">
                  <c:v>4.1757311960000001</c:v>
                </c:pt>
                <c:pt idx="6965">
                  <c:v>4.1772610908000001</c:v>
                </c:pt>
                <c:pt idx="6966">
                  <c:v>4.1785847103000009</c:v>
                </c:pt>
                <c:pt idx="6967">
                  <c:v>4.1798974905000001</c:v>
                </c:pt>
                <c:pt idx="6968">
                  <c:v>4.1804328125000003</c:v>
                </c:pt>
                <c:pt idx="6969">
                  <c:v>4.1821192141000001</c:v>
                </c:pt>
                <c:pt idx="6970">
                  <c:v>4.1830084207999993</c:v>
                </c:pt>
                <c:pt idx="6971">
                  <c:v>4.1833111680000004</c:v>
                </c:pt>
                <c:pt idx="6972">
                  <c:v>4.1832229133999999</c:v>
                </c:pt>
                <c:pt idx="6973">
                  <c:v>4.1833389145000002</c:v>
                </c:pt>
                <c:pt idx="6974">
                  <c:v>4.1838437599000002</c:v>
                </c:pt>
                <c:pt idx="6975">
                  <c:v>4.1847331063999995</c:v>
                </c:pt>
                <c:pt idx="6976">
                  <c:v>4.1859566217000008</c:v>
                </c:pt>
                <c:pt idx="6977">
                  <c:v>4.1864155718000005</c:v>
                </c:pt>
                <c:pt idx="6978">
                  <c:v>4.1863733400000003</c:v>
                </c:pt>
                <c:pt idx="6979">
                  <c:v>4.1872628271999996</c:v>
                </c:pt>
                <c:pt idx="6980">
                  <c:v>4.1889499079999997</c:v>
                </c:pt>
                <c:pt idx="6981">
                  <c:v>4.1902832400000003</c:v>
                </c:pt>
                <c:pt idx="6982">
                  <c:v>4.1915947500000001</c:v>
                </c:pt>
                <c:pt idx="6983">
                  <c:v>4.1927107691999996</c:v>
                </c:pt>
                <c:pt idx="6984">
                  <c:v>4.1940158699999994</c:v>
                </c:pt>
                <c:pt idx="6985">
                  <c:v>4.1959210175999999</c:v>
                </c:pt>
                <c:pt idx="6986">
                  <c:v>4.1971009494000002</c:v>
                </c:pt>
                <c:pt idx="6987">
                  <c:v>4.1971226243999995</c:v>
                </c:pt>
                <c:pt idx="6988">
                  <c:v>4.1975509039000007</c:v>
                </c:pt>
                <c:pt idx="6989">
                  <c:v>4.198990352</c:v>
                </c:pt>
                <c:pt idx="6990">
                  <c:v>4.2006827209999997</c:v>
                </c:pt>
                <c:pt idx="6991">
                  <c:v>4.2015574529999995</c:v>
                </c:pt>
                <c:pt idx="6992">
                  <c:v>4.2020035428000009</c:v>
                </c:pt>
                <c:pt idx="6993">
                  <c:v>4.2022912973999995</c:v>
                </c:pt>
                <c:pt idx="6994">
                  <c:v>4.2031288520999999</c:v>
                </c:pt>
                <c:pt idx="6995">
                  <c:v>4.2043601315999997</c:v>
                </c:pt>
                <c:pt idx="6996">
                  <c:v>4.2055981298000003</c:v>
                </c:pt>
                <c:pt idx="6997">
                  <c:v>4.2064183668000004</c:v>
                </c:pt>
                <c:pt idx="6998">
                  <c:v>4.2076631835000002</c:v>
                </c:pt>
                <c:pt idx="6999">
                  <c:v>4.2092711037999999</c:v>
                </c:pt>
                <c:pt idx="7000">
                  <c:v>4.2104810058000002</c:v>
                </c:pt>
                <c:pt idx="7001">
                  <c:v>4.2109210000000008</c:v>
                </c:pt>
                <c:pt idx="7002">
                  <c:v>4.2113698171999996</c:v>
                </c:pt>
                <c:pt idx="7003">
                  <c:v>4.2121839124000005</c:v>
                </c:pt>
                <c:pt idx="7004">
                  <c:v>4.2133413347999999</c:v>
                </c:pt>
                <c:pt idx="7005">
                  <c:v>4.2148949503999997</c:v>
                </c:pt>
                <c:pt idx="7006">
                  <c:v>4.2158765339999995</c:v>
                </c:pt>
                <c:pt idx="7007">
                  <c:v>4.2164752629999995</c:v>
                </c:pt>
                <c:pt idx="7008">
                  <c:v>4.2172302675000006</c:v>
                </c:pt>
                <c:pt idx="7009">
                  <c:v>4.2185289265000003</c:v>
                </c:pt>
                <c:pt idx="7010">
                  <c:v>4.2188746319999995</c:v>
                </c:pt>
                <c:pt idx="7011">
                  <c:v>4.2192071317000002</c:v>
                </c:pt>
                <c:pt idx="7012">
                  <c:v>4.2203254836000008</c:v>
                </c:pt>
                <c:pt idx="7013">
                  <c:v>4.2214813816000003</c:v>
                </c:pt>
                <c:pt idx="7014">
                  <c:v>4.2218999459999997</c:v>
                </c:pt>
                <c:pt idx="7015">
                  <c:v>4.2221292035999998</c:v>
                </c:pt>
                <c:pt idx="7016">
                  <c:v>4.2236970521999995</c:v>
                </c:pt>
                <c:pt idx="7017">
                  <c:v>4.2252760739999999</c:v>
                </c:pt>
                <c:pt idx="7018">
                  <c:v>4.2260889918000002</c:v>
                </c:pt>
                <c:pt idx="7019">
                  <c:v>4.2265055880000002</c:v>
                </c:pt>
                <c:pt idx="7020">
                  <c:v>4.2269332360999998</c:v>
                </c:pt>
                <c:pt idx="7021">
                  <c:v>4.2273454607999996</c:v>
                </c:pt>
                <c:pt idx="7022">
                  <c:v>4.2289404402000006</c:v>
                </c:pt>
                <c:pt idx="7023">
                  <c:v>4.2306786244999994</c:v>
                </c:pt>
                <c:pt idx="7024">
                  <c:v>4.2316570833</c:v>
                </c:pt>
                <c:pt idx="7025">
                  <c:v>4.2322876855000002</c:v>
                </c:pt>
                <c:pt idx="7026">
                  <c:v>4.233502111</c:v>
                </c:pt>
                <c:pt idx="7027">
                  <c:v>4.2343222869999995</c:v>
                </c:pt>
                <c:pt idx="7028">
                  <c:v>4.2349442309999992</c:v>
                </c:pt>
                <c:pt idx="7029">
                  <c:v>4.2361545200000004</c:v>
                </c:pt>
                <c:pt idx="7030">
                  <c:v>4.2361595199000002</c:v>
                </c:pt>
                <c:pt idx="7031">
                  <c:v>4.23650591</c:v>
                </c:pt>
                <c:pt idx="7032">
                  <c:v>4.2382185616000001</c:v>
                </c:pt>
                <c:pt idx="7033">
                  <c:v>4.2409009698000002</c:v>
                </c:pt>
                <c:pt idx="7034">
                  <c:v>4.2422238431999997</c:v>
                </c:pt>
                <c:pt idx="7035">
                  <c:v>4.2420107624999996</c:v>
                </c:pt>
                <c:pt idx="7036">
                  <c:v>4.2422253750000003</c:v>
                </c:pt>
                <c:pt idx="7037">
                  <c:v>4.2437711624000007</c:v>
                </c:pt>
                <c:pt idx="7038">
                  <c:v>4.2449136405000001</c:v>
                </c:pt>
                <c:pt idx="7039">
                  <c:v>4.2452869286000006</c:v>
                </c:pt>
                <c:pt idx="7040">
                  <c:v>4.245871932</c:v>
                </c:pt>
                <c:pt idx="7041">
                  <c:v>4.2468427520000001</c:v>
                </c:pt>
                <c:pt idx="7042">
                  <c:v>4.2482282399999995</c:v>
                </c:pt>
                <c:pt idx="7043">
                  <c:v>4.2496781075999994</c:v>
                </c:pt>
                <c:pt idx="7044">
                  <c:v>4.2503785811999997</c:v>
                </c:pt>
                <c:pt idx="7045">
                  <c:v>4.2514251080000003</c:v>
                </c:pt>
                <c:pt idx="7046">
                  <c:v>4.2523020540000003</c:v>
                </c:pt>
                <c:pt idx="7047">
                  <c:v>4.2535251149999995</c:v>
                </c:pt>
                <c:pt idx="7048">
                  <c:v>4.2545475540000002</c:v>
                </c:pt>
                <c:pt idx="7049">
                  <c:v>4.2555700849999996</c:v>
                </c:pt>
                <c:pt idx="7050">
                  <c:v>4.2565993626000003</c:v>
                </c:pt>
                <c:pt idx="7051">
                  <c:v>4.2574190805000001</c:v>
                </c:pt>
                <c:pt idx="7052">
                  <c:v>4.2578350644</c:v>
                </c:pt>
                <c:pt idx="7053">
                  <c:v>4.2584984639999997</c:v>
                </c:pt>
                <c:pt idx="7054">
                  <c:v>4.2591685709999991</c:v>
                </c:pt>
                <c:pt idx="7055">
                  <c:v>4.2600661922</c:v>
                </c:pt>
                <c:pt idx="7056">
                  <c:v>4.2622699445999999</c:v>
                </c:pt>
                <c:pt idx="7057">
                  <c:v>4.2643219535999997</c:v>
                </c:pt>
                <c:pt idx="7058">
                  <c:v>4.2652155764999993</c:v>
                </c:pt>
                <c:pt idx="7059">
                  <c:v>4.2661203942000006</c:v>
                </c:pt>
                <c:pt idx="7060">
                  <c:v>4.2677778499999999</c:v>
                </c:pt>
                <c:pt idx="7061">
                  <c:v>4.2676871416000006</c:v>
                </c:pt>
                <c:pt idx="7062">
                  <c:v>4.2673487779999997</c:v>
                </c:pt>
                <c:pt idx="7063">
                  <c:v>4.2690963431999993</c:v>
                </c:pt>
                <c:pt idx="7064">
                  <c:v>4.2712459886000005</c:v>
                </c:pt>
                <c:pt idx="7065">
                  <c:v>4.2720268149000002</c:v>
                </c:pt>
                <c:pt idx="7066">
                  <c:v>4.2723656910000001</c:v>
                </c:pt>
                <c:pt idx="7067">
                  <c:v>4.2733142256000001</c:v>
                </c:pt>
                <c:pt idx="7068">
                  <c:v>4.2744482514</c:v>
                </c:pt>
                <c:pt idx="7069">
                  <c:v>4.2752315178</c:v>
                </c:pt>
                <c:pt idx="7070">
                  <c:v>4.2760081628999993</c:v>
                </c:pt>
                <c:pt idx="7071">
                  <c:v>4.2769725385000008</c:v>
                </c:pt>
                <c:pt idx="7072">
                  <c:v>4.2775415784000002</c:v>
                </c:pt>
                <c:pt idx="7073">
                  <c:v>4.2786336436000001</c:v>
                </c:pt>
                <c:pt idx="7074">
                  <c:v>4.2803512207999992</c:v>
                </c:pt>
                <c:pt idx="7075">
                  <c:v>4.2816979790000005</c:v>
                </c:pt>
                <c:pt idx="7076">
                  <c:v>4.2825084499999999</c:v>
                </c:pt>
                <c:pt idx="7077">
                  <c:v>4.2836899710000003</c:v>
                </c:pt>
                <c:pt idx="7078">
                  <c:v>4.2844203323999999</c:v>
                </c:pt>
                <c:pt idx="7079">
                  <c:v>4.2853786040999999</c:v>
                </c:pt>
                <c:pt idx="7080">
                  <c:v>4.2861826499999998</c:v>
                </c:pt>
                <c:pt idx="7081">
                  <c:v>4.2867677789999998</c:v>
                </c:pt>
                <c:pt idx="7082">
                  <c:v>4.2871339569</c:v>
                </c:pt>
                <c:pt idx="7083">
                  <c:v>4.2872610840000007</c:v>
                </c:pt>
                <c:pt idx="7084">
                  <c:v>4.2881772222000007</c:v>
                </c:pt>
                <c:pt idx="7085">
                  <c:v>4.2893325095999995</c:v>
                </c:pt>
                <c:pt idx="7086">
                  <c:v>4.2906979903999991</c:v>
                </c:pt>
                <c:pt idx="7087">
                  <c:v>4.2907244442000003</c:v>
                </c:pt>
                <c:pt idx="7088">
                  <c:v>4.2913477826999999</c:v>
                </c:pt>
                <c:pt idx="7089">
                  <c:v>4.2927760199999998</c:v>
                </c:pt>
                <c:pt idx="7090">
                  <c:v>4.2949624289999999</c:v>
                </c:pt>
                <c:pt idx="7091">
                  <c:v>4.2965609754000003</c:v>
                </c:pt>
                <c:pt idx="7092">
                  <c:v>4.2967821612000003</c:v>
                </c:pt>
                <c:pt idx="7093">
                  <c:v>4.2967931457000006</c:v>
                </c:pt>
                <c:pt idx="7094">
                  <c:v>4.2983763283999998</c:v>
                </c:pt>
                <c:pt idx="7095">
                  <c:v>4.2998164893999995</c:v>
                </c:pt>
                <c:pt idx="7096">
                  <c:v>4.3009212637999994</c:v>
                </c:pt>
                <c:pt idx="7097">
                  <c:v>4.3012789917999994</c:v>
                </c:pt>
                <c:pt idx="7098">
                  <c:v>4.3014599715999999</c:v>
                </c:pt>
                <c:pt idx="7099">
                  <c:v>4.3017752053000002</c:v>
                </c:pt>
                <c:pt idx="7100">
                  <c:v>4.3025693360000004</c:v>
                </c:pt>
                <c:pt idx="7101">
                  <c:v>4.3042988447999999</c:v>
                </c:pt>
                <c:pt idx="7102">
                  <c:v>4.3060016383999997</c:v>
                </c:pt>
                <c:pt idx="7103">
                  <c:v>4.3072860844000003</c:v>
                </c:pt>
                <c:pt idx="7104">
                  <c:v>4.3091569064000002</c:v>
                </c:pt>
                <c:pt idx="7105">
                  <c:v>4.3101081075000005</c:v>
                </c:pt>
                <c:pt idx="7106">
                  <c:v>4.3112854400000007</c:v>
                </c:pt>
                <c:pt idx="7107">
                  <c:v>4.3118540726000001</c:v>
                </c:pt>
                <c:pt idx="7108">
                  <c:v>4.3126040200000002</c:v>
                </c:pt>
                <c:pt idx="7109">
                  <c:v>4.3129623084000004</c:v>
                </c:pt>
                <c:pt idx="7110">
                  <c:v>4.3136876820000003</c:v>
                </c:pt>
                <c:pt idx="7111">
                  <c:v>4.3142317960999996</c:v>
                </c:pt>
                <c:pt idx="7112">
                  <c:v>4.3149863819999998</c:v>
                </c:pt>
                <c:pt idx="7113">
                  <c:v>4.3153559734999991</c:v>
                </c:pt>
                <c:pt idx="7114">
                  <c:v>4.3165225999999999</c:v>
                </c:pt>
                <c:pt idx="7115">
                  <c:v>4.3175348992</c:v>
                </c:pt>
                <c:pt idx="7116">
                  <c:v>4.3189346309999994</c:v>
                </c:pt>
                <c:pt idx="7117">
                  <c:v>4.319595648</c:v>
                </c:pt>
                <c:pt idx="7118">
                  <c:v>4.3202365235999993</c:v>
                </c:pt>
                <c:pt idx="7119">
                  <c:v>4.3214305223</c:v>
                </c:pt>
                <c:pt idx="7120">
                  <c:v>4.3228015084999996</c:v>
                </c:pt>
                <c:pt idx="7121">
                  <c:v>4.32392837</c:v>
                </c:pt>
                <c:pt idx="7122">
                  <c:v>4.325053059</c:v>
                </c:pt>
                <c:pt idx="7123">
                  <c:v>4.3258217814000002</c:v>
                </c:pt>
                <c:pt idx="7124">
                  <c:v>4.3268033974</c:v>
                </c:pt>
                <c:pt idx="7125">
                  <c:v>4.3279709856000004</c:v>
                </c:pt>
                <c:pt idx="7126">
                  <c:v>4.3295756467999995</c:v>
                </c:pt>
                <c:pt idx="7127">
                  <c:v>4.3306564359999999</c:v>
                </c:pt>
                <c:pt idx="7128">
                  <c:v>4.3309441543999991</c:v>
                </c:pt>
                <c:pt idx="7129">
                  <c:v>4.3320183606000002</c:v>
                </c:pt>
                <c:pt idx="7130">
                  <c:v>4.3336640334999998</c:v>
                </c:pt>
                <c:pt idx="7131">
                  <c:v>4.3350879329999996</c:v>
                </c:pt>
                <c:pt idx="7132">
                  <c:v>4.3354943584000001</c:v>
                </c:pt>
                <c:pt idx="7133">
                  <c:v>4.3357418143999995</c:v>
                </c:pt>
                <c:pt idx="7134">
                  <c:v>4.3371862433999997</c:v>
                </c:pt>
                <c:pt idx="7135">
                  <c:v>4.3389870820000001</c:v>
                </c:pt>
                <c:pt idx="7136">
                  <c:v>4.3408016154000002</c:v>
                </c:pt>
                <c:pt idx="7137">
                  <c:v>4.3418744913999996</c:v>
                </c:pt>
                <c:pt idx="7138">
                  <c:v>4.3426069284000004</c:v>
                </c:pt>
                <c:pt idx="7139">
                  <c:v>4.3431646324999997</c:v>
                </c:pt>
                <c:pt idx="7140">
                  <c:v>4.3433141820000003</c:v>
                </c:pt>
                <c:pt idx="7141">
                  <c:v>4.3443963904000009</c:v>
                </c:pt>
                <c:pt idx="7142">
                  <c:v>4.3459964390000003</c:v>
                </c:pt>
                <c:pt idx="7143">
                  <c:v>4.3473834896000003</c:v>
                </c:pt>
                <c:pt idx="7144">
                  <c:v>4.3477769789999998</c:v>
                </c:pt>
                <c:pt idx="7145">
                  <c:v>4.3483318080000002</c:v>
                </c:pt>
                <c:pt idx="7146">
                  <c:v>4.3488460841999999</c:v>
                </c:pt>
                <c:pt idx="7147">
                  <c:v>4.348999397</c:v>
                </c:pt>
                <c:pt idx="7148">
                  <c:v>4.3501081958999999</c:v>
                </c:pt>
                <c:pt idx="7149">
                  <c:v>4.3504521951999999</c:v>
                </c:pt>
                <c:pt idx="7150">
                  <c:v>4.3506235903999997</c:v>
                </c:pt>
                <c:pt idx="7151">
                  <c:v>4.3519051505999995</c:v>
                </c:pt>
                <c:pt idx="7152">
                  <c:v>4.3537317049000004</c:v>
                </c:pt>
                <c:pt idx="7153">
                  <c:v>4.3555921951999998</c:v>
                </c:pt>
                <c:pt idx="7154">
                  <c:v>4.3569033340000001</c:v>
                </c:pt>
                <c:pt idx="7155">
                  <c:v>4.3586027009999997</c:v>
                </c:pt>
                <c:pt idx="7156">
                  <c:v>4.3601318245999998</c:v>
                </c:pt>
                <c:pt idx="7157">
                  <c:v>4.3604784427999999</c:v>
                </c:pt>
                <c:pt idx="7158">
                  <c:v>4.3602100247999998</c:v>
                </c:pt>
                <c:pt idx="7159">
                  <c:v>4.3605182333000005</c:v>
                </c:pt>
                <c:pt idx="7160">
                  <c:v>4.3620114208000009</c:v>
                </c:pt>
                <c:pt idx="7161">
                  <c:v>4.3635295685999997</c:v>
                </c:pt>
                <c:pt idx="7162">
                  <c:v>4.3644711115000003</c:v>
                </c:pt>
                <c:pt idx="7163">
                  <c:v>4.3650176723999996</c:v>
                </c:pt>
                <c:pt idx="7164">
                  <c:v>4.3657753619999999</c:v>
                </c:pt>
                <c:pt idx="7165">
                  <c:v>4.3667374240000001</c:v>
                </c:pt>
                <c:pt idx="7166">
                  <c:v>4.3673248223999996</c:v>
                </c:pt>
                <c:pt idx="7167">
                  <c:v>4.3680984990000002</c:v>
                </c:pt>
                <c:pt idx="7168">
                  <c:v>4.3692153017999997</c:v>
                </c:pt>
                <c:pt idx="7169">
                  <c:v>4.3707476937000003</c:v>
                </c:pt>
                <c:pt idx="7170">
                  <c:v>4.3717350039999996</c:v>
                </c:pt>
                <c:pt idx="7171">
                  <c:v>4.3723362609</c:v>
                </c:pt>
                <c:pt idx="7172">
                  <c:v>4.3728945226999993</c:v>
                </c:pt>
                <c:pt idx="7173">
                  <c:v>4.3735003819999996</c:v>
                </c:pt>
                <c:pt idx="7174">
                  <c:v>4.3748899753999995</c:v>
                </c:pt>
                <c:pt idx="7175">
                  <c:v>4.3766590965000001</c:v>
                </c:pt>
                <c:pt idx="7176">
                  <c:v>4.3782783407999997</c:v>
                </c:pt>
                <c:pt idx="7177">
                  <c:v>4.3795183020000001</c:v>
                </c:pt>
                <c:pt idx="7178">
                  <c:v>4.3801676304000008</c:v>
                </c:pt>
                <c:pt idx="7179">
                  <c:v>4.3806306599999996</c:v>
                </c:pt>
                <c:pt idx="7180">
                  <c:v>4.3805119613999999</c:v>
                </c:pt>
                <c:pt idx="7181">
                  <c:v>4.3817136711</c:v>
                </c:pt>
                <c:pt idx="7182">
                  <c:v>4.3836496368000004</c:v>
                </c:pt>
                <c:pt idx="7183">
                  <c:v>4.3846016568000001</c:v>
                </c:pt>
                <c:pt idx="7184">
                  <c:v>4.3841877507999998</c:v>
                </c:pt>
                <c:pt idx="7185">
                  <c:v>4.3841397840000003</c:v>
                </c:pt>
                <c:pt idx="7186">
                  <c:v>4.3850124544</c:v>
                </c:pt>
                <c:pt idx="7187">
                  <c:v>4.3858828900000004</c:v>
                </c:pt>
                <c:pt idx="7188">
                  <c:v>4.3870078784999995</c:v>
                </c:pt>
                <c:pt idx="7189">
                  <c:v>4.3881965250000006</c:v>
                </c:pt>
                <c:pt idx="7190">
                  <c:v>4.3896239387999998</c:v>
                </c:pt>
                <c:pt idx="7191">
                  <c:v>4.3910537664000007</c:v>
                </c:pt>
                <c:pt idx="7192">
                  <c:v>4.392886174</c:v>
                </c:pt>
                <c:pt idx="7193">
                  <c:v>4.3943276832000002</c:v>
                </c:pt>
                <c:pt idx="7194">
                  <c:v>4.3951803797999993</c:v>
                </c:pt>
                <c:pt idx="7195">
                  <c:v>4.395692028</c:v>
                </c:pt>
                <c:pt idx="7196">
                  <c:v>4.3968427871999998</c:v>
                </c:pt>
                <c:pt idx="7197">
                  <c:v>4.3980164272</c:v>
                </c:pt>
                <c:pt idx="7198">
                  <c:v>4.3993676349000008</c:v>
                </c:pt>
                <c:pt idx="7199">
                  <c:v>4.4004824030999998</c:v>
                </c:pt>
                <c:pt idx="7200">
                  <c:v>4.4015358365999999</c:v>
                </c:pt>
                <c:pt idx="7201">
                  <c:v>4.4025279029999993</c:v>
                </c:pt>
                <c:pt idx="7202">
                  <c:v>4.4034767851000005</c:v>
                </c:pt>
                <c:pt idx="7203">
                  <c:v>4.4044166195999992</c:v>
                </c:pt>
                <c:pt idx="7204">
                  <c:v>4.4055317026000003</c:v>
                </c:pt>
                <c:pt idx="7205">
                  <c:v>4.4068926719999997</c:v>
                </c:pt>
                <c:pt idx="7206">
                  <c:v>4.4083084430000001</c:v>
                </c:pt>
                <c:pt idx="7207">
                  <c:v>4.4085887599999998</c:v>
                </c:pt>
                <c:pt idx="7208">
                  <c:v>4.4086414372</c:v>
                </c:pt>
                <c:pt idx="7209">
                  <c:v>4.4098594451999995</c:v>
                </c:pt>
                <c:pt idx="7210">
                  <c:v>4.4110980822999997</c:v>
                </c:pt>
                <c:pt idx="7211">
                  <c:v>4.4117654899999996</c:v>
                </c:pt>
                <c:pt idx="7212">
                  <c:v>4.4126173276000005</c:v>
                </c:pt>
                <c:pt idx="7213">
                  <c:v>4.4146234754999991</c:v>
                </c:pt>
                <c:pt idx="7214">
                  <c:v>4.4164294607999999</c:v>
                </c:pt>
                <c:pt idx="7215">
                  <c:v>4.4182424755999996</c:v>
                </c:pt>
                <c:pt idx="7216">
                  <c:v>4.4200282716000006</c:v>
                </c:pt>
                <c:pt idx="7217">
                  <c:v>4.4200859208000001</c:v>
                </c:pt>
                <c:pt idx="7218">
                  <c:v>4.4199431289999991</c:v>
                </c:pt>
                <c:pt idx="7219">
                  <c:v>4.4203490629999997</c:v>
                </c:pt>
                <c:pt idx="7220">
                  <c:v>4.4211444735999992</c:v>
                </c:pt>
                <c:pt idx="7221">
                  <c:v>4.4219604974999998</c:v>
                </c:pt>
                <c:pt idx="7222">
                  <c:v>4.4231706526000005</c:v>
                </c:pt>
                <c:pt idx="7223">
                  <c:v>4.4239662575000001</c:v>
                </c:pt>
                <c:pt idx="7224">
                  <c:v>4.4245682919</c:v>
                </c:pt>
                <c:pt idx="7225">
                  <c:v>4.4249835832000004</c:v>
                </c:pt>
                <c:pt idx="7226">
                  <c:v>4.4259524056000004</c:v>
                </c:pt>
                <c:pt idx="7227">
                  <c:v>4.4271469549999996</c:v>
                </c:pt>
                <c:pt idx="7228">
                  <c:v>4.4287289332000004</c:v>
                </c:pt>
                <c:pt idx="7229">
                  <c:v>4.4302904625000004</c:v>
                </c:pt>
                <c:pt idx="7230">
                  <c:v>4.4312985238999998</c:v>
                </c:pt>
                <c:pt idx="7231">
                  <c:v>4.4317301599999999</c:v>
                </c:pt>
                <c:pt idx="7232">
                  <c:v>4.4325469383999998</c:v>
                </c:pt>
                <c:pt idx="7233">
                  <c:v>4.4342980175999998</c:v>
                </c:pt>
                <c:pt idx="7234">
                  <c:v>4.4360606870999995</c:v>
                </c:pt>
                <c:pt idx="7235">
                  <c:v>4.4370623183999998</c:v>
                </c:pt>
                <c:pt idx="7236">
                  <c:v>4.4380434126000008</c:v>
                </c:pt>
                <c:pt idx="7237">
                  <c:v>4.4388239550000002</c:v>
                </c:pt>
                <c:pt idx="7238">
                  <c:v>4.4395839279000002</c:v>
                </c:pt>
                <c:pt idx="7239">
                  <c:v>4.4407062699999997</c:v>
                </c:pt>
                <c:pt idx="7240">
                  <c:v>4.4414594725000001</c:v>
                </c:pt>
                <c:pt idx="7241">
                  <c:v>4.4424477649999998</c:v>
                </c:pt>
                <c:pt idx="7242">
                  <c:v>4.4437055919999997</c:v>
                </c:pt>
                <c:pt idx="7243">
                  <c:v>4.4451757008000001</c:v>
                </c:pt>
                <c:pt idx="7244">
                  <c:v>4.4462537400000004</c:v>
                </c:pt>
                <c:pt idx="7245">
                  <c:v>4.4468937440000005</c:v>
                </c:pt>
                <c:pt idx="7246">
                  <c:v>4.4474901983999997</c:v>
                </c:pt>
                <c:pt idx="7247">
                  <c:v>4.4475051386000004</c:v>
                </c:pt>
                <c:pt idx="7248">
                  <c:v>4.4484847677000001</c:v>
                </c:pt>
                <c:pt idx="7249">
                  <c:v>4.4500277087999995</c:v>
                </c:pt>
                <c:pt idx="7250">
                  <c:v>4.4516075009000007</c:v>
                </c:pt>
                <c:pt idx="7251">
                  <c:v>4.4522478476999998</c:v>
                </c:pt>
                <c:pt idx="7252">
                  <c:v>4.4523111341999995</c:v>
                </c:pt>
                <c:pt idx="7253">
                  <c:v>4.4523858788000004</c:v>
                </c:pt>
                <c:pt idx="7254">
                  <c:v>4.4534807354999995</c:v>
                </c:pt>
                <c:pt idx="7255">
                  <c:v>4.4549612835000003</c:v>
                </c:pt>
                <c:pt idx="7256">
                  <c:v>4.4564557832999991</c:v>
                </c:pt>
                <c:pt idx="7257">
                  <c:v>4.4571401181999999</c:v>
                </c:pt>
                <c:pt idx="7258">
                  <c:v>4.4574365472999995</c:v>
                </c:pt>
                <c:pt idx="7259">
                  <c:v>4.4579246700000006</c:v>
                </c:pt>
                <c:pt idx="7260">
                  <c:v>4.4597386651999997</c:v>
                </c:pt>
                <c:pt idx="7261">
                  <c:v>4.4619224729999996</c:v>
                </c:pt>
                <c:pt idx="7262">
                  <c:v>4.4631087686999997</c:v>
                </c:pt>
                <c:pt idx="7263">
                  <c:v>4.4635374323999999</c:v>
                </c:pt>
                <c:pt idx="7264">
                  <c:v>4.4639408109999996</c:v>
                </c:pt>
                <c:pt idx="7265">
                  <c:v>4.4645727696000002</c:v>
                </c:pt>
                <c:pt idx="7266">
                  <c:v>4.4657892620000004</c:v>
                </c:pt>
                <c:pt idx="7267">
                  <c:v>4.4687893707999997</c:v>
                </c:pt>
                <c:pt idx="7268">
                  <c:v>4.4710572399999995</c:v>
                </c:pt>
                <c:pt idx="7269">
                  <c:v>4.4721861120000002</c:v>
                </c:pt>
                <c:pt idx="7270">
                  <c:v>4.4725524480000001</c:v>
                </c:pt>
                <c:pt idx="7271">
                  <c:v>4.4728519679999996</c:v>
                </c:pt>
                <c:pt idx="7272">
                  <c:v>4.4729343018000005</c:v>
                </c:pt>
                <c:pt idx="7273">
                  <c:v>4.4733772799999993</c:v>
                </c:pt>
                <c:pt idx="7274">
                  <c:v>4.4745785150000001</c:v>
                </c:pt>
                <c:pt idx="7275">
                  <c:v>4.4763047484999996</c:v>
                </c:pt>
                <c:pt idx="7276">
                  <c:v>4.4776219848999999</c:v>
                </c:pt>
                <c:pt idx="7277">
                  <c:v>4.478544006199999</c:v>
                </c:pt>
                <c:pt idx="7278">
                  <c:v>4.4794407042000008</c:v>
                </c:pt>
                <c:pt idx="7279">
                  <c:v>4.479969810300001</c:v>
                </c:pt>
                <c:pt idx="7280">
                  <c:v>4.4814907331999994</c:v>
                </c:pt>
                <c:pt idx="7281">
                  <c:v>4.4826394854</c:v>
                </c:pt>
                <c:pt idx="7282">
                  <c:v>4.4834321899999994</c:v>
                </c:pt>
                <c:pt idx="7283">
                  <c:v>4.4842134057000003</c:v>
                </c:pt>
                <c:pt idx="7284">
                  <c:v>4.4851704399000001</c:v>
                </c:pt>
                <c:pt idx="7285">
                  <c:v>4.4861413934999996</c:v>
                </c:pt>
                <c:pt idx="7286">
                  <c:v>4.48732284</c:v>
                </c:pt>
                <c:pt idx="7287">
                  <c:v>4.4884650990000008</c:v>
                </c:pt>
                <c:pt idx="7288">
                  <c:v>4.4894200935000006</c:v>
                </c:pt>
                <c:pt idx="7289">
                  <c:v>4.4903635931000005</c:v>
                </c:pt>
                <c:pt idx="7290">
                  <c:v>4.4912770981999994</c:v>
                </c:pt>
                <c:pt idx="7291">
                  <c:v>4.4916077789999997</c:v>
                </c:pt>
                <c:pt idx="7292">
                  <c:v>4.4918204646</c:v>
                </c:pt>
                <c:pt idx="7293">
                  <c:v>4.4924888159999998</c:v>
                </c:pt>
                <c:pt idx="7294">
                  <c:v>4.4937101249999998</c:v>
                </c:pt>
                <c:pt idx="7295">
                  <c:v>4.4946770732000001</c:v>
                </c:pt>
                <c:pt idx="7296">
                  <c:v>4.4954312424000005</c:v>
                </c:pt>
                <c:pt idx="7297">
                  <c:v>4.4964006240000005</c:v>
                </c:pt>
                <c:pt idx="7298">
                  <c:v>4.4975829396</c:v>
                </c:pt>
                <c:pt idx="7299">
                  <c:v>4.4979624312000004</c:v>
                </c:pt>
                <c:pt idx="7300">
                  <c:v>4.4990893341000007</c:v>
                </c:pt>
                <c:pt idx="7301">
                  <c:v>4.5012159774000002</c:v>
                </c:pt>
                <c:pt idx="7302">
                  <c:v>4.5027410891999997</c:v>
                </c:pt>
                <c:pt idx="7303">
                  <c:v>4.5031300605000002</c:v>
                </c:pt>
                <c:pt idx="7304">
                  <c:v>4.5035236818000008</c:v>
                </c:pt>
                <c:pt idx="7305">
                  <c:v>4.5038964699999999</c:v>
                </c:pt>
                <c:pt idx="7306">
                  <c:v>4.5046418900000011</c:v>
                </c:pt>
                <c:pt idx="7307">
                  <c:v>4.5065886644999997</c:v>
                </c:pt>
                <c:pt idx="7308">
                  <c:v>4.5073643516000006</c:v>
                </c:pt>
                <c:pt idx="7309">
                  <c:v>4.5085336101000006</c:v>
                </c:pt>
                <c:pt idx="7310">
                  <c:v>4.5095200983000003</c:v>
                </c:pt>
                <c:pt idx="7311">
                  <c:v>4.5103307533999999</c:v>
                </c:pt>
                <c:pt idx="7312">
                  <c:v>4.5113753748000001</c:v>
                </c:pt>
                <c:pt idx="7313">
                  <c:v>4.5122325643999996</c:v>
                </c:pt>
                <c:pt idx="7314">
                  <c:v>4.5128953286</c:v>
                </c:pt>
                <c:pt idx="7315">
                  <c:v>4.5131621630999996</c:v>
                </c:pt>
                <c:pt idx="7316">
                  <c:v>4.513804113</c:v>
                </c:pt>
                <c:pt idx="7317">
                  <c:v>4.5152219033999996</c:v>
                </c:pt>
                <c:pt idx="7318">
                  <c:v>4.5170474789999995</c:v>
                </c:pt>
                <c:pt idx="7319">
                  <c:v>4.5186693972</c:v>
                </c:pt>
                <c:pt idx="7320">
                  <c:v>4.5198976991999995</c:v>
                </c:pt>
                <c:pt idx="7321">
                  <c:v>4.5209408310000008</c:v>
                </c:pt>
                <c:pt idx="7322">
                  <c:v>4.5220119408000006</c:v>
                </c:pt>
                <c:pt idx="7323">
                  <c:v>4.5229303871999997</c:v>
                </c:pt>
                <c:pt idx="7324">
                  <c:v>4.5234899038999998</c:v>
                </c:pt>
                <c:pt idx="7325">
                  <c:v>4.5248326336</c:v>
                </c:pt>
                <c:pt idx="7326">
                  <c:v>4.5267059808000001</c:v>
                </c:pt>
                <c:pt idx="7327">
                  <c:v>4.5283523169999995</c:v>
                </c:pt>
                <c:pt idx="7328">
                  <c:v>4.5293845633000007</c:v>
                </c:pt>
                <c:pt idx="7329">
                  <c:v>4.5304378407000003</c:v>
                </c:pt>
                <c:pt idx="7330">
                  <c:v>4.5312872093999994</c:v>
                </c:pt>
                <c:pt idx="7331">
                  <c:v>4.5317635300000001</c:v>
                </c:pt>
                <c:pt idx="7332">
                  <c:v>4.5320800700000001</c:v>
                </c:pt>
                <c:pt idx="7333">
                  <c:v>4.5329668404000003</c:v>
                </c:pt>
                <c:pt idx="7334">
                  <c:v>4.5351726552000002</c:v>
                </c:pt>
                <c:pt idx="7335">
                  <c:v>4.5367757939999995</c:v>
                </c:pt>
                <c:pt idx="7336">
                  <c:v>4.5376233210000008</c:v>
                </c:pt>
                <c:pt idx="7337">
                  <c:v>4.5382691499999996</c:v>
                </c:pt>
                <c:pt idx="7338">
                  <c:v>4.5390632034999996</c:v>
                </c:pt>
                <c:pt idx="7339">
                  <c:v>4.5404393606000006</c:v>
                </c:pt>
                <c:pt idx="7340">
                  <c:v>4.5422285460999996</c:v>
                </c:pt>
                <c:pt idx="7341">
                  <c:v>4.543623599</c:v>
                </c:pt>
                <c:pt idx="7342">
                  <c:v>4.5451972600000001</c:v>
                </c:pt>
                <c:pt idx="7343">
                  <c:v>4.5459847230999992</c:v>
                </c:pt>
                <c:pt idx="7344">
                  <c:v>4.5461713870999994</c:v>
                </c:pt>
                <c:pt idx="7345">
                  <c:v>4.5465668982</c:v>
                </c:pt>
                <c:pt idx="7346">
                  <c:v>4.5480918822000005</c:v>
                </c:pt>
                <c:pt idx="7347">
                  <c:v>4.5499716599999998</c:v>
                </c:pt>
                <c:pt idx="7348">
                  <c:v>4.5508561913999994</c:v>
                </c:pt>
                <c:pt idx="7349">
                  <c:v>4.5509379303999999</c:v>
                </c:pt>
                <c:pt idx="7350">
                  <c:v>4.5516580038000001</c:v>
                </c:pt>
                <c:pt idx="7351">
                  <c:v>4.5514597680000008</c:v>
                </c:pt>
                <c:pt idx="7352">
                  <c:v>4.5514493829999996</c:v>
                </c:pt>
                <c:pt idx="7353">
                  <c:v>4.5537730779999999</c:v>
                </c:pt>
                <c:pt idx="7354">
                  <c:v>4.5537931295999998</c:v>
                </c:pt>
                <c:pt idx="7355">
                  <c:v>4.5544236121999999</c:v>
                </c:pt>
                <c:pt idx="7356">
                  <c:v>4.5552467261</c:v>
                </c:pt>
                <c:pt idx="7357">
                  <c:v>4.5570632882999993</c:v>
                </c:pt>
                <c:pt idx="7358">
                  <c:v>4.5592699242999988</c:v>
                </c:pt>
                <c:pt idx="7359">
                  <c:v>4.5606899228000009</c:v>
                </c:pt>
                <c:pt idx="7360">
                  <c:v>4.5615227991999996</c:v>
                </c:pt>
                <c:pt idx="7361">
                  <c:v>4.5622052145999996</c:v>
                </c:pt>
                <c:pt idx="7362">
                  <c:v>4.5634211789999997</c:v>
                </c:pt>
                <c:pt idx="7363">
                  <c:v>4.5643954291000002</c:v>
                </c:pt>
                <c:pt idx="7364">
                  <c:v>4.5655226136000007</c:v>
                </c:pt>
                <c:pt idx="7365">
                  <c:v>4.5662504684999998</c:v>
                </c:pt>
                <c:pt idx="7366">
                  <c:v>4.5675915252000001</c:v>
                </c:pt>
                <c:pt idx="7367">
                  <c:v>4.5685566674999993</c:v>
                </c:pt>
                <c:pt idx="7368">
                  <c:v>4.569766113</c:v>
                </c:pt>
                <c:pt idx="7369">
                  <c:v>4.5709850325000003</c:v>
                </c:pt>
                <c:pt idx="7370">
                  <c:v>4.5718115923999996</c:v>
                </c:pt>
                <c:pt idx="7371">
                  <c:v>4.5728285957999999</c:v>
                </c:pt>
                <c:pt idx="7372">
                  <c:v>4.5734906859999995</c:v>
                </c:pt>
                <c:pt idx="7373">
                  <c:v>4.5741809577999994</c:v>
                </c:pt>
                <c:pt idx="7374">
                  <c:v>4.5754894334999996</c:v>
                </c:pt>
                <c:pt idx="7375">
                  <c:v>4.5768097792000004</c:v>
                </c:pt>
                <c:pt idx="7376">
                  <c:v>4.5771076704000002</c:v>
                </c:pt>
                <c:pt idx="7377">
                  <c:v>4.5773703776000003</c:v>
                </c:pt>
                <c:pt idx="7378">
                  <c:v>4.5781951007000004</c:v>
                </c:pt>
                <c:pt idx="7379">
                  <c:v>4.5796124269999998</c:v>
                </c:pt>
                <c:pt idx="7380">
                  <c:v>4.5814014575000002</c:v>
                </c:pt>
                <c:pt idx="7381">
                  <c:v>4.5829602359999999</c:v>
                </c:pt>
                <c:pt idx="7382">
                  <c:v>4.5846790912000008</c:v>
                </c:pt>
                <c:pt idx="7383">
                  <c:v>4.5864098016000003</c:v>
                </c:pt>
                <c:pt idx="7384">
                  <c:v>4.5873927000000005</c:v>
                </c:pt>
                <c:pt idx="7385">
                  <c:v>4.5879640818</c:v>
                </c:pt>
                <c:pt idx="7386">
                  <c:v>4.5887072129999993</c:v>
                </c:pt>
                <c:pt idx="7387">
                  <c:v>4.5894621384000001</c:v>
                </c:pt>
                <c:pt idx="7388">
                  <c:v>4.5906546070000003</c:v>
                </c:pt>
                <c:pt idx="7389">
                  <c:v>4.5909250065</c:v>
                </c:pt>
                <c:pt idx="7390">
                  <c:v>4.5916047420000003</c:v>
                </c:pt>
                <c:pt idx="7391">
                  <c:v>4.5926350946000003</c:v>
                </c:pt>
                <c:pt idx="7392">
                  <c:v>4.5936278952</c:v>
                </c:pt>
                <c:pt idx="7393">
                  <c:v>4.5942419475000005</c:v>
                </c:pt>
                <c:pt idx="7394">
                  <c:v>4.5958090128000002</c:v>
                </c:pt>
                <c:pt idx="7395">
                  <c:v>4.5973785509999994</c:v>
                </c:pt>
                <c:pt idx="7396">
                  <c:v>4.5981810644000003</c:v>
                </c:pt>
                <c:pt idx="7397">
                  <c:v>4.5989906964999996</c:v>
                </c:pt>
                <c:pt idx="7398">
                  <c:v>4.6005204991999991</c:v>
                </c:pt>
                <c:pt idx="7399">
                  <c:v>4.6018409222000001</c:v>
                </c:pt>
                <c:pt idx="7400">
                  <c:v>4.6025871596999997</c:v>
                </c:pt>
                <c:pt idx="7401">
                  <c:v>4.6031003827000001</c:v>
                </c:pt>
                <c:pt idx="7402">
                  <c:v>4.6041926303999992</c:v>
                </c:pt>
                <c:pt idx="7403">
                  <c:v>4.6050989932000004</c:v>
                </c:pt>
                <c:pt idx="7404">
                  <c:v>4.6058524649999999</c:v>
                </c:pt>
                <c:pt idx="7405">
                  <c:v>4.6064483252999997</c:v>
                </c:pt>
                <c:pt idx="7406">
                  <c:v>4.6074750832999998</c:v>
                </c:pt>
                <c:pt idx="7407">
                  <c:v>4.6089068760999998</c:v>
                </c:pt>
                <c:pt idx="7408">
                  <c:v>4.6103907055000004</c:v>
                </c:pt>
                <c:pt idx="7409">
                  <c:v>4.6116462293999998</c:v>
                </c:pt>
                <c:pt idx="7410">
                  <c:v>4.6125558390000005</c:v>
                </c:pt>
                <c:pt idx="7411">
                  <c:v>4.6132724384000001</c:v>
                </c:pt>
                <c:pt idx="7412">
                  <c:v>4.6139654879999998</c:v>
                </c:pt>
                <c:pt idx="7413">
                  <c:v>4.614262911</c:v>
                </c:pt>
                <c:pt idx="7414">
                  <c:v>4.6157332788000005</c:v>
                </c:pt>
                <c:pt idx="7415">
                  <c:v>4.6176373187999999</c:v>
                </c:pt>
                <c:pt idx="7416">
                  <c:v>4.6195793923999995</c:v>
                </c:pt>
                <c:pt idx="7417">
                  <c:v>4.6211377375000007</c:v>
                </c:pt>
                <c:pt idx="7418">
                  <c:v>4.6218738835000002</c:v>
                </c:pt>
                <c:pt idx="7419">
                  <c:v>4.6225651776000003</c:v>
                </c:pt>
                <c:pt idx="7420">
                  <c:v>4.623265978100001</c:v>
                </c:pt>
                <c:pt idx="7421">
                  <c:v>4.6254913557000004</c:v>
                </c:pt>
                <c:pt idx="7422">
                  <c:v>4.6275426527999999</c:v>
                </c:pt>
                <c:pt idx="7423">
                  <c:v>4.6282485339999999</c:v>
                </c:pt>
                <c:pt idx="7424">
                  <c:v>4.6282050768000005</c:v>
                </c:pt>
                <c:pt idx="7425">
                  <c:v>4.6281615608000006</c:v>
                </c:pt>
                <c:pt idx="7426">
                  <c:v>4.6284785512000006</c:v>
                </c:pt>
                <c:pt idx="7427">
                  <c:v>4.629321041499999</c:v>
                </c:pt>
                <c:pt idx="7428">
                  <c:v>4.6301068077999998</c:v>
                </c:pt>
                <c:pt idx="7429">
                  <c:v>4.6308736924999998</c:v>
                </c:pt>
                <c:pt idx="7430">
                  <c:v>4.6321779900000006</c:v>
                </c:pt>
                <c:pt idx="7431">
                  <c:v>4.6338690087000005</c:v>
                </c:pt>
                <c:pt idx="7432">
                  <c:v>4.6355885366000003</c:v>
                </c:pt>
                <c:pt idx="7433">
                  <c:v>4.6365419189999999</c:v>
                </c:pt>
                <c:pt idx="7434">
                  <c:v>4.6375309014999999</c:v>
                </c:pt>
                <c:pt idx="7435">
                  <c:v>4.6387844100000004</c:v>
                </c:pt>
                <c:pt idx="7436">
                  <c:v>4.6402622226000005</c:v>
                </c:pt>
                <c:pt idx="7437">
                  <c:v>4.6409500568000004</c:v>
                </c:pt>
                <c:pt idx="7438">
                  <c:v>4.6417530907000009</c:v>
                </c:pt>
                <c:pt idx="7439">
                  <c:v>4.6427187510000003</c:v>
                </c:pt>
                <c:pt idx="7440">
                  <c:v>4.6435218989999996</c:v>
                </c:pt>
                <c:pt idx="7441">
                  <c:v>4.6445541019999999</c:v>
                </c:pt>
                <c:pt idx="7442">
                  <c:v>4.6454214300000007</c:v>
                </c:pt>
                <c:pt idx="7443">
                  <c:v>4.6465202368999998</c:v>
                </c:pt>
                <c:pt idx="7444">
                  <c:v>4.6478054860000002</c:v>
                </c:pt>
                <c:pt idx="7445">
                  <c:v>4.6494350658999997</c:v>
                </c:pt>
                <c:pt idx="7446">
                  <c:v>4.6506730968000003</c:v>
                </c:pt>
                <c:pt idx="7447">
                  <c:v>4.6522293258000005</c:v>
                </c:pt>
                <c:pt idx="7448">
                  <c:v>4.6523480908000003</c:v>
                </c:pt>
                <c:pt idx="7449">
                  <c:v>4.6524858582000004</c:v>
                </c:pt>
                <c:pt idx="7450">
                  <c:v>4.6526782574999999</c:v>
                </c:pt>
                <c:pt idx="7451">
                  <c:v>4.6537088403000002</c:v>
                </c:pt>
                <c:pt idx="7452">
                  <c:v>4.6549306522</c:v>
                </c:pt>
                <c:pt idx="7453">
                  <c:v>4.6556989605000005</c:v>
                </c:pt>
                <c:pt idx="7454">
                  <c:v>4.6570075122999999</c:v>
                </c:pt>
                <c:pt idx="7455">
                  <c:v>4.6583684407000003</c:v>
                </c:pt>
                <c:pt idx="7456">
                  <c:v>4.6589719120000002</c:v>
                </c:pt>
                <c:pt idx="7457">
                  <c:v>4.6595873094</c:v>
                </c:pt>
                <c:pt idx="7458">
                  <c:v>4.6606089090000005</c:v>
                </c:pt>
                <c:pt idx="7459">
                  <c:v>4.6616519986999991</c:v>
                </c:pt>
                <c:pt idx="7460">
                  <c:v>4.6634647742000004</c:v>
                </c:pt>
                <c:pt idx="7461">
                  <c:v>4.6654903575999995</c:v>
                </c:pt>
                <c:pt idx="7462">
                  <c:v>4.6667059845000001</c:v>
                </c:pt>
                <c:pt idx="7463">
                  <c:v>4.6674654138000005</c:v>
                </c:pt>
                <c:pt idx="7464">
                  <c:v>4.66880337</c:v>
                </c:pt>
                <c:pt idx="7465">
                  <c:v>4.6700937558</c:v>
                </c:pt>
                <c:pt idx="7466">
                  <c:v>4.6709754920000002</c:v>
                </c:pt>
                <c:pt idx="7467">
                  <c:v>4.6712787439000003</c:v>
                </c:pt>
                <c:pt idx="7468">
                  <c:v>4.6727485980000001</c:v>
                </c:pt>
                <c:pt idx="7469">
                  <c:v>4.6730709657</c:v>
                </c:pt>
                <c:pt idx="7470">
                  <c:v>4.6716862539999999</c:v>
                </c:pt>
                <c:pt idx="7471">
                  <c:v>4.6712554167999993</c:v>
                </c:pt>
                <c:pt idx="7472">
                  <c:v>4.6724048341000008</c:v>
                </c:pt>
                <c:pt idx="7473">
                  <c:v>4.6747258823999998</c:v>
                </c:pt>
                <c:pt idx="7474">
                  <c:v>4.6768724896</c:v>
                </c:pt>
                <c:pt idx="7475">
                  <c:v>4.6782803060000004</c:v>
                </c:pt>
                <c:pt idx="7476">
                  <c:v>4.6797837028</c:v>
                </c:pt>
                <c:pt idx="7477">
                  <c:v>4.6810744548000001</c:v>
                </c:pt>
                <c:pt idx="7478">
                  <c:v>4.6819349147999993</c:v>
                </c:pt>
                <c:pt idx="7479">
                  <c:v>4.6825897712</c:v>
                </c:pt>
                <c:pt idx="7480">
                  <c:v>4.6829335855999998</c:v>
                </c:pt>
                <c:pt idx="7481">
                  <c:v>4.6836840268</c:v>
                </c:pt>
                <c:pt idx="7482">
                  <c:v>4.684740884</c:v>
                </c:pt>
                <c:pt idx="7483">
                  <c:v>4.6865132449999996</c:v>
                </c:pt>
                <c:pt idx="7484">
                  <c:v>4.6881158496999999</c:v>
                </c:pt>
                <c:pt idx="7485">
                  <c:v>4.6889218800000005</c:v>
                </c:pt>
                <c:pt idx="7486">
                  <c:v>4.6891656600000005</c:v>
                </c:pt>
                <c:pt idx="7487">
                  <c:v>4.6897444944000002</c:v>
                </c:pt>
                <c:pt idx="7488">
                  <c:v>4.6906990557999997</c:v>
                </c:pt>
                <c:pt idx="7489">
                  <c:v>4.6916871480000006</c:v>
                </c:pt>
                <c:pt idx="7490">
                  <c:v>4.6930725539999996</c:v>
                </c:pt>
                <c:pt idx="7491">
                  <c:v>4.6946925814</c:v>
                </c:pt>
                <c:pt idx="7492">
                  <c:v>4.6959346055999998</c:v>
                </c:pt>
                <c:pt idx="7493">
                  <c:v>4.6975740530000003</c:v>
                </c:pt>
                <c:pt idx="7494">
                  <c:v>4.6988378639999997</c:v>
                </c:pt>
                <c:pt idx="7495">
                  <c:v>4.7001233435000005</c:v>
                </c:pt>
                <c:pt idx="7496">
                  <c:v>4.7008200469999997</c:v>
                </c:pt>
                <c:pt idx="7497">
                  <c:v>4.7009110980000006</c:v>
                </c:pt>
                <c:pt idx="7498">
                  <c:v>4.7021537288999991</c:v>
                </c:pt>
                <c:pt idx="7499">
                  <c:v>4.7041602439999997</c:v>
                </c:pt>
                <c:pt idx="7500">
                  <c:v>4.7059729919999995</c:v>
                </c:pt>
                <c:pt idx="7501">
                  <c:v>4.7072351961000001</c:v>
                </c:pt>
                <c:pt idx="7502">
                  <c:v>4.706981708999999</c:v>
                </c:pt>
                <c:pt idx="7503">
                  <c:v>4.7075136727000002</c:v>
                </c:pt>
                <c:pt idx="7504">
                  <c:v>4.7088240623999997</c:v>
                </c:pt>
                <c:pt idx="7505">
                  <c:v>4.7107574000000003</c:v>
                </c:pt>
                <c:pt idx="7506">
                  <c:v>4.7124753587999999</c:v>
                </c:pt>
                <c:pt idx="7507">
                  <c:v>4.7138126335999999</c:v>
                </c:pt>
                <c:pt idx="7508">
                  <c:v>4.7143714298999999</c:v>
                </c:pt>
                <c:pt idx="7509">
                  <c:v>4.7145565095999995</c:v>
                </c:pt>
                <c:pt idx="7510">
                  <c:v>4.7158388851000002</c:v>
                </c:pt>
                <c:pt idx="7511">
                  <c:v>4.7180534505000002</c:v>
                </c:pt>
                <c:pt idx="7512">
                  <c:v>4.7212555586000002</c:v>
                </c:pt>
                <c:pt idx="7513">
                  <c:v>4.7228954643000005</c:v>
                </c:pt>
                <c:pt idx="7514">
                  <c:v>4.7235961465000003</c:v>
                </c:pt>
                <c:pt idx="7515">
                  <c:v>4.7242896688000009</c:v>
                </c:pt>
                <c:pt idx="7516">
                  <c:v>4.7247554368000007</c:v>
                </c:pt>
                <c:pt idx="7517">
                  <c:v>4.7255614666000003</c:v>
                </c:pt>
                <c:pt idx="7518">
                  <c:v>4.7259551736000001</c:v>
                </c:pt>
                <c:pt idx="7519">
                  <c:v>4.7261090424000001</c:v>
                </c:pt>
                <c:pt idx="7520">
                  <c:v>4.7278596299999993</c:v>
                </c:pt>
                <c:pt idx="7521">
                  <c:v>4.7295959011999997</c:v>
                </c:pt>
                <c:pt idx="7522">
                  <c:v>4.7307448928999998</c:v>
                </c:pt>
                <c:pt idx="7523">
                  <c:v>4.7313017314999994</c:v>
                </c:pt>
                <c:pt idx="7524">
                  <c:v>4.7320407684000001</c:v>
                </c:pt>
                <c:pt idx="7525">
                  <c:v>4.7329547952000004</c:v>
                </c:pt>
                <c:pt idx="7526">
                  <c:v>4.7334491392000002</c:v>
                </c:pt>
                <c:pt idx="7527">
                  <c:v>4.7339434999999996</c:v>
                </c:pt>
                <c:pt idx="7528">
                  <c:v>4.7352532927999995</c:v>
                </c:pt>
                <c:pt idx="7529">
                  <c:v>4.7370021929999995</c:v>
                </c:pt>
                <c:pt idx="7530">
                  <c:v>4.7385762522999997</c:v>
                </c:pt>
                <c:pt idx="7531">
                  <c:v>4.7395821549999999</c:v>
                </c:pt>
                <c:pt idx="7532">
                  <c:v>4.7401610580999991</c:v>
                </c:pt>
                <c:pt idx="7533">
                  <c:v>4.7413058952</c:v>
                </c:pt>
                <c:pt idx="7534">
                  <c:v>4.7426281842</c:v>
                </c:pt>
                <c:pt idx="7535">
                  <c:v>4.7431662308</c:v>
                </c:pt>
                <c:pt idx="7536">
                  <c:v>4.7432964572000005</c:v>
                </c:pt>
                <c:pt idx="7537">
                  <c:v>4.7434628576</c:v>
                </c:pt>
                <c:pt idx="7538">
                  <c:v>4.7442217714000003</c:v>
                </c:pt>
                <c:pt idx="7539">
                  <c:v>4.7462357695999993</c:v>
                </c:pt>
                <c:pt idx="7540">
                  <c:v>4.7474992659000002</c:v>
                </c:pt>
                <c:pt idx="7541">
                  <c:v>4.7483718240000004</c:v>
                </c:pt>
                <c:pt idx="7542">
                  <c:v>4.7492203132999995</c:v>
                </c:pt>
                <c:pt idx="7543">
                  <c:v>4.7497236359999997</c:v>
                </c:pt>
                <c:pt idx="7544">
                  <c:v>4.7508631680000004</c:v>
                </c:pt>
                <c:pt idx="7545">
                  <c:v>4.7525714406999997</c:v>
                </c:pt>
                <c:pt idx="7546">
                  <c:v>4.7540517016999999</c:v>
                </c:pt>
                <c:pt idx="7547">
                  <c:v>4.7546941356000003</c:v>
                </c:pt>
                <c:pt idx="7548">
                  <c:v>4.7559198175999997</c:v>
                </c:pt>
                <c:pt idx="7549">
                  <c:v>4.7571335150999996</c:v>
                </c:pt>
                <c:pt idx="7550">
                  <c:v>4.7589547436999995</c:v>
                </c:pt>
                <c:pt idx="7551">
                  <c:v>4.7604404780999996</c:v>
                </c:pt>
                <c:pt idx="7552">
                  <c:v>4.7615568241000004</c:v>
                </c:pt>
                <c:pt idx="7553">
                  <c:v>4.7632542349999998</c:v>
                </c:pt>
                <c:pt idx="7554">
                  <c:v>4.7625770477999998</c:v>
                </c:pt>
                <c:pt idx="7555">
                  <c:v>4.7632393482999991</c:v>
                </c:pt>
                <c:pt idx="7556">
                  <c:v>4.7635151256999997</c:v>
                </c:pt>
                <c:pt idx="7557">
                  <c:v>4.7645616630000012</c:v>
                </c:pt>
                <c:pt idx="7558">
                  <c:v>4.7665760135999999</c:v>
                </c:pt>
                <c:pt idx="7559">
                  <c:v>4.7681579198000001</c:v>
                </c:pt>
                <c:pt idx="7560">
                  <c:v>4.7687382434999996</c:v>
                </c:pt>
                <c:pt idx="7561">
                  <c:v>4.7691167980000007</c:v>
                </c:pt>
                <c:pt idx="7562">
                  <c:v>4.7703122882999995</c:v>
                </c:pt>
                <c:pt idx="7563">
                  <c:v>4.7717217974999997</c:v>
                </c:pt>
                <c:pt idx="7564">
                  <c:v>4.7721053128000008</c:v>
                </c:pt>
                <c:pt idx="7565">
                  <c:v>4.7718809152000006</c:v>
                </c:pt>
                <c:pt idx="7566">
                  <c:v>4.7722983525</c:v>
                </c:pt>
                <c:pt idx="7567">
                  <c:v>4.7733044090999996</c:v>
                </c:pt>
                <c:pt idx="7568">
                  <c:v>4.7743808133999996</c:v>
                </c:pt>
                <c:pt idx="7569">
                  <c:v>4.7754379233000002</c:v>
                </c:pt>
                <c:pt idx="7570">
                  <c:v>4.7764902738000004</c:v>
                </c:pt>
                <c:pt idx="7571">
                  <c:v>4.7779149946000006</c:v>
                </c:pt>
                <c:pt idx="7572">
                  <c:v>4.7795781289999999</c:v>
                </c:pt>
                <c:pt idx="7573">
                  <c:v>4.7816452827999996</c:v>
                </c:pt>
                <c:pt idx="7574">
                  <c:v>4.7828709140000001</c:v>
                </c:pt>
                <c:pt idx="7575">
                  <c:v>4.7838825584000002</c:v>
                </c:pt>
                <c:pt idx="7576">
                  <c:v>4.7847117375000012</c:v>
                </c:pt>
                <c:pt idx="7577">
                  <c:v>4.7855579700000002</c:v>
                </c:pt>
                <c:pt idx="7578">
                  <c:v>4.7869640728</c:v>
                </c:pt>
                <c:pt idx="7579">
                  <c:v>4.7883192769999994</c:v>
                </c:pt>
                <c:pt idx="7580">
                  <c:v>4.7898255404999999</c:v>
                </c:pt>
                <c:pt idx="7581">
                  <c:v>4.7905433100000003</c:v>
                </c:pt>
                <c:pt idx="7582">
                  <c:v>4.7912611106999998</c:v>
                </c:pt>
                <c:pt idx="7583">
                  <c:v>4.7923902623999997</c:v>
                </c:pt>
                <c:pt idx="7584">
                  <c:v>4.793341764</c:v>
                </c:pt>
                <c:pt idx="7585">
                  <c:v>4.7941569405000006</c:v>
                </c:pt>
                <c:pt idx="7586">
                  <c:v>4.7943709125000007</c:v>
                </c:pt>
                <c:pt idx="7587">
                  <c:v>4.7951642844000002</c:v>
                </c:pt>
                <c:pt idx="7588">
                  <c:v>4.7957556479999992</c:v>
                </c:pt>
                <c:pt idx="7589">
                  <c:v>4.7961692987999998</c:v>
                </c:pt>
                <c:pt idx="7590">
                  <c:v>4.7972232525000003</c:v>
                </c:pt>
                <c:pt idx="7591">
                  <c:v>4.7982943237000004</c:v>
                </c:pt>
                <c:pt idx="7592">
                  <c:v>4.7997356264999995</c:v>
                </c:pt>
                <c:pt idx="7593">
                  <c:v>4.8011429790999998</c:v>
                </c:pt>
                <c:pt idx="7594">
                  <c:v>4.8015836441999999</c:v>
                </c:pt>
                <c:pt idx="7595">
                  <c:v>4.8022240288000004</c:v>
                </c:pt>
                <c:pt idx="7596">
                  <c:v>4.8038970971999992</c:v>
                </c:pt>
                <c:pt idx="7597">
                  <c:v>4.8053949656999997</c:v>
                </c:pt>
                <c:pt idx="7598">
                  <c:v>4.8064983830000001</c:v>
                </c:pt>
                <c:pt idx="7599">
                  <c:v>4.8075556099999996</c:v>
                </c:pt>
                <c:pt idx="7600">
                  <c:v>4.8084156</c:v>
                </c:pt>
                <c:pt idx="7601">
                  <c:v>4.8102720864000004</c:v>
                </c:pt>
                <c:pt idx="7602">
                  <c:v>4.8117096776000006</c:v>
                </c:pt>
                <c:pt idx="7603">
                  <c:v>4.8127526792000008</c:v>
                </c:pt>
                <c:pt idx="7604">
                  <c:v>4.8135910797000001</c:v>
                </c:pt>
                <c:pt idx="7605">
                  <c:v>4.8140347859999997</c:v>
                </c:pt>
                <c:pt idx="7606">
                  <c:v>4.8148415765999992</c:v>
                </c:pt>
                <c:pt idx="7607">
                  <c:v>4.8156801348</c:v>
                </c:pt>
                <c:pt idx="7608">
                  <c:v>4.8167429999999998</c:v>
                </c:pt>
                <c:pt idx="7609">
                  <c:v>4.8183982109000008</c:v>
                </c:pt>
                <c:pt idx="7610">
                  <c:v>4.8202241519999998</c:v>
                </c:pt>
                <c:pt idx="7611">
                  <c:v>4.8212434057999998</c:v>
                </c:pt>
                <c:pt idx="7612">
                  <c:v>4.8218483027999994</c:v>
                </c:pt>
                <c:pt idx="7613">
                  <c:v>4.8230626986000003</c:v>
                </c:pt>
                <c:pt idx="7614">
                  <c:v>4.8243309355999999</c:v>
                </c:pt>
                <c:pt idx="7615">
                  <c:v>4.8248264735999999</c:v>
                </c:pt>
                <c:pt idx="7616">
                  <c:v>4.8251392032</c:v>
                </c:pt>
                <c:pt idx="7617">
                  <c:v>4.827007536</c:v>
                </c:pt>
                <c:pt idx="7618">
                  <c:v>4.8298660838999998</c:v>
                </c:pt>
                <c:pt idx="7619">
                  <c:v>4.8323323312000008</c:v>
                </c:pt>
                <c:pt idx="7620">
                  <c:v>4.8338184819999999</c:v>
                </c:pt>
                <c:pt idx="7621">
                  <c:v>4.834253391299999</c:v>
                </c:pt>
                <c:pt idx="7622">
                  <c:v>4.8348467231999992</c:v>
                </c:pt>
                <c:pt idx="7623">
                  <c:v>4.8352155995999997</c:v>
                </c:pt>
                <c:pt idx="7624">
                  <c:v>4.8359478147000008</c:v>
                </c:pt>
                <c:pt idx="7625">
                  <c:v>4.8366971999999997</c:v>
                </c:pt>
                <c:pt idx="7626">
                  <c:v>4.8370588002000003</c:v>
                </c:pt>
                <c:pt idx="7627">
                  <c:v>4.8372962659000001</c:v>
                </c:pt>
                <c:pt idx="7628">
                  <c:v>4.8377509207999996</c:v>
                </c:pt>
                <c:pt idx="7629">
                  <c:v>4.8389813641000003</c:v>
                </c:pt>
                <c:pt idx="7630">
                  <c:v>4.8405900089999996</c:v>
                </c:pt>
                <c:pt idx="7631">
                  <c:v>4.8422012327999999</c:v>
                </c:pt>
                <c:pt idx="7632">
                  <c:v>4.8430416216000003</c:v>
                </c:pt>
                <c:pt idx="7633">
                  <c:v>4.8436795168</c:v>
                </c:pt>
                <c:pt idx="7634">
                  <c:v>4.8447789539999997</c:v>
                </c:pt>
                <c:pt idx="7635">
                  <c:v>4.8448827493</c:v>
                </c:pt>
                <c:pt idx="7636">
                  <c:v>4.8455575300999998</c:v>
                </c:pt>
                <c:pt idx="7637">
                  <c:v>4.8458075422999993</c:v>
                </c:pt>
                <c:pt idx="7638">
                  <c:v>4.8479905116999999</c:v>
                </c:pt>
                <c:pt idx="7639">
                  <c:v>4.8501466650000005</c:v>
                </c:pt>
                <c:pt idx="7640">
                  <c:v>4.8515022603000002</c:v>
                </c:pt>
                <c:pt idx="7641">
                  <c:v>4.8524624807999999</c:v>
                </c:pt>
                <c:pt idx="7642">
                  <c:v>4.8534595739999995</c:v>
                </c:pt>
                <c:pt idx="7643">
                  <c:v>4.8549136031</c:v>
                </c:pt>
                <c:pt idx="7644">
                  <c:v>4.8561479036000001</c:v>
                </c:pt>
                <c:pt idx="7645">
                  <c:v>4.8565838646000001</c:v>
                </c:pt>
                <c:pt idx="7646">
                  <c:v>4.8572372697000006</c:v>
                </c:pt>
                <c:pt idx="7647">
                  <c:v>4.8588772041999997</c:v>
                </c:pt>
                <c:pt idx="7648">
                  <c:v>4.8604976258999999</c:v>
                </c:pt>
                <c:pt idx="7649">
                  <c:v>4.8612876287999995</c:v>
                </c:pt>
                <c:pt idx="7650">
                  <c:v>4.8612864225000001</c:v>
                </c:pt>
                <c:pt idx="7651">
                  <c:v>4.862118272</c:v>
                </c:pt>
                <c:pt idx="7652">
                  <c:v>4.8631529298000009</c:v>
                </c:pt>
                <c:pt idx="7653">
                  <c:v>4.8637821456000001</c:v>
                </c:pt>
                <c:pt idx="7654">
                  <c:v>4.8643696032000001</c:v>
                </c:pt>
                <c:pt idx="7655">
                  <c:v>4.8649202100000002</c:v>
                </c:pt>
                <c:pt idx="7656">
                  <c:v>4.8660718112999994</c:v>
                </c:pt>
                <c:pt idx="7657">
                  <c:v>4.8686085735000004</c:v>
                </c:pt>
                <c:pt idx="7658">
                  <c:v>4.8711331856000006</c:v>
                </c:pt>
                <c:pt idx="7659">
                  <c:v>4.8719090040000008</c:v>
                </c:pt>
                <c:pt idx="7660">
                  <c:v>4.8718957623000003</c:v>
                </c:pt>
                <c:pt idx="7661">
                  <c:v>4.8725057484000001</c:v>
                </c:pt>
                <c:pt idx="7662">
                  <c:v>4.873843375499999</c:v>
                </c:pt>
                <c:pt idx="7663">
                  <c:v>4.8753691347999997</c:v>
                </c:pt>
                <c:pt idx="7664">
                  <c:v>4.8763529600000002</c:v>
                </c:pt>
                <c:pt idx="7665">
                  <c:v>4.8769483839999994</c:v>
                </c:pt>
                <c:pt idx="7666">
                  <c:v>4.8775216626000004</c:v>
                </c:pt>
                <c:pt idx="7667">
                  <c:v>4.8781245428000002</c:v>
                </c:pt>
                <c:pt idx="7668">
                  <c:v>4.8793040585999998</c:v>
                </c:pt>
                <c:pt idx="7669">
                  <c:v>4.8811317741</c:v>
                </c:pt>
                <c:pt idx="7670">
                  <c:v>4.8831378864000001</c:v>
                </c:pt>
                <c:pt idx="7671">
                  <c:v>4.8849313785999993</c:v>
                </c:pt>
                <c:pt idx="7672">
                  <c:v>4.8855444852000005</c:v>
                </c:pt>
                <c:pt idx="7673">
                  <c:v>4.8846131269999997</c:v>
                </c:pt>
                <c:pt idx="7674">
                  <c:v>4.8858325950000001</c:v>
                </c:pt>
                <c:pt idx="7675">
                  <c:v>4.8888293684999997</c:v>
                </c:pt>
                <c:pt idx="7676">
                  <c:v>4.8896678688000002</c:v>
                </c:pt>
                <c:pt idx="7677">
                  <c:v>4.8901498646999997</c:v>
                </c:pt>
                <c:pt idx="7678">
                  <c:v>4.8910551479999995</c:v>
                </c:pt>
                <c:pt idx="7679">
                  <c:v>4.8925472856000001</c:v>
                </c:pt>
                <c:pt idx="7680">
                  <c:v>4.8942450586000001</c:v>
                </c:pt>
                <c:pt idx="7681">
                  <c:v>4.8957325625000001</c:v>
                </c:pt>
                <c:pt idx="7682">
                  <c:v>4.8963783791999997</c:v>
                </c:pt>
                <c:pt idx="7683">
                  <c:v>4.8970118768000006</c:v>
                </c:pt>
                <c:pt idx="7684">
                  <c:v>4.8978336408000001</c:v>
                </c:pt>
                <c:pt idx="7685">
                  <c:v>4.8988090788000003</c:v>
                </c:pt>
                <c:pt idx="7686">
                  <c:v>4.8999629224000003</c:v>
                </c:pt>
                <c:pt idx="7687">
                  <c:v>4.9011366207999991</c:v>
                </c:pt>
                <c:pt idx="7688">
                  <c:v>4.9015450230999997</c:v>
                </c:pt>
                <c:pt idx="7689">
                  <c:v>4.902349752000001</c:v>
                </c:pt>
                <c:pt idx="7690">
                  <c:v>4.9031421604000007</c:v>
                </c:pt>
                <c:pt idx="7691">
                  <c:v>4.9039172946000003</c:v>
                </c:pt>
                <c:pt idx="7692">
                  <c:v>4.9048758000000001</c:v>
                </c:pt>
                <c:pt idx="7693">
                  <c:v>4.9056163731</c:v>
                </c:pt>
                <c:pt idx="7694">
                  <c:v>4.9065898299999997</c:v>
                </c:pt>
                <c:pt idx="7695">
                  <c:v>4.9077640188</c:v>
                </c:pt>
                <c:pt idx="7696">
                  <c:v>4.9087598895999998</c:v>
                </c:pt>
                <c:pt idx="7697">
                  <c:v>4.9099515626999999</c:v>
                </c:pt>
                <c:pt idx="7698">
                  <c:v>4.9111210184000003</c:v>
                </c:pt>
                <c:pt idx="7699">
                  <c:v>4.9126523060999991</c:v>
                </c:pt>
                <c:pt idx="7700">
                  <c:v>4.9139408222999998</c:v>
                </c:pt>
                <c:pt idx="7701">
                  <c:v>4.9150410694</c:v>
                </c:pt>
                <c:pt idx="7702">
                  <c:v>4.9159679189999999</c:v>
                </c:pt>
                <c:pt idx="7703">
                  <c:v>4.9169072127999991</c:v>
                </c:pt>
                <c:pt idx="7704">
                  <c:v>4.9180572095999997</c:v>
                </c:pt>
                <c:pt idx="7705">
                  <c:v>4.9188554099999999</c:v>
                </c:pt>
                <c:pt idx="7706">
                  <c:v>4.9198494473999999</c:v>
                </c:pt>
                <c:pt idx="7707">
                  <c:v>4.9206403089999995</c:v>
                </c:pt>
                <c:pt idx="7708">
                  <c:v>4.9212329330999998</c:v>
                </c:pt>
                <c:pt idx="7709">
                  <c:v>4.9228170528000001</c:v>
                </c:pt>
                <c:pt idx="7710">
                  <c:v>4.9239922662</c:v>
                </c:pt>
                <c:pt idx="7711">
                  <c:v>4.9241710493999999</c:v>
                </c:pt>
                <c:pt idx="7712">
                  <c:v>4.925401012</c:v>
                </c:pt>
                <c:pt idx="7713">
                  <c:v>4.9268269129999993</c:v>
                </c:pt>
                <c:pt idx="7714">
                  <c:v>4.9278537713999997</c:v>
                </c:pt>
                <c:pt idx="7715">
                  <c:v>4.9273187845999997</c:v>
                </c:pt>
                <c:pt idx="7716">
                  <c:v>4.9283978988000001</c:v>
                </c:pt>
                <c:pt idx="7717">
                  <c:v>4.9306524072000002</c:v>
                </c:pt>
                <c:pt idx="7718">
                  <c:v>4.9319052911999997</c:v>
                </c:pt>
                <c:pt idx="7719">
                  <c:v>4.9323199698</c:v>
                </c:pt>
                <c:pt idx="7720">
                  <c:v>4.9333174226000001</c:v>
                </c:pt>
                <c:pt idx="7721">
                  <c:v>4.9350762220000002</c:v>
                </c:pt>
                <c:pt idx="7722">
                  <c:v>4.9366715553000002</c:v>
                </c:pt>
                <c:pt idx="7723">
                  <c:v>4.9379174489999995</c:v>
                </c:pt>
                <c:pt idx="7724">
                  <c:v>4.9390222599999998</c:v>
                </c:pt>
                <c:pt idx="7725">
                  <c:v>4.9399610854000002</c:v>
                </c:pt>
                <c:pt idx="7726">
                  <c:v>4.9415426865000001</c:v>
                </c:pt>
                <c:pt idx="7727">
                  <c:v>4.9437398400000001</c:v>
                </c:pt>
                <c:pt idx="7728">
                  <c:v>4.9457412856000005</c:v>
                </c:pt>
                <c:pt idx="7729">
                  <c:v>4.9462936035999991</c:v>
                </c:pt>
                <c:pt idx="7730">
                  <c:v>4.9466274913999992</c:v>
                </c:pt>
                <c:pt idx="7731">
                  <c:v>4.9479540672000004</c:v>
                </c:pt>
                <c:pt idx="7732">
                  <c:v>4.9496604287000006</c:v>
                </c:pt>
                <c:pt idx="7733">
                  <c:v>4.9505203588000004</c:v>
                </c:pt>
                <c:pt idx="7734">
                  <c:v>4.9501689803000009</c:v>
                </c:pt>
                <c:pt idx="7735">
                  <c:v>4.9507880076000008</c:v>
                </c:pt>
                <c:pt idx="7736">
                  <c:v>4.9526085770999995</c:v>
                </c:pt>
                <c:pt idx="7737">
                  <c:v>4.9544567371000001</c:v>
                </c:pt>
                <c:pt idx="7738">
                  <c:v>4.9558878816999998</c:v>
                </c:pt>
                <c:pt idx="7739">
                  <c:v>4.9568819732999989</c:v>
                </c:pt>
                <c:pt idx="7740">
                  <c:v>4.9565032224000003</c:v>
                </c:pt>
                <c:pt idx="7741">
                  <c:v>4.9549101629999992</c:v>
                </c:pt>
                <c:pt idx="7742">
                  <c:v>4.9555070057999995</c:v>
                </c:pt>
                <c:pt idx="7743">
                  <c:v>4.9574844439999994</c:v>
                </c:pt>
                <c:pt idx="7744">
                  <c:v>4.9590696984000004</c:v>
                </c:pt>
                <c:pt idx="7745">
                  <c:v>4.9608737034000008</c:v>
                </c:pt>
                <c:pt idx="7746">
                  <c:v>4.9630851863999998</c:v>
                </c:pt>
                <c:pt idx="7747">
                  <c:v>4.9647507752000006</c:v>
                </c:pt>
                <c:pt idx="7748">
                  <c:v>4.9658054335999999</c:v>
                </c:pt>
                <c:pt idx="7749">
                  <c:v>4.9666164779999997</c:v>
                </c:pt>
                <c:pt idx="7750">
                  <c:v>4.9671838664000001</c:v>
                </c:pt>
                <c:pt idx="7751">
                  <c:v>4.9677387824999997</c:v>
                </c:pt>
                <c:pt idx="7752">
                  <c:v>4.9679312747999997</c:v>
                </c:pt>
                <c:pt idx="7753">
                  <c:v>4.9687549685999999</c:v>
                </c:pt>
                <c:pt idx="7754">
                  <c:v>4.9705824380000001</c:v>
                </c:pt>
                <c:pt idx="7755">
                  <c:v>4.9723775359999998</c:v>
                </c:pt>
                <c:pt idx="7756">
                  <c:v>4.9731514411000006</c:v>
                </c:pt>
                <c:pt idx="7757">
                  <c:v>4.9737216179999999</c:v>
                </c:pt>
                <c:pt idx="7758">
                  <c:v>4.9749181748000009</c:v>
                </c:pt>
                <c:pt idx="7759">
                  <c:v>4.9765173839999992</c:v>
                </c:pt>
                <c:pt idx="7760">
                  <c:v>4.9767401954999997</c:v>
                </c:pt>
                <c:pt idx="7761">
                  <c:v>4.9769680139999997</c:v>
                </c:pt>
                <c:pt idx="7762">
                  <c:v>4.9775433775</c:v>
                </c:pt>
                <c:pt idx="7763">
                  <c:v>4.9788964977000001</c:v>
                </c:pt>
                <c:pt idx="7764">
                  <c:v>4.9804510200000003</c:v>
                </c:pt>
                <c:pt idx="7765">
                  <c:v>4.9822495646</c:v>
                </c:pt>
                <c:pt idx="7766">
                  <c:v>4.9838368724999995</c:v>
                </c:pt>
                <c:pt idx="7767">
                  <c:v>4.9856181192999998</c:v>
                </c:pt>
                <c:pt idx="7768">
                  <c:v>4.9869917526999998</c:v>
                </c:pt>
                <c:pt idx="7769">
                  <c:v>4.9880279546999997</c:v>
                </c:pt>
                <c:pt idx="7770">
                  <c:v>4.9892881920000001</c:v>
                </c:pt>
                <c:pt idx="7771">
                  <c:v>4.9901056073000003</c:v>
                </c:pt>
                <c:pt idx="7772">
                  <c:v>4.9900823569999995</c:v>
                </c:pt>
                <c:pt idx="7773">
                  <c:v>4.9902303879999996</c:v>
                </c:pt>
                <c:pt idx="7774">
                  <c:v>4.9916471015999999</c:v>
                </c:pt>
                <c:pt idx="7775">
                  <c:v>4.9932703639000007</c:v>
                </c:pt>
                <c:pt idx="7776">
                  <c:v>4.9946973453999997</c:v>
                </c:pt>
                <c:pt idx="7777">
                  <c:v>4.9959581568000004</c:v>
                </c:pt>
                <c:pt idx="7778">
                  <c:v>4.9972140503999993</c:v>
                </c:pt>
                <c:pt idx="7779">
                  <c:v>4.9984172875999997</c:v>
                </c:pt>
                <c:pt idx="7780">
                  <c:v>4.9989986071999999</c:v>
                </c:pt>
                <c:pt idx="7781">
                  <c:v>4.9995472895999997</c:v>
                </c:pt>
                <c:pt idx="7782">
                  <c:v>5.0005090136000003</c:v>
                </c:pt>
                <c:pt idx="7783">
                  <c:v>5.0016747941999995</c:v>
                </c:pt>
                <c:pt idx="7784">
                  <c:v>5.0028532137999999</c:v>
                </c:pt>
                <c:pt idx="7785">
                  <c:v>5.0030065800000001</c:v>
                </c:pt>
                <c:pt idx="7786">
                  <c:v>5.0029911192999998</c:v>
                </c:pt>
                <c:pt idx="7787">
                  <c:v>5.0052149966000004</c:v>
                </c:pt>
                <c:pt idx="7788">
                  <c:v>5.0088271376</c:v>
                </c:pt>
                <c:pt idx="7789">
                  <c:v>5.0102427629999999</c:v>
                </c:pt>
                <c:pt idx="7790">
                  <c:v>5.0094791953</c:v>
                </c:pt>
                <c:pt idx="7791">
                  <c:v>5.0090909719999992</c:v>
                </c:pt>
                <c:pt idx="7792">
                  <c:v>5.0099070683000004</c:v>
                </c:pt>
                <c:pt idx="7793">
                  <c:v>5.0113329824999999</c:v>
                </c:pt>
                <c:pt idx="7794">
                  <c:v>5.0129505216000005</c:v>
                </c:pt>
                <c:pt idx="7795">
                  <c:v>5.0141675111999993</c:v>
                </c:pt>
                <c:pt idx="7796">
                  <c:v>5.0143513763000005</c:v>
                </c:pt>
                <c:pt idx="7797">
                  <c:v>5.0153316101999996</c:v>
                </c:pt>
                <c:pt idx="7798">
                  <c:v>5.01732756</c:v>
                </c:pt>
                <c:pt idx="7799">
                  <c:v>5.0171788196000007</c:v>
                </c:pt>
                <c:pt idx="7800">
                  <c:v>5.0176349596000005</c:v>
                </c:pt>
                <c:pt idx="7801">
                  <c:v>5.0188952035999996</c:v>
                </c:pt>
                <c:pt idx="7802">
                  <c:v>5.0199942232000003</c:v>
                </c:pt>
                <c:pt idx="7803">
                  <c:v>5.0212622381000003</c:v>
                </c:pt>
                <c:pt idx="7804">
                  <c:v>5.0229034700000001</c:v>
                </c:pt>
                <c:pt idx="7805">
                  <c:v>5.0245549298999999</c:v>
                </c:pt>
                <c:pt idx="7806">
                  <c:v>5.0259972555000001</c:v>
                </c:pt>
                <c:pt idx="7807">
                  <c:v>5.0268194064000005</c:v>
                </c:pt>
                <c:pt idx="7808">
                  <c:v>5.0272608739999995</c:v>
                </c:pt>
                <c:pt idx="7809">
                  <c:v>5.0273342208000003</c:v>
                </c:pt>
                <c:pt idx="7810">
                  <c:v>5.0280355023999999</c:v>
                </c:pt>
                <c:pt idx="7811">
                  <c:v>5.0293294938000006</c:v>
                </c:pt>
                <c:pt idx="7812">
                  <c:v>5.0308708247</c:v>
                </c:pt>
                <c:pt idx="7813">
                  <c:v>5.0318473556000001</c:v>
                </c:pt>
                <c:pt idx="7814">
                  <c:v>5.0336337272000007</c:v>
                </c:pt>
                <c:pt idx="7815">
                  <c:v>5.0349914064000005</c:v>
                </c:pt>
                <c:pt idx="7816">
                  <c:v>5.0359354496000002</c:v>
                </c:pt>
                <c:pt idx="7817">
                  <c:v>5.0372200944000003</c:v>
                </c:pt>
                <c:pt idx="7818">
                  <c:v>5.0384441883999989</c:v>
                </c:pt>
                <c:pt idx="7819">
                  <c:v>5.038669153699999</c:v>
                </c:pt>
                <c:pt idx="7820">
                  <c:v>5.0397218441999998</c:v>
                </c:pt>
                <c:pt idx="7821">
                  <c:v>5.0423492474999998</c:v>
                </c:pt>
                <c:pt idx="7822">
                  <c:v>5.0447471424000003</c:v>
                </c:pt>
                <c:pt idx="7823">
                  <c:v>5.0451362954999999</c:v>
                </c:pt>
                <c:pt idx="7824">
                  <c:v>5.0457121906999998</c:v>
                </c:pt>
                <c:pt idx="7825">
                  <c:v>5.0464849700000007</c:v>
                </c:pt>
                <c:pt idx="7826">
                  <c:v>5.0477021454999997</c:v>
                </c:pt>
                <c:pt idx="7827">
                  <c:v>5.0489092800000002</c:v>
                </c:pt>
                <c:pt idx="7828">
                  <c:v>5.0499221499999996</c:v>
                </c:pt>
                <c:pt idx="7829">
                  <c:v>5.0505235830000004</c:v>
                </c:pt>
                <c:pt idx="7830">
                  <c:v>5.050925619500001</c:v>
                </c:pt>
                <c:pt idx="7831">
                  <c:v>5.0509363968000001</c:v>
                </c:pt>
                <c:pt idx="7832">
                  <c:v>5.0515860176</c:v>
                </c:pt>
                <c:pt idx="7833">
                  <c:v>5.0518772896000002</c:v>
                </c:pt>
                <c:pt idx="7834">
                  <c:v>5.0527948348000002</c:v>
                </c:pt>
                <c:pt idx="7835">
                  <c:v>5.05488655</c:v>
                </c:pt>
                <c:pt idx="7836">
                  <c:v>5.0571272699999996</c:v>
                </c:pt>
                <c:pt idx="7837">
                  <c:v>5.0592016488000002</c:v>
                </c:pt>
                <c:pt idx="7838">
                  <c:v>5.0605035328000003</c:v>
                </c:pt>
                <c:pt idx="7839">
                  <c:v>5.0611790526</c:v>
                </c:pt>
                <c:pt idx="7840">
                  <c:v>5.0616246386000006</c:v>
                </c:pt>
                <c:pt idx="7841">
                  <c:v>5.0630552849999999</c:v>
                </c:pt>
                <c:pt idx="7842">
                  <c:v>5.0644733523000003</c:v>
                </c:pt>
                <c:pt idx="7843">
                  <c:v>5.0656894232000003</c:v>
                </c:pt>
                <c:pt idx="7844">
                  <c:v>5.0673174174</c:v>
                </c:pt>
                <c:pt idx="7845">
                  <c:v>5.0683518764999995</c:v>
                </c:pt>
                <c:pt idx="7846">
                  <c:v>5.0693711705999993</c:v>
                </c:pt>
                <c:pt idx="7847">
                  <c:v>5.0704362597000001</c:v>
                </c:pt>
                <c:pt idx="7848">
                  <c:v>5.0711250765000004</c:v>
                </c:pt>
                <c:pt idx="7849">
                  <c:v>5.0717834504999999</c:v>
                </c:pt>
                <c:pt idx="7850">
                  <c:v>5.072626251</c:v>
                </c:pt>
                <c:pt idx="7851">
                  <c:v>5.0742575051000003</c:v>
                </c:pt>
                <c:pt idx="7852">
                  <c:v>5.0755150109999994</c:v>
                </c:pt>
                <c:pt idx="7853">
                  <c:v>5.0763936374999998</c:v>
                </c:pt>
                <c:pt idx="7854">
                  <c:v>5.0774389447999999</c:v>
                </c:pt>
                <c:pt idx="7855">
                  <c:v>5.0784639832999998</c:v>
                </c:pt>
                <c:pt idx="7856">
                  <c:v>5.0792029216000003</c:v>
                </c:pt>
                <c:pt idx="7857">
                  <c:v>5.0797472894000002</c:v>
                </c:pt>
                <c:pt idx="7858">
                  <c:v>5.0798846546000007</c:v>
                </c:pt>
                <c:pt idx="7859">
                  <c:v>5.0800118446000004</c:v>
                </c:pt>
                <c:pt idx="7860">
                  <c:v>5.0819542078000008</c:v>
                </c:pt>
                <c:pt idx="7861">
                  <c:v>5.0844550785000004</c:v>
                </c:pt>
                <c:pt idx="7862">
                  <c:v>5.0857934050000004</c:v>
                </c:pt>
                <c:pt idx="7863">
                  <c:v>5.0867832904999997</c:v>
                </c:pt>
                <c:pt idx="7864">
                  <c:v>5.0879576836</c:v>
                </c:pt>
                <c:pt idx="7865">
                  <c:v>5.0892962119999998</c:v>
                </c:pt>
                <c:pt idx="7866">
                  <c:v>5.0903041283999997</c:v>
                </c:pt>
                <c:pt idx="7867">
                  <c:v>5.0910792240000005</c:v>
                </c:pt>
                <c:pt idx="7868">
                  <c:v>5.0914675871999995</c:v>
                </c:pt>
                <c:pt idx="7869">
                  <c:v>5.0926703282000005</c:v>
                </c:pt>
                <c:pt idx="7870">
                  <c:v>5.09422935</c:v>
                </c:pt>
                <c:pt idx="7871">
                  <c:v>5.0949485352000004</c:v>
                </c:pt>
                <c:pt idx="7872">
                  <c:v>5.0954832684999998</c:v>
                </c:pt>
                <c:pt idx="7873">
                  <c:v>5.0974395085999999</c:v>
                </c:pt>
                <c:pt idx="7874">
                  <c:v>5.0996109707999997</c:v>
                </c:pt>
                <c:pt idx="7875">
                  <c:v>5.1000226250000003</c:v>
                </c:pt>
                <c:pt idx="7876">
                  <c:v>5.1010541589000002</c:v>
                </c:pt>
                <c:pt idx="7877">
                  <c:v>5.1020806590000003</c:v>
                </c:pt>
                <c:pt idx="7878">
                  <c:v>5.1047288760000002</c:v>
                </c:pt>
                <c:pt idx="7879">
                  <c:v>5.1065549600999995</c:v>
                </c:pt>
                <c:pt idx="7880">
                  <c:v>5.1067568287999991</c:v>
                </c:pt>
                <c:pt idx="7881">
                  <c:v>5.1073839674999997</c:v>
                </c:pt>
                <c:pt idx="7882">
                  <c:v>5.1078444971999994</c:v>
                </c:pt>
                <c:pt idx="7883">
                  <c:v>5.1080151760000003</c:v>
                </c:pt>
                <c:pt idx="7884">
                  <c:v>5.108669956</c:v>
                </c:pt>
                <c:pt idx="7885">
                  <c:v>5.1097476122999996</c:v>
                </c:pt>
                <c:pt idx="7886">
                  <c:v>5.1111996935999997</c:v>
                </c:pt>
                <c:pt idx="7887">
                  <c:v>5.1126391674000002</c:v>
                </c:pt>
                <c:pt idx="7888">
                  <c:v>5.1146736131999999</c:v>
                </c:pt>
                <c:pt idx="7889">
                  <c:v>5.1168724992000003</c:v>
                </c:pt>
                <c:pt idx="7890">
                  <c:v>5.117997441</c:v>
                </c:pt>
                <c:pt idx="7891">
                  <c:v>5.1187019855999996</c:v>
                </c:pt>
                <c:pt idx="7892">
                  <c:v>5.119593804</c:v>
                </c:pt>
                <c:pt idx="7893">
                  <c:v>5.1204549732000002</c:v>
                </c:pt>
                <c:pt idx="7894">
                  <c:v>5.1219188947999994</c:v>
                </c:pt>
                <c:pt idx="7895">
                  <c:v>5.1232136168000002</c:v>
                </c:pt>
                <c:pt idx="7896">
                  <c:v>5.1247187664999991</c:v>
                </c:pt>
                <c:pt idx="7897">
                  <c:v>5.1258239009999995</c:v>
                </c:pt>
                <c:pt idx="7898">
                  <c:v>5.1271061600000003</c:v>
                </c:pt>
                <c:pt idx="7899">
                  <c:v>5.1285860669999996</c:v>
                </c:pt>
                <c:pt idx="7900">
                  <c:v>5.1300968679999999</c:v>
                </c:pt>
                <c:pt idx="7901">
                  <c:v>5.1312280760000002</c:v>
                </c:pt>
                <c:pt idx="7902">
                  <c:v>5.1319129540000006</c:v>
                </c:pt>
                <c:pt idx="7903">
                  <c:v>5.1325722324000003</c:v>
                </c:pt>
                <c:pt idx="7904">
                  <c:v>5.1322410215999996</c:v>
                </c:pt>
                <c:pt idx="7905">
                  <c:v>5.1330928055999996</c:v>
                </c:pt>
                <c:pt idx="7906">
                  <c:v>5.1351097973999993</c:v>
                </c:pt>
                <c:pt idx="7907">
                  <c:v>5.1363082429999993</c:v>
                </c:pt>
                <c:pt idx="7908">
                  <c:v>5.1365494281999986</c:v>
                </c:pt>
                <c:pt idx="7909">
                  <c:v>5.1369471953999994</c:v>
                </c:pt>
                <c:pt idx="7910">
                  <c:v>5.1383023890000006</c:v>
                </c:pt>
                <c:pt idx="7911">
                  <c:v>5.1403173426000004</c:v>
                </c:pt>
                <c:pt idx="7912">
                  <c:v>5.1419191586999995</c:v>
                </c:pt>
                <c:pt idx="7913">
                  <c:v>5.1437392967999997</c:v>
                </c:pt>
                <c:pt idx="7914">
                  <c:v>5.1447406270000009</c:v>
                </c:pt>
                <c:pt idx="7915">
                  <c:v>5.146910086500001</c:v>
                </c:pt>
                <c:pt idx="7916">
                  <c:v>5.148460923</c:v>
                </c:pt>
                <c:pt idx="7917">
                  <c:v>5.151031131599999</c:v>
                </c:pt>
                <c:pt idx="7918">
                  <c:v>5.1523638911999994</c:v>
                </c:pt>
                <c:pt idx="7919">
                  <c:v>5.1526850804000004</c:v>
                </c:pt>
                <c:pt idx="7920">
                  <c:v>5.1524517707000008</c:v>
                </c:pt>
                <c:pt idx="7921">
                  <c:v>5.1530787341000011</c:v>
                </c:pt>
                <c:pt idx="7922">
                  <c:v>5.1535183059999996</c:v>
                </c:pt>
                <c:pt idx="7923">
                  <c:v>5.1539810544</c:v>
                </c:pt>
                <c:pt idx="7924">
                  <c:v>5.1542718146999995</c:v>
                </c:pt>
                <c:pt idx="7925">
                  <c:v>5.1551352425999992</c:v>
                </c:pt>
                <c:pt idx="7926">
                  <c:v>5.1569643634000002</c:v>
                </c:pt>
                <c:pt idx="7927">
                  <c:v>5.1584315639999998</c:v>
                </c:pt>
                <c:pt idx="7928">
                  <c:v>5.1588636479999996</c:v>
                </c:pt>
                <c:pt idx="7929">
                  <c:v>5.1592777250000008</c:v>
                </c:pt>
                <c:pt idx="7930">
                  <c:v>5.1599102136000008</c:v>
                </c:pt>
                <c:pt idx="7931">
                  <c:v>5.1615549332999997</c:v>
                </c:pt>
                <c:pt idx="7932">
                  <c:v>5.1634001727000003</c:v>
                </c:pt>
                <c:pt idx="7933">
                  <c:v>5.1655207104</c:v>
                </c:pt>
                <c:pt idx="7934">
                  <c:v>5.1671098427999986</c:v>
                </c:pt>
                <c:pt idx="7935">
                  <c:v>5.1678793848</c:v>
                </c:pt>
                <c:pt idx="7936">
                  <c:v>5.1688210623000002</c:v>
                </c:pt>
                <c:pt idx="7937">
                  <c:v>5.1697421870000007</c:v>
                </c:pt>
                <c:pt idx="7938">
                  <c:v>5.1697970428</c:v>
                </c:pt>
                <c:pt idx="7939">
                  <c:v>5.1704429877000004</c:v>
                </c:pt>
                <c:pt idx="7940">
                  <c:v>5.1714976774999997</c:v>
                </c:pt>
                <c:pt idx="7941">
                  <c:v>5.1729405338000003</c:v>
                </c:pt>
                <c:pt idx="7942">
                  <c:v>5.1742113851999996</c:v>
                </c:pt>
                <c:pt idx="7943">
                  <c:v>5.1760400006000005</c:v>
                </c:pt>
                <c:pt idx="7944">
                  <c:v>5.1776888904000007</c:v>
                </c:pt>
                <c:pt idx="7945">
                  <c:v>5.1783817351000003</c:v>
                </c:pt>
                <c:pt idx="7946">
                  <c:v>5.1788172672000004</c:v>
                </c:pt>
                <c:pt idx="7947">
                  <c:v>5.1794223782</c:v>
                </c:pt>
                <c:pt idx="7948">
                  <c:v>5.1806162811000007</c:v>
                </c:pt>
                <c:pt idx="7949">
                  <c:v>5.1824248739999987</c:v>
                </c:pt>
                <c:pt idx="7950">
                  <c:v>5.1838040159999998</c:v>
                </c:pt>
                <c:pt idx="7951">
                  <c:v>5.1851832396000006</c:v>
                </c:pt>
                <c:pt idx="7952">
                  <c:v>5.1866116730999998</c:v>
                </c:pt>
                <c:pt idx="7953">
                  <c:v>5.1872016204000007</c:v>
                </c:pt>
                <c:pt idx="7954">
                  <c:v>5.1875547900000001</c:v>
                </c:pt>
                <c:pt idx="7955">
                  <c:v>5.1879105575000004</c:v>
                </c:pt>
                <c:pt idx="7956">
                  <c:v>5.1886727367999992</c:v>
                </c:pt>
                <c:pt idx="7957">
                  <c:v>5.1902089748</c:v>
                </c:pt>
                <c:pt idx="7958">
                  <c:v>5.1935845523999991</c:v>
                </c:pt>
                <c:pt idx="7959">
                  <c:v>5.1953759980000012</c:v>
                </c:pt>
                <c:pt idx="7960">
                  <c:v>5.1959896182000005</c:v>
                </c:pt>
                <c:pt idx="7961">
                  <c:v>5.1965877318000002</c:v>
                </c:pt>
                <c:pt idx="7962">
                  <c:v>5.1973761707999993</c:v>
                </c:pt>
                <c:pt idx="7963">
                  <c:v>5.1979329055999992</c:v>
                </c:pt>
                <c:pt idx="7964">
                  <c:v>5.1990942574999996</c:v>
                </c:pt>
                <c:pt idx="7965">
                  <c:v>5.2000835010999991</c:v>
                </c:pt>
                <c:pt idx="7966">
                  <c:v>5.2004681652000002</c:v>
                </c:pt>
                <c:pt idx="7967">
                  <c:v>5.2010198416000009</c:v>
                </c:pt>
                <c:pt idx="7968">
                  <c:v>5.2013838063</c:v>
                </c:pt>
                <c:pt idx="7969">
                  <c:v>5.2019458918999995</c:v>
                </c:pt>
                <c:pt idx="7970">
                  <c:v>5.2030893820000008</c:v>
                </c:pt>
                <c:pt idx="7971">
                  <c:v>5.2046110099999998</c:v>
                </c:pt>
                <c:pt idx="7972">
                  <c:v>5.2061223257999991</c:v>
                </c:pt>
                <c:pt idx="7973">
                  <c:v>5.20727896</c:v>
                </c:pt>
                <c:pt idx="7974">
                  <c:v>5.2088578649999997</c:v>
                </c:pt>
                <c:pt idx="7975">
                  <c:v>5.2094331968000009</c:v>
                </c:pt>
                <c:pt idx="7976">
                  <c:v>5.2098207918000004</c:v>
                </c:pt>
                <c:pt idx="7977">
                  <c:v>5.2106566175999998</c:v>
                </c:pt>
                <c:pt idx="7978">
                  <c:v>5.2116413359999996</c:v>
                </c:pt>
                <c:pt idx="7979">
                  <c:v>5.2126390923999999</c:v>
                </c:pt>
                <c:pt idx="7980">
                  <c:v>5.2138922153000005</c:v>
                </c:pt>
                <c:pt idx="7981">
                  <c:v>5.2149368590000007</c:v>
                </c:pt>
                <c:pt idx="7982">
                  <c:v>5.2153584209999986</c:v>
                </c:pt>
                <c:pt idx="7983">
                  <c:v>5.2161893931000005</c:v>
                </c:pt>
                <c:pt idx="7984">
                  <c:v>5.2186164956000001</c:v>
                </c:pt>
                <c:pt idx="7985">
                  <c:v>5.2210827814000007</c:v>
                </c:pt>
                <c:pt idx="7986">
                  <c:v>5.2219348563999999</c:v>
                </c:pt>
                <c:pt idx="7987">
                  <c:v>5.2220200391999994</c:v>
                </c:pt>
                <c:pt idx="7988">
                  <c:v>5.2227701577999994</c:v>
                </c:pt>
                <c:pt idx="7989">
                  <c:v>5.2245168570000011</c:v>
                </c:pt>
                <c:pt idx="7990">
                  <c:v>5.2258411699999998</c:v>
                </c:pt>
                <c:pt idx="7991">
                  <c:v>5.2273430773999996</c:v>
                </c:pt>
                <c:pt idx="7992">
                  <c:v>5.2292130855000005</c:v>
                </c:pt>
                <c:pt idx="7993">
                  <c:v>5.2306684184999988</c:v>
                </c:pt>
                <c:pt idx="7994">
                  <c:v>5.2313644547999996</c:v>
                </c:pt>
                <c:pt idx="7995">
                  <c:v>5.2324545873999995</c:v>
                </c:pt>
                <c:pt idx="7996">
                  <c:v>5.2337118906000004</c:v>
                </c:pt>
                <c:pt idx="7997">
                  <c:v>5.2357496445000002</c:v>
                </c:pt>
                <c:pt idx="7998">
                  <c:v>5.2375683539999995</c:v>
                </c:pt>
                <c:pt idx="7999">
                  <c:v>5.238374542799999</c:v>
                </c:pt>
                <c:pt idx="8000">
                  <c:v>5.2391938129</c:v>
                </c:pt>
                <c:pt idx="8001">
                  <c:v>5.2400887415999993</c:v>
                </c:pt>
                <c:pt idx="8002">
                  <c:v>5.2419756800000004</c:v>
                </c:pt>
                <c:pt idx="8003">
                  <c:v>5.2432049909999998</c:v>
                </c:pt>
                <c:pt idx="8004">
                  <c:v>5.2434371474999999</c:v>
                </c:pt>
                <c:pt idx="8005">
                  <c:v>5.2438781521999998</c:v>
                </c:pt>
                <c:pt idx="8006">
                  <c:v>5.2446560166000005</c:v>
                </c:pt>
                <c:pt idx="8007">
                  <c:v>5.2469717400000002</c:v>
                </c:pt>
                <c:pt idx="8008">
                  <c:v>5.2490839030000007</c:v>
                </c:pt>
                <c:pt idx="8009">
                  <c:v>5.2502640600000001</c:v>
                </c:pt>
                <c:pt idx="8010">
                  <c:v>5.2512693523000005</c:v>
                </c:pt>
                <c:pt idx="8011">
                  <c:v>5.2524391919999998</c:v>
                </c:pt>
                <c:pt idx="8012">
                  <c:v>5.2525828739999998</c:v>
                </c:pt>
                <c:pt idx="8013">
                  <c:v>5.2527030443999996</c:v>
                </c:pt>
                <c:pt idx="8014">
                  <c:v>5.2534499472</c:v>
                </c:pt>
                <c:pt idx="8015">
                  <c:v>5.2544188669</c:v>
                </c:pt>
                <c:pt idx="8016">
                  <c:v>5.2549830513000009</c:v>
                </c:pt>
                <c:pt idx="8017">
                  <c:v>5.2555629415</c:v>
                </c:pt>
                <c:pt idx="8018">
                  <c:v>5.2563439585999987</c:v>
                </c:pt>
                <c:pt idx="8019">
                  <c:v>5.2579346714999993</c:v>
                </c:pt>
                <c:pt idx="8020">
                  <c:v>5.2595045608</c:v>
                </c:pt>
                <c:pt idx="8021">
                  <c:v>5.2602491364999997</c:v>
                </c:pt>
                <c:pt idx="8022">
                  <c:v>5.2608030836999999</c:v>
                </c:pt>
                <c:pt idx="8023">
                  <c:v>5.2619839895999991</c:v>
                </c:pt>
                <c:pt idx="8024">
                  <c:v>5.2637788429999999</c:v>
                </c:pt>
                <c:pt idx="8025">
                  <c:v>5.2649389650000007</c:v>
                </c:pt>
                <c:pt idx="8026">
                  <c:v>5.2652762240000008</c:v>
                </c:pt>
                <c:pt idx="8027">
                  <c:v>5.2658643857999996</c:v>
                </c:pt>
                <c:pt idx="8028">
                  <c:v>5.2670508290000004</c:v>
                </c:pt>
                <c:pt idx="8029">
                  <c:v>5.2687989453000004</c:v>
                </c:pt>
                <c:pt idx="8030">
                  <c:v>5.2708007200000004</c:v>
                </c:pt>
                <c:pt idx="8031">
                  <c:v>5.272282936599999</c:v>
                </c:pt>
                <c:pt idx="8032">
                  <c:v>5.2736165046000014</c:v>
                </c:pt>
                <c:pt idx="8033">
                  <c:v>5.2742082619999993</c:v>
                </c:pt>
                <c:pt idx="8034">
                  <c:v>5.2735979201999994</c:v>
                </c:pt>
                <c:pt idx="8035">
                  <c:v>5.2733322659999997</c:v>
                </c:pt>
                <c:pt idx="8036">
                  <c:v>5.2748385089999994</c:v>
                </c:pt>
                <c:pt idx="8037">
                  <c:v>5.2772961462000012</c:v>
                </c:pt>
                <c:pt idx="8038">
                  <c:v>5.2783372199999992</c:v>
                </c:pt>
                <c:pt idx="8039">
                  <c:v>5.2787771477999996</c:v>
                </c:pt>
                <c:pt idx="8040">
                  <c:v>5.2802419032000012</c:v>
                </c:pt>
                <c:pt idx="8041">
                  <c:v>5.2816831620000011</c:v>
                </c:pt>
                <c:pt idx="8042">
                  <c:v>5.2829599598999994</c:v>
                </c:pt>
                <c:pt idx="8043">
                  <c:v>5.2834000895999997</c:v>
                </c:pt>
                <c:pt idx="8044">
                  <c:v>5.2848337499999998</c:v>
                </c:pt>
                <c:pt idx="8045">
                  <c:v>5.2870334659999996</c:v>
                </c:pt>
                <c:pt idx="8046">
                  <c:v>5.2888516559999994</c:v>
                </c:pt>
                <c:pt idx="8047">
                  <c:v>5.2880629289000005</c:v>
                </c:pt>
                <c:pt idx="8048">
                  <c:v>5.2886284724999992</c:v>
                </c:pt>
                <c:pt idx="8049">
                  <c:v>5.2898532959999995</c:v>
                </c:pt>
                <c:pt idx="8050">
                  <c:v>5.2907280022999998</c:v>
                </c:pt>
                <c:pt idx="8051">
                  <c:v>5.2922936473000002</c:v>
                </c:pt>
                <c:pt idx="8052">
                  <c:v>5.2936738235999998</c:v>
                </c:pt>
                <c:pt idx="8053">
                  <c:v>5.2950699153</c:v>
                </c:pt>
                <c:pt idx="8054">
                  <c:v>5.2968611312</c:v>
                </c:pt>
                <c:pt idx="8055">
                  <c:v>5.2988171711999996</c:v>
                </c:pt>
                <c:pt idx="8056">
                  <c:v>5.3002085091</c:v>
                </c:pt>
                <c:pt idx="8057">
                  <c:v>5.3008072500000001</c:v>
                </c:pt>
                <c:pt idx="8058">
                  <c:v>5.3018116326000007</c:v>
                </c:pt>
                <c:pt idx="8059">
                  <c:v>5.303572120000001</c:v>
                </c:pt>
                <c:pt idx="8060">
                  <c:v>5.3053064665999994</c:v>
                </c:pt>
                <c:pt idx="8061">
                  <c:v>5.3062348729999993</c:v>
                </c:pt>
                <c:pt idx="8062">
                  <c:v>5.306980245200001</c:v>
                </c:pt>
                <c:pt idx="8063">
                  <c:v>5.3078982550000005</c:v>
                </c:pt>
                <c:pt idx="8064">
                  <c:v>5.3083684352000002</c:v>
                </c:pt>
                <c:pt idx="8065">
                  <c:v>5.3092470503999998</c:v>
                </c:pt>
                <c:pt idx="8066">
                  <c:v>5.3106751555000002</c:v>
                </c:pt>
                <c:pt idx="8067">
                  <c:v>5.3124749169999994</c:v>
                </c:pt>
                <c:pt idx="8068">
                  <c:v>5.3140916479999998</c:v>
                </c:pt>
                <c:pt idx="8069">
                  <c:v>5.3155648887999991</c:v>
                </c:pt>
                <c:pt idx="8070">
                  <c:v>5.3168102618000006</c:v>
                </c:pt>
                <c:pt idx="8071">
                  <c:v>5.3184932657999999</c:v>
                </c:pt>
                <c:pt idx="8072">
                  <c:v>5.3189560439999992</c:v>
                </c:pt>
                <c:pt idx="8073">
                  <c:v>5.319798389999999</c:v>
                </c:pt>
                <c:pt idx="8074">
                  <c:v>5.3208266123999994</c:v>
                </c:pt>
                <c:pt idx="8075">
                  <c:v>5.3222450296000003</c:v>
                </c:pt>
                <c:pt idx="8076">
                  <c:v>5.3242606288999994</c:v>
                </c:pt>
                <c:pt idx="8077">
                  <c:v>5.3254406123999996</c:v>
                </c:pt>
                <c:pt idx="8078">
                  <c:v>5.3264031330000003</c:v>
                </c:pt>
                <c:pt idx="8079">
                  <c:v>5.3263387785000003</c:v>
                </c:pt>
                <c:pt idx="8080">
                  <c:v>5.3268847708999996</c:v>
                </c:pt>
                <c:pt idx="8081">
                  <c:v>5.3284498385999992</c:v>
                </c:pt>
                <c:pt idx="8082">
                  <c:v>5.3287730636999999</c:v>
                </c:pt>
                <c:pt idx="8083">
                  <c:v>5.3290672360000002</c:v>
                </c:pt>
                <c:pt idx="8084">
                  <c:v>5.3303461783999984</c:v>
                </c:pt>
                <c:pt idx="8085">
                  <c:v>5.3318585825999989</c:v>
                </c:pt>
                <c:pt idx="8086">
                  <c:v>5.3334080559999997</c:v>
                </c:pt>
                <c:pt idx="8087">
                  <c:v>5.3350157855999996</c:v>
                </c:pt>
                <c:pt idx="8088">
                  <c:v>5.3363980789000012</c:v>
                </c:pt>
                <c:pt idx="8089">
                  <c:v>5.338173341400001</c:v>
                </c:pt>
                <c:pt idx="8090">
                  <c:v>5.3401530919999995</c:v>
                </c:pt>
                <c:pt idx="8091">
                  <c:v>5.3411427370000002</c:v>
                </c:pt>
                <c:pt idx="8092">
                  <c:v>5.3412936387999999</c:v>
                </c:pt>
                <c:pt idx="8093">
                  <c:v>5.3424109837000007</c:v>
                </c:pt>
                <c:pt idx="8094">
                  <c:v>5.3435389631999994</c:v>
                </c:pt>
                <c:pt idx="8095">
                  <c:v>5.3438784500000001</c:v>
                </c:pt>
                <c:pt idx="8096">
                  <c:v>5.344265622</c:v>
                </c:pt>
                <c:pt idx="8097">
                  <c:v>5.3452899479999996</c:v>
                </c:pt>
                <c:pt idx="8098">
                  <c:v>5.3463567300000001</c:v>
                </c:pt>
                <c:pt idx="8099">
                  <c:v>5.3478033499999995</c:v>
                </c:pt>
                <c:pt idx="8100">
                  <c:v>5.3494015263000003</c:v>
                </c:pt>
                <c:pt idx="8101">
                  <c:v>5.3507953313999996</c:v>
                </c:pt>
                <c:pt idx="8102">
                  <c:v>5.3514004809999998</c:v>
                </c:pt>
                <c:pt idx="8103">
                  <c:v>5.3528421661000012</c:v>
                </c:pt>
                <c:pt idx="8104">
                  <c:v>5.3543051771999997</c:v>
                </c:pt>
                <c:pt idx="8105">
                  <c:v>5.3553858208999987</c:v>
                </c:pt>
                <c:pt idx="8106">
                  <c:v>5.3564559330000012</c:v>
                </c:pt>
                <c:pt idx="8107">
                  <c:v>5.3573215967999985</c:v>
                </c:pt>
                <c:pt idx="8108">
                  <c:v>5.3587903151999994</c:v>
                </c:pt>
                <c:pt idx="8109">
                  <c:v>5.3602352549999992</c:v>
                </c:pt>
                <c:pt idx="8110">
                  <c:v>5.3620947254000004</c:v>
                </c:pt>
                <c:pt idx="8111">
                  <c:v>5.3631812315999996</c:v>
                </c:pt>
                <c:pt idx="8112">
                  <c:v>5.363037696000001</c:v>
                </c:pt>
                <c:pt idx="8113">
                  <c:v>5.3636885657999995</c:v>
                </c:pt>
                <c:pt idx="8114">
                  <c:v>5.3649452934000008</c:v>
                </c:pt>
                <c:pt idx="8115">
                  <c:v>5.3661755419999997</c:v>
                </c:pt>
                <c:pt idx="8116">
                  <c:v>5.3678124450999993</c:v>
                </c:pt>
                <c:pt idx="8117">
                  <c:v>5.3692448419999996</c:v>
                </c:pt>
                <c:pt idx="8118">
                  <c:v>5.3692741575999996</c:v>
                </c:pt>
                <c:pt idx="8119">
                  <c:v>5.3689207554000014</c:v>
                </c:pt>
                <c:pt idx="8120">
                  <c:v>5.3706404011999993</c:v>
                </c:pt>
                <c:pt idx="8121">
                  <c:v>5.3731203553999993</c:v>
                </c:pt>
                <c:pt idx="8122">
                  <c:v>5.3743565124000003</c:v>
                </c:pt>
                <c:pt idx="8123">
                  <c:v>5.3750053138</c:v>
                </c:pt>
                <c:pt idx="8124">
                  <c:v>5.3754467990999988</c:v>
                </c:pt>
                <c:pt idx="8125">
                  <c:v>5.3765050677000001</c:v>
                </c:pt>
                <c:pt idx="8126">
                  <c:v>5.3775501040000009</c:v>
                </c:pt>
                <c:pt idx="8127">
                  <c:v>5.3792306712000002</c:v>
                </c:pt>
                <c:pt idx="8128">
                  <c:v>5.3806933319999999</c:v>
                </c:pt>
                <c:pt idx="8129">
                  <c:v>5.382810287399999</c:v>
                </c:pt>
                <c:pt idx="8130">
                  <c:v>5.3845818783999997</c:v>
                </c:pt>
                <c:pt idx="8131">
                  <c:v>5.3848460372999991</c:v>
                </c:pt>
                <c:pt idx="8132">
                  <c:v>5.3849799633000002</c:v>
                </c:pt>
                <c:pt idx="8133">
                  <c:v>5.3869624848000006</c:v>
                </c:pt>
                <c:pt idx="8134">
                  <c:v>5.3890755071999994</c:v>
                </c:pt>
                <c:pt idx="8135">
                  <c:v>5.3899090434000003</c:v>
                </c:pt>
                <c:pt idx="8136">
                  <c:v>5.3904791249000006</c:v>
                </c:pt>
                <c:pt idx="8137">
                  <c:v>5.3923980707999997</c:v>
                </c:pt>
                <c:pt idx="8138">
                  <c:v>5.3940642932000005</c:v>
                </c:pt>
                <c:pt idx="8139">
                  <c:v>5.3951613028000009</c:v>
                </c:pt>
                <c:pt idx="8140">
                  <c:v>5.3952391786999998</c:v>
                </c:pt>
                <c:pt idx="8141">
                  <c:v>5.3961020360000012</c:v>
                </c:pt>
                <c:pt idx="8142">
                  <c:v>5.3975130285999997</c:v>
                </c:pt>
                <c:pt idx="8143">
                  <c:v>5.3997305103999995</c:v>
                </c:pt>
                <c:pt idx="8144">
                  <c:v>5.4005882832000003</c:v>
                </c:pt>
                <c:pt idx="8145">
                  <c:v>5.4008819722000005</c:v>
                </c:pt>
                <c:pt idx="8146">
                  <c:v>5.4014046600000007</c:v>
                </c:pt>
                <c:pt idx="8147">
                  <c:v>5.4023159736000013</c:v>
                </c:pt>
                <c:pt idx="8148">
                  <c:v>5.4040526719999997</c:v>
                </c:pt>
                <c:pt idx="8149">
                  <c:v>5.4059811864</c:v>
                </c:pt>
                <c:pt idx="8150">
                  <c:v>5.4079072138000006</c:v>
                </c:pt>
                <c:pt idx="8151">
                  <c:v>5.4089972639999999</c:v>
                </c:pt>
                <c:pt idx="8152">
                  <c:v>5.4090996177999999</c:v>
                </c:pt>
                <c:pt idx="8153">
                  <c:v>5.4098331455000004</c:v>
                </c:pt>
                <c:pt idx="8154">
                  <c:v>5.4116027506000002</c:v>
                </c:pt>
                <c:pt idx="8155">
                  <c:v>5.4138041013000002</c:v>
                </c:pt>
                <c:pt idx="8156">
                  <c:v>5.4153877401000008</c:v>
                </c:pt>
                <c:pt idx="8157">
                  <c:v>5.4157649574000013</c:v>
                </c:pt>
                <c:pt idx="8158">
                  <c:v>5.4160779674999997</c:v>
                </c:pt>
                <c:pt idx="8159">
                  <c:v>5.4173390544000002</c:v>
                </c:pt>
                <c:pt idx="8160">
                  <c:v>5.4187384668000007</c:v>
                </c:pt>
                <c:pt idx="8161">
                  <c:v>5.4200817450000001</c:v>
                </c:pt>
                <c:pt idx="8162">
                  <c:v>5.4212547375000009</c:v>
                </c:pt>
                <c:pt idx="8163">
                  <c:v>5.4218364146999996</c:v>
                </c:pt>
                <c:pt idx="8164">
                  <c:v>5.4228311280000003</c:v>
                </c:pt>
                <c:pt idx="8165">
                  <c:v>5.4235832255999998</c:v>
                </c:pt>
                <c:pt idx="8166">
                  <c:v>5.4247510688</c:v>
                </c:pt>
                <c:pt idx="8167">
                  <c:v>5.4261268340000006</c:v>
                </c:pt>
                <c:pt idx="8168">
                  <c:v>5.427691781400001</c:v>
                </c:pt>
                <c:pt idx="8169">
                  <c:v>5.4288464119999995</c:v>
                </c:pt>
                <c:pt idx="8170">
                  <c:v>5.4299930520000004</c:v>
                </c:pt>
                <c:pt idx="8171">
                  <c:v>5.4308124534999997</c:v>
                </c:pt>
                <c:pt idx="8172">
                  <c:v>5.4314561825999998</c:v>
                </c:pt>
                <c:pt idx="8173">
                  <c:v>5.4330670800000007</c:v>
                </c:pt>
                <c:pt idx="8174">
                  <c:v>5.4346324655</c:v>
                </c:pt>
                <c:pt idx="8175">
                  <c:v>5.4355956269999997</c:v>
                </c:pt>
                <c:pt idx="8176">
                  <c:v>5.4361268733000001</c:v>
                </c:pt>
                <c:pt idx="8177">
                  <c:v>5.4372524141999996</c:v>
                </c:pt>
                <c:pt idx="8178">
                  <c:v>5.4386100992000008</c:v>
                </c:pt>
                <c:pt idx="8179">
                  <c:v>5.4387792416000007</c:v>
                </c:pt>
                <c:pt idx="8180">
                  <c:v>5.4393884550000005</c:v>
                </c:pt>
                <c:pt idx="8181">
                  <c:v>5.4408725207999993</c:v>
                </c:pt>
                <c:pt idx="8182">
                  <c:v>5.4421917076999993</c:v>
                </c:pt>
                <c:pt idx="8183">
                  <c:v>5.443262721</c:v>
                </c:pt>
                <c:pt idx="8184">
                  <c:v>5.4447121910999998</c:v>
                </c:pt>
                <c:pt idx="8185">
                  <c:v>5.4461214500999997</c:v>
                </c:pt>
                <c:pt idx="8186">
                  <c:v>5.4477656948000011</c:v>
                </c:pt>
                <c:pt idx="8187">
                  <c:v>5.4492020310000004</c:v>
                </c:pt>
                <c:pt idx="8188">
                  <c:v>5.4500466330999995</c:v>
                </c:pt>
                <c:pt idx="8189">
                  <c:v>5.4509558384000005</c:v>
                </c:pt>
                <c:pt idx="8190">
                  <c:v>5.4510570839999994</c:v>
                </c:pt>
                <c:pt idx="8191">
                  <c:v>5.4517421712000003</c:v>
                </c:pt>
                <c:pt idx="8192">
                  <c:v>5.4530730628000006</c:v>
                </c:pt>
                <c:pt idx="8193">
                  <c:v>5.454222884</c:v>
                </c:pt>
                <c:pt idx="8194">
                  <c:v>5.4559298511000005</c:v>
                </c:pt>
                <c:pt idx="8195">
                  <c:v>5.4580397465999999</c:v>
                </c:pt>
                <c:pt idx="8196">
                  <c:v>5.4594661968000002</c:v>
                </c:pt>
                <c:pt idx="8197">
                  <c:v>5.4604710796000004</c:v>
                </c:pt>
                <c:pt idx="8198">
                  <c:v>5.4607350131999999</c:v>
                </c:pt>
                <c:pt idx="8199">
                  <c:v>5.460212102399999</c:v>
                </c:pt>
                <c:pt idx="8200">
                  <c:v>5.4610978040999996</c:v>
                </c:pt>
                <c:pt idx="8201">
                  <c:v>5.4626242661999997</c:v>
                </c:pt>
                <c:pt idx="8202">
                  <c:v>5.4639130375999994</c:v>
                </c:pt>
                <c:pt idx="8203">
                  <c:v>5.4653912500000006</c:v>
                </c:pt>
                <c:pt idx="8204">
                  <c:v>5.4672913968000003</c:v>
                </c:pt>
                <c:pt idx="8205">
                  <c:v>5.4694349889999998</c:v>
                </c:pt>
                <c:pt idx="8206">
                  <c:v>5.4714352877999994</c:v>
                </c:pt>
                <c:pt idx="8207">
                  <c:v>5.4736197857999995</c:v>
                </c:pt>
                <c:pt idx="8208">
                  <c:v>5.4753447947999998</c:v>
                </c:pt>
                <c:pt idx="8209">
                  <c:v>5.4766210026</c:v>
                </c:pt>
                <c:pt idx="8210">
                  <c:v>5.4778838078999996</c:v>
                </c:pt>
                <c:pt idx="8211">
                  <c:v>5.4789465042000005</c:v>
                </c:pt>
                <c:pt idx="8212">
                  <c:v>5.4793654375999994</c:v>
                </c:pt>
                <c:pt idx="8213">
                  <c:v>5.4799981068000001</c:v>
                </c:pt>
                <c:pt idx="8214">
                  <c:v>5.4808418385</c:v>
                </c:pt>
                <c:pt idx="8215">
                  <c:v>5.4818669471999995</c:v>
                </c:pt>
                <c:pt idx="8216">
                  <c:v>5.4826702655999995</c:v>
                </c:pt>
                <c:pt idx="8217">
                  <c:v>5.4832355550000003</c:v>
                </c:pt>
                <c:pt idx="8218">
                  <c:v>5.4847696925000005</c:v>
                </c:pt>
                <c:pt idx="8219">
                  <c:v>5.4861279638999996</c:v>
                </c:pt>
                <c:pt idx="8220">
                  <c:v>5.4868936318000001</c:v>
                </c:pt>
                <c:pt idx="8221">
                  <c:v>5.4872696184999992</c:v>
                </c:pt>
                <c:pt idx="8222">
                  <c:v>5.4882410249999998</c:v>
                </c:pt>
                <c:pt idx="8223">
                  <c:v>5.4900325163999995</c:v>
                </c:pt>
                <c:pt idx="8224">
                  <c:v>5.4911421044000006</c:v>
                </c:pt>
                <c:pt idx="8225">
                  <c:v>5.4916535844000007</c:v>
                </c:pt>
                <c:pt idx="8226">
                  <c:v>5.4926170636</c:v>
                </c:pt>
                <c:pt idx="8227">
                  <c:v>5.494184173999999</c:v>
                </c:pt>
                <c:pt idx="8228">
                  <c:v>5.4963847425000001</c:v>
                </c:pt>
                <c:pt idx="8229">
                  <c:v>5.4976326600000007</c:v>
                </c:pt>
                <c:pt idx="8230">
                  <c:v>5.4980550305999998</c:v>
                </c:pt>
                <c:pt idx="8231">
                  <c:v>5.4988455612000013</c:v>
                </c:pt>
                <c:pt idx="8232">
                  <c:v>5.5005971279999999</c:v>
                </c:pt>
                <c:pt idx="8233">
                  <c:v>5.5023243799999992</c:v>
                </c:pt>
                <c:pt idx="8234">
                  <c:v>5.5034859360000006</c:v>
                </c:pt>
                <c:pt idx="8235">
                  <c:v>5.5042821108000002</c:v>
                </c:pt>
                <c:pt idx="8236">
                  <c:v>5.5050864603000003</c:v>
                </c:pt>
                <c:pt idx="8237">
                  <c:v>5.5056904998</c:v>
                </c:pt>
                <c:pt idx="8238">
                  <c:v>5.5061186105999997</c:v>
                </c:pt>
                <c:pt idx="8239">
                  <c:v>5.5075675680000016</c:v>
                </c:pt>
                <c:pt idx="8240">
                  <c:v>5.509430945600001</c:v>
                </c:pt>
                <c:pt idx="8241">
                  <c:v>5.5118929053999999</c:v>
                </c:pt>
                <c:pt idx="8242">
                  <c:v>5.5129658726000006</c:v>
                </c:pt>
                <c:pt idx="8243">
                  <c:v>5.5130586121999992</c:v>
                </c:pt>
                <c:pt idx="8244">
                  <c:v>5.5131513300000003</c:v>
                </c:pt>
                <c:pt idx="8245">
                  <c:v>5.5152672899999997</c:v>
                </c:pt>
                <c:pt idx="8246">
                  <c:v>5.5173915884999989</c:v>
                </c:pt>
                <c:pt idx="8247">
                  <c:v>5.5191043252000007</c:v>
                </c:pt>
                <c:pt idx="8248">
                  <c:v>5.5207791694999999</c:v>
                </c:pt>
                <c:pt idx="8249">
                  <c:v>5.5216441384000001</c:v>
                </c:pt>
                <c:pt idx="8250">
                  <c:v>5.5212954564999999</c:v>
                </c:pt>
                <c:pt idx="8251">
                  <c:v>5.5211173119000003</c:v>
                </c:pt>
                <c:pt idx="8252">
                  <c:v>5.5225240266000002</c:v>
                </c:pt>
                <c:pt idx="8253">
                  <c:v>5.5249740756000003</c:v>
                </c:pt>
                <c:pt idx="8254">
                  <c:v>5.5260044663999999</c:v>
                </c:pt>
                <c:pt idx="8255">
                  <c:v>5.5269995663999989</c:v>
                </c:pt>
                <c:pt idx="8256">
                  <c:v>5.5292114100000003</c:v>
                </c:pt>
                <c:pt idx="8257">
                  <c:v>5.5303935720999986</c:v>
                </c:pt>
                <c:pt idx="8258">
                  <c:v>5.5306085390000002</c:v>
                </c:pt>
                <c:pt idx="8259">
                  <c:v>5.5309913872000003</c:v>
                </c:pt>
                <c:pt idx="8260">
                  <c:v>5.5313388716999992</c:v>
                </c:pt>
                <c:pt idx="8261">
                  <c:v>5.5324694917999997</c:v>
                </c:pt>
                <c:pt idx="8262">
                  <c:v>5.5333805514000005</c:v>
                </c:pt>
                <c:pt idx="8263">
                  <c:v>5.5346954615999993</c:v>
                </c:pt>
                <c:pt idx="8264">
                  <c:v>5.5364060708</c:v>
                </c:pt>
                <c:pt idx="8265">
                  <c:v>5.5374878257000004</c:v>
                </c:pt>
                <c:pt idx="8266">
                  <c:v>5.5386213720000006</c:v>
                </c:pt>
                <c:pt idx="8267">
                  <c:v>5.540031828</c:v>
                </c:pt>
                <c:pt idx="8268">
                  <c:v>5.5412745060999997</c:v>
                </c:pt>
                <c:pt idx="8269">
                  <c:v>5.5423766618999997</c:v>
                </c:pt>
                <c:pt idx="8270">
                  <c:v>5.5441870228000001</c:v>
                </c:pt>
                <c:pt idx="8271">
                  <c:v>5.5451924186000001</c:v>
                </c:pt>
                <c:pt idx="8272">
                  <c:v>5.5461651725999994</c:v>
                </c:pt>
                <c:pt idx="8273">
                  <c:v>5.5475174538000003</c:v>
                </c:pt>
                <c:pt idx="8274">
                  <c:v>5.5495127258999997</c:v>
                </c:pt>
                <c:pt idx="8275">
                  <c:v>5.5514863779999999</c:v>
                </c:pt>
                <c:pt idx="8276">
                  <c:v>5.5527872399999998</c:v>
                </c:pt>
                <c:pt idx="8277">
                  <c:v>5.5526670714000002</c:v>
                </c:pt>
                <c:pt idx="8278">
                  <c:v>5.5533714599999993</c:v>
                </c:pt>
                <c:pt idx="8279">
                  <c:v>5.5546670720000009</c:v>
                </c:pt>
                <c:pt idx="8280">
                  <c:v>5.5565594513000001</c:v>
                </c:pt>
                <c:pt idx="8281">
                  <c:v>5.5578662225999995</c:v>
                </c:pt>
                <c:pt idx="8282">
                  <c:v>5.5594585331999999</c:v>
                </c:pt>
                <c:pt idx="8283">
                  <c:v>5.5608447962000005</c:v>
                </c:pt>
                <c:pt idx="8284">
                  <c:v>5.5624100839999997</c:v>
                </c:pt>
                <c:pt idx="8285">
                  <c:v>5.5628431968000003</c:v>
                </c:pt>
                <c:pt idx="8286">
                  <c:v>5.5640520778000013</c:v>
                </c:pt>
                <c:pt idx="8287">
                  <c:v>5.5648594720000002</c:v>
                </c:pt>
                <c:pt idx="8288">
                  <c:v>5.5654579199999992</c:v>
                </c:pt>
                <c:pt idx="8289">
                  <c:v>5.5664497749999997</c:v>
                </c:pt>
                <c:pt idx="8290">
                  <c:v>5.5676698345000002</c:v>
                </c:pt>
                <c:pt idx="8291">
                  <c:v>5.5691701200999999</c:v>
                </c:pt>
                <c:pt idx="8292">
                  <c:v>5.5706842115999997</c:v>
                </c:pt>
                <c:pt idx="8293">
                  <c:v>5.5725946124999997</c:v>
                </c:pt>
                <c:pt idx="8294">
                  <c:v>5.5738260019999997</c:v>
                </c:pt>
                <c:pt idx="8295">
                  <c:v>5.5742486229000008</c:v>
                </c:pt>
                <c:pt idx="8296">
                  <c:v>5.5750455768</c:v>
                </c:pt>
                <c:pt idx="8297">
                  <c:v>5.5764643109999996</c:v>
                </c:pt>
                <c:pt idx="8298">
                  <c:v>5.5778639543999988</c:v>
                </c:pt>
                <c:pt idx="8299">
                  <c:v>5.5782237186999994</c:v>
                </c:pt>
                <c:pt idx="8300">
                  <c:v>5.5787679279000004</c:v>
                </c:pt>
                <c:pt idx="8301">
                  <c:v>5.5796947285999998</c:v>
                </c:pt>
                <c:pt idx="8302">
                  <c:v>5.5810479889999991</c:v>
                </c:pt>
                <c:pt idx="8303">
                  <c:v>5.5822113882000002</c:v>
                </c:pt>
                <c:pt idx="8304">
                  <c:v>5.5829785439999995</c:v>
                </c:pt>
                <c:pt idx="8305">
                  <c:v>5.5839438875000003</c:v>
                </c:pt>
                <c:pt idx="8306">
                  <c:v>5.5850772642000006</c:v>
                </c:pt>
                <c:pt idx="8307">
                  <c:v>5.5864362743999996</c:v>
                </c:pt>
                <c:pt idx="8308">
                  <c:v>5.587988020700001</c:v>
                </c:pt>
                <c:pt idx="8309">
                  <c:v>5.5890029597999993</c:v>
                </c:pt>
                <c:pt idx="8310">
                  <c:v>5.5894536144</c:v>
                </c:pt>
                <c:pt idx="8311">
                  <c:v>5.5896813995999999</c:v>
                </c:pt>
                <c:pt idx="8312">
                  <c:v>5.5908864322999987</c:v>
                </c:pt>
                <c:pt idx="8313">
                  <c:v>5.5930989968999993</c:v>
                </c:pt>
                <c:pt idx="8314">
                  <c:v>5.5942904656000003</c:v>
                </c:pt>
                <c:pt idx="8315">
                  <c:v>5.5944250391999999</c:v>
                </c:pt>
                <c:pt idx="8316">
                  <c:v>5.5948292339999997</c:v>
                </c:pt>
                <c:pt idx="8317">
                  <c:v>5.5957452516000004</c:v>
                </c:pt>
                <c:pt idx="8318">
                  <c:v>5.5970797846</c:v>
                </c:pt>
                <c:pt idx="8319">
                  <c:v>5.5989926804999994</c:v>
                </c:pt>
                <c:pt idx="8320">
                  <c:v>5.600489993500001</c:v>
                </c:pt>
                <c:pt idx="8321">
                  <c:v>5.6014146310000008</c:v>
                </c:pt>
                <c:pt idx="8322">
                  <c:v>5.6023503340999996</c:v>
                </c:pt>
                <c:pt idx="8323">
                  <c:v>5.6049191424</c:v>
                </c:pt>
                <c:pt idx="8324">
                  <c:v>5.6076920100000009</c:v>
                </c:pt>
                <c:pt idx="8325">
                  <c:v>5.6088704639999998</c:v>
                </c:pt>
                <c:pt idx="8326">
                  <c:v>5.609275008</c:v>
                </c:pt>
                <c:pt idx="8327">
                  <c:v>5.6092388501999997</c:v>
                </c:pt>
                <c:pt idx="8328">
                  <c:v>5.6097701652000005</c:v>
                </c:pt>
                <c:pt idx="8329">
                  <c:v>5.6110866784000013</c:v>
                </c:pt>
                <c:pt idx="8330">
                  <c:v>5.6123702648000009</c:v>
                </c:pt>
                <c:pt idx="8331">
                  <c:v>5.6138881165000001</c:v>
                </c:pt>
                <c:pt idx="8332">
                  <c:v>5.6155824471999995</c:v>
                </c:pt>
                <c:pt idx="8333">
                  <c:v>5.6166679643999995</c:v>
                </c:pt>
                <c:pt idx="8334">
                  <c:v>5.6177645799999993</c:v>
                </c:pt>
                <c:pt idx="8335">
                  <c:v>5.6188667880000001</c:v>
                </c:pt>
                <c:pt idx="8336">
                  <c:v>5.6195529475999999</c:v>
                </c:pt>
                <c:pt idx="8337">
                  <c:v>5.6208096326999994</c:v>
                </c:pt>
                <c:pt idx="8338">
                  <c:v>5.6222427860999993</c:v>
                </c:pt>
                <c:pt idx="8339">
                  <c:v>5.6229484278999999</c:v>
                </c:pt>
                <c:pt idx="8340">
                  <c:v>5.6237726682</c:v>
                </c:pt>
                <c:pt idx="8341">
                  <c:v>5.6259477680999996</c:v>
                </c:pt>
                <c:pt idx="8342">
                  <c:v>5.6279108938000002</c:v>
                </c:pt>
                <c:pt idx="8343">
                  <c:v>5.6300231357999992</c:v>
                </c:pt>
                <c:pt idx="8344">
                  <c:v>5.6308644544000002</c:v>
                </c:pt>
                <c:pt idx="8345">
                  <c:v>5.6316423603999999</c:v>
                </c:pt>
                <c:pt idx="8346">
                  <c:v>5.6323237199999987</c:v>
                </c:pt>
                <c:pt idx="8347">
                  <c:v>5.6319267675000004</c:v>
                </c:pt>
                <c:pt idx="8348">
                  <c:v>5.6320951092000007</c:v>
                </c:pt>
                <c:pt idx="8349">
                  <c:v>5.6328508799999994</c:v>
                </c:pt>
                <c:pt idx="8350">
                  <c:v>5.6342631336000002</c:v>
                </c:pt>
                <c:pt idx="8351">
                  <c:v>5.6367512148000003</c:v>
                </c:pt>
                <c:pt idx="8352">
                  <c:v>5.6390547153000012</c:v>
                </c:pt>
                <c:pt idx="8353">
                  <c:v>5.6409584494999994</c:v>
                </c:pt>
                <c:pt idx="8354">
                  <c:v>5.6424513094000002</c:v>
                </c:pt>
                <c:pt idx="8355">
                  <c:v>5.6435415285000001</c:v>
                </c:pt>
                <c:pt idx="8356">
                  <c:v>5.6446124724999995</c:v>
                </c:pt>
                <c:pt idx="8357">
                  <c:v>5.6455014499999994</c:v>
                </c:pt>
                <c:pt idx="8358">
                  <c:v>5.6463877219999992</c:v>
                </c:pt>
                <c:pt idx="8359">
                  <c:v>5.6474616402999995</c:v>
                </c:pt>
                <c:pt idx="8360">
                  <c:v>5.6491869383999997</c:v>
                </c:pt>
                <c:pt idx="8361">
                  <c:v>5.6509068517000012</c:v>
                </c:pt>
                <c:pt idx="8362">
                  <c:v>5.6526795039999991</c:v>
                </c:pt>
                <c:pt idx="8363">
                  <c:v>5.6536658704000002</c:v>
                </c:pt>
                <c:pt idx="8364">
                  <c:v>5.6550165015999996</c:v>
                </c:pt>
                <c:pt idx="8365">
                  <c:v>5.6557738769999997</c:v>
                </c:pt>
                <c:pt idx="8366">
                  <c:v>5.6585379492000003</c:v>
                </c:pt>
                <c:pt idx="8367">
                  <c:v>5.6600932620000002</c:v>
                </c:pt>
                <c:pt idx="8368">
                  <c:v>5.660842648</c:v>
                </c:pt>
                <c:pt idx="8369">
                  <c:v>5.6614044087000002</c:v>
                </c:pt>
                <c:pt idx="8370">
                  <c:v>5.6624468808000001</c:v>
                </c:pt>
                <c:pt idx="8371">
                  <c:v>5.6645194260000009</c:v>
                </c:pt>
                <c:pt idx="8372">
                  <c:v>5.666511807</c:v>
                </c:pt>
                <c:pt idx="8373">
                  <c:v>5.6670544710999984</c:v>
                </c:pt>
                <c:pt idx="8374">
                  <c:v>5.6677488371999996</c:v>
                </c:pt>
                <c:pt idx="8375">
                  <c:v>5.6685616416000002</c:v>
                </c:pt>
                <c:pt idx="8376">
                  <c:v>5.6696778389999993</c:v>
                </c:pt>
                <c:pt idx="8377">
                  <c:v>5.6707968449999999</c:v>
                </c:pt>
                <c:pt idx="8378">
                  <c:v>5.6717087250000011</c:v>
                </c:pt>
                <c:pt idx="8379">
                  <c:v>5.6728583275000002</c:v>
                </c:pt>
                <c:pt idx="8380">
                  <c:v>5.6740218559999995</c:v>
                </c:pt>
                <c:pt idx="8381">
                  <c:v>5.6749949168000002</c:v>
                </c:pt>
                <c:pt idx="8382">
                  <c:v>5.6763573970000003</c:v>
                </c:pt>
                <c:pt idx="8383">
                  <c:v>5.6783470585</c:v>
                </c:pt>
                <c:pt idx="8384">
                  <c:v>5.6795219280000007</c:v>
                </c:pt>
                <c:pt idx="8385">
                  <c:v>5.680301901</c:v>
                </c:pt>
                <c:pt idx="8386">
                  <c:v>5.6806591579999992</c:v>
                </c:pt>
                <c:pt idx="8387">
                  <c:v>5.6810414361000001</c:v>
                </c:pt>
                <c:pt idx="8388">
                  <c:v>5.6816781921000015</c:v>
                </c:pt>
                <c:pt idx="8389">
                  <c:v>5.6824555059999993</c:v>
                </c:pt>
                <c:pt idx="8390">
                  <c:v>5.6832439740999989</c:v>
                </c:pt>
                <c:pt idx="8391">
                  <c:v>5.684522029</c:v>
                </c:pt>
                <c:pt idx="8392">
                  <c:v>5.6860602655999992</c:v>
                </c:pt>
                <c:pt idx="8393">
                  <c:v>5.6877892159999996</c:v>
                </c:pt>
                <c:pt idx="8394">
                  <c:v>5.6886558190000001</c:v>
                </c:pt>
                <c:pt idx="8395">
                  <c:v>5.6897047235999993</c:v>
                </c:pt>
                <c:pt idx="8396">
                  <c:v>5.6919557184</c:v>
                </c:pt>
                <c:pt idx="8397">
                  <c:v>5.6939605810999998</c:v>
                </c:pt>
                <c:pt idx="8398">
                  <c:v>5.6967780711999998</c:v>
                </c:pt>
                <c:pt idx="8399">
                  <c:v>5.6992563149999995</c:v>
                </c:pt>
                <c:pt idx="8400">
                  <c:v>5.6989046247999999</c:v>
                </c:pt>
                <c:pt idx="8401">
                  <c:v>5.6989118279999991</c:v>
                </c:pt>
                <c:pt idx="8402">
                  <c:v>5.6997316655999999</c:v>
                </c:pt>
                <c:pt idx="8403">
                  <c:v>5.7001619274999999</c:v>
                </c:pt>
                <c:pt idx="8404">
                  <c:v>5.7009902015999998</c:v>
                </c:pt>
                <c:pt idx="8405">
                  <c:v>5.7024183216000006</c:v>
                </c:pt>
                <c:pt idx="8406">
                  <c:v>5.7038270119999996</c:v>
                </c:pt>
                <c:pt idx="8407">
                  <c:v>5.7050507085</c:v>
                </c:pt>
                <c:pt idx="8408">
                  <c:v>5.7060866110999999</c:v>
                </c:pt>
                <c:pt idx="8409">
                  <c:v>5.7069625956000003</c:v>
                </c:pt>
                <c:pt idx="8410">
                  <c:v>5.7078135310000002</c:v>
                </c:pt>
                <c:pt idx="8411">
                  <c:v>5.7090542400000004</c:v>
                </c:pt>
                <c:pt idx="8412">
                  <c:v>5.710502451</c:v>
                </c:pt>
                <c:pt idx="8413">
                  <c:v>5.7117572798000005</c:v>
                </c:pt>
                <c:pt idx="8414">
                  <c:v>5.7128019585000001</c:v>
                </c:pt>
                <c:pt idx="8415">
                  <c:v>5.7138020316000002</c:v>
                </c:pt>
                <c:pt idx="8416">
                  <c:v>5.7151500474999999</c:v>
                </c:pt>
                <c:pt idx="8417">
                  <c:v>5.7164813563999992</c:v>
                </c:pt>
                <c:pt idx="8418">
                  <c:v>5.7174201344999993</c:v>
                </c:pt>
                <c:pt idx="8419">
                  <c:v>5.7189953196000003</c:v>
                </c:pt>
                <c:pt idx="8420">
                  <c:v>5.7203938452000003</c:v>
                </c:pt>
                <c:pt idx="8421">
                  <c:v>5.7216268921999998</c:v>
                </c:pt>
                <c:pt idx="8422">
                  <c:v>5.7224142815999999</c:v>
                </c:pt>
                <c:pt idx="8423">
                  <c:v>5.7231653615000004</c:v>
                </c:pt>
                <c:pt idx="8424">
                  <c:v>5.7237425244999995</c:v>
                </c:pt>
                <c:pt idx="8425">
                  <c:v>5.7241345744000007</c:v>
                </c:pt>
                <c:pt idx="8426">
                  <c:v>5.7251547744000009</c:v>
                </c:pt>
                <c:pt idx="8427">
                  <c:v>5.7264021344000007</c:v>
                </c:pt>
                <c:pt idx="8428">
                  <c:v>5.7270633441999994</c:v>
                </c:pt>
                <c:pt idx="8429">
                  <c:v>5.7283024518000003</c:v>
                </c:pt>
                <c:pt idx="8430">
                  <c:v>5.7307869346000002</c:v>
                </c:pt>
                <c:pt idx="8431">
                  <c:v>5.7328872787999998</c:v>
                </c:pt>
                <c:pt idx="8432">
                  <c:v>5.7335208</c:v>
                </c:pt>
                <c:pt idx="8433">
                  <c:v>5.7333660445999994</c:v>
                </c:pt>
                <c:pt idx="8434">
                  <c:v>5.7339968000000008</c:v>
                </c:pt>
                <c:pt idx="8435">
                  <c:v>5.7352811744999999</c:v>
                </c:pt>
                <c:pt idx="8436">
                  <c:v>5.7369640456000006</c:v>
                </c:pt>
                <c:pt idx="8437">
                  <c:v>5.7386498432000002</c:v>
                </c:pt>
                <c:pt idx="8438">
                  <c:v>5.7399065064000006</c:v>
                </c:pt>
                <c:pt idx="8439">
                  <c:v>5.7403579475000006</c:v>
                </c:pt>
                <c:pt idx="8440">
                  <c:v>5.7410646935000003</c:v>
                </c:pt>
                <c:pt idx="8441">
                  <c:v>5.7424196736000006</c:v>
                </c:pt>
                <c:pt idx="8442">
                  <c:v>5.7451779720000005</c:v>
                </c:pt>
                <c:pt idx="8443">
                  <c:v>5.7474594502000009</c:v>
                </c:pt>
                <c:pt idx="8444">
                  <c:v>5.7483097429000001</c:v>
                </c:pt>
                <c:pt idx="8445">
                  <c:v>5.7487783678000008</c:v>
                </c:pt>
                <c:pt idx="8446">
                  <c:v>5.7500694118000002</c:v>
                </c:pt>
                <c:pt idx="8447">
                  <c:v>5.7513493236000004</c:v>
                </c:pt>
                <c:pt idx="8448">
                  <c:v>5.7517703626000012</c:v>
                </c:pt>
                <c:pt idx="8449">
                  <c:v>5.7526630216000001</c:v>
                </c:pt>
                <c:pt idx="8450">
                  <c:v>5.7544119834999998</c:v>
                </c:pt>
                <c:pt idx="8451">
                  <c:v>5.7570061739999998</c:v>
                </c:pt>
                <c:pt idx="8452">
                  <c:v>5.7590391348000001</c:v>
                </c:pt>
                <c:pt idx="8453">
                  <c:v>5.7600446264999992</c:v>
                </c:pt>
                <c:pt idx="8454">
                  <c:v>5.7607833845999998</c:v>
                </c:pt>
                <c:pt idx="8455">
                  <c:v>5.7617075152000004</c:v>
                </c:pt>
                <c:pt idx="8456">
                  <c:v>5.7632664208</c:v>
                </c:pt>
                <c:pt idx="8457">
                  <c:v>5.7643816823999998</c:v>
                </c:pt>
                <c:pt idx="8458">
                  <c:v>5.7644353190000004</c:v>
                </c:pt>
                <c:pt idx="8459">
                  <c:v>5.7653372143999997</c:v>
                </c:pt>
                <c:pt idx="8460">
                  <c:v>5.7672841142000006</c:v>
                </c:pt>
                <c:pt idx="8461">
                  <c:v>5.7686469447000004</c:v>
                </c:pt>
                <c:pt idx="8462">
                  <c:v>5.7693918547999994</c:v>
                </c:pt>
                <c:pt idx="8463">
                  <c:v>5.7703419</c:v>
                </c:pt>
                <c:pt idx="8464">
                  <c:v>5.7718454023999994</c:v>
                </c:pt>
                <c:pt idx="8465">
                  <c:v>5.7730848055999999</c:v>
                </c:pt>
                <c:pt idx="8466">
                  <c:v>5.7745125053999997</c:v>
                </c:pt>
                <c:pt idx="8467">
                  <c:v>5.7763477107000005</c:v>
                </c:pt>
                <c:pt idx="8468">
                  <c:v>5.7771742967999993</c:v>
                </c:pt>
                <c:pt idx="8469">
                  <c:v>5.7779896611000003</c:v>
                </c:pt>
                <c:pt idx="8470">
                  <c:v>5.7796481688000005</c:v>
                </c:pt>
                <c:pt idx="8471">
                  <c:v>5.7810565499999997</c:v>
                </c:pt>
                <c:pt idx="8472">
                  <c:v>5.7818129074999991</c:v>
                </c:pt>
                <c:pt idx="8473">
                  <c:v>5.7821477064</c:v>
                </c:pt>
                <c:pt idx="8474">
                  <c:v>5.7829266623000004</c:v>
                </c:pt>
                <c:pt idx="8475">
                  <c:v>5.7847653305000009</c:v>
                </c:pt>
                <c:pt idx="8476">
                  <c:v>5.7861655558999994</c:v>
                </c:pt>
                <c:pt idx="8477">
                  <c:v>5.7873945186000002</c:v>
                </c:pt>
                <c:pt idx="8478">
                  <c:v>5.7880390112000004</c:v>
                </c:pt>
                <c:pt idx="8479">
                  <c:v>5.7889310531999998</c:v>
                </c:pt>
                <c:pt idx="8480">
                  <c:v>5.7902702568000004</c:v>
                </c:pt>
                <c:pt idx="8481">
                  <c:v>5.7920538858000006</c:v>
                </c:pt>
                <c:pt idx="8482">
                  <c:v>5.7938038109999992</c:v>
                </c:pt>
                <c:pt idx="8483">
                  <c:v>5.7950897515000008</c:v>
                </c:pt>
                <c:pt idx="8484">
                  <c:v>5.7957430794999993</c:v>
                </c:pt>
                <c:pt idx="8485">
                  <c:v>5.7957750083999997</c:v>
                </c:pt>
                <c:pt idx="8486">
                  <c:v>5.7959867783999988</c:v>
                </c:pt>
                <c:pt idx="8487">
                  <c:v>5.7982400190000005</c:v>
                </c:pt>
                <c:pt idx="8488">
                  <c:v>5.8005583904</c:v>
                </c:pt>
                <c:pt idx="8489">
                  <c:v>5.8024889703999998</c:v>
                </c:pt>
                <c:pt idx="8490">
                  <c:v>5.8035334720000007</c:v>
                </c:pt>
                <c:pt idx="8491">
                  <c:v>5.8037596159999998</c:v>
                </c:pt>
                <c:pt idx="8492">
                  <c:v>5.8037832667000009</c:v>
                </c:pt>
                <c:pt idx="8493">
                  <c:v>5.8047911357000004</c:v>
                </c:pt>
                <c:pt idx="8494">
                  <c:v>5.8068059280000002</c:v>
                </c:pt>
                <c:pt idx="8495">
                  <c:v>5.808626803200001</c:v>
                </c:pt>
                <c:pt idx="8496">
                  <c:v>5.8102707289999991</c:v>
                </c:pt>
                <c:pt idx="8497">
                  <c:v>5.8121852073999989</c:v>
                </c:pt>
                <c:pt idx="8498">
                  <c:v>5.8136579687000003</c:v>
                </c:pt>
                <c:pt idx="8499">
                  <c:v>5.8147568933000002</c:v>
                </c:pt>
                <c:pt idx="8500">
                  <c:v>5.8154394655000008</c:v>
                </c:pt>
                <c:pt idx="8501">
                  <c:v>5.8163557874000009</c:v>
                </c:pt>
                <c:pt idx="8502">
                  <c:v>5.8172835012999995</c:v>
                </c:pt>
                <c:pt idx="8503">
                  <c:v>5.8181687952000001</c:v>
                </c:pt>
                <c:pt idx="8504">
                  <c:v>5.8198446791999991</c:v>
                </c:pt>
                <c:pt idx="8505">
                  <c:v>5.8209780570000005</c:v>
                </c:pt>
                <c:pt idx="8506">
                  <c:v>5.8219004100000005</c:v>
                </c:pt>
                <c:pt idx="8507">
                  <c:v>5.8229886047999999</c:v>
                </c:pt>
                <c:pt idx="8508">
                  <c:v>5.8252898111999993</c:v>
                </c:pt>
                <c:pt idx="8509">
                  <c:v>5.8273743753999989</c:v>
                </c:pt>
                <c:pt idx="8510">
                  <c:v>5.8286059675999997</c:v>
                </c:pt>
                <c:pt idx="8511">
                  <c:v>5.8289277509000001</c:v>
                </c:pt>
                <c:pt idx="8512">
                  <c:v>5.8294493553999986</c:v>
                </c:pt>
                <c:pt idx="8513">
                  <c:v>5.830416004099999</c:v>
                </c:pt>
                <c:pt idx="8514">
                  <c:v>5.8312084104000013</c:v>
                </c:pt>
                <c:pt idx="8515">
                  <c:v>5.8323607763000007</c:v>
                </c:pt>
                <c:pt idx="8516">
                  <c:v>5.8339355548</c:v>
                </c:pt>
                <c:pt idx="8517">
                  <c:v>5.835096537400001</c:v>
                </c:pt>
                <c:pt idx="8518">
                  <c:v>5.8363001639999998</c:v>
                </c:pt>
                <c:pt idx="8519">
                  <c:v>5.8374924914000008</c:v>
                </c:pt>
                <c:pt idx="8520">
                  <c:v>5.8386649912000008</c:v>
                </c:pt>
                <c:pt idx="8521">
                  <c:v>5.8398034464000004</c:v>
                </c:pt>
                <c:pt idx="8522">
                  <c:v>5.8401055867999991</c:v>
                </c:pt>
                <c:pt idx="8523">
                  <c:v>5.8406360064000014</c:v>
                </c:pt>
                <c:pt idx="8524">
                  <c:v>5.8418171817999989</c:v>
                </c:pt>
                <c:pt idx="8525">
                  <c:v>5.8429785130000003</c:v>
                </c:pt>
                <c:pt idx="8526">
                  <c:v>5.8451733543999991</c:v>
                </c:pt>
                <c:pt idx="8527">
                  <c:v>5.8484273914000005</c:v>
                </c:pt>
                <c:pt idx="8528">
                  <c:v>5.8496173976000012</c:v>
                </c:pt>
                <c:pt idx="8529">
                  <c:v>5.8480147826</c:v>
                </c:pt>
                <c:pt idx="8530">
                  <c:v>5.8471945301999995</c:v>
                </c:pt>
                <c:pt idx="8531">
                  <c:v>5.8482358967999994</c:v>
                </c:pt>
                <c:pt idx="8532">
                  <c:v>5.8505166072000003</c:v>
                </c:pt>
                <c:pt idx="8533">
                  <c:v>5.8525577109999993</c:v>
                </c:pt>
                <c:pt idx="8534">
                  <c:v>5.8541934056000011</c:v>
                </c:pt>
                <c:pt idx="8535">
                  <c:v>5.8556634467999995</c:v>
                </c:pt>
                <c:pt idx="8536">
                  <c:v>5.8568020793999995</c:v>
                </c:pt>
                <c:pt idx="8537">
                  <c:v>5.8574178663000005</c:v>
                </c:pt>
                <c:pt idx="8538">
                  <c:v>5.8576081199999992</c:v>
                </c:pt>
                <c:pt idx="8539">
                  <c:v>5.8580438945999989</c:v>
                </c:pt>
                <c:pt idx="8540">
                  <c:v>5.8595166683000004</c:v>
                </c:pt>
                <c:pt idx="8541">
                  <c:v>5.8609867488000003</c:v>
                </c:pt>
                <c:pt idx="8542">
                  <c:v>5.8624541345999992</c:v>
                </c:pt>
                <c:pt idx="8543">
                  <c:v>5.8635016499999999</c:v>
                </c:pt>
                <c:pt idx="8544">
                  <c:v>5.8649465074999991</c:v>
                </c:pt>
                <c:pt idx="8545">
                  <c:v>5.8665573617000009</c:v>
                </c:pt>
                <c:pt idx="8546">
                  <c:v>5.8677539669999996</c:v>
                </c:pt>
                <c:pt idx="8547">
                  <c:v>5.868104701500001</c:v>
                </c:pt>
                <c:pt idx="8548">
                  <c:v>5.8685723475000007</c:v>
                </c:pt>
                <c:pt idx="8549">
                  <c:v>5.8689710377999997</c:v>
                </c:pt>
                <c:pt idx="8550">
                  <c:v>5.8689551367999995</c:v>
                </c:pt>
                <c:pt idx="8551">
                  <c:v>5.8681070784000013</c:v>
                </c:pt>
                <c:pt idx="8552">
                  <c:v>5.8679619000000001</c:v>
                </c:pt>
                <c:pt idx="8553">
                  <c:v>5.8696241779999987</c:v>
                </c:pt>
                <c:pt idx="8554">
                  <c:v>5.8716529344000001</c:v>
                </c:pt>
                <c:pt idx="8555">
                  <c:v>5.8732073282000004</c:v>
                </c:pt>
                <c:pt idx="8556">
                  <c:v>5.8744646658000006</c:v>
                </c:pt>
                <c:pt idx="8557">
                  <c:v>5.8751846537999999</c:v>
                </c:pt>
                <c:pt idx="8558">
                  <c:v>5.8752867107999993</c:v>
                </c:pt>
                <c:pt idx="8559">
                  <c:v>5.8754286756000011</c:v>
                </c:pt>
                <c:pt idx="8560">
                  <c:v>5.8758365258999996</c:v>
                </c:pt>
                <c:pt idx="8561">
                  <c:v>5.8764703738000001</c:v>
                </c:pt>
                <c:pt idx="8562">
                  <c:v>5.8768953515999991</c:v>
                </c:pt>
                <c:pt idx="8563">
                  <c:v>5.8771057103999995</c:v>
                </c:pt>
                <c:pt idx="8564">
                  <c:v>5.8786266695999991</c:v>
                </c:pt>
                <c:pt idx="8565">
                  <c:v>5.8789055149999987</c:v>
                </c:pt>
                <c:pt idx="8566">
                  <c:v>5.8800144863999986</c:v>
                </c:pt>
                <c:pt idx="8567">
                  <c:v>5.8823632006999995</c:v>
                </c:pt>
                <c:pt idx="8568">
                  <c:v>5.8834439420000013</c:v>
                </c:pt>
                <c:pt idx="8569">
                  <c:v>5.8844848202999991</c:v>
                </c:pt>
                <c:pt idx="8570">
                  <c:v>5.8851334144000003</c:v>
                </c:pt>
                <c:pt idx="8571">
                  <c:v>5.8856586240000004</c:v>
                </c:pt>
                <c:pt idx="8572">
                  <c:v>5.885817072</c:v>
                </c:pt>
                <c:pt idx="8573">
                  <c:v>5.8858063047</c:v>
                </c:pt>
                <c:pt idx="8574">
                  <c:v>5.8851709272000008</c:v>
                </c:pt>
                <c:pt idx="8575">
                  <c:v>5.8849193264999995</c:v>
                </c:pt>
                <c:pt idx="8576">
                  <c:v>5.8854927593999999</c:v>
                </c:pt>
                <c:pt idx="8577">
                  <c:v>5.8865729820000006</c:v>
                </c:pt>
                <c:pt idx="8578">
                  <c:v>5.8874926039999993</c:v>
                </c:pt>
                <c:pt idx="8579">
                  <c:v>5.8880195036999998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D37-4762-A34C-E1341714EC9C}"/>
            </c:ext>
          </c:extLst>
        </c:ser>
        <c:ser>
          <c:idx val="6"/>
          <c:order val="6"/>
          <c:tx>
            <c:v>Test 10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'Rubber65A Testing_10_1'!$V$13:$V$8409</c:f>
              <c:numCache>
                <c:formatCode>General</c:formatCode>
                <c:ptCount val="8397"/>
                <c:pt idx="0">
                  <c:v>1.4999887501223254E-5</c:v>
                </c:pt>
                <c:pt idx="1">
                  <c:v>1.6999855501571383E-5</c:v>
                </c:pt>
                <c:pt idx="2">
                  <c:v>1.7999838002017484E-5</c:v>
                </c:pt>
                <c:pt idx="3">
                  <c:v>2.2999735504161862E-5</c:v>
                </c:pt>
                <c:pt idx="4">
                  <c:v>2.6999635506560113E-5</c:v>
                </c:pt>
                <c:pt idx="5">
                  <c:v>3.2999455511928443E-5</c:v>
                </c:pt>
                <c:pt idx="6">
                  <c:v>4.3999032028326717E-5</c:v>
                </c:pt>
                <c:pt idx="7">
                  <c:v>4.9998750041770613E-5</c:v>
                </c:pt>
                <c:pt idx="8">
                  <c:v>3.8999239519672654E-5</c:v>
                </c:pt>
                <c:pt idx="9">
                  <c:v>3.2999455511928443E-5</c:v>
                </c:pt>
                <c:pt idx="10">
                  <c:v>2.7999608007234163E-5</c:v>
                </c:pt>
                <c:pt idx="11">
                  <c:v>7.9999680001786668E-6</c:v>
                </c:pt>
                <c:pt idx="12">
                  <c:v>-1.1000060500426915E-5</c:v>
                </c:pt>
                <c:pt idx="13">
                  <c:v>-1.6000128001381351E-5</c:v>
                </c:pt>
                <c:pt idx="14">
                  <c:v>-8.0000320001786686E-6</c:v>
                </c:pt>
                <c:pt idx="15">
                  <c:v>-4.0000080000253339E-6</c:v>
                </c:pt>
                <c:pt idx="16">
                  <c:v>4.9999875000744224E-6</c:v>
                </c:pt>
                <c:pt idx="17">
                  <c:v>2.5999662005940063E-5</c:v>
                </c:pt>
                <c:pt idx="18">
                  <c:v>4.2999075526516728E-5</c:v>
                </c:pt>
                <c:pt idx="19">
                  <c:v>5.3998542052484367E-5</c:v>
                </c:pt>
                <c:pt idx="20">
                  <c:v>7.4997187640664332E-5</c:v>
                </c:pt>
                <c:pt idx="21">
                  <c:v>1.0499448788586636E-4</c:v>
                </c:pt>
                <c:pt idx="22">
                  <c:v>1.359907528383138E-4</c:v>
                </c:pt>
                <c:pt idx="23">
                  <c:v>1.6498638899716046E-4</c:v>
                </c:pt>
                <c:pt idx="24">
                  <c:v>1.9898020212653455E-4</c:v>
                </c:pt>
                <c:pt idx="25">
                  <c:v>2.4496999240119181E-4</c:v>
                </c:pt>
                <c:pt idx="26">
                  <c:v>3.0595319154859809E-4</c:v>
                </c:pt>
                <c:pt idx="27">
                  <c:v>3.7093119651676804E-4</c:v>
                </c:pt>
                <c:pt idx="28">
                  <c:v>4.4190234677414438E-4</c:v>
                </c:pt>
                <c:pt idx="29">
                  <c:v>5.0787101168214778E-4</c:v>
                </c:pt>
                <c:pt idx="30">
                  <c:v>5.868277828908929E-4</c:v>
                </c:pt>
                <c:pt idx="31">
                  <c:v>6.7377296400917424E-4</c:v>
                </c:pt>
                <c:pt idx="32">
                  <c:v>7.5571437594543689E-4</c:v>
                </c:pt>
                <c:pt idx="33">
                  <c:v>8.1966398367641982E-4</c:v>
                </c:pt>
                <c:pt idx="34">
                  <c:v>8.8161126655852062E-4</c:v>
                </c:pt>
                <c:pt idx="35">
                  <c:v>9.5654236744639309E-4</c:v>
                </c:pt>
                <c:pt idx="36">
                  <c:v>1.0584396550685504E-3</c:v>
                </c:pt>
                <c:pt idx="37">
                  <c:v>1.1783055253035558E-3</c:v>
                </c:pt>
                <c:pt idx="38">
                  <c:v>1.3131374575045844E-3</c:v>
                </c:pt>
                <c:pt idx="39">
                  <c:v>1.4429584345597682E-3</c:v>
                </c:pt>
                <c:pt idx="40">
                  <c:v>1.5537922393830362E-3</c:v>
                </c:pt>
                <c:pt idx="41">
                  <c:v>1.6446468266787299E-3</c:v>
                </c:pt>
                <c:pt idx="42">
                  <c:v>1.7324983576478558E-3</c:v>
                </c:pt>
                <c:pt idx="43">
                  <c:v>1.8183458067835888E-3</c:v>
                </c:pt>
                <c:pt idx="44">
                  <c:v>1.9351264345075219E-3</c:v>
                </c:pt>
                <c:pt idx="45">
                  <c:v>2.0758439443391485E-3</c:v>
                </c:pt>
                <c:pt idx="46">
                  <c:v>2.2335038722019083E-3</c:v>
                </c:pt>
                <c:pt idx="47">
                  <c:v>2.4180741009495578E-3</c:v>
                </c:pt>
                <c:pt idx="48">
                  <c:v>2.6036076700903092E-3</c:v>
                </c:pt>
                <c:pt idx="49">
                  <c:v>2.7621816613958676E-3</c:v>
                </c:pt>
                <c:pt idx="50">
                  <c:v>2.8958031120254681E-3</c:v>
                </c:pt>
                <c:pt idx="51">
                  <c:v>3.0174429366553448E-3</c:v>
                </c:pt>
                <c:pt idx="52">
                  <c:v>3.1121522265609471E-3</c:v>
                </c:pt>
                <c:pt idx="53">
                  <c:v>3.1978813226699447E-3</c:v>
                </c:pt>
                <c:pt idx="54">
                  <c:v>3.2945669494301114E-3</c:v>
                </c:pt>
                <c:pt idx="55">
                  <c:v>3.396226289070645E-3</c:v>
                </c:pt>
                <c:pt idx="56">
                  <c:v>3.4988718028793279E-3</c:v>
                </c:pt>
                <c:pt idx="57">
                  <c:v>3.6284093540035608E-3</c:v>
                </c:pt>
                <c:pt idx="58">
                  <c:v>3.7937944525852948E-3</c:v>
                </c:pt>
                <c:pt idx="59">
                  <c:v>3.9850491336782994E-3</c:v>
                </c:pt>
                <c:pt idx="60">
                  <c:v>4.1613296452288531E-3</c:v>
                </c:pt>
                <c:pt idx="61">
                  <c:v>4.3335963922479714E-3</c:v>
                </c:pt>
                <c:pt idx="62">
                  <c:v>4.4889097521972699E-3</c:v>
                </c:pt>
                <c:pt idx="63">
                  <c:v>4.635240654409109E-3</c:v>
                </c:pt>
                <c:pt idx="64">
                  <c:v>4.7536833225731608E-3</c:v>
                </c:pt>
                <c:pt idx="65">
                  <c:v>4.8671362526666994E-3</c:v>
                </c:pt>
                <c:pt idx="66">
                  <c:v>4.9835614036159697E-3</c:v>
                </c:pt>
                <c:pt idx="67">
                  <c:v>5.0920136655737041E-3</c:v>
                </c:pt>
                <c:pt idx="68">
                  <c:v>5.2034386015948888E-3</c:v>
                </c:pt>
                <c:pt idx="69">
                  <c:v>5.3118670212871861E-3</c:v>
                </c:pt>
                <c:pt idx="70">
                  <c:v>5.4153107012690858E-3</c:v>
                </c:pt>
                <c:pt idx="71">
                  <c:v>5.5306775680329491E-3</c:v>
                </c:pt>
                <c:pt idx="72">
                  <c:v>5.6490142320019202E-3</c:v>
                </c:pt>
                <c:pt idx="73">
                  <c:v>5.7573943520121311E-3</c:v>
                </c:pt>
                <c:pt idx="74">
                  <c:v>5.8617861135091447E-3</c:v>
                </c:pt>
                <c:pt idx="75">
                  <c:v>5.9790895657451382E-3</c:v>
                </c:pt>
                <c:pt idx="76">
                  <c:v>6.0924035629281205E-3</c:v>
                </c:pt>
                <c:pt idx="77">
                  <c:v>6.191791235559344E-3</c:v>
                </c:pt>
                <c:pt idx="78">
                  <c:v>6.28421290701652E-3</c:v>
                </c:pt>
                <c:pt idx="79">
                  <c:v>6.361721271499675E-3</c:v>
                </c:pt>
                <c:pt idx="80">
                  <c:v>6.4551208059607755E-3</c:v>
                </c:pt>
                <c:pt idx="81">
                  <c:v>6.5534789698422514E-3</c:v>
                </c:pt>
                <c:pt idx="82">
                  <c:v>6.6518274603467728E-3</c:v>
                </c:pt>
                <c:pt idx="83">
                  <c:v>6.729307337967348E-3</c:v>
                </c:pt>
                <c:pt idx="84">
                  <c:v>6.7948625459050265E-3</c:v>
                </c:pt>
                <c:pt idx="85">
                  <c:v>6.8544544604916425E-3</c:v>
                </c:pt>
                <c:pt idx="86">
                  <c:v>6.9219876709666409E-3</c:v>
                </c:pt>
                <c:pt idx="87">
                  <c:v>7.0054047524501376E-3</c:v>
                </c:pt>
                <c:pt idx="88">
                  <c:v>7.092786613222892E-3</c:v>
                </c:pt>
                <c:pt idx="89">
                  <c:v>7.1781751459920164E-3</c:v>
                </c:pt>
                <c:pt idx="90">
                  <c:v>7.2695129469986589E-3</c:v>
                </c:pt>
                <c:pt idx="91">
                  <c:v>7.3757322880522672E-3</c:v>
                </c:pt>
                <c:pt idx="92">
                  <c:v>7.4898806840685232E-3</c:v>
                </c:pt>
                <c:pt idx="93">
                  <c:v>7.5980614850594584E-3</c:v>
                </c:pt>
                <c:pt idx="94">
                  <c:v>7.6724910199241587E-3</c:v>
                </c:pt>
                <c:pt idx="95">
                  <c:v>7.7469150154452666E-3</c:v>
                </c:pt>
                <c:pt idx="96">
                  <c:v>7.8302633151385668E-3</c:v>
                </c:pt>
                <c:pt idx="97">
                  <c:v>7.9106283111660489E-3</c:v>
                </c:pt>
                <c:pt idx="98">
                  <c:v>7.9909868491799384E-3</c:v>
                </c:pt>
                <c:pt idx="99">
                  <c:v>8.0713389302180666E-3</c:v>
                </c:pt>
                <c:pt idx="100">
                  <c:v>8.1744975684569215E-3</c:v>
                </c:pt>
                <c:pt idx="101">
                  <c:v>8.2855795867728382E-3</c:v>
                </c:pt>
                <c:pt idx="102">
                  <c:v>8.3966492672442397E-3</c:v>
                </c:pt>
                <c:pt idx="103">
                  <c:v>8.5106811933324152E-3</c:v>
                </c:pt>
                <c:pt idx="104">
                  <c:v>8.6147859446185828E-3</c:v>
                </c:pt>
                <c:pt idx="105">
                  <c:v>8.7287930002916247E-3</c:v>
                </c:pt>
                <c:pt idx="106">
                  <c:v>8.8477430285339408E-3</c:v>
                </c:pt>
                <c:pt idx="107">
                  <c:v>8.9815448998783898E-3</c:v>
                </c:pt>
                <c:pt idx="108">
                  <c:v>9.1252380824785664E-3</c:v>
                </c:pt>
                <c:pt idx="109">
                  <c:v>9.2718829376373067E-3</c:v>
                </c:pt>
                <c:pt idx="110">
                  <c:v>9.4135531504241591E-3</c:v>
                </c:pt>
                <c:pt idx="111">
                  <c:v>9.5542128048117115E-3</c:v>
                </c:pt>
                <c:pt idx="112">
                  <c:v>9.7047561477127987E-3</c:v>
                </c:pt>
                <c:pt idx="113">
                  <c:v>9.8760706702063356E-3</c:v>
                </c:pt>
                <c:pt idx="114">
                  <c:v>1.0044385835800087E-2</c:v>
                </c:pt>
                <c:pt idx="115">
                  <c:v>1.0209703153858597E-2</c:v>
                </c:pt>
                <c:pt idx="116">
                  <c:v>1.0373013787376855E-2</c:v>
                </c:pt>
                <c:pt idx="117">
                  <c:v>1.0533329193436934E-2</c:v>
                </c:pt>
                <c:pt idx="118">
                  <c:v>1.0687682704840563E-2</c:v>
                </c:pt>
                <c:pt idx="119">
                  <c:v>1.0859818134298217E-2</c:v>
                </c:pt>
                <c:pt idx="120">
                  <c:v>1.1043792212276164E-2</c:v>
                </c:pt>
                <c:pt idx="121">
                  <c:v>1.121289981406599E-2</c:v>
                </c:pt>
                <c:pt idx="122">
                  <c:v>1.1382967505371776E-2</c:v>
                </c:pt>
                <c:pt idx="123">
                  <c:v>1.1528293136373029E-2</c:v>
                </c:pt>
                <c:pt idx="124">
                  <c:v>1.1667667267672547E-2</c:v>
                </c:pt>
                <c:pt idx="125">
                  <c:v>1.17892330949765E-2</c:v>
                </c:pt>
                <c:pt idx="126">
                  <c:v>1.1909795985469556E-2</c:v>
                </c:pt>
                <c:pt idx="127">
                  <c:v>1.200366685972825E-2</c:v>
                </c:pt>
                <c:pt idx="128">
                  <c:v>1.2089625089021845E-2</c:v>
                </c:pt>
                <c:pt idx="129">
                  <c:v>1.2181503302045475E-2</c:v>
                </c:pt>
                <c:pt idx="130">
                  <c:v>1.2271397469011881E-2</c:v>
                </c:pt>
                <c:pt idx="131">
                  <c:v>1.2375111467383E-2</c:v>
                </c:pt>
                <c:pt idx="132">
                  <c:v>1.2504491947407138E-2</c:v>
                </c:pt>
                <c:pt idx="133">
                  <c:v>1.2661503785336032E-2</c:v>
                </c:pt>
                <c:pt idx="134">
                  <c:v>1.2819478237246322E-2</c:v>
                </c:pt>
                <c:pt idx="135">
                  <c:v>1.2983350358128263E-2</c:v>
                </c:pt>
                <c:pt idx="136">
                  <c:v>1.314818256770219E-2</c:v>
                </c:pt>
                <c:pt idx="137">
                  <c:v>1.3300159451718562E-2</c:v>
                </c:pt>
                <c:pt idx="138">
                  <c:v>1.3439286866506608E-2</c:v>
                </c:pt>
                <c:pt idx="139">
                  <c:v>1.3575435383043365E-2</c:v>
                </c:pt>
                <c:pt idx="140">
                  <c:v>1.3715510885941319E-2</c:v>
                </c:pt>
                <c:pt idx="141">
                  <c:v>1.3857539248454892E-2</c:v>
                </c:pt>
                <c:pt idx="142">
                  <c:v>1.3993630836331067E-2</c:v>
                </c:pt>
                <c:pt idx="143">
                  <c:v>1.4111956294585754E-2</c:v>
                </c:pt>
                <c:pt idx="144">
                  <c:v>1.4252942518099075E-2</c:v>
                </c:pt>
                <c:pt idx="145">
                  <c:v>1.4388980309213062E-2</c:v>
                </c:pt>
                <c:pt idx="146">
                  <c:v>1.4531898632620126E-2</c:v>
                </c:pt>
                <c:pt idx="147">
                  <c:v>1.4694504986156428E-2</c:v>
                </c:pt>
                <c:pt idx="148">
                  <c:v>1.4853143884451379E-2</c:v>
                </c:pt>
                <c:pt idx="149">
                  <c:v>1.4982204173026183E-2</c:v>
                </c:pt>
                <c:pt idx="150">
                  <c:v>1.5098442694602912E-2</c:v>
                </c:pt>
                <c:pt idx="151">
                  <c:v>1.5208758285952291E-2</c:v>
                </c:pt>
                <c:pt idx="152">
                  <c:v>1.5323985685382534E-2</c:v>
                </c:pt>
                <c:pt idx="153">
                  <c:v>1.5426398895200616E-2</c:v>
                </c:pt>
                <c:pt idx="154">
                  <c:v>1.5517971056342891E-2</c:v>
                </c:pt>
                <c:pt idx="155">
                  <c:v>1.5626271390998377E-2</c:v>
                </c:pt>
                <c:pt idx="156">
                  <c:v>1.5743419455949668E-2</c:v>
                </c:pt>
                <c:pt idx="157">
                  <c:v>1.5851695378541756E-2</c:v>
                </c:pt>
                <c:pt idx="158">
                  <c:v>1.5963896237881782E-2</c:v>
                </c:pt>
                <c:pt idx="159">
                  <c:v>1.6069196118754105E-2</c:v>
                </c:pt>
                <c:pt idx="160">
                  <c:v>1.6175468867864459E-2</c:v>
                </c:pt>
                <c:pt idx="161">
                  <c:v>1.6259101515934276E-2</c:v>
                </c:pt>
                <c:pt idx="162">
                  <c:v>1.6340759588052298E-2</c:v>
                </c:pt>
                <c:pt idx="163">
                  <c:v>1.6422410992674032E-2</c:v>
                </c:pt>
                <c:pt idx="164">
                  <c:v>1.6538482236940377E-2</c:v>
                </c:pt>
                <c:pt idx="165">
                  <c:v>1.6655523493133189E-2</c:v>
                </c:pt>
                <c:pt idx="166">
                  <c:v>1.6771567684464965E-2</c:v>
                </c:pt>
                <c:pt idx="167">
                  <c:v>1.6881698868516114E-2</c:v>
                </c:pt>
                <c:pt idx="168">
                  <c:v>1.7001649393984204E-2</c:v>
                </c:pt>
                <c:pt idx="169">
                  <c:v>1.7140262817588993E-2</c:v>
                </c:pt>
                <c:pt idx="170">
                  <c:v>1.729851422829817E-2</c:v>
                </c:pt>
                <c:pt idx="171">
                  <c:v>1.7468532866878064E-2</c:v>
                </c:pt>
                <c:pt idx="172">
                  <c:v>1.7610029230461004E-2</c:v>
                </c:pt>
                <c:pt idx="173">
                  <c:v>1.7762311973632882E-2</c:v>
                </c:pt>
                <c:pt idx="174">
                  <c:v>1.7927340633002168E-2</c:v>
                </c:pt>
                <c:pt idx="175">
                  <c:v>1.8103144777816618E-2</c:v>
                </c:pt>
                <c:pt idx="176">
                  <c:v>1.8274990464740973E-2</c:v>
                </c:pt>
                <c:pt idx="177">
                  <c:v>1.8463495765538015E-2</c:v>
                </c:pt>
                <c:pt idx="178">
                  <c:v>1.8631353387330893E-2</c:v>
                </c:pt>
                <c:pt idx="179">
                  <c:v>1.8784462083025963E-2</c:v>
                </c:pt>
                <c:pt idx="180">
                  <c:v>1.8929697384094998E-2</c:v>
                </c:pt>
                <c:pt idx="181">
                  <c:v>1.9042534577316039E-2</c:v>
                </c:pt>
                <c:pt idx="182">
                  <c:v>1.9160264162406078E-2</c:v>
                </c:pt>
                <c:pt idx="183">
                  <c:v>1.9282884410105623E-2</c:v>
                </c:pt>
                <c:pt idx="184">
                  <c:v>1.9410393519823387E-2</c:v>
                </c:pt>
                <c:pt idx="185">
                  <c:v>1.9541808972311996E-2</c:v>
                </c:pt>
                <c:pt idx="186">
                  <c:v>1.96732071570489E-2</c:v>
                </c:pt>
                <c:pt idx="187">
                  <c:v>1.9818313447661232E-2</c:v>
                </c:pt>
                <c:pt idx="188">
                  <c:v>1.996143821447002E-2</c:v>
                </c:pt>
                <c:pt idx="189">
                  <c:v>2.0099642006472702E-2</c:v>
                </c:pt>
                <c:pt idx="190">
                  <c:v>2.0223127109034116E-2</c:v>
                </c:pt>
                <c:pt idx="191">
                  <c:v>2.0338758062197249E-2</c:v>
                </c:pt>
                <c:pt idx="192">
                  <c:v>2.0456335151261055E-2</c:v>
                </c:pt>
                <c:pt idx="193">
                  <c:v>2.0574878053398728E-2</c:v>
                </c:pt>
                <c:pt idx="194">
                  <c:v>2.0692427385070118E-2</c:v>
                </c:pt>
                <c:pt idx="195">
                  <c:v>2.0809962900520423E-2</c:v>
                </c:pt>
                <c:pt idx="196">
                  <c:v>2.0945111667199808E-2</c:v>
                </c:pt>
                <c:pt idx="197">
                  <c:v>2.1080242171158215E-2</c:v>
                </c:pt>
                <c:pt idx="198">
                  <c:v>2.1199690164916581E-2</c:v>
                </c:pt>
                <c:pt idx="199">
                  <c:v>2.1314229347966403E-2</c:v>
                </c:pt>
                <c:pt idx="200">
                  <c:v>2.1417009753804363E-2</c:v>
                </c:pt>
                <c:pt idx="201">
                  <c:v>2.1516843462249576E-2</c:v>
                </c:pt>
                <c:pt idx="202">
                  <c:v>2.1604923752384417E-2</c:v>
                </c:pt>
                <c:pt idx="203">
                  <c:v>2.1692996285064808E-2</c:v>
                </c:pt>
                <c:pt idx="204">
                  <c:v>2.1805522123317655E-2</c:v>
                </c:pt>
                <c:pt idx="205">
                  <c:v>2.1938579818700222E-2</c:v>
                </c:pt>
                <c:pt idx="206">
                  <c:v>2.2084335943527867E-2</c:v>
                </c:pt>
                <c:pt idx="207">
                  <c:v>2.2240828935895383E-2</c:v>
                </c:pt>
                <c:pt idx="208">
                  <c:v>2.2389474598160732E-2</c:v>
                </c:pt>
                <c:pt idx="209">
                  <c:v>2.2543964434894436E-2</c:v>
                </c:pt>
                <c:pt idx="210">
                  <c:v>2.2692565047558979E-2</c:v>
                </c:pt>
                <c:pt idx="211">
                  <c:v>2.2823549907264856E-2</c:v>
                </c:pt>
                <c:pt idx="212">
                  <c:v>2.2958426832275412E-2</c:v>
                </c:pt>
                <c:pt idx="213">
                  <c:v>2.3105011555087301E-2</c:v>
                </c:pt>
                <c:pt idx="214">
                  <c:v>2.3236919436676762E-2</c:v>
                </c:pt>
                <c:pt idx="215">
                  <c:v>2.3366856114710836E-2</c:v>
                </c:pt>
                <c:pt idx="216">
                  <c:v>2.3505566866872593E-2</c:v>
                </c:pt>
                <c:pt idx="217">
                  <c:v>2.3624725528725032E-2</c:v>
                </c:pt>
                <c:pt idx="218">
                  <c:v>2.3732151495247038E-2</c:v>
                </c:pt>
                <c:pt idx="219">
                  <c:v>2.3845424559619376E-2</c:v>
                </c:pt>
                <c:pt idx="220">
                  <c:v>2.3966495372523454E-2</c:v>
                </c:pt>
                <c:pt idx="221">
                  <c:v>2.4098289674026257E-2</c:v>
                </c:pt>
                <c:pt idx="222">
                  <c:v>2.4256419911199711E-2</c:v>
                </c:pt>
                <c:pt idx="223">
                  <c:v>2.4416476907447322E-2</c:v>
                </c:pt>
                <c:pt idx="224">
                  <c:v>2.4570653934204705E-2</c:v>
                </c:pt>
                <c:pt idx="225">
                  <c:v>2.4731636219183648E-2</c:v>
                </c:pt>
                <c:pt idx="226">
                  <c:v>2.4886740087872887E-2</c:v>
                </c:pt>
                <c:pt idx="227">
                  <c:v>2.5036943545565765E-2</c:v>
                </c:pt>
                <c:pt idx="228">
                  <c:v>2.5215402741051936E-2</c:v>
                </c:pt>
                <c:pt idx="229">
                  <c:v>2.5408453875826836E-2</c:v>
                </c:pt>
                <c:pt idx="230">
                  <c:v>2.5619987323514271E-2</c:v>
                </c:pt>
                <c:pt idx="231">
                  <c:v>2.5828552532085013E-2</c:v>
                </c:pt>
                <c:pt idx="232">
                  <c:v>2.6013690801668373E-2</c:v>
                </c:pt>
                <c:pt idx="233">
                  <c:v>2.6189053339808602E-2</c:v>
                </c:pt>
                <c:pt idx="234">
                  <c:v>2.6361463186688729E-2</c:v>
                </c:pt>
                <c:pt idx="235">
                  <c:v>2.6523131290216159E-2</c:v>
                </c:pt>
                <c:pt idx="236">
                  <c:v>2.6679904908945475E-2</c:v>
                </c:pt>
                <c:pt idx="237">
                  <c:v>2.6834706911165802E-2</c:v>
                </c:pt>
                <c:pt idx="238">
                  <c:v>2.6981697951304472E-2</c:v>
                </c:pt>
                <c:pt idx="239">
                  <c:v>2.7079031119897137E-2</c:v>
                </c:pt>
                <c:pt idx="240">
                  <c:v>2.7164676472277795E-2</c:v>
                </c:pt>
                <c:pt idx="241">
                  <c:v>2.7261018726751404E-2</c:v>
                </c:pt>
                <c:pt idx="242">
                  <c:v>2.7372919794647704E-2</c:v>
                </c:pt>
                <c:pt idx="243">
                  <c:v>2.7468269084464966E-2</c:v>
                </c:pt>
                <c:pt idx="244">
                  <c:v>2.7531505945933569E-2</c:v>
                </c:pt>
                <c:pt idx="245">
                  <c:v>2.7573337364350664E-2</c:v>
                </c:pt>
                <c:pt idx="246">
                  <c:v>2.7620030834374691E-2</c:v>
                </c:pt>
                <c:pt idx="247">
                  <c:v>2.7683258099938095E-2</c:v>
                </c:pt>
                <c:pt idx="248">
                  <c:v>2.7771769556150429E-2</c:v>
                </c:pt>
                <c:pt idx="249">
                  <c:v>2.7874860936051713E-2</c:v>
                </c:pt>
                <c:pt idx="250">
                  <c:v>2.7988638139987761E-2</c:v>
                </c:pt>
                <c:pt idx="251">
                  <c:v>2.809462405951739E-2</c:v>
                </c:pt>
                <c:pt idx="252">
                  <c:v>2.8190876766698941E-2</c:v>
                </c:pt>
                <c:pt idx="253">
                  <c:v>2.8280315422534431E-2</c:v>
                </c:pt>
                <c:pt idx="254">
                  <c:v>2.838529842121747E-2</c:v>
                </c:pt>
                <c:pt idx="255">
                  <c:v>2.8514567898201303E-2</c:v>
                </c:pt>
                <c:pt idx="256">
                  <c:v>2.8644792428799425E-2</c:v>
                </c:pt>
                <c:pt idx="257">
                  <c:v>2.8768198534643154E-2</c:v>
                </c:pt>
                <c:pt idx="258">
                  <c:v>2.8889646367847473E-2</c:v>
                </c:pt>
                <c:pt idx="259">
                  <c:v>2.9004279590235008E-2</c:v>
                </c:pt>
                <c:pt idx="260">
                  <c:v>2.912472746219302E-2</c:v>
                </c:pt>
                <c:pt idx="261">
                  <c:v>2.9243218469641147E-2</c:v>
                </c:pt>
                <c:pt idx="262">
                  <c:v>2.9356840100991412E-2</c:v>
                </c:pt>
                <c:pt idx="263">
                  <c:v>2.9487925943471195E-2</c:v>
                </c:pt>
                <c:pt idx="264">
                  <c:v>2.9618023788884722E-2</c:v>
                </c:pt>
                <c:pt idx="265">
                  <c:v>2.9748104711050733E-2</c:v>
                </c:pt>
                <c:pt idx="266">
                  <c:v>2.9871374744892539E-2</c:v>
                </c:pt>
                <c:pt idx="267">
                  <c:v>2.9988806863682493E-2</c:v>
                </c:pt>
                <c:pt idx="268">
                  <c:v>3.0080025604344914E-2</c:v>
                </c:pt>
                <c:pt idx="269">
                  <c:v>3.0190641424072361E-2</c:v>
                </c:pt>
                <c:pt idx="270">
                  <c:v>3.0319677750887886E-2</c:v>
                </c:pt>
                <c:pt idx="271">
                  <c:v>3.0485557137553458E-2</c:v>
                </c:pt>
                <c:pt idx="272">
                  <c:v>3.0651409012811409E-2</c:v>
                </c:pt>
                <c:pt idx="273">
                  <c:v>3.0825960222700597E-2</c:v>
                </c:pt>
                <c:pt idx="274">
                  <c:v>3.1015022990648154E-2</c:v>
                </c:pt>
                <c:pt idx="275">
                  <c:v>3.1191449330200988E-2</c:v>
                </c:pt>
                <c:pt idx="276">
                  <c:v>3.1354276790636675E-2</c:v>
                </c:pt>
                <c:pt idx="277">
                  <c:v>3.15180467165454E-2</c:v>
                </c:pt>
                <c:pt idx="278">
                  <c:v>3.1700197138417284E-2</c:v>
                </c:pt>
                <c:pt idx="279">
                  <c:v>3.1880377144542657E-2</c:v>
                </c:pt>
                <c:pt idx="280">
                  <c:v>3.2058587793875368E-2</c:v>
                </c:pt>
                <c:pt idx="281">
                  <c:v>3.2216432659814567E-2</c:v>
                </c:pt>
                <c:pt idx="282">
                  <c:v>3.2362634816992517E-2</c:v>
                </c:pt>
                <c:pt idx="283">
                  <c:v>3.2500103439028066E-2</c:v>
                </c:pt>
                <c:pt idx="284">
                  <c:v>3.2621098912492964E-2</c:v>
                </c:pt>
                <c:pt idx="285">
                  <c:v>3.2736273002127954E-2</c:v>
                </c:pt>
                <c:pt idx="286">
                  <c:v>3.2854336870947277E-2</c:v>
                </c:pt>
                <c:pt idx="287">
                  <c:v>3.2999478263107895E-2</c:v>
                </c:pt>
                <c:pt idx="288">
                  <c:v>3.3141696392095764E-2</c:v>
                </c:pt>
                <c:pt idx="289">
                  <c:v>3.3263581549342933E-2</c:v>
                </c:pt>
                <c:pt idx="290">
                  <c:v>3.3403827831716471E-2</c:v>
                </c:pt>
                <c:pt idx="291">
                  <c:v>3.3563394506990134E-2</c:v>
                </c:pt>
                <c:pt idx="292">
                  <c:v>3.372873674404131E-2</c:v>
                </c:pt>
                <c:pt idx="293">
                  <c:v>3.3868917809869163E-2</c:v>
                </c:pt>
                <c:pt idx="294">
                  <c:v>3.4001346695992668E-2</c:v>
                </c:pt>
                <c:pt idx="295">
                  <c:v>3.4138590246486189E-2</c:v>
                </c:pt>
                <c:pt idx="296">
                  <c:v>3.4266151867619492E-2</c:v>
                </c:pt>
                <c:pt idx="297">
                  <c:v>3.4413987024924791E-2</c:v>
                </c:pt>
                <c:pt idx="298">
                  <c:v>3.4576290654795949E-2</c:v>
                </c:pt>
                <c:pt idx="299">
                  <c:v>3.4704762348939704E-2</c:v>
                </c:pt>
                <c:pt idx="300">
                  <c:v>3.4817765157227953E-2</c:v>
                </c:pt>
                <c:pt idx="301">
                  <c:v>3.4908544488188725E-2</c:v>
                </c:pt>
                <c:pt idx="302">
                  <c:v>3.5001246789299917E-2</c:v>
                </c:pt>
                <c:pt idx="303">
                  <c:v>3.509297498231418E-2</c:v>
                </c:pt>
                <c:pt idx="304">
                  <c:v>3.5201106887896703E-2</c:v>
                </c:pt>
                <c:pt idx="305">
                  <c:v>3.5300539302656163E-2</c:v>
                </c:pt>
                <c:pt idx="306">
                  <c:v>3.5374865815198817E-2</c:v>
                </c:pt>
                <c:pt idx="307">
                  <c:v>3.5437604675331504E-2</c:v>
                </c:pt>
                <c:pt idx="308">
                  <c:v>3.5507095433571272E-2</c:v>
                </c:pt>
                <c:pt idx="309">
                  <c:v>3.5586231804881741E-2</c:v>
                </c:pt>
                <c:pt idx="310">
                  <c:v>3.56653619141225E-2</c:v>
                </c:pt>
                <c:pt idx="311">
                  <c:v>3.5759923831986E-2</c:v>
                </c:pt>
                <c:pt idx="312">
                  <c:v>3.5867983647057906E-2</c:v>
                </c:pt>
                <c:pt idx="313">
                  <c:v>3.5986643027727729E-2</c:v>
                </c:pt>
                <c:pt idx="314">
                  <c:v>3.6115898199802453E-2</c:v>
                </c:pt>
                <c:pt idx="315">
                  <c:v>3.6269246472837226E-2</c:v>
                </c:pt>
                <c:pt idx="316">
                  <c:v>3.6436070401175448E-2</c:v>
                </c:pt>
                <c:pt idx="317">
                  <c:v>3.6622147496441611E-2</c:v>
                </c:pt>
                <c:pt idx="318">
                  <c:v>3.6824575476149785E-2</c:v>
                </c:pt>
                <c:pt idx="319">
                  <c:v>3.7013471293921858E-2</c:v>
                </c:pt>
                <c:pt idx="320">
                  <c:v>3.7180171124283679E-2</c:v>
                </c:pt>
                <c:pt idx="321">
                  <c:v>3.733817305531896E-2</c:v>
                </c:pt>
                <c:pt idx="322">
                  <c:v>3.7482665161003438E-2</c:v>
                </c:pt>
                <c:pt idx="323">
                  <c:v>3.7591502094009084E-2</c:v>
                </c:pt>
                <c:pt idx="324">
                  <c:v>3.7680103947194045E-2</c:v>
                </c:pt>
                <c:pt idx="325">
                  <c:v>3.7760031492435224E-2</c:v>
                </c:pt>
                <c:pt idx="326">
                  <c:v>3.7844766973350229E-2</c:v>
                </c:pt>
                <c:pt idx="327">
                  <c:v>3.7927569711279724E-2</c:v>
                </c:pt>
                <c:pt idx="328">
                  <c:v>3.8014216397916432E-2</c:v>
                </c:pt>
                <c:pt idx="329">
                  <c:v>3.8104706033545648E-2</c:v>
                </c:pt>
                <c:pt idx="330">
                  <c:v>3.8185562184721369E-2</c:v>
                </c:pt>
                <c:pt idx="331">
                  <c:v>3.8267374254742414E-2</c:v>
                </c:pt>
                <c:pt idx="332">
                  <c:v>3.8355916247283801E-2</c:v>
                </c:pt>
                <c:pt idx="333">
                  <c:v>3.8468507240411919E-2</c:v>
                </c:pt>
                <c:pt idx="334">
                  <c:v>3.8584934165568865E-2</c:v>
                </c:pt>
                <c:pt idx="335">
                  <c:v>3.8690765063286885E-2</c:v>
                </c:pt>
                <c:pt idx="336">
                  <c:v>3.8793698918755559E-2</c:v>
                </c:pt>
                <c:pt idx="337">
                  <c:v>3.889758402961168E-2</c:v>
                </c:pt>
                <c:pt idx="338">
                  <c:v>3.9004343593229941E-2</c:v>
                </c:pt>
                <c:pt idx="339">
                  <c:v>3.9115899968263534E-2</c:v>
                </c:pt>
                <c:pt idx="340">
                  <c:v>3.9210136174268377E-2</c:v>
                </c:pt>
                <c:pt idx="341">
                  <c:v>3.9311093684222746E-2</c:v>
                </c:pt>
                <c:pt idx="342">
                  <c:v>3.9414925062158407E-2</c:v>
                </c:pt>
                <c:pt idx="343">
                  <c:v>3.9523551908380909E-2</c:v>
                </c:pt>
                <c:pt idx="344">
                  <c:v>3.9650428504720975E-2</c:v>
                </c:pt>
                <c:pt idx="345">
                  <c:v>3.9806118693093827E-2</c:v>
                </c:pt>
                <c:pt idx="346">
                  <c:v>3.998772661554191E-2</c:v>
                </c:pt>
                <c:pt idx="347">
                  <c:v>4.0199080549625489E-2</c:v>
                </c:pt>
                <c:pt idx="348">
                  <c:v>4.0398865013590156E-2</c:v>
                </c:pt>
                <c:pt idx="349">
                  <c:v>4.0557319496911097E-2</c:v>
                </c:pt>
                <c:pt idx="350">
                  <c:v>4.0684065008417314E-2</c:v>
                </c:pt>
                <c:pt idx="351">
                  <c:v>4.0790634028519998E-2</c:v>
                </c:pt>
                <c:pt idx="352">
                  <c:v>4.0912550419945813E-2</c:v>
                </c:pt>
                <c:pt idx="353">
                  <c:v>4.1042130288598759E-2</c:v>
                </c:pt>
                <c:pt idx="354">
                  <c:v>4.1188007529320871E-2</c:v>
                </c:pt>
                <c:pt idx="355">
                  <c:v>4.1350175008379661E-2</c:v>
                </c:pt>
                <c:pt idx="356">
                  <c:v>4.1538217970994259E-2</c:v>
                </c:pt>
                <c:pt idx="357">
                  <c:v>4.1753080924747665E-2</c:v>
                </c:pt>
                <c:pt idx="358">
                  <c:v>4.1988034431406786E-2</c:v>
                </c:pt>
                <c:pt idx="359">
                  <c:v>4.2216222133079823E-2</c:v>
                </c:pt>
                <c:pt idx="360">
                  <c:v>4.2415604049800527E-2</c:v>
                </c:pt>
                <c:pt idx="361">
                  <c:v>4.2588114012678743E-2</c:v>
                </c:pt>
                <c:pt idx="362">
                  <c:v>4.2729933247054069E-2</c:v>
                </c:pt>
                <c:pt idx="363">
                  <c:v>4.2870774336860491E-2</c:v>
                </c:pt>
                <c:pt idx="364">
                  <c:v>4.2998184899368408E-2</c:v>
                </c:pt>
                <c:pt idx="365">
                  <c:v>4.3123663646450656E-2</c:v>
                </c:pt>
                <c:pt idx="366">
                  <c:v>4.323954987694955E-2</c:v>
                </c:pt>
                <c:pt idx="367">
                  <c:v>4.3351592388102364E-2</c:v>
                </c:pt>
                <c:pt idx="368">
                  <c:v>4.3471282056872368E-2</c:v>
                </c:pt>
                <c:pt idx="369">
                  <c:v>4.3583298608631686E-2</c:v>
                </c:pt>
                <c:pt idx="370">
                  <c:v>4.3704875024105819E-2</c:v>
                </c:pt>
                <c:pt idx="371">
                  <c:v>4.3823565296237113E-2</c:v>
                </c:pt>
                <c:pt idx="372">
                  <c:v>4.392023002808941E-2</c:v>
                </c:pt>
                <c:pt idx="373">
                  <c:v>4.4010186829745598E-2</c:v>
                </c:pt>
                <c:pt idx="374">
                  <c:v>4.4100135539903502E-2</c:v>
                </c:pt>
                <c:pt idx="375">
                  <c:v>4.419103293164147E-2</c:v>
                </c:pt>
                <c:pt idx="376">
                  <c:v>4.4288618828834725E-2</c:v>
                </c:pt>
                <c:pt idx="377">
                  <c:v>4.4399587296684515E-2</c:v>
                </c:pt>
                <c:pt idx="378">
                  <c:v>4.453732412773076E-2</c:v>
                </c:pt>
                <c:pt idx="379">
                  <c:v>4.466547886231511E-2</c:v>
                </c:pt>
                <c:pt idx="380">
                  <c:v>4.4794573369714361E-2</c:v>
                </c:pt>
                <c:pt idx="381">
                  <c:v>4.4936080052794633E-2</c:v>
                </c:pt>
                <c:pt idx="382">
                  <c:v>4.5086169987538886E-2</c:v>
                </c:pt>
                <c:pt idx="383">
                  <c:v>4.5241016245587011E-2</c:v>
                </c:pt>
                <c:pt idx="384">
                  <c:v>4.5380548506914552E-2</c:v>
                </c:pt>
                <c:pt idx="385">
                  <c:v>4.5513372776301519E-2</c:v>
                </c:pt>
                <c:pt idx="386">
                  <c:v>4.5643313261831304E-2</c:v>
                </c:pt>
                <c:pt idx="387">
                  <c:v>4.5779923652553636E-2</c:v>
                </c:pt>
                <c:pt idx="388">
                  <c:v>4.592415632780858E-2</c:v>
                </c:pt>
                <c:pt idx="389">
                  <c:v>4.606836820299913E-2</c:v>
                </c:pt>
                <c:pt idx="390">
                  <c:v>4.6212559284123447E-2</c:v>
                </c:pt>
                <c:pt idx="391">
                  <c:v>4.6346227807390346E-2</c:v>
                </c:pt>
                <c:pt idx="392">
                  <c:v>4.6480833049083452E-2</c:v>
                </c:pt>
                <c:pt idx="393">
                  <c:v>4.6603012190583465E-2</c:v>
                </c:pt>
                <c:pt idx="394">
                  <c:v>4.6726130755348358E-2</c:v>
                </c:pt>
                <c:pt idx="395">
                  <c:v>4.6856867984678127E-2</c:v>
                </c:pt>
                <c:pt idx="396">
                  <c:v>4.6993312703071839E-2</c:v>
                </c:pt>
                <c:pt idx="397">
                  <c:v>4.7108751386893785E-2</c:v>
                </c:pt>
                <c:pt idx="398">
                  <c:v>4.7205099093439909E-2</c:v>
                </c:pt>
                <c:pt idx="399">
                  <c:v>4.7321467114112996E-2</c:v>
                </c:pt>
                <c:pt idx="400">
                  <c:v>4.7454033849498305E-2</c:v>
                </c:pt>
                <c:pt idx="401">
                  <c:v>4.7576094151253349E-2</c:v>
                </c:pt>
                <c:pt idx="402">
                  <c:v>4.7684791565410702E-2</c:v>
                </c:pt>
                <c:pt idx="403">
                  <c:v>4.7788710501107293E-2</c:v>
                </c:pt>
                <c:pt idx="404">
                  <c:v>4.7892618638781005E-2</c:v>
                </c:pt>
                <c:pt idx="405">
                  <c:v>4.7984125121507119E-2</c:v>
                </c:pt>
                <c:pt idx="406">
                  <c:v>4.8066092569039071E-2</c:v>
                </c:pt>
                <c:pt idx="407">
                  <c:v>4.8155677210860524E-2</c:v>
                </c:pt>
                <c:pt idx="408">
                  <c:v>4.8266217409488034E-2</c:v>
                </c:pt>
                <c:pt idx="409">
                  <c:v>4.837769816464256E-2</c:v>
                </c:pt>
                <c:pt idx="410">
                  <c:v>4.8481545122901412E-2</c:v>
                </c:pt>
                <c:pt idx="411">
                  <c:v>4.8578713243832186E-2</c:v>
                </c:pt>
                <c:pt idx="412">
                  <c:v>4.8668251976537749E-2</c:v>
                </c:pt>
                <c:pt idx="413">
                  <c:v>4.8753973038350502E-2</c:v>
                </c:pt>
                <c:pt idx="414">
                  <c:v>4.8839686752692429E-2</c:v>
                </c:pt>
                <c:pt idx="415">
                  <c:v>4.8944437982901004E-2</c:v>
                </c:pt>
                <c:pt idx="416">
                  <c:v>4.9058699539153358E-2</c:v>
                </c:pt>
                <c:pt idx="417">
                  <c:v>4.9190084190758855E-2</c:v>
                </c:pt>
                <c:pt idx="418">
                  <c:v>4.9321451582705511E-2</c:v>
                </c:pt>
                <c:pt idx="419">
                  <c:v>4.9468029604830904E-2</c:v>
                </c:pt>
                <c:pt idx="420">
                  <c:v>4.9624102060833446E-2</c:v>
                </c:pt>
                <c:pt idx="421">
                  <c:v>4.9772538624457047E-2</c:v>
                </c:pt>
                <c:pt idx="422">
                  <c:v>4.9917147932220678E-2</c:v>
                </c:pt>
                <c:pt idx="423">
                  <c:v>5.0051273398710044E-2</c:v>
                </c:pt>
                <c:pt idx="424">
                  <c:v>5.0209156922845978E-2</c:v>
                </c:pt>
                <c:pt idx="425">
                  <c:v>5.0382229493938321E-2</c:v>
                </c:pt>
                <c:pt idx="426">
                  <c:v>5.0557173517051135E-2</c:v>
                </c:pt>
                <c:pt idx="427">
                  <c:v>5.0721631019179238E-2</c:v>
                </c:pt>
                <c:pt idx="428">
                  <c:v>5.0874656771050603E-2</c:v>
                </c:pt>
                <c:pt idx="429">
                  <c:v>5.104476350630946E-2</c:v>
                </c:pt>
                <c:pt idx="430">
                  <c:v>5.1214841310188296E-2</c:v>
                </c:pt>
                <c:pt idx="431">
                  <c:v>5.1388689837259929E-2</c:v>
                </c:pt>
                <c:pt idx="432">
                  <c:v>5.1561558401541994E-2</c:v>
                </c:pt>
                <c:pt idx="433">
                  <c:v>5.1714455686678554E-2</c:v>
                </c:pt>
                <c:pt idx="434">
                  <c:v>5.1846441373544785E-2</c:v>
                </c:pt>
                <c:pt idx="435">
                  <c:v>5.1970814818740246E-2</c:v>
                </c:pt>
                <c:pt idx="436">
                  <c:v>5.210276667643899E-2</c:v>
                </c:pt>
                <c:pt idx="437">
                  <c:v>5.2241344845663458E-2</c:v>
                </c:pt>
                <c:pt idx="438">
                  <c:v>5.2392240325206653E-2</c:v>
                </c:pt>
                <c:pt idx="439">
                  <c:v>5.2551652323004974E-2</c:v>
                </c:pt>
                <c:pt idx="440">
                  <c:v>5.269301432238363E-2</c:v>
                </c:pt>
                <c:pt idx="441">
                  <c:v>5.2822025282802443E-2</c:v>
                </c:pt>
                <c:pt idx="442">
                  <c:v>5.2943432161030729E-2</c:v>
                </c:pt>
                <c:pt idx="443">
                  <c:v>5.3051547753775408E-2</c:v>
                </c:pt>
                <c:pt idx="444">
                  <c:v>5.3159651658802307E-2</c:v>
                </c:pt>
                <c:pt idx="445">
                  <c:v>5.3263951366952542E-2</c:v>
                </c:pt>
                <c:pt idx="446">
                  <c:v>5.3372980340799341E-2</c:v>
                </c:pt>
                <c:pt idx="447">
                  <c:v>5.3508538920561573E-2</c:v>
                </c:pt>
                <c:pt idx="448">
                  <c:v>5.3650713490320037E-2</c:v>
                </c:pt>
                <c:pt idx="449">
                  <c:v>5.3810872626295941E-2</c:v>
                </c:pt>
                <c:pt idx="450">
                  <c:v>5.3949214307728047E-2</c:v>
                </c:pt>
                <c:pt idx="451">
                  <c:v>5.4060063349921007E-2</c:v>
                </c:pt>
                <c:pt idx="452">
                  <c:v>5.4163321915618783E-2</c:v>
                </c:pt>
                <c:pt idx="453">
                  <c:v>5.427414722804403E-2</c:v>
                </c:pt>
                <c:pt idx="454">
                  <c:v>5.4379277838717634E-2</c:v>
                </c:pt>
                <c:pt idx="455">
                  <c:v>5.4485344370943503E-2</c:v>
                </c:pt>
                <c:pt idx="456">
                  <c:v>5.4600868329036371E-2</c:v>
                </c:pt>
                <c:pt idx="457">
                  <c:v>5.4738154039277176E-2</c:v>
                </c:pt>
                <c:pt idx="458">
                  <c:v>5.4883940296056699E-2</c:v>
                </c:pt>
                <c:pt idx="459">
                  <c:v>5.500888303079924E-2</c:v>
                </c:pt>
                <c:pt idx="460">
                  <c:v>5.5143273697096415E-2</c:v>
                </c:pt>
                <c:pt idx="461">
                  <c:v>5.5284269839807977E-2</c:v>
                </c:pt>
                <c:pt idx="462">
                  <c:v>5.5434706888100524E-2</c:v>
                </c:pt>
                <c:pt idx="463">
                  <c:v>5.5595526500871871E-2</c:v>
                </c:pt>
                <c:pt idx="464">
                  <c:v>5.5755374484834037E-2</c:v>
                </c:pt>
                <c:pt idx="465">
                  <c:v>5.5913305681065575E-2</c:v>
                </c:pt>
                <c:pt idx="466">
                  <c:v>5.6078775684804565E-2</c:v>
                </c:pt>
                <c:pt idx="467">
                  <c:v>5.6255561947365224E-2</c:v>
                </c:pt>
                <c:pt idx="468">
                  <c:v>5.6419085048203192E-2</c:v>
                </c:pt>
                <c:pt idx="469">
                  <c:v>5.6578801452693339E-2</c:v>
                </c:pt>
                <c:pt idx="470">
                  <c:v>5.6727154194207499E-2</c:v>
                </c:pt>
                <c:pt idx="471">
                  <c:v>5.6862258879286059E-2</c:v>
                </c:pt>
                <c:pt idx="472">
                  <c:v>5.6983176264519271E-2</c:v>
                </c:pt>
                <c:pt idx="473">
                  <c:v>5.7100301040321454E-2</c:v>
                </c:pt>
                <c:pt idx="474">
                  <c:v>5.7224022798744993E-2</c:v>
                </c:pt>
                <c:pt idx="475">
                  <c:v>5.7344896450985595E-2</c:v>
                </c:pt>
                <c:pt idx="476">
                  <c:v>5.7470476254519037E-2</c:v>
                </c:pt>
                <c:pt idx="477">
                  <c:v>5.7594152225521354E-2</c:v>
                </c:pt>
                <c:pt idx="478">
                  <c:v>5.7713093310177772E-2</c:v>
                </c:pt>
                <c:pt idx="479">
                  <c:v>5.7816919199917181E-2</c:v>
                </c:pt>
                <c:pt idx="480">
                  <c:v>5.7920734310960509E-2</c:v>
                </c:pt>
                <c:pt idx="481">
                  <c:v>5.8017933236186751E-2</c:v>
                </c:pt>
                <c:pt idx="482">
                  <c:v>5.8116066255573272E-2</c:v>
                </c:pt>
                <c:pt idx="483">
                  <c:v>5.8215133093219143E-2</c:v>
                </c:pt>
                <c:pt idx="484">
                  <c:v>5.8310416696445315E-2</c:v>
                </c:pt>
                <c:pt idx="485">
                  <c:v>5.8432102354242815E-2</c:v>
                </c:pt>
                <c:pt idx="486">
                  <c:v>5.8581123530616244E-2</c:v>
                </c:pt>
                <c:pt idx="487">
                  <c:v>5.874332387291286E-2</c:v>
                </c:pt>
                <c:pt idx="488">
                  <c:v>5.8898898317719779E-2</c:v>
                </c:pt>
                <c:pt idx="489">
                  <c:v>5.9032767252690729E-2</c:v>
                </c:pt>
                <c:pt idx="490">
                  <c:v>5.9157192727647578E-2</c:v>
                </c:pt>
                <c:pt idx="491">
                  <c:v>5.9275948058817488E-2</c:v>
                </c:pt>
                <c:pt idx="492">
                  <c:v>5.9400343281447464E-2</c:v>
                </c:pt>
                <c:pt idx="493">
                  <c:v>5.9538856115542674E-2</c:v>
                </c:pt>
                <c:pt idx="494">
                  <c:v>5.9679233901600931E-2</c:v>
                </c:pt>
                <c:pt idx="495">
                  <c:v>5.9821475851629363E-2</c:v>
                </c:pt>
                <c:pt idx="496">
                  <c:v>5.996840655428843E-2</c:v>
                </c:pt>
                <c:pt idx="497">
                  <c:v>6.0114374015104513E-2</c:v>
                </c:pt>
                <c:pt idx="498">
                  <c:v>6.0267852299405712E-2</c:v>
                </c:pt>
                <c:pt idx="499">
                  <c:v>6.042224839913958E-2</c:v>
                </c:pt>
                <c:pt idx="500">
                  <c:v>6.0592621304423833E-2</c:v>
                </c:pt>
                <c:pt idx="501">
                  <c:v>6.0759200995544986E-2</c:v>
                </c:pt>
                <c:pt idx="502">
                  <c:v>6.0908816723354096E-2</c:v>
                </c:pt>
                <c:pt idx="503">
                  <c:v>6.1053706217143511E-2</c:v>
                </c:pt>
                <c:pt idx="504">
                  <c:v>6.1202337259668893E-2</c:v>
                </c:pt>
                <c:pt idx="505">
                  <c:v>6.1328374124677995E-2</c:v>
                </c:pt>
                <c:pt idx="506">
                  <c:v>6.143464659893761E-2</c:v>
                </c:pt>
                <c:pt idx="507">
                  <c:v>6.1549370575057875E-2</c:v>
                </c:pt>
                <c:pt idx="508">
                  <c:v>6.1660320589369585E-2</c:v>
                </c:pt>
                <c:pt idx="509">
                  <c:v>6.1769378097570035E-2</c:v>
                </c:pt>
                <c:pt idx="510">
                  <c:v>6.1882183695103302E-2</c:v>
                </c:pt>
                <c:pt idx="511">
                  <c:v>6.1979938254162495E-2</c:v>
                </c:pt>
                <c:pt idx="512">
                  <c:v>6.2075803636682435E-2</c:v>
                </c:pt>
                <c:pt idx="513">
                  <c:v>6.2167900936605E-2</c:v>
                </c:pt>
                <c:pt idx="514">
                  <c:v>6.2270325726124599E-2</c:v>
                </c:pt>
                <c:pt idx="515">
                  <c:v>6.2385893396056755E-2</c:v>
                </c:pt>
                <c:pt idx="516">
                  <c:v>6.2530569050402759E-2</c:v>
                </c:pt>
                <c:pt idx="517">
                  <c:v>6.2692130106273947E-2</c:v>
                </c:pt>
                <c:pt idx="518">
                  <c:v>6.2860238608968597E-2</c:v>
                </c:pt>
                <c:pt idx="519">
                  <c:v>6.3033013429346321E-2</c:v>
                </c:pt>
                <c:pt idx="520">
                  <c:v>6.3211390889668068E-2</c:v>
                </c:pt>
                <c:pt idx="521">
                  <c:v>6.3398183699908128E-2</c:v>
                </c:pt>
                <c:pt idx="522">
                  <c:v>6.3587756804369469E-2</c:v>
                </c:pt>
                <c:pt idx="523">
                  <c:v>6.3765097122310932E-2</c:v>
                </c:pt>
                <c:pt idx="524">
                  <c:v>6.3906759117964951E-2</c:v>
                </c:pt>
                <c:pt idx="525">
                  <c:v>6.4020261864431188E-2</c:v>
                </c:pt>
                <c:pt idx="526">
                  <c:v>6.4130000204256438E-2</c:v>
                </c:pt>
                <c:pt idx="527">
                  <c:v>6.4258481930252284E-2</c:v>
                </c:pt>
                <c:pt idx="528">
                  <c:v>6.439163535038217E-2</c:v>
                </c:pt>
                <c:pt idx="529">
                  <c:v>6.4514458348064532E-2</c:v>
                </c:pt>
                <c:pt idx="530">
                  <c:v>6.4620392785996281E-2</c:v>
                </c:pt>
                <c:pt idx="531">
                  <c:v>6.4727253326531037E-2</c:v>
                </c:pt>
                <c:pt idx="532">
                  <c:v>6.4830353550349898E-2</c:v>
                </c:pt>
                <c:pt idx="533">
                  <c:v>6.4936254531157589E-2</c:v>
                </c:pt>
                <c:pt idx="534">
                  <c:v>6.503933321026753E-2</c:v>
                </c:pt>
                <c:pt idx="535">
                  <c:v>6.5132094937782145E-2</c:v>
                </c:pt>
                <c:pt idx="536">
                  <c:v>6.5248269206811274E-2</c:v>
                </c:pt>
                <c:pt idx="537">
                  <c:v>6.5369113600129827E-2</c:v>
                </c:pt>
                <c:pt idx="538">
                  <c:v>6.550024603189708E-2</c:v>
                </c:pt>
                <c:pt idx="539">
                  <c:v>6.5610758585486456E-2</c:v>
                </c:pt>
                <c:pt idx="540">
                  <c:v>6.5715640560585001E-2</c:v>
                </c:pt>
                <c:pt idx="541">
                  <c:v>6.5815830031130076E-2</c:v>
                </c:pt>
                <c:pt idx="542">
                  <c:v>6.5923499112652856E-2</c:v>
                </c:pt>
                <c:pt idx="543">
                  <c:v>6.6027412188990178E-2</c:v>
                </c:pt>
                <c:pt idx="544">
                  <c:v>6.6139738504542953E-2</c:v>
                </c:pt>
                <c:pt idx="545">
                  <c:v>6.6264218764521071E-2</c:v>
                </c:pt>
                <c:pt idx="546">
                  <c:v>6.6372775364260658E-2</c:v>
                </c:pt>
                <c:pt idx="547">
                  <c:v>6.6472899021739931E-2</c:v>
                </c:pt>
                <c:pt idx="548">
                  <c:v>6.6574883842931434E-2</c:v>
                </c:pt>
                <c:pt idx="549">
                  <c:v>6.669089062758736E-2</c:v>
                </c:pt>
                <c:pt idx="550">
                  <c:v>6.6820914495101399E-2</c:v>
                </c:pt>
                <c:pt idx="551">
                  <c:v>6.697430221278719E-2</c:v>
                </c:pt>
                <c:pt idx="552">
                  <c:v>6.7130471629802291E-2</c:v>
                </c:pt>
                <c:pt idx="553">
                  <c:v>6.7291291286798977E-2</c:v>
                </c:pt>
                <c:pt idx="554">
                  <c:v>6.7471715115012751E-2</c:v>
                </c:pt>
                <c:pt idx="555">
                  <c:v>6.7635283714879549E-2</c:v>
                </c:pt>
                <c:pt idx="556">
                  <c:v>6.7796022215180357E-2</c:v>
                </c:pt>
                <c:pt idx="557">
                  <c:v>6.7948326139356571E-2</c:v>
                </c:pt>
                <c:pt idx="558">
                  <c:v>6.8095001855959875E-2</c:v>
                </c:pt>
                <c:pt idx="559">
                  <c:v>6.8231381627127954E-2</c:v>
                </c:pt>
                <c:pt idx="560">
                  <c:v>6.8368676717923266E-2</c:v>
                </c:pt>
                <c:pt idx="561">
                  <c:v>6.8497548834938179E-2</c:v>
                </c:pt>
                <c:pt idx="562">
                  <c:v>6.8630139040824725E-2</c:v>
                </c:pt>
                <c:pt idx="563">
                  <c:v>6.875057546897527E-2</c:v>
                </c:pt>
                <c:pt idx="564">
                  <c:v>6.8846727475102232E-2</c:v>
                </c:pt>
                <c:pt idx="565">
                  <c:v>6.894380361647641E-2</c:v>
                </c:pt>
                <c:pt idx="566">
                  <c:v>6.9055802840065642E-2</c:v>
                </c:pt>
                <c:pt idx="567">
                  <c:v>6.9157524597550618E-2</c:v>
                </c:pt>
                <c:pt idx="568">
                  <c:v>6.9247105833327771E-2</c:v>
                </c:pt>
                <c:pt idx="569">
                  <c:v>6.9335746032089113E-2</c:v>
                </c:pt>
                <c:pt idx="570">
                  <c:v>6.9445835549905632E-2</c:v>
                </c:pt>
                <c:pt idx="571">
                  <c:v>6.9567106582415869E-2</c:v>
                </c:pt>
                <c:pt idx="572">
                  <c:v>6.9700487734177974E-2</c:v>
                </c:pt>
                <c:pt idx="573">
                  <c:v>6.9835716193539746E-2</c:v>
                </c:pt>
                <c:pt idx="574">
                  <c:v>6.9976520878558726E-2</c:v>
                </c:pt>
                <c:pt idx="575">
                  <c:v>7.0111712018057507E-2</c:v>
                </c:pt>
                <c:pt idx="576">
                  <c:v>7.0232902330811753E-2</c:v>
                </c:pt>
                <c:pt idx="577">
                  <c:v>7.0337300670227185E-2</c:v>
                </c:pt>
                <c:pt idx="578">
                  <c:v>7.0442620093416453E-2</c:v>
                </c:pt>
                <c:pt idx="579">
                  <c:v>7.0536745766169889E-2</c:v>
                </c:pt>
                <c:pt idx="580">
                  <c:v>7.0625271729728142E-2</c:v>
                </c:pt>
                <c:pt idx="581">
                  <c:v>7.0730560829934203E-2</c:v>
                </c:pt>
                <c:pt idx="582">
                  <c:v>7.0852607771575468E-2</c:v>
                </c:pt>
                <c:pt idx="583">
                  <c:v>7.100258399457042E-2</c:v>
                </c:pt>
                <c:pt idx="584">
                  <c:v>7.1159988258874332E-2</c:v>
                </c:pt>
                <c:pt idx="585">
                  <c:v>7.1314574248104237E-2</c:v>
                </c:pt>
                <c:pt idx="586">
                  <c:v>7.1487756671079858E-2</c:v>
                </c:pt>
                <c:pt idx="587">
                  <c:v>7.1662770798331638E-2</c:v>
                </c:pt>
                <c:pt idx="588">
                  <c:v>7.1832170194111311E-2</c:v>
                </c:pt>
                <c:pt idx="589">
                  <c:v>7.1994096635191573E-2</c:v>
                </c:pt>
                <c:pt idx="590">
                  <c:v>7.2149484138906261E-2</c:v>
                </c:pt>
                <c:pt idx="591">
                  <c:v>7.2327173186332583E-2</c:v>
                </c:pt>
                <c:pt idx="592">
                  <c:v>7.251320118222207E-2</c:v>
                </c:pt>
                <c:pt idx="593">
                  <c:v>7.2696404932738545E-2</c:v>
                </c:pt>
                <c:pt idx="594">
                  <c:v>7.2875856267738223E-2</c:v>
                </c:pt>
                <c:pt idx="595">
                  <c:v>7.3058064050188026E-2</c:v>
                </c:pt>
                <c:pt idx="596">
                  <c:v>7.3230944820514329E-2</c:v>
                </c:pt>
                <c:pt idx="597">
                  <c:v>7.3395432643442879E-2</c:v>
                </c:pt>
                <c:pt idx="598">
                  <c:v>7.3537595234014652E-2</c:v>
                </c:pt>
                <c:pt idx="599">
                  <c:v>7.3663945016833363E-2</c:v>
                </c:pt>
                <c:pt idx="600">
                  <c:v>7.3768914680232417E-2</c:v>
                </c:pt>
                <c:pt idx="601">
                  <c:v>7.386272779806885E-2</c:v>
                </c:pt>
                <c:pt idx="602">
                  <c:v>7.396396178472639E-2</c:v>
                </c:pt>
                <c:pt idx="603">
                  <c:v>7.4037326801254771E-2</c:v>
                </c:pt>
                <c:pt idx="604">
                  <c:v>7.4081900385284782E-2</c:v>
                </c:pt>
                <c:pt idx="605">
                  <c:v>7.4113472138596953E-2</c:v>
                </c:pt>
                <c:pt idx="606">
                  <c:v>7.4151542633086168E-2</c:v>
                </c:pt>
                <c:pt idx="607">
                  <c:v>7.4210038373359405E-2</c:v>
                </c:pt>
                <c:pt idx="608">
                  <c:v>7.4280600109801781E-2</c:v>
                </c:pt>
                <c:pt idx="609">
                  <c:v>7.4365081955306736E-2</c:v>
                </c:pt>
                <c:pt idx="610">
                  <c:v>7.4466265101994097E-2</c:v>
                </c:pt>
                <c:pt idx="611">
                  <c:v>7.457486314315917E-2</c:v>
                </c:pt>
                <c:pt idx="612">
                  <c:v>7.469551380303259E-2</c:v>
                </c:pt>
                <c:pt idx="613">
                  <c:v>7.4856049416996875E-2</c:v>
                </c:pt>
                <c:pt idx="614">
                  <c:v>7.5034185942413983E-2</c:v>
                </c:pt>
                <c:pt idx="615">
                  <c:v>7.5202087676695298E-2</c:v>
                </c:pt>
                <c:pt idx="616">
                  <c:v>7.5384799519759793E-2</c:v>
                </c:pt>
                <c:pt idx="617">
                  <c:v>7.5567477985305054E-2</c:v>
                </c:pt>
                <c:pt idx="618">
                  <c:v>7.5752904225132797E-2</c:v>
                </c:pt>
                <c:pt idx="619">
                  <c:v>7.5922539116562909E-2</c:v>
                </c:pt>
                <c:pt idx="620">
                  <c:v>7.6092145236877351E-2</c:v>
                </c:pt>
                <c:pt idx="621">
                  <c:v>7.6257089716754184E-2</c:v>
                </c:pt>
                <c:pt idx="622">
                  <c:v>7.6426639109538924E-2</c:v>
                </c:pt>
                <c:pt idx="623">
                  <c:v>7.6600791068679203E-2</c:v>
                </c:pt>
                <c:pt idx="624">
                  <c:v>7.6764725571192419E-2</c:v>
                </c:pt>
                <c:pt idx="625">
                  <c:v>7.6932337020465397E-2</c:v>
                </c:pt>
                <c:pt idx="626">
                  <c:v>7.710362356336356E-2</c:v>
                </c:pt>
                <c:pt idx="627">
                  <c:v>7.7269326944508193E-2</c:v>
                </c:pt>
                <c:pt idx="628">
                  <c:v>7.7427598947770709E-2</c:v>
                </c:pt>
                <c:pt idx="629">
                  <c:v>7.7562711947790228E-2</c:v>
                </c:pt>
                <c:pt idx="630">
                  <c:v>7.7690404715464068E-2</c:v>
                </c:pt>
                <c:pt idx="631">
                  <c:v>7.7825482214071165E-2</c:v>
                </c:pt>
                <c:pt idx="632">
                  <c:v>7.7976266361300089E-2</c:v>
                </c:pt>
                <c:pt idx="633">
                  <c:v>7.8147374201740144E-2</c:v>
                </c:pt>
                <c:pt idx="634">
                  <c:v>7.8303657941197438E-2</c:v>
                </c:pt>
                <c:pt idx="635">
                  <c:v>7.8434954392128706E-2</c:v>
                </c:pt>
                <c:pt idx="636">
                  <c:v>7.8554215803576355E-2</c:v>
                </c:pt>
                <c:pt idx="637">
                  <c:v>7.8669765619772666E-2</c:v>
                </c:pt>
                <c:pt idx="638">
                  <c:v>7.8777908151734966E-2</c:v>
                </c:pt>
                <c:pt idx="639">
                  <c:v>7.8864783423852503E-2</c:v>
                </c:pt>
                <c:pt idx="640">
                  <c:v>7.8938713881201578E-2</c:v>
                </c:pt>
                <c:pt idx="641">
                  <c:v>7.9020031071885169E-2</c:v>
                </c:pt>
                <c:pt idx="642">
                  <c:v>7.9105037428933475E-2</c:v>
                </c:pt>
                <c:pt idx="643">
                  <c:v>7.9190960424428372E-2</c:v>
                </c:pt>
                <c:pt idx="644">
                  <c:v>7.9282418727127713E-2</c:v>
                </c:pt>
                <c:pt idx="645">
                  <c:v>7.9386800305628807E-2</c:v>
                </c:pt>
                <c:pt idx="646">
                  <c:v>7.9495788909962187E-2</c:v>
                </c:pt>
                <c:pt idx="647">
                  <c:v>7.9628775861737208E-2</c:v>
                </c:pt>
                <c:pt idx="648">
                  <c:v>7.9782058322830154E-2</c:v>
                </c:pt>
                <c:pt idx="649">
                  <c:v>7.994547217708807E-2</c:v>
                </c:pt>
                <c:pt idx="650">
                  <c:v>8.0131934461938809E-2</c:v>
                </c:pt>
                <c:pt idx="651">
                  <c:v>8.0341432281666805E-2</c:v>
                </c:pt>
                <c:pt idx="652">
                  <c:v>8.0552731435456909E-2</c:v>
                </c:pt>
                <c:pt idx="653">
                  <c:v>8.0763063539553467E-2</c:v>
                </c:pt>
                <c:pt idx="654">
                  <c:v>8.0965051414511491E-2</c:v>
                </c:pt>
                <c:pt idx="655">
                  <c:v>8.1160544199882806E-2</c:v>
                </c:pt>
                <c:pt idx="656">
                  <c:v>8.132465485877742E-2</c:v>
                </c:pt>
                <c:pt idx="657">
                  <c:v>8.1471225317717597E-2</c:v>
                </c:pt>
                <c:pt idx="658">
                  <c:v>8.1599341643830092E-2</c:v>
                </c:pt>
                <c:pt idx="659">
                  <c:v>8.1734813715824486E-2</c:v>
                </c:pt>
                <c:pt idx="660">
                  <c:v>8.1871188828683564E-2</c:v>
                </c:pt>
                <c:pt idx="661">
                  <c:v>8.1993726275313275E-2</c:v>
                </c:pt>
                <c:pt idx="662">
                  <c:v>8.211164287340858E-2</c:v>
                </c:pt>
                <c:pt idx="663">
                  <c:v>8.2216650638552907E-2</c:v>
                </c:pt>
                <c:pt idx="664">
                  <c:v>8.2316121508866885E-2</c:v>
                </c:pt>
                <c:pt idx="665">
                  <c:v>8.2410057135403739E-2</c:v>
                </c:pt>
                <c:pt idx="666">
                  <c:v>8.2507667163161921E-2</c:v>
                </c:pt>
                <c:pt idx="667">
                  <c:v>8.261447476685993E-2</c:v>
                </c:pt>
                <c:pt idx="668">
                  <c:v>8.2726794594926087E-2</c:v>
                </c:pt>
                <c:pt idx="669">
                  <c:v>8.2830817281171046E-2</c:v>
                </c:pt>
                <c:pt idx="670">
                  <c:v>8.2934829147822228E-2</c:v>
                </c:pt>
                <c:pt idx="671">
                  <c:v>8.303698956461511E-2</c:v>
                </c:pt>
                <c:pt idx="672">
                  <c:v>8.3145581086668863E-2</c:v>
                </c:pt>
                <c:pt idx="673">
                  <c:v>8.3268882585674484E-2</c:v>
                </c:pt>
                <c:pt idx="674">
                  <c:v>8.3400448761580565E-2</c:v>
                </c:pt>
                <c:pt idx="675">
                  <c:v>8.353383735171821E-2</c:v>
                </c:pt>
                <c:pt idx="676">
                  <c:v>8.3648813236802899E-2</c:v>
                </c:pt>
                <c:pt idx="677">
                  <c:v>8.3755499033437722E-2</c:v>
                </c:pt>
                <c:pt idx="678">
                  <c:v>8.3852058260413614E-2</c:v>
                </c:pt>
                <c:pt idx="679">
                  <c:v>8.394952764269116E-2</c:v>
                </c:pt>
                <c:pt idx="680">
                  <c:v>8.4026760783838153E-2</c:v>
                </c:pt>
                <c:pt idx="681">
                  <c:v>8.4102149287494724E-2</c:v>
                </c:pt>
                <c:pt idx="682">
                  <c:v>8.4172935757380149E-2</c:v>
                </c:pt>
                <c:pt idx="683">
                  <c:v>8.4236363532240052E-2</c:v>
                </c:pt>
                <c:pt idx="684">
                  <c:v>8.4312655380768847E-2</c:v>
                </c:pt>
                <c:pt idx="685">
                  <c:v>8.4385265107654844E-2</c:v>
                </c:pt>
                <c:pt idx="686">
                  <c:v>8.4461545597486157E-2</c:v>
                </c:pt>
                <c:pt idx="687">
                  <c:v>8.4532306632446458E-2</c:v>
                </c:pt>
                <c:pt idx="688">
                  <c:v>8.4600306025991501E-2</c:v>
                </c:pt>
                <c:pt idx="689">
                  <c:v>8.4709646706392402E-2</c:v>
                </c:pt>
                <c:pt idx="690">
                  <c:v>8.481805675372131E-2</c:v>
                </c:pt>
                <c:pt idx="691">
                  <c:v>8.4924617888220547E-2</c:v>
                </c:pt>
                <c:pt idx="692">
                  <c:v>8.5024738262386892E-2</c:v>
                </c:pt>
                <c:pt idx="693">
                  <c:v>8.5125767010662393E-2</c:v>
                </c:pt>
                <c:pt idx="694">
                  <c:v>8.5238723433939387E-2</c:v>
                </c:pt>
                <c:pt idx="695">
                  <c:v>8.5351667099503661E-2</c:v>
                </c:pt>
                <c:pt idx="696">
                  <c:v>8.5482959554553595E-2</c:v>
                </c:pt>
                <c:pt idx="697">
                  <c:v>8.5605055249271367E-2</c:v>
                </c:pt>
                <c:pt idx="698">
                  <c:v>8.572897172605308E-2</c:v>
                </c:pt>
                <c:pt idx="699">
                  <c:v>8.5850119657921567E-2</c:v>
                </c:pt>
                <c:pt idx="700">
                  <c:v>8.5968500049128094E-2</c:v>
                </c:pt>
                <c:pt idx="701">
                  <c:v>8.6110721521231712E-2</c:v>
                </c:pt>
                <c:pt idx="702">
                  <c:v>8.6264848406494815E-2</c:v>
                </c:pt>
                <c:pt idx="703">
                  <c:v>8.641619990688347E-2</c:v>
                </c:pt>
                <c:pt idx="704">
                  <c:v>8.65537723045747E-2</c:v>
                </c:pt>
                <c:pt idx="705">
                  <c:v>8.6673903385151407E-2</c:v>
                </c:pt>
                <c:pt idx="706">
                  <c:v>8.6776599431535678E-2</c:v>
                </c:pt>
                <c:pt idx="707">
                  <c:v>8.6891203102370779E-2</c:v>
                </c:pt>
                <c:pt idx="708">
                  <c:v>8.7010376989129751E-2</c:v>
                </c:pt>
                <c:pt idx="709">
                  <c:v>8.7134119456464959E-2</c:v>
                </c:pt>
                <c:pt idx="710">
                  <c:v>8.7283506625667973E-2</c:v>
                </c:pt>
                <c:pt idx="711">
                  <c:v>8.7452113184496152E-2</c:v>
                </c:pt>
                <c:pt idx="712">
                  <c:v>8.7653670674871495E-2</c:v>
                </c:pt>
                <c:pt idx="713">
                  <c:v>8.7882663975528283E-2</c:v>
                </c:pt>
                <c:pt idx="714">
                  <c:v>8.8146399274729753E-2</c:v>
                </c:pt>
                <c:pt idx="715">
                  <c:v>8.839267256150278E-2</c:v>
                </c:pt>
                <c:pt idx="716">
                  <c:v>8.8641630736900151E-2</c:v>
                </c:pt>
                <c:pt idx="717">
                  <c:v>8.8881377448394208E-2</c:v>
                </c:pt>
                <c:pt idx="718">
                  <c:v>8.9096368549963001E-2</c:v>
                </c:pt>
                <c:pt idx="719">
                  <c:v>8.9295765785587733E-2</c:v>
                </c:pt>
                <c:pt idx="720">
                  <c:v>8.9496037662187305E-2</c:v>
                </c:pt>
                <c:pt idx="721">
                  <c:v>8.9716381829695505E-2</c:v>
                </c:pt>
                <c:pt idx="722">
                  <c:v>8.9965010715802651E-2</c:v>
                </c:pt>
                <c:pt idx="723">
                  <c:v>9.0239162081971039E-2</c:v>
                </c:pt>
                <c:pt idx="724">
                  <c:v>9.0515978692735172E-2</c:v>
                </c:pt>
                <c:pt idx="725">
                  <c:v>9.0778107278810388E-2</c:v>
                </c:pt>
                <c:pt idx="726">
                  <c:v>9.1006386302511705E-2</c:v>
                </c:pt>
                <c:pt idx="727">
                  <c:v>9.1202664592891572E-2</c:v>
                </c:pt>
                <c:pt idx="728">
                  <c:v>9.1371524383532535E-2</c:v>
                </c:pt>
                <c:pt idx="729">
                  <c:v>9.15284927766261E-2</c:v>
                </c:pt>
                <c:pt idx="730">
                  <c:v>9.1667188525823867E-2</c:v>
                </c:pt>
                <c:pt idx="731">
                  <c:v>9.1811338719626934E-2</c:v>
                </c:pt>
                <c:pt idx="732">
                  <c:v>9.195181954741774E-2</c:v>
                </c:pt>
                <c:pt idx="733">
                  <c:v>9.2058535297350072E-2</c:v>
                </c:pt>
                <c:pt idx="734">
                  <c:v>9.2153384182171463E-2</c:v>
                </c:pt>
                <c:pt idx="735">
                  <c:v>9.2247312192348233E-2</c:v>
                </c:pt>
                <c:pt idx="736">
                  <c:v>9.2317524456818456E-2</c:v>
                </c:pt>
                <c:pt idx="737">
                  <c:v>9.2379525994111686E-2</c:v>
                </c:pt>
                <c:pt idx="738">
                  <c:v>9.2455199131779506E-2</c:v>
                </c:pt>
                <c:pt idx="739">
                  <c:v>9.2525396802066062E-2</c:v>
                </c:pt>
                <c:pt idx="740">
                  <c:v>9.2604705124148604E-2</c:v>
                </c:pt>
                <c:pt idx="741">
                  <c:v>9.2673069319385126E-2</c:v>
                </c:pt>
                <c:pt idx="742">
                  <c:v>9.2751454511551035E-2</c:v>
                </c:pt>
                <c:pt idx="743">
                  <c:v>9.2809783690465955E-2</c:v>
                </c:pt>
                <c:pt idx="744">
                  <c:v>9.2860818931222167E-2</c:v>
                </c:pt>
                <c:pt idx="745">
                  <c:v>9.2900916221835328E-2</c:v>
                </c:pt>
                <c:pt idx="746">
                  <c:v>9.2939189408556541E-2</c:v>
                </c:pt>
                <c:pt idx="747">
                  <c:v>9.2994774047345949E-2</c:v>
                </c:pt>
                <c:pt idx="748">
                  <c:v>9.3074956279735235E-2</c:v>
                </c:pt>
                <c:pt idx="749">
                  <c:v>9.3169708811703E-2</c:v>
                </c:pt>
                <c:pt idx="750">
                  <c:v>9.3275383737510056E-2</c:v>
                </c:pt>
                <c:pt idx="751">
                  <c:v>9.3384690876103849E-2</c:v>
                </c:pt>
                <c:pt idx="752">
                  <c:v>9.3482146332434055E-2</c:v>
                </c:pt>
                <c:pt idx="753">
                  <c:v>9.3575038954094608E-2</c:v>
                </c:pt>
                <c:pt idx="754">
                  <c:v>9.3650621681018828E-2</c:v>
                </c:pt>
                <c:pt idx="755">
                  <c:v>9.3723467095796278E-2</c:v>
                </c:pt>
                <c:pt idx="756">
                  <c:v>9.3825441762464004E-2</c:v>
                </c:pt>
                <c:pt idx="757">
                  <c:v>9.3972922437755832E-2</c:v>
                </c:pt>
                <c:pt idx="758">
                  <c:v>9.4135854190192339E-2</c:v>
                </c:pt>
                <c:pt idx="759">
                  <c:v>9.4290569269032509E-2</c:v>
                </c:pt>
                <c:pt idx="760">
                  <c:v>9.4424333012432984E-2</c:v>
                </c:pt>
                <c:pt idx="761">
                  <c:v>9.4548981075158453E-2</c:v>
                </c:pt>
                <c:pt idx="762">
                  <c:v>9.46681555690468E-2</c:v>
                </c:pt>
                <c:pt idx="763">
                  <c:v>9.4784587159251726E-2</c:v>
                </c:pt>
                <c:pt idx="764">
                  <c:v>9.4911009237262547E-2</c:v>
                </c:pt>
                <c:pt idx="765">
                  <c:v>9.5046508682513201E-2</c:v>
                </c:pt>
                <c:pt idx="766">
                  <c:v>9.5200173753881207E-2</c:v>
                </c:pt>
                <c:pt idx="767">
                  <c:v>9.5361996643627489E-2</c:v>
                </c:pt>
                <c:pt idx="768">
                  <c:v>9.5499252837983245E-2</c:v>
                </c:pt>
                <c:pt idx="769">
                  <c:v>9.5636490195661519E-2</c:v>
                </c:pt>
                <c:pt idx="770">
                  <c:v>9.5784612697784932E-2</c:v>
                </c:pt>
                <c:pt idx="771">
                  <c:v>9.5939072918679383E-2</c:v>
                </c:pt>
                <c:pt idx="772">
                  <c:v>9.6084425453338368E-2</c:v>
                </c:pt>
                <c:pt idx="773">
                  <c:v>9.6243380600618045E-2</c:v>
                </c:pt>
                <c:pt idx="774">
                  <c:v>9.6413207609060247E-2</c:v>
                </c:pt>
                <c:pt idx="775">
                  <c:v>9.6590269231053308E-2</c:v>
                </c:pt>
                <c:pt idx="776">
                  <c:v>9.6759129569429433E-2</c:v>
                </c:pt>
                <c:pt idx="777">
                  <c:v>9.693976040723512E-2</c:v>
                </c:pt>
                <c:pt idx="778">
                  <c:v>9.7116728829724164E-2</c:v>
                </c:pt>
                <c:pt idx="779">
                  <c:v>9.7296387804808274E-2</c:v>
                </c:pt>
                <c:pt idx="780">
                  <c:v>9.7461500417428112E-2</c:v>
                </c:pt>
                <c:pt idx="781">
                  <c:v>9.7607538853008352E-2</c:v>
                </c:pt>
                <c:pt idx="782">
                  <c:v>9.7721814927804032E-2</c:v>
                </c:pt>
                <c:pt idx="783">
                  <c:v>9.7844239089589474E-2</c:v>
                </c:pt>
                <c:pt idx="784">
                  <c:v>9.7968461622174999E-2</c:v>
                </c:pt>
                <c:pt idx="785">
                  <c:v>9.807544384418905E-2</c:v>
                </c:pt>
                <c:pt idx="786">
                  <c:v>9.8168817276795689E-2</c:v>
                </c:pt>
                <c:pt idx="787">
                  <c:v>9.8252211418405552E-2</c:v>
                </c:pt>
                <c:pt idx="788">
                  <c:v>9.8328347822248044E-2</c:v>
                </c:pt>
                <c:pt idx="789">
                  <c:v>9.8411728661560935E-2</c:v>
                </c:pt>
                <c:pt idx="790">
                  <c:v>9.8481509454743016E-2</c:v>
                </c:pt>
                <c:pt idx="791">
                  <c:v>9.8553097675702028E-2</c:v>
                </c:pt>
                <c:pt idx="792">
                  <c:v>9.8642802262249016E-2</c:v>
                </c:pt>
                <c:pt idx="793">
                  <c:v>9.8741558611841515E-2</c:v>
                </c:pt>
                <c:pt idx="794">
                  <c:v>9.883396397794128E-2</c:v>
                </c:pt>
                <c:pt idx="795">
                  <c:v>9.8944476830154907E-2</c:v>
                </c:pt>
                <c:pt idx="796">
                  <c:v>9.9056788854814962E-2</c:v>
                </c:pt>
                <c:pt idx="797">
                  <c:v>9.9181766440519528E-2</c:v>
                </c:pt>
                <c:pt idx="798">
                  <c:v>9.9328459331067168E-2</c:v>
                </c:pt>
                <c:pt idx="799">
                  <c:v>9.9484183789628103E-2</c:v>
                </c:pt>
                <c:pt idx="800">
                  <c:v>9.9627211635039847E-2</c:v>
                </c:pt>
                <c:pt idx="801">
                  <c:v>9.9768408934061525E-2</c:v>
                </c:pt>
                <c:pt idx="802">
                  <c:v>9.9894202553956826E-2</c:v>
                </c:pt>
                <c:pt idx="803">
                  <c:v>0.1000163610679011</c:v>
                </c:pt>
                <c:pt idx="804">
                  <c:v>0.10013398109022162</c:v>
                </c:pt>
                <c:pt idx="805">
                  <c:v>0.10026425173672027</c:v>
                </c:pt>
                <c:pt idx="806">
                  <c:v>0.10039269645230124</c:v>
                </c:pt>
                <c:pt idx="807">
                  <c:v>0.10053016829114041</c:v>
                </c:pt>
                <c:pt idx="808">
                  <c:v>0.10068389730517206</c:v>
                </c:pt>
                <c:pt idx="809">
                  <c:v>0.1008168086376862</c:v>
                </c:pt>
                <c:pt idx="810">
                  <c:v>0.10092619858992138</c:v>
                </c:pt>
                <c:pt idx="811">
                  <c:v>0.10101840231320926</c:v>
                </c:pt>
                <c:pt idx="812">
                  <c:v>0.10110155916425183</c:v>
                </c:pt>
                <c:pt idx="813">
                  <c:v>0.10118742039538288</c:v>
                </c:pt>
                <c:pt idx="814">
                  <c:v>0.10126152626740334</c:v>
                </c:pt>
                <c:pt idx="815">
                  <c:v>0.10133110848944488</c:v>
                </c:pt>
                <c:pt idx="816">
                  <c:v>0.10141243222300803</c:v>
                </c:pt>
                <c:pt idx="817">
                  <c:v>0.10150368764926819</c:v>
                </c:pt>
                <c:pt idx="818">
                  <c:v>0.10159674153792631</c:v>
                </c:pt>
                <c:pt idx="819">
                  <c:v>0.10169340000074344</c:v>
                </c:pt>
                <c:pt idx="820">
                  <c:v>0.10179456520722491</c:v>
                </c:pt>
                <c:pt idx="821">
                  <c:v>0.10190023578876876</c:v>
                </c:pt>
                <c:pt idx="822">
                  <c:v>0.10201853746450106</c:v>
                </c:pt>
                <c:pt idx="823">
                  <c:v>0.10214043676409221</c:v>
                </c:pt>
                <c:pt idx="824">
                  <c:v>0.1022686407349794</c:v>
                </c:pt>
                <c:pt idx="825">
                  <c:v>0.10238780151822342</c:v>
                </c:pt>
                <c:pt idx="826">
                  <c:v>0.10251507121778163</c:v>
                </c:pt>
                <c:pt idx="827">
                  <c:v>0.1026387149165101</c:v>
                </c:pt>
                <c:pt idx="828">
                  <c:v>0.10275873395726902</c:v>
                </c:pt>
                <c:pt idx="829">
                  <c:v>0.10288595646012375</c:v>
                </c:pt>
                <c:pt idx="830">
                  <c:v>0.1030185754554179</c:v>
                </c:pt>
                <c:pt idx="831">
                  <c:v>0.10313674491145731</c:v>
                </c:pt>
                <c:pt idx="832">
                  <c:v>0.10325760609261647</c:v>
                </c:pt>
                <c:pt idx="833">
                  <c:v>0.10340550587094627</c:v>
                </c:pt>
                <c:pt idx="834">
                  <c:v>0.10357502261338476</c:v>
                </c:pt>
                <c:pt idx="835">
                  <c:v>0.10376163813411717</c:v>
                </c:pt>
                <c:pt idx="836">
                  <c:v>0.10395723151503142</c:v>
                </c:pt>
                <c:pt idx="837">
                  <c:v>0.10414918228970962</c:v>
                </c:pt>
                <c:pt idx="838">
                  <c:v>0.1043293842244848</c:v>
                </c:pt>
                <c:pt idx="839">
                  <c:v>0.10451585903583661</c:v>
                </c:pt>
                <c:pt idx="840">
                  <c:v>0.10470590144468718</c:v>
                </c:pt>
                <c:pt idx="841">
                  <c:v>0.10490761311295028</c:v>
                </c:pt>
                <c:pt idx="842">
                  <c:v>0.10510478296100748</c:v>
                </c:pt>
                <c:pt idx="843">
                  <c:v>0.10529471349291131</c:v>
                </c:pt>
                <c:pt idx="844">
                  <c:v>0.1054720094421633</c:v>
                </c:pt>
                <c:pt idx="845">
                  <c:v>0.10565557212438563</c:v>
                </c:pt>
                <c:pt idx="846">
                  <c:v>0.1058364024057635</c:v>
                </c:pt>
                <c:pt idx="847">
                  <c:v>0.10598392130014309</c:v>
                </c:pt>
                <c:pt idx="848">
                  <c:v>0.10613141843590825</c:v>
                </c:pt>
                <c:pt idx="849">
                  <c:v>0.10627529711765216</c:v>
                </c:pt>
                <c:pt idx="850">
                  <c:v>0.10642634745726311</c:v>
                </c:pt>
                <c:pt idx="851">
                  <c:v>0.10657198153661418</c:v>
                </c:pt>
                <c:pt idx="852">
                  <c:v>0.1066987198630379</c:v>
                </c:pt>
                <c:pt idx="853">
                  <c:v>0.10681735395340188</c:v>
                </c:pt>
                <c:pt idx="854">
                  <c:v>0.1069359739713879</c:v>
                </c:pt>
                <c:pt idx="855">
                  <c:v>0.1070563768719854</c:v>
                </c:pt>
                <c:pt idx="856">
                  <c:v>0.10715071229918596</c:v>
                </c:pt>
                <c:pt idx="857">
                  <c:v>0.10723605573244234</c:v>
                </c:pt>
                <c:pt idx="858">
                  <c:v>0.10734205111904753</c:v>
                </c:pt>
                <c:pt idx="859">
                  <c:v>0.10742737822505082</c:v>
                </c:pt>
                <c:pt idx="860">
                  <c:v>0.10749294042316823</c:v>
                </c:pt>
                <c:pt idx="861">
                  <c:v>0.10754592590830094</c:v>
                </c:pt>
                <c:pt idx="862">
                  <c:v>0.10761327628609471</c:v>
                </c:pt>
                <c:pt idx="863">
                  <c:v>0.10768780541691736</c:v>
                </c:pt>
                <c:pt idx="864">
                  <c:v>0.10776053331002684</c:v>
                </c:pt>
                <c:pt idx="865">
                  <c:v>0.10783954033540862</c:v>
                </c:pt>
                <c:pt idx="866">
                  <c:v>0.10791315490035278</c:v>
                </c:pt>
                <c:pt idx="867">
                  <c:v>0.10799394513662751</c:v>
                </c:pt>
                <c:pt idx="868">
                  <c:v>0.10808549951460643</c:v>
                </c:pt>
                <c:pt idx="869">
                  <c:v>0.1081644808705598</c:v>
                </c:pt>
                <c:pt idx="870">
                  <c:v>0.10823627669045859</c:v>
                </c:pt>
                <c:pt idx="871">
                  <c:v>0.10829191490567079</c:v>
                </c:pt>
                <c:pt idx="872">
                  <c:v>0.1083520365937803</c:v>
                </c:pt>
                <c:pt idx="873">
                  <c:v>0.10843189414231266</c:v>
                </c:pt>
                <c:pt idx="874">
                  <c:v>0.10851174531412618</c:v>
                </c:pt>
                <c:pt idx="875">
                  <c:v>0.10860594355484166</c:v>
                </c:pt>
                <c:pt idx="876">
                  <c:v>0.10871358782293329</c:v>
                </c:pt>
                <c:pt idx="877">
                  <c:v>0.10881404535325136</c:v>
                </c:pt>
                <c:pt idx="878">
                  <c:v>0.1089270480134184</c:v>
                </c:pt>
                <c:pt idx="879">
                  <c:v>0.10906962838661974</c:v>
                </c:pt>
                <c:pt idx="880">
                  <c:v>0.10923908427671572</c:v>
                </c:pt>
                <c:pt idx="881">
                  <c:v>0.10942643857903946</c:v>
                </c:pt>
                <c:pt idx="882">
                  <c:v>0.10960658831891464</c:v>
                </c:pt>
                <c:pt idx="883">
                  <c:v>0.10975713634088144</c:v>
                </c:pt>
                <c:pt idx="884">
                  <c:v>0.10987540817449258</c:v>
                </c:pt>
                <c:pt idx="885">
                  <c:v>0.10998560343074319</c:v>
                </c:pt>
                <c:pt idx="886">
                  <c:v>0.11009309929673478</c:v>
                </c:pt>
                <c:pt idx="887">
                  <c:v>0.11020058360860735</c:v>
                </c:pt>
                <c:pt idx="888">
                  <c:v>0.11030984748366082</c:v>
                </c:pt>
                <c:pt idx="889">
                  <c:v>0.11040924932643789</c:v>
                </c:pt>
                <c:pt idx="890">
                  <c:v>0.11050953666766267</c:v>
                </c:pt>
                <c:pt idx="891">
                  <c:v>0.11060444220985957</c:v>
                </c:pt>
                <c:pt idx="892">
                  <c:v>0.11069575790798662</c:v>
                </c:pt>
                <c:pt idx="893">
                  <c:v>0.11079959700045465</c:v>
                </c:pt>
                <c:pt idx="894">
                  <c:v>0.11089537005240782</c:v>
                </c:pt>
                <c:pt idx="895">
                  <c:v>0.1109956086561681</c:v>
                </c:pt>
                <c:pt idx="896">
                  <c:v>0.11110299601141015</c:v>
                </c:pt>
                <c:pt idx="897">
                  <c:v>0.11121842455791267</c:v>
                </c:pt>
                <c:pt idx="898">
                  <c:v>0.11134636466422379</c:v>
                </c:pt>
                <c:pt idx="899">
                  <c:v>0.11147697194352882</c:v>
                </c:pt>
                <c:pt idx="900">
                  <c:v>0.11160398457966782</c:v>
                </c:pt>
                <c:pt idx="901">
                  <c:v>0.11172382678161664</c:v>
                </c:pt>
                <c:pt idx="902">
                  <c:v>0.11183918369289787</c:v>
                </c:pt>
                <c:pt idx="903">
                  <c:v>0.11195273912707213</c:v>
                </c:pt>
                <c:pt idx="904">
                  <c:v>0.11206985760148297</c:v>
                </c:pt>
                <c:pt idx="905">
                  <c:v>0.11218785623748416</c:v>
                </c:pt>
                <c:pt idx="906">
                  <c:v>0.11231567238262491</c:v>
                </c:pt>
                <c:pt idx="907">
                  <c:v>0.11246581313986675</c:v>
                </c:pt>
                <c:pt idx="908">
                  <c:v>0.11263469455111595</c:v>
                </c:pt>
                <c:pt idx="909">
                  <c:v>0.11280980070967161</c:v>
                </c:pt>
                <c:pt idx="910">
                  <c:v>0.11297594452986102</c:v>
                </c:pt>
                <c:pt idx="911">
                  <c:v>0.11314384679684682</c:v>
                </c:pt>
                <c:pt idx="912">
                  <c:v>0.1133090422569368</c:v>
                </c:pt>
                <c:pt idx="913">
                  <c:v>0.11345635572821677</c:v>
                </c:pt>
                <c:pt idx="914">
                  <c:v>0.11357954669579656</c:v>
                </c:pt>
                <c:pt idx="915">
                  <c:v>0.11368844201536908</c:v>
                </c:pt>
                <c:pt idx="916">
                  <c:v>0.11379286327402566</c:v>
                </c:pt>
                <c:pt idx="917">
                  <c:v>0.11390441240149264</c:v>
                </c:pt>
                <c:pt idx="918">
                  <c:v>0.11402397924842522</c:v>
                </c:pt>
                <c:pt idx="919">
                  <c:v>0.11416048212523462</c:v>
                </c:pt>
                <c:pt idx="920">
                  <c:v>0.11429785836417845</c:v>
                </c:pt>
                <c:pt idx="921">
                  <c:v>0.11443254012075701</c:v>
                </c:pt>
                <c:pt idx="922">
                  <c:v>0.11456006969909679</c:v>
                </c:pt>
                <c:pt idx="923">
                  <c:v>0.11469828269445922</c:v>
                </c:pt>
                <c:pt idx="924">
                  <c:v>0.11484984917894188</c:v>
                </c:pt>
                <c:pt idx="925">
                  <c:v>0.11497643416577499</c:v>
                </c:pt>
                <c:pt idx="926">
                  <c:v>0.11509587291077608</c:v>
                </c:pt>
                <c:pt idx="927">
                  <c:v>0.11520995033203721</c:v>
                </c:pt>
                <c:pt idx="928">
                  <c:v>0.1153382718774898</c:v>
                </c:pt>
                <c:pt idx="929">
                  <c:v>0.11547905018574532</c:v>
                </c:pt>
                <c:pt idx="930">
                  <c:v>0.11561802704899399</c:v>
                </c:pt>
                <c:pt idx="931">
                  <c:v>0.11575520321547372</c:v>
                </c:pt>
                <c:pt idx="932">
                  <c:v>0.11589057942349001</c:v>
                </c:pt>
                <c:pt idx="933">
                  <c:v>0.11601881366487962</c:v>
                </c:pt>
                <c:pt idx="934">
                  <c:v>0.11616305753342972</c:v>
                </c:pt>
                <c:pt idx="935">
                  <c:v>0.11630460999020215</c:v>
                </c:pt>
                <c:pt idx="936">
                  <c:v>0.11642923078708202</c:v>
                </c:pt>
                <c:pt idx="937">
                  <c:v>0.1165520560896047</c:v>
                </c:pt>
                <c:pt idx="938">
                  <c:v>0.11666240798768035</c:v>
                </c:pt>
                <c:pt idx="939">
                  <c:v>0.11677185792178606</c:v>
                </c:pt>
                <c:pt idx="940">
                  <c:v>0.11688841337895987</c:v>
                </c:pt>
                <c:pt idx="941">
                  <c:v>0.11701118229864969</c:v>
                </c:pt>
                <c:pt idx="942">
                  <c:v>0.11713660454258262</c:v>
                </c:pt>
                <c:pt idx="943">
                  <c:v>0.11726912584957891</c:v>
                </c:pt>
                <c:pt idx="944">
                  <c:v>0.11741941399848509</c:v>
                </c:pt>
                <c:pt idx="945">
                  <c:v>0.11757679216743493</c:v>
                </c:pt>
                <c:pt idx="946">
                  <c:v>0.11772970090077738</c:v>
                </c:pt>
                <c:pt idx="947">
                  <c:v>0.11786925416168353</c:v>
                </c:pt>
                <c:pt idx="948">
                  <c:v>0.11798568178893548</c:v>
                </c:pt>
                <c:pt idx="949">
                  <c:v>0.11809943004284482</c:v>
                </c:pt>
                <c:pt idx="950">
                  <c:v>0.118210499836107</c:v>
                </c:pt>
                <c:pt idx="951">
                  <c:v>0.11832333411332548</c:v>
                </c:pt>
                <c:pt idx="952">
                  <c:v>0.11843082579503865</c:v>
                </c:pt>
                <c:pt idx="953">
                  <c:v>0.11855162910164323</c:v>
                </c:pt>
                <c:pt idx="954">
                  <c:v>0.11866975351698697</c:v>
                </c:pt>
                <c:pt idx="955">
                  <c:v>0.11878786398060122</c:v>
                </c:pt>
                <c:pt idx="956">
                  <c:v>0.11888909041890218</c:v>
                </c:pt>
                <c:pt idx="957">
                  <c:v>0.11899652130698399</c:v>
                </c:pt>
                <c:pt idx="958">
                  <c:v>0.11911991940672095</c:v>
                </c:pt>
                <c:pt idx="959">
                  <c:v>0.11923353872354739</c:v>
                </c:pt>
                <c:pt idx="960">
                  <c:v>0.11934537013160366</c:v>
                </c:pt>
                <c:pt idx="961">
                  <c:v>0.11945718903479435</c:v>
                </c:pt>
                <c:pt idx="962">
                  <c:v>0.11956455891214537</c:v>
                </c:pt>
                <c:pt idx="963">
                  <c:v>0.11968345094501097</c:v>
                </c:pt>
                <c:pt idx="964">
                  <c:v>0.11982007060230812</c:v>
                </c:pt>
                <c:pt idx="965">
                  <c:v>0.11998328000920903</c:v>
                </c:pt>
                <c:pt idx="966">
                  <c:v>0.12014380240797119</c:v>
                </c:pt>
                <c:pt idx="967">
                  <c:v>0.12030518569362417</c:v>
                </c:pt>
                <c:pt idx="968">
                  <c:v>0.12045679131715321</c:v>
                </c:pt>
                <c:pt idx="969">
                  <c:v>0.12062787415224456</c:v>
                </c:pt>
                <c:pt idx="970">
                  <c:v>0.12082551373362618</c:v>
                </c:pt>
                <c:pt idx="971">
                  <c:v>0.12103197435686928</c:v>
                </c:pt>
                <c:pt idx="972">
                  <c:v>0.12124547891990087</c:v>
                </c:pt>
                <c:pt idx="973">
                  <c:v>0.12143856827038298</c:v>
                </c:pt>
                <c:pt idx="974">
                  <c:v>0.12159000217707837</c:v>
                </c:pt>
                <c:pt idx="975">
                  <c:v>0.12171927847790194</c:v>
                </c:pt>
                <c:pt idx="976">
                  <c:v>0.12183791462275581</c:v>
                </c:pt>
                <c:pt idx="977">
                  <c:v>0.12196715888041879</c:v>
                </c:pt>
                <c:pt idx="978">
                  <c:v>0.12208665069515037</c:v>
                </c:pt>
                <c:pt idx="979">
                  <c:v>0.1222017033938383</c:v>
                </c:pt>
                <c:pt idx="980">
                  <c:v>0.1223078941372909</c:v>
                </c:pt>
                <c:pt idx="981">
                  <c:v>0.12239726260753483</c:v>
                </c:pt>
                <c:pt idx="982">
                  <c:v>0.12249193138411764</c:v>
                </c:pt>
                <c:pt idx="983">
                  <c:v>0.12261224512002208</c:v>
                </c:pt>
                <c:pt idx="984">
                  <c:v>0.1227290063752321</c:v>
                </c:pt>
                <c:pt idx="985">
                  <c:v>0.12283602555078228</c:v>
                </c:pt>
                <c:pt idx="986">
                  <c:v>0.12294480190096553</c:v>
                </c:pt>
                <c:pt idx="987">
                  <c:v>0.12305621906551402</c:v>
                </c:pt>
                <c:pt idx="988">
                  <c:v>0.12317027616049721</c:v>
                </c:pt>
                <c:pt idx="989">
                  <c:v>0.12327371204426574</c:v>
                </c:pt>
                <c:pt idx="990">
                  <c:v>0.1233859764934591</c:v>
                </c:pt>
                <c:pt idx="991">
                  <c:v>0.12349469304168328</c:v>
                </c:pt>
                <c:pt idx="992">
                  <c:v>0.1235972116409446</c:v>
                </c:pt>
                <c:pt idx="993">
                  <c:v>0.12369795243937427</c:v>
                </c:pt>
                <c:pt idx="994">
                  <c:v>0.12382165532640378</c:v>
                </c:pt>
                <c:pt idx="995">
                  <c:v>0.12395152689067739</c:v>
                </c:pt>
                <c:pt idx="996">
                  <c:v>0.12406989852119937</c:v>
                </c:pt>
                <c:pt idx="997">
                  <c:v>0.12416617555889105</c:v>
                </c:pt>
                <c:pt idx="998">
                  <c:v>0.12425449496431155</c:v>
                </c:pt>
                <c:pt idx="999">
                  <c:v>0.12433839117503383</c:v>
                </c:pt>
                <c:pt idx="1000">
                  <c:v>0.12441698229242362</c:v>
                </c:pt>
                <c:pt idx="1001">
                  <c:v>0.12450792834778962</c:v>
                </c:pt>
                <c:pt idx="1002">
                  <c:v>0.12459886613272241</c:v>
                </c:pt>
                <c:pt idx="1003">
                  <c:v>0.1247127474235178</c:v>
                </c:pt>
                <c:pt idx="1004">
                  <c:v>0.12484338595483223</c:v>
                </c:pt>
                <c:pt idx="1005">
                  <c:v>0.12498018504175733</c:v>
                </c:pt>
                <c:pt idx="1006">
                  <c:v>0.12512578931519111</c:v>
                </c:pt>
                <c:pt idx="1007">
                  <c:v>0.12526960787465047</c:v>
                </c:pt>
                <c:pt idx="1008">
                  <c:v>0.12541252362076835</c:v>
                </c:pt>
                <c:pt idx="1009">
                  <c:v>0.1255527729207441</c:v>
                </c:pt>
                <c:pt idx="1010">
                  <c:v>0.12568418365930717</c:v>
                </c:pt>
                <c:pt idx="1011">
                  <c:v>0.1258067593179632</c:v>
                </c:pt>
                <c:pt idx="1012">
                  <c:v>0.12590992286799174</c:v>
                </c:pt>
                <c:pt idx="1013">
                  <c:v>0.12600161486757644</c:v>
                </c:pt>
                <c:pt idx="1014">
                  <c:v>0.12609241692752321</c:v>
                </c:pt>
                <c:pt idx="1015">
                  <c:v>0.12618056637968736</c:v>
                </c:pt>
                <c:pt idx="1016">
                  <c:v>0.1262713521926595</c:v>
                </c:pt>
                <c:pt idx="1017">
                  <c:v>0.1263471476261091</c:v>
                </c:pt>
                <c:pt idx="1018">
                  <c:v>0.12642381855671581</c:v>
                </c:pt>
                <c:pt idx="1019">
                  <c:v>0.12652603732082132</c:v>
                </c:pt>
                <c:pt idx="1020">
                  <c:v>0.12663529410167898</c:v>
                </c:pt>
                <c:pt idx="1021">
                  <c:v>0.12675334849493727</c:v>
                </c:pt>
                <c:pt idx="1022">
                  <c:v>0.12689076739818056</c:v>
                </c:pt>
                <c:pt idx="1023">
                  <c:v>0.12704313935868797</c:v>
                </c:pt>
                <c:pt idx="1024">
                  <c:v>0.12718580188192544</c:v>
                </c:pt>
                <c:pt idx="1025">
                  <c:v>0.12733196582706238</c:v>
                </c:pt>
                <c:pt idx="1026">
                  <c:v>0.12749219331522296</c:v>
                </c:pt>
                <c:pt idx="1027">
                  <c:v>0.12764359350317803</c:v>
                </c:pt>
                <c:pt idx="1028">
                  <c:v>0.12780025096140554</c:v>
                </c:pt>
                <c:pt idx="1029">
                  <c:v>0.12797360167717534</c:v>
                </c:pt>
                <c:pt idx="1030">
                  <c:v>0.12815659926616491</c:v>
                </c:pt>
                <c:pt idx="1031">
                  <c:v>0.12833692470569102</c:v>
                </c:pt>
                <c:pt idx="1032">
                  <c:v>0.12850666479708112</c:v>
                </c:pt>
                <c:pt idx="1033">
                  <c:v>0.12867637608166196</c:v>
                </c:pt>
                <c:pt idx="1034">
                  <c:v>0.12883814655433196</c:v>
                </c:pt>
                <c:pt idx="1035">
                  <c:v>0.12899198006370496</c:v>
                </c:pt>
                <c:pt idx="1036">
                  <c:v>0.12914403221876589</c:v>
                </c:pt>
                <c:pt idx="1037">
                  <c:v>0.12928815280224679</c:v>
                </c:pt>
                <c:pt idx="1038">
                  <c:v>0.12942961683217794</c:v>
                </c:pt>
                <c:pt idx="1039">
                  <c:v>0.12958248092575422</c:v>
                </c:pt>
                <c:pt idx="1040">
                  <c:v>0.12972214665056311</c:v>
                </c:pt>
                <c:pt idx="1041">
                  <c:v>0.12983544602055541</c:v>
                </c:pt>
                <c:pt idx="1042">
                  <c:v>0.12992502248202897</c:v>
                </c:pt>
                <c:pt idx="1043">
                  <c:v>0.13000844432305683</c:v>
                </c:pt>
                <c:pt idx="1044">
                  <c:v>0.13011644331692737</c:v>
                </c:pt>
                <c:pt idx="1045">
                  <c:v>0.13024549998747065</c:v>
                </c:pt>
                <c:pt idx="1046">
                  <c:v>0.13037278446977685</c:v>
                </c:pt>
                <c:pt idx="1047">
                  <c:v>0.130492153813589</c:v>
                </c:pt>
                <c:pt idx="1048">
                  <c:v>0.13060975379125775</c:v>
                </c:pt>
                <c:pt idx="1049">
                  <c:v>0.13072383010668134</c:v>
                </c:pt>
                <c:pt idx="1050">
                  <c:v>0.13082561029490461</c:v>
                </c:pt>
                <c:pt idx="1051">
                  <c:v>0.13091334352278039</c:v>
                </c:pt>
                <c:pt idx="1052">
                  <c:v>0.13099405129489491</c:v>
                </c:pt>
                <c:pt idx="1053">
                  <c:v>0.13108440118147074</c:v>
                </c:pt>
                <c:pt idx="1054">
                  <c:v>0.13116597222221782</c:v>
                </c:pt>
                <c:pt idx="1055">
                  <c:v>0.13124929060945004</c:v>
                </c:pt>
                <c:pt idx="1056">
                  <c:v>0.13134312511264115</c:v>
                </c:pt>
                <c:pt idx="1057">
                  <c:v>0.13143782764591699</c:v>
                </c:pt>
                <c:pt idx="1058">
                  <c:v>0.13151761633744657</c:v>
                </c:pt>
                <c:pt idx="1059">
                  <c:v>0.13161843909506954</c:v>
                </c:pt>
                <c:pt idx="1060">
                  <c:v>0.13173590670394988</c:v>
                </c:pt>
                <c:pt idx="1061">
                  <c:v>0.13185073110382262</c:v>
                </c:pt>
                <c:pt idx="1062">
                  <c:v>0.13196641869137468</c:v>
                </c:pt>
                <c:pt idx="1063">
                  <c:v>0.13206894877462333</c:v>
                </c:pt>
                <c:pt idx="1064">
                  <c:v>0.13218023021557873</c:v>
                </c:pt>
                <c:pt idx="1065">
                  <c:v>0.13231077297136393</c:v>
                </c:pt>
                <c:pt idx="1066">
                  <c:v>0.13244918224605759</c:v>
                </c:pt>
                <c:pt idx="1067">
                  <c:v>0.13257355904836779</c:v>
                </c:pt>
                <c:pt idx="1068">
                  <c:v>0.13269179025707806</c:v>
                </c:pt>
                <c:pt idx="1069">
                  <c:v>0.13280562932203932</c:v>
                </c:pt>
                <c:pt idx="1070">
                  <c:v>0.13291420220169139</c:v>
                </c:pt>
                <c:pt idx="1071">
                  <c:v>0.13300700515744451</c:v>
                </c:pt>
                <c:pt idx="1072">
                  <c:v>0.13309279645528305</c:v>
                </c:pt>
                <c:pt idx="1073">
                  <c:v>0.13319433582726176</c:v>
                </c:pt>
                <c:pt idx="1074">
                  <c:v>0.13330199131405396</c:v>
                </c:pt>
                <c:pt idx="1075">
                  <c:v>0.13339913387872027</c:v>
                </c:pt>
                <c:pt idx="1076">
                  <c:v>0.13350764234248691</c:v>
                </c:pt>
                <c:pt idx="1077">
                  <c:v>0.13363101266228183</c:v>
                </c:pt>
                <c:pt idx="1078">
                  <c:v>0.1337429952351111</c:v>
                </c:pt>
                <c:pt idx="1079">
                  <c:v>0.13384709278598217</c:v>
                </c:pt>
                <c:pt idx="1080">
                  <c:v>0.13396867200395762</c:v>
                </c:pt>
                <c:pt idx="1081">
                  <c:v>0.13409285997222722</c:v>
                </c:pt>
                <c:pt idx="1082">
                  <c:v>0.13423277160077318</c:v>
                </c:pt>
                <c:pt idx="1083">
                  <c:v>0.1343849032806527</c:v>
                </c:pt>
                <c:pt idx="1084">
                  <c:v>0.1345431306449632</c:v>
                </c:pt>
                <c:pt idx="1085">
                  <c:v>0.1346856012693784</c:v>
                </c:pt>
                <c:pt idx="1086">
                  <c:v>0.13481144800395276</c:v>
                </c:pt>
                <c:pt idx="1087">
                  <c:v>0.13492329847397252</c:v>
                </c:pt>
                <c:pt idx="1088">
                  <c:v>0.13502377846259347</c:v>
                </c:pt>
                <c:pt idx="1089">
                  <c:v>0.1351321107913378</c:v>
                </c:pt>
                <c:pt idx="1090">
                  <c:v>0.13525003990384823</c:v>
                </c:pt>
                <c:pt idx="1091">
                  <c:v>0.13536446152669016</c:v>
                </c:pt>
                <c:pt idx="1092">
                  <c:v>0.13548236324308269</c:v>
                </c:pt>
                <c:pt idx="1093">
                  <c:v>0.13560374382068008</c:v>
                </c:pt>
                <c:pt idx="1094">
                  <c:v>0.13573209430324029</c:v>
                </c:pt>
                <c:pt idx="1095">
                  <c:v>0.13586653904665333</c:v>
                </c:pt>
                <c:pt idx="1096">
                  <c:v>0.13600096571710713</c:v>
                </c:pt>
                <c:pt idx="1097">
                  <c:v>0.13614148337215984</c:v>
                </c:pt>
                <c:pt idx="1098">
                  <c:v>0.13632386504164956</c:v>
                </c:pt>
                <c:pt idx="1099">
                  <c:v>0.13653412989325173</c:v>
                </c:pt>
                <c:pt idx="1100">
                  <c:v>0.13674958368818735</c:v>
                </c:pt>
                <c:pt idx="1101">
                  <c:v>0.13694755090563718</c:v>
                </c:pt>
                <c:pt idx="1102">
                  <c:v>0.13711147646984723</c:v>
                </c:pt>
                <c:pt idx="1103">
                  <c:v>0.13725794041208139</c:v>
                </c:pt>
                <c:pt idx="1104">
                  <c:v>0.1374104842109706</c:v>
                </c:pt>
                <c:pt idx="1105">
                  <c:v>0.13755254693582433</c:v>
                </c:pt>
                <c:pt idx="1106">
                  <c:v>0.13768936127940948</c:v>
                </c:pt>
                <c:pt idx="1107">
                  <c:v>0.1378165731099327</c:v>
                </c:pt>
                <c:pt idx="1108">
                  <c:v>0.13794202646279466</c:v>
                </c:pt>
                <c:pt idx="1109">
                  <c:v>0.13805091418354681</c:v>
                </c:pt>
                <c:pt idx="1110">
                  <c:v>0.13815804812851701</c:v>
                </c:pt>
                <c:pt idx="1111">
                  <c:v>0.13825994537698769</c:v>
                </c:pt>
                <c:pt idx="1112">
                  <c:v>0.13835486595074489</c:v>
                </c:pt>
                <c:pt idx="1113">
                  <c:v>0.13845413104086152</c:v>
                </c:pt>
                <c:pt idx="1114">
                  <c:v>0.13856383362507693</c:v>
                </c:pt>
                <c:pt idx="1115">
                  <c:v>0.13867352417595541</c:v>
                </c:pt>
                <c:pt idx="1116">
                  <c:v>0.13877885060310621</c:v>
                </c:pt>
                <c:pt idx="1117">
                  <c:v>0.13887807361735643</c:v>
                </c:pt>
                <c:pt idx="1118">
                  <c:v>0.13898598922745417</c:v>
                </c:pt>
                <c:pt idx="1119">
                  <c:v>0.13909824391518427</c:v>
                </c:pt>
                <c:pt idx="1120">
                  <c:v>0.13920787586517647</c:v>
                </c:pt>
                <c:pt idx="1121">
                  <c:v>0.13931488593858057</c:v>
                </c:pt>
                <c:pt idx="1122">
                  <c:v>0.1394244941415595</c:v>
                </c:pt>
                <c:pt idx="1123">
                  <c:v>0.13951843446864529</c:v>
                </c:pt>
                <c:pt idx="1124">
                  <c:v>0.13963323844098885</c:v>
                </c:pt>
                <c:pt idx="1125">
                  <c:v>0.13976976843149161</c:v>
                </c:pt>
                <c:pt idx="1126">
                  <c:v>0.13992019072279366</c:v>
                </c:pt>
                <c:pt idx="1127">
                  <c:v>0.14007580615824622</c:v>
                </c:pt>
                <c:pt idx="1128">
                  <c:v>0.14024182721200945</c:v>
                </c:pt>
                <c:pt idx="1129">
                  <c:v>0.14041216571674503</c:v>
                </c:pt>
                <c:pt idx="1130">
                  <c:v>0.14056944234624003</c:v>
                </c:pt>
                <c:pt idx="1131">
                  <c:v>0.14072148186985864</c:v>
                </c:pt>
                <c:pt idx="1132">
                  <c:v>0.14085265168326852</c:v>
                </c:pt>
                <c:pt idx="1133">
                  <c:v>0.14097946176709836</c:v>
                </c:pt>
                <c:pt idx="1134">
                  <c:v>0.14111841325675176</c:v>
                </c:pt>
                <c:pt idx="1135">
                  <c:v>0.14127036934433992</c:v>
                </c:pt>
                <c:pt idx="1136">
                  <c:v>0.14141101668698813</c:v>
                </c:pt>
                <c:pt idx="1137">
                  <c:v>0.14155858830940643</c:v>
                </c:pt>
                <c:pt idx="1138">
                  <c:v>0.14168530891061373</c:v>
                </c:pt>
                <c:pt idx="1139">
                  <c:v>0.14181635236819631</c:v>
                </c:pt>
                <c:pt idx="1140">
                  <c:v>0.14194390798196591</c:v>
                </c:pt>
                <c:pt idx="1141">
                  <c:v>0.142071447327376</c:v>
                </c:pt>
                <c:pt idx="1142">
                  <c:v>0.14219376570317532</c:v>
                </c:pt>
                <c:pt idx="1143">
                  <c:v>0.14231693646571458</c:v>
                </c:pt>
                <c:pt idx="1144">
                  <c:v>0.14243835757856685</c:v>
                </c:pt>
                <c:pt idx="1145">
                  <c:v>0.14255456112221201</c:v>
                </c:pt>
                <c:pt idx="1146">
                  <c:v>0.14266988412429288</c:v>
                </c:pt>
                <c:pt idx="1147">
                  <c:v>0.14277652438820296</c:v>
                </c:pt>
                <c:pt idx="1148">
                  <c:v>0.14286754976310617</c:v>
                </c:pt>
                <c:pt idx="1149">
                  <c:v>0.14294989891575821</c:v>
                </c:pt>
                <c:pt idx="1150">
                  <c:v>0.14303744163080834</c:v>
                </c:pt>
                <c:pt idx="1151">
                  <c:v>0.14311284356867382</c:v>
                </c:pt>
                <c:pt idx="1152">
                  <c:v>0.14320210518021731</c:v>
                </c:pt>
                <c:pt idx="1153">
                  <c:v>0.14328442678825606</c:v>
                </c:pt>
                <c:pt idx="1154">
                  <c:v>0.14337280665537991</c:v>
                </c:pt>
                <c:pt idx="1155">
                  <c:v>0.14345338149190198</c:v>
                </c:pt>
                <c:pt idx="1156">
                  <c:v>0.14353741499619621</c:v>
                </c:pt>
                <c:pt idx="1157">
                  <c:v>0.14363010355793107</c:v>
                </c:pt>
                <c:pt idx="1158">
                  <c:v>0.14371585448272925</c:v>
                </c:pt>
                <c:pt idx="1159">
                  <c:v>0.14380159805493703</c:v>
                </c:pt>
                <c:pt idx="1160">
                  <c:v>0.14388213835045963</c:v>
                </c:pt>
                <c:pt idx="1161">
                  <c:v>0.14395574477520789</c:v>
                </c:pt>
                <c:pt idx="1162">
                  <c:v>0.14402241885975203</c:v>
                </c:pt>
                <c:pt idx="1163">
                  <c:v>0.14408475943673413</c:v>
                </c:pt>
                <c:pt idx="1164">
                  <c:v>0.14416787416107493</c:v>
                </c:pt>
                <c:pt idx="1165">
                  <c:v>0.14425444465374973</c:v>
                </c:pt>
                <c:pt idx="1166">
                  <c:v>0.14436610952076603</c:v>
                </c:pt>
                <c:pt idx="1167">
                  <c:v>0.14448035833923711</c:v>
                </c:pt>
                <c:pt idx="1168">
                  <c:v>0.14460497852908083</c:v>
                </c:pt>
                <c:pt idx="1169">
                  <c:v>0.14474169670467715</c:v>
                </c:pt>
                <c:pt idx="1170">
                  <c:v>0.14489829392526671</c:v>
                </c:pt>
                <c:pt idx="1171">
                  <c:v>0.14506005646254061</c:v>
                </c:pt>
                <c:pt idx="1172">
                  <c:v>0.14521746867528554</c:v>
                </c:pt>
                <c:pt idx="1173">
                  <c:v>0.14537312671564034</c:v>
                </c:pt>
                <c:pt idx="1174">
                  <c:v>0.14552530226426311</c:v>
                </c:pt>
                <c:pt idx="1175">
                  <c:v>0.14566448802777265</c:v>
                </c:pt>
                <c:pt idx="1176">
                  <c:v>0.14578982508738242</c:v>
                </c:pt>
                <c:pt idx="1177">
                  <c:v>0.1458987259151362</c:v>
                </c:pt>
                <c:pt idx="1178">
                  <c:v>0.14600847903554054</c:v>
                </c:pt>
                <c:pt idx="1179">
                  <c:v>0.14611649199892948</c:v>
                </c:pt>
                <c:pt idx="1180">
                  <c:v>0.14621930950097792</c:v>
                </c:pt>
                <c:pt idx="1181">
                  <c:v>0.14631606925867033</c:v>
                </c:pt>
                <c:pt idx="1182">
                  <c:v>0.14640504541527866</c:v>
                </c:pt>
                <c:pt idx="1183">
                  <c:v>0.14649574111614869</c:v>
                </c:pt>
                <c:pt idx="1184">
                  <c:v>0.14659765599313154</c:v>
                </c:pt>
                <c:pt idx="1185">
                  <c:v>0.14672546675048068</c:v>
                </c:pt>
                <c:pt idx="1186">
                  <c:v>0.14687225624856012</c:v>
                </c:pt>
                <c:pt idx="1187">
                  <c:v>0.14703024674787543</c:v>
                </c:pt>
                <c:pt idx="1188">
                  <c:v>0.14716749691932973</c:v>
                </c:pt>
                <c:pt idx="1189">
                  <c:v>0.14729523487027602</c:v>
                </c:pt>
                <c:pt idx="1190">
                  <c:v>0.14744194076233405</c:v>
                </c:pt>
                <c:pt idx="1191">
                  <c:v>0.14759552739887294</c:v>
                </c:pt>
                <c:pt idx="1192">
                  <c:v>0.14776634325203458</c:v>
                </c:pt>
                <c:pt idx="1193">
                  <c:v>0.14794144234951417</c:v>
                </c:pt>
                <c:pt idx="1194">
                  <c:v>0.14811909778123561</c:v>
                </c:pt>
                <c:pt idx="1195">
                  <c:v>0.14827689142972203</c:v>
                </c:pt>
                <c:pt idx="1196">
                  <c:v>0.14841914304893619</c:v>
                </c:pt>
                <c:pt idx="1197">
                  <c:v>0.14855275492731704</c:v>
                </c:pt>
                <c:pt idx="1198">
                  <c:v>0.14867859237136261</c:v>
                </c:pt>
                <c:pt idx="1199">
                  <c:v>0.14879062608500973</c:v>
                </c:pt>
                <c:pt idx="1200">
                  <c:v>0.14889575400079047</c:v>
                </c:pt>
                <c:pt idx="1201">
                  <c:v>0.14899570144230534</c:v>
                </c:pt>
                <c:pt idx="1202">
                  <c:v>0.14908960847010916</c:v>
                </c:pt>
                <c:pt idx="1203">
                  <c:v>0.14920590311607781</c:v>
                </c:pt>
                <c:pt idx="1204">
                  <c:v>0.14934199374920412</c:v>
                </c:pt>
                <c:pt idx="1205">
                  <c:v>0.14949098314065998</c:v>
                </c:pt>
                <c:pt idx="1206">
                  <c:v>0.14963736728045818</c:v>
                </c:pt>
                <c:pt idx="1207">
                  <c:v>0.14978889534658701</c:v>
                </c:pt>
                <c:pt idx="1208">
                  <c:v>0.14993609664979948</c:v>
                </c:pt>
                <c:pt idx="1209">
                  <c:v>0.15006692406452665</c:v>
                </c:pt>
                <c:pt idx="1210">
                  <c:v>0.15018826840505928</c:v>
                </c:pt>
                <c:pt idx="1211">
                  <c:v>0.15031476065886806</c:v>
                </c:pt>
                <c:pt idx="1212">
                  <c:v>0.15043263359456122</c:v>
                </c:pt>
                <c:pt idx="1213">
                  <c:v>0.15053328780399225</c:v>
                </c:pt>
                <c:pt idx="1214">
                  <c:v>0.15062274970790454</c:v>
                </c:pt>
                <c:pt idx="1215">
                  <c:v>0.1507302654450865</c:v>
                </c:pt>
                <c:pt idx="1216">
                  <c:v>0.15086356890717489</c:v>
                </c:pt>
                <c:pt idx="1217">
                  <c:v>0.15101147195183937</c:v>
                </c:pt>
                <c:pt idx="1218">
                  <c:v>0.15114989626212061</c:v>
                </c:pt>
                <c:pt idx="1219">
                  <c:v>0.15128314380142924</c:v>
                </c:pt>
                <c:pt idx="1220">
                  <c:v>0.15141723307758229</c:v>
                </c:pt>
                <c:pt idx="1221">
                  <c:v>0.15157278849021469</c:v>
                </c:pt>
                <c:pt idx="1222">
                  <c:v>0.15174550399512574</c:v>
                </c:pt>
                <c:pt idx="1223">
                  <c:v>0.15194224302487472</c:v>
                </c:pt>
                <c:pt idx="1224">
                  <c:v>0.15216213254845445</c:v>
                </c:pt>
                <c:pt idx="1225">
                  <c:v>0.15237682175659487</c:v>
                </c:pt>
                <c:pt idx="1226">
                  <c:v>0.15256656864254634</c:v>
                </c:pt>
                <c:pt idx="1227">
                  <c:v>0.15272537885394757</c:v>
                </c:pt>
                <c:pt idx="1228">
                  <c:v>0.1528678573622497</c:v>
                </c:pt>
                <c:pt idx="1229">
                  <c:v>0.15300516683484533</c:v>
                </c:pt>
                <c:pt idx="1230">
                  <c:v>0.15315618548164486</c:v>
                </c:pt>
                <c:pt idx="1231">
                  <c:v>0.15329946050000312</c:v>
                </c:pt>
                <c:pt idx="1232">
                  <c:v>0.15345043471286496</c:v>
                </c:pt>
                <c:pt idx="1233">
                  <c:v>0.15358337608377198</c:v>
                </c:pt>
                <c:pt idx="1234">
                  <c:v>0.153703436971938</c:v>
                </c:pt>
                <c:pt idx="1235">
                  <c:v>0.1538063348330396</c:v>
                </c:pt>
                <c:pt idx="1236">
                  <c:v>0.1539057927019965</c:v>
                </c:pt>
                <c:pt idx="1237">
                  <c:v>0.15401467057841964</c:v>
                </c:pt>
                <c:pt idx="1238">
                  <c:v>0.15412867958525478</c:v>
                </c:pt>
                <c:pt idx="1239">
                  <c:v>0.15425210325515709</c:v>
                </c:pt>
                <c:pt idx="1240">
                  <c:v>0.15436779911230319</c:v>
                </c:pt>
                <c:pt idx="1241">
                  <c:v>0.15447148550647041</c:v>
                </c:pt>
                <c:pt idx="1242">
                  <c:v>0.15458115858655164</c:v>
                </c:pt>
                <c:pt idx="1243">
                  <c:v>0.15469424635391699</c:v>
                </c:pt>
                <c:pt idx="1244">
                  <c:v>0.15479532913909083</c:v>
                </c:pt>
                <c:pt idx="1245">
                  <c:v>0.15491010567615182</c:v>
                </c:pt>
                <c:pt idx="1246">
                  <c:v>0.15505227326971649</c:v>
                </c:pt>
                <c:pt idx="1247">
                  <c:v>0.15521753910189581</c:v>
                </c:pt>
                <c:pt idx="1248">
                  <c:v>0.15539647493076256</c:v>
                </c:pt>
                <c:pt idx="1249">
                  <c:v>0.15556082795801021</c:v>
                </c:pt>
                <c:pt idx="1250">
                  <c:v>0.15573114452042383</c:v>
                </c:pt>
                <c:pt idx="1251">
                  <c:v>0.15590656592801863</c:v>
                </c:pt>
                <c:pt idx="1252">
                  <c:v>0.15608024558872749</c:v>
                </c:pt>
                <c:pt idx="1253">
                  <c:v>0.15624534163351259</c:v>
                </c:pt>
                <c:pt idx="1254">
                  <c:v>0.15637278056029003</c:v>
                </c:pt>
                <c:pt idx="1255">
                  <c:v>0.15648224532899244</c:v>
                </c:pt>
                <c:pt idx="1256">
                  <c:v>0.15658998800879398</c:v>
                </c:pt>
                <c:pt idx="1257">
                  <c:v>0.15670370380066267</c:v>
                </c:pt>
                <c:pt idx="1258">
                  <c:v>0.15680201906187796</c:v>
                </c:pt>
                <c:pt idx="1259">
                  <c:v>0.15687724508190995</c:v>
                </c:pt>
                <c:pt idx="1260">
                  <c:v>0.15694904645881766</c:v>
                </c:pt>
                <c:pt idx="1261">
                  <c:v>0.15703109886299901</c:v>
                </c:pt>
                <c:pt idx="1262">
                  <c:v>0.15711656295872981</c:v>
                </c:pt>
                <c:pt idx="1263">
                  <c:v>0.15720287428201726</c:v>
                </c:pt>
                <c:pt idx="1264">
                  <c:v>0.15727892462054202</c:v>
                </c:pt>
                <c:pt idx="1265">
                  <c:v>0.15736009556702696</c:v>
                </c:pt>
                <c:pt idx="1266">
                  <c:v>0.15743186228421743</c:v>
                </c:pt>
                <c:pt idx="1267">
                  <c:v>0.15749678963821986</c:v>
                </c:pt>
                <c:pt idx="1268">
                  <c:v>0.15755915010136473</c:v>
                </c:pt>
                <c:pt idx="1269">
                  <c:v>0.15762834003673393</c:v>
                </c:pt>
                <c:pt idx="1270">
                  <c:v>0.15768812995207215</c:v>
                </c:pt>
                <c:pt idx="1271">
                  <c:v>0.15775133254715767</c:v>
                </c:pt>
                <c:pt idx="1272">
                  <c:v>0.15782563319236909</c:v>
                </c:pt>
                <c:pt idx="1273">
                  <c:v>0.15791102941380897</c:v>
                </c:pt>
                <c:pt idx="1274">
                  <c:v>0.15799129521319272</c:v>
                </c:pt>
                <c:pt idx="1275">
                  <c:v>0.15806130905376217</c:v>
                </c:pt>
                <c:pt idx="1276">
                  <c:v>0.15813131799273711</c:v>
                </c:pt>
                <c:pt idx="1277">
                  <c:v>0.15822437106848578</c:v>
                </c:pt>
                <c:pt idx="1278">
                  <c:v>0.15833277978653082</c:v>
                </c:pt>
                <c:pt idx="1279">
                  <c:v>0.15846165989961161</c:v>
                </c:pt>
                <c:pt idx="1280">
                  <c:v>0.15859479012420952</c:v>
                </c:pt>
                <c:pt idx="1281">
                  <c:v>0.1587236364759666</c:v>
                </c:pt>
                <c:pt idx="1282">
                  <c:v>0.15884649435515064</c:v>
                </c:pt>
                <c:pt idx="1283">
                  <c:v>0.15896507202046112</c:v>
                </c:pt>
                <c:pt idx="1284">
                  <c:v>0.15908192977527902</c:v>
                </c:pt>
                <c:pt idx="1285">
                  <c:v>0.15918427571487859</c:v>
                </c:pt>
                <c:pt idx="1286">
                  <c:v>0.15928831668323565</c:v>
                </c:pt>
                <c:pt idx="1287">
                  <c:v>0.15939661012787881</c:v>
                </c:pt>
                <c:pt idx="1288">
                  <c:v>0.15951853280603162</c:v>
                </c:pt>
                <c:pt idx="1289">
                  <c:v>0.15963191608211985</c:v>
                </c:pt>
                <c:pt idx="1290">
                  <c:v>0.15974017232560606</c:v>
                </c:pt>
                <c:pt idx="1291">
                  <c:v>0.15983904180433761</c:v>
                </c:pt>
                <c:pt idx="1292">
                  <c:v>0.15994386686802115</c:v>
                </c:pt>
                <c:pt idx="1293">
                  <c:v>0.16005634983591766</c:v>
                </c:pt>
                <c:pt idx="1294">
                  <c:v>0.16017989609072736</c:v>
                </c:pt>
                <c:pt idx="1295">
                  <c:v>0.16032387212109694</c:v>
                </c:pt>
                <c:pt idx="1296">
                  <c:v>0.16049508290115019</c:v>
                </c:pt>
                <c:pt idx="1297">
                  <c:v>0.160679889499868</c:v>
                </c:pt>
                <c:pt idx="1298">
                  <c:v>0.16084763366061453</c:v>
                </c:pt>
                <c:pt idx="1299">
                  <c:v>0.16097704139903726</c:v>
                </c:pt>
                <c:pt idx="1300">
                  <c:v>0.16108515213006899</c:v>
                </c:pt>
                <c:pt idx="1301">
                  <c:v>0.16120176241395145</c:v>
                </c:pt>
                <c:pt idx="1302">
                  <c:v>0.16132857130248823</c:v>
                </c:pt>
                <c:pt idx="1303">
                  <c:v>0.16147748738514725</c:v>
                </c:pt>
                <c:pt idx="1304">
                  <c:v>0.16163233659040802</c:v>
                </c:pt>
                <c:pt idx="1305">
                  <c:v>0.16177695430224642</c:v>
                </c:pt>
                <c:pt idx="1306">
                  <c:v>0.16191559752964063</c:v>
                </c:pt>
                <c:pt idx="1307">
                  <c:v>0.16206442622680958</c:v>
                </c:pt>
                <c:pt idx="1308">
                  <c:v>0.16223789000987732</c:v>
                </c:pt>
                <c:pt idx="1309">
                  <c:v>0.16240707324209722</c:v>
                </c:pt>
                <c:pt idx="1310">
                  <c:v>0.16257877770683518</c:v>
                </c:pt>
                <c:pt idx="1311">
                  <c:v>0.16274960289062199</c:v>
                </c:pt>
                <c:pt idx="1312">
                  <c:v>0.16290935327249328</c:v>
                </c:pt>
                <c:pt idx="1313">
                  <c:v>0.16305548552584084</c:v>
                </c:pt>
                <c:pt idx="1314">
                  <c:v>0.16321943408713463</c:v>
                </c:pt>
                <c:pt idx="1315">
                  <c:v>0.163381657241151</c:v>
                </c:pt>
                <c:pt idx="1316">
                  <c:v>0.16352347477317772</c:v>
                </c:pt>
                <c:pt idx="1317">
                  <c:v>0.1636474424873888</c:v>
                </c:pt>
                <c:pt idx="1318">
                  <c:v>0.16377818630101548</c:v>
                </c:pt>
                <c:pt idx="1319">
                  <c:v>0.16390212244519808</c:v>
                </c:pt>
                <c:pt idx="1320">
                  <c:v>0.16402774066951206</c:v>
                </c:pt>
                <c:pt idx="1321">
                  <c:v>0.16414061385660628</c:v>
                </c:pt>
                <c:pt idx="1322">
                  <c:v>0.16424583753338837</c:v>
                </c:pt>
                <c:pt idx="1323">
                  <c:v>0.16434765635706172</c:v>
                </c:pt>
                <c:pt idx="1324">
                  <c:v>0.16444691972959505</c:v>
                </c:pt>
                <c:pt idx="1325">
                  <c:v>0.16456653172877223</c:v>
                </c:pt>
                <c:pt idx="1326">
                  <c:v>0.16470648505244675</c:v>
                </c:pt>
                <c:pt idx="1327">
                  <c:v>0.16485744304231226</c:v>
                </c:pt>
                <c:pt idx="1328">
                  <c:v>0.1650126176713175</c:v>
                </c:pt>
                <c:pt idx="1329">
                  <c:v>0.16515929067429472</c:v>
                </c:pt>
                <c:pt idx="1330">
                  <c:v>0.16528729403816056</c:v>
                </c:pt>
                <c:pt idx="1331">
                  <c:v>0.16538900688254612</c:v>
                </c:pt>
                <c:pt idx="1332">
                  <c:v>0.16549664170904227</c:v>
                </c:pt>
                <c:pt idx="1333">
                  <c:v>0.16561273873069091</c:v>
                </c:pt>
                <c:pt idx="1334">
                  <c:v>0.16573051682588086</c:v>
                </c:pt>
                <c:pt idx="1335">
                  <c:v>0.1658364205340922</c:v>
                </c:pt>
                <c:pt idx="1336">
                  <c:v>0.16594146593243794</c:v>
                </c:pt>
                <c:pt idx="1337">
                  <c:v>0.16603125405793392</c:v>
                </c:pt>
                <c:pt idx="1338">
                  <c:v>0.16609139065272174</c:v>
                </c:pt>
                <c:pt idx="1339">
                  <c:v>0.16617354325418937</c:v>
                </c:pt>
                <c:pt idx="1340">
                  <c:v>0.16628871491937708</c:v>
                </c:pt>
                <c:pt idx="1341">
                  <c:v>0.16641911388111191</c:v>
                </c:pt>
                <c:pt idx="1342">
                  <c:v>0.16654695609520839</c:v>
                </c:pt>
                <c:pt idx="1343">
                  <c:v>0.16666377773409488</c:v>
                </c:pt>
                <c:pt idx="1344">
                  <c:v>0.16676111867589885</c:v>
                </c:pt>
                <c:pt idx="1345">
                  <c:v>0.16685083323976424</c:v>
                </c:pt>
                <c:pt idx="1346">
                  <c:v>0.16695069470322393</c:v>
                </c:pt>
                <c:pt idx="1347">
                  <c:v>0.16706577690250399</c:v>
                </c:pt>
                <c:pt idx="1348">
                  <c:v>0.1671842300400431</c:v>
                </c:pt>
                <c:pt idx="1349">
                  <c:v>0.16728828800465312</c:v>
                </c:pt>
                <c:pt idx="1350">
                  <c:v>0.16739825619857879</c:v>
                </c:pt>
                <c:pt idx="1351">
                  <c:v>0.16752851056693621</c:v>
                </c:pt>
                <c:pt idx="1352">
                  <c:v>0.16768073443102691</c:v>
                </c:pt>
                <c:pt idx="1353">
                  <c:v>0.16782701664349775</c:v>
                </c:pt>
                <c:pt idx="1354">
                  <c:v>0.16797074132812134</c:v>
                </c:pt>
                <c:pt idx="1355">
                  <c:v>0.16809923061550391</c:v>
                </c:pt>
                <c:pt idx="1356">
                  <c:v>0.16820150304991774</c:v>
                </c:pt>
                <c:pt idx="1357">
                  <c:v>0.16831137087058889</c:v>
                </c:pt>
                <c:pt idx="1358">
                  <c:v>0.16842967656418842</c:v>
                </c:pt>
                <c:pt idx="1359">
                  <c:v>0.16855388248085881</c:v>
                </c:pt>
                <c:pt idx="1360">
                  <c:v>0.16866033241780753</c:v>
                </c:pt>
                <c:pt idx="1361">
                  <c:v>0.16876001335441768</c:v>
                </c:pt>
                <c:pt idx="1362">
                  <c:v>0.1688639074838594</c:v>
                </c:pt>
                <c:pt idx="1363">
                  <c:v>0.16896356813099292</c:v>
                </c:pt>
                <c:pt idx="1364">
                  <c:v>0.16906997446818189</c:v>
                </c:pt>
                <c:pt idx="1365">
                  <c:v>0.16917552512393941</c:v>
                </c:pt>
                <c:pt idx="1366">
                  <c:v>0.16926164620516684</c:v>
                </c:pt>
                <c:pt idx="1367">
                  <c:v>0.16935282514897262</c:v>
                </c:pt>
                <c:pt idx="1368">
                  <c:v>0.16944737231034884</c:v>
                </c:pt>
                <c:pt idx="1369">
                  <c:v>0.16954613078139469</c:v>
                </c:pt>
                <c:pt idx="1370">
                  <c:v>0.16966766628130431</c:v>
                </c:pt>
                <c:pt idx="1371">
                  <c:v>0.16978918701213092</c:v>
                </c:pt>
                <c:pt idx="1372">
                  <c:v>0.16992503645740337</c:v>
                </c:pt>
                <c:pt idx="1373">
                  <c:v>0.17005664937388251</c:v>
                </c:pt>
                <c:pt idx="1374">
                  <c:v>0.17016968766614601</c:v>
                </c:pt>
                <c:pt idx="1375">
                  <c:v>0.17027765261138286</c:v>
                </c:pt>
                <c:pt idx="1376">
                  <c:v>0.17039488259354879</c:v>
                </c:pt>
                <c:pt idx="1377">
                  <c:v>0.17050113674683695</c:v>
                </c:pt>
                <c:pt idx="1378">
                  <c:v>0.17061749739076298</c:v>
                </c:pt>
                <c:pt idx="1379">
                  <c:v>0.17072878620812224</c:v>
                </c:pt>
                <c:pt idx="1380">
                  <c:v>0.17086113632917974</c:v>
                </c:pt>
                <c:pt idx="1381">
                  <c:v>0.17101453939096728</c:v>
                </c:pt>
                <c:pt idx="1382">
                  <c:v>0.17118730037741556</c:v>
                </c:pt>
                <c:pt idx="1383">
                  <c:v>0.17136508661899819</c:v>
                </c:pt>
                <c:pt idx="1384">
                  <c:v>0.17153357520934964</c:v>
                </c:pt>
                <c:pt idx="1385">
                  <c:v>0.17168603291631884</c:v>
                </c:pt>
                <c:pt idx="1386">
                  <c:v>0.17183004619610798</c:v>
                </c:pt>
                <c:pt idx="1387">
                  <c:v>0.17197067072925787</c:v>
                </c:pt>
                <c:pt idx="1388">
                  <c:v>0.17208938622770556</c:v>
                </c:pt>
                <c:pt idx="1389">
                  <c:v>0.17219546049494555</c:v>
                </c:pt>
                <c:pt idx="1390">
                  <c:v>0.17230152351162856</c:v>
                </c:pt>
                <c:pt idx="1391">
                  <c:v>0.1724058920065781</c:v>
                </c:pt>
                <c:pt idx="1392">
                  <c:v>0.17251614044017324</c:v>
                </c:pt>
                <c:pt idx="1393">
                  <c:v>0.17263983986083717</c:v>
                </c:pt>
                <c:pt idx="1394">
                  <c:v>0.17276688932237286</c:v>
                </c:pt>
                <c:pt idx="1395">
                  <c:v>0.17290233487746298</c:v>
                </c:pt>
                <c:pt idx="1396">
                  <c:v>0.17303776208953919</c:v>
                </c:pt>
                <c:pt idx="1397">
                  <c:v>0.17317821690263929</c:v>
                </c:pt>
                <c:pt idx="1398">
                  <c:v>0.17330856150451798</c:v>
                </c:pt>
                <c:pt idx="1399">
                  <c:v>0.17343132217349916</c:v>
                </c:pt>
                <c:pt idx="1400">
                  <c:v>0.17354650170025551</c:v>
                </c:pt>
                <c:pt idx="1401">
                  <c:v>0.17364317500382981</c:v>
                </c:pt>
                <c:pt idx="1402">
                  <c:v>0.17373815793008984</c:v>
                </c:pt>
                <c:pt idx="1403">
                  <c:v>0.17385918504703557</c:v>
                </c:pt>
                <c:pt idx="1404">
                  <c:v>0.17398692000389696</c:v>
                </c:pt>
                <c:pt idx="1405">
                  <c:v>0.17411295824406572</c:v>
                </c:pt>
                <c:pt idx="1406">
                  <c:v>0.17421713786326601</c:v>
                </c:pt>
                <c:pt idx="1407">
                  <c:v>0.17435070714118645</c:v>
                </c:pt>
                <c:pt idx="1408">
                  <c:v>0.17451281443557184</c:v>
                </c:pt>
                <c:pt idx="1409">
                  <c:v>0.17465306223771138</c:v>
                </c:pt>
                <c:pt idx="1410">
                  <c:v>0.17477733726522446</c:v>
                </c:pt>
                <c:pt idx="1411">
                  <c:v>0.17489739914341354</c:v>
                </c:pt>
                <c:pt idx="1412">
                  <c:v>0.175013249387794</c:v>
                </c:pt>
                <c:pt idx="1413">
                  <c:v>0.17512740751371009</c:v>
                </c:pt>
                <c:pt idx="1414">
                  <c:v>0.17523232076942843</c:v>
                </c:pt>
                <c:pt idx="1415">
                  <c:v>0.17534225805073975</c:v>
                </c:pt>
                <c:pt idx="1416">
                  <c:v>0.17544714876939183</c:v>
                </c:pt>
                <c:pt idx="1417">
                  <c:v>0.1755436385144947</c:v>
                </c:pt>
                <c:pt idx="1418">
                  <c:v>0.17563340756898049</c:v>
                </c:pt>
                <c:pt idx="1419">
                  <c:v>0.17571394117125019</c:v>
                </c:pt>
                <c:pt idx="1420">
                  <c:v>0.17578859673859798</c:v>
                </c:pt>
                <c:pt idx="1421">
                  <c:v>0.17586911784439765</c:v>
                </c:pt>
                <c:pt idx="1422">
                  <c:v>0.17597227603673815</c:v>
                </c:pt>
                <c:pt idx="1423">
                  <c:v>0.17608967891743657</c:v>
                </c:pt>
                <c:pt idx="1424">
                  <c:v>0.1762154524246709</c:v>
                </c:pt>
                <c:pt idx="1425">
                  <c:v>0.17634959339865164</c:v>
                </c:pt>
                <c:pt idx="1426">
                  <c:v>0.17646611376532814</c:v>
                </c:pt>
                <c:pt idx="1427">
                  <c:v>0.17657926803285234</c:v>
                </c:pt>
                <c:pt idx="1428">
                  <c:v>0.17669408557156704</c:v>
                </c:pt>
                <c:pt idx="1429">
                  <c:v>0.17680218638699552</c:v>
                </c:pt>
                <c:pt idx="1430">
                  <c:v>0.17690692409245568</c:v>
                </c:pt>
                <c:pt idx="1431">
                  <c:v>0.1770041108704388</c:v>
                </c:pt>
                <c:pt idx="1432">
                  <c:v>0.17709626202184872</c:v>
                </c:pt>
                <c:pt idx="1433">
                  <c:v>0.17719343040132415</c:v>
                </c:pt>
                <c:pt idx="1434">
                  <c:v>0.17729728960853622</c:v>
                </c:pt>
                <c:pt idx="1435">
                  <c:v>0.17740951243293407</c:v>
                </c:pt>
                <c:pt idx="1436">
                  <c:v>0.17751586124793584</c:v>
                </c:pt>
                <c:pt idx="1437">
                  <c:v>0.17762554778318623</c:v>
                </c:pt>
                <c:pt idx="1438">
                  <c:v>0.17775447687654958</c:v>
                </c:pt>
                <c:pt idx="1439">
                  <c:v>0.17789594487090754</c:v>
                </c:pt>
                <c:pt idx="1440">
                  <c:v>0.17803906667575872</c:v>
                </c:pt>
                <c:pt idx="1441">
                  <c:v>0.17821731256098924</c:v>
                </c:pt>
                <c:pt idx="1442">
                  <c:v>0.17839719990179825</c:v>
                </c:pt>
                <c:pt idx="1443">
                  <c:v>0.17856618085503545</c:v>
                </c:pt>
                <c:pt idx="1444">
                  <c:v>0.17870837042408097</c:v>
                </c:pt>
                <c:pt idx="1445">
                  <c:v>0.17882461628504373</c:v>
                </c:pt>
                <c:pt idx="1446">
                  <c:v>0.17893834016525778</c:v>
                </c:pt>
                <c:pt idx="1447">
                  <c:v>0.17904954292353537</c:v>
                </c:pt>
                <c:pt idx="1448">
                  <c:v>0.17916992896157555</c:v>
                </c:pt>
                <c:pt idx="1449">
                  <c:v>0.17927859835511498</c:v>
                </c:pt>
                <c:pt idx="1450">
                  <c:v>0.17937304754298489</c:v>
                </c:pt>
                <c:pt idx="1451">
                  <c:v>0.17945996634666922</c:v>
                </c:pt>
                <c:pt idx="1452">
                  <c:v>0.17955189147622289</c:v>
                </c:pt>
                <c:pt idx="1453">
                  <c:v>0.1796496571136848</c:v>
                </c:pt>
                <c:pt idx="1454">
                  <c:v>0.17974407126351166</c:v>
                </c:pt>
                <c:pt idx="1455">
                  <c:v>0.17983680568847638</c:v>
                </c:pt>
                <c:pt idx="1456">
                  <c:v>0.17992953151456492</c:v>
                </c:pt>
                <c:pt idx="1457">
                  <c:v>0.18002391924523239</c:v>
                </c:pt>
                <c:pt idx="1458">
                  <c:v>0.18011996840911462</c:v>
                </c:pt>
                <c:pt idx="1459">
                  <c:v>0.18023855551900186</c:v>
                </c:pt>
                <c:pt idx="1460">
                  <c:v>0.18035629359533942</c:v>
                </c:pt>
                <c:pt idx="1461">
                  <c:v>0.18046733879377141</c:v>
                </c:pt>
                <c:pt idx="1462">
                  <c:v>0.18059256294516585</c:v>
                </c:pt>
                <c:pt idx="1463">
                  <c:v>0.18071526740162022</c:v>
                </c:pt>
                <c:pt idx="1464">
                  <c:v>0.18084046051215638</c:v>
                </c:pt>
                <c:pt idx="1465">
                  <c:v>0.1809673068780113</c:v>
                </c:pt>
                <c:pt idx="1466">
                  <c:v>0.18112917952797788</c:v>
                </c:pt>
                <c:pt idx="1467">
                  <c:v>0.18133106642028127</c:v>
                </c:pt>
                <c:pt idx="1468">
                  <c:v>0.18155376211504259</c:v>
                </c:pt>
                <c:pt idx="1469">
                  <c:v>0.18176139993539131</c:v>
                </c:pt>
                <c:pt idx="1470">
                  <c:v>0.18195398924928072</c:v>
                </c:pt>
                <c:pt idx="1471">
                  <c:v>0.18211153474086716</c:v>
                </c:pt>
                <c:pt idx="1472">
                  <c:v>0.18223238615170431</c:v>
                </c:pt>
                <c:pt idx="1473">
                  <c:v>0.18234238991027718</c:v>
                </c:pt>
                <c:pt idx="1474">
                  <c:v>0.18245238156935378</c:v>
                </c:pt>
                <c:pt idx="1475">
                  <c:v>0.18256319426393627</c:v>
                </c:pt>
                <c:pt idx="1476">
                  <c:v>0.18267316164039213</c:v>
                </c:pt>
                <c:pt idx="1477">
                  <c:v>0.18278644871495783</c:v>
                </c:pt>
                <c:pt idx="1478">
                  <c:v>0.18289056154670844</c:v>
                </c:pt>
                <c:pt idx="1479">
                  <c:v>0.18299133244415861</c:v>
                </c:pt>
                <c:pt idx="1480">
                  <c:v>0.18309459125913893</c:v>
                </c:pt>
                <c:pt idx="1481">
                  <c:v>0.1831811872058367</c:v>
                </c:pt>
                <c:pt idx="1482">
                  <c:v>0.18326028271953876</c:v>
                </c:pt>
                <c:pt idx="1483">
                  <c:v>0.18333853949170315</c:v>
                </c:pt>
                <c:pt idx="1484">
                  <c:v>0.18341512529656182</c:v>
                </c:pt>
                <c:pt idx="1485">
                  <c:v>0.18348254924798885</c:v>
                </c:pt>
                <c:pt idx="1486">
                  <c:v>0.18355579480875786</c:v>
                </c:pt>
                <c:pt idx="1487">
                  <c:v>0.18363985412472278</c:v>
                </c:pt>
                <c:pt idx="1488">
                  <c:v>0.18373056367737459</c:v>
                </c:pt>
                <c:pt idx="1489">
                  <c:v>0.1838320820427165</c:v>
                </c:pt>
                <c:pt idx="1490">
                  <c:v>0.18395355768907903</c:v>
                </c:pt>
                <c:pt idx="1491">
                  <c:v>0.18408000980881795</c:v>
                </c:pt>
                <c:pt idx="1492">
                  <c:v>0.18420727770416595</c:v>
                </c:pt>
                <c:pt idx="1493">
                  <c:v>0.18433619271816118</c:v>
                </c:pt>
                <c:pt idx="1494">
                  <c:v>0.18446176491381466</c:v>
                </c:pt>
                <c:pt idx="1495">
                  <c:v>0.18459147857109834</c:v>
                </c:pt>
                <c:pt idx="1496">
                  <c:v>0.18470953663252265</c:v>
                </c:pt>
                <c:pt idx="1497">
                  <c:v>0.18482425576198011</c:v>
                </c:pt>
                <c:pt idx="1498">
                  <c:v>0.18494228634700033</c:v>
                </c:pt>
                <c:pt idx="1499">
                  <c:v>0.18505365454700626</c:v>
                </c:pt>
                <c:pt idx="1500">
                  <c:v>0.18516501034551755</c:v>
                </c:pt>
                <c:pt idx="1501">
                  <c:v>0.18529463282024197</c:v>
                </c:pt>
                <c:pt idx="1502">
                  <c:v>0.18542340774304067</c:v>
                </c:pt>
                <c:pt idx="1503">
                  <c:v>0.18555798058661011</c:v>
                </c:pt>
                <c:pt idx="1504">
                  <c:v>0.18569004373291995</c:v>
                </c:pt>
                <c:pt idx="1505">
                  <c:v>0.18580465044102601</c:v>
                </c:pt>
                <c:pt idx="1506">
                  <c:v>0.18590263706509971</c:v>
                </c:pt>
                <c:pt idx="1507">
                  <c:v>0.18600476544554453</c:v>
                </c:pt>
                <c:pt idx="1508">
                  <c:v>0.18610107208596183</c:v>
                </c:pt>
                <c:pt idx="1509">
                  <c:v>0.18618574784840544</c:v>
                </c:pt>
                <c:pt idx="1510">
                  <c:v>0.18626543613443566</c:v>
                </c:pt>
                <c:pt idx="1511">
                  <c:v>0.18636669750256324</c:v>
                </c:pt>
                <c:pt idx="1512">
                  <c:v>0.18648122669227821</c:v>
                </c:pt>
                <c:pt idx="1513">
                  <c:v>0.18660984891198554</c:v>
                </c:pt>
                <c:pt idx="1514">
                  <c:v>0.18674924012110636</c:v>
                </c:pt>
                <c:pt idx="1515">
                  <c:v>0.1868852937529942</c:v>
                </c:pt>
                <c:pt idx="1516">
                  <c:v>0.18701137571473103</c:v>
                </c:pt>
                <c:pt idx="1517">
                  <c:v>0.18714905233082421</c:v>
                </c:pt>
                <c:pt idx="1518">
                  <c:v>0.18729500201990359</c:v>
                </c:pt>
                <c:pt idx="1519">
                  <c:v>0.1874342977640634</c:v>
                </c:pt>
                <c:pt idx="1520">
                  <c:v>0.18756445541666733</c:v>
                </c:pt>
                <c:pt idx="1521">
                  <c:v>0.18768630741803008</c:v>
                </c:pt>
                <c:pt idx="1522">
                  <c:v>0.18779488410622441</c:v>
                </c:pt>
                <c:pt idx="1523">
                  <c:v>0.18789433332339253</c:v>
                </c:pt>
                <c:pt idx="1524">
                  <c:v>0.18798631504478339</c:v>
                </c:pt>
                <c:pt idx="1525">
                  <c:v>0.18808657377038016</c:v>
                </c:pt>
                <c:pt idx="1526">
                  <c:v>0.18818599398491137</c:v>
                </c:pt>
                <c:pt idx="1527">
                  <c:v>0.18829948664715274</c:v>
                </c:pt>
                <c:pt idx="1528">
                  <c:v>0.18843450128567799</c:v>
                </c:pt>
                <c:pt idx="1529">
                  <c:v>0.18858688854838554</c:v>
                </c:pt>
                <c:pt idx="1530">
                  <c:v>0.18874339259607337</c:v>
                </c:pt>
                <c:pt idx="1531">
                  <c:v>0.18890897867596115</c:v>
                </c:pt>
                <c:pt idx="1532">
                  <c:v>0.18908115911817852</c:v>
                </c:pt>
                <c:pt idx="1533">
                  <c:v>0.18925744779506717</c:v>
                </c:pt>
                <c:pt idx="1534">
                  <c:v>0.18942625852388623</c:v>
                </c:pt>
                <c:pt idx="1535">
                  <c:v>0.18957353088286819</c:v>
                </c:pt>
                <c:pt idx="1536">
                  <c:v>0.18971829998261175</c:v>
                </c:pt>
                <c:pt idx="1537">
                  <c:v>0.18986552934140435</c:v>
                </c:pt>
                <c:pt idx="1538">
                  <c:v>0.19002100647872175</c:v>
                </c:pt>
                <c:pt idx="1539">
                  <c:v>0.19016074987204284</c:v>
                </c:pt>
                <c:pt idx="1540">
                  <c:v>0.19027153844704311</c:v>
                </c:pt>
                <c:pt idx="1541">
                  <c:v>0.19036412843713921</c:v>
                </c:pt>
                <c:pt idx="1542">
                  <c:v>0.19044844400556291</c:v>
                </c:pt>
                <c:pt idx="1543">
                  <c:v>0.19052366071858676</c:v>
                </c:pt>
                <c:pt idx="1544">
                  <c:v>0.19060630992317651</c:v>
                </c:pt>
                <c:pt idx="1545">
                  <c:v>0.19068316755354478</c:v>
                </c:pt>
                <c:pt idx="1546">
                  <c:v>0.19075175593445207</c:v>
                </c:pt>
                <c:pt idx="1547">
                  <c:v>0.19080877161005996</c:v>
                </c:pt>
                <c:pt idx="1548">
                  <c:v>0.19084595399503318</c:v>
                </c:pt>
                <c:pt idx="1549">
                  <c:v>0.19089222347676546</c:v>
                </c:pt>
                <c:pt idx="1550">
                  <c:v>0.19095914518954013</c:v>
                </c:pt>
                <c:pt idx="1551">
                  <c:v>0.19105332371740105</c:v>
                </c:pt>
                <c:pt idx="1552">
                  <c:v>0.19113592915916408</c:v>
                </c:pt>
                <c:pt idx="1553">
                  <c:v>0.19120779034321142</c:v>
                </c:pt>
                <c:pt idx="1554">
                  <c:v>0.19128377586305084</c:v>
                </c:pt>
                <c:pt idx="1555">
                  <c:v>0.19136801392978733</c:v>
                </c:pt>
                <c:pt idx="1556">
                  <c:v>0.19146380546106362</c:v>
                </c:pt>
                <c:pt idx="1557">
                  <c:v>0.1915661931587756</c:v>
                </c:pt>
                <c:pt idx="1558">
                  <c:v>0.19169333748096218</c:v>
                </c:pt>
                <c:pt idx="1559">
                  <c:v>0.19185018157990077</c:v>
                </c:pt>
                <c:pt idx="1560">
                  <c:v>0.19200535047908232</c:v>
                </c:pt>
                <c:pt idx="1561">
                  <c:v>0.19216214565209291</c:v>
                </c:pt>
                <c:pt idx="1562">
                  <c:v>0.19231726615545633</c:v>
                </c:pt>
                <c:pt idx="1563">
                  <c:v>0.19247566226320331</c:v>
                </c:pt>
                <c:pt idx="1564">
                  <c:v>0.19263815719590482</c:v>
                </c:pt>
                <c:pt idx="1565">
                  <c:v>0.19281217071084372</c:v>
                </c:pt>
                <c:pt idx="1566">
                  <c:v>0.19301088844614839</c:v>
                </c:pt>
                <c:pt idx="1567">
                  <c:v>0.19320379651945488</c:v>
                </c:pt>
                <c:pt idx="1568">
                  <c:v>0.19340573305025338</c:v>
                </c:pt>
                <c:pt idx="1569">
                  <c:v>0.19359032505711943</c:v>
                </c:pt>
                <c:pt idx="1570">
                  <c:v>0.19375181511635664</c:v>
                </c:pt>
                <c:pt idx="1571">
                  <c:v>0.19390174682356889</c:v>
                </c:pt>
                <c:pt idx="1572">
                  <c:v>0.19404094899765378</c:v>
                </c:pt>
                <c:pt idx="1573">
                  <c:v>0.19417683775356248</c:v>
                </c:pt>
                <c:pt idx="1574">
                  <c:v>0.19431600164232263</c:v>
                </c:pt>
                <c:pt idx="1575">
                  <c:v>0.1944502064563603</c:v>
                </c:pt>
                <c:pt idx="1576">
                  <c:v>0.19456957597142124</c:v>
                </c:pt>
                <c:pt idx="1577">
                  <c:v>0.1946741154975408</c:v>
                </c:pt>
                <c:pt idx="1578">
                  <c:v>0.1947753520236013</c:v>
                </c:pt>
                <c:pt idx="1579">
                  <c:v>0.19488398470041732</c:v>
                </c:pt>
                <c:pt idx="1580">
                  <c:v>0.19500988508375677</c:v>
                </c:pt>
                <c:pt idx="1581">
                  <c:v>0.19513330144629026</c:v>
                </c:pt>
                <c:pt idx="1582">
                  <c:v>0.19525012156975893</c:v>
                </c:pt>
                <c:pt idx="1583">
                  <c:v>0.19535458997988173</c:v>
                </c:pt>
                <c:pt idx="1584">
                  <c:v>0.19545740256209379</c:v>
                </c:pt>
                <c:pt idx="1585">
                  <c:v>0.19555609269735463</c:v>
                </c:pt>
                <c:pt idx="1586">
                  <c:v>0.19565230620259796</c:v>
                </c:pt>
                <c:pt idx="1587">
                  <c:v>0.19575344375345327</c:v>
                </c:pt>
                <c:pt idx="1588">
                  <c:v>0.19585292681161168</c:v>
                </c:pt>
                <c:pt idx="1589">
                  <c:v>0.19596637474940601</c:v>
                </c:pt>
                <c:pt idx="1590">
                  <c:v>0.19609460474816795</c:v>
                </c:pt>
                <c:pt idx="1591">
                  <c:v>0.19623103656329247</c:v>
                </c:pt>
                <c:pt idx="1592">
                  <c:v>0.19635512403772529</c:v>
                </c:pt>
                <c:pt idx="1593">
                  <c:v>0.19646029871406082</c:v>
                </c:pt>
                <c:pt idx="1594">
                  <c:v>0.19654656655769348</c:v>
                </c:pt>
                <c:pt idx="1595">
                  <c:v>0.19664268481773117</c:v>
                </c:pt>
                <c:pt idx="1596">
                  <c:v>0.19674782925589254</c:v>
                </c:pt>
                <c:pt idx="1597">
                  <c:v>0.19684064289315728</c:v>
                </c:pt>
                <c:pt idx="1598">
                  <c:v>0.19693262667122594</c:v>
                </c:pt>
                <c:pt idx="1599">
                  <c:v>0.19703117133092413</c:v>
                </c:pt>
                <c:pt idx="1600">
                  <c:v>0.19711492665703179</c:v>
                </c:pt>
                <c:pt idx="1601">
                  <c:v>0.1971896436254954</c:v>
                </c:pt>
                <c:pt idx="1602">
                  <c:v>0.19727666953956868</c:v>
                </c:pt>
                <c:pt idx="1603">
                  <c:v>0.1973760011854403</c:v>
                </c:pt>
                <c:pt idx="1604">
                  <c:v>0.19748845568560625</c:v>
                </c:pt>
                <c:pt idx="1605">
                  <c:v>0.19760418032511154</c:v>
                </c:pt>
                <c:pt idx="1606">
                  <c:v>0.19771414735973156</c:v>
                </c:pt>
                <c:pt idx="1607">
                  <c:v>0.19782820486535183</c:v>
                </c:pt>
                <c:pt idx="1608">
                  <c:v>0.19793896768903096</c:v>
                </c:pt>
                <c:pt idx="1609">
                  <c:v>0.19806858563621191</c:v>
                </c:pt>
                <c:pt idx="1610">
                  <c:v>0.19820392821925531</c:v>
                </c:pt>
                <c:pt idx="1611">
                  <c:v>0.19833105153765668</c:v>
                </c:pt>
                <c:pt idx="1612">
                  <c:v>0.19844913872221834</c:v>
                </c:pt>
                <c:pt idx="1613">
                  <c:v>0.19856475224683356</c:v>
                </c:pt>
                <c:pt idx="1614">
                  <c:v>0.19866641550704872</c:v>
                </c:pt>
                <c:pt idx="1615">
                  <c:v>0.19876069074572703</c:v>
                </c:pt>
                <c:pt idx="1616">
                  <c:v>0.1988647930743114</c:v>
                </c:pt>
                <c:pt idx="1617">
                  <c:v>0.19900002794675536</c:v>
                </c:pt>
                <c:pt idx="1618">
                  <c:v>0.19916720214593786</c:v>
                </c:pt>
                <c:pt idx="1619">
                  <c:v>0.19936220339603852</c:v>
                </c:pt>
                <c:pt idx="1620">
                  <c:v>0.19956453844144537</c:v>
                </c:pt>
                <c:pt idx="1621">
                  <c:v>0.1997357130477419</c:v>
                </c:pt>
                <c:pt idx="1622">
                  <c:v>0.19987738087132642</c:v>
                </c:pt>
                <c:pt idx="1623">
                  <c:v>0.20001084144272768</c:v>
                </c:pt>
                <c:pt idx="1624">
                  <c:v>0.20015410750811297</c:v>
                </c:pt>
                <c:pt idx="1625">
                  <c:v>0.20031208571481582</c:v>
                </c:pt>
                <c:pt idx="1626">
                  <c:v>0.20047003896834706</c:v>
                </c:pt>
                <c:pt idx="1627">
                  <c:v>0.20060914811360658</c:v>
                </c:pt>
                <c:pt idx="1628">
                  <c:v>0.20070978560721237</c:v>
                </c:pt>
                <c:pt idx="1629">
                  <c:v>0.2007932334086158</c:v>
                </c:pt>
                <c:pt idx="1630">
                  <c:v>0.20086276792414562</c:v>
                </c:pt>
                <c:pt idx="1631">
                  <c:v>0.20092657181391416</c:v>
                </c:pt>
                <c:pt idx="1632">
                  <c:v>0.20100182245173973</c:v>
                </c:pt>
                <c:pt idx="1633">
                  <c:v>0.20107052461073205</c:v>
                </c:pt>
                <c:pt idx="1634">
                  <c:v>0.20111795906123747</c:v>
                </c:pt>
                <c:pt idx="1635">
                  <c:v>0.20117111568560805</c:v>
                </c:pt>
                <c:pt idx="1636">
                  <c:v>0.2012348999052502</c:v>
                </c:pt>
                <c:pt idx="1637">
                  <c:v>0.20130276838923747</c:v>
                </c:pt>
                <c:pt idx="1638">
                  <c:v>0.20138943710548271</c:v>
                </c:pt>
                <c:pt idx="1639">
                  <c:v>0.20147119316017725</c:v>
                </c:pt>
                <c:pt idx="1640">
                  <c:v>0.20155866473707992</c:v>
                </c:pt>
                <c:pt idx="1641">
                  <c:v>0.20164204173439546</c:v>
                </c:pt>
                <c:pt idx="1642">
                  <c:v>0.20173685418563009</c:v>
                </c:pt>
                <c:pt idx="1643">
                  <c:v>0.20183084041549057</c:v>
                </c:pt>
                <c:pt idx="1644">
                  <c:v>0.20194442937313176</c:v>
                </c:pt>
                <c:pt idx="1645">
                  <c:v>0.2020522860806977</c:v>
                </c:pt>
                <c:pt idx="1646">
                  <c:v>0.20215032753924109</c:v>
                </c:pt>
                <c:pt idx="1647">
                  <c:v>0.20224509181318076</c:v>
                </c:pt>
                <c:pt idx="1648">
                  <c:v>0.20234719843627255</c:v>
                </c:pt>
                <c:pt idx="1649">
                  <c:v>0.20244357752306552</c:v>
                </c:pt>
                <c:pt idx="1650">
                  <c:v>0.20254974712011276</c:v>
                </c:pt>
                <c:pt idx="1651">
                  <c:v>0.20266570410836615</c:v>
                </c:pt>
                <c:pt idx="1652">
                  <c:v>0.20278491347281113</c:v>
                </c:pt>
                <c:pt idx="1653">
                  <c:v>0.20290410862807737</c:v>
                </c:pt>
                <c:pt idx="1654">
                  <c:v>0.20302573835224619</c:v>
                </c:pt>
                <c:pt idx="1655">
                  <c:v>0.20315388252686081</c:v>
                </c:pt>
                <c:pt idx="1656">
                  <c:v>0.20326813736914615</c:v>
                </c:pt>
                <c:pt idx="1657">
                  <c:v>0.20339869834906116</c:v>
                </c:pt>
                <c:pt idx="1658">
                  <c:v>0.20354147990535348</c:v>
                </c:pt>
                <c:pt idx="1659">
                  <c:v>0.20369239824372726</c:v>
                </c:pt>
                <c:pt idx="1660">
                  <c:v>0.20384981850926054</c:v>
                </c:pt>
                <c:pt idx="1661">
                  <c:v>0.2040031367067999</c:v>
                </c:pt>
                <c:pt idx="1662">
                  <c:v>0.2041442013044269</c:v>
                </c:pt>
                <c:pt idx="1663">
                  <c:v>0.20428524600563983</c:v>
                </c:pt>
                <c:pt idx="1664">
                  <c:v>0.20442708593055584</c:v>
                </c:pt>
                <c:pt idx="1665">
                  <c:v>0.20456075572073013</c:v>
                </c:pt>
                <c:pt idx="1666">
                  <c:v>0.20469685233160489</c:v>
                </c:pt>
                <c:pt idx="1667">
                  <c:v>0.20482804171017954</c:v>
                </c:pt>
                <c:pt idx="1668">
                  <c:v>0.20496328727477919</c:v>
                </c:pt>
                <c:pt idx="1669">
                  <c:v>0.20509199799273103</c:v>
                </c:pt>
                <c:pt idx="1670">
                  <c:v>0.20520684610216003</c:v>
                </c:pt>
                <c:pt idx="1671">
                  <c:v>0.20532330979229302</c:v>
                </c:pt>
                <c:pt idx="1672">
                  <c:v>0.20543080269949338</c:v>
                </c:pt>
                <c:pt idx="1673">
                  <c:v>0.20553339878774113</c:v>
                </c:pt>
                <c:pt idx="1674">
                  <c:v>0.20564982445476579</c:v>
                </c:pt>
                <c:pt idx="1675">
                  <c:v>0.20579065697054</c:v>
                </c:pt>
                <c:pt idx="1676">
                  <c:v>0.20593472520541209</c:v>
                </c:pt>
                <c:pt idx="1677">
                  <c:v>0.20607144874005862</c:v>
                </c:pt>
                <c:pt idx="1678">
                  <c:v>0.20619920324327343</c:v>
                </c:pt>
                <c:pt idx="1679">
                  <c:v>0.20631717857517526</c:v>
                </c:pt>
                <c:pt idx="1680">
                  <c:v>0.20642375121937995</c:v>
                </c:pt>
                <c:pt idx="1681">
                  <c:v>0.20652299186582707</c:v>
                </c:pt>
                <c:pt idx="1682">
                  <c:v>0.20661002268740014</c:v>
                </c:pt>
                <c:pt idx="1683">
                  <c:v>0.20669297959702637</c:v>
                </c:pt>
                <c:pt idx="1684">
                  <c:v>0.20678812757863937</c:v>
                </c:pt>
                <c:pt idx="1685">
                  <c:v>0.20688407962220695</c:v>
                </c:pt>
                <c:pt idx="1686">
                  <c:v>0.20697677031100575</c:v>
                </c:pt>
                <c:pt idx="1687">
                  <c:v>0.20707514313514533</c:v>
                </c:pt>
                <c:pt idx="1688">
                  <c:v>0.20717675779213082</c:v>
                </c:pt>
                <c:pt idx="1689">
                  <c:v>0.20728323887294131</c:v>
                </c:pt>
                <c:pt idx="1690">
                  <c:v>0.20741002598211317</c:v>
                </c:pt>
                <c:pt idx="1691">
                  <c:v>0.20753273409339501</c:v>
                </c:pt>
                <c:pt idx="1692">
                  <c:v>0.20763592727233618</c:v>
                </c:pt>
                <c:pt idx="1693">
                  <c:v>0.20773748496430164</c:v>
                </c:pt>
                <c:pt idx="1694">
                  <c:v>0.20783497064616924</c:v>
                </c:pt>
                <c:pt idx="1695">
                  <c:v>0.20793407134799718</c:v>
                </c:pt>
                <c:pt idx="1696">
                  <c:v>0.20803965964956123</c:v>
                </c:pt>
                <c:pt idx="1697">
                  <c:v>0.20816229052873875</c:v>
                </c:pt>
                <c:pt idx="1698">
                  <c:v>0.20828165846348626</c:v>
                </c:pt>
                <c:pt idx="1699">
                  <c:v>0.20840831905710921</c:v>
                </c:pt>
                <c:pt idx="1700">
                  <c:v>0.2085398342339066</c:v>
                </c:pt>
                <c:pt idx="1701">
                  <c:v>0.20867620207663251</c:v>
                </c:pt>
                <c:pt idx="1702">
                  <c:v>0.2088003780414385</c:v>
                </c:pt>
                <c:pt idx="1703">
                  <c:v>0.20891480106347532</c:v>
                </c:pt>
                <c:pt idx="1704">
                  <c:v>0.20901217204699926</c:v>
                </c:pt>
                <c:pt idx="1705">
                  <c:v>0.20911115616175235</c:v>
                </c:pt>
                <c:pt idx="1706">
                  <c:v>0.20919471709049547</c:v>
                </c:pt>
                <c:pt idx="1707">
                  <c:v>0.20926772577856173</c:v>
                </c:pt>
                <c:pt idx="1708">
                  <c:v>0.20934072913674856</c:v>
                </c:pt>
                <c:pt idx="1709">
                  <c:v>0.20940967185956741</c:v>
                </c:pt>
                <c:pt idx="1710">
                  <c:v>0.20948428686240816</c:v>
                </c:pt>
                <c:pt idx="1711">
                  <c:v>0.20954511019133643</c:v>
                </c:pt>
                <c:pt idx="1712">
                  <c:v>0.20960917343069571</c:v>
                </c:pt>
                <c:pt idx="1713">
                  <c:v>0.20968620606865157</c:v>
                </c:pt>
                <c:pt idx="1714">
                  <c:v>0.20975917888387799</c:v>
                </c:pt>
                <c:pt idx="1715">
                  <c:v>0.20982890348793537</c:v>
                </c:pt>
                <c:pt idx="1716">
                  <c:v>0.20990835118058912</c:v>
                </c:pt>
                <c:pt idx="1717">
                  <c:v>0.2100080572100087</c:v>
                </c:pt>
                <c:pt idx="1718">
                  <c:v>0.21012234213704559</c:v>
                </c:pt>
                <c:pt idx="1719">
                  <c:v>0.21024876981774424</c:v>
                </c:pt>
                <c:pt idx="1720">
                  <c:v>0.2103703198235661</c:v>
                </c:pt>
                <c:pt idx="1721">
                  <c:v>0.2104869939310402</c:v>
                </c:pt>
                <c:pt idx="1722">
                  <c:v>0.21063281742492174</c:v>
                </c:pt>
                <c:pt idx="1723">
                  <c:v>0.21078995894008931</c:v>
                </c:pt>
                <c:pt idx="1724">
                  <c:v>0.2109527444680864</c:v>
                </c:pt>
                <c:pt idx="1725">
                  <c:v>0.2110920224899159</c:v>
                </c:pt>
                <c:pt idx="1726">
                  <c:v>0.2112045643946891</c:v>
                </c:pt>
                <c:pt idx="1727">
                  <c:v>0.21132195072741164</c:v>
                </c:pt>
                <c:pt idx="1728">
                  <c:v>0.21144741743336701</c:v>
                </c:pt>
                <c:pt idx="1729">
                  <c:v>0.21155668206228961</c:v>
                </c:pt>
                <c:pt idx="1730">
                  <c:v>0.21164732217578122</c:v>
                </c:pt>
                <c:pt idx="1731">
                  <c:v>0.21172257959868707</c:v>
                </c:pt>
                <c:pt idx="1732">
                  <c:v>0.21179459484005625</c:v>
                </c:pt>
                <c:pt idx="1733">
                  <c:v>0.21187631371987334</c:v>
                </c:pt>
                <c:pt idx="1734">
                  <c:v>0.21197501474968025</c:v>
                </c:pt>
                <c:pt idx="1735">
                  <c:v>0.21208260395478487</c:v>
                </c:pt>
                <c:pt idx="1736">
                  <c:v>0.21219746085696156</c:v>
                </c:pt>
                <c:pt idx="1737">
                  <c:v>0.21231311328031202</c:v>
                </c:pt>
                <c:pt idx="1738">
                  <c:v>0.21240611077146854</c:v>
                </c:pt>
                <c:pt idx="1739">
                  <c:v>0.21248858826607545</c:v>
                </c:pt>
                <c:pt idx="1740">
                  <c:v>0.21256944195167304</c:v>
                </c:pt>
                <c:pt idx="1741">
                  <c:v>0.21264705534002137</c:v>
                </c:pt>
                <c:pt idx="1742">
                  <c:v>0.21271334533939096</c:v>
                </c:pt>
                <c:pt idx="1743">
                  <c:v>0.21276912254423175</c:v>
                </c:pt>
                <c:pt idx="1744">
                  <c:v>0.21283217129063339</c:v>
                </c:pt>
                <c:pt idx="1745">
                  <c:v>0.21291784654912616</c:v>
                </c:pt>
                <c:pt idx="1746">
                  <c:v>0.21300836337602352</c:v>
                </c:pt>
                <c:pt idx="1747">
                  <c:v>0.21312553817064719</c:v>
                </c:pt>
                <c:pt idx="1748">
                  <c:v>0.21325724241159286</c:v>
                </c:pt>
                <c:pt idx="1749">
                  <c:v>0.21339216067112579</c:v>
                </c:pt>
                <c:pt idx="1750">
                  <c:v>0.21352059886688304</c:v>
                </c:pt>
                <c:pt idx="1751">
                  <c:v>0.21365790447869834</c:v>
                </c:pt>
                <c:pt idx="1752">
                  <c:v>0.2138056888639723</c:v>
                </c:pt>
                <c:pt idx="1753">
                  <c:v>0.21396071785954957</c:v>
                </c:pt>
                <c:pt idx="1754">
                  <c:v>0.21412379534189779</c:v>
                </c:pt>
                <c:pt idx="1755">
                  <c:v>0.21428119640052287</c:v>
                </c:pt>
                <c:pt idx="1756">
                  <c:v>0.21444583561101382</c:v>
                </c:pt>
                <c:pt idx="1757">
                  <c:v>0.21463303942406303</c:v>
                </c:pt>
                <c:pt idx="1758">
                  <c:v>0.21483634179751182</c:v>
                </c:pt>
                <c:pt idx="1759">
                  <c:v>0.21502185948110547</c:v>
                </c:pt>
                <c:pt idx="1760">
                  <c:v>0.21520814912817379</c:v>
                </c:pt>
                <c:pt idx="1761">
                  <c:v>0.21538231065375293</c:v>
                </c:pt>
                <c:pt idx="1762">
                  <c:v>0.21553225877682028</c:v>
                </c:pt>
                <c:pt idx="1763">
                  <c:v>0.21567331847392096</c:v>
                </c:pt>
                <c:pt idx="1764">
                  <c:v>0.21582322297053064</c:v>
                </c:pt>
                <c:pt idx="1765">
                  <c:v>0.21596263010364725</c:v>
                </c:pt>
                <c:pt idx="1766">
                  <c:v>0.21611893637724527</c:v>
                </c:pt>
                <c:pt idx="1767">
                  <c:v>0.2162558857102341</c:v>
                </c:pt>
                <c:pt idx="1768">
                  <c:v>0.21637429148535242</c:v>
                </c:pt>
                <c:pt idx="1769">
                  <c:v>0.21647657634394016</c:v>
                </c:pt>
                <c:pt idx="1770">
                  <c:v>0.21657160329381556</c:v>
                </c:pt>
                <c:pt idx="1771">
                  <c:v>0.21665534837384115</c:v>
                </c:pt>
                <c:pt idx="1772">
                  <c:v>0.21673828130087749</c:v>
                </c:pt>
                <c:pt idx="1773">
                  <c:v>0.21683006312427636</c:v>
                </c:pt>
                <c:pt idx="1774">
                  <c:v>0.21693713127244998</c:v>
                </c:pt>
                <c:pt idx="1775">
                  <c:v>0.21704740753068694</c:v>
                </c:pt>
                <c:pt idx="1776">
                  <c:v>0.21716250043614121</c:v>
                </c:pt>
                <c:pt idx="1777">
                  <c:v>0.2172727518456804</c:v>
                </c:pt>
                <c:pt idx="1778">
                  <c:v>0.21736850780485209</c:v>
                </c:pt>
                <c:pt idx="1779">
                  <c:v>0.21746747281597395</c:v>
                </c:pt>
                <c:pt idx="1780">
                  <c:v>0.21755918774030902</c:v>
                </c:pt>
                <c:pt idx="1781">
                  <c:v>0.21764928544006318</c:v>
                </c:pt>
                <c:pt idx="1782">
                  <c:v>0.21773294032189708</c:v>
                </c:pt>
                <c:pt idx="1783">
                  <c:v>0.21781900102209023</c:v>
                </c:pt>
                <c:pt idx="1784">
                  <c:v>0.21790746691894688</c:v>
                </c:pt>
                <c:pt idx="1785">
                  <c:v>0.21797662571480708</c:v>
                </c:pt>
                <c:pt idx="1786">
                  <c:v>0.21803934699833027</c:v>
                </c:pt>
                <c:pt idx="1787">
                  <c:v>0.21811814508631125</c:v>
                </c:pt>
                <c:pt idx="1788">
                  <c:v>0.21820336868172133</c:v>
                </c:pt>
                <c:pt idx="1789">
                  <c:v>0.21831752475892788</c:v>
                </c:pt>
                <c:pt idx="1790">
                  <c:v>0.21843729423899416</c:v>
                </c:pt>
                <c:pt idx="1791">
                  <c:v>0.21856267510362737</c:v>
                </c:pt>
                <c:pt idx="1792">
                  <c:v>0.21867759375460888</c:v>
                </c:pt>
                <c:pt idx="1793">
                  <c:v>0.21877482229921838</c:v>
                </c:pt>
                <c:pt idx="1794">
                  <c:v>0.21886159681809605</c:v>
                </c:pt>
                <c:pt idx="1795">
                  <c:v>0.2189531839753911</c:v>
                </c:pt>
                <c:pt idx="1796">
                  <c:v>0.21904797588312516</c:v>
                </c:pt>
                <c:pt idx="1797">
                  <c:v>0.21914115239082463</c:v>
                </c:pt>
                <c:pt idx="1798">
                  <c:v>0.2192439577730981</c:v>
                </c:pt>
                <c:pt idx="1799">
                  <c:v>0.21937405568400553</c:v>
                </c:pt>
                <c:pt idx="1800">
                  <c:v>0.21952420939109701</c:v>
                </c:pt>
                <c:pt idx="1801">
                  <c:v>0.21969681814808825</c:v>
                </c:pt>
                <c:pt idx="1802">
                  <c:v>0.21986939711643808</c:v>
                </c:pt>
                <c:pt idx="1803">
                  <c:v>0.22003311893096997</c:v>
                </c:pt>
                <c:pt idx="1804">
                  <c:v>0.22018076659896671</c:v>
                </c:pt>
                <c:pt idx="1805">
                  <c:v>0.22031716083307182</c:v>
                </c:pt>
                <c:pt idx="1806">
                  <c:v>0.22045514077485787</c:v>
                </c:pt>
                <c:pt idx="1807">
                  <c:v>0.22058347711892404</c:v>
                </c:pt>
                <c:pt idx="1808">
                  <c:v>0.22069976770597372</c:v>
                </c:pt>
                <c:pt idx="1809">
                  <c:v>0.22079760172502511</c:v>
                </c:pt>
                <c:pt idx="1810">
                  <c:v>0.22088740813614055</c:v>
                </c:pt>
                <c:pt idx="1811">
                  <c:v>0.22096598213043397</c:v>
                </c:pt>
                <c:pt idx="1812">
                  <c:v>0.22104214490555366</c:v>
                </c:pt>
                <c:pt idx="1813">
                  <c:v>0.22112230998152091</c:v>
                </c:pt>
                <c:pt idx="1814">
                  <c:v>0.22120407173902748</c:v>
                </c:pt>
                <c:pt idx="1815">
                  <c:v>0.22130906968124434</c:v>
                </c:pt>
                <c:pt idx="1816">
                  <c:v>0.22143008416746712</c:v>
                </c:pt>
                <c:pt idx="1817">
                  <c:v>0.22157111568503973</c:v>
                </c:pt>
                <c:pt idx="1818">
                  <c:v>0.22171533189423018</c:v>
                </c:pt>
                <c:pt idx="1819">
                  <c:v>0.22186913959645405</c:v>
                </c:pt>
                <c:pt idx="1820">
                  <c:v>0.22202933080101794</c:v>
                </c:pt>
                <c:pt idx="1821">
                  <c:v>0.2221734809480605</c:v>
                </c:pt>
                <c:pt idx="1822">
                  <c:v>0.22230720167132856</c:v>
                </c:pt>
                <c:pt idx="1823">
                  <c:v>0.22243129772183071</c:v>
                </c:pt>
                <c:pt idx="1824">
                  <c:v>0.22253936883272679</c:v>
                </c:pt>
                <c:pt idx="1825">
                  <c:v>0.22264662786820275</c:v>
                </c:pt>
                <c:pt idx="1826">
                  <c:v>0.22273786903628101</c:v>
                </c:pt>
                <c:pt idx="1827">
                  <c:v>0.22283070238208549</c:v>
                </c:pt>
                <c:pt idx="1828">
                  <c:v>0.22292672780969242</c:v>
                </c:pt>
                <c:pt idx="1829">
                  <c:v>0.22302834467818017</c:v>
                </c:pt>
                <c:pt idx="1830">
                  <c:v>0.22315315126812998</c:v>
                </c:pt>
                <c:pt idx="1831">
                  <c:v>0.22328354151512436</c:v>
                </c:pt>
                <c:pt idx="1832">
                  <c:v>0.22343150985017077</c:v>
                </c:pt>
                <c:pt idx="1833">
                  <c:v>0.22358825242001409</c:v>
                </c:pt>
                <c:pt idx="1834">
                  <c:v>0.22374497042547445</c:v>
                </c:pt>
                <c:pt idx="1835">
                  <c:v>0.22388167883105589</c:v>
                </c:pt>
                <c:pt idx="1836">
                  <c:v>0.22400238241318116</c:v>
                </c:pt>
                <c:pt idx="1837">
                  <c:v>0.22411108310433678</c:v>
                </c:pt>
                <c:pt idx="1838">
                  <c:v>0.22422216939652254</c:v>
                </c:pt>
                <c:pt idx="1839">
                  <c:v>0.22434363093052323</c:v>
                </c:pt>
                <c:pt idx="1840">
                  <c:v>0.22446827348221354</c:v>
                </c:pt>
                <c:pt idx="1841">
                  <c:v>0.22456653838770071</c:v>
                </c:pt>
                <c:pt idx="1842">
                  <c:v>0.2246568057669284</c:v>
                </c:pt>
                <c:pt idx="1843">
                  <c:v>0.22474866243385008</c:v>
                </c:pt>
                <c:pt idx="1844">
                  <c:v>0.22483971201999672</c:v>
                </c:pt>
                <c:pt idx="1845">
                  <c:v>0.2249163789262851</c:v>
                </c:pt>
                <c:pt idx="1846">
                  <c:v>0.2250034206844238</c:v>
                </c:pt>
                <c:pt idx="1847">
                  <c:v>0.22509764083706632</c:v>
                </c:pt>
                <c:pt idx="1848">
                  <c:v>0.22519265047582571</c:v>
                </c:pt>
                <c:pt idx="1849">
                  <c:v>0.22529962531528588</c:v>
                </c:pt>
                <c:pt idx="1850">
                  <c:v>0.22540738690365231</c:v>
                </c:pt>
                <c:pt idx="1851">
                  <c:v>0.22551274256290507</c:v>
                </c:pt>
                <c:pt idx="1852">
                  <c:v>0.22561728910037498</c:v>
                </c:pt>
                <c:pt idx="1853">
                  <c:v>0.22571863294376338</c:v>
                </c:pt>
                <c:pt idx="1854">
                  <c:v>0.22581358360340267</c:v>
                </c:pt>
                <c:pt idx="1855">
                  <c:v>0.2259013451028084</c:v>
                </c:pt>
                <c:pt idx="1856">
                  <c:v>0.22599228980290911</c:v>
                </c:pt>
                <c:pt idx="1857">
                  <c:v>0.22609598857879806</c:v>
                </c:pt>
                <c:pt idx="1858">
                  <c:v>0.22620685460609144</c:v>
                </c:pt>
                <c:pt idx="1859">
                  <c:v>0.22632089819718457</c:v>
                </c:pt>
                <c:pt idx="1860">
                  <c:v>0.2264277524170312</c:v>
                </c:pt>
                <c:pt idx="1861">
                  <c:v>0.22652901416238383</c:v>
                </c:pt>
                <c:pt idx="1862">
                  <c:v>0.22662946843902995</c:v>
                </c:pt>
                <c:pt idx="1863">
                  <c:v>0.22672672407634625</c:v>
                </c:pt>
                <c:pt idx="1864">
                  <c:v>0.22684230249264414</c:v>
                </c:pt>
                <c:pt idx="1865">
                  <c:v>0.22696822790511673</c:v>
                </c:pt>
                <c:pt idx="1866">
                  <c:v>0.22708696582476862</c:v>
                </c:pt>
                <c:pt idx="1867">
                  <c:v>0.2272017058550615</c:v>
                </c:pt>
                <c:pt idx="1868">
                  <c:v>0.22730926267803225</c:v>
                </c:pt>
                <c:pt idx="1869">
                  <c:v>0.22739768962249696</c:v>
                </c:pt>
                <c:pt idx="1870">
                  <c:v>0.22749168446718779</c:v>
                </c:pt>
                <c:pt idx="1871">
                  <c:v>0.22759204209086725</c:v>
                </c:pt>
                <c:pt idx="1872">
                  <c:v>0.22770274238983121</c:v>
                </c:pt>
                <c:pt idx="1873">
                  <c:v>0.22781263416247235</c:v>
                </c:pt>
                <c:pt idx="1874">
                  <c:v>0.22791375577642761</c:v>
                </c:pt>
                <c:pt idx="1875">
                  <c:v>0.22801645938941589</c:v>
                </c:pt>
                <c:pt idx="1876">
                  <c:v>0.22810880401964129</c:v>
                </c:pt>
                <c:pt idx="1877">
                  <c:v>0.22818442473641043</c:v>
                </c:pt>
                <c:pt idx="1878">
                  <c:v>0.22825526422013961</c:v>
                </c:pt>
                <c:pt idx="1879">
                  <c:v>0.22832769041409923</c:v>
                </c:pt>
                <c:pt idx="1880">
                  <c:v>0.2284136399697213</c:v>
                </c:pt>
                <c:pt idx="1881">
                  <c:v>0.22851549654461159</c:v>
                </c:pt>
                <c:pt idx="1882">
                  <c:v>0.228634050897744</c:v>
                </c:pt>
                <c:pt idx="1883">
                  <c:v>0.22875259119740787</c:v>
                </c:pt>
                <c:pt idx="1884">
                  <c:v>0.22886236766717047</c:v>
                </c:pt>
                <c:pt idx="1885">
                  <c:v>0.22898008556273317</c:v>
                </c:pt>
                <c:pt idx="1886">
                  <c:v>0.22912244207218513</c:v>
                </c:pt>
                <c:pt idx="1887">
                  <c:v>0.22928863157392368</c:v>
                </c:pt>
                <c:pt idx="1888">
                  <c:v>0.22945797332386716</c:v>
                </c:pt>
                <c:pt idx="1889">
                  <c:v>0.22961774839905683</c:v>
                </c:pt>
                <c:pt idx="1890">
                  <c:v>0.22976637194265073</c:v>
                </c:pt>
                <c:pt idx="1891">
                  <c:v>0.22991735720121387</c:v>
                </c:pt>
                <c:pt idx="1892">
                  <c:v>0.23007467548104835</c:v>
                </c:pt>
                <c:pt idx="1893">
                  <c:v>0.23022243677850251</c:v>
                </c:pt>
                <c:pt idx="1894">
                  <c:v>0.23035190856952042</c:v>
                </c:pt>
                <c:pt idx="1895">
                  <c:v>0.23046071545448274</c:v>
                </c:pt>
                <c:pt idx="1896">
                  <c:v>0.2305528346567956</c:v>
                </c:pt>
                <c:pt idx="1897">
                  <c:v>0.23065923765587251</c:v>
                </c:pt>
                <c:pt idx="1898">
                  <c:v>0.23077356855821071</c:v>
                </c:pt>
                <c:pt idx="1899">
                  <c:v>0.23090455664919893</c:v>
                </c:pt>
                <c:pt idx="1900">
                  <c:v>0.231049814285303</c:v>
                </c:pt>
                <c:pt idx="1901">
                  <c:v>0.23120060590189226</c:v>
                </c:pt>
                <c:pt idx="1902">
                  <c:v>0.23134264667894347</c:v>
                </c:pt>
                <c:pt idx="1903">
                  <c:v>0.2314561061004618</c:v>
                </c:pt>
                <c:pt idx="1904">
                  <c:v>0.23154734035319546</c:v>
                </c:pt>
                <c:pt idx="1905">
                  <c:v>0.23162032176280048</c:v>
                </c:pt>
                <c:pt idx="1906">
                  <c:v>0.2316853659214613</c:v>
                </c:pt>
                <c:pt idx="1907">
                  <c:v>0.23176547547329904</c:v>
                </c:pt>
                <c:pt idx="1908">
                  <c:v>0.23186223290961985</c:v>
                </c:pt>
                <c:pt idx="1909">
                  <c:v>0.23197959821720396</c:v>
                </c:pt>
                <c:pt idx="1910">
                  <c:v>0.23211201415409155</c:v>
                </c:pt>
                <c:pt idx="1911">
                  <c:v>0.23223807052048157</c:v>
                </c:pt>
                <c:pt idx="1912">
                  <c:v>0.23234429436593226</c:v>
                </c:pt>
                <c:pt idx="1913">
                  <c:v>0.23243703282570796</c:v>
                </c:pt>
                <c:pt idx="1914">
                  <c:v>0.23252897015938398</c:v>
                </c:pt>
                <c:pt idx="1915">
                  <c:v>0.23263437066754367</c:v>
                </c:pt>
                <c:pt idx="1916">
                  <c:v>0.23274372185851103</c:v>
                </c:pt>
                <c:pt idx="1917">
                  <c:v>0.23285385336276901</c:v>
                </c:pt>
                <c:pt idx="1918">
                  <c:v>0.2329758554005128</c:v>
                </c:pt>
                <c:pt idx="1919">
                  <c:v>0.23311606013926667</c:v>
                </c:pt>
                <c:pt idx="1920">
                  <c:v>0.23326416469818773</c:v>
                </c:pt>
                <c:pt idx="1921">
                  <c:v>0.23340274535532143</c:v>
                </c:pt>
                <c:pt idx="1922">
                  <c:v>0.23353893163302261</c:v>
                </c:pt>
                <c:pt idx="1923">
                  <c:v>0.23366718314549731</c:v>
                </c:pt>
                <c:pt idx="1924">
                  <c:v>0.23378354528518805</c:v>
                </c:pt>
                <c:pt idx="1925">
                  <c:v>0.23389593667327677</c:v>
                </c:pt>
                <c:pt idx="1926">
                  <c:v>0.23399802775998246</c:v>
                </c:pt>
                <c:pt idx="1927">
                  <c:v>0.23408349135254405</c:v>
                </c:pt>
                <c:pt idx="1928">
                  <c:v>0.23417527744669875</c:v>
                </c:pt>
                <c:pt idx="1929">
                  <c:v>0.23427971344493284</c:v>
                </c:pt>
                <c:pt idx="1930">
                  <c:v>0.23437939217887399</c:v>
                </c:pt>
                <c:pt idx="1931">
                  <c:v>0.23447906097795543</c:v>
                </c:pt>
                <c:pt idx="1932">
                  <c:v>0.23458267435619615</c:v>
                </c:pt>
                <c:pt idx="1933">
                  <c:v>0.23469339434466785</c:v>
                </c:pt>
                <c:pt idx="1934">
                  <c:v>0.23481200930167842</c:v>
                </c:pt>
                <c:pt idx="1935">
                  <c:v>0.23494642258001525</c:v>
                </c:pt>
                <c:pt idx="1936">
                  <c:v>0.23507844627015831</c:v>
                </c:pt>
                <c:pt idx="1937">
                  <c:v>0.23520729090939185</c:v>
                </c:pt>
                <c:pt idx="1938">
                  <c:v>0.2353345383382367</c:v>
                </c:pt>
                <c:pt idx="1939">
                  <c:v>0.2354744127912653</c:v>
                </c:pt>
                <c:pt idx="1940">
                  <c:v>0.23562295858354437</c:v>
                </c:pt>
                <c:pt idx="1941">
                  <c:v>0.23578096180239863</c:v>
                </c:pt>
                <c:pt idx="1942">
                  <c:v>0.23595473651340221</c:v>
                </c:pt>
                <c:pt idx="1943">
                  <c:v>0.2361166357737183</c:v>
                </c:pt>
                <c:pt idx="1944">
                  <c:v>0.23626429663252801</c:v>
                </c:pt>
                <c:pt idx="1945">
                  <c:v>0.23640009378968097</c:v>
                </c:pt>
                <c:pt idx="1946">
                  <c:v>0.23652324270766553</c:v>
                </c:pt>
                <c:pt idx="1947">
                  <c:v>0.2366495335382508</c:v>
                </c:pt>
                <c:pt idx="1948">
                  <c:v>0.23676554918234086</c:v>
                </c:pt>
                <c:pt idx="1949">
                  <c:v>0.23687602775986794</c:v>
                </c:pt>
                <c:pt idx="1950">
                  <c:v>0.2369841271245936</c:v>
                </c:pt>
                <c:pt idx="1951">
                  <c:v>0.23709063696679525</c:v>
                </c:pt>
                <c:pt idx="1952">
                  <c:v>0.23718924707709377</c:v>
                </c:pt>
                <c:pt idx="1953">
                  <c:v>0.23731308760063202</c:v>
                </c:pt>
                <c:pt idx="1954">
                  <c:v>0.23744164465825626</c:v>
                </c:pt>
                <c:pt idx="1955">
                  <c:v>0.23757649350355134</c:v>
                </c:pt>
                <c:pt idx="1956">
                  <c:v>0.2376947669945785</c:v>
                </c:pt>
                <c:pt idx="1957">
                  <c:v>0.23780593132276981</c:v>
                </c:pt>
                <c:pt idx="1958">
                  <c:v>0.23790368264820566</c:v>
                </c:pt>
                <c:pt idx="1959">
                  <c:v>0.23799905981175326</c:v>
                </c:pt>
                <c:pt idx="1960">
                  <c:v>0.23809363975078829</c:v>
                </c:pt>
                <c:pt idx="1961">
                  <c:v>0.23818190629057648</c:v>
                </c:pt>
                <c:pt idx="1962">
                  <c:v>0.2382717410183787</c:v>
                </c:pt>
                <c:pt idx="1963">
                  <c:v>0.23836944682312661</c:v>
                </c:pt>
                <c:pt idx="1964">
                  <c:v>0.23846162822516082</c:v>
                </c:pt>
                <c:pt idx="1965">
                  <c:v>0.23854198456618597</c:v>
                </c:pt>
                <c:pt idx="1966">
                  <c:v>0.23862469758475005</c:v>
                </c:pt>
                <c:pt idx="1967">
                  <c:v>0.23872394417716833</c:v>
                </c:pt>
                <c:pt idx="1968">
                  <c:v>0.23882948133382756</c:v>
                </c:pt>
                <c:pt idx="1969">
                  <c:v>0.23892240781723348</c:v>
                </c:pt>
                <c:pt idx="1970">
                  <c:v>0.23901138864428614</c:v>
                </c:pt>
                <c:pt idx="1971">
                  <c:v>0.23910272355924675</c:v>
                </c:pt>
                <c:pt idx="1972">
                  <c:v>0.23919405013290251</c:v>
                </c:pt>
                <c:pt idx="1973">
                  <c:v>0.2393026864014639</c:v>
                </c:pt>
                <c:pt idx="1974">
                  <c:v>0.23939950443362243</c:v>
                </c:pt>
                <c:pt idx="1975">
                  <c:v>0.23948529469380442</c:v>
                </c:pt>
                <c:pt idx="1976">
                  <c:v>0.23956635579148686</c:v>
                </c:pt>
                <c:pt idx="1977">
                  <c:v>0.23963245900696037</c:v>
                </c:pt>
                <c:pt idx="1978">
                  <c:v>0.23971272132313787</c:v>
                </c:pt>
                <c:pt idx="1979">
                  <c:v>0.23981579386859767</c:v>
                </c:pt>
                <c:pt idx="1980">
                  <c:v>0.23993222946057213</c:v>
                </c:pt>
                <c:pt idx="1981">
                  <c:v>0.24004393194819243</c:v>
                </c:pt>
                <c:pt idx="1982">
                  <c:v>0.24016034098135028</c:v>
                </c:pt>
                <c:pt idx="1983">
                  <c:v>0.24027752287491583</c:v>
                </c:pt>
                <c:pt idx="1984">
                  <c:v>0.24039547735563208</c:v>
                </c:pt>
                <c:pt idx="1985">
                  <c:v>0.2405110592496604</c:v>
                </c:pt>
                <c:pt idx="1986">
                  <c:v>0.24062898618855533</c:v>
                </c:pt>
                <c:pt idx="1987">
                  <c:v>0.24073589459409464</c:v>
                </c:pt>
                <c:pt idx="1988">
                  <c:v>0.24082235626804654</c:v>
                </c:pt>
                <c:pt idx="1989">
                  <c:v>0.24089073429797636</c:v>
                </c:pt>
                <c:pt idx="1990">
                  <c:v>0.2409496771230602</c:v>
                </c:pt>
                <c:pt idx="1991">
                  <c:v>0.24100154393538478</c:v>
                </c:pt>
                <c:pt idx="1992">
                  <c:v>0.24108091066748547</c:v>
                </c:pt>
                <c:pt idx="1993">
                  <c:v>0.24118855646576931</c:v>
                </c:pt>
                <c:pt idx="1994">
                  <c:v>0.24130404673584235</c:v>
                </c:pt>
                <c:pt idx="1995">
                  <c:v>0.24140931196110113</c:v>
                </c:pt>
                <c:pt idx="1996">
                  <c:v>0.24151613698025051</c:v>
                </c:pt>
                <c:pt idx="1997">
                  <c:v>0.24162137988332397</c:v>
                </c:pt>
                <c:pt idx="1998">
                  <c:v>0.24172975278988926</c:v>
                </c:pt>
                <c:pt idx="1999">
                  <c:v>0.2418546026659279</c:v>
                </c:pt>
                <c:pt idx="2000">
                  <c:v>0.24198650258234694</c:v>
                </c:pt>
                <c:pt idx="2001">
                  <c:v>0.2421050406392859</c:v>
                </c:pt>
                <c:pt idx="2002">
                  <c:v>0.24222277976562498</c:v>
                </c:pt>
                <c:pt idx="2003">
                  <c:v>0.24233344190598291</c:v>
                </c:pt>
                <c:pt idx="2004">
                  <c:v>0.24243545998053512</c:v>
                </c:pt>
                <c:pt idx="2005">
                  <c:v>0.24254452933266546</c:v>
                </c:pt>
                <c:pt idx="2006">
                  <c:v>0.24265986311621598</c:v>
                </c:pt>
                <c:pt idx="2007">
                  <c:v>0.24278145916253302</c:v>
                </c:pt>
                <c:pt idx="2008">
                  <c:v>0.24290068737960072</c:v>
                </c:pt>
                <c:pt idx="2009">
                  <c:v>0.24300892174003735</c:v>
                </c:pt>
                <c:pt idx="2010">
                  <c:v>0.24311636020711144</c:v>
                </c:pt>
                <c:pt idx="2011">
                  <c:v>0.24321437793585249</c:v>
                </c:pt>
                <c:pt idx="2012">
                  <c:v>0.24331944227217389</c:v>
                </c:pt>
                <c:pt idx="2013">
                  <c:v>0.243465259550839</c:v>
                </c:pt>
                <c:pt idx="2014">
                  <c:v>0.24364083923860147</c:v>
                </c:pt>
                <c:pt idx="2015">
                  <c:v>0.24381403720627026</c:v>
                </c:pt>
                <c:pt idx="2016">
                  <c:v>0.24396448349135352</c:v>
                </c:pt>
                <c:pt idx="2017">
                  <c:v>0.24410158929768566</c:v>
                </c:pt>
                <c:pt idx="2018">
                  <c:v>0.24421126040979801</c:v>
                </c:pt>
                <c:pt idx="2019">
                  <c:v>0.244309954128023</c:v>
                </c:pt>
                <c:pt idx="2020">
                  <c:v>0.24441098760660943</c:v>
                </c:pt>
                <c:pt idx="2021">
                  <c:v>0.24452297403052617</c:v>
                </c:pt>
                <c:pt idx="2022">
                  <c:v>0.24462946696763929</c:v>
                </c:pt>
                <c:pt idx="2023">
                  <c:v>0.24472185606359945</c:v>
                </c:pt>
                <c:pt idx="2024">
                  <c:v>0.24480640809446436</c:v>
                </c:pt>
                <c:pt idx="2025">
                  <c:v>0.24490973975788297</c:v>
                </c:pt>
                <c:pt idx="2026">
                  <c:v>0.24503419326820008</c:v>
                </c:pt>
                <c:pt idx="2027">
                  <c:v>0.24515784871107532</c:v>
                </c:pt>
                <c:pt idx="2028">
                  <c:v>0.24527522897160656</c:v>
                </c:pt>
                <c:pt idx="2029">
                  <c:v>0.24539181305801078</c:v>
                </c:pt>
                <c:pt idx="2030">
                  <c:v>0.24551151277615532</c:v>
                </c:pt>
                <c:pt idx="2031">
                  <c:v>0.24560851380178256</c:v>
                </c:pt>
                <c:pt idx="2032">
                  <c:v>0.24569924817930139</c:v>
                </c:pt>
                <c:pt idx="2033">
                  <c:v>0.24579623099699419</c:v>
                </c:pt>
                <c:pt idx="2034">
                  <c:v>0.2459119723714582</c:v>
                </c:pt>
                <c:pt idx="2035">
                  <c:v>0.24603082794877892</c:v>
                </c:pt>
                <c:pt idx="2036">
                  <c:v>0.24614888759562062</c:v>
                </c:pt>
                <c:pt idx="2037">
                  <c:v>0.24626302473073042</c:v>
                </c:pt>
                <c:pt idx="2038">
                  <c:v>0.24636386108630842</c:v>
                </c:pt>
                <c:pt idx="2039">
                  <c:v>0.24646468727494139</c:v>
                </c:pt>
                <c:pt idx="2040">
                  <c:v>0.24655846995241168</c:v>
                </c:pt>
                <c:pt idx="2041">
                  <c:v>0.24665146242282365</c:v>
                </c:pt>
                <c:pt idx="2042">
                  <c:v>0.24674288356453417</c:v>
                </c:pt>
                <c:pt idx="2043">
                  <c:v>0.24681867082426331</c:v>
                </c:pt>
                <c:pt idx="2044">
                  <c:v>0.24687492157135846</c:v>
                </c:pt>
                <c:pt idx="2045">
                  <c:v>0.2469257007782997</c:v>
                </c:pt>
                <c:pt idx="2046">
                  <c:v>0.24697569624747076</c:v>
                </c:pt>
                <c:pt idx="2047">
                  <c:v>0.24702178360645846</c:v>
                </c:pt>
                <c:pt idx="2048">
                  <c:v>0.24707880400923304</c:v>
                </c:pt>
                <c:pt idx="2049">
                  <c:v>0.24713894529440802</c:v>
                </c:pt>
                <c:pt idx="2050">
                  <c:v>0.2472217312770702</c:v>
                </c:pt>
                <c:pt idx="2051">
                  <c:v>0.24732949898622042</c:v>
                </c:pt>
                <c:pt idx="2052">
                  <c:v>0.24746692501258369</c:v>
                </c:pt>
                <c:pt idx="2053">
                  <c:v>0.24761526145865193</c:v>
                </c:pt>
                <c:pt idx="2054">
                  <c:v>0.24777216185649395</c:v>
                </c:pt>
                <c:pt idx="2055">
                  <c:v>0.24792981805547964</c:v>
                </c:pt>
                <c:pt idx="2056">
                  <c:v>0.24809213114217268</c:v>
                </c:pt>
                <c:pt idx="2057">
                  <c:v>0.24826534008798945</c:v>
                </c:pt>
                <c:pt idx="2058">
                  <c:v>0.24841667830031877</c:v>
                </c:pt>
                <c:pt idx="2059">
                  <c:v>0.24855083529540317</c:v>
                </c:pt>
                <c:pt idx="2060">
                  <c:v>0.24866079940899846</c:v>
                </c:pt>
                <c:pt idx="2061">
                  <c:v>0.24875203704762902</c:v>
                </c:pt>
                <c:pt idx="2062">
                  <c:v>0.24884092725346835</c:v>
                </c:pt>
                <c:pt idx="2063">
                  <c:v>0.24893838550340577</c:v>
                </c:pt>
                <c:pt idx="2064">
                  <c:v>0.2490444092918131</c:v>
                </c:pt>
                <c:pt idx="2065">
                  <c:v>0.24916756987309974</c:v>
                </c:pt>
                <c:pt idx="2066">
                  <c:v>0.24931097827006299</c:v>
                </c:pt>
                <c:pt idx="2067">
                  <c:v>0.24946917128535298</c:v>
                </c:pt>
                <c:pt idx="2068">
                  <c:v>0.24963435107457882</c:v>
                </c:pt>
                <c:pt idx="2069">
                  <c:v>0.24979560879163593</c:v>
                </c:pt>
                <c:pt idx="2070">
                  <c:v>0.24997163825287955</c:v>
                </c:pt>
                <c:pt idx="2071">
                  <c:v>0.25014919410361652</c:v>
                </c:pt>
                <c:pt idx="2072">
                  <c:v>0.25032827552540998</c:v>
                </c:pt>
                <c:pt idx="2073">
                  <c:v>0.25050576807002134</c:v>
                </c:pt>
                <c:pt idx="2074">
                  <c:v>0.25069879437278936</c:v>
                </c:pt>
                <c:pt idx="2075">
                  <c:v>0.25091668252388216</c:v>
                </c:pt>
                <c:pt idx="2076">
                  <c:v>0.25112829984897295</c:v>
                </c:pt>
                <c:pt idx="2077">
                  <c:v>0.25131342828040598</c:v>
                </c:pt>
                <c:pt idx="2078">
                  <c:v>0.25147363782861565</c:v>
                </c:pt>
                <c:pt idx="2079">
                  <c:v>0.25159805472179081</c:v>
                </c:pt>
                <c:pt idx="2080">
                  <c:v>0.25170224196034791</c:v>
                </c:pt>
                <c:pt idx="2081">
                  <c:v>0.25180719573996591</c:v>
                </c:pt>
                <c:pt idx="2082">
                  <c:v>0.2519043653449235</c:v>
                </c:pt>
                <c:pt idx="2083">
                  <c:v>0.25198753502705734</c:v>
                </c:pt>
                <c:pt idx="2084">
                  <c:v>0.25206137147159402</c:v>
                </c:pt>
                <c:pt idx="2085">
                  <c:v>0.25213908815546221</c:v>
                </c:pt>
                <c:pt idx="2086">
                  <c:v>0.25220747384143216</c:v>
                </c:pt>
                <c:pt idx="2087">
                  <c:v>0.25227119265808662</c:v>
                </c:pt>
                <c:pt idx="2088">
                  <c:v>0.25235200092730303</c:v>
                </c:pt>
                <c:pt idx="2089">
                  <c:v>0.25244212552461953</c:v>
                </c:pt>
                <c:pt idx="2090">
                  <c:v>0.25252602733158741</c:v>
                </c:pt>
                <c:pt idx="2091">
                  <c:v>0.25259283299548968</c:v>
                </c:pt>
                <c:pt idx="2092">
                  <c:v>0.2526557505281023</c:v>
                </c:pt>
                <c:pt idx="2093">
                  <c:v>0.25272565425516458</c:v>
                </c:pt>
                <c:pt idx="2094">
                  <c:v>0.252811862122579</c:v>
                </c:pt>
                <c:pt idx="2095">
                  <c:v>0.25289728601149919</c:v>
                </c:pt>
                <c:pt idx="2096">
                  <c:v>0.25298114963997032</c:v>
                </c:pt>
                <c:pt idx="2097">
                  <c:v>0.25308596928621829</c:v>
                </c:pt>
                <c:pt idx="2098">
                  <c:v>0.25320087005245351</c:v>
                </c:pt>
                <c:pt idx="2099">
                  <c:v>0.25332584846278977</c:v>
                </c:pt>
                <c:pt idx="2100">
                  <c:v>0.25343296038398327</c:v>
                </c:pt>
                <c:pt idx="2101">
                  <c:v>0.25352298761728215</c:v>
                </c:pt>
                <c:pt idx="2102">
                  <c:v>0.25361067876755528</c:v>
                </c:pt>
                <c:pt idx="2103">
                  <c:v>0.25370534553671892</c:v>
                </c:pt>
                <c:pt idx="2104">
                  <c:v>0.25380776178437026</c:v>
                </c:pt>
                <c:pt idx="2105">
                  <c:v>0.25390240989904267</c:v>
                </c:pt>
                <c:pt idx="2106">
                  <c:v>0.25400015182784808</c:v>
                </c:pt>
                <c:pt idx="2107">
                  <c:v>0.25409788420410245</c:v>
                </c:pt>
                <c:pt idx="2108">
                  <c:v>0.25419715810864213</c:v>
                </c:pt>
                <c:pt idx="2109">
                  <c:v>0.25429332030642571</c:v>
                </c:pt>
                <c:pt idx="2110">
                  <c:v>0.25438249472583341</c:v>
                </c:pt>
                <c:pt idx="2111">
                  <c:v>0.25448096506288698</c:v>
                </c:pt>
                <c:pt idx="2112">
                  <c:v>0.25457322374544411</c:v>
                </c:pt>
                <c:pt idx="2113">
                  <c:v>0.2546701249609325</c:v>
                </c:pt>
                <c:pt idx="2114">
                  <c:v>0.25477399263670764</c:v>
                </c:pt>
                <c:pt idx="2115">
                  <c:v>0.25487164941660723</c:v>
                </c:pt>
                <c:pt idx="2116">
                  <c:v>0.25497007160058194</c:v>
                </c:pt>
                <c:pt idx="2117">
                  <c:v>0.25508088183661654</c:v>
                </c:pt>
                <c:pt idx="2118">
                  <c:v>0.25519322932985522</c:v>
                </c:pt>
                <c:pt idx="2119">
                  <c:v>0.25530401484185761</c:v>
                </c:pt>
                <c:pt idx="2120">
                  <c:v>0.25541556267662852</c:v>
                </c:pt>
                <c:pt idx="2121">
                  <c:v>0.25551625489700025</c:v>
                </c:pt>
                <c:pt idx="2122">
                  <c:v>0.25559912473370494</c:v>
                </c:pt>
                <c:pt idx="2123">
                  <c:v>0.25568353647875891</c:v>
                </c:pt>
                <c:pt idx="2124">
                  <c:v>0.25577800722967803</c:v>
                </c:pt>
                <c:pt idx="2125">
                  <c:v>0.25588485683122292</c:v>
                </c:pt>
                <c:pt idx="2126">
                  <c:v>0.25599092086845254</c:v>
                </c:pt>
                <c:pt idx="2127">
                  <c:v>0.25612406563184126</c:v>
                </c:pt>
                <c:pt idx="2128">
                  <c:v>0.25625332294812059</c:v>
                </c:pt>
                <c:pt idx="2129">
                  <c:v>0.25638256355910555</c:v>
                </c:pt>
                <c:pt idx="2130">
                  <c:v>0.25651720367556385</c:v>
                </c:pt>
                <c:pt idx="2131">
                  <c:v>0.25664022103625383</c:v>
                </c:pt>
                <c:pt idx="2132">
                  <c:v>0.2567601290553429</c:v>
                </c:pt>
                <c:pt idx="2133">
                  <c:v>0.25687306152494022</c:v>
                </c:pt>
                <c:pt idx="2134">
                  <c:v>0.25695813920865107</c:v>
                </c:pt>
                <c:pt idx="2135">
                  <c:v>0.25703238290899127</c:v>
                </c:pt>
                <c:pt idx="2136">
                  <c:v>0.25710507452489606</c:v>
                </c:pt>
                <c:pt idx="2137">
                  <c:v>0.25719090569349373</c:v>
                </c:pt>
                <c:pt idx="2138">
                  <c:v>0.25729528502508897</c:v>
                </c:pt>
                <c:pt idx="2139">
                  <c:v>0.25741666062047136</c:v>
                </c:pt>
                <c:pt idx="2140">
                  <c:v>0.25754729686943328</c:v>
                </c:pt>
                <c:pt idx="2141">
                  <c:v>0.25768255310872001</c:v>
                </c:pt>
                <c:pt idx="2142">
                  <c:v>0.25781856379195056</c:v>
                </c:pt>
                <c:pt idx="2143">
                  <c:v>0.25793987589452705</c:v>
                </c:pt>
                <c:pt idx="2144">
                  <c:v>0.25805422032634812</c:v>
                </c:pt>
                <c:pt idx="2145">
                  <c:v>0.2581631444152499</c:v>
                </c:pt>
                <c:pt idx="2146">
                  <c:v>0.25826356036911202</c:v>
                </c:pt>
                <c:pt idx="2147">
                  <c:v>0.25837091704322807</c:v>
                </c:pt>
                <c:pt idx="2148">
                  <c:v>0.25848830107836179</c:v>
                </c:pt>
                <c:pt idx="2149">
                  <c:v>0.25860103856075994</c:v>
                </c:pt>
                <c:pt idx="2150">
                  <c:v>0.25870835901239625</c:v>
                </c:pt>
                <c:pt idx="2151">
                  <c:v>0.25879945654471981</c:v>
                </c:pt>
                <c:pt idx="2152">
                  <c:v>0.25888977387123391</c:v>
                </c:pt>
                <c:pt idx="2153">
                  <c:v>0.25899551969003087</c:v>
                </c:pt>
                <c:pt idx="2154">
                  <c:v>0.25910125432783199</c:v>
                </c:pt>
                <c:pt idx="2155">
                  <c:v>0.25922086762974539</c:v>
                </c:pt>
                <c:pt idx="2156">
                  <c:v>0.25934741064450845</c:v>
                </c:pt>
                <c:pt idx="2157">
                  <c:v>0.25948088073988307</c:v>
                </c:pt>
                <c:pt idx="2158">
                  <c:v>0.25960816221223099</c:v>
                </c:pt>
                <c:pt idx="2159">
                  <c:v>0.25973388497365396</c:v>
                </c:pt>
                <c:pt idx="2160">
                  <c:v>0.25985573612414137</c:v>
                </c:pt>
                <c:pt idx="2161">
                  <c:v>0.25997834349731636</c:v>
                </c:pt>
                <c:pt idx="2162">
                  <c:v>0.26009399705182601</c:v>
                </c:pt>
                <c:pt idx="2163">
                  <c:v>0.26021117901087237</c:v>
                </c:pt>
                <c:pt idx="2164">
                  <c:v>0.26033143042898194</c:v>
                </c:pt>
                <c:pt idx="2165">
                  <c:v>0.26044935527553681</c:v>
                </c:pt>
                <c:pt idx="2166">
                  <c:v>0.26055493631235593</c:v>
                </c:pt>
                <c:pt idx="2167">
                  <c:v>0.26065048910072064</c:v>
                </c:pt>
                <c:pt idx="2168">
                  <c:v>0.26074295084859084</c:v>
                </c:pt>
                <c:pt idx="2169">
                  <c:v>0.26081999577506665</c:v>
                </c:pt>
                <c:pt idx="2170">
                  <c:v>0.2608978051260179</c:v>
                </c:pt>
                <c:pt idx="2171">
                  <c:v>0.26097714902137487</c:v>
                </c:pt>
                <c:pt idx="2172">
                  <c:v>0.26106264850207533</c:v>
                </c:pt>
                <c:pt idx="2173">
                  <c:v>0.26115815279175392</c:v>
                </c:pt>
                <c:pt idx="2174">
                  <c:v>0.26126750940531968</c:v>
                </c:pt>
                <c:pt idx="2175">
                  <c:v>0.26138994381739666</c:v>
                </c:pt>
                <c:pt idx="2176">
                  <c:v>0.26152083195519166</c:v>
                </c:pt>
                <c:pt idx="2177">
                  <c:v>0.26163630726323478</c:v>
                </c:pt>
                <c:pt idx="2178">
                  <c:v>0.26172175040722495</c:v>
                </c:pt>
                <c:pt idx="2179">
                  <c:v>0.26178717490641418</c:v>
                </c:pt>
                <c:pt idx="2180">
                  <c:v>0.26184720773977416</c:v>
                </c:pt>
                <c:pt idx="2181">
                  <c:v>0.261922628499143</c:v>
                </c:pt>
                <c:pt idx="2182">
                  <c:v>0.26201805069626533</c:v>
                </c:pt>
                <c:pt idx="2183">
                  <c:v>0.26213346860540576</c:v>
                </c:pt>
                <c:pt idx="2184">
                  <c:v>0.26224656523351564</c:v>
                </c:pt>
                <c:pt idx="2185">
                  <c:v>0.26238118740122046</c:v>
                </c:pt>
                <c:pt idx="2186">
                  <c:v>0.26252502077627243</c:v>
                </c:pt>
                <c:pt idx="2187">
                  <c:v>0.26267267844147313</c:v>
                </c:pt>
                <c:pt idx="2188">
                  <c:v>0.26281416324785573</c:v>
                </c:pt>
                <c:pt idx="2189">
                  <c:v>0.26294794024948226</c:v>
                </c:pt>
                <c:pt idx="2190">
                  <c:v>0.26307170647906369</c:v>
                </c:pt>
                <c:pt idx="2191">
                  <c:v>0.2631785482330764</c:v>
                </c:pt>
                <c:pt idx="2192">
                  <c:v>0.263290758216501</c:v>
                </c:pt>
                <c:pt idx="2193">
                  <c:v>0.26340833462112695</c:v>
                </c:pt>
                <c:pt idx="2194">
                  <c:v>0.26353050721888738</c:v>
                </c:pt>
                <c:pt idx="2195">
                  <c:v>0.26364037297149956</c:v>
                </c:pt>
                <c:pt idx="2196">
                  <c:v>0.26374715398870163</c:v>
                </c:pt>
                <c:pt idx="2197">
                  <c:v>0.26384854699036703</c:v>
                </c:pt>
                <c:pt idx="2198">
                  <c:v>0.2639553057820358</c:v>
                </c:pt>
                <c:pt idx="2199">
                  <c:v>0.26408278696145532</c:v>
                </c:pt>
                <c:pt idx="2200">
                  <c:v>0.2642163943693403</c:v>
                </c:pt>
                <c:pt idx="2201">
                  <c:v>0.26434384227134405</c:v>
                </c:pt>
                <c:pt idx="2202">
                  <c:v>0.2644720415438544</c:v>
                </c:pt>
                <c:pt idx="2203">
                  <c:v>0.26458257143501052</c:v>
                </c:pt>
                <c:pt idx="2204">
                  <c:v>0.26469232166891571</c:v>
                </c:pt>
                <c:pt idx="2205">
                  <c:v>0.26479899042301447</c:v>
                </c:pt>
                <c:pt idx="2206">
                  <c:v>0.26490181140104002</c:v>
                </c:pt>
                <c:pt idx="2207">
                  <c:v>0.26500615621162987</c:v>
                </c:pt>
                <c:pt idx="2208">
                  <c:v>0.26509668185883506</c:v>
                </c:pt>
                <c:pt idx="2209">
                  <c:v>0.26519486990589991</c:v>
                </c:pt>
                <c:pt idx="2210">
                  <c:v>0.26528691244495844</c:v>
                </c:pt>
                <c:pt idx="2211">
                  <c:v>0.26539811921104595</c:v>
                </c:pt>
                <c:pt idx="2212">
                  <c:v>0.26553001741036669</c:v>
                </c:pt>
                <c:pt idx="2213">
                  <c:v>0.26566803178248238</c:v>
                </c:pt>
                <c:pt idx="2214">
                  <c:v>0.26581369295798024</c:v>
                </c:pt>
                <c:pt idx="2215">
                  <c:v>0.26596546466296667</c:v>
                </c:pt>
                <c:pt idx="2216">
                  <c:v>0.26610495167289039</c:v>
                </c:pt>
                <c:pt idx="2217">
                  <c:v>0.26623139286315395</c:v>
                </c:pt>
                <c:pt idx="2218">
                  <c:v>0.26632180766795022</c:v>
                </c:pt>
                <c:pt idx="2219">
                  <c:v>0.26641068205096385</c:v>
                </c:pt>
                <c:pt idx="2220">
                  <c:v>0.26647809872818984</c:v>
                </c:pt>
                <c:pt idx="2221">
                  <c:v>0.26653938267281146</c:v>
                </c:pt>
                <c:pt idx="2222">
                  <c:v>0.26660372677282435</c:v>
                </c:pt>
                <c:pt idx="2223">
                  <c:v>0.26666806673294041</c:v>
                </c:pt>
                <c:pt idx="2224">
                  <c:v>0.26673393430850134</c:v>
                </c:pt>
                <c:pt idx="2225">
                  <c:v>0.26679367091603123</c:v>
                </c:pt>
                <c:pt idx="2226">
                  <c:v>0.26687331417553489</c:v>
                </c:pt>
                <c:pt idx="2227">
                  <c:v>0.26697821917343545</c:v>
                </c:pt>
                <c:pt idx="2228">
                  <c:v>0.26709842523893335</c:v>
                </c:pt>
                <c:pt idx="2229">
                  <c:v>0.26722627188437692</c:v>
                </c:pt>
                <c:pt idx="2230">
                  <c:v>0.2673609907813555</c:v>
                </c:pt>
                <c:pt idx="2231">
                  <c:v>0.26748421206129058</c:v>
                </c:pt>
                <c:pt idx="2232">
                  <c:v>0.26760665295119085</c:v>
                </c:pt>
                <c:pt idx="2233">
                  <c:v>0.26772601838631632</c:v>
                </c:pt>
                <c:pt idx="2234">
                  <c:v>0.26783771928508915</c:v>
                </c:pt>
                <c:pt idx="2235">
                  <c:v>0.26794864276139169</c:v>
                </c:pt>
                <c:pt idx="2236">
                  <c:v>0.26804119707305446</c:v>
                </c:pt>
                <c:pt idx="2237">
                  <c:v>0.26812991878446268</c:v>
                </c:pt>
                <c:pt idx="2238">
                  <c:v>0.26823622150335036</c:v>
                </c:pt>
                <c:pt idx="2239">
                  <c:v>0.26835627645348631</c:v>
                </c:pt>
                <c:pt idx="2240">
                  <c:v>0.26847555244833982</c:v>
                </c:pt>
                <c:pt idx="2241">
                  <c:v>0.26858793411801402</c:v>
                </c:pt>
                <c:pt idx="2242">
                  <c:v>0.26869418816236068</c:v>
                </c:pt>
                <c:pt idx="2243">
                  <c:v>0.26881342386167034</c:v>
                </c:pt>
                <c:pt idx="2244">
                  <c:v>0.26894640075598453</c:v>
                </c:pt>
                <c:pt idx="2245">
                  <c:v>0.26908547261203863</c:v>
                </c:pt>
                <c:pt idx="2246">
                  <c:v>0.26924209632465401</c:v>
                </c:pt>
                <c:pt idx="2247">
                  <c:v>0.26939793167117587</c:v>
                </c:pt>
                <c:pt idx="2248">
                  <c:v>0.26952930339069986</c:v>
                </c:pt>
                <c:pt idx="2249">
                  <c:v>0.26963927574498286</c:v>
                </c:pt>
                <c:pt idx="2250">
                  <c:v>0.26973320088823993</c:v>
                </c:pt>
                <c:pt idx="2251">
                  <c:v>0.26982253613101437</c:v>
                </c:pt>
                <c:pt idx="2252">
                  <c:v>0.26992178815259243</c:v>
                </c:pt>
                <c:pt idx="2253">
                  <c:v>0.27001797686576073</c:v>
                </c:pt>
                <c:pt idx="2254">
                  <c:v>0.27009583714324226</c:v>
                </c:pt>
                <c:pt idx="2255">
                  <c:v>0.27017598109709173</c:v>
                </c:pt>
                <c:pt idx="2256">
                  <c:v>0.27027290853553187</c:v>
                </c:pt>
                <c:pt idx="2257">
                  <c:v>0.27036295868131371</c:v>
                </c:pt>
                <c:pt idx="2258">
                  <c:v>0.27044155514687873</c:v>
                </c:pt>
                <c:pt idx="2259">
                  <c:v>0.27050946362306533</c:v>
                </c:pt>
                <c:pt idx="2260">
                  <c:v>0.27057126395840903</c:v>
                </c:pt>
                <c:pt idx="2261">
                  <c:v>0.27063687494934169</c:v>
                </c:pt>
                <c:pt idx="2262">
                  <c:v>0.27071087287819628</c:v>
                </c:pt>
                <c:pt idx="2263">
                  <c:v>0.27079020478156274</c:v>
                </c:pt>
                <c:pt idx="2264">
                  <c:v>0.27089241161013577</c:v>
                </c:pt>
                <c:pt idx="2265">
                  <c:v>0.27098850701006194</c:v>
                </c:pt>
                <c:pt idx="2266">
                  <c:v>0.27107849274204593</c:v>
                </c:pt>
                <c:pt idx="2267">
                  <c:v>0.27117304529503528</c:v>
                </c:pt>
                <c:pt idx="2268">
                  <c:v>0.27127140096369873</c:v>
                </c:pt>
                <c:pt idx="2269">
                  <c:v>0.27140328911816086</c:v>
                </c:pt>
                <c:pt idx="2270">
                  <c:v>0.27155726368217209</c:v>
                </c:pt>
                <c:pt idx="2271">
                  <c:v>0.2717157869770449</c:v>
                </c:pt>
                <c:pt idx="2272">
                  <c:v>0.27186895148173723</c:v>
                </c:pt>
                <c:pt idx="2273">
                  <c:v>0.27200914121047876</c:v>
                </c:pt>
                <c:pt idx="2274">
                  <c:v>0.2721256970540008</c:v>
                </c:pt>
                <c:pt idx="2275">
                  <c:v>0.27224909431793715</c:v>
                </c:pt>
                <c:pt idx="2276">
                  <c:v>0.27237476106588154</c:v>
                </c:pt>
                <c:pt idx="2277">
                  <c:v>0.27249812760172287</c:v>
                </c:pt>
                <c:pt idx="2278">
                  <c:v>0.27262604719529571</c:v>
                </c:pt>
                <c:pt idx="2279">
                  <c:v>0.27274862145279943</c:v>
                </c:pt>
                <c:pt idx="2280">
                  <c:v>0.27285215073569291</c:v>
                </c:pt>
                <c:pt idx="2281">
                  <c:v>0.27294577460756503</c:v>
                </c:pt>
                <c:pt idx="2282">
                  <c:v>0.27303254012608918</c:v>
                </c:pt>
                <c:pt idx="2283">
                  <c:v>0.27311625410439366</c:v>
                </c:pt>
                <c:pt idx="2284">
                  <c:v>0.27320452670851564</c:v>
                </c:pt>
                <c:pt idx="2285">
                  <c:v>0.27332626923995201</c:v>
                </c:pt>
                <c:pt idx="2286">
                  <c:v>0.27344115016143861</c:v>
                </c:pt>
                <c:pt idx="2287">
                  <c:v>0.27354841116064338</c:v>
                </c:pt>
                <c:pt idx="2288">
                  <c:v>0.27366478774169911</c:v>
                </c:pt>
                <c:pt idx="2289">
                  <c:v>0.27377886928274509</c:v>
                </c:pt>
                <c:pt idx="2290">
                  <c:v>0.27387620857413114</c:v>
                </c:pt>
                <c:pt idx="2291">
                  <c:v>0.27395605013809476</c:v>
                </c:pt>
                <c:pt idx="2292">
                  <c:v>0.2740313234887411</c:v>
                </c:pt>
                <c:pt idx="2293">
                  <c:v>0.27411115266954222</c:v>
                </c:pt>
                <c:pt idx="2294">
                  <c:v>0.27420085785881959</c:v>
                </c:pt>
                <c:pt idx="2295">
                  <c:v>0.27429435555052079</c:v>
                </c:pt>
                <c:pt idx="2296">
                  <c:v>0.27438328426737235</c:v>
                </c:pt>
                <c:pt idx="2297">
                  <c:v>0.27448664446178145</c:v>
                </c:pt>
                <c:pt idx="2298">
                  <c:v>0.27461279022261537</c:v>
                </c:pt>
                <c:pt idx="2299">
                  <c:v>0.27473512121319671</c:v>
                </c:pt>
                <c:pt idx="2300">
                  <c:v>0.27485515819688749</c:v>
                </c:pt>
                <c:pt idx="2301">
                  <c:v>0.2749729019979073</c:v>
                </c:pt>
                <c:pt idx="2302">
                  <c:v>0.27507240369198682</c:v>
                </c:pt>
                <c:pt idx="2303">
                  <c:v>0.27515214981076652</c:v>
                </c:pt>
                <c:pt idx="2304">
                  <c:v>0.27521594212730738</c:v>
                </c:pt>
                <c:pt idx="2305">
                  <c:v>0.27527593356905256</c:v>
                </c:pt>
                <c:pt idx="2306">
                  <c:v>0.27533212481978581</c:v>
                </c:pt>
                <c:pt idx="2307">
                  <c:v>0.27537844226055053</c:v>
                </c:pt>
                <c:pt idx="2308">
                  <c:v>0.27543007228889016</c:v>
                </c:pt>
                <c:pt idx="2309">
                  <c:v>0.2754885324852952</c:v>
                </c:pt>
                <c:pt idx="2310">
                  <c:v>0.27555761740245294</c:v>
                </c:pt>
                <c:pt idx="2311">
                  <c:v>0.27562745664317689</c:v>
                </c:pt>
                <c:pt idx="2312">
                  <c:v>0.27569349578619512</c:v>
                </c:pt>
                <c:pt idx="2313">
                  <c:v>0.27575042258176691</c:v>
                </c:pt>
                <c:pt idx="2314">
                  <c:v>0.27582480204456911</c:v>
                </c:pt>
                <c:pt idx="2315">
                  <c:v>0.27591131813282083</c:v>
                </c:pt>
                <c:pt idx="2316">
                  <c:v>0.27600237961380153</c:v>
                </c:pt>
                <c:pt idx="2317">
                  <c:v>0.27610936625916277</c:v>
                </c:pt>
                <c:pt idx="2318">
                  <c:v>0.27624289381459299</c:v>
                </c:pt>
                <c:pt idx="2319">
                  <c:v>0.27638929842485493</c:v>
                </c:pt>
                <c:pt idx="2320">
                  <c:v>0.27652203019272975</c:v>
                </c:pt>
                <c:pt idx="2321">
                  <c:v>0.27664943611727755</c:v>
                </c:pt>
                <c:pt idx="2322">
                  <c:v>0.27678668267106915</c:v>
                </c:pt>
                <c:pt idx="2323">
                  <c:v>0.27694210491761256</c:v>
                </c:pt>
                <c:pt idx="2324">
                  <c:v>0.27711266250869154</c:v>
                </c:pt>
                <c:pt idx="2325">
                  <c:v>0.27727409689524851</c:v>
                </c:pt>
                <c:pt idx="2326">
                  <c:v>0.27741580419564704</c:v>
                </c:pt>
                <c:pt idx="2327">
                  <c:v>0.27754764215334993</c:v>
                </c:pt>
                <c:pt idx="2328">
                  <c:v>0.27766734202500482</c:v>
                </c:pt>
                <c:pt idx="2329">
                  <c:v>0.27778475519336748</c:v>
                </c:pt>
                <c:pt idx="2330">
                  <c:v>0.27792336073849272</c:v>
                </c:pt>
                <c:pt idx="2331">
                  <c:v>0.27807254851733687</c:v>
                </c:pt>
                <c:pt idx="2332">
                  <c:v>0.2782186855221746</c:v>
                </c:pt>
                <c:pt idx="2333">
                  <c:v>0.27835495985776426</c:v>
                </c:pt>
                <c:pt idx="2334">
                  <c:v>0.27848667406537569</c:v>
                </c:pt>
                <c:pt idx="2335">
                  <c:v>0.27860853210545117</c:v>
                </c:pt>
                <c:pt idx="2336">
                  <c:v>0.27872280783019543</c:v>
                </c:pt>
                <c:pt idx="2337">
                  <c:v>0.27883253050812895</c:v>
                </c:pt>
                <c:pt idx="2338">
                  <c:v>0.27893770163640574</c:v>
                </c:pt>
                <c:pt idx="2339">
                  <c:v>0.2790360531144051</c:v>
                </c:pt>
                <c:pt idx="2340">
                  <c:v>0.27913439492034248</c:v>
                </c:pt>
                <c:pt idx="2341">
                  <c:v>0.27924331609404551</c:v>
                </c:pt>
                <c:pt idx="2342">
                  <c:v>0.2793696195439237</c:v>
                </c:pt>
                <c:pt idx="2343">
                  <c:v>0.2794913700440263</c:v>
                </c:pt>
                <c:pt idx="2344">
                  <c:v>0.27961310572274911</c:v>
                </c:pt>
                <c:pt idx="2345">
                  <c:v>0.27973255862858304</c:v>
                </c:pt>
                <c:pt idx="2346">
                  <c:v>0.27984292647869152</c:v>
                </c:pt>
                <c:pt idx="2347">
                  <c:v>0.27994723557839446</c:v>
                </c:pt>
                <c:pt idx="2348">
                  <c:v>0.28003793030002394</c:v>
                </c:pt>
                <c:pt idx="2349">
                  <c:v>0.28012786111003996</c:v>
                </c:pt>
                <c:pt idx="2350">
                  <c:v>0.28023365170973707</c:v>
                </c:pt>
                <c:pt idx="2351">
                  <c:v>0.2803568080947012</c:v>
                </c:pt>
                <c:pt idx="2352">
                  <c:v>0.28048448183030977</c:v>
                </c:pt>
                <c:pt idx="2353">
                  <c:v>0.28061516054780483</c:v>
                </c:pt>
                <c:pt idx="2354">
                  <c:v>0.28074280130495582</c:v>
                </c:pt>
                <c:pt idx="2355">
                  <c:v>0.28085758854466775</c:v>
                </c:pt>
                <c:pt idx="2356">
                  <c:v>0.28096103680760315</c:v>
                </c:pt>
                <c:pt idx="2357">
                  <c:v>0.28104333471626342</c:v>
                </c:pt>
                <c:pt idx="2358">
                  <c:v>0.28111656660961615</c:v>
                </c:pt>
                <c:pt idx="2359">
                  <c:v>0.28118450893114078</c:v>
                </c:pt>
                <c:pt idx="2360">
                  <c:v>0.28125622081847373</c:v>
                </c:pt>
                <c:pt idx="2361">
                  <c:v>0.28133849443869147</c:v>
                </c:pt>
                <c:pt idx="2362">
                  <c:v>0.28143736478842202</c:v>
                </c:pt>
                <c:pt idx="2363">
                  <c:v>0.28155659999283289</c:v>
                </c:pt>
                <c:pt idx="2364">
                  <c:v>0.28168261162304309</c:v>
                </c:pt>
                <c:pt idx="2365">
                  <c:v>0.28180181759072542</c:v>
                </c:pt>
                <c:pt idx="2366">
                  <c:v>0.28193458725667297</c:v>
                </c:pt>
                <c:pt idx="2367">
                  <c:v>0.28207186462430078</c:v>
                </c:pt>
                <c:pt idx="2368">
                  <c:v>0.2822023360827231</c:v>
                </c:pt>
                <c:pt idx="2369">
                  <c:v>0.28232374220709489</c:v>
                </c:pt>
                <c:pt idx="2370">
                  <c:v>0.28243834812872726</c:v>
                </c:pt>
                <c:pt idx="2371">
                  <c:v>0.28255067934459704</c:v>
                </c:pt>
                <c:pt idx="2372">
                  <c:v>0.28266827434604047</c:v>
                </c:pt>
                <c:pt idx="2373">
                  <c:v>0.28279263862802528</c:v>
                </c:pt>
                <c:pt idx="2374">
                  <c:v>0.28291171235515111</c:v>
                </c:pt>
                <c:pt idx="2375">
                  <c:v>0.28302097640162382</c:v>
                </c:pt>
                <c:pt idx="2376">
                  <c:v>0.28313324219288605</c:v>
                </c:pt>
                <c:pt idx="2377">
                  <c:v>0.28323494863878923</c:v>
                </c:pt>
                <c:pt idx="2378">
                  <c:v>0.28333589147509736</c:v>
                </c:pt>
                <c:pt idx="2379">
                  <c:v>0.28345188782360209</c:v>
                </c:pt>
                <c:pt idx="2380">
                  <c:v>0.28357389543642597</c:v>
                </c:pt>
                <c:pt idx="2381">
                  <c:v>0.28370191211190232</c:v>
                </c:pt>
                <c:pt idx="2382">
                  <c:v>0.28382915950623189</c:v>
                </c:pt>
                <c:pt idx="2383">
                  <c:v>0.28393681773287366</c:v>
                </c:pt>
                <c:pt idx="2384">
                  <c:v>0.2840346787913266</c:v>
                </c:pt>
                <c:pt idx="2385">
                  <c:v>0.28412951960185007</c:v>
                </c:pt>
                <c:pt idx="2386">
                  <c:v>0.28421682541233301</c:v>
                </c:pt>
                <c:pt idx="2387">
                  <c:v>0.28430337106314818</c:v>
                </c:pt>
                <c:pt idx="2388">
                  <c:v>0.28442527483908042</c:v>
                </c:pt>
                <c:pt idx="2389">
                  <c:v>0.28456221074050203</c:v>
                </c:pt>
                <c:pt idx="2390">
                  <c:v>0.28470288908871882</c:v>
                </c:pt>
                <c:pt idx="2391">
                  <c:v>0.28483828271203648</c:v>
                </c:pt>
                <c:pt idx="2392">
                  <c:v>0.28497290597205549</c:v>
                </c:pt>
                <c:pt idx="2393">
                  <c:v>0.28510074368751398</c:v>
                </c:pt>
                <c:pt idx="2394">
                  <c:v>0.28522480584356524</c:v>
                </c:pt>
                <c:pt idx="2395">
                  <c:v>0.28532479625810125</c:v>
                </c:pt>
                <c:pt idx="2396">
                  <c:v>0.28540598412687407</c:v>
                </c:pt>
                <c:pt idx="2397">
                  <c:v>0.28550520479371821</c:v>
                </c:pt>
                <c:pt idx="2398">
                  <c:v>0.28563071986602595</c:v>
                </c:pt>
                <c:pt idx="2399">
                  <c:v>0.28575772207671157</c:v>
                </c:pt>
                <c:pt idx="2400">
                  <c:v>0.28587494057212098</c:v>
                </c:pt>
                <c:pt idx="2401">
                  <c:v>0.28597636856565795</c:v>
                </c:pt>
                <c:pt idx="2402">
                  <c:v>0.28606501571999216</c:v>
                </c:pt>
                <c:pt idx="2403">
                  <c:v>0.28613187151094921</c:v>
                </c:pt>
                <c:pt idx="2404">
                  <c:v>0.2861964694899562</c:v>
                </c:pt>
                <c:pt idx="2405">
                  <c:v>0.28626031222953752</c:v>
                </c:pt>
                <c:pt idx="2406">
                  <c:v>0.28631213451515963</c:v>
                </c:pt>
                <c:pt idx="2407">
                  <c:v>0.28638948742357384</c:v>
                </c:pt>
                <c:pt idx="2408">
                  <c:v>0.28646683434897824</c:v>
                </c:pt>
                <c:pt idx="2409">
                  <c:v>0.28654192272803558</c:v>
                </c:pt>
                <c:pt idx="2410">
                  <c:v>0.28660874664366409</c:v>
                </c:pt>
                <c:pt idx="2411">
                  <c:v>0.28666805851337551</c:v>
                </c:pt>
                <c:pt idx="2412">
                  <c:v>0.28673337257833215</c:v>
                </c:pt>
                <c:pt idx="2413">
                  <c:v>0.28681594747380929</c:v>
                </c:pt>
                <c:pt idx="2414">
                  <c:v>0.28691728007263051</c:v>
                </c:pt>
                <c:pt idx="2415">
                  <c:v>0.2870178519061472</c:v>
                </c:pt>
                <c:pt idx="2416">
                  <c:v>0.28712141531293567</c:v>
                </c:pt>
                <c:pt idx="2417">
                  <c:v>0.28723397206979917</c:v>
                </c:pt>
                <c:pt idx="2418">
                  <c:v>0.28736077083994588</c:v>
                </c:pt>
                <c:pt idx="2419">
                  <c:v>0.28748755353420297</c:v>
                </c:pt>
                <c:pt idx="2420">
                  <c:v>0.28760231927158053</c:v>
                </c:pt>
                <c:pt idx="2421">
                  <c:v>0.28771182200925838</c:v>
                </c:pt>
                <c:pt idx="2422">
                  <c:v>0.28781906306813793</c:v>
                </c:pt>
                <c:pt idx="2423">
                  <c:v>0.28793079151862938</c:v>
                </c:pt>
                <c:pt idx="2424">
                  <c:v>0.28802676303915431</c:v>
                </c:pt>
                <c:pt idx="2425">
                  <c:v>0.28811972666720181</c:v>
                </c:pt>
                <c:pt idx="2426">
                  <c:v>0.28821043284484199</c:v>
                </c:pt>
                <c:pt idx="2427">
                  <c:v>0.28829363540902808</c:v>
                </c:pt>
                <c:pt idx="2428">
                  <c:v>0.28839032158414196</c:v>
                </c:pt>
                <c:pt idx="2429">
                  <c:v>0.28850273561562995</c:v>
                </c:pt>
                <c:pt idx="2430">
                  <c:v>0.288624128577535</c:v>
                </c:pt>
                <c:pt idx="2431">
                  <c:v>0.2887425099890944</c:v>
                </c:pt>
                <c:pt idx="2432">
                  <c:v>0.28886237561986594</c:v>
                </c:pt>
                <c:pt idx="2433">
                  <c:v>0.28896724626202508</c:v>
                </c:pt>
                <c:pt idx="2434">
                  <c:v>0.2890541307491542</c:v>
                </c:pt>
                <c:pt idx="2435">
                  <c:v>0.2891357653281092</c:v>
                </c:pt>
                <c:pt idx="2436">
                  <c:v>0.28922712823812635</c:v>
                </c:pt>
                <c:pt idx="2437">
                  <c:v>0.28930799991503731</c:v>
                </c:pt>
                <c:pt idx="2438">
                  <c:v>0.28939784966385534</c:v>
                </c:pt>
                <c:pt idx="2439">
                  <c:v>0.28950191553240318</c:v>
                </c:pt>
                <c:pt idx="2440">
                  <c:v>0.28960971335768654</c:v>
                </c:pt>
                <c:pt idx="2441">
                  <c:v>0.28971824803855317</c:v>
                </c:pt>
                <c:pt idx="2442">
                  <c:v>0.28982302896792117</c:v>
                </c:pt>
                <c:pt idx="2443">
                  <c:v>0.28992555396409148</c:v>
                </c:pt>
                <c:pt idx="2444">
                  <c:v>0.29002806844996454</c:v>
                </c:pt>
                <c:pt idx="2445">
                  <c:v>0.29013506141284767</c:v>
                </c:pt>
                <c:pt idx="2446">
                  <c:v>0.29024578333485396</c:v>
                </c:pt>
                <c:pt idx="2447">
                  <c:v>0.29037668871027744</c:v>
                </c:pt>
                <c:pt idx="2448">
                  <c:v>0.29051056848270224</c:v>
                </c:pt>
                <c:pt idx="2449">
                  <c:v>0.29063844806368572</c:v>
                </c:pt>
                <c:pt idx="2450">
                  <c:v>0.29077976962992835</c:v>
                </c:pt>
                <c:pt idx="2451">
                  <c:v>0.29094125553988603</c:v>
                </c:pt>
                <c:pt idx="2452">
                  <c:v>0.29111841147008355</c:v>
                </c:pt>
                <c:pt idx="2453">
                  <c:v>0.29128881034586335</c:v>
                </c:pt>
                <c:pt idx="2454">
                  <c:v>0.29144274226043759</c:v>
                </c:pt>
                <c:pt idx="2455">
                  <c:v>0.29158469729529801</c:v>
                </c:pt>
                <c:pt idx="2456">
                  <c:v>0.29170347575978156</c:v>
                </c:pt>
                <c:pt idx="2457">
                  <c:v>0.29181551798338423</c:v>
                </c:pt>
                <c:pt idx="2458">
                  <c:v>0.29192754765493323</c:v>
                </c:pt>
                <c:pt idx="2459">
                  <c:v>0.29204553867132382</c:v>
                </c:pt>
                <c:pt idx="2460">
                  <c:v>0.29216500905923687</c:v>
                </c:pt>
                <c:pt idx="2461">
                  <c:v>0.29229267725946406</c:v>
                </c:pt>
                <c:pt idx="2462">
                  <c:v>0.29242480788085318</c:v>
                </c:pt>
                <c:pt idx="2463">
                  <c:v>0.2925539356305486</c:v>
                </c:pt>
                <c:pt idx="2464">
                  <c:v>0.29267409156473584</c:v>
                </c:pt>
                <c:pt idx="2465">
                  <c:v>0.29279274071076911</c:v>
                </c:pt>
                <c:pt idx="2466">
                  <c:v>0.29289048509138438</c:v>
                </c:pt>
                <c:pt idx="2467">
                  <c:v>0.29297106106039128</c:v>
                </c:pt>
                <c:pt idx="2468">
                  <c:v>0.29303745674812764</c:v>
                </c:pt>
                <c:pt idx="2469">
                  <c:v>0.2930844532782258</c:v>
                </c:pt>
                <c:pt idx="2470">
                  <c:v>0.29313517721322063</c:v>
                </c:pt>
                <c:pt idx="2471">
                  <c:v>0.29320454548830183</c:v>
                </c:pt>
                <c:pt idx="2472">
                  <c:v>0.29328957100346609</c:v>
                </c:pt>
                <c:pt idx="2473">
                  <c:v>0.29339174122585709</c:v>
                </c:pt>
                <c:pt idx="2474">
                  <c:v>0.29349613796937007</c:v>
                </c:pt>
                <c:pt idx="2475">
                  <c:v>0.29360425167974785</c:v>
                </c:pt>
                <c:pt idx="2476">
                  <c:v>0.29370266227417507</c:v>
                </c:pt>
                <c:pt idx="2477">
                  <c:v>0.29380628114468038</c:v>
                </c:pt>
                <c:pt idx="2478">
                  <c:v>0.29391510667138049</c:v>
                </c:pt>
                <c:pt idx="2479">
                  <c:v>0.29401646774195939</c:v>
                </c:pt>
                <c:pt idx="2480">
                  <c:v>0.29411409258912535</c:v>
                </c:pt>
                <c:pt idx="2481">
                  <c:v>0.29423331611624126</c:v>
                </c:pt>
                <c:pt idx="2482">
                  <c:v>0.29434209518308385</c:v>
                </c:pt>
                <c:pt idx="2483">
                  <c:v>0.29444937253611803</c:v>
                </c:pt>
                <c:pt idx="2484">
                  <c:v>0.29456110754251386</c:v>
                </c:pt>
                <c:pt idx="2485">
                  <c:v>0.294678788249568</c:v>
                </c:pt>
                <c:pt idx="2486">
                  <c:v>0.29479347637247255</c:v>
                </c:pt>
                <c:pt idx="2487">
                  <c:v>0.29489921610390285</c:v>
                </c:pt>
                <c:pt idx="2488">
                  <c:v>0.29500122200916534</c:v>
                </c:pt>
                <c:pt idx="2489">
                  <c:v>0.29509428401346788</c:v>
                </c:pt>
                <c:pt idx="2490">
                  <c:v>0.29518882614117536</c:v>
                </c:pt>
                <c:pt idx="2491">
                  <c:v>0.29528931387896462</c:v>
                </c:pt>
                <c:pt idx="2492">
                  <c:v>0.29539946661179411</c:v>
                </c:pt>
                <c:pt idx="2493">
                  <c:v>0.29551035136432402</c:v>
                </c:pt>
                <c:pt idx="2494">
                  <c:v>0.29561899161266636</c:v>
                </c:pt>
                <c:pt idx="2495">
                  <c:v>0.29573877984804253</c:v>
                </c:pt>
                <c:pt idx="2496">
                  <c:v>0.29585483426579162</c:v>
                </c:pt>
                <c:pt idx="2497">
                  <c:v>0.29595897420020306</c:v>
                </c:pt>
                <c:pt idx="2498">
                  <c:v>0.29605269086949204</c:v>
                </c:pt>
                <c:pt idx="2499">
                  <c:v>0.29613301245335788</c:v>
                </c:pt>
                <c:pt idx="2500">
                  <c:v>0.29621778934887871</c:v>
                </c:pt>
                <c:pt idx="2501">
                  <c:v>0.29631296887761865</c:v>
                </c:pt>
                <c:pt idx="2502">
                  <c:v>0.2964148306809804</c:v>
                </c:pt>
                <c:pt idx="2503">
                  <c:v>0.29652708970057134</c:v>
                </c:pt>
                <c:pt idx="2504">
                  <c:v>0.29663338960541036</c:v>
                </c:pt>
                <c:pt idx="2505">
                  <c:v>0.29672407010314505</c:v>
                </c:pt>
                <c:pt idx="2506">
                  <c:v>0.29681994463689837</c:v>
                </c:pt>
                <c:pt idx="2507">
                  <c:v>0.29690614954751043</c:v>
                </c:pt>
                <c:pt idx="2508">
                  <c:v>0.2969841734473852</c:v>
                </c:pt>
                <c:pt idx="2509">
                  <c:v>0.29708150901629377</c:v>
                </c:pt>
                <c:pt idx="2510">
                  <c:v>0.29719295032398702</c:v>
                </c:pt>
                <c:pt idx="2511">
                  <c:v>0.29731626422934621</c:v>
                </c:pt>
                <c:pt idx="2512">
                  <c:v>0.29743882021251555</c:v>
                </c:pt>
                <c:pt idx="2513">
                  <c:v>0.29754873643863777</c:v>
                </c:pt>
                <c:pt idx="2514">
                  <c:v>0.29765789802946063</c:v>
                </c:pt>
                <c:pt idx="2515">
                  <c:v>0.29777892722326077</c:v>
                </c:pt>
                <c:pt idx="2516">
                  <c:v>0.29789845701843165</c:v>
                </c:pt>
                <c:pt idx="2517">
                  <c:v>0.29800980732661597</c:v>
                </c:pt>
                <c:pt idx="2518">
                  <c:v>0.2981070431208957</c:v>
                </c:pt>
                <c:pt idx="2519">
                  <c:v>0.2981938793111571</c:v>
                </c:pt>
                <c:pt idx="2520">
                  <c:v>0.29825992914169647</c:v>
                </c:pt>
                <c:pt idx="2521">
                  <c:v>0.29831335952044141</c:v>
                </c:pt>
                <c:pt idx="2522">
                  <c:v>0.29836901312942538</c:v>
                </c:pt>
                <c:pt idx="2523">
                  <c:v>0.29843876127927271</c:v>
                </c:pt>
                <c:pt idx="2524">
                  <c:v>0.29850108529741137</c:v>
                </c:pt>
                <c:pt idx="2525">
                  <c:v>0.29856563107875483</c:v>
                </c:pt>
                <c:pt idx="2526">
                  <c:v>0.29864204196311461</c:v>
                </c:pt>
                <c:pt idx="2527">
                  <c:v>0.29873328226379608</c:v>
                </c:pt>
                <c:pt idx="2528">
                  <c:v>0.29883712288337289</c:v>
                </c:pt>
                <c:pt idx="2529">
                  <c:v>0.298958751039551</c:v>
                </c:pt>
                <c:pt idx="2530">
                  <c:v>0.29909148683951797</c:v>
                </c:pt>
                <c:pt idx="2531">
                  <c:v>0.29921308406369218</c:v>
                </c:pt>
                <c:pt idx="2532">
                  <c:v>0.2993339251922284</c:v>
                </c:pt>
                <c:pt idx="2533">
                  <c:v>0.29945549294193674</c:v>
                </c:pt>
                <c:pt idx="2534">
                  <c:v>0.29958890395032167</c:v>
                </c:pt>
                <c:pt idx="2535">
                  <c:v>0.29972081511353216</c:v>
                </c:pt>
                <c:pt idx="2536">
                  <c:v>0.29983937209734424</c:v>
                </c:pt>
                <c:pt idx="2537">
                  <c:v>0.29996902770629785</c:v>
                </c:pt>
                <c:pt idx="2538">
                  <c:v>0.30011644423195738</c:v>
                </c:pt>
                <c:pt idx="2539">
                  <c:v>0.30026680151595847</c:v>
                </c:pt>
                <c:pt idx="2540">
                  <c:v>0.30042157924175322</c:v>
                </c:pt>
                <c:pt idx="2541">
                  <c:v>0.30057263105133014</c:v>
                </c:pt>
                <c:pt idx="2542">
                  <c:v>0.30071403633131305</c:v>
                </c:pt>
                <c:pt idx="2543">
                  <c:v>0.30085764217054384</c:v>
                </c:pt>
                <c:pt idx="2544">
                  <c:v>0.30098272529732611</c:v>
                </c:pt>
                <c:pt idx="2545">
                  <c:v>0.30109817275997836</c:v>
                </c:pt>
                <c:pt idx="2546">
                  <c:v>0.30121582665270052</c:v>
                </c:pt>
                <c:pt idx="2547">
                  <c:v>0.30132976754265772</c:v>
                </c:pt>
                <c:pt idx="2548">
                  <c:v>0.30144147620067574</c:v>
                </c:pt>
                <c:pt idx="2549">
                  <c:v>0.30154429631992663</c:v>
                </c:pt>
                <c:pt idx="2550">
                  <c:v>0.30163009494616577</c:v>
                </c:pt>
                <c:pt idx="2551">
                  <c:v>0.30170183469804357</c:v>
                </c:pt>
                <c:pt idx="2552">
                  <c:v>0.301754341976045</c:v>
                </c:pt>
                <c:pt idx="2553">
                  <c:v>0.3018157202284184</c:v>
                </c:pt>
                <c:pt idx="2554">
                  <c:v>0.30187191869776431</c:v>
                </c:pt>
                <c:pt idx="2555">
                  <c:v>0.30192885339996139</c:v>
                </c:pt>
                <c:pt idx="2556">
                  <c:v>0.30197395521361653</c:v>
                </c:pt>
                <c:pt idx="2557">
                  <c:v>0.30202423024763669</c:v>
                </c:pt>
                <c:pt idx="2558">
                  <c:v>0.30207154561789556</c:v>
                </c:pt>
                <c:pt idx="2559">
                  <c:v>0.30212403348748051</c:v>
                </c:pt>
                <c:pt idx="2560">
                  <c:v>0.3021743009770661</c:v>
                </c:pt>
                <c:pt idx="2561">
                  <c:v>0.30223491429516114</c:v>
                </c:pt>
                <c:pt idx="2562">
                  <c:v>0.30229774129586151</c:v>
                </c:pt>
                <c:pt idx="2563">
                  <c:v>0.30235834713251775</c:v>
                </c:pt>
                <c:pt idx="2564">
                  <c:v>0.30242116637902511</c:v>
                </c:pt>
                <c:pt idx="2565">
                  <c:v>0.30248989350465111</c:v>
                </c:pt>
                <c:pt idx="2566">
                  <c:v>0.30258078341670924</c:v>
                </c:pt>
                <c:pt idx="2567">
                  <c:v>0.30269161359395891</c:v>
                </c:pt>
                <c:pt idx="2568">
                  <c:v>0.30279873775724625</c:v>
                </c:pt>
                <c:pt idx="2569">
                  <c:v>0.30291323710527901</c:v>
                </c:pt>
                <c:pt idx="2570">
                  <c:v>0.30303880196264721</c:v>
                </c:pt>
                <c:pt idx="2571">
                  <c:v>0.30317690509784473</c:v>
                </c:pt>
                <c:pt idx="2572">
                  <c:v>0.30331572752940972</c:v>
                </c:pt>
                <c:pt idx="2573">
                  <c:v>0.30346265155703145</c:v>
                </c:pt>
                <c:pt idx="2574">
                  <c:v>0.30361545917585903</c:v>
                </c:pt>
                <c:pt idx="2575">
                  <c:v>0.30377636176592598</c:v>
                </c:pt>
                <c:pt idx="2576">
                  <c:v>0.30394314171050762</c:v>
                </c:pt>
                <c:pt idx="2577">
                  <c:v>0.30410399158848311</c:v>
                </c:pt>
                <c:pt idx="2578">
                  <c:v>0.30426334026585738</c:v>
                </c:pt>
                <c:pt idx="2579">
                  <c:v>0.30442118845605748</c:v>
                </c:pt>
                <c:pt idx="2580">
                  <c:v>0.30457016248986379</c:v>
                </c:pt>
                <c:pt idx="2581">
                  <c:v>0.30470215558954478</c:v>
                </c:pt>
                <c:pt idx="2582">
                  <c:v>0.30482897053647817</c:v>
                </c:pt>
                <c:pt idx="2583">
                  <c:v>0.30496019232950999</c:v>
                </c:pt>
                <c:pt idx="2584">
                  <c:v>0.30509434512532269</c:v>
                </c:pt>
                <c:pt idx="2585">
                  <c:v>0.305220373388986</c:v>
                </c:pt>
                <c:pt idx="2586">
                  <c:v>0.3053508069702911</c:v>
                </c:pt>
                <c:pt idx="2587">
                  <c:v>0.30546354093483302</c:v>
                </c:pt>
                <c:pt idx="2588">
                  <c:v>0.30555931797773844</c:v>
                </c:pt>
                <c:pt idx="2589">
                  <c:v>0.30563814296972186</c:v>
                </c:pt>
                <c:pt idx="2590">
                  <c:v>0.30571769834361884</c:v>
                </c:pt>
                <c:pt idx="2591">
                  <c:v>0.30579945699433725</c:v>
                </c:pt>
                <c:pt idx="2592">
                  <c:v>0.30590477585464887</c:v>
                </c:pt>
                <c:pt idx="2593">
                  <c:v>0.30603880200025763</c:v>
                </c:pt>
                <c:pt idx="2594">
                  <c:v>0.30618238151133992</c:v>
                </c:pt>
                <c:pt idx="2595">
                  <c:v>0.30632446811594094</c:v>
                </c:pt>
                <c:pt idx="2596">
                  <c:v>0.30645843802738265</c:v>
                </c:pt>
                <c:pt idx="2597">
                  <c:v>0.30659238999329119</c:v>
                </c:pt>
                <c:pt idx="2598">
                  <c:v>0.30672779572130748</c:v>
                </c:pt>
                <c:pt idx="2599">
                  <c:v>0.30686171161349796</c:v>
                </c:pt>
                <c:pt idx="2600">
                  <c:v>0.30697942505937859</c:v>
                </c:pt>
                <c:pt idx="2601">
                  <c:v>0.30708167736888031</c:v>
                </c:pt>
                <c:pt idx="2602">
                  <c:v>0.30718318370833253</c:v>
                </c:pt>
                <c:pt idx="2603">
                  <c:v>0.30727364806635649</c:v>
                </c:pt>
                <c:pt idx="2604">
                  <c:v>0.30737145804224314</c:v>
                </c:pt>
                <c:pt idx="2605">
                  <c:v>0.3074619053705237</c:v>
                </c:pt>
                <c:pt idx="2606">
                  <c:v>0.30754131579230098</c:v>
                </c:pt>
                <c:pt idx="2607">
                  <c:v>0.30760528071307791</c:v>
                </c:pt>
                <c:pt idx="2608">
                  <c:v>0.30766483058225125</c:v>
                </c:pt>
                <c:pt idx="2609">
                  <c:v>0.30773393339255772</c:v>
                </c:pt>
                <c:pt idx="2610">
                  <c:v>0.30780376648781305</c:v>
                </c:pt>
                <c:pt idx="2611">
                  <c:v>0.30786991965888955</c:v>
                </c:pt>
                <c:pt idx="2612">
                  <c:v>0.30793459852832533</c:v>
                </c:pt>
                <c:pt idx="2613">
                  <c:v>0.3079978033818912</c:v>
                </c:pt>
                <c:pt idx="2614">
                  <c:v>0.30805806475459013</c:v>
                </c:pt>
                <c:pt idx="2615">
                  <c:v>0.30812567075273761</c:v>
                </c:pt>
                <c:pt idx="2616">
                  <c:v>0.30820796753850666</c:v>
                </c:pt>
                <c:pt idx="2617">
                  <c:v>0.30830642086619847</c:v>
                </c:pt>
                <c:pt idx="2618">
                  <c:v>0.30841147604046448</c:v>
                </c:pt>
                <c:pt idx="2619">
                  <c:v>0.30850182935504167</c:v>
                </c:pt>
                <c:pt idx="2620">
                  <c:v>0.30859511242331433</c:v>
                </c:pt>
                <c:pt idx="2621">
                  <c:v>0.30867957383680061</c:v>
                </c:pt>
                <c:pt idx="2622">
                  <c:v>0.30876402811715903</c:v>
                </c:pt>
                <c:pt idx="2623">
                  <c:v>0.30883525792179556</c:v>
                </c:pt>
                <c:pt idx="2624">
                  <c:v>0.30890281139920989</c:v>
                </c:pt>
                <c:pt idx="2625">
                  <c:v>0.30896742349902273</c:v>
                </c:pt>
                <c:pt idx="2626">
                  <c:v>0.30904157542313404</c:v>
                </c:pt>
                <c:pt idx="2627">
                  <c:v>0.30913994671758865</c:v>
                </c:pt>
                <c:pt idx="2628">
                  <c:v>0.30924271236136269</c:v>
                </c:pt>
                <c:pt idx="2629">
                  <c:v>0.3093462013723533</c:v>
                </c:pt>
                <c:pt idx="2630">
                  <c:v>0.30945628430894889</c:v>
                </c:pt>
                <c:pt idx="2631">
                  <c:v>0.30956782265770988</c:v>
                </c:pt>
                <c:pt idx="2632">
                  <c:v>0.3096903537391193</c:v>
                </c:pt>
                <c:pt idx="2633">
                  <c:v>0.30982240635787794</c:v>
                </c:pt>
                <c:pt idx="2634">
                  <c:v>0.3099559085007122</c:v>
                </c:pt>
                <c:pt idx="2635">
                  <c:v>0.31006959132941003</c:v>
                </c:pt>
                <c:pt idx="2636">
                  <c:v>0.31017226148695226</c:v>
                </c:pt>
                <c:pt idx="2637">
                  <c:v>0.31028298677067079</c:v>
                </c:pt>
                <c:pt idx="2638">
                  <c:v>0.31041202858406325</c:v>
                </c:pt>
                <c:pt idx="2639">
                  <c:v>0.31055058335538915</c:v>
                </c:pt>
                <c:pt idx="2640">
                  <c:v>0.31068765304747908</c:v>
                </c:pt>
                <c:pt idx="2641">
                  <c:v>0.31082470395404344</c:v>
                </c:pt>
                <c:pt idx="2642">
                  <c:v>0.31094781388697224</c:v>
                </c:pt>
                <c:pt idx="2643">
                  <c:v>0.31105478997352265</c:v>
                </c:pt>
                <c:pt idx="2644">
                  <c:v>0.31115223083231008</c:v>
                </c:pt>
                <c:pt idx="2645">
                  <c:v>0.31124453446738076</c:v>
                </c:pt>
                <c:pt idx="2646">
                  <c:v>0.31134561915006087</c:v>
                </c:pt>
                <c:pt idx="2647">
                  <c:v>0.31145474983636312</c:v>
                </c:pt>
                <c:pt idx="2648">
                  <c:v>0.31155947479977764</c:v>
                </c:pt>
                <c:pt idx="2649">
                  <c:v>0.31166565325070456</c:v>
                </c:pt>
                <c:pt idx="2650">
                  <c:v>0.31176449891645752</c:v>
                </c:pt>
                <c:pt idx="2651">
                  <c:v>0.31186992352514792</c:v>
                </c:pt>
                <c:pt idx="2652">
                  <c:v>0.31197972900850496</c:v>
                </c:pt>
                <c:pt idx="2653">
                  <c:v>0.3120946458348336</c:v>
                </c:pt>
                <c:pt idx="2654">
                  <c:v>0.31221247676515002</c:v>
                </c:pt>
                <c:pt idx="2655">
                  <c:v>0.31232736684949375</c:v>
                </c:pt>
                <c:pt idx="2656">
                  <c:v>0.31244736532770567</c:v>
                </c:pt>
                <c:pt idx="2657">
                  <c:v>0.31255857057319625</c:v>
                </c:pt>
                <c:pt idx="2658">
                  <c:v>0.31267342090395611</c:v>
                </c:pt>
                <c:pt idx="2659">
                  <c:v>0.31278240679039165</c:v>
                </c:pt>
                <c:pt idx="2660">
                  <c:v>0.31288845547854083</c:v>
                </c:pt>
                <c:pt idx="2661">
                  <c:v>0.31299741793303887</c:v>
                </c:pt>
                <c:pt idx="2662">
                  <c:v>0.31309320733098056</c:v>
                </c:pt>
                <c:pt idx="2663">
                  <c:v>0.31319044977658056</c:v>
                </c:pt>
                <c:pt idx="2664">
                  <c:v>0.31328110338918908</c:v>
                </c:pt>
                <c:pt idx="2665">
                  <c:v>0.31336955584769516</c:v>
                </c:pt>
                <c:pt idx="2666">
                  <c:v>0.31346823324177103</c:v>
                </c:pt>
                <c:pt idx="2667">
                  <c:v>0.31357128590286826</c:v>
                </c:pt>
                <c:pt idx="2668">
                  <c:v>0.31367652021373538</c:v>
                </c:pt>
                <c:pt idx="2669">
                  <c:v>0.31379343423894807</c:v>
                </c:pt>
                <c:pt idx="2670">
                  <c:v>0.31391690983605286</c:v>
                </c:pt>
                <c:pt idx="2671">
                  <c:v>0.31404037018881692</c:v>
                </c:pt>
                <c:pt idx="2672">
                  <c:v>0.31417696240319998</c:v>
                </c:pt>
                <c:pt idx="2673">
                  <c:v>0.31432156912065301</c:v>
                </c:pt>
                <c:pt idx="2674">
                  <c:v>0.31444643991423055</c:v>
                </c:pt>
                <c:pt idx="2675">
                  <c:v>0.31455158217399515</c:v>
                </c:pt>
                <c:pt idx="2676">
                  <c:v>0.31465306317614516</c:v>
                </c:pt>
                <c:pt idx="2677">
                  <c:v>0.31474431427624044</c:v>
                </c:pt>
                <c:pt idx="2678">
                  <c:v>0.3148209587659222</c:v>
                </c:pt>
                <c:pt idx="2679">
                  <c:v>0.31489394805696602</c:v>
                </c:pt>
                <c:pt idx="2680">
                  <c:v>0.31496036368232444</c:v>
                </c:pt>
                <c:pt idx="2681">
                  <c:v>0.31502896420254767</c:v>
                </c:pt>
                <c:pt idx="2682">
                  <c:v>0.31510047888352061</c:v>
                </c:pt>
                <c:pt idx="2683">
                  <c:v>0.31516615112651392</c:v>
                </c:pt>
                <c:pt idx="2684">
                  <c:v>0.31522160432876811</c:v>
                </c:pt>
                <c:pt idx="2685">
                  <c:v>0.3152828911327899</c:v>
                </c:pt>
                <c:pt idx="2686">
                  <c:v>0.31535073999910157</c:v>
                </c:pt>
                <c:pt idx="2687">
                  <c:v>0.31542806750227148</c:v>
                </c:pt>
                <c:pt idx="2688">
                  <c:v>0.31550830670266528</c:v>
                </c:pt>
                <c:pt idx="2689">
                  <c:v>0.3155914568989549</c:v>
                </c:pt>
                <c:pt idx="2690">
                  <c:v>0.31567168299071102</c:v>
                </c:pt>
                <c:pt idx="2691">
                  <c:v>0.31576065349267268</c:v>
                </c:pt>
                <c:pt idx="2692">
                  <c:v>0.31583940766012142</c:v>
                </c:pt>
                <c:pt idx="2693">
                  <c:v>0.31590648965184004</c:v>
                </c:pt>
                <c:pt idx="2694">
                  <c:v>0.31598012883083287</c:v>
                </c:pt>
                <c:pt idx="2695">
                  <c:v>0.31604355625184061</c:v>
                </c:pt>
                <c:pt idx="2696">
                  <c:v>0.31610479270329489</c:v>
                </c:pt>
                <c:pt idx="2697">
                  <c:v>0.31617768835174853</c:v>
                </c:pt>
                <c:pt idx="2698">
                  <c:v>0.31626224064739372</c:v>
                </c:pt>
                <c:pt idx="2699">
                  <c:v>0.31637520885060877</c:v>
                </c:pt>
                <c:pt idx="2700">
                  <c:v>0.3165289708644799</c:v>
                </c:pt>
                <c:pt idx="2701">
                  <c:v>0.3166965518192239</c:v>
                </c:pt>
                <c:pt idx="2702">
                  <c:v>0.31686337626529287</c:v>
                </c:pt>
                <c:pt idx="2703">
                  <c:v>0.31703454272873788</c:v>
                </c:pt>
                <c:pt idx="2704">
                  <c:v>0.31718092143985427</c:v>
                </c:pt>
                <c:pt idx="2705">
                  <c:v>0.31731490107951837</c:v>
                </c:pt>
                <c:pt idx="2706">
                  <c:v>0.31744813476687039</c:v>
                </c:pt>
                <c:pt idx="2707">
                  <c:v>0.31757188786358559</c:v>
                </c:pt>
                <c:pt idx="2708">
                  <c:v>0.31766942362981004</c:v>
                </c:pt>
                <c:pt idx="2709">
                  <c:v>0.31775021097899181</c:v>
                </c:pt>
                <c:pt idx="2710">
                  <c:v>0.31783244725258514</c:v>
                </c:pt>
                <c:pt idx="2711">
                  <c:v>0.31793214056837626</c:v>
                </c:pt>
                <c:pt idx="2712">
                  <c:v>0.3180332791046096</c:v>
                </c:pt>
                <c:pt idx="2713">
                  <c:v>0.3181300423733483</c:v>
                </c:pt>
                <c:pt idx="2714">
                  <c:v>0.31822243164360059</c:v>
                </c:pt>
                <c:pt idx="2715">
                  <c:v>0.31831917661193748</c:v>
                </c:pt>
                <c:pt idx="2716">
                  <c:v>0.31842973083053006</c:v>
                </c:pt>
                <c:pt idx="2717">
                  <c:v>0.31853154627267521</c:v>
                </c:pt>
                <c:pt idx="2718">
                  <c:v>0.31863189706422174</c:v>
                </c:pt>
                <c:pt idx="2719">
                  <c:v>0.31873223778649734</c:v>
                </c:pt>
                <c:pt idx="2720">
                  <c:v>0.31883329543851963</c:v>
                </c:pt>
                <c:pt idx="2721">
                  <c:v>0.3189278005480452</c:v>
                </c:pt>
                <c:pt idx="2722">
                  <c:v>0.31903319955790077</c:v>
                </c:pt>
                <c:pt idx="2723">
                  <c:v>0.31912623221170261</c:v>
                </c:pt>
                <c:pt idx="2724">
                  <c:v>0.3192243432116596</c:v>
                </c:pt>
                <c:pt idx="2725">
                  <c:v>0.31935296305191946</c:v>
                </c:pt>
                <c:pt idx="2726">
                  <c:v>0.31949609675757218</c:v>
                </c:pt>
                <c:pt idx="2727">
                  <c:v>0.31963703074330957</c:v>
                </c:pt>
                <c:pt idx="2728">
                  <c:v>0.31977431331136291</c:v>
                </c:pt>
                <c:pt idx="2729">
                  <c:v>0.31989269531278897</c:v>
                </c:pt>
                <c:pt idx="2730">
                  <c:v>0.32000525415667425</c:v>
                </c:pt>
                <c:pt idx="2731">
                  <c:v>0.32010981360208157</c:v>
                </c:pt>
                <c:pt idx="2732">
                  <c:v>0.3202121841333978</c:v>
                </c:pt>
                <c:pt idx="2733">
                  <c:v>0.32032398111020471</c:v>
                </c:pt>
                <c:pt idx="2734">
                  <c:v>0.32043068474821035</c:v>
                </c:pt>
                <c:pt idx="2735">
                  <c:v>0.32052213594817192</c:v>
                </c:pt>
                <c:pt idx="2736">
                  <c:v>0.32061503019177107</c:v>
                </c:pt>
                <c:pt idx="2737">
                  <c:v>0.32070501326195255</c:v>
                </c:pt>
                <c:pt idx="2738">
                  <c:v>0.32078192785486553</c:v>
                </c:pt>
                <c:pt idx="2739">
                  <c:v>0.32083416835563172</c:v>
                </c:pt>
                <c:pt idx="2740">
                  <c:v>0.32088713163286658</c:v>
                </c:pt>
                <c:pt idx="2741">
                  <c:v>0.32094952312791036</c:v>
                </c:pt>
                <c:pt idx="2742">
                  <c:v>0.32102641891746847</c:v>
                </c:pt>
                <c:pt idx="2743">
                  <c:v>0.32111636497890717</c:v>
                </c:pt>
                <c:pt idx="2744">
                  <c:v>0.32122008305441335</c:v>
                </c:pt>
                <c:pt idx="2745">
                  <c:v>0.32133104223134068</c:v>
                </c:pt>
                <c:pt idx="2746">
                  <c:v>0.32142458648164635</c:v>
                </c:pt>
                <c:pt idx="2747">
                  <c:v>0.32150942137450611</c:v>
                </c:pt>
                <c:pt idx="2748">
                  <c:v>0.32158917411206112</c:v>
                </c:pt>
                <c:pt idx="2749">
                  <c:v>0.32168559392836538</c:v>
                </c:pt>
                <c:pt idx="2750">
                  <c:v>0.3217950517750619</c:v>
                </c:pt>
                <c:pt idx="2751">
                  <c:v>0.3219146443342279</c:v>
                </c:pt>
                <c:pt idx="2752">
                  <c:v>0.32203059921921096</c:v>
                </c:pt>
                <c:pt idx="2753">
                  <c:v>0.32213857011644886</c:v>
                </c:pt>
                <c:pt idx="2754">
                  <c:v>0.3222443557962098</c:v>
                </c:pt>
                <c:pt idx="2755">
                  <c:v>0.32234433471378221</c:v>
                </c:pt>
                <c:pt idx="2756">
                  <c:v>0.32244864988477978</c:v>
                </c:pt>
                <c:pt idx="2757">
                  <c:v>0.32255440276936065</c:v>
                </c:pt>
                <c:pt idx="2758">
                  <c:v>0.32264565996769767</c:v>
                </c:pt>
                <c:pt idx="2759">
                  <c:v>0.32271952874347221</c:v>
                </c:pt>
                <c:pt idx="2760">
                  <c:v>0.3227999091528545</c:v>
                </c:pt>
                <c:pt idx="2761">
                  <c:v>0.32288100716201534</c:v>
                </c:pt>
                <c:pt idx="2762">
                  <c:v>0.32296427059634697</c:v>
                </c:pt>
                <c:pt idx="2763">
                  <c:v>0.32303883978736009</c:v>
                </c:pt>
                <c:pt idx="2764">
                  <c:v>0.32310254498290231</c:v>
                </c:pt>
                <c:pt idx="2765">
                  <c:v>0.32318796148976664</c:v>
                </c:pt>
                <c:pt idx="2766">
                  <c:v>0.3233131775872195</c:v>
                </c:pt>
                <c:pt idx="2767">
                  <c:v>0.3234514037406237</c:v>
                </c:pt>
                <c:pt idx="2768">
                  <c:v>0.32359395206348018</c:v>
                </c:pt>
                <c:pt idx="2769">
                  <c:v>0.32374805505595161</c:v>
                </c:pt>
                <c:pt idx="2770">
                  <c:v>0.32390936748846255</c:v>
                </c:pt>
                <c:pt idx="2771">
                  <c:v>0.32407499308891752</c:v>
                </c:pt>
                <c:pt idx="2772">
                  <c:v>0.32423625279513063</c:v>
                </c:pt>
                <c:pt idx="2773">
                  <c:v>0.32438881090940347</c:v>
                </c:pt>
                <c:pt idx="2774">
                  <c:v>0.32452327411945964</c:v>
                </c:pt>
                <c:pt idx="2775">
                  <c:v>0.32466350143250045</c:v>
                </c:pt>
                <c:pt idx="2776">
                  <c:v>0.32482033033790686</c:v>
                </c:pt>
                <c:pt idx="2777">
                  <c:v>0.32498146990571491</c:v>
                </c:pt>
                <c:pt idx="2778">
                  <c:v>0.32514186108714488</c:v>
                </c:pt>
                <c:pt idx="2779">
                  <c:v>0.3252993373071163</c:v>
                </c:pt>
                <c:pt idx="2780">
                  <c:v>0.32545317773877963</c:v>
                </c:pt>
                <c:pt idx="2781">
                  <c:v>0.32558605370936683</c:v>
                </c:pt>
                <c:pt idx="2782">
                  <c:v>0.32570808184602956</c:v>
                </c:pt>
                <c:pt idx="2783">
                  <c:v>0.32581926611746836</c:v>
                </c:pt>
                <c:pt idx="2784">
                  <c:v>0.32592610688656365</c:v>
                </c:pt>
                <c:pt idx="2785">
                  <c:v>0.32602066588260536</c:v>
                </c:pt>
                <c:pt idx="2786">
                  <c:v>0.32610366831895482</c:v>
                </c:pt>
                <c:pt idx="2787">
                  <c:v>0.32617006530802012</c:v>
                </c:pt>
                <c:pt idx="2788">
                  <c:v>0.32622130344883732</c:v>
                </c:pt>
                <c:pt idx="2789">
                  <c:v>0.32627470378758139</c:v>
                </c:pt>
                <c:pt idx="2790">
                  <c:v>0.32634181098052362</c:v>
                </c:pt>
                <c:pt idx="2791">
                  <c:v>0.32642045776522738</c:v>
                </c:pt>
                <c:pt idx="2792">
                  <c:v>0.32649837691981515</c:v>
                </c:pt>
                <c:pt idx="2793">
                  <c:v>0.32658350387084267</c:v>
                </c:pt>
                <c:pt idx="2794">
                  <c:v>0.32667583677720202</c:v>
                </c:pt>
                <c:pt idx="2795">
                  <c:v>0.32674796592880695</c:v>
                </c:pt>
                <c:pt idx="2796">
                  <c:v>0.32682081109139738</c:v>
                </c:pt>
                <c:pt idx="2797">
                  <c:v>0.32690735290232442</c:v>
                </c:pt>
                <c:pt idx="2798">
                  <c:v>0.32699821374396032</c:v>
                </c:pt>
                <c:pt idx="2799">
                  <c:v>0.32708762429057053</c:v>
                </c:pt>
                <c:pt idx="2800">
                  <c:v>0.32718495732933811</c:v>
                </c:pt>
                <c:pt idx="2801">
                  <c:v>0.3272707467452115</c:v>
                </c:pt>
                <c:pt idx="2802">
                  <c:v>0.32736950359835065</c:v>
                </c:pt>
                <c:pt idx="2803">
                  <c:v>0.32746320546359081</c:v>
                </c:pt>
                <c:pt idx="2804">
                  <c:v>0.32755473650042388</c:v>
                </c:pt>
                <c:pt idx="2805">
                  <c:v>0.32763472920743791</c:v>
                </c:pt>
                <c:pt idx="2806">
                  <c:v>0.3277031863527512</c:v>
                </c:pt>
                <c:pt idx="2807">
                  <c:v>0.3277860492590024</c:v>
                </c:pt>
                <c:pt idx="2808">
                  <c:v>0.32786242116138448</c:v>
                </c:pt>
                <c:pt idx="2809">
                  <c:v>0.32793086272186434</c:v>
                </c:pt>
                <c:pt idx="2810">
                  <c:v>0.32800074032442827</c:v>
                </c:pt>
                <c:pt idx="2811">
                  <c:v>0.32806629116218788</c:v>
                </c:pt>
                <c:pt idx="2812">
                  <c:v>0.32812823635655713</c:v>
                </c:pt>
                <c:pt idx="2813">
                  <c:v>0.32818801703351536</c:v>
                </c:pt>
                <c:pt idx="2814">
                  <c:v>0.32824419320777426</c:v>
                </c:pt>
                <c:pt idx="2815">
                  <c:v>0.32831332878266417</c:v>
                </c:pt>
                <c:pt idx="2816">
                  <c:v>0.32838389975224491</c:v>
                </c:pt>
                <c:pt idx="2817">
                  <c:v>0.32845878594686584</c:v>
                </c:pt>
                <c:pt idx="2818">
                  <c:v>0.32854086629493273</c:v>
                </c:pt>
                <c:pt idx="2819">
                  <c:v>0.32863301865741007</c:v>
                </c:pt>
                <c:pt idx="2820">
                  <c:v>0.32875395574723515</c:v>
                </c:pt>
                <c:pt idx="2821">
                  <c:v>0.32888135578965827</c:v>
                </c:pt>
                <c:pt idx="2822">
                  <c:v>0.32902241260772241</c:v>
                </c:pt>
                <c:pt idx="2823">
                  <c:v>0.32917783993604521</c:v>
                </c:pt>
                <c:pt idx="2824">
                  <c:v>0.32933755952059579</c:v>
                </c:pt>
                <c:pt idx="2825">
                  <c:v>0.3294929378779981</c:v>
                </c:pt>
                <c:pt idx="2826">
                  <c:v>0.3296432578476417</c:v>
                </c:pt>
                <c:pt idx="2827">
                  <c:v>0.32979283615216282</c:v>
                </c:pt>
                <c:pt idx="2828">
                  <c:v>0.32994886275177904</c:v>
                </c:pt>
                <c:pt idx="2829">
                  <c:v>0.33009336337119038</c:v>
                </c:pt>
                <c:pt idx="2830">
                  <c:v>0.33022634300286036</c:v>
                </c:pt>
                <c:pt idx="2831">
                  <c:v>0.33033846343757389</c:v>
                </c:pt>
                <c:pt idx="2832">
                  <c:v>0.33043619920182671</c:v>
                </c:pt>
                <c:pt idx="2833">
                  <c:v>0.33051739885853337</c:v>
                </c:pt>
                <c:pt idx="2834">
                  <c:v>0.33058278494001553</c:v>
                </c:pt>
                <c:pt idx="2835">
                  <c:v>0.33064313752847729</c:v>
                </c:pt>
                <c:pt idx="2836">
                  <c:v>0.33069630226733598</c:v>
                </c:pt>
                <c:pt idx="2837">
                  <c:v>0.33074299869280488</c:v>
                </c:pt>
                <c:pt idx="2838">
                  <c:v>0.33079472141877653</c:v>
                </c:pt>
                <c:pt idx="2839">
                  <c:v>0.3308564978355773</c:v>
                </c:pt>
                <c:pt idx="2840">
                  <c:v>0.33093766337273467</c:v>
                </c:pt>
                <c:pt idx="2841">
                  <c:v>0.33103462241407977</c:v>
                </c:pt>
                <c:pt idx="2842">
                  <c:v>0.33114665226584344</c:v>
                </c:pt>
                <c:pt idx="2843">
                  <c:v>0.33125364341978775</c:v>
                </c:pt>
                <c:pt idx="2844">
                  <c:v>0.33135631544128546</c:v>
                </c:pt>
                <c:pt idx="2845">
                  <c:v>0.33145969479766868</c:v>
                </c:pt>
                <c:pt idx="2846">
                  <c:v>0.33156234566671994</c:v>
                </c:pt>
                <c:pt idx="2847">
                  <c:v>0.33167790501536659</c:v>
                </c:pt>
                <c:pt idx="2848">
                  <c:v>0.33179990971054552</c:v>
                </c:pt>
                <c:pt idx="2849">
                  <c:v>0.33190539588890433</c:v>
                </c:pt>
                <c:pt idx="2850">
                  <c:v>0.33201230589911951</c:v>
                </c:pt>
                <c:pt idx="2851">
                  <c:v>0.33211131302986613</c:v>
                </c:pt>
                <c:pt idx="2852">
                  <c:v>0.33220457165115519</c:v>
                </c:pt>
                <c:pt idx="2853">
                  <c:v>0.3322992561223988</c:v>
                </c:pt>
                <c:pt idx="2854">
                  <c:v>0.33240755842651065</c:v>
                </c:pt>
                <c:pt idx="2855">
                  <c:v>0.332518000352099</c:v>
                </c:pt>
                <c:pt idx="2856">
                  <c:v>0.33262556193120674</c:v>
                </c:pt>
                <c:pt idx="2857">
                  <c:v>0.33271733866429187</c:v>
                </c:pt>
                <c:pt idx="2858">
                  <c:v>0.33281412531182492</c:v>
                </c:pt>
                <c:pt idx="2859">
                  <c:v>0.33291520358771642</c:v>
                </c:pt>
                <c:pt idx="2860">
                  <c:v>0.33301770516385754</c:v>
                </c:pt>
                <c:pt idx="2861">
                  <c:v>0.33312306296657818</c:v>
                </c:pt>
                <c:pt idx="2862">
                  <c:v>0.33321407743758358</c:v>
                </c:pt>
                <c:pt idx="2863">
                  <c:v>0.33331368220737295</c:v>
                </c:pt>
                <c:pt idx="2864">
                  <c:v>0.33341685942077687</c:v>
                </c:pt>
                <c:pt idx="2865">
                  <c:v>0.33352217518008792</c:v>
                </c:pt>
                <c:pt idx="2866">
                  <c:v>0.33361888396529693</c:v>
                </c:pt>
                <c:pt idx="2867">
                  <c:v>0.3337234621999397</c:v>
                </c:pt>
                <c:pt idx="2868">
                  <c:v>0.33382230006724223</c:v>
                </c:pt>
                <c:pt idx="2869">
                  <c:v>0.3339125348065321</c:v>
                </c:pt>
                <c:pt idx="2870">
                  <c:v>0.33399774902905238</c:v>
                </c:pt>
                <c:pt idx="2871">
                  <c:v>0.33407364802041983</c:v>
                </c:pt>
                <c:pt idx="2872">
                  <c:v>0.334155984751204</c:v>
                </c:pt>
                <c:pt idx="2873">
                  <c:v>0.3342404623503723</c:v>
                </c:pt>
                <c:pt idx="2874">
                  <c:v>0.33432851191302693</c:v>
                </c:pt>
                <c:pt idx="2875">
                  <c:v>0.33441369069726223</c:v>
                </c:pt>
                <c:pt idx="2876">
                  <c:v>0.33449027382990038</c:v>
                </c:pt>
                <c:pt idx="2877">
                  <c:v>0.3345725762656338</c:v>
                </c:pt>
                <c:pt idx="2878">
                  <c:v>0.33465773426418605</c:v>
                </c:pt>
                <c:pt idx="2879">
                  <c:v>0.33475862637232634</c:v>
                </c:pt>
                <c:pt idx="2880">
                  <c:v>0.33487596325451952</c:v>
                </c:pt>
                <c:pt idx="2881">
                  <c:v>0.33500687779290911</c:v>
                </c:pt>
                <c:pt idx="2882">
                  <c:v>0.33514850373043409</c:v>
                </c:pt>
                <c:pt idx="2883">
                  <c:v>0.33528367341687099</c:v>
                </c:pt>
                <c:pt idx="2884">
                  <c:v>0.33542025491100602</c:v>
                </c:pt>
                <c:pt idx="2885">
                  <c:v>0.33555753269281263</c:v>
                </c:pt>
                <c:pt idx="2886">
                  <c:v>0.33568621350024785</c:v>
                </c:pt>
                <c:pt idx="2887">
                  <c:v>0.33579343485884511</c:v>
                </c:pt>
                <c:pt idx="2888">
                  <c:v>0.33589850063762394</c:v>
                </c:pt>
                <c:pt idx="2889">
                  <c:v>0.33601284540293797</c:v>
                </c:pt>
                <c:pt idx="2890">
                  <c:v>0.33612074628429273</c:v>
                </c:pt>
                <c:pt idx="2891">
                  <c:v>0.3362293499837844</c:v>
                </c:pt>
                <c:pt idx="2892">
                  <c:v>0.33633436997518651</c:v>
                </c:pt>
                <c:pt idx="2893">
                  <c:v>0.33642723560868254</c:v>
                </c:pt>
                <c:pt idx="2894">
                  <c:v>0.33651723560874336</c:v>
                </c:pt>
                <c:pt idx="2895">
                  <c:v>0.33662079701414277</c:v>
                </c:pt>
                <c:pt idx="2896">
                  <c:v>0.33671220782582012</c:v>
                </c:pt>
                <c:pt idx="2897">
                  <c:v>0.33680361028232469</c:v>
                </c:pt>
                <c:pt idx="2898">
                  <c:v>0.33689714633429335</c:v>
                </c:pt>
                <c:pt idx="2899">
                  <c:v>0.33699210146806396</c:v>
                </c:pt>
                <c:pt idx="2900">
                  <c:v>0.3370913306572324</c:v>
                </c:pt>
                <c:pt idx="2901">
                  <c:v>0.33718626735486995</c:v>
                </c:pt>
                <c:pt idx="2902">
                  <c:v>0.33729618279860007</c:v>
                </c:pt>
                <c:pt idx="2903">
                  <c:v>0.33743177611591268</c:v>
                </c:pt>
                <c:pt idx="2904">
                  <c:v>0.33758518848902852</c:v>
                </c:pt>
                <c:pt idx="2905">
                  <c:v>0.3377278765467796</c:v>
                </c:pt>
                <c:pt idx="2906">
                  <c:v>0.33785199859743531</c:v>
                </c:pt>
                <c:pt idx="2907">
                  <c:v>0.33795185573049147</c:v>
                </c:pt>
                <c:pt idx="2908">
                  <c:v>0.33802174979109395</c:v>
                </c:pt>
                <c:pt idx="2909">
                  <c:v>0.33806596595967031</c:v>
                </c:pt>
                <c:pt idx="2910">
                  <c:v>0.33812301619170188</c:v>
                </c:pt>
                <c:pt idx="2911">
                  <c:v>0.33818077623581538</c:v>
                </c:pt>
                <c:pt idx="2912">
                  <c:v>0.33825136731491479</c:v>
                </c:pt>
                <c:pt idx="2913">
                  <c:v>0.33832694415877612</c:v>
                </c:pt>
                <c:pt idx="2914">
                  <c:v>0.33839396035533265</c:v>
                </c:pt>
                <c:pt idx="2915">
                  <c:v>0.33845740772166449</c:v>
                </c:pt>
                <c:pt idx="2916">
                  <c:v>0.33852370235428292</c:v>
                </c:pt>
                <c:pt idx="2917">
                  <c:v>0.33860781179925281</c:v>
                </c:pt>
                <c:pt idx="2918">
                  <c:v>0.3387047427239287</c:v>
                </c:pt>
                <c:pt idx="2919">
                  <c:v>0.33880879046625778</c:v>
                </c:pt>
                <c:pt idx="2920">
                  <c:v>0.33891924026426468</c:v>
                </c:pt>
                <c:pt idx="2921">
                  <c:v>0.33902896540290273</c:v>
                </c:pt>
                <c:pt idx="2922">
                  <c:v>0.33914651469270196</c:v>
                </c:pt>
                <c:pt idx="2923">
                  <c:v>0.33925550259764564</c:v>
                </c:pt>
                <c:pt idx="2924">
                  <c:v>0.33937373747921029</c:v>
                </c:pt>
                <c:pt idx="2925">
                  <c:v>0.33949979180451823</c:v>
                </c:pt>
                <c:pt idx="2926">
                  <c:v>0.33963295058374149</c:v>
                </c:pt>
                <c:pt idx="2927">
                  <c:v>0.33976680357064293</c:v>
                </c:pt>
                <c:pt idx="2928">
                  <c:v>0.33988070689531952</c:v>
                </c:pt>
                <c:pt idx="2929">
                  <c:v>0.33997182021472611</c:v>
                </c:pt>
                <c:pt idx="2930">
                  <c:v>0.34004014975674535</c:v>
                </c:pt>
                <c:pt idx="2931">
                  <c:v>0.34010776293678635</c:v>
                </c:pt>
                <c:pt idx="2932">
                  <c:v>0.34018248797536665</c:v>
                </c:pt>
                <c:pt idx="2933">
                  <c:v>0.34026930434101782</c:v>
                </c:pt>
                <c:pt idx="2934">
                  <c:v>0.34035824771865492</c:v>
                </c:pt>
                <c:pt idx="2935">
                  <c:v>0.34044789463792041</c:v>
                </c:pt>
                <c:pt idx="2936">
                  <c:v>0.34053895629597414</c:v>
                </c:pt>
                <c:pt idx="2937">
                  <c:v>0.34062929834026262</c:v>
                </c:pt>
                <c:pt idx="2938">
                  <c:v>0.34072105473918002</c:v>
                </c:pt>
                <c:pt idx="2939">
                  <c:v>0.34081351391140913</c:v>
                </c:pt>
                <c:pt idx="2940">
                  <c:v>0.34089956438326419</c:v>
                </c:pt>
                <c:pt idx="2941">
                  <c:v>0.34098702958834576</c:v>
                </c:pt>
                <c:pt idx="2942">
                  <c:v>0.34107590915481428</c:v>
                </c:pt>
                <c:pt idx="2943">
                  <c:v>0.3411598042177813</c:v>
                </c:pt>
                <c:pt idx="2944">
                  <c:v>0.34125009019333813</c:v>
                </c:pt>
                <c:pt idx="2945">
                  <c:v>0.34133610310741275</c:v>
                </c:pt>
                <c:pt idx="2946">
                  <c:v>0.34141784406184422</c:v>
                </c:pt>
                <c:pt idx="2947">
                  <c:v>0.34150597464868754</c:v>
                </c:pt>
                <c:pt idx="2948">
                  <c:v>0.3416139950959261</c:v>
                </c:pt>
                <c:pt idx="2949">
                  <c:v>0.34172342496641062</c:v>
                </c:pt>
                <c:pt idx="2950">
                  <c:v>0.34183071146017424</c:v>
                </c:pt>
                <c:pt idx="2951">
                  <c:v>0.34193727605227131</c:v>
                </c:pt>
                <c:pt idx="2952">
                  <c:v>0.34206016644875459</c:v>
                </c:pt>
                <c:pt idx="2953">
                  <c:v>0.34218446218042164</c:v>
                </c:pt>
                <c:pt idx="2954">
                  <c:v>0.34231797409797882</c:v>
                </c:pt>
                <c:pt idx="2955">
                  <c:v>0.34246850870915252</c:v>
                </c:pt>
                <c:pt idx="2956">
                  <c:v>0.34262682962740382</c:v>
                </c:pt>
                <c:pt idx="2957">
                  <c:v>0.34277518836478099</c:v>
                </c:pt>
                <c:pt idx="2958">
                  <c:v>0.3429348801103701</c:v>
                </c:pt>
                <c:pt idx="2959">
                  <c:v>0.34310377074060583</c:v>
                </c:pt>
                <c:pt idx="2960">
                  <c:v>0.34326482892872312</c:v>
                </c:pt>
                <c:pt idx="2961">
                  <c:v>0.3434152210836437</c:v>
                </c:pt>
                <c:pt idx="2962">
                  <c:v>0.34355495201317038</c:v>
                </c:pt>
                <c:pt idx="2963">
                  <c:v>0.34367409799195719</c:v>
                </c:pt>
                <c:pt idx="2964">
                  <c:v>0.34377904816554045</c:v>
                </c:pt>
                <c:pt idx="2965">
                  <c:v>0.34386626188920699</c:v>
                </c:pt>
                <c:pt idx="2966">
                  <c:v>0.34394779629588557</c:v>
                </c:pt>
                <c:pt idx="2967">
                  <c:v>0.34401939929204067</c:v>
                </c:pt>
                <c:pt idx="2968">
                  <c:v>0.34409525033905181</c:v>
                </c:pt>
                <c:pt idx="2969">
                  <c:v>0.34417463966505696</c:v>
                </c:pt>
                <c:pt idx="2970">
                  <c:v>0.3442618188960424</c:v>
                </c:pt>
                <c:pt idx="2971">
                  <c:v>0.34436245538649357</c:v>
                </c:pt>
                <c:pt idx="2972">
                  <c:v>0.34447867084441408</c:v>
                </c:pt>
                <c:pt idx="2973">
                  <c:v>0.34459274727361972</c:v>
                </c:pt>
                <c:pt idx="2974">
                  <c:v>0.34469547577821319</c:v>
                </c:pt>
                <c:pt idx="2975">
                  <c:v>0.3447989020937855</c:v>
                </c:pt>
                <c:pt idx="2976">
                  <c:v>0.34491365028184612</c:v>
                </c:pt>
                <c:pt idx="2977">
                  <c:v>0.34502555249925582</c:v>
                </c:pt>
                <c:pt idx="2978">
                  <c:v>0.34513106906846475</c:v>
                </c:pt>
                <c:pt idx="2979">
                  <c:v>0.34523374228978571</c:v>
                </c:pt>
                <c:pt idx="2980">
                  <c:v>0.34533074109720124</c:v>
                </c:pt>
                <c:pt idx="2981">
                  <c:v>0.3454171116780192</c:v>
                </c:pt>
                <c:pt idx="2982">
                  <c:v>0.34549356465628928</c:v>
                </c:pt>
                <c:pt idx="2983">
                  <c:v>0.34555090055441701</c:v>
                </c:pt>
                <c:pt idx="2984">
                  <c:v>0.34560469421045914</c:v>
                </c:pt>
                <c:pt idx="2985">
                  <c:v>0.3456570694635886</c:v>
                </c:pt>
                <c:pt idx="2986">
                  <c:v>0.34571156512571211</c:v>
                </c:pt>
                <c:pt idx="2987">
                  <c:v>0.34576818085003697</c:v>
                </c:pt>
                <c:pt idx="2988">
                  <c:v>0.34584531461594731</c:v>
                </c:pt>
                <c:pt idx="2989">
                  <c:v>0.3459210272969731</c:v>
                </c:pt>
                <c:pt idx="2990">
                  <c:v>0.34601371445700219</c:v>
                </c:pt>
                <c:pt idx="2991">
                  <c:v>0.3461056855894511</c:v>
                </c:pt>
                <c:pt idx="2992">
                  <c:v>0.34619623351766315</c:v>
                </c:pt>
                <c:pt idx="2993">
                  <c:v>0.34628465131657726</c:v>
                </c:pt>
                <c:pt idx="2994">
                  <c:v>0.34638154824555095</c:v>
                </c:pt>
                <c:pt idx="2995">
                  <c:v>0.34648621467092033</c:v>
                </c:pt>
                <c:pt idx="2996">
                  <c:v>0.34658945595225049</c:v>
                </c:pt>
                <c:pt idx="2997">
                  <c:v>0.34668844443148644</c:v>
                </c:pt>
                <c:pt idx="2998">
                  <c:v>0.34678106049237944</c:v>
                </c:pt>
                <c:pt idx="2999">
                  <c:v>0.34686589210521351</c:v>
                </c:pt>
                <c:pt idx="3000">
                  <c:v>0.34694364809564504</c:v>
                </c:pt>
                <c:pt idx="3001">
                  <c:v>0.34702281161996162</c:v>
                </c:pt>
                <c:pt idx="3002">
                  <c:v>0.34709914194087577</c:v>
                </c:pt>
                <c:pt idx="3003">
                  <c:v>0.34718041319291115</c:v>
                </c:pt>
                <c:pt idx="3004">
                  <c:v>0.34725390498588965</c:v>
                </c:pt>
                <c:pt idx="3005">
                  <c:v>0.34732103219232424</c:v>
                </c:pt>
                <c:pt idx="3006">
                  <c:v>0.34739239407020356</c:v>
                </c:pt>
                <c:pt idx="3007">
                  <c:v>0.34746233789968489</c:v>
                </c:pt>
                <c:pt idx="3008">
                  <c:v>0.34752591895424767</c:v>
                </c:pt>
                <c:pt idx="3009">
                  <c:v>0.34760786190645793</c:v>
                </c:pt>
                <c:pt idx="3010">
                  <c:v>0.34771240006333354</c:v>
                </c:pt>
                <c:pt idx="3011">
                  <c:v>0.34783246419184749</c:v>
                </c:pt>
                <c:pt idx="3012">
                  <c:v>0.34795392617051352</c:v>
                </c:pt>
                <c:pt idx="3013">
                  <c:v>0.34808031570534581</c:v>
                </c:pt>
                <c:pt idx="3014">
                  <c:v>0.34820174758503464</c:v>
                </c:pt>
                <c:pt idx="3015">
                  <c:v>0.34832104710638978</c:v>
                </c:pt>
                <c:pt idx="3016">
                  <c:v>0.34844174397212335</c:v>
                </c:pt>
                <c:pt idx="3017">
                  <c:v>0.34856313197349198</c:v>
                </c:pt>
                <c:pt idx="3018">
                  <c:v>0.34868027153836079</c:v>
                </c:pt>
                <c:pt idx="3019">
                  <c:v>0.34878469765345127</c:v>
                </c:pt>
                <c:pt idx="3020">
                  <c:v>0.34891027678151865</c:v>
                </c:pt>
                <c:pt idx="3021">
                  <c:v>0.34904642060321556</c:v>
                </c:pt>
                <c:pt idx="3022">
                  <c:v>0.34918254589229519</c:v>
                </c:pt>
                <c:pt idx="3023">
                  <c:v>0.34929256108296519</c:v>
                </c:pt>
                <c:pt idx="3024">
                  <c:v>0.34938634652802641</c:v>
                </c:pt>
                <c:pt idx="3025">
                  <c:v>0.34946531692333554</c:v>
                </c:pt>
                <c:pt idx="3026">
                  <c:v>0.34954498609186774</c:v>
                </c:pt>
                <c:pt idx="3027">
                  <c:v>0.34963592809243577</c:v>
                </c:pt>
                <c:pt idx="3028">
                  <c:v>0.34972192764698301</c:v>
                </c:pt>
                <c:pt idx="3029">
                  <c:v>0.34981637765198709</c:v>
                </c:pt>
                <c:pt idx="3030">
                  <c:v>0.34990588546829926</c:v>
                </c:pt>
                <c:pt idx="3031">
                  <c:v>0.34999608996477277</c:v>
                </c:pt>
                <c:pt idx="3032">
                  <c:v>0.3500961510584959</c:v>
                </c:pt>
                <c:pt idx="3033">
                  <c:v>0.35018633839456398</c:v>
                </c:pt>
                <c:pt idx="3034">
                  <c:v>0.35027792658313339</c:v>
                </c:pt>
                <c:pt idx="3035">
                  <c:v>0.35037795948136008</c:v>
                </c:pt>
                <c:pt idx="3036">
                  <c:v>0.35049418232364654</c:v>
                </c:pt>
                <c:pt idx="3037">
                  <c:v>0.35061250443177744</c:v>
                </c:pt>
                <c:pt idx="3038">
                  <c:v>0.3507209540668873</c:v>
                </c:pt>
                <c:pt idx="3039">
                  <c:v>0.35082727962811006</c:v>
                </c:pt>
                <c:pt idx="3040">
                  <c:v>0.35092373740977562</c:v>
                </c:pt>
                <c:pt idx="3041">
                  <c:v>0.35102652159405534</c:v>
                </c:pt>
                <c:pt idx="3042">
                  <c:v>0.35113563022940808</c:v>
                </c:pt>
                <c:pt idx="3043">
                  <c:v>0.35124120789771784</c:v>
                </c:pt>
                <c:pt idx="3044">
                  <c:v>0.35133410702622192</c:v>
                </c:pt>
                <c:pt idx="3045">
                  <c:v>0.35141855329100263</c:v>
                </c:pt>
                <c:pt idx="3046">
                  <c:v>0.35149384519670102</c:v>
                </c:pt>
                <c:pt idx="3047">
                  <c:v>0.35157335292429598</c:v>
                </c:pt>
                <c:pt idx="3048">
                  <c:v>0.35165074375577232</c:v>
                </c:pt>
                <c:pt idx="3049">
                  <c:v>0.35173516328712529</c:v>
                </c:pt>
                <c:pt idx="3050">
                  <c:v>0.35182449952945616</c:v>
                </c:pt>
                <c:pt idx="3051">
                  <c:v>0.35191031108171317</c:v>
                </c:pt>
                <c:pt idx="3052">
                  <c:v>0.35199330213560659</c:v>
                </c:pt>
                <c:pt idx="3053">
                  <c:v>0.35207277016400795</c:v>
                </c:pt>
                <c:pt idx="3054">
                  <c:v>0.35216418574845976</c:v>
                </c:pt>
                <c:pt idx="3055">
                  <c:v>0.3522464526300042</c:v>
                </c:pt>
                <c:pt idx="3056">
                  <c:v>0.35232660359509282</c:v>
                </c:pt>
                <c:pt idx="3057">
                  <c:v>0.35240885711666209</c:v>
                </c:pt>
                <c:pt idx="3058">
                  <c:v>0.35250938001153898</c:v>
                </c:pt>
                <c:pt idx="3059">
                  <c:v>0.35261410990165076</c:v>
                </c:pt>
                <c:pt idx="3060">
                  <c:v>0.35270336766019467</c:v>
                </c:pt>
                <c:pt idx="3061">
                  <c:v>0.35278137382272101</c:v>
                </c:pt>
                <c:pt idx="3062">
                  <c:v>0.35286148192654193</c:v>
                </c:pt>
                <c:pt idx="3063">
                  <c:v>0.352927531150101</c:v>
                </c:pt>
                <c:pt idx="3064">
                  <c:v>0.35298584758281004</c:v>
                </c:pt>
                <c:pt idx="3065">
                  <c:v>0.35306874942847744</c:v>
                </c:pt>
                <c:pt idx="3066">
                  <c:v>0.35317342075533825</c:v>
                </c:pt>
                <c:pt idx="3067">
                  <c:v>0.35328931917366529</c:v>
                </c:pt>
                <c:pt idx="3068">
                  <c:v>0.35340099039684458</c:v>
                </c:pt>
                <c:pt idx="3069">
                  <c:v>0.35351616023034088</c:v>
                </c:pt>
                <c:pt idx="3070">
                  <c:v>0.35363342320040925</c:v>
                </c:pt>
                <c:pt idx="3071">
                  <c:v>0.35374575805950847</c:v>
                </c:pt>
                <c:pt idx="3072">
                  <c:v>0.35384614666176573</c:v>
                </c:pt>
                <c:pt idx="3073">
                  <c:v>0.35393318876071456</c:v>
                </c:pt>
                <c:pt idx="3074">
                  <c:v>0.35403075114017685</c:v>
                </c:pt>
                <c:pt idx="3075">
                  <c:v>0.35413602360647117</c:v>
                </c:pt>
                <c:pt idx="3076">
                  <c:v>0.35425882747866666</c:v>
                </c:pt>
                <c:pt idx="3077">
                  <c:v>0.35439143872408413</c:v>
                </c:pt>
                <c:pt idx="3078">
                  <c:v>0.35452473389310324</c:v>
                </c:pt>
                <c:pt idx="3079">
                  <c:v>0.35465871270992005</c:v>
                </c:pt>
                <c:pt idx="3080">
                  <c:v>0.35477023112442613</c:v>
                </c:pt>
                <c:pt idx="3081">
                  <c:v>0.35485929664830773</c:v>
                </c:pt>
                <c:pt idx="3082">
                  <c:v>0.35494484818579813</c:v>
                </c:pt>
                <c:pt idx="3083">
                  <c:v>0.35504862219414834</c:v>
                </c:pt>
                <c:pt idx="3084">
                  <c:v>0.35518182979839619</c:v>
                </c:pt>
                <c:pt idx="3085">
                  <c:v>0.35531151489162704</c:v>
                </c:pt>
                <c:pt idx="3086">
                  <c:v>0.35543837970822345</c:v>
                </c:pt>
                <c:pt idx="3087">
                  <c:v>0.35557574003541315</c:v>
                </c:pt>
                <c:pt idx="3088">
                  <c:v>0.35570397269869036</c:v>
                </c:pt>
                <c:pt idx="3089">
                  <c:v>0.35584059596724671</c:v>
                </c:pt>
                <c:pt idx="3090">
                  <c:v>0.35598840832708106</c:v>
                </c:pt>
                <c:pt idx="3091">
                  <c:v>0.35613759959511587</c:v>
                </c:pt>
                <c:pt idx="3092">
                  <c:v>0.35628676860843633</c:v>
                </c:pt>
                <c:pt idx="3093">
                  <c:v>0.35644011636889672</c:v>
                </c:pt>
                <c:pt idx="3094">
                  <c:v>0.35658503989748513</c:v>
                </c:pt>
                <c:pt idx="3095">
                  <c:v>0.35672014291724319</c:v>
                </c:pt>
                <c:pt idx="3096">
                  <c:v>0.35685382793803577</c:v>
                </c:pt>
                <c:pt idx="3097">
                  <c:v>0.35699169376820816</c:v>
                </c:pt>
                <c:pt idx="3098">
                  <c:v>0.35713513803318492</c:v>
                </c:pt>
                <c:pt idx="3099">
                  <c:v>0.35727016675847761</c:v>
                </c:pt>
                <c:pt idx="3100">
                  <c:v>0.35739048787609823</c:v>
                </c:pt>
                <c:pt idx="3101">
                  <c:v>0.35750380034233936</c:v>
                </c:pt>
                <c:pt idx="3102">
                  <c:v>0.35760591045489609</c:v>
                </c:pt>
                <c:pt idx="3103">
                  <c:v>0.35769262592471052</c:v>
                </c:pt>
                <c:pt idx="3104">
                  <c:v>0.35776674770403072</c:v>
                </c:pt>
                <c:pt idx="3105">
                  <c:v>0.3578345713109371</c:v>
                </c:pt>
                <c:pt idx="3106">
                  <c:v>0.35790378859976552</c:v>
                </c:pt>
                <c:pt idx="3107">
                  <c:v>0.35798208925193803</c:v>
                </c:pt>
                <c:pt idx="3108">
                  <c:v>0.35806527697767215</c:v>
                </c:pt>
                <c:pt idx="3109">
                  <c:v>0.35815125365707501</c:v>
                </c:pt>
                <c:pt idx="3110">
                  <c:v>0.35823233058234694</c:v>
                </c:pt>
                <c:pt idx="3111">
                  <c:v>0.35831549749454372</c:v>
                </c:pt>
                <c:pt idx="3112">
                  <c:v>0.3584126332817153</c:v>
                </c:pt>
                <c:pt idx="3113">
                  <c:v>0.35850906091739132</c:v>
                </c:pt>
                <c:pt idx="3114">
                  <c:v>0.35861945215663105</c:v>
                </c:pt>
                <c:pt idx="3115">
                  <c:v>0.35872144841918518</c:v>
                </c:pt>
                <c:pt idx="3116">
                  <c:v>0.35880387615351006</c:v>
                </c:pt>
                <c:pt idx="3117">
                  <c:v>0.35888001099043831</c:v>
                </c:pt>
                <c:pt idx="3118">
                  <c:v>0.35896871124196533</c:v>
                </c:pt>
                <c:pt idx="3119">
                  <c:v>0.35906648193066998</c:v>
                </c:pt>
                <c:pt idx="3120">
                  <c:v>0.35916494132061549</c:v>
                </c:pt>
                <c:pt idx="3121">
                  <c:v>0.35926408920745034</c:v>
                </c:pt>
                <c:pt idx="3122">
                  <c:v>0.3593443778276289</c:v>
                </c:pt>
                <c:pt idx="3123">
                  <c:v>0.35942675423339732</c:v>
                </c:pt>
                <c:pt idx="3124">
                  <c:v>0.35951051989064381</c:v>
                </c:pt>
                <c:pt idx="3125">
                  <c:v>0.35959078872847428</c:v>
                </c:pt>
                <c:pt idx="3126">
                  <c:v>0.35968500914359552</c:v>
                </c:pt>
                <c:pt idx="3127">
                  <c:v>0.35977712718874816</c:v>
                </c:pt>
                <c:pt idx="3128">
                  <c:v>0.35985458352277871</c:v>
                </c:pt>
                <c:pt idx="3129">
                  <c:v>0.35992854523297457</c:v>
                </c:pt>
                <c:pt idx="3130">
                  <c:v>0.36000598984006038</c:v>
                </c:pt>
                <c:pt idx="3131">
                  <c:v>0.36007994035324781</c:v>
                </c:pt>
                <c:pt idx="3132">
                  <c:v>0.36016434887800086</c:v>
                </c:pt>
                <c:pt idx="3133">
                  <c:v>0.36025363278624017</c:v>
                </c:pt>
                <c:pt idx="3134">
                  <c:v>0.36034639590313339</c:v>
                </c:pt>
                <c:pt idx="3135">
                  <c:v>0.36044054515487334</c:v>
                </c:pt>
                <c:pt idx="3136">
                  <c:v>0.36053050171428375</c:v>
                </c:pt>
                <c:pt idx="3137">
                  <c:v>0.36062951430779039</c:v>
                </c:pt>
                <c:pt idx="3138">
                  <c:v>0.36073130576785384</c:v>
                </c:pt>
                <c:pt idx="3139">
                  <c:v>0.36083517815131294</c:v>
                </c:pt>
                <c:pt idx="3140">
                  <c:v>0.36094600993700665</c:v>
                </c:pt>
                <c:pt idx="3141">
                  <c:v>0.36105404167892835</c:v>
                </c:pt>
                <c:pt idx="3142">
                  <c:v>0.3611599711509062</c:v>
                </c:pt>
                <c:pt idx="3143">
                  <c:v>0.36125613424358533</c:v>
                </c:pt>
                <c:pt idx="3144">
                  <c:v>0.36135507501994707</c:v>
                </c:pt>
                <c:pt idx="3145">
                  <c:v>0.36145261268175405</c:v>
                </c:pt>
                <c:pt idx="3146">
                  <c:v>0.36155083742631805</c:v>
                </c:pt>
                <c:pt idx="3147">
                  <c:v>0.36165253515151119</c:v>
                </c:pt>
                <c:pt idx="3148">
                  <c:v>0.36177790167463492</c:v>
                </c:pt>
                <c:pt idx="3149">
                  <c:v>0.36191021595606537</c:v>
                </c:pt>
                <c:pt idx="3150">
                  <c:v>0.36203206888669209</c:v>
                </c:pt>
                <c:pt idx="3151">
                  <c:v>0.36215112226626028</c:v>
                </c:pt>
                <c:pt idx="3152">
                  <c:v>0.36226111220716467</c:v>
                </c:pt>
                <c:pt idx="3153">
                  <c:v>0.36237248209870798</c:v>
                </c:pt>
                <c:pt idx="3154">
                  <c:v>0.36247618415791316</c:v>
                </c:pt>
                <c:pt idx="3155">
                  <c:v>0.36257291665262575</c:v>
                </c:pt>
                <c:pt idx="3156">
                  <c:v>0.36266407324545019</c:v>
                </c:pt>
                <c:pt idx="3157">
                  <c:v>0.36275243849875938</c:v>
                </c:pt>
                <c:pt idx="3158">
                  <c:v>0.36282896902230033</c:v>
                </c:pt>
                <c:pt idx="3159">
                  <c:v>0.36289227621071363</c:v>
                </c:pt>
                <c:pt idx="3160">
                  <c:v>0.36296462237601573</c:v>
                </c:pt>
                <c:pt idx="3161">
                  <c:v>0.363036963307729</c:v>
                </c:pt>
                <c:pt idx="3162">
                  <c:v>0.3631301641012552</c:v>
                </c:pt>
                <c:pt idx="3163">
                  <c:v>0.36323656931256809</c:v>
                </c:pt>
                <c:pt idx="3164">
                  <c:v>0.36334713528179668</c:v>
                </c:pt>
                <c:pt idx="3165">
                  <c:v>0.36345768902754322</c:v>
                </c:pt>
                <c:pt idx="3166">
                  <c:v>0.36356684016895902</c:v>
                </c:pt>
                <c:pt idx="3167">
                  <c:v>0.36366346722440107</c:v>
                </c:pt>
                <c:pt idx="3168">
                  <c:v>0.36375313434050588</c:v>
                </c:pt>
                <c:pt idx="3169">
                  <c:v>0.36385391336243023</c:v>
                </c:pt>
                <c:pt idx="3170">
                  <c:v>0.36395329238262775</c:v>
                </c:pt>
                <c:pt idx="3171">
                  <c:v>0.36404849239131631</c:v>
                </c:pt>
                <c:pt idx="3172">
                  <c:v>0.36412909261287163</c:v>
                </c:pt>
                <c:pt idx="3173">
                  <c:v>0.36421316006002552</c:v>
                </c:pt>
                <c:pt idx="3174">
                  <c:v>0.36429999917533534</c:v>
                </c:pt>
                <c:pt idx="3175">
                  <c:v>0.36437641135936477</c:v>
                </c:pt>
                <c:pt idx="3176">
                  <c:v>0.36445629058202272</c:v>
                </c:pt>
                <c:pt idx="3177">
                  <c:v>0.36455144271959705</c:v>
                </c:pt>
                <c:pt idx="3178">
                  <c:v>0.36464728024589532</c:v>
                </c:pt>
                <c:pt idx="3179">
                  <c:v>0.36473755357275783</c:v>
                </c:pt>
                <c:pt idx="3180">
                  <c:v>0.36482573580034683</c:v>
                </c:pt>
                <c:pt idx="3181">
                  <c:v>0.36493890317119027</c:v>
                </c:pt>
                <c:pt idx="3182">
                  <c:v>0.36507912963020911</c:v>
                </c:pt>
                <c:pt idx="3183">
                  <c:v>0.36522350068628429</c:v>
                </c:pt>
                <c:pt idx="3184">
                  <c:v>0.36535882962429395</c:v>
                </c:pt>
                <c:pt idx="3185">
                  <c:v>0.365474712158393</c:v>
                </c:pt>
                <c:pt idx="3186">
                  <c:v>0.36556907364343522</c:v>
                </c:pt>
                <c:pt idx="3187">
                  <c:v>0.36566342622522779</c:v>
                </c:pt>
                <c:pt idx="3188">
                  <c:v>0.36575222052358219</c:v>
                </c:pt>
                <c:pt idx="3189">
                  <c:v>0.36585141108016767</c:v>
                </c:pt>
                <c:pt idx="3190">
                  <c:v>0.36596446244410025</c:v>
                </c:pt>
                <c:pt idx="3191">
                  <c:v>0.36608166171454753</c:v>
                </c:pt>
                <c:pt idx="3192">
                  <c:v>0.36618914009502812</c:v>
                </c:pt>
                <c:pt idx="3193">
                  <c:v>0.36628412749886852</c:v>
                </c:pt>
                <c:pt idx="3194">
                  <c:v>0.36635622870125656</c:v>
                </c:pt>
                <c:pt idx="3195">
                  <c:v>0.36641446049291965</c:v>
                </c:pt>
                <c:pt idx="3196">
                  <c:v>0.36648863179330482</c:v>
                </c:pt>
                <c:pt idx="3197">
                  <c:v>0.36657180801604317</c:v>
                </c:pt>
                <c:pt idx="3198">
                  <c:v>0.36666745212024632</c:v>
                </c:pt>
                <c:pt idx="3199">
                  <c:v>0.36676724491168577</c:v>
                </c:pt>
                <c:pt idx="3200">
                  <c:v>0.36686079161009272</c:v>
                </c:pt>
                <c:pt idx="3201">
                  <c:v>0.36695710091963973</c:v>
                </c:pt>
                <c:pt idx="3202">
                  <c:v>0.36705201540833843</c:v>
                </c:pt>
                <c:pt idx="3203">
                  <c:v>0.36713999378649642</c:v>
                </c:pt>
                <c:pt idx="3204">
                  <c:v>0.3672348909184231</c:v>
                </c:pt>
                <c:pt idx="3205">
                  <c:v>0.36732285320966895</c:v>
                </c:pt>
                <c:pt idx="3206">
                  <c:v>0.36739834223488171</c:v>
                </c:pt>
                <c:pt idx="3207">
                  <c:v>0.36748767509506425</c:v>
                </c:pt>
                <c:pt idx="3208">
                  <c:v>0.36760815794059926</c:v>
                </c:pt>
                <c:pt idx="3209">
                  <c:v>0.36774108768465613</c:v>
                </c:pt>
                <c:pt idx="3210">
                  <c:v>0.36787261535099802</c:v>
                </c:pt>
                <c:pt idx="3211">
                  <c:v>0.3679840542031963</c:v>
                </c:pt>
                <c:pt idx="3212">
                  <c:v>0.36810724543767276</c:v>
                </c:pt>
                <c:pt idx="3213">
                  <c:v>0.36823526519025745</c:v>
                </c:pt>
                <c:pt idx="3214">
                  <c:v>0.3683528905149871</c:v>
                </c:pt>
                <c:pt idx="3215">
                  <c:v>0.36844213814713028</c:v>
                </c:pt>
                <c:pt idx="3216">
                  <c:v>0.36851615920996117</c:v>
                </c:pt>
                <c:pt idx="3217">
                  <c:v>0.36858671624393879</c:v>
                </c:pt>
                <c:pt idx="3218">
                  <c:v>0.36865519331054636</c:v>
                </c:pt>
                <c:pt idx="3219">
                  <c:v>0.36872643215054535</c:v>
                </c:pt>
                <c:pt idx="3220">
                  <c:v>0.36881910421116115</c:v>
                </c:pt>
                <c:pt idx="3221">
                  <c:v>0.36892628879383338</c:v>
                </c:pt>
                <c:pt idx="3222">
                  <c:v>0.3690410672852999</c:v>
                </c:pt>
                <c:pt idx="3223">
                  <c:v>0.36914891940355782</c:v>
                </c:pt>
                <c:pt idx="3224">
                  <c:v>0.36925330364550329</c:v>
                </c:pt>
                <c:pt idx="3225">
                  <c:v>0.36935836817042489</c:v>
                </c:pt>
                <c:pt idx="3226">
                  <c:v>0.36946895048317308</c:v>
                </c:pt>
                <c:pt idx="3227">
                  <c:v>0.36957675646568022</c:v>
                </c:pt>
                <c:pt idx="3228">
                  <c:v>0.36969698789058814</c:v>
                </c:pt>
                <c:pt idx="3229">
                  <c:v>0.36982480429941822</c:v>
                </c:pt>
                <c:pt idx="3230">
                  <c:v>0.36993878893648496</c:v>
                </c:pt>
                <c:pt idx="3231">
                  <c:v>0.37006173961476813</c:v>
                </c:pt>
                <c:pt idx="3232">
                  <c:v>0.37020332138728385</c:v>
                </c:pt>
                <c:pt idx="3233">
                  <c:v>0.37036766923055375</c:v>
                </c:pt>
                <c:pt idx="3234">
                  <c:v>0.37051887300969349</c:v>
                </c:pt>
                <c:pt idx="3235">
                  <c:v>0.37065831924269671</c:v>
                </c:pt>
                <c:pt idx="3236">
                  <c:v>0.37078049129630208</c:v>
                </c:pt>
                <c:pt idx="3237">
                  <c:v>0.37089160658681197</c:v>
                </c:pt>
                <c:pt idx="3238">
                  <c:v>0.37100132944698988</c:v>
                </c:pt>
                <c:pt idx="3239">
                  <c:v>0.37109862078044448</c:v>
                </c:pt>
                <c:pt idx="3240">
                  <c:v>0.37119314301031486</c:v>
                </c:pt>
                <c:pt idx="3241">
                  <c:v>0.37127316944667688</c:v>
                </c:pt>
                <c:pt idx="3242">
                  <c:v>0.37134905066914603</c:v>
                </c:pt>
                <c:pt idx="3243">
                  <c:v>0.37140837197820536</c:v>
                </c:pt>
                <c:pt idx="3244">
                  <c:v>0.37146700004692729</c:v>
                </c:pt>
                <c:pt idx="3245">
                  <c:v>0.37152493499702977</c:v>
                </c:pt>
                <c:pt idx="3246">
                  <c:v>0.37158838371049041</c:v>
                </c:pt>
                <c:pt idx="3247">
                  <c:v>0.37165182839846728</c:v>
                </c:pt>
                <c:pt idx="3248">
                  <c:v>0.37172216454320672</c:v>
                </c:pt>
                <c:pt idx="3249">
                  <c:v>0.37179870119757885</c:v>
                </c:pt>
                <c:pt idx="3250">
                  <c:v>0.37187592143455916</c:v>
                </c:pt>
                <c:pt idx="3251">
                  <c:v>0.37194899938118403</c:v>
                </c:pt>
                <c:pt idx="3252">
                  <c:v>0.37202345066491715</c:v>
                </c:pt>
                <c:pt idx="3253">
                  <c:v>0.37208686775708549</c:v>
                </c:pt>
                <c:pt idx="3254">
                  <c:v>0.37215372707511091</c:v>
                </c:pt>
                <c:pt idx="3255">
                  <c:v>0.372227473921519</c:v>
                </c:pt>
                <c:pt idx="3256">
                  <c:v>0.37228191903792607</c:v>
                </c:pt>
                <c:pt idx="3257">
                  <c:v>0.37234118503545566</c:v>
                </c:pt>
                <c:pt idx="3258">
                  <c:v>0.37241767432854234</c:v>
                </c:pt>
                <c:pt idx="3259">
                  <c:v>0.37249760283391498</c:v>
                </c:pt>
                <c:pt idx="3260">
                  <c:v>0.37258441448988122</c:v>
                </c:pt>
                <c:pt idx="3261">
                  <c:v>0.37268017416211174</c:v>
                </c:pt>
                <c:pt idx="3262">
                  <c:v>0.37277592466530568</c:v>
                </c:pt>
                <c:pt idx="3263">
                  <c:v>0.37287855351367616</c:v>
                </c:pt>
                <c:pt idx="3264">
                  <c:v>0.37297153028917773</c:v>
                </c:pt>
                <c:pt idx="3265">
                  <c:v>0.37305761218892752</c:v>
                </c:pt>
                <c:pt idx="3266">
                  <c:v>0.37314506381084933</c:v>
                </c:pt>
                <c:pt idx="3267">
                  <c:v>0.37324558929758761</c:v>
                </c:pt>
                <c:pt idx="3268">
                  <c:v>0.37337157615174882</c:v>
                </c:pt>
                <c:pt idx="3269">
                  <c:v>0.37351200180692079</c:v>
                </c:pt>
                <c:pt idx="3270">
                  <c:v>0.37365240774549663</c:v>
                </c:pt>
                <c:pt idx="3271">
                  <c:v>0.37379141773310637</c:v>
                </c:pt>
                <c:pt idx="3272">
                  <c:v>0.3739290323490968</c:v>
                </c:pt>
                <c:pt idx="3273">
                  <c:v>0.3740583728229383</c:v>
                </c:pt>
                <c:pt idx="3274">
                  <c:v>0.37418563302447688</c:v>
                </c:pt>
                <c:pt idx="3275">
                  <c:v>0.3743080626894752</c:v>
                </c:pt>
                <c:pt idx="3276">
                  <c:v>0.37442291284968693</c:v>
                </c:pt>
                <c:pt idx="3277">
                  <c:v>0.37452606043265219</c:v>
                </c:pt>
                <c:pt idx="3278">
                  <c:v>0.37461269618095394</c:v>
                </c:pt>
                <c:pt idx="3279">
                  <c:v>0.37467182420758705</c:v>
                </c:pt>
                <c:pt idx="3280">
                  <c:v>0.37472957378891864</c:v>
                </c:pt>
                <c:pt idx="3281">
                  <c:v>0.37476875910556678</c:v>
                </c:pt>
                <c:pt idx="3282">
                  <c:v>0.37482581568061341</c:v>
                </c:pt>
                <c:pt idx="3283">
                  <c:v>0.3748814942598756</c:v>
                </c:pt>
                <c:pt idx="3284">
                  <c:v>0.37493923173446819</c:v>
                </c:pt>
                <c:pt idx="3285">
                  <c:v>0.37500246419143451</c:v>
                </c:pt>
                <c:pt idx="3286">
                  <c:v>0.37507943743845829</c:v>
                </c:pt>
                <c:pt idx="3287">
                  <c:v>0.37516946112986843</c:v>
                </c:pt>
                <c:pt idx="3288">
                  <c:v>0.37526497359036604</c:v>
                </c:pt>
                <c:pt idx="3289">
                  <c:v>0.37536391213106213</c:v>
                </c:pt>
                <c:pt idx="3290">
                  <c:v>0.37546352785490245</c:v>
                </c:pt>
                <c:pt idx="3291">
                  <c:v>0.37555557770202047</c:v>
                </c:pt>
                <c:pt idx="3292">
                  <c:v>0.37565105329245319</c:v>
                </c:pt>
                <c:pt idx="3293">
                  <c:v>0.37576712284777963</c:v>
                </c:pt>
                <c:pt idx="3294">
                  <c:v>0.3758893590563569</c:v>
                </c:pt>
                <c:pt idx="3295">
                  <c:v>0.37600471435767885</c:v>
                </c:pt>
                <c:pt idx="3296">
                  <c:v>0.37612142939256155</c:v>
                </c:pt>
                <c:pt idx="3297">
                  <c:v>0.37624362230236702</c:v>
                </c:pt>
                <c:pt idx="3298">
                  <c:v>0.37636785933442879</c:v>
                </c:pt>
                <c:pt idx="3299">
                  <c:v>0.37648247318368178</c:v>
                </c:pt>
                <c:pt idx="3300">
                  <c:v>0.37657991893838372</c:v>
                </c:pt>
                <c:pt idx="3301">
                  <c:v>0.37667117994251703</c:v>
                </c:pt>
                <c:pt idx="3302">
                  <c:v>0.37675488572087179</c:v>
                </c:pt>
                <c:pt idx="3303">
                  <c:v>0.37681388722336906</c:v>
                </c:pt>
                <c:pt idx="3304">
                  <c:v>0.37687219924138965</c:v>
                </c:pt>
                <c:pt idx="3305">
                  <c:v>0.37694971465962246</c:v>
                </c:pt>
                <c:pt idx="3306">
                  <c:v>0.37702105097402078</c:v>
                </c:pt>
                <c:pt idx="3307">
                  <c:v>0.37708415193351924</c:v>
                </c:pt>
                <c:pt idx="3308">
                  <c:v>0.37716096511908903</c:v>
                </c:pt>
                <c:pt idx="3309">
                  <c:v>0.37724462991134738</c:v>
                </c:pt>
                <c:pt idx="3310">
                  <c:v>0.37732554493690024</c:v>
                </c:pt>
                <c:pt idx="3311">
                  <c:v>0.3774105672313055</c:v>
                </c:pt>
                <c:pt idx="3312">
                  <c:v>0.3774990101728109</c:v>
                </c:pt>
                <c:pt idx="3313">
                  <c:v>0.37759704243235814</c:v>
                </c:pt>
                <c:pt idx="3314">
                  <c:v>0.37770191945386467</c:v>
                </c:pt>
                <c:pt idx="3315">
                  <c:v>0.37780815620221531</c:v>
                </c:pt>
                <c:pt idx="3316">
                  <c:v>0.37790889933711858</c:v>
                </c:pt>
                <c:pt idx="3317">
                  <c:v>0.37801579931995194</c:v>
                </c:pt>
                <c:pt idx="3318">
                  <c:v>0.37811789183984496</c:v>
                </c:pt>
                <c:pt idx="3319">
                  <c:v>0.37822065901746904</c:v>
                </c:pt>
                <c:pt idx="3320">
                  <c:v>0.37832478565199174</c:v>
                </c:pt>
                <c:pt idx="3321">
                  <c:v>0.3784206821715011</c:v>
                </c:pt>
                <c:pt idx="3322">
                  <c:v>0.37851040558714671</c:v>
                </c:pt>
                <c:pt idx="3323">
                  <c:v>0.37860765393828172</c:v>
                </c:pt>
                <c:pt idx="3324">
                  <c:v>0.3786959910739357</c:v>
                </c:pt>
                <c:pt idx="3325">
                  <c:v>0.37877884284565855</c:v>
                </c:pt>
                <c:pt idx="3326">
                  <c:v>0.37885141809629763</c:v>
                </c:pt>
                <c:pt idx="3327">
                  <c:v>0.37892398808015182</c:v>
                </c:pt>
                <c:pt idx="3328">
                  <c:v>0.37900613642367659</c:v>
                </c:pt>
                <c:pt idx="3329">
                  <c:v>0.3790999141998499</c:v>
                </c:pt>
                <c:pt idx="3330">
                  <c:v>0.37919299876930185</c:v>
                </c:pt>
                <c:pt idx="3331">
                  <c:v>0.37929291814950156</c:v>
                </c:pt>
                <c:pt idx="3332">
                  <c:v>0.37940240737552888</c:v>
                </c:pt>
                <c:pt idx="3333">
                  <c:v>0.37951393719875348</c:v>
                </c:pt>
                <c:pt idx="3334">
                  <c:v>0.37964255737806851</c:v>
                </c:pt>
                <c:pt idx="3335">
                  <c:v>0.37975611250886437</c:v>
                </c:pt>
                <c:pt idx="3336">
                  <c:v>0.37985118791091177</c:v>
                </c:pt>
                <c:pt idx="3337">
                  <c:v>0.37993462793809868</c:v>
                </c:pt>
                <c:pt idx="3338">
                  <c:v>0.38001259019619871</c:v>
                </c:pt>
                <c:pt idx="3339">
                  <c:v>0.38009464916518754</c:v>
                </c:pt>
                <c:pt idx="3340">
                  <c:v>0.38017465017720881</c:v>
                </c:pt>
                <c:pt idx="3341">
                  <c:v>0.38025327741406606</c:v>
                </c:pt>
                <c:pt idx="3342">
                  <c:v>0.38034693831450295</c:v>
                </c:pt>
                <c:pt idx="3343">
                  <c:v>0.38043853976077596</c:v>
                </c:pt>
                <c:pt idx="3344">
                  <c:v>0.38052808231798679</c:v>
                </c:pt>
                <c:pt idx="3345">
                  <c:v>0.38060941555431183</c:v>
                </c:pt>
                <c:pt idx="3346">
                  <c:v>0.38068800861554164</c:v>
                </c:pt>
                <c:pt idx="3347">
                  <c:v>0.38078436211405126</c:v>
                </c:pt>
                <c:pt idx="3348">
                  <c:v>0.38089778766840354</c:v>
                </c:pt>
                <c:pt idx="3349">
                  <c:v>0.38104125939754546</c:v>
                </c:pt>
                <c:pt idx="3350">
                  <c:v>0.38120451884893958</c:v>
                </c:pt>
                <c:pt idx="3351">
                  <c:v>0.38136160529188312</c:v>
                </c:pt>
                <c:pt idx="3352">
                  <c:v>0.38149067090143807</c:v>
                </c:pt>
                <c:pt idx="3353">
                  <c:v>0.38159650592794603</c:v>
                </c:pt>
                <c:pt idx="3354">
                  <c:v>0.38167980045882066</c:v>
                </c:pt>
                <c:pt idx="3355">
                  <c:v>0.38175626146135733</c:v>
                </c:pt>
                <c:pt idx="3356">
                  <c:v>0.38184363830613938</c:v>
                </c:pt>
                <c:pt idx="3357">
                  <c:v>0.38193442022176172</c:v>
                </c:pt>
                <c:pt idx="3358">
                  <c:v>0.38203270112504228</c:v>
                </c:pt>
                <c:pt idx="3359">
                  <c:v>0.3821261955190296</c:v>
                </c:pt>
                <c:pt idx="3360">
                  <c:v>0.38222172820595213</c:v>
                </c:pt>
                <c:pt idx="3361">
                  <c:v>0.38230838210657486</c:v>
                </c:pt>
                <c:pt idx="3362">
                  <c:v>0.38239639294902167</c:v>
                </c:pt>
                <c:pt idx="3363">
                  <c:v>0.38247484569714224</c:v>
                </c:pt>
                <c:pt idx="3364">
                  <c:v>0.38256420611197051</c:v>
                </c:pt>
                <c:pt idx="3365">
                  <c:v>0.38265969696572433</c:v>
                </c:pt>
                <c:pt idx="3366">
                  <c:v>0.38275245077875697</c:v>
                </c:pt>
                <c:pt idx="3367">
                  <c:v>0.38284587790753993</c:v>
                </c:pt>
                <c:pt idx="3368">
                  <c:v>0.38293861445398825</c:v>
                </c:pt>
                <c:pt idx="3369">
                  <c:v>0.38304429635633364</c:v>
                </c:pt>
                <c:pt idx="3370">
                  <c:v>0.38315064880161964</c:v>
                </c:pt>
                <c:pt idx="3371">
                  <c:v>0.38327062259839567</c:v>
                </c:pt>
                <c:pt idx="3372">
                  <c:v>0.38339194509555236</c:v>
                </c:pt>
                <c:pt idx="3373">
                  <c:v>0.38349962352153416</c:v>
                </c:pt>
                <c:pt idx="3374">
                  <c:v>0.38360660895492205</c:v>
                </c:pt>
                <c:pt idx="3375">
                  <c:v>0.38372516542780138</c:v>
                </c:pt>
                <c:pt idx="3376">
                  <c:v>0.38384302660858682</c:v>
                </c:pt>
                <c:pt idx="3377">
                  <c:v>0.3839506564763876</c:v>
                </c:pt>
                <c:pt idx="3378">
                  <c:v>0.38405555039059336</c:v>
                </c:pt>
                <c:pt idx="3379">
                  <c:v>0.38414476967087097</c:v>
                </c:pt>
                <c:pt idx="3380">
                  <c:v>0.38421423260663401</c:v>
                </c:pt>
                <c:pt idx="3381">
                  <c:v>0.38427143375448608</c:v>
                </c:pt>
                <c:pt idx="3382">
                  <c:v>0.38431841796405514</c:v>
                </c:pt>
                <c:pt idx="3383">
                  <c:v>0.38436948525339071</c:v>
                </c:pt>
                <c:pt idx="3384">
                  <c:v>0.38441918824398902</c:v>
                </c:pt>
                <c:pt idx="3385">
                  <c:v>0.38447093119861858</c:v>
                </c:pt>
                <c:pt idx="3386">
                  <c:v>0.3845158636977582</c:v>
                </c:pt>
                <c:pt idx="3387">
                  <c:v>0.38457100536932048</c:v>
                </c:pt>
                <c:pt idx="3388">
                  <c:v>0.38463703522232595</c:v>
                </c:pt>
                <c:pt idx="3389">
                  <c:v>0.38470850592260247</c:v>
                </c:pt>
                <c:pt idx="3390">
                  <c:v>0.38479630579068669</c:v>
                </c:pt>
                <c:pt idx="3391">
                  <c:v>0.38489022269743239</c:v>
                </c:pt>
                <c:pt idx="3392">
                  <c:v>0.38499433765404817</c:v>
                </c:pt>
                <c:pt idx="3393">
                  <c:v>0.38509231830022717</c:v>
                </c:pt>
                <c:pt idx="3394">
                  <c:v>0.38518280578631198</c:v>
                </c:pt>
                <c:pt idx="3395">
                  <c:v>0.385274645613636</c:v>
                </c:pt>
                <c:pt idx="3396">
                  <c:v>0.38537327899717083</c:v>
                </c:pt>
                <c:pt idx="3397">
                  <c:v>0.38548414491108318</c:v>
                </c:pt>
                <c:pt idx="3398">
                  <c:v>0.38559839875877372</c:v>
                </c:pt>
                <c:pt idx="3399">
                  <c:v>0.38570651984225235</c:v>
                </c:pt>
                <c:pt idx="3400">
                  <c:v>0.38580511063986717</c:v>
                </c:pt>
                <c:pt idx="3401">
                  <c:v>0.38589757317560924</c:v>
                </c:pt>
                <c:pt idx="3402">
                  <c:v>0.38598322936666685</c:v>
                </c:pt>
                <c:pt idx="3403">
                  <c:v>0.38607431599623226</c:v>
                </c:pt>
                <c:pt idx="3404">
                  <c:v>0.38616471467144342</c:v>
                </c:pt>
                <c:pt idx="3405">
                  <c:v>0.38624423156219817</c:v>
                </c:pt>
                <c:pt idx="3406">
                  <c:v>0.38632374213051968</c:v>
                </c:pt>
                <c:pt idx="3407">
                  <c:v>0.38638897684981954</c:v>
                </c:pt>
                <c:pt idx="3408">
                  <c:v>0.38645013053448413</c:v>
                </c:pt>
                <c:pt idx="3409">
                  <c:v>0.38651671584932129</c:v>
                </c:pt>
                <c:pt idx="3410">
                  <c:v>0.38659552539047998</c:v>
                </c:pt>
                <c:pt idx="3411">
                  <c:v>0.38667976320474873</c:v>
                </c:pt>
                <c:pt idx="3412">
                  <c:v>0.38675584287378445</c:v>
                </c:pt>
                <c:pt idx="3413">
                  <c:v>0.38683123754966547</c:v>
                </c:pt>
                <c:pt idx="3414">
                  <c:v>0.38691885124802139</c:v>
                </c:pt>
                <c:pt idx="3415">
                  <c:v>0.38702818780949555</c:v>
                </c:pt>
                <c:pt idx="3416">
                  <c:v>0.38715584518812945</c:v>
                </c:pt>
                <c:pt idx="3417">
                  <c:v>0.38728755965579625</c:v>
                </c:pt>
                <c:pt idx="3418">
                  <c:v>0.38742876002206567</c:v>
                </c:pt>
                <c:pt idx="3419">
                  <c:v>0.38757401267029729</c:v>
                </c:pt>
                <c:pt idx="3420">
                  <c:v>0.3877178870166636</c:v>
                </c:pt>
                <c:pt idx="3421">
                  <c:v>0.38786174066618012</c:v>
                </c:pt>
                <c:pt idx="3422">
                  <c:v>0.38800285998687067</c:v>
                </c:pt>
                <c:pt idx="3423">
                  <c:v>0.38812767971071982</c:v>
                </c:pt>
                <c:pt idx="3424">
                  <c:v>0.38824570142278203</c:v>
                </c:pt>
                <c:pt idx="3425">
                  <c:v>0.38834132949071026</c:v>
                </c:pt>
                <c:pt idx="3426">
                  <c:v>0.38843355782915318</c:v>
                </c:pt>
                <c:pt idx="3427">
                  <c:v>0.38851696289880572</c:v>
                </c:pt>
                <c:pt idx="3428">
                  <c:v>0.38860646304057417</c:v>
                </c:pt>
                <c:pt idx="3429">
                  <c:v>0.38870070074406421</c:v>
                </c:pt>
                <c:pt idx="3430">
                  <c:v>0.38878408353654792</c:v>
                </c:pt>
                <c:pt idx="3431">
                  <c:v>0.38886881502420911</c:v>
                </c:pt>
                <c:pt idx="3432">
                  <c:v>0.38896167248908409</c:v>
                </c:pt>
                <c:pt idx="3433">
                  <c:v>0.38905723211785681</c:v>
                </c:pt>
                <c:pt idx="3434">
                  <c:v>0.38915007208925834</c:v>
                </c:pt>
                <c:pt idx="3435">
                  <c:v>0.38924900155060033</c:v>
                </c:pt>
                <c:pt idx="3436">
                  <c:v>0.38935334119928716</c:v>
                </c:pt>
                <c:pt idx="3437">
                  <c:v>0.38946173449906141</c:v>
                </c:pt>
                <c:pt idx="3438">
                  <c:v>0.38957621216435695</c:v>
                </c:pt>
                <c:pt idx="3439">
                  <c:v>0.38969677210446685</c:v>
                </c:pt>
                <c:pt idx="3440">
                  <c:v>0.38981528596784926</c:v>
                </c:pt>
                <c:pt idx="3441">
                  <c:v>0.38992159788236636</c:v>
                </c:pt>
                <c:pt idx="3442">
                  <c:v>0.39000758715001083</c:v>
                </c:pt>
                <c:pt idx="3443">
                  <c:v>0.39008409106985853</c:v>
                </c:pt>
                <c:pt idx="3444">
                  <c:v>0.3901673585959437</c:v>
                </c:pt>
                <c:pt idx="3445">
                  <c:v>0.39026009556519686</c:v>
                </c:pt>
                <c:pt idx="3446">
                  <c:v>0.39035147029811623</c:v>
                </c:pt>
                <c:pt idx="3447">
                  <c:v>0.39044351343934286</c:v>
                </c:pt>
                <c:pt idx="3448">
                  <c:v>0.39054163834023936</c:v>
                </c:pt>
                <c:pt idx="3449">
                  <c:v>0.39063907698949191</c:v>
                </c:pt>
                <c:pt idx="3450">
                  <c:v>0.39073041710122713</c:v>
                </c:pt>
                <c:pt idx="3451">
                  <c:v>0.39080551272132746</c:v>
                </c:pt>
                <c:pt idx="3452">
                  <c:v>0.39087180867188681</c:v>
                </c:pt>
                <c:pt idx="3453">
                  <c:v>0.39094757009109671</c:v>
                </c:pt>
                <c:pt idx="3454">
                  <c:v>0.39104429284689135</c:v>
                </c:pt>
                <c:pt idx="3455">
                  <c:v>0.39114371138379622</c:v>
                </c:pt>
                <c:pt idx="3456">
                  <c:v>0.39123432919445067</c:v>
                </c:pt>
                <c:pt idx="3457">
                  <c:v>0.39131952949635473</c:v>
                </c:pt>
                <c:pt idx="3458">
                  <c:v>0.39141486408533704</c:v>
                </c:pt>
                <c:pt idx="3459">
                  <c:v>0.39152303417208689</c:v>
                </c:pt>
                <c:pt idx="3460">
                  <c:v>0.39163660017163027</c:v>
                </c:pt>
                <c:pt idx="3461">
                  <c:v>0.39174609802943433</c:v>
                </c:pt>
                <c:pt idx="3462">
                  <c:v>0.39186707246173696</c:v>
                </c:pt>
                <c:pt idx="3463">
                  <c:v>0.39198870797296903</c:v>
                </c:pt>
                <c:pt idx="3464">
                  <c:v>0.39210695053725425</c:v>
                </c:pt>
                <c:pt idx="3465">
                  <c:v>0.39221909913561559</c:v>
                </c:pt>
                <c:pt idx="3466">
                  <c:v>0.39231704997045458</c:v>
                </c:pt>
                <c:pt idx="3467">
                  <c:v>0.39242849959584586</c:v>
                </c:pt>
                <c:pt idx="3468">
                  <c:v>0.39253926146199941</c:v>
                </c:pt>
                <c:pt idx="3469">
                  <c:v>0.39263920676228997</c:v>
                </c:pt>
                <c:pt idx="3470">
                  <c:v>0.39273441562934597</c:v>
                </c:pt>
                <c:pt idx="3471">
                  <c:v>0.39281813792254849</c:v>
                </c:pt>
                <c:pt idx="3472">
                  <c:v>0.39289375203406796</c:v>
                </c:pt>
                <c:pt idx="3473">
                  <c:v>0.3929707105264757</c:v>
                </c:pt>
                <c:pt idx="3474">
                  <c:v>0.39305103807390623</c:v>
                </c:pt>
                <c:pt idx="3475">
                  <c:v>0.39313473386405684</c:v>
                </c:pt>
                <c:pt idx="3476">
                  <c:v>0.39321774776825846</c:v>
                </c:pt>
                <c:pt idx="3477">
                  <c:v>0.39329940512929318</c:v>
                </c:pt>
                <c:pt idx="3478">
                  <c:v>0.39336958464041366</c:v>
                </c:pt>
                <c:pt idx="3479">
                  <c:v>0.39343773502877927</c:v>
                </c:pt>
                <c:pt idx="3480">
                  <c:v>0.39351532635127462</c:v>
                </c:pt>
                <c:pt idx="3481">
                  <c:v>0.39358549071131665</c:v>
                </c:pt>
                <c:pt idx="3482">
                  <c:v>0.39366239598901293</c:v>
                </c:pt>
                <c:pt idx="3483">
                  <c:v>0.39373929535274227</c:v>
                </c:pt>
                <c:pt idx="3484">
                  <c:v>0.39381416536730285</c:v>
                </c:pt>
                <c:pt idx="3485">
                  <c:v>0.39389914615899718</c:v>
                </c:pt>
                <c:pt idx="3486">
                  <c:v>0.39400907091460124</c:v>
                </c:pt>
                <c:pt idx="3487">
                  <c:v>0.39412302922284159</c:v>
                </c:pt>
                <c:pt idx="3488">
                  <c:v>0.39422214216211687</c:v>
                </c:pt>
                <c:pt idx="3489">
                  <c:v>0.39431922286457194</c:v>
                </c:pt>
                <c:pt idx="3490">
                  <c:v>0.39441562006966696</c:v>
                </c:pt>
                <c:pt idx="3491">
                  <c:v>0.3945106599645879</c:v>
                </c:pt>
                <c:pt idx="3492">
                  <c:v>0.39460973449398917</c:v>
                </c:pt>
                <c:pt idx="3493">
                  <c:v>0.39471014696018014</c:v>
                </c:pt>
                <c:pt idx="3494">
                  <c:v>0.39479707310030659</c:v>
                </c:pt>
                <c:pt idx="3495">
                  <c:v>0.39487590655389609</c:v>
                </c:pt>
                <c:pt idx="3496">
                  <c:v>0.39495810234026307</c:v>
                </c:pt>
                <c:pt idx="3497">
                  <c:v>0.39504029137103791</c:v>
                </c:pt>
                <c:pt idx="3498">
                  <c:v>0.39512584162934056</c:v>
                </c:pt>
                <c:pt idx="3499">
                  <c:v>0.39521407871638853</c:v>
                </c:pt>
                <c:pt idx="3500">
                  <c:v>0.39529489975037596</c:v>
                </c:pt>
                <c:pt idx="3501">
                  <c:v>0.3953689799604207</c:v>
                </c:pt>
                <c:pt idx="3502">
                  <c:v>0.39544440144534376</c:v>
                </c:pt>
                <c:pt idx="3503">
                  <c:v>0.39551914391212911</c:v>
                </c:pt>
                <c:pt idx="3504">
                  <c:v>0.39559253423184415</c:v>
                </c:pt>
                <c:pt idx="3505">
                  <c:v>0.39568207659301496</c:v>
                </c:pt>
                <c:pt idx="3506">
                  <c:v>0.39579180554578236</c:v>
                </c:pt>
                <c:pt idx="3507">
                  <c:v>0.39592171444482555</c:v>
                </c:pt>
                <c:pt idx="3508">
                  <c:v>0.39605631726240043</c:v>
                </c:pt>
                <c:pt idx="3509">
                  <c:v>0.39618551892416737</c:v>
                </c:pt>
                <c:pt idx="3510">
                  <c:v>0.39629317422545385</c:v>
                </c:pt>
                <c:pt idx="3511">
                  <c:v>0.39638063562475739</c:v>
                </c:pt>
                <c:pt idx="3512">
                  <c:v>0.39646539860464403</c:v>
                </c:pt>
                <c:pt idx="3513">
                  <c:v>0.39654275537106221</c:v>
                </c:pt>
                <c:pt idx="3514">
                  <c:v>0.39661674320077045</c:v>
                </c:pt>
                <c:pt idx="3515">
                  <c:v>0.39669745095400466</c:v>
                </c:pt>
                <c:pt idx="3516">
                  <c:v>0.39679092929315757</c:v>
                </c:pt>
                <c:pt idx="3517">
                  <c:v>0.39688977817448062</c:v>
                </c:pt>
                <c:pt idx="3518">
                  <c:v>0.39700206402883342</c:v>
                </c:pt>
                <c:pt idx="3519">
                  <c:v>0.39711702630150192</c:v>
                </c:pt>
                <c:pt idx="3520">
                  <c:v>0.3972319753593655</c:v>
                </c:pt>
                <c:pt idx="3521">
                  <c:v>0.39733481331741693</c:v>
                </c:pt>
                <c:pt idx="3522">
                  <c:v>0.3974161351944917</c:v>
                </c:pt>
                <c:pt idx="3523">
                  <c:v>0.39748602639945113</c:v>
                </c:pt>
                <c:pt idx="3524">
                  <c:v>0.39755524075937532</c:v>
                </c:pt>
                <c:pt idx="3525">
                  <c:v>0.39763520090029569</c:v>
                </c:pt>
                <c:pt idx="3526">
                  <c:v>0.39770104562770214</c:v>
                </c:pt>
                <c:pt idx="3527">
                  <c:v>0.39775949598774268</c:v>
                </c:pt>
                <c:pt idx="3528">
                  <c:v>0.39783205030274088</c:v>
                </c:pt>
                <c:pt idx="3529">
                  <c:v>0.39791467519484641</c:v>
                </c:pt>
                <c:pt idx="3530">
                  <c:v>0.39799393493577578</c:v>
                </c:pt>
                <c:pt idx="3531">
                  <c:v>0.39806378577068963</c:v>
                </c:pt>
                <c:pt idx="3532">
                  <c:v>0.39812087177210953</c:v>
                </c:pt>
                <c:pt idx="3533">
                  <c:v>0.39818601299259015</c:v>
                </c:pt>
                <c:pt idx="3534">
                  <c:v>0.39825182146310428</c:v>
                </c:pt>
                <c:pt idx="3535">
                  <c:v>0.39832568295538162</c:v>
                </c:pt>
                <c:pt idx="3536">
                  <c:v>0.39840558151782068</c:v>
                </c:pt>
                <c:pt idx="3537">
                  <c:v>0.39848681636815325</c:v>
                </c:pt>
                <c:pt idx="3538">
                  <c:v>0.39856603077608715</c:v>
                </c:pt>
                <c:pt idx="3539">
                  <c:v>0.39865329362257601</c:v>
                </c:pt>
                <c:pt idx="3540">
                  <c:v>0.39874994511816542</c:v>
                </c:pt>
                <c:pt idx="3541">
                  <c:v>0.39883920521577321</c:v>
                </c:pt>
                <c:pt idx="3542">
                  <c:v>0.39893986493968819</c:v>
                </c:pt>
                <c:pt idx="3543">
                  <c:v>0.39905057893435214</c:v>
                </c:pt>
                <c:pt idx="3544">
                  <c:v>0.39916530595963634</c:v>
                </c:pt>
                <c:pt idx="3545">
                  <c:v>0.39928672783001107</c:v>
                </c:pt>
                <c:pt idx="3546">
                  <c:v>0.39939539125655754</c:v>
                </c:pt>
                <c:pt idx="3547">
                  <c:v>0.39950404287664665</c:v>
                </c:pt>
                <c:pt idx="3548">
                  <c:v>0.39960128277257601</c:v>
                </c:pt>
                <c:pt idx="3549">
                  <c:v>0.39968778480157197</c:v>
                </c:pt>
                <c:pt idx="3550">
                  <c:v>0.39976757461245527</c:v>
                </c:pt>
                <c:pt idx="3551">
                  <c:v>0.39985205100303067</c:v>
                </c:pt>
                <c:pt idx="3552">
                  <c:v>0.39995797163103786</c:v>
                </c:pt>
                <c:pt idx="3553">
                  <c:v>0.40006589187071218</c:v>
                </c:pt>
                <c:pt idx="3554">
                  <c:v>0.40017715147702149</c:v>
                </c:pt>
                <c:pt idx="3555">
                  <c:v>0.40027700648629072</c:v>
                </c:pt>
                <c:pt idx="3556">
                  <c:v>0.4003674705367764</c:v>
                </c:pt>
                <c:pt idx="3557">
                  <c:v>0.40045122625022134</c:v>
                </c:pt>
                <c:pt idx="3558">
                  <c:v>0.40054904404255187</c:v>
                </c:pt>
                <c:pt idx="3559">
                  <c:v>0.4006448426057137</c:v>
                </c:pt>
                <c:pt idx="3560">
                  <c:v>0.40073594321501199</c:v>
                </c:pt>
                <c:pt idx="3561">
                  <c:v>0.40082904482141679</c:v>
                </c:pt>
                <c:pt idx="3562">
                  <c:v>0.4009234771642296</c:v>
                </c:pt>
                <c:pt idx="3563">
                  <c:v>0.40101522203453355</c:v>
                </c:pt>
                <c:pt idx="3564">
                  <c:v>0.40110963679866218</c:v>
                </c:pt>
                <c:pt idx="3565">
                  <c:v>0.40118931324537582</c:v>
                </c:pt>
                <c:pt idx="3566">
                  <c:v>0.40126161914757746</c:v>
                </c:pt>
                <c:pt idx="3567">
                  <c:v>0.40133391982201355</c:v>
                </c:pt>
                <c:pt idx="3568">
                  <c:v>0.40140086023034827</c:v>
                </c:pt>
                <c:pt idx="3569">
                  <c:v>0.40146846549461518</c:v>
                </c:pt>
                <c:pt idx="3570">
                  <c:v>0.40153472760546249</c:v>
                </c:pt>
                <c:pt idx="3571">
                  <c:v>0.40160633929345763</c:v>
                </c:pt>
                <c:pt idx="3572">
                  <c:v>0.40168999131315053</c:v>
                </c:pt>
                <c:pt idx="3573">
                  <c:v>0.40178768801315412</c:v>
                </c:pt>
                <c:pt idx="3574">
                  <c:v>0.40189273477411375</c:v>
                </c:pt>
                <c:pt idx="3575">
                  <c:v>0.40198505975812282</c:v>
                </c:pt>
                <c:pt idx="3576">
                  <c:v>0.4020639975498323</c:v>
                </c:pt>
                <c:pt idx="3577">
                  <c:v>0.40213757801545597</c:v>
                </c:pt>
                <c:pt idx="3578">
                  <c:v>0.40221449725931741</c:v>
                </c:pt>
                <c:pt idx="3579">
                  <c:v>0.40229141058706402</c:v>
                </c:pt>
                <c:pt idx="3580">
                  <c:v>0.40237701150893129</c:v>
                </c:pt>
                <c:pt idx="3581">
                  <c:v>0.40247129779358987</c:v>
                </c:pt>
                <c:pt idx="3582">
                  <c:v>0.40256156356617406</c:v>
                </c:pt>
                <c:pt idx="3583">
                  <c:v>0.40265516391015682</c:v>
                </c:pt>
                <c:pt idx="3584">
                  <c:v>0.4027460815702395</c:v>
                </c:pt>
                <c:pt idx="3585">
                  <c:v>0.40285303294155822</c:v>
                </c:pt>
                <c:pt idx="3586">
                  <c:v>0.4029646512365142</c:v>
                </c:pt>
                <c:pt idx="3587">
                  <c:v>0.40308227140637032</c:v>
                </c:pt>
                <c:pt idx="3588">
                  <c:v>0.40321725023427751</c:v>
                </c:pt>
                <c:pt idx="3589">
                  <c:v>0.40335421507361308</c:v>
                </c:pt>
                <c:pt idx="3590">
                  <c:v>0.40348715324453288</c:v>
                </c:pt>
                <c:pt idx="3591">
                  <c:v>0.40361740215037567</c:v>
                </c:pt>
                <c:pt idx="3592">
                  <c:v>0.40373427775179199</c:v>
                </c:pt>
                <c:pt idx="3593">
                  <c:v>0.40383377821281496</c:v>
                </c:pt>
                <c:pt idx="3594">
                  <c:v>0.40390989939777805</c:v>
                </c:pt>
                <c:pt idx="3595">
                  <c:v>0.4039866824419831</c:v>
                </c:pt>
                <c:pt idx="3596">
                  <c:v>0.40406679759420466</c:v>
                </c:pt>
                <c:pt idx="3597">
                  <c:v>0.40416025716032655</c:v>
                </c:pt>
                <c:pt idx="3598">
                  <c:v>0.40425370799257426</c:v>
                </c:pt>
                <c:pt idx="3599">
                  <c:v>0.40434915232774177</c:v>
                </c:pt>
                <c:pt idx="3600">
                  <c:v>0.40443591200083234</c:v>
                </c:pt>
                <c:pt idx="3601">
                  <c:v>0.40452466603110776</c:v>
                </c:pt>
                <c:pt idx="3602">
                  <c:v>0.40461141047868343</c:v>
                </c:pt>
                <c:pt idx="3603">
                  <c:v>0.40468613812314264</c:v>
                </c:pt>
                <c:pt idx="3604">
                  <c:v>0.40475685735780315</c:v>
                </c:pt>
                <c:pt idx="3605">
                  <c:v>0.40482423612691198</c:v>
                </c:pt>
                <c:pt idx="3606">
                  <c:v>0.40490561828958782</c:v>
                </c:pt>
                <c:pt idx="3607">
                  <c:v>0.40501500682777913</c:v>
                </c:pt>
                <c:pt idx="3608">
                  <c:v>0.40514572377708508</c:v>
                </c:pt>
                <c:pt idx="3609">
                  <c:v>0.40529175975087273</c:v>
                </c:pt>
                <c:pt idx="3610">
                  <c:v>0.40544377454727226</c:v>
                </c:pt>
                <c:pt idx="3611">
                  <c:v>0.40559776597538699</c:v>
                </c:pt>
                <c:pt idx="3612">
                  <c:v>0.40573973706084793</c:v>
                </c:pt>
                <c:pt idx="3613">
                  <c:v>0.40586769372636516</c:v>
                </c:pt>
                <c:pt idx="3614">
                  <c:v>0.40597564442898249</c:v>
                </c:pt>
                <c:pt idx="3615">
                  <c:v>0.40606892577358078</c:v>
                </c:pt>
                <c:pt idx="3616">
                  <c:v>0.40616086601249013</c:v>
                </c:pt>
                <c:pt idx="3617">
                  <c:v>0.40625479622241339</c:v>
                </c:pt>
                <c:pt idx="3618">
                  <c:v>0.40633606205097655</c:v>
                </c:pt>
                <c:pt idx="3619">
                  <c:v>0.40643263989829148</c:v>
                </c:pt>
                <c:pt idx="3620">
                  <c:v>0.40653853178277649</c:v>
                </c:pt>
                <c:pt idx="3621">
                  <c:v>0.406659727599405</c:v>
                </c:pt>
                <c:pt idx="3622">
                  <c:v>0.40677957714841484</c:v>
                </c:pt>
                <c:pt idx="3623">
                  <c:v>0.40687478071935296</c:v>
                </c:pt>
                <c:pt idx="3624">
                  <c:v>0.40695333348455059</c:v>
                </c:pt>
                <c:pt idx="3625">
                  <c:v>0.40702921758427207</c:v>
                </c:pt>
                <c:pt idx="3626">
                  <c:v>0.40710642707362288</c:v>
                </c:pt>
                <c:pt idx="3627">
                  <c:v>0.40717697536029379</c:v>
                </c:pt>
                <c:pt idx="3628">
                  <c:v>0.40726548645401922</c:v>
                </c:pt>
                <c:pt idx="3629">
                  <c:v>0.40735398971422432</c:v>
                </c:pt>
                <c:pt idx="3630">
                  <c:v>0.40744115444197465</c:v>
                </c:pt>
                <c:pt idx="3631">
                  <c:v>0.40752365451354366</c:v>
                </c:pt>
                <c:pt idx="3632">
                  <c:v>0.40760548253835721</c:v>
                </c:pt>
                <c:pt idx="3633">
                  <c:v>0.40768331273884262</c:v>
                </c:pt>
                <c:pt idx="3634">
                  <c:v>0.40776845337059753</c:v>
                </c:pt>
                <c:pt idx="3635">
                  <c:v>0.40784760104989937</c:v>
                </c:pt>
                <c:pt idx="3636">
                  <c:v>0.4079180970692311</c:v>
                </c:pt>
                <c:pt idx="3637">
                  <c:v>0.40799257803006989</c:v>
                </c:pt>
                <c:pt idx="3638">
                  <c:v>0.40806106901738104</c:v>
                </c:pt>
                <c:pt idx="3639">
                  <c:v>0.40812157656937353</c:v>
                </c:pt>
                <c:pt idx="3640">
                  <c:v>0.40818806416281328</c:v>
                </c:pt>
                <c:pt idx="3641">
                  <c:v>0.4082598657988577</c:v>
                </c:pt>
                <c:pt idx="3642">
                  <c:v>0.40832634419872033</c:v>
                </c:pt>
                <c:pt idx="3643">
                  <c:v>0.40838484153511401</c:v>
                </c:pt>
                <c:pt idx="3644">
                  <c:v>0.40845662904411828</c:v>
                </c:pt>
                <c:pt idx="3645">
                  <c:v>0.40853572227680296</c:v>
                </c:pt>
                <c:pt idx="3646">
                  <c:v>0.40863142337046049</c:v>
                </c:pt>
                <c:pt idx="3647">
                  <c:v>0.40873508922096219</c:v>
                </c:pt>
                <c:pt idx="3648">
                  <c:v>0.4088354222136239</c:v>
                </c:pt>
                <c:pt idx="3649">
                  <c:v>0.40892976591043873</c:v>
                </c:pt>
                <c:pt idx="3650">
                  <c:v>0.4090260936000405</c:v>
                </c:pt>
                <c:pt idx="3651">
                  <c:v>0.40912971854690922</c:v>
                </c:pt>
                <c:pt idx="3652">
                  <c:v>0.40923665354746763</c:v>
                </c:pt>
                <c:pt idx="3653">
                  <c:v>0.40934092076651313</c:v>
                </c:pt>
                <c:pt idx="3654">
                  <c:v>0.40945380931906961</c:v>
                </c:pt>
                <c:pt idx="3655">
                  <c:v>0.40956270149401292</c:v>
                </c:pt>
                <c:pt idx="3656">
                  <c:v>0.40964369895790703</c:v>
                </c:pt>
                <c:pt idx="3657">
                  <c:v>0.4097273451901578</c:v>
                </c:pt>
                <c:pt idx="3658">
                  <c:v>0.4098209410122679</c:v>
                </c:pt>
                <c:pt idx="3659">
                  <c:v>0.40990258127808876</c:v>
                </c:pt>
                <c:pt idx="3660">
                  <c:v>0.40997492358599263</c:v>
                </c:pt>
                <c:pt idx="3661">
                  <c:v>0.41005057874979228</c:v>
                </c:pt>
                <c:pt idx="3662">
                  <c:v>0.41014281721482376</c:v>
                </c:pt>
                <c:pt idx="3663">
                  <c:v>0.4102489804555034</c:v>
                </c:pt>
                <c:pt idx="3664">
                  <c:v>0.41034650799964811</c:v>
                </c:pt>
                <c:pt idx="3665">
                  <c:v>0.41043739245472077</c:v>
                </c:pt>
                <c:pt idx="3666">
                  <c:v>0.4105169924911134</c:v>
                </c:pt>
                <c:pt idx="3667">
                  <c:v>0.41059128014221841</c:v>
                </c:pt>
                <c:pt idx="3668">
                  <c:v>0.41066224622609765</c:v>
                </c:pt>
                <c:pt idx="3669">
                  <c:v>0.41073387043776455</c:v>
                </c:pt>
                <c:pt idx="3670">
                  <c:v>0.41081344687893584</c:v>
                </c:pt>
                <c:pt idx="3671">
                  <c:v>0.41089434310304934</c:v>
                </c:pt>
                <c:pt idx="3672">
                  <c:v>0.41098584078086214</c:v>
                </c:pt>
                <c:pt idx="3673">
                  <c:v>0.41108395942228959</c:v>
                </c:pt>
                <c:pt idx="3674">
                  <c:v>0.41116814814960129</c:v>
                </c:pt>
                <c:pt idx="3675">
                  <c:v>0.41123841048000614</c:v>
                </c:pt>
                <c:pt idx="3676">
                  <c:v>0.41130137724186189</c:v>
                </c:pt>
                <c:pt idx="3677">
                  <c:v>0.41135506156018836</c:v>
                </c:pt>
                <c:pt idx="3678">
                  <c:v>0.41141470742283776</c:v>
                </c:pt>
                <c:pt idx="3679">
                  <c:v>0.41148428976644541</c:v>
                </c:pt>
                <c:pt idx="3680">
                  <c:v>0.41155850559671614</c:v>
                </c:pt>
                <c:pt idx="3681">
                  <c:v>0.41162874050601272</c:v>
                </c:pt>
                <c:pt idx="3682">
                  <c:v>0.41170162057394272</c:v>
                </c:pt>
                <c:pt idx="3683">
                  <c:v>0.41178443238613438</c:v>
                </c:pt>
                <c:pt idx="3684">
                  <c:v>0.41188843430728272</c:v>
                </c:pt>
                <c:pt idx="3685">
                  <c:v>0.41201295741045341</c:v>
                </c:pt>
                <c:pt idx="3686">
                  <c:v>0.41214011393898659</c:v>
                </c:pt>
                <c:pt idx="3687">
                  <c:v>0.41227917288099863</c:v>
                </c:pt>
                <c:pt idx="3688">
                  <c:v>0.41242549498255088</c:v>
                </c:pt>
                <c:pt idx="3689">
                  <c:v>0.41256319034634059</c:v>
                </c:pt>
                <c:pt idx="3690">
                  <c:v>0.41269821930827238</c:v>
                </c:pt>
                <c:pt idx="3691">
                  <c:v>0.41281734737041803</c:v>
                </c:pt>
                <c:pt idx="3692">
                  <c:v>0.41292587391750762</c:v>
                </c:pt>
                <c:pt idx="3693">
                  <c:v>0.41304695975990857</c:v>
                </c:pt>
                <c:pt idx="3694">
                  <c:v>0.41317795415975445</c:v>
                </c:pt>
                <c:pt idx="3695">
                  <c:v>0.41331091577406454</c:v>
                </c:pt>
                <c:pt idx="3696">
                  <c:v>0.41342798673805281</c:v>
                </c:pt>
                <c:pt idx="3697">
                  <c:v>0.41352917263018035</c:v>
                </c:pt>
                <c:pt idx="3698">
                  <c:v>0.41362307455960357</c:v>
                </c:pt>
                <c:pt idx="3699">
                  <c:v>0.41372490189755451</c:v>
                </c:pt>
                <c:pt idx="3700">
                  <c:v>0.41381746320791851</c:v>
                </c:pt>
                <c:pt idx="3701">
                  <c:v>0.41389943892860703</c:v>
                </c:pt>
                <c:pt idx="3702">
                  <c:v>0.4139714926820604</c:v>
                </c:pt>
                <c:pt idx="3703">
                  <c:v>0.41404155832566514</c:v>
                </c:pt>
                <c:pt idx="3704">
                  <c:v>0.41410038323532128</c:v>
                </c:pt>
                <c:pt idx="3705">
                  <c:v>0.41414796939436732</c:v>
                </c:pt>
                <c:pt idx="3706">
                  <c:v>0.41418497928592585</c:v>
                </c:pt>
                <c:pt idx="3707">
                  <c:v>0.41423123972427162</c:v>
                </c:pt>
                <c:pt idx="3708">
                  <c:v>0.41426890735763516</c:v>
                </c:pt>
                <c:pt idx="3709">
                  <c:v>0.41431119914986192</c:v>
                </c:pt>
                <c:pt idx="3710">
                  <c:v>0.41436670441296453</c:v>
                </c:pt>
                <c:pt idx="3711">
                  <c:v>0.41443740308435451</c:v>
                </c:pt>
                <c:pt idx="3712">
                  <c:v>0.41450875742276161</c:v>
                </c:pt>
                <c:pt idx="3713">
                  <c:v>0.41458274913704457</c:v>
                </c:pt>
                <c:pt idx="3714">
                  <c:v>0.4146626804622065</c:v>
                </c:pt>
                <c:pt idx="3715">
                  <c:v>0.41474260539886232</c:v>
                </c:pt>
                <c:pt idx="3716">
                  <c:v>0.41482516577448625</c:v>
                </c:pt>
                <c:pt idx="3717">
                  <c:v>0.4149037569192861</c:v>
                </c:pt>
                <c:pt idx="3718">
                  <c:v>0.41499290746324585</c:v>
                </c:pt>
                <c:pt idx="3719">
                  <c:v>0.41508865289931568</c:v>
                </c:pt>
                <c:pt idx="3720">
                  <c:v>0.41519429239802241</c:v>
                </c:pt>
                <c:pt idx="3721">
                  <c:v>0.41530916268714646</c:v>
                </c:pt>
                <c:pt idx="3722">
                  <c:v>0.41542996030804247</c:v>
                </c:pt>
                <c:pt idx="3723">
                  <c:v>0.41555008336171489</c:v>
                </c:pt>
                <c:pt idx="3724">
                  <c:v>0.4156629330846105</c:v>
                </c:pt>
                <c:pt idx="3725">
                  <c:v>0.41578104868560795</c:v>
                </c:pt>
                <c:pt idx="3726">
                  <c:v>0.4159097062300825</c:v>
                </c:pt>
                <c:pt idx="3727">
                  <c:v>0.41603372962844304</c:v>
                </c:pt>
                <c:pt idx="3728">
                  <c:v>0.41615246102320796</c:v>
                </c:pt>
                <c:pt idx="3729">
                  <c:v>0.41626260476750093</c:v>
                </c:pt>
                <c:pt idx="3730">
                  <c:v>0.41635822871880168</c:v>
                </c:pt>
                <c:pt idx="3731">
                  <c:v>0.4164670310590165</c:v>
                </c:pt>
                <c:pt idx="3732">
                  <c:v>0.41658043665557243</c:v>
                </c:pt>
                <c:pt idx="3733">
                  <c:v>0.41668855559706136</c:v>
                </c:pt>
                <c:pt idx="3734">
                  <c:v>0.4167880937992135</c:v>
                </c:pt>
                <c:pt idx="3735">
                  <c:v>0.41688103112294234</c:v>
                </c:pt>
                <c:pt idx="3736">
                  <c:v>0.41696736940759932</c:v>
                </c:pt>
                <c:pt idx="3737">
                  <c:v>0.41705238226666924</c:v>
                </c:pt>
                <c:pt idx="3738">
                  <c:v>0.41715715561532463</c:v>
                </c:pt>
                <c:pt idx="3739">
                  <c:v>0.41727641254595726</c:v>
                </c:pt>
                <c:pt idx="3740">
                  <c:v>0.41740290159230625</c:v>
                </c:pt>
                <c:pt idx="3741">
                  <c:v>0.41751817715207207</c:v>
                </c:pt>
                <c:pt idx="3742">
                  <c:v>0.41762751197492692</c:v>
                </c:pt>
                <c:pt idx="3743">
                  <c:v>0.41772893238764991</c:v>
                </c:pt>
                <c:pt idx="3744">
                  <c:v>0.41782705014022625</c:v>
                </c:pt>
                <c:pt idx="3745">
                  <c:v>0.41793832641001816</c:v>
                </c:pt>
                <c:pt idx="3746">
                  <c:v>0.41806539008390281</c:v>
                </c:pt>
                <c:pt idx="3747">
                  <c:v>0.41819046290607076</c:v>
                </c:pt>
                <c:pt idx="3748">
                  <c:v>0.41831815270165756</c:v>
                </c:pt>
                <c:pt idx="3749">
                  <c:v>0.41844582619464216</c:v>
                </c:pt>
                <c:pt idx="3750">
                  <c:v>0.41856098160027932</c:v>
                </c:pt>
                <c:pt idx="3751">
                  <c:v>0.41865572810410545</c:v>
                </c:pt>
                <c:pt idx="3752">
                  <c:v>0.41873993968311585</c:v>
                </c:pt>
                <c:pt idx="3753">
                  <c:v>0.41881756595083125</c:v>
                </c:pt>
                <c:pt idx="3754">
                  <c:v>0.41888531954747116</c:v>
                </c:pt>
                <c:pt idx="3755">
                  <c:v>0.4189405715095878</c:v>
                </c:pt>
                <c:pt idx="3756">
                  <c:v>0.41900305516930891</c:v>
                </c:pt>
                <c:pt idx="3757">
                  <c:v>0.41907211151438134</c:v>
                </c:pt>
                <c:pt idx="3758">
                  <c:v>0.41915431523167967</c:v>
                </c:pt>
                <c:pt idx="3759">
                  <c:v>0.41923585464320756</c:v>
                </c:pt>
                <c:pt idx="3760">
                  <c:v>0.4193187023967001</c:v>
                </c:pt>
                <c:pt idx="3761">
                  <c:v>0.41940088584664315</c:v>
                </c:pt>
                <c:pt idx="3762">
                  <c:v>0.41948503470075632</c:v>
                </c:pt>
                <c:pt idx="3763">
                  <c:v>0.41957574975235201</c:v>
                </c:pt>
                <c:pt idx="3764">
                  <c:v>0.41968025906642897</c:v>
                </c:pt>
                <c:pt idx="3765">
                  <c:v>0.41979461523475436</c:v>
                </c:pt>
                <c:pt idx="3766">
                  <c:v>0.41990567278863861</c:v>
                </c:pt>
                <c:pt idx="3767">
                  <c:v>0.41999963493247705</c:v>
                </c:pt>
                <c:pt idx="3768">
                  <c:v>0.42008570439321297</c:v>
                </c:pt>
                <c:pt idx="3769">
                  <c:v>0.42015665685115416</c:v>
                </c:pt>
                <c:pt idx="3770">
                  <c:v>0.42021249552339079</c:v>
                </c:pt>
                <c:pt idx="3771">
                  <c:v>0.42027095855654184</c:v>
                </c:pt>
                <c:pt idx="3772">
                  <c:v>0.42033795693087095</c:v>
                </c:pt>
                <c:pt idx="3773">
                  <c:v>0.42039772620179894</c:v>
                </c:pt>
                <c:pt idx="3774">
                  <c:v>0.42045158116645148</c:v>
                </c:pt>
                <c:pt idx="3775">
                  <c:v>0.4205021496514601</c:v>
                </c:pt>
                <c:pt idx="3776">
                  <c:v>0.42055402894608401</c:v>
                </c:pt>
                <c:pt idx="3777">
                  <c:v>0.42061050208064693</c:v>
                </c:pt>
                <c:pt idx="3778">
                  <c:v>0.42067091167081905</c:v>
                </c:pt>
                <c:pt idx="3779">
                  <c:v>0.4207431357387989</c:v>
                </c:pt>
                <c:pt idx="3780">
                  <c:v>0.42082126317519186</c:v>
                </c:pt>
                <c:pt idx="3781">
                  <c:v>0.42090923130190172</c:v>
                </c:pt>
                <c:pt idx="3782">
                  <c:v>0.42099456611967506</c:v>
                </c:pt>
                <c:pt idx="3783">
                  <c:v>0.42107792464111377</c:v>
                </c:pt>
                <c:pt idx="3784">
                  <c:v>0.42116587019368518</c:v>
                </c:pt>
                <c:pt idx="3785">
                  <c:v>0.4212662761817727</c:v>
                </c:pt>
                <c:pt idx="3786">
                  <c:v>0.42137388970758427</c:v>
                </c:pt>
                <c:pt idx="3787">
                  <c:v>0.421482147727887</c:v>
                </c:pt>
                <c:pt idx="3788">
                  <c:v>0.42159564203738442</c:v>
                </c:pt>
                <c:pt idx="3789">
                  <c:v>0.42171305900846973</c:v>
                </c:pt>
                <c:pt idx="3790">
                  <c:v>0.42183177388400939</c:v>
                </c:pt>
                <c:pt idx="3791">
                  <c:v>0.42193998234870567</c:v>
                </c:pt>
                <c:pt idx="3792">
                  <c:v>0.42203637639189084</c:v>
                </c:pt>
                <c:pt idx="3793">
                  <c:v>0.42213800630631731</c:v>
                </c:pt>
                <c:pt idx="3794">
                  <c:v>0.42223241452095123</c:v>
                </c:pt>
                <c:pt idx="3795">
                  <c:v>0.42233205796793644</c:v>
                </c:pt>
                <c:pt idx="3796">
                  <c:v>0.42243365783823811</c:v>
                </c:pt>
                <c:pt idx="3797">
                  <c:v>0.42255294257563536</c:v>
                </c:pt>
                <c:pt idx="3798">
                  <c:v>0.42267548954748591</c:v>
                </c:pt>
                <c:pt idx="3799">
                  <c:v>0.42280719441476089</c:v>
                </c:pt>
                <c:pt idx="3800">
                  <c:v>0.42294215752614062</c:v>
                </c:pt>
                <c:pt idx="3801">
                  <c:v>0.42306531184914409</c:v>
                </c:pt>
                <c:pt idx="3802">
                  <c:v>0.42317731670673492</c:v>
                </c:pt>
                <c:pt idx="3803">
                  <c:v>0.42326704254197406</c:v>
                </c:pt>
                <c:pt idx="3804">
                  <c:v>0.42334628275282066</c:v>
                </c:pt>
                <c:pt idx="3805">
                  <c:v>0.4234117657917546</c:v>
                </c:pt>
                <c:pt idx="3806">
                  <c:v>0.42347397070720721</c:v>
                </c:pt>
                <c:pt idx="3807">
                  <c:v>0.42353224338077722</c:v>
                </c:pt>
                <c:pt idx="3808">
                  <c:v>0.42360098767461857</c:v>
                </c:pt>
                <c:pt idx="3809">
                  <c:v>0.42369525787928103</c:v>
                </c:pt>
                <c:pt idx="3810">
                  <c:v>0.42380326489787845</c:v>
                </c:pt>
                <c:pt idx="3811">
                  <c:v>0.42391911400487364</c:v>
                </c:pt>
                <c:pt idx="3812">
                  <c:v>0.42402513362907446</c:v>
                </c:pt>
                <c:pt idx="3813">
                  <c:v>0.42414357436026051</c:v>
                </c:pt>
                <c:pt idx="3814">
                  <c:v>0.42426854356794502</c:v>
                </c:pt>
                <c:pt idx="3815">
                  <c:v>0.42439742215108706</c:v>
                </c:pt>
                <c:pt idx="3816">
                  <c:v>0.42453609527194514</c:v>
                </c:pt>
                <c:pt idx="3817">
                  <c:v>0.42467409518256216</c:v>
                </c:pt>
                <c:pt idx="3818">
                  <c:v>0.4248120760518318</c:v>
                </c:pt>
                <c:pt idx="3819">
                  <c:v>0.42495657588813135</c:v>
                </c:pt>
                <c:pt idx="3820">
                  <c:v>0.42509778632329415</c:v>
                </c:pt>
                <c:pt idx="3821">
                  <c:v>0.42522459721900391</c:v>
                </c:pt>
                <c:pt idx="3822">
                  <c:v>0.42533374629747267</c:v>
                </c:pt>
                <c:pt idx="3823">
                  <c:v>0.42543177423682083</c:v>
                </c:pt>
                <c:pt idx="3824">
                  <c:v>0.42552587201886172</c:v>
                </c:pt>
                <c:pt idx="3825">
                  <c:v>0.42561930758253075</c:v>
                </c:pt>
                <c:pt idx="3826">
                  <c:v>0.42571665423304983</c:v>
                </c:pt>
                <c:pt idx="3827">
                  <c:v>0.42580419279253462</c:v>
                </c:pt>
                <c:pt idx="3828">
                  <c:v>0.42587604707730192</c:v>
                </c:pt>
                <c:pt idx="3829">
                  <c:v>0.42594071151949064</c:v>
                </c:pt>
                <c:pt idx="3830">
                  <c:v>0.42600210621095935</c:v>
                </c:pt>
                <c:pt idx="3831">
                  <c:v>0.42604717012825566</c:v>
                </c:pt>
                <c:pt idx="3832">
                  <c:v>0.4260745993445525</c:v>
                </c:pt>
                <c:pt idx="3833">
                  <c:v>0.42610268085800407</c:v>
                </c:pt>
                <c:pt idx="3834">
                  <c:v>0.42614969930099705</c:v>
                </c:pt>
                <c:pt idx="3835">
                  <c:v>0.42622022282062005</c:v>
                </c:pt>
                <c:pt idx="3836">
                  <c:v>0.42629270014455389</c:v>
                </c:pt>
                <c:pt idx="3837">
                  <c:v>0.42638214689686404</c:v>
                </c:pt>
                <c:pt idx="3838">
                  <c:v>0.42647419687941668</c:v>
                </c:pt>
                <c:pt idx="3839">
                  <c:v>0.42657015486164412</c:v>
                </c:pt>
                <c:pt idx="3840">
                  <c:v>0.4266641455905722</c:v>
                </c:pt>
                <c:pt idx="3841">
                  <c:v>0.42674768548940695</c:v>
                </c:pt>
                <c:pt idx="3842">
                  <c:v>0.42683382870124476</c:v>
                </c:pt>
                <c:pt idx="3843">
                  <c:v>0.42692518460564027</c:v>
                </c:pt>
                <c:pt idx="3844">
                  <c:v>0.42701261744064045</c:v>
                </c:pt>
                <c:pt idx="3845">
                  <c:v>0.4270928662249634</c:v>
                </c:pt>
                <c:pt idx="3846">
                  <c:v>0.4271685421052045</c:v>
                </c:pt>
                <c:pt idx="3847">
                  <c:v>0.42723964611899085</c:v>
                </c:pt>
                <c:pt idx="3848">
                  <c:v>0.42730552697707042</c:v>
                </c:pt>
                <c:pt idx="3849">
                  <c:v>0.42738575226014391</c:v>
                </c:pt>
                <c:pt idx="3850">
                  <c:v>0.42748423140954639</c:v>
                </c:pt>
                <c:pt idx="3851">
                  <c:v>0.42757357165148319</c:v>
                </c:pt>
                <c:pt idx="3852">
                  <c:v>0.4276629039124541</c:v>
                </c:pt>
                <c:pt idx="3853">
                  <c:v>0.42775483608222548</c:v>
                </c:pt>
                <c:pt idx="3854">
                  <c:v>0.42785458270632504</c:v>
                </c:pt>
                <c:pt idx="3855">
                  <c:v>0.42796214144572298</c:v>
                </c:pt>
                <c:pt idx="3856">
                  <c:v>0.42808598263454817</c:v>
                </c:pt>
                <c:pt idx="3857">
                  <c:v>0.428221538563959</c:v>
                </c:pt>
                <c:pt idx="3858">
                  <c:v>0.42835772769894814</c:v>
                </c:pt>
                <c:pt idx="3859">
                  <c:v>0.42848347440160212</c:v>
                </c:pt>
                <c:pt idx="3860">
                  <c:v>0.42858770838614474</c:v>
                </c:pt>
                <c:pt idx="3861">
                  <c:v>0.42868802333608769</c:v>
                </c:pt>
                <c:pt idx="3862">
                  <c:v>0.42880265667236889</c:v>
                </c:pt>
                <c:pt idx="3863">
                  <c:v>0.42892964985495952</c:v>
                </c:pt>
                <c:pt idx="3864">
                  <c:v>0.42906639371048966</c:v>
                </c:pt>
                <c:pt idx="3865">
                  <c:v>0.42918684304525045</c:v>
                </c:pt>
                <c:pt idx="3866">
                  <c:v>0.42929230568455712</c:v>
                </c:pt>
                <c:pt idx="3867">
                  <c:v>0.42938864454746867</c:v>
                </c:pt>
                <c:pt idx="3868">
                  <c:v>0.42946935374705952</c:v>
                </c:pt>
                <c:pt idx="3869">
                  <c:v>0.42953964354933982</c:v>
                </c:pt>
                <c:pt idx="3870">
                  <c:v>0.42960146845796437</c:v>
                </c:pt>
                <c:pt idx="3871">
                  <c:v>0.42965352857439559</c:v>
                </c:pt>
                <c:pt idx="3872">
                  <c:v>0.42971014087483184</c:v>
                </c:pt>
                <c:pt idx="3873">
                  <c:v>0.42978106440660629</c:v>
                </c:pt>
                <c:pt idx="3874">
                  <c:v>0.42985718773815129</c:v>
                </c:pt>
                <c:pt idx="3875">
                  <c:v>0.42993070306206349</c:v>
                </c:pt>
                <c:pt idx="3876">
                  <c:v>0.42999315431270252</c:v>
                </c:pt>
                <c:pt idx="3877">
                  <c:v>0.43006210637153425</c:v>
                </c:pt>
                <c:pt idx="3878">
                  <c:v>0.43014211082060472</c:v>
                </c:pt>
                <c:pt idx="3879">
                  <c:v>0.43021105260969755</c:v>
                </c:pt>
                <c:pt idx="3880">
                  <c:v>0.43025917896610599</c:v>
                </c:pt>
                <c:pt idx="3881">
                  <c:v>0.4303190085039667</c:v>
                </c:pt>
                <c:pt idx="3882">
                  <c:v>0.4303989924031853</c:v>
                </c:pt>
                <c:pt idx="3883">
                  <c:v>0.43048157069248966</c:v>
                </c:pt>
                <c:pt idx="3884">
                  <c:v>0.43055243953477285</c:v>
                </c:pt>
                <c:pt idx="3885">
                  <c:v>0.43061810251144217</c:v>
                </c:pt>
                <c:pt idx="3886">
                  <c:v>0.43068636143120298</c:v>
                </c:pt>
                <c:pt idx="3887">
                  <c:v>0.43073381488700979</c:v>
                </c:pt>
                <c:pt idx="3888">
                  <c:v>0.43078516608992301</c:v>
                </c:pt>
                <c:pt idx="3889">
                  <c:v>0.43084561412689149</c:v>
                </c:pt>
                <c:pt idx="3890">
                  <c:v>0.43092230637717721</c:v>
                </c:pt>
                <c:pt idx="3891">
                  <c:v>0.43100354175282324</c:v>
                </c:pt>
                <c:pt idx="3892">
                  <c:v>0.43108347092132643</c:v>
                </c:pt>
                <c:pt idx="3893">
                  <c:v>0.43118678452661796</c:v>
                </c:pt>
                <c:pt idx="3894">
                  <c:v>0.43129788347398856</c:v>
                </c:pt>
                <c:pt idx="3895">
                  <c:v>0.43141741475559714</c:v>
                </c:pt>
                <c:pt idx="3896">
                  <c:v>0.43153238517032844</c:v>
                </c:pt>
                <c:pt idx="3897">
                  <c:v>0.43162915792880752</c:v>
                </c:pt>
                <c:pt idx="3898">
                  <c:v>0.43170838771145426</c:v>
                </c:pt>
                <c:pt idx="3899">
                  <c:v>0.43178046837169232</c:v>
                </c:pt>
                <c:pt idx="3900">
                  <c:v>0.4318648805577453</c:v>
                </c:pt>
                <c:pt idx="3901">
                  <c:v>0.43195318106520592</c:v>
                </c:pt>
                <c:pt idx="3902">
                  <c:v>0.43203822785884705</c:v>
                </c:pt>
                <c:pt idx="3903">
                  <c:v>0.43213170606615903</c:v>
                </c:pt>
                <c:pt idx="3904">
                  <c:v>0.43223361332220595</c:v>
                </c:pt>
                <c:pt idx="3905">
                  <c:v>0.43234070211351916</c:v>
                </c:pt>
                <c:pt idx="3906">
                  <c:v>0.43242766275479844</c:v>
                </c:pt>
                <c:pt idx="3907">
                  <c:v>0.43250034047456704</c:v>
                </c:pt>
                <c:pt idx="3908">
                  <c:v>0.43258079893209206</c:v>
                </c:pt>
                <c:pt idx="3909">
                  <c:v>0.43265670944466389</c:v>
                </c:pt>
                <c:pt idx="3910">
                  <c:v>0.43272028817461583</c:v>
                </c:pt>
                <c:pt idx="3911">
                  <c:v>0.43277997065088541</c:v>
                </c:pt>
                <c:pt idx="3912">
                  <c:v>0.43285002814346557</c:v>
                </c:pt>
                <c:pt idx="3913">
                  <c:v>0.43292072934045339</c:v>
                </c:pt>
                <c:pt idx="3914">
                  <c:v>0.43299661405409795</c:v>
                </c:pt>
                <c:pt idx="3915">
                  <c:v>0.43306989895241554</c:v>
                </c:pt>
                <c:pt idx="3916">
                  <c:v>0.43316003849692175</c:v>
                </c:pt>
                <c:pt idx="3917">
                  <c:v>0.4332547086945549</c:v>
                </c:pt>
                <c:pt idx="3918">
                  <c:v>0.4333480732618617</c:v>
                </c:pt>
                <c:pt idx="3919">
                  <c:v>0.4334543945142188</c:v>
                </c:pt>
                <c:pt idx="3920">
                  <c:v>0.43357366831839717</c:v>
                </c:pt>
                <c:pt idx="3921">
                  <c:v>0.43368968733657215</c:v>
                </c:pt>
                <c:pt idx="3922">
                  <c:v>0.43381152522234306</c:v>
                </c:pt>
                <c:pt idx="3923">
                  <c:v>0.43392751664947538</c:v>
                </c:pt>
                <c:pt idx="3924">
                  <c:v>0.43404349462415709</c:v>
                </c:pt>
                <c:pt idx="3925">
                  <c:v>0.43415751572077466</c:v>
                </c:pt>
                <c:pt idx="3926">
                  <c:v>0.43426634191379215</c:v>
                </c:pt>
                <c:pt idx="3927">
                  <c:v>0.43435766904277356</c:v>
                </c:pt>
                <c:pt idx="3928">
                  <c:v>0.43443797820719338</c:v>
                </c:pt>
                <c:pt idx="3929">
                  <c:v>0.43451763334581756</c:v>
                </c:pt>
                <c:pt idx="3930">
                  <c:v>0.43459922471427315</c:v>
                </c:pt>
                <c:pt idx="3931">
                  <c:v>0.43468275183813648</c:v>
                </c:pt>
                <c:pt idx="3932">
                  <c:v>0.43476497715302642</c:v>
                </c:pt>
                <c:pt idx="3933">
                  <c:v>0.43485043252012867</c:v>
                </c:pt>
                <c:pt idx="3934">
                  <c:v>0.43493588058523514</c:v>
                </c:pt>
                <c:pt idx="3935">
                  <c:v>0.43501873234277549</c:v>
                </c:pt>
                <c:pt idx="3936">
                  <c:v>0.43509834123661956</c:v>
                </c:pt>
                <c:pt idx="3937">
                  <c:v>0.435165000719619</c:v>
                </c:pt>
                <c:pt idx="3938">
                  <c:v>0.43522324323239864</c:v>
                </c:pt>
                <c:pt idx="3939">
                  <c:v>0.43528795315724134</c:v>
                </c:pt>
                <c:pt idx="3940">
                  <c:v>0.43534812962961755</c:v>
                </c:pt>
                <c:pt idx="3941">
                  <c:v>0.43540894948123593</c:v>
                </c:pt>
                <c:pt idx="3942">
                  <c:v>0.43548270476382966</c:v>
                </c:pt>
                <c:pt idx="3943">
                  <c:v>0.43555710151136762</c:v>
                </c:pt>
                <c:pt idx="3944">
                  <c:v>0.4356392549669531</c:v>
                </c:pt>
                <c:pt idx="3945">
                  <c:v>0.43573304396828855</c:v>
                </c:pt>
                <c:pt idx="3946">
                  <c:v>0.43582617744414903</c:v>
                </c:pt>
                <c:pt idx="3947">
                  <c:v>0.43592382892608772</c:v>
                </c:pt>
                <c:pt idx="3948">
                  <c:v>0.43603116988374979</c:v>
                </c:pt>
                <c:pt idx="3949">
                  <c:v>0.43613591320451917</c:v>
                </c:pt>
                <c:pt idx="3950">
                  <c:v>0.43624258493981066</c:v>
                </c:pt>
                <c:pt idx="3951">
                  <c:v>0.43634019576938954</c:v>
                </c:pt>
                <c:pt idx="3952">
                  <c:v>0.43643004102553973</c:v>
                </c:pt>
                <c:pt idx="3953">
                  <c:v>0.43650824507286523</c:v>
                </c:pt>
                <c:pt idx="3954">
                  <c:v>0.43659355160448898</c:v>
                </c:pt>
                <c:pt idx="3955">
                  <c:v>0.43669371286420083</c:v>
                </c:pt>
                <c:pt idx="3956">
                  <c:v>0.43678546469752499</c:v>
                </c:pt>
                <c:pt idx="3957">
                  <c:v>0.43687010152965117</c:v>
                </c:pt>
                <c:pt idx="3958">
                  <c:v>0.43695860719552509</c:v>
                </c:pt>
                <c:pt idx="3959">
                  <c:v>0.43705356441801368</c:v>
                </c:pt>
                <c:pt idx="3960">
                  <c:v>0.43714657499609633</c:v>
                </c:pt>
                <c:pt idx="3961">
                  <c:v>0.43723441037714844</c:v>
                </c:pt>
                <c:pt idx="3962">
                  <c:v>0.43733063293159563</c:v>
                </c:pt>
                <c:pt idx="3963">
                  <c:v>0.43742361774414334</c:v>
                </c:pt>
                <c:pt idx="3964">
                  <c:v>0.43751272007693998</c:v>
                </c:pt>
                <c:pt idx="3965">
                  <c:v>0.43759923213671054</c:v>
                </c:pt>
                <c:pt idx="3966">
                  <c:v>0.43768186353358973</c:v>
                </c:pt>
                <c:pt idx="3967">
                  <c:v>0.43776448810308521</c:v>
                </c:pt>
                <c:pt idx="3968">
                  <c:v>0.43785485090981552</c:v>
                </c:pt>
                <c:pt idx="3969">
                  <c:v>0.43794778699309111</c:v>
                </c:pt>
                <c:pt idx="3970">
                  <c:v>0.4380355520306542</c:v>
                </c:pt>
                <c:pt idx="3971">
                  <c:v>0.43812072837800836</c:v>
                </c:pt>
                <c:pt idx="3972">
                  <c:v>0.43820589747097033</c:v>
                </c:pt>
                <c:pt idx="3973">
                  <c:v>0.4383058973742795</c:v>
                </c:pt>
                <c:pt idx="3974">
                  <c:v>0.43841233789686745</c:v>
                </c:pt>
                <c:pt idx="3975">
                  <c:v>0.43851941208196421</c:v>
                </c:pt>
                <c:pt idx="3976">
                  <c:v>0.43862131541706501</c:v>
                </c:pt>
                <c:pt idx="3977">
                  <c:v>0.43873288121085025</c:v>
                </c:pt>
                <c:pt idx="3978">
                  <c:v>0.43883734194209301</c:v>
                </c:pt>
                <c:pt idx="3979">
                  <c:v>0.43895017306529177</c:v>
                </c:pt>
                <c:pt idx="3980">
                  <c:v>0.43906428073857651</c:v>
                </c:pt>
                <c:pt idx="3981">
                  <c:v>0.43917257428380685</c:v>
                </c:pt>
                <c:pt idx="3982">
                  <c:v>0.43926925504015762</c:v>
                </c:pt>
                <c:pt idx="3983">
                  <c:v>0.43935368192185587</c:v>
                </c:pt>
                <c:pt idx="3984">
                  <c:v>0.43944132366309552</c:v>
                </c:pt>
                <c:pt idx="3985">
                  <c:v>0.43952766904338142</c:v>
                </c:pt>
                <c:pt idx="3986">
                  <c:v>0.43961465125364146</c:v>
                </c:pt>
                <c:pt idx="3987">
                  <c:v>0.439720308353929</c:v>
                </c:pt>
                <c:pt idx="3988">
                  <c:v>0.4398356164731333</c:v>
                </c:pt>
                <c:pt idx="3989">
                  <c:v>0.43995284350015174</c:v>
                </c:pt>
                <c:pt idx="3990">
                  <c:v>0.44006941279509437</c:v>
                </c:pt>
                <c:pt idx="3991">
                  <c:v>0.44018017323647196</c:v>
                </c:pt>
                <c:pt idx="3992">
                  <c:v>0.44027804434673679</c:v>
                </c:pt>
                <c:pt idx="3993">
                  <c:v>0.44036174230275293</c:v>
                </c:pt>
                <c:pt idx="3994">
                  <c:v>0.44044157074888957</c:v>
                </c:pt>
                <c:pt idx="3995">
                  <c:v>0.44051559949975894</c:v>
                </c:pt>
                <c:pt idx="3996">
                  <c:v>0.44059284104957186</c:v>
                </c:pt>
                <c:pt idx="3997">
                  <c:v>0.44068101785893493</c:v>
                </c:pt>
                <c:pt idx="3998">
                  <c:v>0.44078077056883241</c:v>
                </c:pt>
                <c:pt idx="3999">
                  <c:v>0.44088823493436347</c:v>
                </c:pt>
                <c:pt idx="4000">
                  <c:v>0.44098088954698883</c:v>
                </c:pt>
                <c:pt idx="4001">
                  <c:v>0.44106066858483145</c:v>
                </c:pt>
                <c:pt idx="4002">
                  <c:v>0.44113465152054032</c:v>
                </c:pt>
                <c:pt idx="4003">
                  <c:v>0.4412112020138298</c:v>
                </c:pt>
                <c:pt idx="4004">
                  <c:v>0.44128195776244233</c:v>
                </c:pt>
                <c:pt idx="4005">
                  <c:v>0.44133855875696271</c:v>
                </c:pt>
                <c:pt idx="4006">
                  <c:v>0.44139129770945063</c:v>
                </c:pt>
                <c:pt idx="4007">
                  <c:v>0.44145753903821155</c:v>
                </c:pt>
                <c:pt idx="4008">
                  <c:v>0.44153149261919011</c:v>
                </c:pt>
                <c:pt idx="4009">
                  <c:v>0.4416105847445172</c:v>
                </c:pt>
                <c:pt idx="4010">
                  <c:v>0.44169095651220885</c:v>
                </c:pt>
                <c:pt idx="4011">
                  <c:v>0.44177132182079876</c:v>
                </c:pt>
                <c:pt idx="4012">
                  <c:v>0.44185039498054868</c:v>
                </c:pt>
                <c:pt idx="4013">
                  <c:v>0.44193331865064356</c:v>
                </c:pt>
                <c:pt idx="4014">
                  <c:v>0.44201559270556673</c:v>
                </c:pt>
                <c:pt idx="4015">
                  <c:v>0.44209400386415759</c:v>
                </c:pt>
                <c:pt idx="4016">
                  <c:v>0.44219233048019141</c:v>
                </c:pt>
                <c:pt idx="4017">
                  <c:v>0.44229835815351343</c:v>
                </c:pt>
                <c:pt idx="4018">
                  <c:v>0.44239987714761159</c:v>
                </c:pt>
                <c:pt idx="4019">
                  <c:v>0.44249239181189437</c:v>
                </c:pt>
                <c:pt idx="4020">
                  <c:v>0.44257783178121363</c:v>
                </c:pt>
                <c:pt idx="4021">
                  <c:v>0.44264463689722555</c:v>
                </c:pt>
                <c:pt idx="4022">
                  <c:v>0.44271721816660109</c:v>
                </c:pt>
                <c:pt idx="4023">
                  <c:v>0.44279107865188527</c:v>
                </c:pt>
                <c:pt idx="4024">
                  <c:v>0.44286300709852505</c:v>
                </c:pt>
                <c:pt idx="4025">
                  <c:v>0.44295034182884141</c:v>
                </c:pt>
                <c:pt idx="4026">
                  <c:v>0.44304858428423705</c:v>
                </c:pt>
                <c:pt idx="4027">
                  <c:v>0.44313461876870924</c:v>
                </c:pt>
                <c:pt idx="4028">
                  <c:v>0.44321743601901187</c:v>
                </c:pt>
                <c:pt idx="4029">
                  <c:v>0.44329446916448673</c:v>
                </c:pt>
                <c:pt idx="4030">
                  <c:v>0.44336571954122911</c:v>
                </c:pt>
                <c:pt idx="4031">
                  <c:v>0.44344466673233879</c:v>
                </c:pt>
                <c:pt idx="4032">
                  <c:v>0.44353451774017455</c:v>
                </c:pt>
                <c:pt idx="4033">
                  <c:v>0.44362692749794058</c:v>
                </c:pt>
                <c:pt idx="4034">
                  <c:v>0.44372702843313366</c:v>
                </c:pt>
                <c:pt idx="4035">
                  <c:v>0.44383161037333951</c:v>
                </c:pt>
                <c:pt idx="4036">
                  <c:v>0.44393425685637633</c:v>
                </c:pt>
                <c:pt idx="4037">
                  <c:v>0.44402855402660091</c:v>
                </c:pt>
                <c:pt idx="4038">
                  <c:v>0.44411001449090004</c:v>
                </c:pt>
                <c:pt idx="4039">
                  <c:v>0.44419339234591843</c:v>
                </c:pt>
                <c:pt idx="4040">
                  <c:v>0.44427804582464964</c:v>
                </c:pt>
                <c:pt idx="4041">
                  <c:v>0.44437038690187403</c:v>
                </c:pt>
                <c:pt idx="4042">
                  <c:v>0.44446400178953077</c:v>
                </c:pt>
                <c:pt idx="4043">
                  <c:v>0.44454670902168408</c:v>
                </c:pt>
                <c:pt idx="4044">
                  <c:v>0.44462940941391704</c:v>
                </c:pt>
                <c:pt idx="4045">
                  <c:v>0.44471851303475618</c:v>
                </c:pt>
                <c:pt idx="4046">
                  <c:v>0.44482363227789179</c:v>
                </c:pt>
                <c:pt idx="4047">
                  <c:v>0.44492040912817582</c:v>
                </c:pt>
                <c:pt idx="4048">
                  <c:v>0.44501525417195242</c:v>
                </c:pt>
                <c:pt idx="4049">
                  <c:v>0.4451030419051149</c:v>
                </c:pt>
                <c:pt idx="4050">
                  <c:v>0.44518954052743798</c:v>
                </c:pt>
                <c:pt idx="4051">
                  <c:v>0.44526514060307409</c:v>
                </c:pt>
                <c:pt idx="4052">
                  <c:v>0.44533304766267962</c:v>
                </c:pt>
                <c:pt idx="4053">
                  <c:v>0.44538813868138416</c:v>
                </c:pt>
                <c:pt idx="4054">
                  <c:v>0.44544194558379785</c:v>
                </c:pt>
                <c:pt idx="4055">
                  <c:v>0.44549126603446854</c:v>
                </c:pt>
                <c:pt idx="4056">
                  <c:v>0.4455553149371087</c:v>
                </c:pt>
                <c:pt idx="4057">
                  <c:v>0.44563280862477417</c:v>
                </c:pt>
                <c:pt idx="4058">
                  <c:v>0.44572630541105046</c:v>
                </c:pt>
                <c:pt idx="4059">
                  <c:v>0.4458274770167493</c:v>
                </c:pt>
                <c:pt idx="4060">
                  <c:v>0.44592799815812662</c:v>
                </c:pt>
                <c:pt idx="4061">
                  <c:v>0.44602018700961482</c:v>
                </c:pt>
                <c:pt idx="4062">
                  <c:v>0.44610852668468481</c:v>
                </c:pt>
                <c:pt idx="4063">
                  <c:v>0.44620261905978331</c:v>
                </c:pt>
                <c:pt idx="4064">
                  <c:v>0.44629094262104668</c:v>
                </c:pt>
                <c:pt idx="4065">
                  <c:v>0.44639077725401977</c:v>
                </c:pt>
                <c:pt idx="4066">
                  <c:v>0.44648676269502185</c:v>
                </c:pt>
                <c:pt idx="4067">
                  <c:v>0.44657314171533896</c:v>
                </c:pt>
                <c:pt idx="4068">
                  <c:v>0.44665119633825973</c:v>
                </c:pt>
                <c:pt idx="4069">
                  <c:v>0.44672540655921633</c:v>
                </c:pt>
                <c:pt idx="4070">
                  <c:v>0.4468136839601311</c:v>
                </c:pt>
                <c:pt idx="4071">
                  <c:v>0.44690962881877566</c:v>
                </c:pt>
                <c:pt idx="4072">
                  <c:v>0.44699597132162966</c:v>
                </c:pt>
                <c:pt idx="4073">
                  <c:v>0.44708550382134737</c:v>
                </c:pt>
                <c:pt idx="4074">
                  <c:v>0.44716160014398143</c:v>
                </c:pt>
                <c:pt idx="4075">
                  <c:v>0.44723001794401773</c:v>
                </c:pt>
                <c:pt idx="4076">
                  <c:v>0.44729139815480135</c:v>
                </c:pt>
                <c:pt idx="4077">
                  <c:v>0.44735021732168312</c:v>
                </c:pt>
                <c:pt idx="4078">
                  <c:v>0.4474147865538271</c:v>
                </c:pt>
                <c:pt idx="4079">
                  <c:v>0.44749533242474404</c:v>
                </c:pt>
                <c:pt idx="4080">
                  <c:v>0.44760143851047507</c:v>
                </c:pt>
                <c:pt idx="4081">
                  <c:v>0.44771903692098686</c:v>
                </c:pt>
                <c:pt idx="4082">
                  <c:v>0.44783534348477033</c:v>
                </c:pt>
                <c:pt idx="4083">
                  <c:v>0.44794780290205527</c:v>
                </c:pt>
                <c:pt idx="4084">
                  <c:v>0.44806472172698164</c:v>
                </c:pt>
                <c:pt idx="4085">
                  <c:v>0.44816948982544708</c:v>
                </c:pt>
                <c:pt idx="4086">
                  <c:v>0.44826977583227967</c:v>
                </c:pt>
                <c:pt idx="4087">
                  <c:v>0.44836430375161795</c:v>
                </c:pt>
                <c:pt idx="4088">
                  <c:v>0.44845818412446231</c:v>
                </c:pt>
                <c:pt idx="4089">
                  <c:v>0.44855716408812485</c:v>
                </c:pt>
                <c:pt idx="4090">
                  <c:v>0.44866826540881249</c:v>
                </c:pt>
                <c:pt idx="4091">
                  <c:v>0.4487602019956165</c:v>
                </c:pt>
                <c:pt idx="4092">
                  <c:v>0.44885468356954555</c:v>
                </c:pt>
                <c:pt idx="4093">
                  <c:v>0.4489561774769662</c:v>
                </c:pt>
                <c:pt idx="4094">
                  <c:v>0.44904361994131653</c:v>
                </c:pt>
                <c:pt idx="4095">
                  <c:v>0.449122758353803</c:v>
                </c:pt>
                <c:pt idx="4096">
                  <c:v>0.44920699558888044</c:v>
                </c:pt>
                <c:pt idx="4097">
                  <c:v>0.44928484490582388</c:v>
                </c:pt>
                <c:pt idx="4098">
                  <c:v>0.44935630779587732</c:v>
                </c:pt>
                <c:pt idx="4099">
                  <c:v>0.44942521360357951</c:v>
                </c:pt>
                <c:pt idx="4100">
                  <c:v>0.44949028695147314</c:v>
                </c:pt>
                <c:pt idx="4101">
                  <c:v>0.44954833901142854</c:v>
                </c:pt>
                <c:pt idx="4102">
                  <c:v>0.44961850733250169</c:v>
                </c:pt>
                <c:pt idx="4103">
                  <c:v>0.44969760026418626</c:v>
                </c:pt>
                <c:pt idx="4104">
                  <c:v>0.44978434015808622</c:v>
                </c:pt>
                <c:pt idx="4105">
                  <c:v>0.44987362336703512</c:v>
                </c:pt>
                <c:pt idx="4106">
                  <c:v>0.44997055039763661</c:v>
                </c:pt>
                <c:pt idx="4107">
                  <c:v>0.45006938078787079</c:v>
                </c:pt>
                <c:pt idx="4108">
                  <c:v>0.45016055113143244</c:v>
                </c:pt>
                <c:pt idx="4109">
                  <c:v>0.45024788835037133</c:v>
                </c:pt>
                <c:pt idx="4110">
                  <c:v>0.45032565667983215</c:v>
                </c:pt>
                <c:pt idx="4111">
                  <c:v>0.45038748456059274</c:v>
                </c:pt>
                <c:pt idx="4112">
                  <c:v>0.45043847375089552</c:v>
                </c:pt>
                <c:pt idx="4113">
                  <c:v>0.4504958334824678</c:v>
                </c:pt>
                <c:pt idx="4114">
                  <c:v>0.45055573902291957</c:v>
                </c:pt>
                <c:pt idx="4115">
                  <c:v>0.45062392500499149</c:v>
                </c:pt>
                <c:pt idx="4116">
                  <c:v>0.45070166409734386</c:v>
                </c:pt>
                <c:pt idx="4117">
                  <c:v>0.45077876001521694</c:v>
                </c:pt>
                <c:pt idx="4118">
                  <c:v>0.45084884205583065</c:v>
                </c:pt>
                <c:pt idx="4119">
                  <c:v>0.45090936350226085</c:v>
                </c:pt>
                <c:pt idx="4120">
                  <c:v>0.45096096310591088</c:v>
                </c:pt>
                <c:pt idx="4121">
                  <c:v>0.45101956683388916</c:v>
                </c:pt>
                <c:pt idx="4122">
                  <c:v>0.45109281666457152</c:v>
                </c:pt>
                <c:pt idx="4123">
                  <c:v>0.45117115619770154</c:v>
                </c:pt>
                <c:pt idx="4124">
                  <c:v>0.45125585789334632</c:v>
                </c:pt>
                <c:pt idx="4125">
                  <c:v>0.45135965545126777</c:v>
                </c:pt>
                <c:pt idx="4126">
                  <c:v>0.45147044586457197</c:v>
                </c:pt>
                <c:pt idx="4127">
                  <c:v>0.45158822680806987</c:v>
                </c:pt>
                <c:pt idx="4128">
                  <c:v>0.45169962844769895</c:v>
                </c:pt>
                <c:pt idx="4129">
                  <c:v>0.45179255974925597</c:v>
                </c:pt>
                <c:pt idx="4130">
                  <c:v>0.45188293670395768</c:v>
                </c:pt>
                <c:pt idx="4131">
                  <c:v>0.45197776007958179</c:v>
                </c:pt>
                <c:pt idx="4132">
                  <c:v>0.45208275534057413</c:v>
                </c:pt>
                <c:pt idx="4133">
                  <c:v>0.45219982796518338</c:v>
                </c:pt>
                <c:pt idx="4134">
                  <c:v>0.45232515683434343</c:v>
                </c:pt>
                <c:pt idx="4135">
                  <c:v>0.45245555852580632</c:v>
                </c:pt>
                <c:pt idx="4136">
                  <c:v>0.45258848713729555</c:v>
                </c:pt>
                <c:pt idx="4137">
                  <c:v>0.45271503910819344</c:v>
                </c:pt>
                <c:pt idx="4138">
                  <c:v>0.45285047649007165</c:v>
                </c:pt>
                <c:pt idx="4139">
                  <c:v>0.45297318090831584</c:v>
                </c:pt>
                <c:pt idx="4140">
                  <c:v>0.45309332764004001</c:v>
                </c:pt>
                <c:pt idx="4141">
                  <c:v>0.45320646850689605</c:v>
                </c:pt>
                <c:pt idx="4142">
                  <c:v>0.45330243752232457</c:v>
                </c:pt>
                <c:pt idx="4143">
                  <c:v>0.45340284557310095</c:v>
                </c:pt>
                <c:pt idx="4144">
                  <c:v>0.45350578513305534</c:v>
                </c:pt>
                <c:pt idx="4145">
                  <c:v>0.45359537205164607</c:v>
                </c:pt>
                <c:pt idx="4146">
                  <c:v>0.45368050395532317</c:v>
                </c:pt>
                <c:pt idx="4147">
                  <c:v>0.45375419437807907</c:v>
                </c:pt>
                <c:pt idx="4148">
                  <c:v>0.45381644584863129</c:v>
                </c:pt>
                <c:pt idx="4149">
                  <c:v>0.45387234182623165</c:v>
                </c:pt>
                <c:pt idx="4150">
                  <c:v>0.4539212482438113</c:v>
                </c:pt>
                <c:pt idx="4151">
                  <c:v>0.45397078737115792</c:v>
                </c:pt>
                <c:pt idx="4152">
                  <c:v>0.45401460839973345</c:v>
                </c:pt>
                <c:pt idx="4153">
                  <c:v>0.45405334713018125</c:v>
                </c:pt>
                <c:pt idx="4154">
                  <c:v>0.45408636912537303</c:v>
                </c:pt>
                <c:pt idx="4155">
                  <c:v>0.45412701008409889</c:v>
                </c:pt>
                <c:pt idx="4156">
                  <c:v>0.45417907889876402</c:v>
                </c:pt>
                <c:pt idx="4157">
                  <c:v>0.45423558954421001</c:v>
                </c:pt>
                <c:pt idx="4158">
                  <c:v>0.45428828760560025</c:v>
                </c:pt>
                <c:pt idx="4159">
                  <c:v>0.45433590394741097</c:v>
                </c:pt>
                <c:pt idx="4160">
                  <c:v>0.45438732705004453</c:v>
                </c:pt>
                <c:pt idx="4161">
                  <c:v>0.45446604371453003</c:v>
                </c:pt>
                <c:pt idx="4162">
                  <c:v>0.45455237099654372</c:v>
                </c:pt>
                <c:pt idx="4163">
                  <c:v>0.45463742147151309</c:v>
                </c:pt>
                <c:pt idx="4164">
                  <c:v>0.45472183008923878</c:v>
                </c:pt>
                <c:pt idx="4165">
                  <c:v>0.45481511553611048</c:v>
                </c:pt>
                <c:pt idx="4166">
                  <c:v>0.45492108232291911</c:v>
                </c:pt>
                <c:pt idx="4167">
                  <c:v>0.45502576901952452</c:v>
                </c:pt>
                <c:pt idx="4168">
                  <c:v>0.45512536982339163</c:v>
                </c:pt>
                <c:pt idx="4169">
                  <c:v>0.45521861763522814</c:v>
                </c:pt>
                <c:pt idx="4170">
                  <c:v>0.45529917166942724</c:v>
                </c:pt>
                <c:pt idx="4171">
                  <c:v>0.45536703499272013</c:v>
                </c:pt>
                <c:pt idx="4172">
                  <c:v>0.45542411272690186</c:v>
                </c:pt>
                <c:pt idx="4173">
                  <c:v>0.45547991891709105</c:v>
                </c:pt>
                <c:pt idx="4174">
                  <c:v>0.45553889252895341</c:v>
                </c:pt>
                <c:pt idx="4175">
                  <c:v>0.45561244613847146</c:v>
                </c:pt>
                <c:pt idx="4176">
                  <c:v>0.45570374654158807</c:v>
                </c:pt>
                <c:pt idx="4177">
                  <c:v>0.45580201196672371</c:v>
                </c:pt>
                <c:pt idx="4178">
                  <c:v>0.45591294519739384</c:v>
                </c:pt>
                <c:pt idx="4179">
                  <c:v>0.4560194295224313</c:v>
                </c:pt>
                <c:pt idx="4180">
                  <c:v>0.4561138614904478</c:v>
                </c:pt>
                <c:pt idx="4181">
                  <c:v>0.45620258138911185</c:v>
                </c:pt>
                <c:pt idx="4182">
                  <c:v>0.45628432347134384</c:v>
                </c:pt>
                <c:pt idx="4183">
                  <c:v>0.45635085279194865</c:v>
                </c:pt>
                <c:pt idx="4184">
                  <c:v>0.45640280594542182</c:v>
                </c:pt>
                <c:pt idx="4185">
                  <c:v>0.45645729049938105</c:v>
                </c:pt>
                <c:pt idx="4186">
                  <c:v>0.45652190786639785</c:v>
                </c:pt>
                <c:pt idx="4187">
                  <c:v>0.45660045668959937</c:v>
                </c:pt>
                <c:pt idx="4188">
                  <c:v>0.45666379802085266</c:v>
                </c:pt>
                <c:pt idx="4189">
                  <c:v>0.45673220215248889</c:v>
                </c:pt>
                <c:pt idx="4190">
                  <c:v>0.45679806837568016</c:v>
                </c:pt>
                <c:pt idx="4191">
                  <c:v>0.45686456352709975</c:v>
                </c:pt>
                <c:pt idx="4192">
                  <c:v>0.45692345554037833</c:v>
                </c:pt>
                <c:pt idx="4193">
                  <c:v>0.45697601215034983</c:v>
                </c:pt>
                <c:pt idx="4194">
                  <c:v>0.45703806338696218</c:v>
                </c:pt>
                <c:pt idx="4195">
                  <c:v>0.45711277303239206</c:v>
                </c:pt>
                <c:pt idx="4196">
                  <c:v>0.45718367871962773</c:v>
                </c:pt>
                <c:pt idx="4197">
                  <c:v>0.45725837748738607</c:v>
                </c:pt>
                <c:pt idx="4198">
                  <c:v>0.45733623551805391</c:v>
                </c:pt>
                <c:pt idx="4199">
                  <c:v>0.45742674577125009</c:v>
                </c:pt>
                <c:pt idx="4200">
                  <c:v>0.45751091928392057</c:v>
                </c:pt>
                <c:pt idx="4201">
                  <c:v>0.45759888252673264</c:v>
                </c:pt>
                <c:pt idx="4202">
                  <c:v>0.45768620528689619</c:v>
                </c:pt>
                <c:pt idx="4203">
                  <c:v>0.45777415311301223</c:v>
                </c:pt>
                <c:pt idx="4204">
                  <c:v>0.45785197099832209</c:v>
                </c:pt>
                <c:pt idx="4205">
                  <c:v>0.45793421096192977</c:v>
                </c:pt>
                <c:pt idx="4206">
                  <c:v>0.45802593217378945</c:v>
                </c:pt>
                <c:pt idx="4207">
                  <c:v>0.45810879031153373</c:v>
                </c:pt>
                <c:pt idx="4208">
                  <c:v>0.45819037673104518</c:v>
                </c:pt>
                <c:pt idx="4209">
                  <c:v>0.45827891260077824</c:v>
                </c:pt>
                <c:pt idx="4210">
                  <c:v>0.45837186682847619</c:v>
                </c:pt>
                <c:pt idx="4211">
                  <c:v>0.45847050268205652</c:v>
                </c:pt>
                <c:pt idx="4212">
                  <c:v>0.45857039318192094</c:v>
                </c:pt>
                <c:pt idx="4213">
                  <c:v>0.45867027370466978</c:v>
                </c:pt>
                <c:pt idx="4214">
                  <c:v>0.45876761600705646</c:v>
                </c:pt>
                <c:pt idx="4215">
                  <c:v>0.45884978070560889</c:v>
                </c:pt>
                <c:pt idx="4216">
                  <c:v>0.45892498708870699</c:v>
                </c:pt>
                <c:pt idx="4217">
                  <c:v>0.45900461121233077</c:v>
                </c:pt>
                <c:pt idx="4218">
                  <c:v>0.45908991573848268</c:v>
                </c:pt>
                <c:pt idx="4219">
                  <c:v>0.45917963561035724</c:v>
                </c:pt>
                <c:pt idx="4220">
                  <c:v>0.45925292192676076</c:v>
                </c:pt>
                <c:pt idx="4221">
                  <c:v>0.45932114918673622</c:v>
                </c:pt>
                <c:pt idx="4222">
                  <c:v>0.45937610664998935</c:v>
                </c:pt>
                <c:pt idx="4223">
                  <c:v>0.45943485094336128</c:v>
                </c:pt>
                <c:pt idx="4224">
                  <c:v>0.45949864460058809</c:v>
                </c:pt>
                <c:pt idx="4225">
                  <c:v>0.45956874976784129</c:v>
                </c:pt>
                <c:pt idx="4226">
                  <c:v>0.45964074455393417</c:v>
                </c:pt>
                <c:pt idx="4227">
                  <c:v>0.45971399708638905</c:v>
                </c:pt>
                <c:pt idx="4228">
                  <c:v>0.45979229558429763</c:v>
                </c:pt>
                <c:pt idx="4229">
                  <c:v>0.45987753294672645</c:v>
                </c:pt>
                <c:pt idx="4230">
                  <c:v>0.45997097000367865</c:v>
                </c:pt>
                <c:pt idx="4231">
                  <c:v>0.46007260445620413</c:v>
                </c:pt>
                <c:pt idx="4232">
                  <c:v>0.46018937663350362</c:v>
                </c:pt>
                <c:pt idx="4233">
                  <c:v>0.46031307714714476</c:v>
                </c:pt>
                <c:pt idx="4234">
                  <c:v>0.46043991739580808</c:v>
                </c:pt>
                <c:pt idx="4235">
                  <c:v>0.46057809816107614</c:v>
                </c:pt>
                <c:pt idx="4236">
                  <c:v>0.46072446061280753</c:v>
                </c:pt>
                <c:pt idx="4237">
                  <c:v>0.4608777396974198</c:v>
                </c:pt>
                <c:pt idx="4238">
                  <c:v>0.46102784212053127</c:v>
                </c:pt>
                <c:pt idx="4239">
                  <c:v>0.46117603039305649</c:v>
                </c:pt>
                <c:pt idx="4240">
                  <c:v>0.46130906583647979</c:v>
                </c:pt>
                <c:pt idx="4241">
                  <c:v>0.4614370405796096</c:v>
                </c:pt>
                <c:pt idx="4242">
                  <c:v>0.46153915645852839</c:v>
                </c:pt>
                <c:pt idx="4243">
                  <c:v>0.46162298454041772</c:v>
                </c:pt>
                <c:pt idx="4244">
                  <c:v>0.46169672223153491</c:v>
                </c:pt>
                <c:pt idx="4245">
                  <c:v>0.46176541313729558</c:v>
                </c:pt>
                <c:pt idx="4246">
                  <c:v>0.46183031855657425</c:v>
                </c:pt>
                <c:pt idx="4247">
                  <c:v>0.46190341087851056</c:v>
                </c:pt>
                <c:pt idx="4248">
                  <c:v>0.46198342824295124</c:v>
                </c:pt>
                <c:pt idx="4249">
                  <c:v>0.46207666874744996</c:v>
                </c:pt>
                <c:pt idx="4250">
                  <c:v>0.46217871933439236</c:v>
                </c:pt>
                <c:pt idx="4251">
                  <c:v>0.46227383118379434</c:v>
                </c:pt>
                <c:pt idx="4252">
                  <c:v>0.46236200627438839</c:v>
                </c:pt>
                <c:pt idx="4253">
                  <c:v>0.46244198695311428</c:v>
                </c:pt>
                <c:pt idx="4254">
                  <c:v>0.46251251578715702</c:v>
                </c:pt>
                <c:pt idx="4255">
                  <c:v>0.46257359477584664</c:v>
                </c:pt>
                <c:pt idx="4256">
                  <c:v>0.46263781814221833</c:v>
                </c:pt>
                <c:pt idx="4257">
                  <c:v>0.46271525848092937</c:v>
                </c:pt>
                <c:pt idx="4258">
                  <c:v>0.4628015061079927</c:v>
                </c:pt>
                <c:pt idx="4259">
                  <c:v>0.46287200959101982</c:v>
                </c:pt>
                <c:pt idx="4260">
                  <c:v>0.46293936095461147</c:v>
                </c:pt>
                <c:pt idx="4261">
                  <c:v>0.4630041902254905</c:v>
                </c:pt>
                <c:pt idx="4262">
                  <c:v>0.4630602043662434</c:v>
                </c:pt>
                <c:pt idx="4263">
                  <c:v>0.46311810332628106</c:v>
                </c:pt>
                <c:pt idx="4264">
                  <c:v>0.46318921376617317</c:v>
                </c:pt>
                <c:pt idx="4265">
                  <c:v>0.46327290364676255</c:v>
                </c:pt>
                <c:pt idx="4266">
                  <c:v>0.46335847402687935</c:v>
                </c:pt>
                <c:pt idx="4267">
                  <c:v>0.46343900416690065</c:v>
                </c:pt>
                <c:pt idx="4268">
                  <c:v>0.46352267314604634</c:v>
                </c:pt>
                <c:pt idx="4269">
                  <c:v>0.46359689991388847</c:v>
                </c:pt>
                <c:pt idx="4270">
                  <c:v>0.46366420247446172</c:v>
                </c:pt>
                <c:pt idx="4271">
                  <c:v>0.46374973937897113</c:v>
                </c:pt>
                <c:pt idx="4272">
                  <c:v>0.46384155761916923</c:v>
                </c:pt>
                <c:pt idx="4273">
                  <c:v>0.46394091306650775</c:v>
                </c:pt>
                <c:pt idx="4274">
                  <c:v>0.46404843220706177</c:v>
                </c:pt>
                <c:pt idx="4275">
                  <c:v>0.46414902444394079</c:v>
                </c:pt>
                <c:pt idx="4276">
                  <c:v>0.4642351485060196</c:v>
                </c:pt>
                <c:pt idx="4277">
                  <c:v>0.46431372238389146</c:v>
                </c:pt>
                <c:pt idx="4278">
                  <c:v>0.46439480415301437</c:v>
                </c:pt>
                <c:pt idx="4279">
                  <c:v>0.46447085162049739</c:v>
                </c:pt>
                <c:pt idx="4280">
                  <c:v>0.46453495325806488</c:v>
                </c:pt>
                <c:pt idx="4281">
                  <c:v>0.46460721978458691</c:v>
                </c:pt>
                <c:pt idx="4282">
                  <c:v>0.46469895932979904</c:v>
                </c:pt>
                <c:pt idx="4283">
                  <c:v>0.46480953827982646</c:v>
                </c:pt>
                <c:pt idx="4284">
                  <c:v>0.46492889955891797</c:v>
                </c:pt>
                <c:pt idx="4285">
                  <c:v>0.46503945308672462</c:v>
                </c:pt>
                <c:pt idx="4286">
                  <c:v>0.4651581588921116</c:v>
                </c:pt>
                <c:pt idx="4287">
                  <c:v>0.46526680317795294</c:v>
                </c:pt>
                <c:pt idx="4288">
                  <c:v>0.46537480776197343</c:v>
                </c:pt>
                <c:pt idx="4289">
                  <c:v>0.46546710476122488</c:v>
                </c:pt>
                <c:pt idx="4290">
                  <c:v>0.465544326317127</c:v>
                </c:pt>
                <c:pt idx="4291">
                  <c:v>0.46561338119443768</c:v>
                </c:pt>
                <c:pt idx="4292">
                  <c:v>0.465676154217877</c:v>
                </c:pt>
                <c:pt idx="4293">
                  <c:v>0.4657445723253521</c:v>
                </c:pt>
                <c:pt idx="4294">
                  <c:v>0.46580168844463488</c:v>
                </c:pt>
                <c:pt idx="4295">
                  <c:v>0.46585315292285928</c:v>
                </c:pt>
                <c:pt idx="4296">
                  <c:v>0.46590963527715906</c:v>
                </c:pt>
                <c:pt idx="4297">
                  <c:v>0.46596423185396735</c:v>
                </c:pt>
                <c:pt idx="4298">
                  <c:v>0.46601317797496566</c:v>
                </c:pt>
                <c:pt idx="4299">
                  <c:v>0.46607718082625171</c:v>
                </c:pt>
                <c:pt idx="4300">
                  <c:v>0.46614055216253919</c:v>
                </c:pt>
                <c:pt idx="4301">
                  <c:v>0.46619199920472215</c:v>
                </c:pt>
                <c:pt idx="4302">
                  <c:v>0.46623089643072729</c:v>
                </c:pt>
                <c:pt idx="4303">
                  <c:v>0.4662704194816108</c:v>
                </c:pt>
                <c:pt idx="4304">
                  <c:v>0.46633126937904745</c:v>
                </c:pt>
                <c:pt idx="4305">
                  <c:v>0.46639587913457847</c:v>
                </c:pt>
                <c:pt idx="4306">
                  <c:v>0.46646550245051421</c:v>
                </c:pt>
                <c:pt idx="4307">
                  <c:v>0.46654578277943065</c:v>
                </c:pt>
                <c:pt idx="4308">
                  <c:v>0.46662856511899475</c:v>
                </c:pt>
                <c:pt idx="4309">
                  <c:v>0.46672011942267522</c:v>
                </c:pt>
                <c:pt idx="4310">
                  <c:v>0.4668141733344468</c:v>
                </c:pt>
                <c:pt idx="4311">
                  <c:v>0.46690947227538404</c:v>
                </c:pt>
                <c:pt idx="4312">
                  <c:v>0.46702607572973676</c:v>
                </c:pt>
                <c:pt idx="4313">
                  <c:v>0.46714391916984854</c:v>
                </c:pt>
                <c:pt idx="4314">
                  <c:v>0.46726362887083323</c:v>
                </c:pt>
                <c:pt idx="4315">
                  <c:v>0.46739899011636338</c:v>
                </c:pt>
                <c:pt idx="4316">
                  <c:v>0.46755500882012679</c:v>
                </c:pt>
                <c:pt idx="4317">
                  <c:v>0.46773480741486179</c:v>
                </c:pt>
                <c:pt idx="4318">
                  <c:v>0.46793273642663957</c:v>
                </c:pt>
                <c:pt idx="4319">
                  <c:v>0.46812185982771715</c:v>
                </c:pt>
                <c:pt idx="4320">
                  <c:v>0.46827275715051531</c:v>
                </c:pt>
                <c:pt idx="4321">
                  <c:v>0.46838481968027185</c:v>
                </c:pt>
                <c:pt idx="4322">
                  <c:v>0.46847057972559575</c:v>
                </c:pt>
                <c:pt idx="4323">
                  <c:v>0.46854694379446077</c:v>
                </c:pt>
                <c:pt idx="4324">
                  <c:v>0.46861579164449468</c:v>
                </c:pt>
                <c:pt idx="4325">
                  <c:v>0.46868338310421431</c:v>
                </c:pt>
                <c:pt idx="4326">
                  <c:v>0.46876411136074386</c:v>
                </c:pt>
                <c:pt idx="4327">
                  <c:v>0.46885421892671147</c:v>
                </c:pt>
                <c:pt idx="4328">
                  <c:v>0.46894119005704377</c:v>
                </c:pt>
                <c:pt idx="4329">
                  <c:v>0.46902002066137755</c:v>
                </c:pt>
                <c:pt idx="4330">
                  <c:v>0.4690857080849809</c:v>
                </c:pt>
                <c:pt idx="4331">
                  <c:v>0.46913262503167202</c:v>
                </c:pt>
                <c:pt idx="4332">
                  <c:v>0.46917641219603479</c:v>
                </c:pt>
                <c:pt idx="4333">
                  <c:v>0.46924271482376995</c:v>
                </c:pt>
                <c:pt idx="4334">
                  <c:v>0.46931464194848915</c:v>
                </c:pt>
                <c:pt idx="4335">
                  <c:v>0.46938906544007958</c:v>
                </c:pt>
                <c:pt idx="4336">
                  <c:v>0.46947348874609024</c:v>
                </c:pt>
                <c:pt idx="4337">
                  <c:v>0.4695766631086658</c:v>
                </c:pt>
                <c:pt idx="4338">
                  <c:v>0.4696735747837536</c:v>
                </c:pt>
                <c:pt idx="4339">
                  <c:v>0.46976735133430825</c:v>
                </c:pt>
                <c:pt idx="4340">
                  <c:v>0.46986611979174392</c:v>
                </c:pt>
                <c:pt idx="4341">
                  <c:v>0.46996050331582601</c:v>
                </c:pt>
                <c:pt idx="4342">
                  <c:v>0.47004862823326587</c:v>
                </c:pt>
                <c:pt idx="4343">
                  <c:v>0.4701423696208446</c:v>
                </c:pt>
                <c:pt idx="4344">
                  <c:v>0.47024609984736326</c:v>
                </c:pt>
                <c:pt idx="4345">
                  <c:v>0.47036481401066466</c:v>
                </c:pt>
                <c:pt idx="4346">
                  <c:v>0.47048476348209367</c:v>
                </c:pt>
                <c:pt idx="4347">
                  <c:v>0.47060907092892573</c:v>
                </c:pt>
                <c:pt idx="4348">
                  <c:v>0.47072649291682744</c:v>
                </c:pt>
                <c:pt idx="4349">
                  <c:v>0.47083890530554051</c:v>
                </c:pt>
                <c:pt idx="4350">
                  <c:v>0.47094006565226953</c:v>
                </c:pt>
                <c:pt idx="4351">
                  <c:v>0.47101936321328669</c:v>
                </c:pt>
                <c:pt idx="4352">
                  <c:v>0.47109740585395221</c:v>
                </c:pt>
                <c:pt idx="4353">
                  <c:v>0.47118106080106731</c:v>
                </c:pt>
                <c:pt idx="4354">
                  <c:v>0.47125846660791482</c:v>
                </c:pt>
                <c:pt idx="4355">
                  <c:v>0.47132525551286691</c:v>
                </c:pt>
                <c:pt idx="4356">
                  <c:v>0.47138517447249206</c:v>
                </c:pt>
                <c:pt idx="4357">
                  <c:v>0.47145819585062509</c:v>
                </c:pt>
                <c:pt idx="4358">
                  <c:v>0.47153058785084129</c:v>
                </c:pt>
                <c:pt idx="4359">
                  <c:v>0.47159860659283914</c:v>
                </c:pt>
                <c:pt idx="4360">
                  <c:v>0.47166599674691351</c:v>
                </c:pt>
                <c:pt idx="4361">
                  <c:v>0.4717246474439688</c:v>
                </c:pt>
                <c:pt idx="4362">
                  <c:v>0.47178516636566503</c:v>
                </c:pt>
                <c:pt idx="4363">
                  <c:v>0.47185441548378021</c:v>
                </c:pt>
                <c:pt idx="4364">
                  <c:v>0.47193052159569915</c:v>
                </c:pt>
                <c:pt idx="4365">
                  <c:v>0.47201535436914555</c:v>
                </c:pt>
                <c:pt idx="4366">
                  <c:v>0.47210704052438196</c:v>
                </c:pt>
                <c:pt idx="4367">
                  <c:v>0.47219996553240823</c:v>
                </c:pt>
                <c:pt idx="4368">
                  <c:v>0.472295999755587</c:v>
                </c:pt>
                <c:pt idx="4369">
                  <c:v>0.47238142504732428</c:v>
                </c:pt>
                <c:pt idx="4370">
                  <c:v>0.47244876246956097</c:v>
                </c:pt>
                <c:pt idx="4371">
                  <c:v>0.47251360162794637</c:v>
                </c:pt>
                <c:pt idx="4372">
                  <c:v>0.47257095584072251</c:v>
                </c:pt>
                <c:pt idx="4373">
                  <c:v>0.47263204692755206</c:v>
                </c:pt>
                <c:pt idx="4374">
                  <c:v>0.47270747057003226</c:v>
                </c:pt>
                <c:pt idx="4375">
                  <c:v>0.47278787463478167</c:v>
                </c:pt>
                <c:pt idx="4376">
                  <c:v>0.47286640259700885</c:v>
                </c:pt>
                <c:pt idx="4377">
                  <c:v>0.47295053285687455</c:v>
                </c:pt>
                <c:pt idx="4378">
                  <c:v>0.47303465603943501</c:v>
                </c:pt>
                <c:pt idx="4379">
                  <c:v>0.47311690297593878</c:v>
                </c:pt>
                <c:pt idx="4380">
                  <c:v>0.4731991431484403</c:v>
                </c:pt>
                <c:pt idx="4381">
                  <c:v>0.47327763882249668</c:v>
                </c:pt>
                <c:pt idx="4382">
                  <c:v>0.47334803049612534</c:v>
                </c:pt>
                <c:pt idx="4383">
                  <c:v>0.47342153155725214</c:v>
                </c:pt>
                <c:pt idx="4384">
                  <c:v>0.47349066745509805</c:v>
                </c:pt>
                <c:pt idx="4385">
                  <c:v>0.4735654035898671</c:v>
                </c:pt>
                <c:pt idx="4386">
                  <c:v>0.47363826594388264</c:v>
                </c:pt>
                <c:pt idx="4387">
                  <c:v>0.47371112298936235</c:v>
                </c:pt>
                <c:pt idx="4388">
                  <c:v>0.47379269167350863</c:v>
                </c:pt>
                <c:pt idx="4389">
                  <c:v>0.4738711407722247</c:v>
                </c:pt>
                <c:pt idx="4390">
                  <c:v>0.47394647101912873</c:v>
                </c:pt>
                <c:pt idx="4391">
                  <c:v>0.47402304057840883</c:v>
                </c:pt>
                <c:pt idx="4392">
                  <c:v>0.47410582870838125</c:v>
                </c:pt>
                <c:pt idx="4393">
                  <c:v>0.47419545624998871</c:v>
                </c:pt>
                <c:pt idx="4394">
                  <c:v>0.47427947477518956</c:v>
                </c:pt>
                <c:pt idx="4395">
                  <c:v>0.47435477426962952</c:v>
                </c:pt>
                <c:pt idx="4396">
                  <c:v>0.47442073445707988</c:v>
                </c:pt>
                <c:pt idx="4397">
                  <c:v>0.47448917910840599</c:v>
                </c:pt>
                <c:pt idx="4398">
                  <c:v>0.47456259634481501</c:v>
                </c:pt>
                <c:pt idx="4399">
                  <c:v>0.4746366303027944</c:v>
                </c:pt>
                <c:pt idx="4400">
                  <c:v>0.47471376910041302</c:v>
                </c:pt>
                <c:pt idx="4401">
                  <c:v>0.47481702624126482</c:v>
                </c:pt>
                <c:pt idx="4402">
                  <c:v>0.47491902885112725</c:v>
                </c:pt>
                <c:pt idx="4403">
                  <c:v>0.47502661788971168</c:v>
                </c:pt>
                <c:pt idx="4404">
                  <c:v>0.47514476592560684</c:v>
                </c:pt>
                <c:pt idx="4405">
                  <c:v>0.47525543931734943</c:v>
                </c:pt>
                <c:pt idx="4406">
                  <c:v>0.47536547880422875</c:v>
                </c:pt>
                <c:pt idx="4407">
                  <c:v>0.47547674936181228</c:v>
                </c:pt>
                <c:pt idx="4408">
                  <c:v>0.47559173664962823</c:v>
                </c:pt>
                <c:pt idx="4409">
                  <c:v>0.47571292515476699</c:v>
                </c:pt>
                <c:pt idx="4410">
                  <c:v>0.47582539980536748</c:v>
                </c:pt>
                <c:pt idx="4411">
                  <c:v>0.47593786180684378</c:v>
                </c:pt>
                <c:pt idx="4412">
                  <c:v>0.4760453412918782</c:v>
                </c:pt>
                <c:pt idx="4413">
                  <c:v>0.47613168927242955</c:v>
                </c:pt>
                <c:pt idx="4414">
                  <c:v>0.47621181849793043</c:v>
                </c:pt>
                <c:pt idx="4415">
                  <c:v>0.47629566778912685</c:v>
                </c:pt>
                <c:pt idx="4416">
                  <c:v>0.47637081562389538</c:v>
                </c:pt>
                <c:pt idx="4417">
                  <c:v>0.47645651452644311</c:v>
                </c:pt>
                <c:pt idx="4418">
                  <c:v>0.47653848051805381</c:v>
                </c:pt>
                <c:pt idx="4419">
                  <c:v>0.47661361010887193</c:v>
                </c:pt>
                <c:pt idx="4420">
                  <c:v>0.4766924590631863</c:v>
                </c:pt>
                <c:pt idx="4421">
                  <c:v>0.47677750962641824</c:v>
                </c:pt>
                <c:pt idx="4422">
                  <c:v>0.47686317368431491</c:v>
                </c:pt>
                <c:pt idx="4423">
                  <c:v>0.47695938181174136</c:v>
                </c:pt>
                <c:pt idx="4424">
                  <c:v>0.47705433946721509</c:v>
                </c:pt>
                <c:pt idx="4425">
                  <c:v>0.47714370314205778</c:v>
                </c:pt>
                <c:pt idx="4426">
                  <c:v>0.47724050477882568</c:v>
                </c:pt>
                <c:pt idx="4427">
                  <c:v>0.47733915834388257</c:v>
                </c:pt>
                <c:pt idx="4428">
                  <c:v>0.47743035769922226</c:v>
                </c:pt>
                <c:pt idx="4429">
                  <c:v>0.47750852195586407</c:v>
                </c:pt>
                <c:pt idx="4430">
                  <c:v>0.47758109758109302</c:v>
                </c:pt>
                <c:pt idx="4431">
                  <c:v>0.47764808579119306</c:v>
                </c:pt>
                <c:pt idx="4432">
                  <c:v>0.47771010791078183</c:v>
                </c:pt>
                <c:pt idx="4433">
                  <c:v>0.47775786232163936</c:v>
                </c:pt>
                <c:pt idx="4434">
                  <c:v>0.47780747487858777</c:v>
                </c:pt>
                <c:pt idx="4435">
                  <c:v>0.47788250919441999</c:v>
                </c:pt>
                <c:pt idx="4436">
                  <c:v>0.47796125816475588</c:v>
                </c:pt>
                <c:pt idx="4437">
                  <c:v>0.47803814094026192</c:v>
                </c:pt>
                <c:pt idx="4438">
                  <c:v>0.47812369708002123</c:v>
                </c:pt>
                <c:pt idx="4439">
                  <c:v>0.47821172546737312</c:v>
                </c:pt>
                <c:pt idx="4440">
                  <c:v>0.47830284528348582</c:v>
                </c:pt>
                <c:pt idx="4441">
                  <c:v>0.47839767545851858</c:v>
                </c:pt>
                <c:pt idx="4442">
                  <c:v>0.47849125720704705</c:v>
                </c:pt>
                <c:pt idx="4443">
                  <c:v>0.4785786335826997</c:v>
                </c:pt>
                <c:pt idx="4444">
                  <c:v>0.47865051196945729</c:v>
                </c:pt>
                <c:pt idx="4445">
                  <c:v>0.47872052646496505</c:v>
                </c:pt>
                <c:pt idx="4446">
                  <c:v>0.47881036089397733</c:v>
                </c:pt>
                <c:pt idx="4447">
                  <c:v>0.47892000991500511</c:v>
                </c:pt>
                <c:pt idx="4448">
                  <c:v>0.4790265499890396</c:v>
                </c:pt>
                <c:pt idx="4449">
                  <c:v>0.47914174915676028</c:v>
                </c:pt>
                <c:pt idx="4450">
                  <c:v>0.47923773832677841</c:v>
                </c:pt>
                <c:pt idx="4451">
                  <c:v>0.47932009588308427</c:v>
                </c:pt>
                <c:pt idx="4452">
                  <c:v>0.47939687426233041</c:v>
                </c:pt>
                <c:pt idx="4453">
                  <c:v>0.47947240852799061</c:v>
                </c:pt>
                <c:pt idx="4454">
                  <c:v>0.47954855615164893</c:v>
                </c:pt>
                <c:pt idx="4455">
                  <c:v>0.47961788878177902</c:v>
                </c:pt>
                <c:pt idx="4456">
                  <c:v>0.47968226477723064</c:v>
                </c:pt>
                <c:pt idx="4457">
                  <c:v>0.4797509692006155</c:v>
                </c:pt>
                <c:pt idx="4458">
                  <c:v>0.47982214448091376</c:v>
                </c:pt>
                <c:pt idx="4459">
                  <c:v>0.47989640893791685</c:v>
                </c:pt>
                <c:pt idx="4460">
                  <c:v>0.47996200462100191</c:v>
                </c:pt>
                <c:pt idx="4461">
                  <c:v>0.48001645814586003</c:v>
                </c:pt>
                <c:pt idx="4462">
                  <c:v>0.48007028996598561</c:v>
                </c:pt>
                <c:pt idx="4463">
                  <c:v>0.48012721241658685</c:v>
                </c:pt>
                <c:pt idx="4464">
                  <c:v>0.48018846230408241</c:v>
                </c:pt>
                <c:pt idx="4465">
                  <c:v>0.48024537802861333</c:v>
                </c:pt>
                <c:pt idx="4466">
                  <c:v>0.4803029091101052</c:v>
                </c:pt>
                <c:pt idx="4467">
                  <c:v>0.4803647667953857</c:v>
                </c:pt>
                <c:pt idx="4468">
                  <c:v>0.48042909472931827</c:v>
                </c:pt>
                <c:pt idx="4469">
                  <c:v>0.48049589243496565</c:v>
                </c:pt>
                <c:pt idx="4470">
                  <c:v>0.48056454098318402</c:v>
                </c:pt>
                <c:pt idx="4471">
                  <c:v>0.48063875032901948</c:v>
                </c:pt>
                <c:pt idx="4472">
                  <c:v>0.48071913757296753</c:v>
                </c:pt>
                <c:pt idx="4473">
                  <c:v>0.48080075493228319</c:v>
                </c:pt>
                <c:pt idx="4474">
                  <c:v>0.48088236563074915</c:v>
                </c:pt>
                <c:pt idx="4475">
                  <c:v>0.48096273329430661</c:v>
                </c:pt>
                <c:pt idx="4476">
                  <c:v>0.48104000380325163</c:v>
                </c:pt>
                <c:pt idx="4477">
                  <c:v>0.48111603215630083</c:v>
                </c:pt>
                <c:pt idx="4478">
                  <c:v>0.48119267277549566</c:v>
                </c:pt>
                <c:pt idx="4479">
                  <c:v>0.48126807152366508</c:v>
                </c:pt>
                <c:pt idx="4480">
                  <c:v>0.48134161072766413</c:v>
                </c:pt>
                <c:pt idx="4481">
                  <c:v>0.48142564891070927</c:v>
                </c:pt>
                <c:pt idx="4482">
                  <c:v>0.48153006887182265</c:v>
                </c:pt>
                <c:pt idx="4483">
                  <c:v>0.48163633124731925</c:v>
                </c:pt>
                <c:pt idx="4484">
                  <c:v>0.48174875937374256</c:v>
                </c:pt>
                <c:pt idx="4485">
                  <c:v>0.48186117486150337</c:v>
                </c:pt>
                <c:pt idx="4486">
                  <c:v>0.48196740206058336</c:v>
                </c:pt>
                <c:pt idx="4487">
                  <c:v>0.48206250288605612</c:v>
                </c:pt>
                <c:pt idx="4488">
                  <c:v>0.48215203760505565</c:v>
                </c:pt>
                <c:pt idx="4489">
                  <c:v>0.48223785991403106</c:v>
                </c:pt>
                <c:pt idx="4490">
                  <c:v>0.48232676158945398</c:v>
                </c:pt>
                <c:pt idx="4491">
                  <c:v>0.48241442078045288</c:v>
                </c:pt>
                <c:pt idx="4492">
                  <c:v>0.48249775161905301</c:v>
                </c:pt>
                <c:pt idx="4493">
                  <c:v>0.48256502848901284</c:v>
                </c:pt>
                <c:pt idx="4494">
                  <c:v>0.48263353514575741</c:v>
                </c:pt>
                <c:pt idx="4495">
                  <c:v>0.48270141999579808</c:v>
                </c:pt>
                <c:pt idx="4496">
                  <c:v>0.48276498072331209</c:v>
                </c:pt>
                <c:pt idx="4497">
                  <c:v>0.48284026101903887</c:v>
                </c:pt>
                <c:pt idx="4498">
                  <c:v>0.48292047149136114</c:v>
                </c:pt>
                <c:pt idx="4499">
                  <c:v>0.48300005860088252</c:v>
                </c:pt>
                <c:pt idx="4500">
                  <c:v>0.48306976923699563</c:v>
                </c:pt>
                <c:pt idx="4501">
                  <c:v>0.48314934446570079</c:v>
                </c:pt>
                <c:pt idx="4502">
                  <c:v>0.48322397904159053</c:v>
                </c:pt>
                <c:pt idx="4503">
                  <c:v>0.48329367407035861</c:v>
                </c:pt>
                <c:pt idx="4504">
                  <c:v>0.48337014798169109</c:v>
                </c:pt>
                <c:pt idx="4505">
                  <c:v>0.48345339922010144</c:v>
                </c:pt>
                <c:pt idx="4506">
                  <c:v>0.48352862771126287</c:v>
                </c:pt>
                <c:pt idx="4507">
                  <c:v>0.48360076775176053</c:v>
                </c:pt>
                <c:pt idx="4508">
                  <c:v>0.48366365482324747</c:v>
                </c:pt>
                <c:pt idx="4509">
                  <c:v>0.48371975661781069</c:v>
                </c:pt>
                <c:pt idx="4510">
                  <c:v>0.48377523881358814</c:v>
                </c:pt>
                <c:pt idx="4511">
                  <c:v>0.48382023877815067</c:v>
                </c:pt>
                <c:pt idx="4512">
                  <c:v>0.48386893508855178</c:v>
                </c:pt>
                <c:pt idx="4513">
                  <c:v>0.48392687444455357</c:v>
                </c:pt>
                <c:pt idx="4514">
                  <c:v>0.48398789205185028</c:v>
                </c:pt>
                <c:pt idx="4515">
                  <c:v>0.48406616171305961</c:v>
                </c:pt>
                <c:pt idx="4516">
                  <c:v>0.48415613343981334</c:v>
                </c:pt>
                <c:pt idx="4517">
                  <c:v>0.48424055160307833</c:v>
                </c:pt>
                <c:pt idx="4518">
                  <c:v>0.48431140806363049</c:v>
                </c:pt>
                <c:pt idx="4519">
                  <c:v>0.48438164342605544</c:v>
                </c:pt>
                <c:pt idx="4520">
                  <c:v>0.48445064178552355</c:v>
                </c:pt>
                <c:pt idx="4521">
                  <c:v>0.48453318713931415</c:v>
                </c:pt>
                <c:pt idx="4522">
                  <c:v>0.48462188499935172</c:v>
                </c:pt>
                <c:pt idx="4523">
                  <c:v>0.48470995911716624</c:v>
                </c:pt>
                <c:pt idx="4524">
                  <c:v>0.48480048876183768</c:v>
                </c:pt>
                <c:pt idx="4525">
                  <c:v>0.48489285750284344</c:v>
                </c:pt>
                <c:pt idx="4526">
                  <c:v>0.48498891194361865</c:v>
                </c:pt>
                <c:pt idx="4527">
                  <c:v>0.4850880353785425</c:v>
                </c:pt>
                <c:pt idx="4528">
                  <c:v>0.48519515152270992</c:v>
                </c:pt>
                <c:pt idx="4529">
                  <c:v>0.48531025780687065</c:v>
                </c:pt>
                <c:pt idx="4530">
                  <c:v>0.48543581318957646</c:v>
                </c:pt>
                <c:pt idx="4531">
                  <c:v>0.48556258351269049</c:v>
                </c:pt>
                <c:pt idx="4532">
                  <c:v>0.48566595712285354</c:v>
                </c:pt>
                <c:pt idx="4533">
                  <c:v>0.48576932004801787</c:v>
                </c:pt>
                <c:pt idx="4534">
                  <c:v>0.48587943902891967</c:v>
                </c:pt>
                <c:pt idx="4535">
                  <c:v>0.48599016097301473</c:v>
                </c:pt>
                <c:pt idx="4536">
                  <c:v>0.48608795516061215</c:v>
                </c:pt>
                <c:pt idx="4537">
                  <c:v>0.48618204997319769</c:v>
                </c:pt>
                <c:pt idx="4538">
                  <c:v>0.48626260777761682</c:v>
                </c:pt>
                <c:pt idx="4539">
                  <c:v>0.48634500370361528</c:v>
                </c:pt>
                <c:pt idx="4540">
                  <c:v>0.48641940016237817</c:v>
                </c:pt>
                <c:pt idx="4541">
                  <c:v>0.48648149544792124</c:v>
                </c:pt>
                <c:pt idx="4542">
                  <c:v>0.48654112788466458</c:v>
                </c:pt>
                <c:pt idx="4543">
                  <c:v>0.48660813328723085</c:v>
                </c:pt>
                <c:pt idx="4544">
                  <c:v>0.4866702168548061</c:v>
                </c:pt>
                <c:pt idx="4545">
                  <c:v>0.48673168193651256</c:v>
                </c:pt>
                <c:pt idx="4546">
                  <c:v>0.48679990375332299</c:v>
                </c:pt>
                <c:pt idx="4547">
                  <c:v>0.48687242274349701</c:v>
                </c:pt>
                <c:pt idx="4548">
                  <c:v>0.48694923797187722</c:v>
                </c:pt>
                <c:pt idx="4549">
                  <c:v>0.48702727620143216</c:v>
                </c:pt>
                <c:pt idx="4550">
                  <c:v>0.48711083794715948</c:v>
                </c:pt>
                <c:pt idx="4551">
                  <c:v>0.4871943927109047</c:v>
                </c:pt>
                <c:pt idx="4552">
                  <c:v>0.48727732619737463</c:v>
                </c:pt>
                <c:pt idx="4553">
                  <c:v>0.48735656732540439</c:v>
                </c:pt>
                <c:pt idx="4554">
                  <c:v>0.48743334537453642</c:v>
                </c:pt>
                <c:pt idx="4555">
                  <c:v>0.4875156448969386</c:v>
                </c:pt>
                <c:pt idx="4556">
                  <c:v>0.48759793764668674</c:v>
                </c:pt>
                <c:pt idx="4557">
                  <c:v>0.48768145172254146</c:v>
                </c:pt>
                <c:pt idx="4558">
                  <c:v>0.48776373082928243</c:v>
                </c:pt>
                <c:pt idx="4559">
                  <c:v>0.48784354737406654</c:v>
                </c:pt>
                <c:pt idx="4560">
                  <c:v>0.48791967414236243</c:v>
                </c:pt>
                <c:pt idx="4561">
                  <c:v>0.48799886438837536</c:v>
                </c:pt>
                <c:pt idx="4562">
                  <c:v>0.48808664159637377</c:v>
                </c:pt>
                <c:pt idx="4563">
                  <c:v>0.48818484472471341</c:v>
                </c:pt>
                <c:pt idx="4564">
                  <c:v>0.48828365188911094</c:v>
                </c:pt>
                <c:pt idx="4565">
                  <c:v>0.48838981268231169</c:v>
                </c:pt>
                <c:pt idx="4566">
                  <c:v>0.48848921315031202</c:v>
                </c:pt>
                <c:pt idx="4567">
                  <c:v>0.48856651779507115</c:v>
                </c:pt>
                <c:pt idx="4568">
                  <c:v>0.48863584148119271</c:v>
                </c:pt>
                <c:pt idx="4569">
                  <c:v>0.4886941187380191</c:v>
                </c:pt>
                <c:pt idx="4570">
                  <c:v>0.4887487122449018</c:v>
                </c:pt>
                <c:pt idx="4571">
                  <c:v>0.48881188977408624</c:v>
                </c:pt>
                <c:pt idx="4572">
                  <c:v>0.48888303638766029</c:v>
                </c:pt>
                <c:pt idx="4573">
                  <c:v>0.48895601774034364</c:v>
                </c:pt>
                <c:pt idx="4574">
                  <c:v>0.4890087572513257</c:v>
                </c:pt>
                <c:pt idx="4575">
                  <c:v>0.48906333358415921</c:v>
                </c:pt>
                <c:pt idx="4576">
                  <c:v>0.48912097276901007</c:v>
                </c:pt>
                <c:pt idx="4577">
                  <c:v>0.48917615610954129</c:v>
                </c:pt>
                <c:pt idx="4578">
                  <c:v>0.48924605063627663</c:v>
                </c:pt>
                <c:pt idx="4579">
                  <c:v>0.48932942719059258</c:v>
                </c:pt>
                <c:pt idx="4580">
                  <c:v>0.48941340977988651</c:v>
                </c:pt>
                <c:pt idx="4581">
                  <c:v>0.48948819125863313</c:v>
                </c:pt>
                <c:pt idx="4582">
                  <c:v>0.48956725739565921</c:v>
                </c:pt>
                <c:pt idx="4583">
                  <c:v>0.48964938149256998</c:v>
                </c:pt>
                <c:pt idx="4584">
                  <c:v>0.48973333721669915</c:v>
                </c:pt>
                <c:pt idx="4585">
                  <c:v>0.48982218778756131</c:v>
                </c:pt>
                <c:pt idx="4586">
                  <c:v>0.48990061483512948</c:v>
                </c:pt>
                <c:pt idx="4587">
                  <c:v>0.48997290932123605</c:v>
                </c:pt>
                <c:pt idx="4588">
                  <c:v>0.49004029777957903</c:v>
                </c:pt>
                <c:pt idx="4589">
                  <c:v>0.49011687006124682</c:v>
                </c:pt>
                <c:pt idx="4590">
                  <c:v>0.49020874906034495</c:v>
                </c:pt>
                <c:pt idx="4591">
                  <c:v>0.49029572006843042</c:v>
                </c:pt>
                <c:pt idx="4592">
                  <c:v>0.49037655957449622</c:v>
                </c:pt>
                <c:pt idx="4593">
                  <c:v>0.49045371846182978</c:v>
                </c:pt>
                <c:pt idx="4594">
                  <c:v>0.49053209599788844</c:v>
                </c:pt>
                <c:pt idx="4595">
                  <c:v>0.49060985513868294</c:v>
                </c:pt>
                <c:pt idx="4596">
                  <c:v>0.49069985226434565</c:v>
                </c:pt>
                <c:pt idx="4597">
                  <c:v>0.49078984129125458</c:v>
                </c:pt>
                <c:pt idx="4598">
                  <c:v>0.49088716724543946</c:v>
                </c:pt>
                <c:pt idx="4599">
                  <c:v>0.4909893799047807</c:v>
                </c:pt>
                <c:pt idx="4600">
                  <c:v>0.4910915821177616</c:v>
                </c:pt>
                <c:pt idx="4601">
                  <c:v>0.49117480494632104</c:v>
                </c:pt>
                <c:pt idx="4602">
                  <c:v>0.49125679713630499</c:v>
                </c:pt>
                <c:pt idx="4603">
                  <c:v>0.49135224226246599</c:v>
                </c:pt>
                <c:pt idx="4604">
                  <c:v>0.49143177290933671</c:v>
                </c:pt>
                <c:pt idx="4605">
                  <c:v>0.49149539287305816</c:v>
                </c:pt>
                <c:pt idx="4606">
                  <c:v>0.4915492219888728</c:v>
                </c:pt>
                <c:pt idx="4607">
                  <c:v>0.49160549478472199</c:v>
                </c:pt>
                <c:pt idx="4608">
                  <c:v>0.49166115280473599</c:v>
                </c:pt>
                <c:pt idx="4609">
                  <c:v>0.49171986560010578</c:v>
                </c:pt>
                <c:pt idx="4610">
                  <c:v>0.49177245955218035</c:v>
                </c:pt>
                <c:pt idx="4611">
                  <c:v>0.49182077016373787</c:v>
                </c:pt>
                <c:pt idx="4612">
                  <c:v>0.49188375391181144</c:v>
                </c:pt>
                <c:pt idx="4613">
                  <c:v>0.49194673369318231</c:v>
                </c:pt>
                <c:pt idx="4614">
                  <c:v>0.49202010319363615</c:v>
                </c:pt>
                <c:pt idx="4615">
                  <c:v>0.49210202610788795</c:v>
                </c:pt>
                <c:pt idx="4616">
                  <c:v>0.49218944390541247</c:v>
                </c:pt>
                <c:pt idx="4617">
                  <c:v>0.49227257542073999</c:v>
                </c:pt>
                <c:pt idx="4618">
                  <c:v>0.4923440874447228</c:v>
                </c:pt>
                <c:pt idx="4619">
                  <c:v>0.4924192612383182</c:v>
                </c:pt>
                <c:pt idx="4620">
                  <c:v>0.49248648504779446</c:v>
                </c:pt>
                <c:pt idx="4621">
                  <c:v>0.49255859283797249</c:v>
                </c:pt>
                <c:pt idx="4622">
                  <c:v>0.492637416592071</c:v>
                </c:pt>
                <c:pt idx="4623">
                  <c:v>0.49272662047799803</c:v>
                </c:pt>
                <c:pt idx="4624">
                  <c:v>0.49282864530433129</c:v>
                </c:pt>
                <c:pt idx="4625">
                  <c:v>0.49292882722011311</c:v>
                </c:pt>
                <c:pt idx="4626">
                  <c:v>0.49301311886191385</c:v>
                </c:pt>
                <c:pt idx="4627">
                  <c:v>0.49309862486204414</c:v>
                </c:pt>
                <c:pt idx="4628">
                  <c:v>0.49319206234464991</c:v>
                </c:pt>
                <c:pt idx="4629">
                  <c:v>0.49329403969782742</c:v>
                </c:pt>
                <c:pt idx="4630">
                  <c:v>0.49339417500268878</c:v>
                </c:pt>
                <c:pt idx="4631">
                  <c:v>0.49349735272396289</c:v>
                </c:pt>
                <c:pt idx="4632">
                  <c:v>0.49361516988346649</c:v>
                </c:pt>
                <c:pt idx="4633">
                  <c:v>0.49373785590171743</c:v>
                </c:pt>
                <c:pt idx="4634">
                  <c:v>0.49384343927896407</c:v>
                </c:pt>
                <c:pt idx="4635">
                  <c:v>0.49394046850650142</c:v>
                </c:pt>
                <c:pt idx="4636">
                  <c:v>0.49403626800371869</c:v>
                </c:pt>
                <c:pt idx="4637">
                  <c:v>0.49413083812310926</c:v>
                </c:pt>
                <c:pt idx="4638">
                  <c:v>0.49421868880141567</c:v>
                </c:pt>
                <c:pt idx="4639">
                  <c:v>0.49429311180962809</c:v>
                </c:pt>
                <c:pt idx="4640">
                  <c:v>0.49435837988913794</c:v>
                </c:pt>
                <c:pt idx="4641">
                  <c:v>0.49442669331604666</c:v>
                </c:pt>
                <c:pt idx="4642">
                  <c:v>0.49449378231817159</c:v>
                </c:pt>
                <c:pt idx="4643">
                  <c:v>0.49454806012603236</c:v>
                </c:pt>
                <c:pt idx="4644">
                  <c:v>0.4946114821465451</c:v>
                </c:pt>
                <c:pt idx="4645">
                  <c:v>0.49468343687607502</c:v>
                </c:pt>
                <c:pt idx="4646">
                  <c:v>0.49476026417687713</c:v>
                </c:pt>
                <c:pt idx="4647">
                  <c:v>0.49482855015614585</c:v>
                </c:pt>
                <c:pt idx="4648">
                  <c:v>0.49490048926886282</c:v>
                </c:pt>
                <c:pt idx="4649">
                  <c:v>0.49496937526348345</c:v>
                </c:pt>
                <c:pt idx="4650">
                  <c:v>0.49503642786871566</c:v>
                </c:pt>
                <c:pt idx="4651">
                  <c:v>0.49509981892450267</c:v>
                </c:pt>
                <c:pt idx="4652">
                  <c:v>0.4951741763876798</c:v>
                </c:pt>
                <c:pt idx="4653">
                  <c:v>0.49524852832223559</c:v>
                </c:pt>
                <c:pt idx="4654">
                  <c:v>0.49532592159497074</c:v>
                </c:pt>
                <c:pt idx="4655">
                  <c:v>0.49539355962914278</c:v>
                </c:pt>
                <c:pt idx="4656">
                  <c:v>0.49546606739557875</c:v>
                </c:pt>
                <c:pt idx="4657">
                  <c:v>0.49553856990501993</c:v>
                </c:pt>
                <c:pt idx="4658">
                  <c:v>0.49561533153886189</c:v>
                </c:pt>
                <c:pt idx="4659">
                  <c:v>0.49569025983160703</c:v>
                </c:pt>
                <c:pt idx="4660">
                  <c:v>0.49575848233689795</c:v>
                </c:pt>
                <c:pt idx="4661">
                  <c:v>0.49582791832182044</c:v>
                </c:pt>
                <c:pt idx="4662">
                  <c:v>0.49589552241158907</c:v>
                </c:pt>
                <c:pt idx="4663">
                  <c:v>0.49595764105944445</c:v>
                </c:pt>
                <c:pt idx="4664">
                  <c:v>0.49602340953980217</c:v>
                </c:pt>
                <c:pt idx="4665">
                  <c:v>0.49607334197878683</c:v>
                </c:pt>
                <c:pt idx="4666">
                  <c:v>0.4961305785368883</c:v>
                </c:pt>
                <c:pt idx="4667">
                  <c:v>0.49620364172318193</c:v>
                </c:pt>
                <c:pt idx="4668">
                  <c:v>0.49628826657487263</c:v>
                </c:pt>
                <c:pt idx="4669">
                  <c:v>0.49636984058811573</c:v>
                </c:pt>
                <c:pt idx="4670">
                  <c:v>0.49644106021822371</c:v>
                </c:pt>
                <c:pt idx="4671">
                  <c:v>0.4965074055664806</c:v>
                </c:pt>
                <c:pt idx="4672">
                  <c:v>0.49656522590410046</c:v>
                </c:pt>
                <c:pt idx="4673">
                  <c:v>0.49661087117764685</c:v>
                </c:pt>
                <c:pt idx="4674">
                  <c:v>0.49666381708489493</c:v>
                </c:pt>
                <c:pt idx="4675">
                  <c:v>0.49671493461140209</c:v>
                </c:pt>
                <c:pt idx="4676">
                  <c:v>0.49677213445977714</c:v>
                </c:pt>
                <c:pt idx="4677">
                  <c:v>0.49684271699695659</c:v>
                </c:pt>
                <c:pt idx="4678">
                  <c:v>0.49692546259323456</c:v>
                </c:pt>
                <c:pt idx="4679">
                  <c:v>0.49701550149253326</c:v>
                </c:pt>
                <c:pt idx="4680">
                  <c:v>0.49709397473183026</c:v>
                </c:pt>
                <c:pt idx="4681">
                  <c:v>0.49717305006146362</c:v>
                </c:pt>
                <c:pt idx="4682">
                  <c:v>0.49725333553719503</c:v>
                </c:pt>
                <c:pt idx="4683">
                  <c:v>0.49732692489462593</c:v>
                </c:pt>
                <c:pt idx="4684">
                  <c:v>0.49740537370028309</c:v>
                </c:pt>
                <c:pt idx="4685">
                  <c:v>0.49749536940122491</c:v>
                </c:pt>
                <c:pt idx="4686">
                  <c:v>0.49758839698397017</c:v>
                </c:pt>
                <c:pt idx="4687">
                  <c:v>0.49768749528074607</c:v>
                </c:pt>
                <c:pt idx="4688">
                  <c:v>0.4977865837580227</c:v>
                </c:pt>
                <c:pt idx="4689">
                  <c:v>0.49787715297956314</c:v>
                </c:pt>
                <c:pt idx="4690">
                  <c:v>0.49795738194822037</c:v>
                </c:pt>
                <c:pt idx="4691">
                  <c:v>0.49805097427712092</c:v>
                </c:pt>
                <c:pt idx="4692">
                  <c:v>0.49815792621387345</c:v>
                </c:pt>
                <c:pt idx="4693">
                  <c:v>0.49826486671313208</c:v>
                </c:pt>
                <c:pt idx="4694">
                  <c:v>0.49838030100745256</c:v>
                </c:pt>
                <c:pt idx="4695">
                  <c:v>0.49850058151632332</c:v>
                </c:pt>
                <c:pt idx="4696">
                  <c:v>0.49861173700200656</c:v>
                </c:pt>
                <c:pt idx="4697">
                  <c:v>0.49871802167558343</c:v>
                </c:pt>
                <c:pt idx="4698">
                  <c:v>0.49880729207233421</c:v>
                </c:pt>
                <c:pt idx="4699">
                  <c:v>0.49888744645457522</c:v>
                </c:pt>
                <c:pt idx="4700">
                  <c:v>0.49896395146295813</c:v>
                </c:pt>
                <c:pt idx="4701">
                  <c:v>0.4990483430557841</c:v>
                </c:pt>
                <c:pt idx="4702">
                  <c:v>0.4991266569396921</c:v>
                </c:pt>
                <c:pt idx="4703">
                  <c:v>0.49920132260599487</c:v>
                </c:pt>
                <c:pt idx="4704">
                  <c:v>0.49927173389902418</c:v>
                </c:pt>
                <c:pt idx="4705">
                  <c:v>0.49934092637430938</c:v>
                </c:pt>
                <c:pt idx="4706">
                  <c:v>0.4994125416135774</c:v>
                </c:pt>
                <c:pt idx="4707">
                  <c:v>0.4994914338213744</c:v>
                </c:pt>
                <c:pt idx="4708">
                  <c:v>0.49956971301416764</c:v>
                </c:pt>
                <c:pt idx="4709">
                  <c:v>0.49964191861935631</c:v>
                </c:pt>
                <c:pt idx="4710">
                  <c:v>0.49969895129424063</c:v>
                </c:pt>
                <c:pt idx="4711">
                  <c:v>0.49975052059353142</c:v>
                </c:pt>
                <c:pt idx="4712">
                  <c:v>0.49981300688675878</c:v>
                </c:pt>
                <c:pt idx="4713">
                  <c:v>0.49987912890617342</c:v>
                </c:pt>
                <c:pt idx="4714">
                  <c:v>0.49994888593035497</c:v>
                </c:pt>
                <c:pt idx="4715">
                  <c:v>0.5000174250493874</c:v>
                </c:pt>
                <c:pt idx="4716">
                  <c:v>0.50007382982706883</c:v>
                </c:pt>
                <c:pt idx="4717">
                  <c:v>0.50013023142343094</c:v>
                </c:pt>
                <c:pt idx="4718">
                  <c:v>0.50019330040879306</c:v>
                </c:pt>
                <c:pt idx="4719">
                  <c:v>0.50026364189246963</c:v>
                </c:pt>
                <c:pt idx="4720">
                  <c:v>0.50034004169144186</c:v>
                </c:pt>
                <c:pt idx="4721">
                  <c:v>0.50041886076351538</c:v>
                </c:pt>
                <c:pt idx="4722">
                  <c:v>0.50050009853621436</c:v>
                </c:pt>
                <c:pt idx="4723">
                  <c:v>0.50058072353152205</c:v>
                </c:pt>
                <c:pt idx="4724">
                  <c:v>0.50065406844449423</c:v>
                </c:pt>
                <c:pt idx="4725">
                  <c:v>0.50072134706376836</c:v>
                </c:pt>
                <c:pt idx="4726">
                  <c:v>0.50079104536409758</c:v>
                </c:pt>
                <c:pt idx="4727">
                  <c:v>0.50085286066122159</c:v>
                </c:pt>
                <c:pt idx="4728">
                  <c:v>0.50091527811340386</c:v>
                </c:pt>
                <c:pt idx="4729">
                  <c:v>0.50098253916173807</c:v>
                </c:pt>
                <c:pt idx="4730">
                  <c:v>0.50105767228069453</c:v>
                </c:pt>
                <c:pt idx="4731">
                  <c:v>0.50113704065389364</c:v>
                </c:pt>
                <c:pt idx="4732">
                  <c:v>0.50121397955202718</c:v>
                </c:pt>
                <c:pt idx="4733">
                  <c:v>0.50129272977393158</c:v>
                </c:pt>
                <c:pt idx="4734">
                  <c:v>0.50137753077027292</c:v>
                </c:pt>
                <c:pt idx="4735">
                  <c:v>0.50147262047718666</c:v>
                </c:pt>
                <c:pt idx="4736">
                  <c:v>0.50157981268047958</c:v>
                </c:pt>
                <c:pt idx="4737">
                  <c:v>0.50171484638915553</c:v>
                </c:pt>
                <c:pt idx="4738">
                  <c:v>0.50186257538905055</c:v>
                </c:pt>
                <c:pt idx="4739">
                  <c:v>0.5019987815630329</c:v>
                </c:pt>
                <c:pt idx="4740">
                  <c:v>0.50211681190907465</c:v>
                </c:pt>
                <c:pt idx="4741">
                  <c:v>0.50222817135994557</c:v>
                </c:pt>
                <c:pt idx="4742">
                  <c:v>0.50234254397333611</c:v>
                </c:pt>
                <c:pt idx="4743">
                  <c:v>0.50246355895029748</c:v>
                </c:pt>
                <c:pt idx="4744">
                  <c:v>0.5025936337192729</c:v>
                </c:pt>
                <c:pt idx="4745">
                  <c:v>0.50272369157100327</c:v>
                </c:pt>
                <c:pt idx="4746">
                  <c:v>0.50285252290465543</c:v>
                </c:pt>
                <c:pt idx="4747">
                  <c:v>0.50297770928587104</c:v>
                </c:pt>
                <c:pt idx="4748">
                  <c:v>0.50307990297323224</c:v>
                </c:pt>
                <c:pt idx="4749">
                  <c:v>0.50316697101151731</c:v>
                </c:pt>
                <c:pt idx="4750">
                  <c:v>0.50324314932685266</c:v>
                </c:pt>
                <c:pt idx="4751">
                  <c:v>0.50330723135186672</c:v>
                </c:pt>
                <c:pt idx="4752">
                  <c:v>0.50337795863083334</c:v>
                </c:pt>
                <c:pt idx="4753">
                  <c:v>0.50345291199657671</c:v>
                </c:pt>
                <c:pt idx="4754">
                  <c:v>0.50352967292711404</c:v>
                </c:pt>
                <c:pt idx="4755">
                  <c:v>0.5036100540424302</c:v>
                </c:pt>
                <c:pt idx="4756">
                  <c:v>0.50368378141435466</c:v>
                </c:pt>
                <c:pt idx="4757">
                  <c:v>0.50374843947145098</c:v>
                </c:pt>
                <c:pt idx="4758">
                  <c:v>0.50380523842733216</c:v>
                </c:pt>
                <c:pt idx="4759">
                  <c:v>0.50385357542320941</c:v>
                </c:pt>
                <c:pt idx="4760">
                  <c:v>0.50389405585953362</c:v>
                </c:pt>
                <c:pt idx="4761">
                  <c:v>0.50393332635866372</c:v>
                </c:pt>
                <c:pt idx="4762">
                  <c:v>0.50396353338554545</c:v>
                </c:pt>
                <c:pt idx="4763">
                  <c:v>0.50400340526391485</c:v>
                </c:pt>
                <c:pt idx="4764">
                  <c:v>0.50404931636673778</c:v>
                </c:pt>
                <c:pt idx="4765">
                  <c:v>0.5040934132046091</c:v>
                </c:pt>
                <c:pt idx="4766">
                  <c:v>0.50414354834297892</c:v>
                </c:pt>
                <c:pt idx="4767">
                  <c:v>0.50420757269641536</c:v>
                </c:pt>
                <c:pt idx="4768">
                  <c:v>0.50426917716674502</c:v>
                </c:pt>
                <c:pt idx="4769">
                  <c:v>0.5043458754679756</c:v>
                </c:pt>
                <c:pt idx="4770">
                  <c:v>0.50444430640048887</c:v>
                </c:pt>
                <c:pt idx="4771">
                  <c:v>0.50454152008136843</c:v>
                </c:pt>
                <c:pt idx="4772">
                  <c:v>0.50462966841696155</c:v>
                </c:pt>
                <c:pt idx="4773">
                  <c:v>0.50470815012201076</c:v>
                </c:pt>
                <c:pt idx="4774">
                  <c:v>0.50479266199356432</c:v>
                </c:pt>
                <c:pt idx="4775">
                  <c:v>0.50488440965376158</c:v>
                </c:pt>
                <c:pt idx="4776">
                  <c:v>0.50498158056207509</c:v>
                </c:pt>
                <c:pt idx="4777">
                  <c:v>0.50507753511228037</c:v>
                </c:pt>
                <c:pt idx="4778">
                  <c:v>0.50517589405673291</c:v>
                </c:pt>
                <c:pt idx="4779">
                  <c:v>0.50528570672367401</c:v>
                </c:pt>
                <c:pt idx="4780">
                  <c:v>0.50539611059986711</c:v>
                </c:pt>
                <c:pt idx="4781">
                  <c:v>0.50547573861642348</c:v>
                </c:pt>
                <c:pt idx="4782">
                  <c:v>0.50554932856961865</c:v>
                </c:pt>
                <c:pt idx="4783">
                  <c:v>0.50561024730253978</c:v>
                </c:pt>
                <c:pt idx="4784">
                  <c:v>0.50567478092201468</c:v>
                </c:pt>
                <c:pt idx="4785">
                  <c:v>0.50575619590235577</c:v>
                </c:pt>
                <c:pt idx="4786">
                  <c:v>0.50583217723751694</c:v>
                </c:pt>
                <c:pt idx="4787">
                  <c:v>0.50590152024271984</c:v>
                </c:pt>
                <c:pt idx="4788">
                  <c:v>0.50596543214561007</c:v>
                </c:pt>
                <c:pt idx="4789">
                  <c:v>0.50602331109902998</c:v>
                </c:pt>
                <c:pt idx="4790">
                  <c:v>0.50608118670267055</c:v>
                </c:pt>
                <c:pt idx="4791">
                  <c:v>0.50613966177527636</c:v>
                </c:pt>
                <c:pt idx="4792">
                  <c:v>0.50619331115369481</c:v>
                </c:pt>
                <c:pt idx="4793">
                  <c:v>0.5062487659128726</c:v>
                </c:pt>
                <c:pt idx="4794">
                  <c:v>0.50629517677133429</c:v>
                </c:pt>
                <c:pt idx="4795">
                  <c:v>0.50633254498810309</c:v>
                </c:pt>
                <c:pt idx="4796">
                  <c:v>0.50637714393509325</c:v>
                </c:pt>
                <c:pt idx="4797">
                  <c:v>0.50642415148282649</c:v>
                </c:pt>
                <c:pt idx="4798">
                  <c:v>0.5064777856011291</c:v>
                </c:pt>
                <c:pt idx="4799">
                  <c:v>0.50653382716831918</c:v>
                </c:pt>
                <c:pt idx="4800">
                  <c:v>0.5065910706879917</c:v>
                </c:pt>
                <c:pt idx="4801">
                  <c:v>0.50665795107064471</c:v>
                </c:pt>
                <c:pt idx="4802">
                  <c:v>0.50673446638263109</c:v>
                </c:pt>
                <c:pt idx="4803">
                  <c:v>0.50680796376778392</c:v>
                </c:pt>
                <c:pt idx="4804">
                  <c:v>0.50688446760280181</c:v>
                </c:pt>
                <c:pt idx="4805">
                  <c:v>0.50696036326196792</c:v>
                </c:pt>
                <c:pt idx="4806">
                  <c:v>0.50702962808218266</c:v>
                </c:pt>
                <c:pt idx="4807">
                  <c:v>0.50710189930164629</c:v>
                </c:pt>
                <c:pt idx="4808">
                  <c:v>0.50717476749305701</c:v>
                </c:pt>
                <c:pt idx="4809">
                  <c:v>0.50724281315834852</c:v>
                </c:pt>
                <c:pt idx="4810">
                  <c:v>0.50730423093351484</c:v>
                </c:pt>
                <c:pt idx="4811">
                  <c:v>0.50737527816369632</c:v>
                </c:pt>
                <c:pt idx="4812">
                  <c:v>0.50745836089427621</c:v>
                </c:pt>
                <c:pt idx="4813">
                  <c:v>0.50754866038161695</c:v>
                </c:pt>
                <c:pt idx="4814">
                  <c:v>0.50765098994429558</c:v>
                </c:pt>
                <c:pt idx="4815">
                  <c:v>0.50777196609558994</c:v>
                </c:pt>
                <c:pt idx="4816">
                  <c:v>0.50790616629420304</c:v>
                </c:pt>
                <c:pt idx="4817">
                  <c:v>0.5080301199838192</c:v>
                </c:pt>
                <c:pt idx="4818">
                  <c:v>0.508153456705559</c:v>
                </c:pt>
                <c:pt idx="4819">
                  <c:v>0.50826474751970008</c:v>
                </c:pt>
                <c:pt idx="4820">
                  <c:v>0.50837722889197112</c:v>
                </c:pt>
                <c:pt idx="4821">
                  <c:v>0.50848308215659077</c:v>
                </c:pt>
                <c:pt idx="4822">
                  <c:v>0.50858651884050277</c:v>
                </c:pt>
                <c:pt idx="4823">
                  <c:v>0.50867190618037827</c:v>
                </c:pt>
                <c:pt idx="4824">
                  <c:v>0.50874405881208662</c:v>
                </c:pt>
                <c:pt idx="4825">
                  <c:v>0.50880418202862476</c:v>
                </c:pt>
                <c:pt idx="4826">
                  <c:v>0.50886850986736076</c:v>
                </c:pt>
                <c:pt idx="4827">
                  <c:v>0.50892742332291041</c:v>
                </c:pt>
                <c:pt idx="4828">
                  <c:v>0.50898152445958855</c:v>
                </c:pt>
                <c:pt idx="4829">
                  <c:v>0.50903922911276356</c:v>
                </c:pt>
                <c:pt idx="4830">
                  <c:v>0.50909572835935502</c:v>
                </c:pt>
                <c:pt idx="4831">
                  <c:v>0.50915883544579099</c:v>
                </c:pt>
                <c:pt idx="4832">
                  <c:v>0.5092249433603746</c:v>
                </c:pt>
                <c:pt idx="4833">
                  <c:v>0.50928984506136288</c:v>
                </c:pt>
                <c:pt idx="4834">
                  <c:v>0.50934873370055966</c:v>
                </c:pt>
                <c:pt idx="4835">
                  <c:v>0.5093986060603769</c:v>
                </c:pt>
                <c:pt idx="4836">
                  <c:v>0.50945328253637745</c:v>
                </c:pt>
                <c:pt idx="4837">
                  <c:v>0.50951456470352641</c:v>
                </c:pt>
                <c:pt idx="4838">
                  <c:v>0.50958124985381947</c:v>
                </c:pt>
                <c:pt idx="4839">
                  <c:v>0.50964732985028705</c:v>
                </c:pt>
                <c:pt idx="4840">
                  <c:v>0.50971160347574707</c:v>
                </c:pt>
                <c:pt idx="4841">
                  <c:v>0.50976746411248286</c:v>
                </c:pt>
                <c:pt idx="4842">
                  <c:v>0.50982332162898214</c:v>
                </c:pt>
                <c:pt idx="4843">
                  <c:v>0.5098809777283827</c:v>
                </c:pt>
                <c:pt idx="4844">
                  <c:v>0.50994283422193798</c:v>
                </c:pt>
                <c:pt idx="4845">
                  <c:v>0.51000828983959978</c:v>
                </c:pt>
                <c:pt idx="4846">
                  <c:v>0.51008334834774216</c:v>
                </c:pt>
                <c:pt idx="4847">
                  <c:v>0.5101758126844933</c:v>
                </c:pt>
                <c:pt idx="4848">
                  <c:v>0.51027547246050953</c:v>
                </c:pt>
                <c:pt idx="4849">
                  <c:v>0.51038232552384233</c:v>
                </c:pt>
                <c:pt idx="4850">
                  <c:v>0.51048616615677533</c:v>
                </c:pt>
                <c:pt idx="4851">
                  <c:v>0.51058279428529874</c:v>
                </c:pt>
                <c:pt idx="4852">
                  <c:v>0.51067281209088133</c:v>
                </c:pt>
                <c:pt idx="4853">
                  <c:v>0.51076162171790329</c:v>
                </c:pt>
                <c:pt idx="4854">
                  <c:v>0.51084922348751505</c:v>
                </c:pt>
                <c:pt idx="4855">
                  <c:v>0.5109446166860524</c:v>
                </c:pt>
                <c:pt idx="4856">
                  <c:v>0.51105439759526261</c:v>
                </c:pt>
                <c:pt idx="4857">
                  <c:v>0.51116476625067653</c:v>
                </c:pt>
                <c:pt idx="4858">
                  <c:v>0.51127272380187228</c:v>
                </c:pt>
                <c:pt idx="4859">
                  <c:v>0.51139026432650214</c:v>
                </c:pt>
                <c:pt idx="4860">
                  <c:v>0.51149400035258796</c:v>
                </c:pt>
                <c:pt idx="4861">
                  <c:v>0.51158153799083039</c:v>
                </c:pt>
                <c:pt idx="4862">
                  <c:v>0.51166127451262777</c:v>
                </c:pt>
                <c:pt idx="4863">
                  <c:v>0.51173620905733797</c:v>
                </c:pt>
                <c:pt idx="4864">
                  <c:v>0.51180694211560107</c:v>
                </c:pt>
                <c:pt idx="4865">
                  <c:v>0.51188126637921072</c:v>
                </c:pt>
                <c:pt idx="4866">
                  <c:v>0.51196037968688957</c:v>
                </c:pt>
                <c:pt idx="4867">
                  <c:v>0.51204068527967783</c:v>
                </c:pt>
                <c:pt idx="4868">
                  <c:v>0.51211678985219122</c:v>
                </c:pt>
                <c:pt idx="4869">
                  <c:v>0.51219947959373691</c:v>
                </c:pt>
                <c:pt idx="4870">
                  <c:v>0.51226299025965571</c:v>
                </c:pt>
                <c:pt idx="4871">
                  <c:v>0.51232230318237137</c:v>
                </c:pt>
                <c:pt idx="4872">
                  <c:v>0.51237921631587091</c:v>
                </c:pt>
                <c:pt idx="4873">
                  <c:v>0.51243492814078007</c:v>
                </c:pt>
                <c:pt idx="4874">
                  <c:v>0.51248284980803194</c:v>
                </c:pt>
                <c:pt idx="4875">
                  <c:v>0.51253615996443802</c:v>
                </c:pt>
                <c:pt idx="4876">
                  <c:v>0.51258826939305202</c:v>
                </c:pt>
                <c:pt idx="4877">
                  <c:v>0.51262839779195524</c:v>
                </c:pt>
                <c:pt idx="4878">
                  <c:v>0.5126733157313792</c:v>
                </c:pt>
                <c:pt idx="4879">
                  <c:v>0.51272721459556359</c:v>
                </c:pt>
                <c:pt idx="4880">
                  <c:v>0.51277751758123602</c:v>
                </c:pt>
                <c:pt idx="4881">
                  <c:v>0.51283679999458653</c:v>
                </c:pt>
                <c:pt idx="4882">
                  <c:v>0.51290925150524713</c:v>
                </c:pt>
                <c:pt idx="4883">
                  <c:v>0.51298109905913836</c:v>
                </c:pt>
                <c:pt idx="4884">
                  <c:v>0.51305054678807582</c:v>
                </c:pt>
                <c:pt idx="4885">
                  <c:v>0.51312777178854063</c:v>
                </c:pt>
                <c:pt idx="4886">
                  <c:v>0.51320678654638363</c:v>
                </c:pt>
                <c:pt idx="4887">
                  <c:v>0.51328818916136798</c:v>
                </c:pt>
                <c:pt idx="4888">
                  <c:v>0.51337257752384391</c:v>
                </c:pt>
                <c:pt idx="4889">
                  <c:v>0.51344558865867274</c:v>
                </c:pt>
                <c:pt idx="4890">
                  <c:v>0.51351500413847229</c:v>
                </c:pt>
                <c:pt idx="4891">
                  <c:v>0.51357663625875938</c:v>
                </c:pt>
                <c:pt idx="4892">
                  <c:v>0.51364424771072925</c:v>
                </c:pt>
                <c:pt idx="4893">
                  <c:v>0.51371364940236341</c:v>
                </c:pt>
                <c:pt idx="4894">
                  <c:v>0.51377167987795147</c:v>
                </c:pt>
                <c:pt idx="4895">
                  <c:v>0.51382731418231709</c:v>
                </c:pt>
                <c:pt idx="4896">
                  <c:v>0.5138841417277803</c:v>
                </c:pt>
                <c:pt idx="4897">
                  <c:v>0.51393797537106878</c:v>
                </c:pt>
                <c:pt idx="4898">
                  <c:v>0.51399718903161784</c:v>
                </c:pt>
                <c:pt idx="4899">
                  <c:v>0.51405460499051892</c:v>
                </c:pt>
                <c:pt idx="4900">
                  <c:v>0.51411979203099956</c:v>
                </c:pt>
                <c:pt idx="4901">
                  <c:v>0.51417959291798421</c:v>
                </c:pt>
                <c:pt idx="4902">
                  <c:v>0.51424178204710513</c:v>
                </c:pt>
                <c:pt idx="4903">
                  <c:v>0.51430635897259624</c:v>
                </c:pt>
                <c:pt idx="4904">
                  <c:v>0.51436196353924035</c:v>
                </c:pt>
                <c:pt idx="4905">
                  <c:v>0.51442952191672897</c:v>
                </c:pt>
                <c:pt idx="4906">
                  <c:v>0.51450245592642807</c:v>
                </c:pt>
                <c:pt idx="4907">
                  <c:v>0.51458315539358646</c:v>
                </c:pt>
                <c:pt idx="4908">
                  <c:v>0.51466504375111</c:v>
                </c:pt>
                <c:pt idx="4909">
                  <c:v>0.51474871835735025</c:v>
                </c:pt>
                <c:pt idx="4910">
                  <c:v>0.51483656915925458</c:v>
                </c:pt>
                <c:pt idx="4911">
                  <c:v>0.51492739996841042</c:v>
                </c:pt>
                <c:pt idx="4912">
                  <c:v>0.5150188200176079</c:v>
                </c:pt>
                <c:pt idx="4913">
                  <c:v>0.51510604965805595</c:v>
                </c:pt>
                <c:pt idx="4914">
                  <c:v>0.51519446645969558</c:v>
                </c:pt>
                <c:pt idx="4915">
                  <c:v>0.51528407010698229</c:v>
                </c:pt>
                <c:pt idx="4916">
                  <c:v>0.51537545755668202</c:v>
                </c:pt>
                <c:pt idx="4917">
                  <c:v>0.51546862831904761</c:v>
                </c:pt>
                <c:pt idx="4918">
                  <c:v>0.51555343005622023</c:v>
                </c:pt>
                <c:pt idx="4919">
                  <c:v>0.51564419577860743</c:v>
                </c:pt>
                <c:pt idx="4920">
                  <c:v>0.51573734150695805</c:v>
                </c:pt>
                <c:pt idx="4921">
                  <c:v>0.51582749353258883</c:v>
                </c:pt>
                <c:pt idx="4922">
                  <c:v>0.51590569830914967</c:v>
                </c:pt>
                <c:pt idx="4923">
                  <c:v>0.51597971857043912</c:v>
                </c:pt>
                <c:pt idx="4924">
                  <c:v>0.51605850831229416</c:v>
                </c:pt>
                <c:pt idx="4925">
                  <c:v>0.51614266322542413</c:v>
                </c:pt>
                <c:pt idx="4926">
                  <c:v>0.51623695606204323</c:v>
                </c:pt>
                <c:pt idx="4927">
                  <c:v>0.51633482023619537</c:v>
                </c:pt>
                <c:pt idx="4928">
                  <c:v>0.51642969160352103</c:v>
                </c:pt>
                <c:pt idx="4929">
                  <c:v>0.51653946861906885</c:v>
                </c:pt>
                <c:pt idx="4930">
                  <c:v>0.5166468475181446</c:v>
                </c:pt>
                <c:pt idx="4931">
                  <c:v>0.51674765387964816</c:v>
                </c:pt>
                <c:pt idx="4932">
                  <c:v>0.51684069688705614</c:v>
                </c:pt>
                <c:pt idx="4933">
                  <c:v>0.51690510620591401</c:v>
                </c:pt>
                <c:pt idx="4934">
                  <c:v>0.51695519947482038</c:v>
                </c:pt>
                <c:pt idx="4935">
                  <c:v>0.51701006065220267</c:v>
                </c:pt>
                <c:pt idx="4936">
                  <c:v>0.51706432255174617</c:v>
                </c:pt>
                <c:pt idx="4937">
                  <c:v>0.51712156268305642</c:v>
                </c:pt>
                <c:pt idx="4938">
                  <c:v>0.51718595391466227</c:v>
                </c:pt>
                <c:pt idx="4939">
                  <c:v>0.51724855252612634</c:v>
                </c:pt>
                <c:pt idx="4940">
                  <c:v>0.51730935885381846</c:v>
                </c:pt>
                <c:pt idx="4941">
                  <c:v>0.51736479669504731</c:v>
                </c:pt>
                <c:pt idx="4942">
                  <c:v>0.5174136748228102</c:v>
                </c:pt>
                <c:pt idx="4943">
                  <c:v>0.51746851085414969</c:v>
                </c:pt>
                <c:pt idx="4944">
                  <c:v>0.51753585969105165</c:v>
                </c:pt>
                <c:pt idx="4945">
                  <c:v>0.51761214316046089</c:v>
                </c:pt>
                <c:pt idx="4946">
                  <c:v>0.51769140028880201</c:v>
                </c:pt>
                <c:pt idx="4947">
                  <c:v>0.51777184283007904</c:v>
                </c:pt>
                <c:pt idx="4948">
                  <c:v>0.5178594284607293</c:v>
                </c:pt>
                <c:pt idx="4949">
                  <c:v>0.51794879364625712</c:v>
                </c:pt>
                <c:pt idx="4950">
                  <c:v>0.51804232065403599</c:v>
                </c:pt>
                <c:pt idx="4951">
                  <c:v>0.51813345639303876</c:v>
                </c:pt>
                <c:pt idx="4952">
                  <c:v>0.51823411301378319</c:v>
                </c:pt>
                <c:pt idx="4953">
                  <c:v>0.51833773705632125</c:v>
                </c:pt>
                <c:pt idx="4954">
                  <c:v>0.51844492304316603</c:v>
                </c:pt>
                <c:pt idx="4955">
                  <c:v>0.51856817272663891</c:v>
                </c:pt>
                <c:pt idx="4956">
                  <c:v>0.51869914607910694</c:v>
                </c:pt>
                <c:pt idx="4957">
                  <c:v>0.51881522175700767</c:v>
                </c:pt>
                <c:pt idx="4958">
                  <c:v>0.51891521461474377</c:v>
                </c:pt>
                <c:pt idx="4959">
                  <c:v>0.51900329527764355</c:v>
                </c:pt>
                <c:pt idx="4960">
                  <c:v>0.51907589647749941</c:v>
                </c:pt>
                <c:pt idx="4961">
                  <c:v>0.5191496824601004</c:v>
                </c:pt>
                <c:pt idx="4962">
                  <c:v>0.51921751315708697</c:v>
                </c:pt>
                <c:pt idx="4963">
                  <c:v>0.51928771903287141</c:v>
                </c:pt>
                <c:pt idx="4964">
                  <c:v>0.51934602186134859</c:v>
                </c:pt>
                <c:pt idx="4965">
                  <c:v>0.5193995622811064</c:v>
                </c:pt>
                <c:pt idx="4966">
                  <c:v>0.51944834105687598</c:v>
                </c:pt>
                <c:pt idx="4967">
                  <c:v>0.51949592781349052</c:v>
                </c:pt>
                <c:pt idx="4968">
                  <c:v>0.51954172792811781</c:v>
                </c:pt>
                <c:pt idx="4969">
                  <c:v>0.51959704215307712</c:v>
                </c:pt>
                <c:pt idx="4970">
                  <c:v>0.51964759548908757</c:v>
                </c:pt>
                <c:pt idx="4971">
                  <c:v>0.51970052506689135</c:v>
                </c:pt>
                <c:pt idx="4972">
                  <c:v>0.51975642517460274</c:v>
                </c:pt>
                <c:pt idx="4973">
                  <c:v>0.51981886308977954</c:v>
                </c:pt>
                <c:pt idx="4974">
                  <c:v>0.5198765403664054</c:v>
                </c:pt>
                <c:pt idx="4975">
                  <c:v>0.51992589044666859</c:v>
                </c:pt>
                <c:pt idx="4976">
                  <c:v>0.51997642716145409</c:v>
                </c:pt>
                <c:pt idx="4977">
                  <c:v>0.52001982724273199</c:v>
                </c:pt>
                <c:pt idx="4978">
                  <c:v>0.52007511502904991</c:v>
                </c:pt>
                <c:pt idx="4979">
                  <c:v>0.52014526072406497</c:v>
                </c:pt>
                <c:pt idx="4980">
                  <c:v>0.52021124074284264</c:v>
                </c:pt>
                <c:pt idx="4981">
                  <c:v>0.5202694897538146</c:v>
                </c:pt>
                <c:pt idx="4982">
                  <c:v>0.5203259523932442</c:v>
                </c:pt>
                <c:pt idx="4983">
                  <c:v>0.52038122325763814</c:v>
                </c:pt>
                <c:pt idx="4984">
                  <c:v>0.52044540494412894</c:v>
                </c:pt>
                <c:pt idx="4985">
                  <c:v>0.52052622046788433</c:v>
                </c:pt>
                <c:pt idx="4986">
                  <c:v>0.52061297104102733</c:v>
                </c:pt>
                <c:pt idx="4987">
                  <c:v>0.52070387281340713</c:v>
                </c:pt>
                <c:pt idx="4988">
                  <c:v>0.52080248892058645</c:v>
                </c:pt>
                <c:pt idx="4989">
                  <c:v>0.52090525319043135</c:v>
                </c:pt>
                <c:pt idx="4990">
                  <c:v>0.52099553447013469</c:v>
                </c:pt>
                <c:pt idx="4991">
                  <c:v>0.52108461984843235</c:v>
                </c:pt>
                <c:pt idx="4992">
                  <c:v>0.52115825776961966</c:v>
                </c:pt>
                <c:pt idx="4993">
                  <c:v>0.52122535857256824</c:v>
                </c:pt>
                <c:pt idx="4994">
                  <c:v>0.52128889235103548</c:v>
                </c:pt>
                <c:pt idx="4995">
                  <c:v>0.52135657810392289</c:v>
                </c:pt>
                <c:pt idx="4996">
                  <c:v>0.52141772883604365</c:v>
                </c:pt>
                <c:pt idx="4997">
                  <c:v>0.52148362495350997</c:v>
                </c:pt>
                <c:pt idx="4998">
                  <c:v>0.52155248472476834</c:v>
                </c:pt>
                <c:pt idx="4999">
                  <c:v>0.52163499148191073</c:v>
                </c:pt>
                <c:pt idx="5000">
                  <c:v>0.52172698739260892</c:v>
                </c:pt>
                <c:pt idx="5001">
                  <c:v>0.521816601077569</c:v>
                </c:pt>
                <c:pt idx="5002">
                  <c:v>0.52189789926125218</c:v>
                </c:pt>
                <c:pt idx="5003">
                  <c:v>0.52198453092719765</c:v>
                </c:pt>
                <c:pt idx="5004">
                  <c:v>0.52206403557766812</c:v>
                </c:pt>
                <c:pt idx="5005">
                  <c:v>0.52213760141467602</c:v>
                </c:pt>
                <c:pt idx="5006">
                  <c:v>0.52221175504739248</c:v>
                </c:pt>
                <c:pt idx="5007">
                  <c:v>0.52228471685488465</c:v>
                </c:pt>
                <c:pt idx="5008">
                  <c:v>0.52235530085447024</c:v>
                </c:pt>
                <c:pt idx="5009">
                  <c:v>0.52243774140316757</c:v>
                </c:pt>
                <c:pt idx="5010">
                  <c:v>0.52252017515598126</c:v>
                </c:pt>
                <c:pt idx="5011">
                  <c:v>0.52258659165386367</c:v>
                </c:pt>
                <c:pt idx="5012">
                  <c:v>0.52265359668608535</c:v>
                </c:pt>
                <c:pt idx="5013">
                  <c:v>0.52272711916591308</c:v>
                </c:pt>
                <c:pt idx="5014">
                  <c:v>0.52280952906866573</c:v>
                </c:pt>
                <c:pt idx="5015">
                  <c:v>0.52289371059015999</c:v>
                </c:pt>
                <c:pt idx="5016">
                  <c:v>0.52297492125749256</c:v>
                </c:pt>
                <c:pt idx="5017">
                  <c:v>0.5230513836678089</c:v>
                </c:pt>
                <c:pt idx="5018">
                  <c:v>0.52312784023207182</c:v>
                </c:pt>
                <c:pt idx="5019">
                  <c:v>0.52322088413374823</c:v>
                </c:pt>
                <c:pt idx="5020">
                  <c:v>0.52332873310973183</c:v>
                </c:pt>
                <c:pt idx="5021">
                  <c:v>0.52344605010572187</c:v>
                </c:pt>
                <c:pt idx="5022">
                  <c:v>0.52356453815100923</c:v>
                </c:pt>
                <c:pt idx="5023">
                  <c:v>0.52368241982341857</c:v>
                </c:pt>
                <c:pt idx="5024">
                  <c:v>0.52379318039028244</c:v>
                </c:pt>
                <c:pt idx="5025">
                  <c:v>0.52390155987136933</c:v>
                </c:pt>
                <c:pt idx="5026">
                  <c:v>0.52400400617671516</c:v>
                </c:pt>
                <c:pt idx="5027">
                  <c:v>0.52410999448671824</c:v>
                </c:pt>
                <c:pt idx="5028">
                  <c:v>0.52421182742040584</c:v>
                </c:pt>
                <c:pt idx="5029">
                  <c:v>0.52430121871606195</c:v>
                </c:pt>
                <c:pt idx="5030">
                  <c:v>0.52438527476373686</c:v>
                </c:pt>
                <c:pt idx="5031">
                  <c:v>0.52446814000714181</c:v>
                </c:pt>
                <c:pt idx="5032">
                  <c:v>0.5245563247595818</c:v>
                </c:pt>
                <c:pt idx="5033">
                  <c:v>0.52463562521128093</c:v>
                </c:pt>
                <c:pt idx="5034">
                  <c:v>0.5247095938444718</c:v>
                </c:pt>
                <c:pt idx="5035">
                  <c:v>0.52478178195488479</c:v>
                </c:pt>
                <c:pt idx="5036">
                  <c:v>0.52484627348211088</c:v>
                </c:pt>
                <c:pt idx="5037">
                  <c:v>0.52491076085044797</c:v>
                </c:pt>
                <c:pt idx="5038">
                  <c:v>0.52497465249024866</c:v>
                </c:pt>
                <c:pt idx="5039">
                  <c:v>0.52505155367994794</c:v>
                </c:pt>
                <c:pt idx="5040">
                  <c:v>0.52513613815874649</c:v>
                </c:pt>
                <c:pt idx="5041">
                  <c:v>0.52521480121799347</c:v>
                </c:pt>
                <c:pt idx="5042">
                  <c:v>0.52529109255987994</c:v>
                </c:pt>
                <c:pt idx="5043">
                  <c:v>0.52536915209450719</c:v>
                </c:pt>
                <c:pt idx="5044">
                  <c:v>0.52543774483754024</c:v>
                </c:pt>
                <c:pt idx="5045">
                  <c:v>0.5254903688387681</c:v>
                </c:pt>
                <c:pt idx="5046">
                  <c:v>0.52554771993361316</c:v>
                </c:pt>
                <c:pt idx="5047">
                  <c:v>0.52560270294653655</c:v>
                </c:pt>
                <c:pt idx="5048">
                  <c:v>0.52565827410275612</c:v>
                </c:pt>
                <c:pt idx="5049">
                  <c:v>0.52571088650043618</c:v>
                </c:pt>
                <c:pt idx="5050">
                  <c:v>0.52576999825181059</c:v>
                </c:pt>
                <c:pt idx="5051">
                  <c:v>0.52584210985696345</c:v>
                </c:pt>
                <c:pt idx="5052">
                  <c:v>0.52592367245452909</c:v>
                </c:pt>
                <c:pt idx="5053">
                  <c:v>0.52600759224144578</c:v>
                </c:pt>
                <c:pt idx="5054">
                  <c:v>0.52609327771494452</c:v>
                </c:pt>
                <c:pt idx="5055">
                  <c:v>0.52616713861009523</c:v>
                </c:pt>
                <c:pt idx="5056">
                  <c:v>0.52623626746542274</c:v>
                </c:pt>
                <c:pt idx="5057">
                  <c:v>0.52629889290094101</c:v>
                </c:pt>
                <c:pt idx="5058">
                  <c:v>0.52635560689229799</c:v>
                </c:pt>
                <c:pt idx="5059">
                  <c:v>0.52640463827150441</c:v>
                </c:pt>
                <c:pt idx="5060">
                  <c:v>0.52645425794264233</c:v>
                </c:pt>
                <c:pt idx="5061">
                  <c:v>0.52650210315099832</c:v>
                </c:pt>
                <c:pt idx="5062">
                  <c:v>0.52655230862429137</c:v>
                </c:pt>
                <c:pt idx="5063">
                  <c:v>0.52661137066011798</c:v>
                </c:pt>
                <c:pt idx="5064">
                  <c:v>0.52667101977568975</c:v>
                </c:pt>
                <c:pt idx="5065">
                  <c:v>0.52674129486134058</c:v>
                </c:pt>
                <c:pt idx="5066">
                  <c:v>0.52681038403866653</c:v>
                </c:pt>
                <c:pt idx="5067">
                  <c:v>0.5268800588874325</c:v>
                </c:pt>
                <c:pt idx="5068">
                  <c:v>0.52695150008972957</c:v>
                </c:pt>
                <c:pt idx="5069">
                  <c:v>0.52702529762533878</c:v>
                </c:pt>
                <c:pt idx="5070">
                  <c:v>0.52709436718461089</c:v>
                </c:pt>
                <c:pt idx="5071">
                  <c:v>0.52716992499906623</c:v>
                </c:pt>
                <c:pt idx="5072">
                  <c:v>0.5272484282432679</c:v>
                </c:pt>
                <c:pt idx="5073">
                  <c:v>0.52731807257911634</c:v>
                </c:pt>
                <c:pt idx="5074">
                  <c:v>0.52738712192020942</c:v>
                </c:pt>
                <c:pt idx="5075">
                  <c:v>0.52743905332591567</c:v>
                </c:pt>
                <c:pt idx="5076">
                  <c:v>0.5274927522842574</c:v>
                </c:pt>
                <c:pt idx="5077">
                  <c:v>0.52754585830808598</c:v>
                </c:pt>
                <c:pt idx="5078">
                  <c:v>0.52761253187814716</c:v>
                </c:pt>
                <c:pt idx="5079">
                  <c:v>0.52768864052002507</c:v>
                </c:pt>
                <c:pt idx="5080">
                  <c:v>0.52776415344752026</c:v>
                </c:pt>
                <c:pt idx="5081">
                  <c:v>0.52784555943515266</c:v>
                </c:pt>
                <c:pt idx="5082">
                  <c:v>0.5279269587963894</c:v>
                </c:pt>
                <c:pt idx="5083">
                  <c:v>0.5280236856539744</c:v>
                </c:pt>
                <c:pt idx="5084">
                  <c:v>0.52812688997119095</c:v>
                </c:pt>
                <c:pt idx="5085">
                  <c:v>0.52823185257983241</c:v>
                </c:pt>
                <c:pt idx="5086">
                  <c:v>0.52833031871920499</c:v>
                </c:pt>
                <c:pt idx="5087">
                  <c:v>0.52841934263102741</c:v>
                </c:pt>
                <c:pt idx="5088">
                  <c:v>0.52850717965037886</c:v>
                </c:pt>
                <c:pt idx="5089">
                  <c:v>0.52859559838742787</c:v>
                </c:pt>
                <c:pt idx="5090">
                  <c:v>0.52868459868719953</c:v>
                </c:pt>
                <c:pt idx="5091">
                  <c:v>0.5287659297825974</c:v>
                </c:pt>
                <c:pt idx="5092">
                  <c:v>0.5288337006428625</c:v>
                </c:pt>
                <c:pt idx="5093">
                  <c:v>0.52890323466476785</c:v>
                </c:pt>
                <c:pt idx="5094">
                  <c:v>0.52896628252194222</c:v>
                </c:pt>
                <c:pt idx="5095">
                  <c:v>0.52902932640433498</c:v>
                </c:pt>
                <c:pt idx="5096">
                  <c:v>0.52909177717282385</c:v>
                </c:pt>
                <c:pt idx="5097">
                  <c:v>0.52915599134892066</c:v>
                </c:pt>
                <c:pt idx="5098">
                  <c:v>0.52921548887758163</c:v>
                </c:pt>
                <c:pt idx="5099">
                  <c:v>0.52926850349490229</c:v>
                </c:pt>
                <c:pt idx="5100">
                  <c:v>0.52932092629718397</c:v>
                </c:pt>
                <c:pt idx="5101">
                  <c:v>0.52937040147743963</c:v>
                </c:pt>
                <c:pt idx="5102">
                  <c:v>0.529424585771193</c:v>
                </c:pt>
                <c:pt idx="5103">
                  <c:v>0.52947700039205736</c:v>
                </c:pt>
                <c:pt idx="5104">
                  <c:v>0.52952646785131285</c:v>
                </c:pt>
                <c:pt idx="5105">
                  <c:v>0.52957593286365978</c:v>
                </c:pt>
                <c:pt idx="5106">
                  <c:v>0.5296365830513553</c:v>
                </c:pt>
                <c:pt idx="5107">
                  <c:v>0.52969605199371772</c:v>
                </c:pt>
                <c:pt idx="5108">
                  <c:v>0.52975963863347952</c:v>
                </c:pt>
                <c:pt idx="5109">
                  <c:v>0.52981792283491569</c:v>
                </c:pt>
                <c:pt idx="5110">
                  <c:v>0.52988150172603887</c:v>
                </c:pt>
                <c:pt idx="5111">
                  <c:v>0.52994566521226916</c:v>
                </c:pt>
                <c:pt idx="5112">
                  <c:v>0.52999864113472472</c:v>
                </c:pt>
                <c:pt idx="5113">
                  <c:v>0.53005396854646958</c:v>
                </c:pt>
                <c:pt idx="5114">
                  <c:v>0.53012106364084277</c:v>
                </c:pt>
                <c:pt idx="5115">
                  <c:v>0.530184623262143</c:v>
                </c:pt>
                <c:pt idx="5116">
                  <c:v>0.53024052884880279</c:v>
                </c:pt>
                <c:pt idx="5117">
                  <c:v>0.53029407758537439</c:v>
                </c:pt>
                <c:pt idx="5118">
                  <c:v>0.53034703505406677</c:v>
                </c:pt>
                <c:pt idx="5119">
                  <c:v>0.53040351992966805</c:v>
                </c:pt>
                <c:pt idx="5120">
                  <c:v>0.53047529818900552</c:v>
                </c:pt>
                <c:pt idx="5121">
                  <c:v>0.53054530644589026</c:v>
                </c:pt>
                <c:pt idx="5122">
                  <c:v>0.53061648628708336</c:v>
                </c:pt>
                <c:pt idx="5123">
                  <c:v>0.53069589583303467</c:v>
                </c:pt>
                <c:pt idx="5124">
                  <c:v>0.53078235683432473</c:v>
                </c:pt>
                <c:pt idx="5125">
                  <c:v>0.53086939845438885</c:v>
                </c:pt>
                <c:pt idx="5126">
                  <c:v>0.53095819662414645</c:v>
                </c:pt>
                <c:pt idx="5127">
                  <c:v>0.53104463495060139</c:v>
                </c:pt>
                <c:pt idx="5128">
                  <c:v>0.53113459343746627</c:v>
                </c:pt>
                <c:pt idx="5129">
                  <c:v>0.53123571357827404</c:v>
                </c:pt>
                <c:pt idx="5130">
                  <c:v>0.53134975542117258</c:v>
                </c:pt>
                <c:pt idx="5131">
                  <c:v>0.5314608455356481</c:v>
                </c:pt>
                <c:pt idx="5132">
                  <c:v>0.53155958194477904</c:v>
                </c:pt>
                <c:pt idx="5133">
                  <c:v>0.53164949412179863</c:v>
                </c:pt>
                <c:pt idx="5134">
                  <c:v>0.53173822305057239</c:v>
                </c:pt>
                <c:pt idx="5135">
                  <c:v>0.53181519342612305</c:v>
                </c:pt>
                <c:pt idx="5136">
                  <c:v>0.53188452044876677</c:v>
                </c:pt>
                <c:pt idx="5137">
                  <c:v>0.53194444332451873</c:v>
                </c:pt>
                <c:pt idx="5138">
                  <c:v>0.53199966318770497</c:v>
                </c:pt>
                <c:pt idx="5139">
                  <c:v>0.53205957916437674</c:v>
                </c:pt>
                <c:pt idx="5140">
                  <c:v>0.53212125362602969</c:v>
                </c:pt>
                <c:pt idx="5141">
                  <c:v>0.53218468624709858</c:v>
                </c:pt>
                <c:pt idx="5142">
                  <c:v>0.53224517842439201</c:v>
                </c:pt>
                <c:pt idx="5143">
                  <c:v>0.53229803267118425</c:v>
                </c:pt>
                <c:pt idx="5144">
                  <c:v>0.53234677355613469</c:v>
                </c:pt>
                <c:pt idx="5145">
                  <c:v>0.53240608154931335</c:v>
                </c:pt>
                <c:pt idx="5146">
                  <c:v>0.53246949610614625</c:v>
                </c:pt>
                <c:pt idx="5147">
                  <c:v>0.53253584221739314</c:v>
                </c:pt>
                <c:pt idx="5148">
                  <c:v>0.53261040294758266</c:v>
                </c:pt>
                <c:pt idx="5149">
                  <c:v>0.5326902413453154</c:v>
                </c:pt>
                <c:pt idx="5150">
                  <c:v>0.5327765300927586</c:v>
                </c:pt>
                <c:pt idx="5151">
                  <c:v>0.53286046370308304</c:v>
                </c:pt>
                <c:pt idx="5152">
                  <c:v>0.53293441335396863</c:v>
                </c:pt>
                <c:pt idx="5153">
                  <c:v>0.53301598638726022</c:v>
                </c:pt>
                <c:pt idx="5154">
                  <c:v>0.53309755276693482</c:v>
                </c:pt>
                <c:pt idx="5155">
                  <c:v>0.53317617880627655</c:v>
                </c:pt>
                <c:pt idx="5156">
                  <c:v>0.53325186519828083</c:v>
                </c:pt>
                <c:pt idx="5157">
                  <c:v>0.53334103871239813</c:v>
                </c:pt>
                <c:pt idx="5158">
                  <c:v>0.53343372380547505</c:v>
                </c:pt>
                <c:pt idx="5159">
                  <c:v>0.53353695784652266</c:v>
                </c:pt>
                <c:pt idx="5160">
                  <c:v>0.53365132402780524</c:v>
                </c:pt>
                <c:pt idx="5161">
                  <c:v>0.53376802269877488</c:v>
                </c:pt>
                <c:pt idx="5162">
                  <c:v>0.53388412142973518</c:v>
                </c:pt>
                <c:pt idx="5163">
                  <c:v>0.53399551663129674</c:v>
                </c:pt>
                <c:pt idx="5164">
                  <c:v>0.53409107210029305</c:v>
                </c:pt>
                <c:pt idx="5165">
                  <c:v>0.5341766539101076</c:v>
                </c:pt>
                <c:pt idx="5166">
                  <c:v>0.53425167851293731</c:v>
                </c:pt>
                <c:pt idx="5167">
                  <c:v>0.53432025076540746</c:v>
                </c:pt>
                <c:pt idx="5168">
                  <c:v>0.5343811999314777</c:v>
                </c:pt>
                <c:pt idx="5169">
                  <c:v>0.53443745740318782</c:v>
                </c:pt>
                <c:pt idx="5170">
                  <c:v>0.53449078187646759</c:v>
                </c:pt>
                <c:pt idx="5171">
                  <c:v>0.53454058788208603</c:v>
                </c:pt>
                <c:pt idx="5172">
                  <c:v>0.53459449276342041</c:v>
                </c:pt>
                <c:pt idx="5173">
                  <c:v>0.5346448794814922</c:v>
                </c:pt>
                <c:pt idx="5174">
                  <c:v>0.53470170796581862</c:v>
                </c:pt>
                <c:pt idx="5175">
                  <c:v>0.53476029065148822</c:v>
                </c:pt>
                <c:pt idx="5176">
                  <c:v>0.53481652680115455</c:v>
                </c:pt>
                <c:pt idx="5177">
                  <c:v>0.53486690233318357</c:v>
                </c:pt>
                <c:pt idx="5178">
                  <c:v>0.53491024669004794</c:v>
                </c:pt>
                <c:pt idx="5179">
                  <c:v>0.53496354595871842</c:v>
                </c:pt>
                <c:pt idx="5180">
                  <c:v>0.53502094199430805</c:v>
                </c:pt>
                <c:pt idx="5181">
                  <c:v>0.53509004713546526</c:v>
                </c:pt>
                <c:pt idx="5182">
                  <c:v>0.53516500324518446</c:v>
                </c:pt>
                <c:pt idx="5183">
                  <c:v>0.53523234183388091</c:v>
                </c:pt>
                <c:pt idx="5184">
                  <c:v>0.53529089344274949</c:v>
                </c:pt>
                <c:pt idx="5185">
                  <c:v>0.53535763809529813</c:v>
                </c:pt>
                <c:pt idx="5186">
                  <c:v>0.53543901370613567</c:v>
                </c:pt>
                <c:pt idx="5187">
                  <c:v>0.53553560205923589</c:v>
                </c:pt>
                <c:pt idx="5188">
                  <c:v>0.53562983988455437</c:v>
                </c:pt>
                <c:pt idx="5189">
                  <c:v>0.5357147048600398</c:v>
                </c:pt>
                <c:pt idx="5190">
                  <c:v>0.5357931254001751</c:v>
                </c:pt>
                <c:pt idx="5191">
                  <c:v>0.53587797652015834</c:v>
                </c:pt>
                <c:pt idx="5192">
                  <c:v>0.53595638425798897</c:v>
                </c:pt>
                <c:pt idx="5193">
                  <c:v>0.53602776506114702</c:v>
                </c:pt>
                <c:pt idx="5194">
                  <c:v>0.5360968006630682</c:v>
                </c:pt>
                <c:pt idx="5195">
                  <c:v>0.53616992639929417</c:v>
                </c:pt>
                <c:pt idx="5196">
                  <c:v>0.53624012207562033</c:v>
                </c:pt>
                <c:pt idx="5197">
                  <c:v>0.53629978452654814</c:v>
                </c:pt>
                <c:pt idx="5198">
                  <c:v>0.5363559341700419</c:v>
                </c:pt>
                <c:pt idx="5199">
                  <c:v>0.53641909875064131</c:v>
                </c:pt>
                <c:pt idx="5200">
                  <c:v>0.5364845985462704</c:v>
                </c:pt>
                <c:pt idx="5201">
                  <c:v>0.53654541594380734</c:v>
                </c:pt>
                <c:pt idx="5202">
                  <c:v>0.53661850888326668</c:v>
                </c:pt>
                <c:pt idx="5203">
                  <c:v>0.53670212065456646</c:v>
                </c:pt>
                <c:pt idx="5204">
                  <c:v>0.53679391014333111</c:v>
                </c:pt>
                <c:pt idx="5205">
                  <c:v>0.53688627577332759</c:v>
                </c:pt>
                <c:pt idx="5206">
                  <c:v>0.53696518901527357</c:v>
                </c:pt>
                <c:pt idx="5207">
                  <c:v>0.53702656167622731</c:v>
                </c:pt>
                <c:pt idx="5208">
                  <c:v>0.53707682600230133</c:v>
                </c:pt>
                <c:pt idx="5209">
                  <c:v>0.53712591895162864</c:v>
                </c:pt>
                <c:pt idx="5210">
                  <c:v>0.53717676267993419</c:v>
                </c:pt>
                <c:pt idx="5211">
                  <c:v>0.53723111001375801</c:v>
                </c:pt>
                <c:pt idx="5212">
                  <c:v>0.53727552069570295</c:v>
                </c:pt>
                <c:pt idx="5213">
                  <c:v>0.53733161558021481</c:v>
                </c:pt>
                <c:pt idx="5214">
                  <c:v>0.53740172976118716</c:v>
                </c:pt>
                <c:pt idx="5215">
                  <c:v>0.53747242324973288</c:v>
                </c:pt>
                <c:pt idx="5216">
                  <c:v>0.53754661682547955</c:v>
                </c:pt>
                <c:pt idx="5217">
                  <c:v>0.53760853795783825</c:v>
                </c:pt>
                <c:pt idx="5218">
                  <c:v>0.5376605253815665</c:v>
                </c:pt>
                <c:pt idx="5219">
                  <c:v>0.53771776683420669</c:v>
                </c:pt>
                <c:pt idx="5220">
                  <c:v>0.53778084545647353</c:v>
                </c:pt>
                <c:pt idx="5221">
                  <c:v>0.53785735214924046</c:v>
                </c:pt>
                <c:pt idx="5222">
                  <c:v>0.5379332690354699</c:v>
                </c:pt>
                <c:pt idx="5223">
                  <c:v>0.5380033410461682</c:v>
                </c:pt>
                <c:pt idx="5224">
                  <c:v>0.53806523390497829</c:v>
                </c:pt>
                <c:pt idx="5225">
                  <c:v>0.5381189491302214</c:v>
                </c:pt>
                <c:pt idx="5226">
                  <c:v>0.53818492149132902</c:v>
                </c:pt>
                <c:pt idx="5227">
                  <c:v>0.53826139727700173</c:v>
                </c:pt>
                <c:pt idx="5228">
                  <c:v>0.53834720665356761</c:v>
                </c:pt>
                <c:pt idx="5229">
                  <c:v>0.53842425369724645</c:v>
                </c:pt>
                <c:pt idx="5230">
                  <c:v>0.53849312405990524</c:v>
                </c:pt>
                <c:pt idx="5231">
                  <c:v>0.53856082250537629</c:v>
                </c:pt>
                <c:pt idx="5232">
                  <c:v>0.53862851636807818</c:v>
                </c:pt>
                <c:pt idx="5233">
                  <c:v>0.53869737266501394</c:v>
                </c:pt>
                <c:pt idx="5234">
                  <c:v>0.53876213993900823</c:v>
                </c:pt>
                <c:pt idx="5235">
                  <c:v>0.53882106867871749</c:v>
                </c:pt>
                <c:pt idx="5236">
                  <c:v>0.53889457887216397</c:v>
                </c:pt>
                <c:pt idx="5237">
                  <c:v>0.53896808366225923</c:v>
                </c:pt>
                <c:pt idx="5238">
                  <c:v>0.53904624949519675</c:v>
                </c:pt>
                <c:pt idx="5239">
                  <c:v>0.53911332724153793</c:v>
                </c:pt>
                <c:pt idx="5240">
                  <c:v>0.53918973206231113</c:v>
                </c:pt>
                <c:pt idx="5241">
                  <c:v>0.53927662816000199</c:v>
                </c:pt>
                <c:pt idx="5242">
                  <c:v>0.53936293358796705</c:v>
                </c:pt>
                <c:pt idx="5243">
                  <c:v>0.53944340085794862</c:v>
                </c:pt>
                <c:pt idx="5244">
                  <c:v>0.53953843719192651</c:v>
                </c:pt>
                <c:pt idx="5245">
                  <c:v>0.53964570661960121</c:v>
                </c:pt>
                <c:pt idx="5246">
                  <c:v>0.53974655270669814</c:v>
                </c:pt>
                <c:pt idx="5247">
                  <c:v>0.5398345661244297</c:v>
                </c:pt>
                <c:pt idx="5248">
                  <c:v>0.53992315458968665</c:v>
                </c:pt>
                <c:pt idx="5249">
                  <c:v>0.54000707326554576</c:v>
                </c:pt>
                <c:pt idx="5250">
                  <c:v>0.54009564645065455</c:v>
                </c:pt>
                <c:pt idx="5251">
                  <c:v>0.54018887290769135</c:v>
                </c:pt>
                <c:pt idx="5252">
                  <c:v>0.54029141197312602</c:v>
                </c:pt>
                <c:pt idx="5253">
                  <c:v>0.5403863677532228</c:v>
                </c:pt>
                <c:pt idx="5254">
                  <c:v>0.5404818969852403</c:v>
                </c:pt>
                <c:pt idx="5255">
                  <c:v>0.54056984570944355</c:v>
                </c:pt>
                <c:pt idx="5256">
                  <c:v>0.54065895142877929</c:v>
                </c:pt>
                <c:pt idx="5257">
                  <c:v>0.54076668303509468</c:v>
                </c:pt>
                <c:pt idx="5258">
                  <c:v>0.54089478119106404</c:v>
                </c:pt>
                <c:pt idx="5259">
                  <c:v>0.54102344509231348</c:v>
                </c:pt>
                <c:pt idx="5260">
                  <c:v>0.54113986874414277</c:v>
                </c:pt>
                <c:pt idx="5261">
                  <c:v>0.54123940021872563</c:v>
                </c:pt>
                <c:pt idx="5262">
                  <c:v>0.54133426602878054</c:v>
                </c:pt>
                <c:pt idx="5263">
                  <c:v>0.54142213982344578</c:v>
                </c:pt>
                <c:pt idx="5264">
                  <c:v>0.54150185969832187</c:v>
                </c:pt>
                <c:pt idx="5265">
                  <c:v>0.54157808224842208</c:v>
                </c:pt>
                <c:pt idx="5266">
                  <c:v>0.54166244394605056</c:v>
                </c:pt>
                <c:pt idx="5267">
                  <c:v>0.54173283688118867</c:v>
                </c:pt>
                <c:pt idx="5268">
                  <c:v>0.54181136860557322</c:v>
                </c:pt>
                <c:pt idx="5269">
                  <c:v>0.54190385361681448</c:v>
                </c:pt>
                <c:pt idx="5270">
                  <c:v>0.5419922589646976</c:v>
                </c:pt>
                <c:pt idx="5271">
                  <c:v>0.54206088404381791</c:v>
                </c:pt>
                <c:pt idx="5272">
                  <c:v>0.54211612962643874</c:v>
                </c:pt>
                <c:pt idx="5273">
                  <c:v>0.54217369809149629</c:v>
                </c:pt>
                <c:pt idx="5274">
                  <c:v>0.54223068179301004</c:v>
                </c:pt>
                <c:pt idx="5275">
                  <c:v>0.54227952238140942</c:v>
                </c:pt>
                <c:pt idx="5276">
                  <c:v>0.54232894197733572</c:v>
                </c:pt>
                <c:pt idx="5277">
                  <c:v>0.54238766091045876</c:v>
                </c:pt>
                <c:pt idx="5278">
                  <c:v>0.54245218962270603</c:v>
                </c:pt>
                <c:pt idx="5279">
                  <c:v>0.54251380774961577</c:v>
                </c:pt>
                <c:pt idx="5280">
                  <c:v>0.54258181580249298</c:v>
                </c:pt>
                <c:pt idx="5281">
                  <c:v>0.54265446886873137</c:v>
                </c:pt>
                <c:pt idx="5282">
                  <c:v>0.542730022458638</c:v>
                </c:pt>
                <c:pt idx="5283">
                  <c:v>0.54283113910025693</c:v>
                </c:pt>
                <c:pt idx="5284">
                  <c:v>0.54294328525528657</c:v>
                </c:pt>
                <c:pt idx="5285">
                  <c:v>0.54305135203368882</c:v>
                </c:pt>
                <c:pt idx="5286">
                  <c:v>0.54315940713492417</c:v>
                </c:pt>
                <c:pt idx="5287">
                  <c:v>0.54326745056151626</c:v>
                </c:pt>
                <c:pt idx="5288">
                  <c:v>0.54336735129976133</c:v>
                </c:pt>
                <c:pt idx="5289">
                  <c:v>0.54346085399500099</c:v>
                </c:pt>
                <c:pt idx="5290">
                  <c:v>0.5435537672674966</c:v>
                </c:pt>
                <c:pt idx="5291">
                  <c:v>0.54363041421890146</c:v>
                </c:pt>
                <c:pt idx="5292">
                  <c:v>0.54368905678291046</c:v>
                </c:pt>
                <c:pt idx="5293">
                  <c:v>0.54373666504817875</c:v>
                </c:pt>
                <c:pt idx="5294">
                  <c:v>0.54378543214061903</c:v>
                </c:pt>
                <c:pt idx="5295">
                  <c:v>0.54383361633661842</c:v>
                </c:pt>
                <c:pt idx="5296">
                  <c:v>0.54388237870137046</c:v>
                </c:pt>
                <c:pt idx="5297">
                  <c:v>0.54392823637483312</c:v>
                </c:pt>
                <c:pt idx="5298">
                  <c:v>0.54397931586439763</c:v>
                </c:pt>
                <c:pt idx="5299">
                  <c:v>0.54403909877120527</c:v>
                </c:pt>
                <c:pt idx="5300">
                  <c:v>0.5441017799226554</c:v>
                </c:pt>
                <c:pt idx="5301">
                  <c:v>0.54416271616450418</c:v>
                </c:pt>
                <c:pt idx="5302">
                  <c:v>0.54423061217453705</c:v>
                </c:pt>
                <c:pt idx="5303">
                  <c:v>0.54429212081913214</c:v>
                </c:pt>
                <c:pt idx="5304">
                  <c:v>0.54434202127932918</c:v>
                </c:pt>
                <c:pt idx="5305">
                  <c:v>0.54438495689158328</c:v>
                </c:pt>
                <c:pt idx="5306">
                  <c:v>0.54442440961272365</c:v>
                </c:pt>
                <c:pt idx="5307">
                  <c:v>0.54446037985489437</c:v>
                </c:pt>
                <c:pt idx="5308">
                  <c:v>0.54449518853479029</c:v>
                </c:pt>
                <c:pt idx="5309">
                  <c:v>0.54453057611729128</c:v>
                </c:pt>
                <c:pt idx="5310">
                  <c:v>0.54457640407624097</c:v>
                </c:pt>
                <c:pt idx="5311">
                  <c:v>0.54462571029425799</c:v>
                </c:pt>
                <c:pt idx="5312">
                  <c:v>0.54466747365955615</c:v>
                </c:pt>
                <c:pt idx="5313">
                  <c:v>0.54470807525926468</c:v>
                </c:pt>
                <c:pt idx="5314">
                  <c:v>0.54476085487451364</c:v>
                </c:pt>
                <c:pt idx="5315">
                  <c:v>0.54481711139731259</c:v>
                </c:pt>
                <c:pt idx="5316">
                  <c:v>0.5448658258292628</c:v>
                </c:pt>
                <c:pt idx="5317">
                  <c:v>0.54490815906314838</c:v>
                </c:pt>
                <c:pt idx="5318">
                  <c:v>0.54495338985326247</c:v>
                </c:pt>
                <c:pt idx="5319">
                  <c:v>0.54500441700667757</c:v>
                </c:pt>
                <c:pt idx="5320">
                  <c:v>0.54506645787887609</c:v>
                </c:pt>
                <c:pt idx="5321">
                  <c:v>0.54513545208541936</c:v>
                </c:pt>
                <c:pt idx="5322">
                  <c:v>0.54520560097792181</c:v>
                </c:pt>
                <c:pt idx="5323">
                  <c:v>0.54528791819606359</c:v>
                </c:pt>
                <c:pt idx="5324">
                  <c:v>0.54538761730192642</c:v>
                </c:pt>
                <c:pt idx="5325">
                  <c:v>0.54548498822901526</c:v>
                </c:pt>
                <c:pt idx="5326">
                  <c:v>0.54556554391259537</c:v>
                </c:pt>
                <c:pt idx="5327">
                  <c:v>0.54563508316869247</c:v>
                </c:pt>
                <c:pt idx="5328">
                  <c:v>0.54570056154766822</c:v>
                </c:pt>
                <c:pt idx="5329">
                  <c:v>0.54576893262418025</c:v>
                </c:pt>
                <c:pt idx="5330">
                  <c:v>0.54584077515927909</c:v>
                </c:pt>
                <c:pt idx="5331">
                  <c:v>0.54590624007170263</c:v>
                </c:pt>
                <c:pt idx="5332">
                  <c:v>0.54597633491700859</c:v>
                </c:pt>
                <c:pt idx="5333">
                  <c:v>0.54605453411124905</c:v>
                </c:pt>
                <c:pt idx="5334">
                  <c:v>0.54615184012483753</c:v>
                </c:pt>
                <c:pt idx="5335">
                  <c:v>0.54625319048820731</c:v>
                </c:pt>
                <c:pt idx="5336">
                  <c:v>0.54634005405339747</c:v>
                </c:pt>
                <c:pt idx="5337">
                  <c:v>0.54641127654699662</c:v>
                </c:pt>
                <c:pt idx="5338">
                  <c:v>0.54647149323444866</c:v>
                </c:pt>
                <c:pt idx="5339">
                  <c:v>0.54654328531534968</c:v>
                </c:pt>
                <c:pt idx="5340">
                  <c:v>0.5466110198919375</c:v>
                </c:pt>
                <c:pt idx="5341">
                  <c:v>0.54667585553072162</c:v>
                </c:pt>
                <c:pt idx="5342">
                  <c:v>0.54673952929877134</c:v>
                </c:pt>
                <c:pt idx="5343">
                  <c:v>0.54679451701771231</c:v>
                </c:pt>
                <c:pt idx="5344">
                  <c:v>0.54684718662906617</c:v>
                </c:pt>
                <c:pt idx="5345">
                  <c:v>0.54688943607035256</c:v>
                </c:pt>
                <c:pt idx="5346">
                  <c:v>0.54694788783363035</c:v>
                </c:pt>
                <c:pt idx="5347">
                  <c:v>0.5470063361804991</c:v>
                </c:pt>
                <c:pt idx="5348">
                  <c:v>0.54706073058274973</c:v>
                </c:pt>
                <c:pt idx="5349">
                  <c:v>0.5471110717017047</c:v>
                </c:pt>
                <c:pt idx="5350">
                  <c:v>0.54716198887625223</c:v>
                </c:pt>
                <c:pt idx="5351">
                  <c:v>0.54721463913707125</c:v>
                </c:pt>
                <c:pt idx="5352">
                  <c:v>0.54726323691755074</c:v>
                </c:pt>
                <c:pt idx="5353">
                  <c:v>0.5473135678433988</c:v>
                </c:pt>
                <c:pt idx="5354">
                  <c:v>0.54735464062987782</c:v>
                </c:pt>
                <c:pt idx="5355">
                  <c:v>0.54739744709088334</c:v>
                </c:pt>
                <c:pt idx="5356">
                  <c:v>0.54745008495655145</c:v>
                </c:pt>
                <c:pt idx="5357">
                  <c:v>0.54750329844386947</c:v>
                </c:pt>
                <c:pt idx="5358">
                  <c:v>0.54756634119352587</c:v>
                </c:pt>
                <c:pt idx="5359">
                  <c:v>0.54764210290966331</c:v>
                </c:pt>
                <c:pt idx="5360">
                  <c:v>0.54772479807825969</c:v>
                </c:pt>
                <c:pt idx="5361">
                  <c:v>0.54781558140252418</c:v>
                </c:pt>
                <c:pt idx="5362">
                  <c:v>0.54792023220572772</c:v>
                </c:pt>
                <c:pt idx="5363">
                  <c:v>0.54802834059518857</c:v>
                </c:pt>
                <c:pt idx="5364">
                  <c:v>0.54811794029558092</c:v>
                </c:pt>
                <c:pt idx="5365">
                  <c:v>0.54819886215747526</c:v>
                </c:pt>
                <c:pt idx="5366">
                  <c:v>0.54826648469083183</c:v>
                </c:pt>
                <c:pt idx="5367">
                  <c:v>0.54833930384391949</c:v>
                </c:pt>
                <c:pt idx="5368">
                  <c:v>0.54841962993321181</c:v>
                </c:pt>
                <c:pt idx="5369">
                  <c:v>0.54851266144004551</c:v>
                </c:pt>
                <c:pt idx="5370">
                  <c:v>0.54861492832724335</c:v>
                </c:pt>
                <c:pt idx="5371">
                  <c:v>0.54873393763841793</c:v>
                </c:pt>
                <c:pt idx="5372">
                  <c:v>0.54886101932323006</c:v>
                </c:pt>
                <c:pt idx="5373">
                  <c:v>0.54898692979181229</c:v>
                </c:pt>
                <c:pt idx="5374">
                  <c:v>0.54911571171424223</c:v>
                </c:pt>
                <c:pt idx="5375">
                  <c:v>0.54924274489490243</c:v>
                </c:pt>
                <c:pt idx="5376">
                  <c:v>0.54935763828233708</c:v>
                </c:pt>
                <c:pt idx="5377">
                  <c:v>0.54945981879729466</c:v>
                </c:pt>
                <c:pt idx="5378">
                  <c:v>0.54956487488117745</c:v>
                </c:pt>
                <c:pt idx="5379">
                  <c:v>0.54966299422207887</c:v>
                </c:pt>
                <c:pt idx="5380">
                  <c:v>0.54974379115691807</c:v>
                </c:pt>
                <c:pt idx="5381">
                  <c:v>0.54980784694433704</c:v>
                </c:pt>
                <c:pt idx="5382">
                  <c:v>0.54987651480800581</c:v>
                </c:pt>
                <c:pt idx="5383">
                  <c:v>0.54994575493799724</c:v>
                </c:pt>
                <c:pt idx="5384">
                  <c:v>0.55001095167783709</c:v>
                </c:pt>
                <c:pt idx="5385">
                  <c:v>0.55008133630678635</c:v>
                </c:pt>
                <c:pt idx="5386">
                  <c:v>0.55016556058107957</c:v>
                </c:pt>
                <c:pt idx="5387">
                  <c:v>0.55025323859056796</c:v>
                </c:pt>
                <c:pt idx="5388">
                  <c:v>0.55033975540631874</c:v>
                </c:pt>
                <c:pt idx="5389">
                  <c:v>0.55041646072269801</c:v>
                </c:pt>
                <c:pt idx="5390">
                  <c:v>0.55047470669429899</c:v>
                </c:pt>
                <c:pt idx="5391">
                  <c:v>0.55053064270121499</c:v>
                </c:pt>
                <c:pt idx="5392">
                  <c:v>0.55058830541242787</c:v>
                </c:pt>
                <c:pt idx="5393">
                  <c:v>0.55063385660346964</c:v>
                </c:pt>
                <c:pt idx="5394">
                  <c:v>0.55067191043811892</c:v>
                </c:pt>
                <c:pt idx="5395">
                  <c:v>0.55070823320220441</c:v>
                </c:pt>
                <c:pt idx="5396">
                  <c:v>0.5507445546469949</c:v>
                </c:pt>
                <c:pt idx="5397">
                  <c:v>0.55078894573246517</c:v>
                </c:pt>
                <c:pt idx="5398">
                  <c:v>0.5508362171893918</c:v>
                </c:pt>
                <c:pt idx="5399">
                  <c:v>0.55088925079830087</c:v>
                </c:pt>
                <c:pt idx="5400">
                  <c:v>0.55093248263769257</c:v>
                </c:pt>
                <c:pt idx="5401">
                  <c:v>0.55097744176812147</c:v>
                </c:pt>
                <c:pt idx="5402">
                  <c:v>0.551026433390852</c:v>
                </c:pt>
                <c:pt idx="5403">
                  <c:v>0.55107023563295743</c:v>
                </c:pt>
                <c:pt idx="5404">
                  <c:v>0.55111230703273961</c:v>
                </c:pt>
                <c:pt idx="5405">
                  <c:v>0.55116244460852915</c:v>
                </c:pt>
                <c:pt idx="5406">
                  <c:v>0.55122237588351009</c:v>
                </c:pt>
                <c:pt idx="5407">
                  <c:v>0.5512851846150969</c:v>
                </c:pt>
                <c:pt idx="5408">
                  <c:v>0.55135490344943772</c:v>
                </c:pt>
                <c:pt idx="5409">
                  <c:v>0.55143153094105701</c:v>
                </c:pt>
                <c:pt idx="5410">
                  <c:v>0.55150411999085791</c:v>
                </c:pt>
                <c:pt idx="5411">
                  <c:v>0.55156748707582604</c:v>
                </c:pt>
                <c:pt idx="5412">
                  <c:v>0.55164582628464021</c:v>
                </c:pt>
                <c:pt idx="5413">
                  <c:v>0.5517253112680679</c:v>
                </c:pt>
                <c:pt idx="5414">
                  <c:v>0.5518042140244932</c:v>
                </c:pt>
                <c:pt idx="5415">
                  <c:v>0.55187389668335829</c:v>
                </c:pt>
                <c:pt idx="5416">
                  <c:v>0.5519406953349717</c:v>
                </c:pt>
                <c:pt idx="5417">
                  <c:v>0.55200057998793495</c:v>
                </c:pt>
                <c:pt idx="5418">
                  <c:v>0.55205815800328273</c:v>
                </c:pt>
                <c:pt idx="5419">
                  <c:v>0.55212148999131228</c:v>
                </c:pt>
                <c:pt idx="5420">
                  <c:v>0.55219460466191872</c:v>
                </c:pt>
                <c:pt idx="5421">
                  <c:v>0.55227519731732333</c:v>
                </c:pt>
                <c:pt idx="5422">
                  <c:v>0.55236153938392241</c:v>
                </c:pt>
                <c:pt idx="5423">
                  <c:v>0.55244844953528438</c:v>
                </c:pt>
                <c:pt idx="5424">
                  <c:v>0.5525370785991145</c:v>
                </c:pt>
                <c:pt idx="5425">
                  <c:v>0.55262857698889289</c:v>
                </c:pt>
                <c:pt idx="5426">
                  <c:v>0.55271661470591882</c:v>
                </c:pt>
                <c:pt idx="5427">
                  <c:v>0.55280694600609237</c:v>
                </c:pt>
                <c:pt idx="5428">
                  <c:v>0.55290129610370531</c:v>
                </c:pt>
                <c:pt idx="5429">
                  <c:v>0.553003690404689</c:v>
                </c:pt>
                <c:pt idx="5430">
                  <c:v>0.55309284544219461</c:v>
                </c:pt>
                <c:pt idx="5431">
                  <c:v>0.55316416374963429</c:v>
                </c:pt>
                <c:pt idx="5432">
                  <c:v>0.55321937443015456</c:v>
                </c:pt>
                <c:pt idx="5433">
                  <c:v>0.55328090774255534</c:v>
                </c:pt>
                <c:pt idx="5434">
                  <c:v>0.55333841208846213</c:v>
                </c:pt>
                <c:pt idx="5435">
                  <c:v>0.55340396300947603</c:v>
                </c:pt>
                <c:pt idx="5436">
                  <c:v>0.55347238438744595</c:v>
                </c:pt>
                <c:pt idx="5437">
                  <c:v>0.55353160247301159</c:v>
                </c:pt>
                <c:pt idx="5438">
                  <c:v>0.55358334356062089</c:v>
                </c:pt>
                <c:pt idx="5439">
                  <c:v>0.55364255507595561</c:v>
                </c:pt>
                <c:pt idx="5440">
                  <c:v>0.55370176308549446</c:v>
                </c:pt>
                <c:pt idx="5441">
                  <c:v>0.55376671541309541</c:v>
                </c:pt>
                <c:pt idx="5442">
                  <c:v>0.55383511197639601</c:v>
                </c:pt>
                <c:pt idx="5443">
                  <c:v>0.55390235445711711</c:v>
                </c:pt>
                <c:pt idx="5444">
                  <c:v>0.55396729375757137</c:v>
                </c:pt>
                <c:pt idx="5445">
                  <c:v>0.55403107958432485</c:v>
                </c:pt>
                <c:pt idx="5446">
                  <c:v>0.55408969000033181</c:v>
                </c:pt>
                <c:pt idx="5447">
                  <c:v>0.55414312591531245</c:v>
                </c:pt>
                <c:pt idx="5448">
                  <c:v>0.55419311176702868</c:v>
                </c:pt>
                <c:pt idx="5449">
                  <c:v>0.55424826566941099</c:v>
                </c:pt>
                <c:pt idx="5450">
                  <c:v>0.55430973570522957</c:v>
                </c:pt>
                <c:pt idx="5451">
                  <c:v>0.55437694627971845</c:v>
                </c:pt>
                <c:pt idx="5452">
                  <c:v>0.55444644990039693</c:v>
                </c:pt>
                <c:pt idx="5453">
                  <c:v>0.5545050359771454</c:v>
                </c:pt>
                <c:pt idx="5454">
                  <c:v>0.55456534158877313</c:v>
                </c:pt>
                <c:pt idx="5455">
                  <c:v>0.5546302378509721</c:v>
                </c:pt>
                <c:pt idx="5456">
                  <c:v>0.55470029811431254</c:v>
                </c:pt>
                <c:pt idx="5457">
                  <c:v>0.55477207608040269</c:v>
                </c:pt>
                <c:pt idx="5458">
                  <c:v>0.55484097808111443</c:v>
                </c:pt>
                <c:pt idx="5459">
                  <c:v>0.55490987533466751</c:v>
                </c:pt>
                <c:pt idx="5460">
                  <c:v>0.55497704558688254</c:v>
                </c:pt>
                <c:pt idx="5461">
                  <c:v>0.55504765560291403</c:v>
                </c:pt>
                <c:pt idx="5462">
                  <c:v>0.5551125205732983</c:v>
                </c:pt>
                <c:pt idx="5463">
                  <c:v>0.55516819776727389</c:v>
                </c:pt>
                <c:pt idx="5464">
                  <c:v>0.5552261676338649</c:v>
                </c:pt>
                <c:pt idx="5465">
                  <c:v>0.55528872540297181</c:v>
                </c:pt>
                <c:pt idx="5466">
                  <c:v>0.55536619978409796</c:v>
                </c:pt>
                <c:pt idx="5467">
                  <c:v>0.55545399682723029</c:v>
                </c:pt>
                <c:pt idx="5468">
                  <c:v>0.5555280157962027</c:v>
                </c:pt>
                <c:pt idx="5469">
                  <c:v>0.55559743946218465</c:v>
                </c:pt>
                <c:pt idx="5470">
                  <c:v>0.55567030044031518</c:v>
                </c:pt>
                <c:pt idx="5471">
                  <c:v>0.55575348168110017</c:v>
                </c:pt>
                <c:pt idx="5472">
                  <c:v>0.5558429654972088</c:v>
                </c:pt>
                <c:pt idx="5473">
                  <c:v>0.55592555883633243</c:v>
                </c:pt>
                <c:pt idx="5474">
                  <c:v>0.55600585137651037</c:v>
                </c:pt>
                <c:pt idx="5475">
                  <c:v>0.55607982951055746</c:v>
                </c:pt>
                <c:pt idx="5476">
                  <c:v>0.55615265535103275</c:v>
                </c:pt>
                <c:pt idx="5477">
                  <c:v>0.55623522311685336</c:v>
                </c:pt>
                <c:pt idx="5478">
                  <c:v>0.55632294389879422</c:v>
                </c:pt>
                <c:pt idx="5479">
                  <c:v>0.5564089371959563</c:v>
                </c:pt>
                <c:pt idx="5480">
                  <c:v>0.55649263023744477</c:v>
                </c:pt>
                <c:pt idx="5481">
                  <c:v>0.55658720640873349</c:v>
                </c:pt>
                <c:pt idx="5482">
                  <c:v>0.5566806274203332</c:v>
                </c:pt>
                <c:pt idx="5483">
                  <c:v>0.55677174748368741</c:v>
                </c:pt>
                <c:pt idx="5484">
                  <c:v>0.55686285924493217</c:v>
                </c:pt>
                <c:pt idx="5485">
                  <c:v>0.55694995203605335</c:v>
                </c:pt>
                <c:pt idx="5486">
                  <c:v>0.55703474562387567</c:v>
                </c:pt>
                <c:pt idx="5487">
                  <c:v>0.55710692909366322</c:v>
                </c:pt>
                <c:pt idx="5488">
                  <c:v>0.55716994214884352</c:v>
                </c:pt>
                <c:pt idx="5489">
                  <c:v>0.557224359319479</c:v>
                </c:pt>
                <c:pt idx="5490">
                  <c:v>0.55729137429219555</c:v>
                </c:pt>
                <c:pt idx="5491">
                  <c:v>0.55735666661281091</c:v>
                </c:pt>
                <c:pt idx="5492">
                  <c:v>0.55741680050523579</c:v>
                </c:pt>
                <c:pt idx="5493">
                  <c:v>0.55749239226851821</c:v>
                </c:pt>
                <c:pt idx="5494">
                  <c:v>0.55755938928202264</c:v>
                </c:pt>
                <c:pt idx="5495">
                  <c:v>0.55761607555700243</c:v>
                </c:pt>
                <c:pt idx="5496">
                  <c:v>0.55767619385264955</c:v>
                </c:pt>
                <c:pt idx="5497">
                  <c:v>0.5577494760297127</c:v>
                </c:pt>
                <c:pt idx="5498">
                  <c:v>0.55781187615018235</c:v>
                </c:pt>
                <c:pt idx="5499">
                  <c:v>0.55787827934122347</c:v>
                </c:pt>
                <c:pt idx="5500">
                  <c:v>0.55794467812317383</c:v>
                </c:pt>
                <c:pt idx="5501">
                  <c:v>0.55799905315234222</c:v>
                </c:pt>
                <c:pt idx="5502">
                  <c:v>0.55805514218969732</c:v>
                </c:pt>
                <c:pt idx="5503">
                  <c:v>0.55811237265852776</c:v>
                </c:pt>
                <c:pt idx="5504">
                  <c:v>0.55817017210761788</c:v>
                </c:pt>
                <c:pt idx="5505">
                  <c:v>0.55822625154816574</c:v>
                </c:pt>
                <c:pt idx="5506">
                  <c:v>0.55828461660559459</c:v>
                </c:pt>
                <c:pt idx="5507">
                  <c:v>0.55834755549710124</c:v>
                </c:pt>
                <c:pt idx="5508">
                  <c:v>0.55840991830966147</c:v>
                </c:pt>
                <c:pt idx="5509">
                  <c:v>0.55847284931555985</c:v>
                </c:pt>
                <c:pt idx="5510">
                  <c:v>0.55853348817456117</c:v>
                </c:pt>
                <c:pt idx="5511">
                  <c:v>0.55859126328923359</c:v>
                </c:pt>
                <c:pt idx="5512">
                  <c:v>0.55865532684029828</c:v>
                </c:pt>
                <c:pt idx="5513">
                  <c:v>0.55873768823298442</c:v>
                </c:pt>
                <c:pt idx="5514">
                  <c:v>0.55883033669219817</c:v>
                </c:pt>
                <c:pt idx="5515">
                  <c:v>0.5589338411768654</c:v>
                </c:pt>
                <c:pt idx="5516">
                  <c:v>0.55904533954638869</c:v>
                </c:pt>
                <c:pt idx="5517">
                  <c:v>0.55916139900212003</c:v>
                </c:pt>
                <c:pt idx="5518">
                  <c:v>0.55926372596888085</c:v>
                </c:pt>
                <c:pt idx="5519">
                  <c:v>0.55934889517986242</c:v>
                </c:pt>
                <c:pt idx="5520">
                  <c:v>0.5594197687249125</c:v>
                </c:pt>
                <c:pt idx="5521">
                  <c:v>0.55948606523608291</c:v>
                </c:pt>
                <c:pt idx="5522">
                  <c:v>0.55954892855752725</c:v>
                </c:pt>
                <c:pt idx="5523">
                  <c:v>0.55961121649640222</c:v>
                </c:pt>
                <c:pt idx="5524">
                  <c:v>0.55966092977365745</c:v>
                </c:pt>
                <c:pt idx="5525">
                  <c:v>0.55970035578803234</c:v>
                </c:pt>
                <c:pt idx="5526">
                  <c:v>0.55973978024805815</c:v>
                </c:pt>
                <c:pt idx="5527">
                  <c:v>0.55978434515742737</c:v>
                </c:pt>
                <c:pt idx="5528">
                  <c:v>0.55983862024931552</c:v>
                </c:pt>
                <c:pt idx="5529">
                  <c:v>0.55989060731197549</c:v>
                </c:pt>
                <c:pt idx="5530">
                  <c:v>0.55993687923723567</c:v>
                </c:pt>
                <c:pt idx="5531">
                  <c:v>0.55999171726513686</c:v>
                </c:pt>
                <c:pt idx="5532">
                  <c:v>0.56004826583194567</c:v>
                </c:pt>
                <c:pt idx="5533">
                  <c:v>0.56010424005183379</c:v>
                </c:pt>
                <c:pt idx="5534">
                  <c:v>0.56016420895369268</c:v>
                </c:pt>
                <c:pt idx="5535">
                  <c:v>0.56021732126368229</c:v>
                </c:pt>
                <c:pt idx="5536">
                  <c:v>0.56027214391527358</c:v>
                </c:pt>
                <c:pt idx="5537">
                  <c:v>0.56032810560551394</c:v>
                </c:pt>
                <c:pt idx="5538">
                  <c:v>0.56038634812051069</c:v>
                </c:pt>
                <c:pt idx="5539">
                  <c:v>0.56045315153436137</c:v>
                </c:pt>
                <c:pt idx="5540">
                  <c:v>0.56053308137883751</c:v>
                </c:pt>
                <c:pt idx="5541">
                  <c:v>0.56061757169675408</c:v>
                </c:pt>
                <c:pt idx="5542">
                  <c:v>0.56070148406831255</c:v>
                </c:pt>
                <c:pt idx="5543">
                  <c:v>0.56077739871859222</c:v>
                </c:pt>
                <c:pt idx="5544">
                  <c:v>0.56084817109639096</c:v>
                </c:pt>
                <c:pt idx="5545">
                  <c:v>0.56091779709636536</c:v>
                </c:pt>
                <c:pt idx="5546">
                  <c:v>0.56100168428013641</c:v>
                </c:pt>
                <c:pt idx="5547">
                  <c:v>0.56109583498238469</c:v>
                </c:pt>
                <c:pt idx="5548">
                  <c:v>0.56118997682111282</c:v>
                </c:pt>
                <c:pt idx="5549">
                  <c:v>0.56128182789122816</c:v>
                </c:pt>
                <c:pt idx="5550">
                  <c:v>0.56138108602234749</c:v>
                </c:pt>
                <c:pt idx="5551">
                  <c:v>0.56147348990953683</c:v>
                </c:pt>
                <c:pt idx="5552">
                  <c:v>0.56155618985166533</c:v>
                </c:pt>
                <c:pt idx="5553">
                  <c:v>0.56164287486291165</c:v>
                </c:pt>
                <c:pt idx="5554">
                  <c:v>0.56173810565366433</c:v>
                </c:pt>
                <c:pt idx="5555">
                  <c:v>0.56183503786334421</c:v>
                </c:pt>
                <c:pt idx="5556">
                  <c:v>0.56193823183075065</c:v>
                </c:pt>
                <c:pt idx="5557">
                  <c:v>0.56202887409969704</c:v>
                </c:pt>
                <c:pt idx="5558">
                  <c:v>0.56210753808878855</c:v>
                </c:pt>
                <c:pt idx="5559">
                  <c:v>0.56217707646231396</c:v>
                </c:pt>
                <c:pt idx="5560">
                  <c:v>0.56223863098767379</c:v>
                </c:pt>
                <c:pt idx="5561">
                  <c:v>0.56230702046119285</c:v>
                </c:pt>
                <c:pt idx="5562">
                  <c:v>0.56238737211655132</c:v>
                </c:pt>
                <c:pt idx="5563">
                  <c:v>0.56247398510980817</c:v>
                </c:pt>
                <c:pt idx="5564">
                  <c:v>0.56256514857793471</c:v>
                </c:pt>
                <c:pt idx="5565">
                  <c:v>0.5626551643478469</c:v>
                </c:pt>
                <c:pt idx="5566">
                  <c:v>0.56274289344046535</c:v>
                </c:pt>
                <c:pt idx="5567">
                  <c:v>0.56283175402567076</c:v>
                </c:pt>
                <c:pt idx="5568">
                  <c:v>0.56291377217337102</c:v>
                </c:pt>
                <c:pt idx="5569">
                  <c:v>0.56299692259480916</c:v>
                </c:pt>
                <c:pt idx="5570">
                  <c:v>0.56307778829060018</c:v>
                </c:pt>
                <c:pt idx="5571">
                  <c:v>0.56315181453236729</c:v>
                </c:pt>
                <c:pt idx="5572">
                  <c:v>0.56321217033553905</c:v>
                </c:pt>
                <c:pt idx="5573">
                  <c:v>0.56325373400639156</c:v>
                </c:pt>
                <c:pt idx="5574">
                  <c:v>0.56330326653603646</c:v>
                </c:pt>
                <c:pt idx="5575">
                  <c:v>0.5633527966123314</c:v>
                </c:pt>
                <c:pt idx="5576">
                  <c:v>0.56341484807350672</c:v>
                </c:pt>
                <c:pt idx="5577">
                  <c:v>0.5634751880036446</c:v>
                </c:pt>
                <c:pt idx="5578">
                  <c:v>0.56353040154201828</c:v>
                </c:pt>
                <c:pt idx="5579">
                  <c:v>0.56359073450028097</c:v>
                </c:pt>
                <c:pt idx="5580">
                  <c:v>0.56364935643520298</c:v>
                </c:pt>
                <c:pt idx="5581">
                  <c:v>0.56370911312306127</c:v>
                </c:pt>
                <c:pt idx="5582">
                  <c:v>0.56376203749329479</c:v>
                </c:pt>
                <c:pt idx="5583">
                  <c:v>0.56382121841793453</c:v>
                </c:pt>
                <c:pt idx="5584">
                  <c:v>0.56387470585579647</c:v>
                </c:pt>
                <c:pt idx="5585">
                  <c:v>0.56391851790212477</c:v>
                </c:pt>
                <c:pt idx="5586">
                  <c:v>0.56396403487825786</c:v>
                </c:pt>
                <c:pt idx="5587">
                  <c:v>0.56400215375168483</c:v>
                </c:pt>
                <c:pt idx="5588">
                  <c:v>0.56404197788830279</c:v>
                </c:pt>
                <c:pt idx="5589">
                  <c:v>0.56407611160029614</c:v>
                </c:pt>
                <c:pt idx="5590">
                  <c:v>0.56410341773103601</c:v>
                </c:pt>
                <c:pt idx="5591">
                  <c:v>0.56412901655144387</c:v>
                </c:pt>
                <c:pt idx="5592">
                  <c:v>0.56416257845652307</c:v>
                </c:pt>
                <c:pt idx="5593">
                  <c:v>0.56420068976258797</c:v>
                </c:pt>
                <c:pt idx="5594">
                  <c:v>0.56424505631908484</c:v>
                </c:pt>
                <c:pt idx="5595">
                  <c:v>0.56429738357374737</c:v>
                </c:pt>
                <c:pt idx="5596">
                  <c:v>0.56435653282552667</c:v>
                </c:pt>
                <c:pt idx="5597">
                  <c:v>0.5644293271021088</c:v>
                </c:pt>
                <c:pt idx="5598">
                  <c:v>0.56451121432979423</c:v>
                </c:pt>
                <c:pt idx="5599">
                  <c:v>0.56459423203478909</c:v>
                </c:pt>
                <c:pt idx="5600">
                  <c:v>0.56466928320607745</c:v>
                </c:pt>
                <c:pt idx="5601">
                  <c:v>0.56474091770642032</c:v>
                </c:pt>
                <c:pt idx="5602">
                  <c:v>0.56481823172644685</c:v>
                </c:pt>
                <c:pt idx="5603">
                  <c:v>0.56488985555811366</c:v>
                </c:pt>
                <c:pt idx="5604">
                  <c:v>0.5649643161663549</c:v>
                </c:pt>
                <c:pt idx="5605">
                  <c:v>0.56503820289235396</c:v>
                </c:pt>
                <c:pt idx="5606">
                  <c:v>0.56512515489234749</c:v>
                </c:pt>
                <c:pt idx="5607">
                  <c:v>0.56522119112478919</c:v>
                </c:pt>
                <c:pt idx="5608">
                  <c:v>0.56532801349463135</c:v>
                </c:pt>
                <c:pt idx="5609">
                  <c:v>0.56543823312724573</c:v>
                </c:pt>
                <c:pt idx="5610">
                  <c:v>0.56553878374135669</c:v>
                </c:pt>
                <c:pt idx="5611">
                  <c:v>0.56563421226092381</c:v>
                </c:pt>
                <c:pt idx="5612">
                  <c:v>0.56572452015125363</c:v>
                </c:pt>
                <c:pt idx="5613">
                  <c:v>0.56581141249765443</c:v>
                </c:pt>
                <c:pt idx="5614">
                  <c:v>0.56588239737307866</c:v>
                </c:pt>
                <c:pt idx="5615">
                  <c:v>0.56594485989558563</c:v>
                </c:pt>
                <c:pt idx="5616">
                  <c:v>0.56600391178347453</c:v>
                </c:pt>
                <c:pt idx="5617">
                  <c:v>0.56606466345196393</c:v>
                </c:pt>
                <c:pt idx="5618">
                  <c:v>0.56612143737594312</c:v>
                </c:pt>
                <c:pt idx="5619">
                  <c:v>0.56617196345748877</c:v>
                </c:pt>
                <c:pt idx="5620">
                  <c:v>0.56622191932035892</c:v>
                </c:pt>
                <c:pt idx="5621">
                  <c:v>0.56628095485011498</c:v>
                </c:pt>
                <c:pt idx="5622">
                  <c:v>0.56635133881168243</c:v>
                </c:pt>
                <c:pt idx="5623">
                  <c:v>0.5664171773880039</c:v>
                </c:pt>
                <c:pt idx="5624">
                  <c:v>0.566478471476492</c:v>
                </c:pt>
                <c:pt idx="5625">
                  <c:v>0.56654486916633084</c:v>
                </c:pt>
                <c:pt idx="5626">
                  <c:v>0.56661863920698885</c:v>
                </c:pt>
                <c:pt idx="5627">
                  <c:v>0.56669013420719239</c:v>
                </c:pt>
                <c:pt idx="5628">
                  <c:v>0.56675708520759571</c:v>
                </c:pt>
                <c:pt idx="5629">
                  <c:v>0.56682289707644973</c:v>
                </c:pt>
                <c:pt idx="5630">
                  <c:v>0.56688530088242128</c:v>
                </c:pt>
                <c:pt idx="5631">
                  <c:v>0.56693975920366635</c:v>
                </c:pt>
                <c:pt idx="5632">
                  <c:v>0.56698457163952176</c:v>
                </c:pt>
                <c:pt idx="5633">
                  <c:v>0.56704299496417154</c:v>
                </c:pt>
                <c:pt idx="5634">
                  <c:v>0.56710254920917336</c:v>
                </c:pt>
                <c:pt idx="5635">
                  <c:v>0.5671592642405433</c:v>
                </c:pt>
                <c:pt idx="5636">
                  <c:v>0.56720746948828937</c:v>
                </c:pt>
                <c:pt idx="5637">
                  <c:v>0.56725680657087296</c:v>
                </c:pt>
                <c:pt idx="5638">
                  <c:v>0.56730840942060923</c:v>
                </c:pt>
                <c:pt idx="5639">
                  <c:v>0.56735093724018892</c:v>
                </c:pt>
                <c:pt idx="5640">
                  <c:v>0.56739403025249346</c:v>
                </c:pt>
                <c:pt idx="5641">
                  <c:v>0.56743882233643561</c:v>
                </c:pt>
                <c:pt idx="5642">
                  <c:v>0.56749325052299271</c:v>
                </c:pt>
                <c:pt idx="5643">
                  <c:v>0.56755051031322767</c:v>
                </c:pt>
                <c:pt idx="5644">
                  <c:v>0.56761173497658202</c:v>
                </c:pt>
                <c:pt idx="5645">
                  <c:v>0.56765595045790307</c:v>
                </c:pt>
                <c:pt idx="5646">
                  <c:v>0.56770526541925037</c:v>
                </c:pt>
                <c:pt idx="5647">
                  <c:v>0.56776194627881948</c:v>
                </c:pt>
                <c:pt idx="5648">
                  <c:v>0.56781805716528133</c:v>
                </c:pt>
                <c:pt idx="5649">
                  <c:v>0.5678724647152491</c:v>
                </c:pt>
                <c:pt idx="5650">
                  <c:v>0.56793083619076912</c:v>
                </c:pt>
                <c:pt idx="5651">
                  <c:v>0.56798977092283709</c:v>
                </c:pt>
                <c:pt idx="5652">
                  <c:v>0.56805606834499656</c:v>
                </c:pt>
                <c:pt idx="5653">
                  <c:v>0.56812066160578878</c:v>
                </c:pt>
                <c:pt idx="5654">
                  <c:v>0.56818355103514462</c:v>
                </c:pt>
                <c:pt idx="5655">
                  <c:v>0.56824417043512754</c:v>
                </c:pt>
                <c:pt idx="5656">
                  <c:v>0.56830875154732741</c:v>
                </c:pt>
                <c:pt idx="5657">
                  <c:v>0.56837276204280451</c:v>
                </c:pt>
                <c:pt idx="5658">
                  <c:v>0.56843336997436222</c:v>
                </c:pt>
                <c:pt idx="5659">
                  <c:v>0.56850133711680628</c:v>
                </c:pt>
                <c:pt idx="5660">
                  <c:v>0.56858798852419545</c:v>
                </c:pt>
                <c:pt idx="5661">
                  <c:v>0.5686870904063912</c:v>
                </c:pt>
                <c:pt idx="5662">
                  <c:v>0.56879750665026152</c:v>
                </c:pt>
                <c:pt idx="5663">
                  <c:v>0.56890394769221608</c:v>
                </c:pt>
                <c:pt idx="5664">
                  <c:v>0.56900471653593354</c:v>
                </c:pt>
                <c:pt idx="5665">
                  <c:v>0.56910038092946458</c:v>
                </c:pt>
                <c:pt idx="5666">
                  <c:v>0.56918018859868436</c:v>
                </c:pt>
                <c:pt idx="5667">
                  <c:v>0.5692469731004034</c:v>
                </c:pt>
                <c:pt idx="5668">
                  <c:v>0.56930356664445336</c:v>
                </c:pt>
                <c:pt idx="5669">
                  <c:v>0.5693601569858554</c:v>
                </c:pt>
                <c:pt idx="5670">
                  <c:v>0.56941957339787419</c:v>
                </c:pt>
                <c:pt idx="5671">
                  <c:v>0.56950105302263765</c:v>
                </c:pt>
                <c:pt idx="5672">
                  <c:v>0.56958478905277266</c:v>
                </c:pt>
                <c:pt idx="5673">
                  <c:v>0.56967643802144641</c:v>
                </c:pt>
                <c:pt idx="5674">
                  <c:v>0.56977882600921892</c:v>
                </c:pt>
                <c:pt idx="5675">
                  <c:v>0.56987837554764009</c:v>
                </c:pt>
                <c:pt idx="5676">
                  <c:v>0.56996830098593876</c:v>
                </c:pt>
                <c:pt idx="5677">
                  <c:v>0.57005086690865414</c:v>
                </c:pt>
                <c:pt idx="5678">
                  <c:v>0.5701158969115413</c:v>
                </c:pt>
                <c:pt idx="5679">
                  <c:v>0.57017639929051889</c:v>
                </c:pt>
                <c:pt idx="5680">
                  <c:v>0.57023294026096927</c:v>
                </c:pt>
                <c:pt idx="5681">
                  <c:v>0.57027930147134442</c:v>
                </c:pt>
                <c:pt idx="5682">
                  <c:v>0.57032509519099817</c:v>
                </c:pt>
                <c:pt idx="5683">
                  <c:v>0.57037936651370535</c:v>
                </c:pt>
                <c:pt idx="5684">
                  <c:v>0.57043702656700601</c:v>
                </c:pt>
                <c:pt idx="5685">
                  <c:v>0.57050768386360251</c:v>
                </c:pt>
                <c:pt idx="5686">
                  <c:v>0.57058285774563122</c:v>
                </c:pt>
                <c:pt idx="5687">
                  <c:v>0.57065067895538413</c:v>
                </c:pt>
                <c:pt idx="5688">
                  <c:v>0.57071001874094751</c:v>
                </c:pt>
                <c:pt idx="5689">
                  <c:v>0.57076539936407289</c:v>
                </c:pt>
                <c:pt idx="5690">
                  <c:v>0.57081625641846589</c:v>
                </c:pt>
                <c:pt idx="5691">
                  <c:v>0.57088575687688603</c:v>
                </c:pt>
                <c:pt idx="5692">
                  <c:v>0.57096203230806997</c:v>
                </c:pt>
                <c:pt idx="5693">
                  <c:v>0.57102700308677889</c:v>
                </c:pt>
                <c:pt idx="5694">
                  <c:v>0.571087450368435</c:v>
                </c:pt>
                <c:pt idx="5695">
                  <c:v>0.57113716128253289</c:v>
                </c:pt>
                <c:pt idx="5696">
                  <c:v>0.57117783201062933</c:v>
                </c:pt>
                <c:pt idx="5697">
                  <c:v>0.57121511205835218</c:v>
                </c:pt>
                <c:pt idx="5698">
                  <c:v>0.57125634443187134</c:v>
                </c:pt>
                <c:pt idx="5699">
                  <c:v>0.57128740879582385</c:v>
                </c:pt>
                <c:pt idx="5700">
                  <c:v>0.57131395394220075</c:v>
                </c:pt>
                <c:pt idx="5701">
                  <c:v>0.57135235843869414</c:v>
                </c:pt>
                <c:pt idx="5702">
                  <c:v>0.57139076146033907</c:v>
                </c:pt>
                <c:pt idx="5703">
                  <c:v>0.5714455396889998</c:v>
                </c:pt>
                <c:pt idx="5704">
                  <c:v>0.57152685441260009</c:v>
                </c:pt>
                <c:pt idx="5705">
                  <c:v>0.57161550251498172</c:v>
                </c:pt>
                <c:pt idx="5706">
                  <c:v>0.57170809468942829</c:v>
                </c:pt>
                <c:pt idx="5707">
                  <c:v>0.57180688786036016</c:v>
                </c:pt>
                <c:pt idx="5708">
                  <c:v>0.57191300907911524</c:v>
                </c:pt>
                <c:pt idx="5709">
                  <c:v>0.57201347517415024</c:v>
                </c:pt>
                <c:pt idx="5710">
                  <c:v>0.57210715917919874</c:v>
                </c:pt>
                <c:pt idx="5711">
                  <c:v>0.57219801299349915</c:v>
                </c:pt>
                <c:pt idx="5712">
                  <c:v>0.5722849089187555</c:v>
                </c:pt>
                <c:pt idx="5713">
                  <c:v>0.57236277028156057</c:v>
                </c:pt>
                <c:pt idx="5714">
                  <c:v>0.57242821427393831</c:v>
                </c:pt>
                <c:pt idx="5715">
                  <c:v>0.5724964745645561</c:v>
                </c:pt>
                <c:pt idx="5716">
                  <c:v>0.57257375538532818</c:v>
                </c:pt>
                <c:pt idx="5717">
                  <c:v>0.57265610647514475</c:v>
                </c:pt>
                <c:pt idx="5718">
                  <c:v>0.57273168301419264</c:v>
                </c:pt>
                <c:pt idx="5719">
                  <c:v>0.57280161442504218</c:v>
                </c:pt>
                <c:pt idx="5720">
                  <c:v>0.57287379655864212</c:v>
                </c:pt>
                <c:pt idx="5721">
                  <c:v>0.57294540962033114</c:v>
                </c:pt>
                <c:pt idx="5722">
                  <c:v>0.57301701755395706</c:v>
                </c:pt>
                <c:pt idx="5723">
                  <c:v>0.57307847224284214</c:v>
                </c:pt>
                <c:pt idx="5724">
                  <c:v>0.57313710438872245</c:v>
                </c:pt>
                <c:pt idx="5725">
                  <c:v>0.57319742425881048</c:v>
                </c:pt>
                <c:pt idx="5726">
                  <c:v>0.57326224996927366</c:v>
                </c:pt>
                <c:pt idx="5727">
                  <c:v>0.57332594418295768</c:v>
                </c:pt>
                <c:pt idx="5728">
                  <c:v>0.57339583405008265</c:v>
                </c:pt>
                <c:pt idx="5729">
                  <c:v>0.57347079114000177</c:v>
                </c:pt>
                <c:pt idx="5730">
                  <c:v>0.57354348851410886</c:v>
                </c:pt>
                <c:pt idx="5731">
                  <c:v>0.57361618060369179</c:v>
                </c:pt>
                <c:pt idx="5732">
                  <c:v>0.573684359854293</c:v>
                </c:pt>
                <c:pt idx="5733">
                  <c:v>0.57376605613966458</c:v>
                </c:pt>
                <c:pt idx="5734">
                  <c:v>0.573834788534058</c:v>
                </c:pt>
                <c:pt idx="5735">
                  <c:v>0.5738916863683784</c:v>
                </c:pt>
                <c:pt idx="5736">
                  <c:v>0.57394914426217936</c:v>
                </c:pt>
                <c:pt idx="5737">
                  <c:v>0.57400321926422038</c:v>
                </c:pt>
                <c:pt idx="5738">
                  <c:v>0.57406348691456333</c:v>
                </c:pt>
                <c:pt idx="5739">
                  <c:v>0.57412881970348018</c:v>
                </c:pt>
                <c:pt idx="5740">
                  <c:v>0.57421047968768346</c:v>
                </c:pt>
                <c:pt idx="5741">
                  <c:v>0.57429832712152495</c:v>
                </c:pt>
                <c:pt idx="5742">
                  <c:v>0.57438616683887267</c:v>
                </c:pt>
                <c:pt idx="5743">
                  <c:v>0.57447287283858794</c:v>
                </c:pt>
                <c:pt idx="5744">
                  <c:v>0.57456126017786291</c:v>
                </c:pt>
                <c:pt idx="5745">
                  <c:v>0.57464513647894466</c:v>
                </c:pt>
                <c:pt idx="5746">
                  <c:v>0.57471268274816489</c:v>
                </c:pt>
                <c:pt idx="5747">
                  <c:v>0.57476784215040844</c:v>
                </c:pt>
                <c:pt idx="5748">
                  <c:v>0.57483763131960797</c:v>
                </c:pt>
                <c:pt idx="5749">
                  <c:v>0.57491698244132838</c:v>
                </c:pt>
                <c:pt idx="5750">
                  <c:v>0.5749946391447166</c:v>
                </c:pt>
                <c:pt idx="5751">
                  <c:v>0.57506778849433904</c:v>
                </c:pt>
                <c:pt idx="5752">
                  <c:v>0.57512292831317924</c:v>
                </c:pt>
                <c:pt idx="5753">
                  <c:v>0.57517525206443287</c:v>
                </c:pt>
                <c:pt idx="5754">
                  <c:v>0.57522250987379453</c:v>
                </c:pt>
                <c:pt idx="5755">
                  <c:v>0.57527257821146027</c:v>
                </c:pt>
                <c:pt idx="5756">
                  <c:v>0.57531870637124727</c:v>
                </c:pt>
                <c:pt idx="5757">
                  <c:v>0.57535189482853011</c:v>
                </c:pt>
                <c:pt idx="5758">
                  <c:v>0.57538339471828293</c:v>
                </c:pt>
                <c:pt idx="5759">
                  <c:v>0.57540308164551701</c:v>
                </c:pt>
                <c:pt idx="5760">
                  <c:v>0.57542051831455132</c:v>
                </c:pt>
                <c:pt idx="5761">
                  <c:v>0.57545145359204741</c:v>
                </c:pt>
                <c:pt idx="5762">
                  <c:v>0.57547901330593432</c:v>
                </c:pt>
                <c:pt idx="5763">
                  <c:v>0.5755116340265064</c:v>
                </c:pt>
                <c:pt idx="5764">
                  <c:v>0.57554762806949611</c:v>
                </c:pt>
                <c:pt idx="5765">
                  <c:v>0.57559374354377668</c:v>
                </c:pt>
                <c:pt idx="5766">
                  <c:v>0.57564154392489553</c:v>
                </c:pt>
                <c:pt idx="5767">
                  <c:v>0.57570227523105899</c:v>
                </c:pt>
                <c:pt idx="5768">
                  <c:v>0.57576356512468385</c:v>
                </c:pt>
                <c:pt idx="5769">
                  <c:v>0.57581697985833569</c:v>
                </c:pt>
                <c:pt idx="5770">
                  <c:v>0.57586027181225152</c:v>
                </c:pt>
                <c:pt idx="5771">
                  <c:v>0.57591030822921607</c:v>
                </c:pt>
                <c:pt idx="5772">
                  <c:v>0.57596427728809318</c:v>
                </c:pt>
                <c:pt idx="5773">
                  <c:v>0.57602049196069949</c:v>
                </c:pt>
                <c:pt idx="5774">
                  <c:v>0.57608625911632483</c:v>
                </c:pt>
                <c:pt idx="5775">
                  <c:v>0.57614864959926704</c:v>
                </c:pt>
                <c:pt idx="5776">
                  <c:v>0.57620935011698249</c:v>
                </c:pt>
                <c:pt idx="5777">
                  <c:v>0.57626049306349603</c:v>
                </c:pt>
                <c:pt idx="5778">
                  <c:v>0.57630769961577433</c:v>
                </c:pt>
                <c:pt idx="5779">
                  <c:v>0.57635996141367618</c:v>
                </c:pt>
                <c:pt idx="5780">
                  <c:v>0.57642907766133222</c:v>
                </c:pt>
                <c:pt idx="5781">
                  <c:v>0.57651504486405447</c:v>
                </c:pt>
                <c:pt idx="5782">
                  <c:v>0.57660943171199153</c:v>
                </c:pt>
                <c:pt idx="5783">
                  <c:v>0.57669875391662395</c:v>
                </c:pt>
                <c:pt idx="5784">
                  <c:v>0.5767880681435128</c:v>
                </c:pt>
                <c:pt idx="5785">
                  <c:v>0.57688523745549858</c:v>
                </c:pt>
                <c:pt idx="5786">
                  <c:v>0.57698689004018733</c:v>
                </c:pt>
                <c:pt idx="5787">
                  <c:v>0.57709807827186999</c:v>
                </c:pt>
                <c:pt idx="5788">
                  <c:v>0.57719072568871566</c:v>
                </c:pt>
                <c:pt idx="5789">
                  <c:v>0.5772884173033157</c:v>
                </c:pt>
                <c:pt idx="5790">
                  <c:v>0.57738609937519647</c:v>
                </c:pt>
                <c:pt idx="5791">
                  <c:v>0.5774686164491204</c:v>
                </c:pt>
                <c:pt idx="5792">
                  <c:v>0.57754214633554435</c:v>
                </c:pt>
                <c:pt idx="5793">
                  <c:v>0.57761398710948009</c:v>
                </c:pt>
                <c:pt idx="5794">
                  <c:v>0.57768301674089761</c:v>
                </c:pt>
                <c:pt idx="5795">
                  <c:v>0.57774586884598689</c:v>
                </c:pt>
                <c:pt idx="5796">
                  <c:v>0.57780366684871709</c:v>
                </c:pt>
                <c:pt idx="5797">
                  <c:v>0.57785865602203601</c:v>
                </c:pt>
                <c:pt idx="5798">
                  <c:v>0.57791308110382045</c:v>
                </c:pt>
                <c:pt idx="5799">
                  <c:v>0.57796582010971354</c:v>
                </c:pt>
                <c:pt idx="5800">
                  <c:v>0.57802977644887454</c:v>
                </c:pt>
                <c:pt idx="5801">
                  <c:v>0.57809821642143544</c:v>
                </c:pt>
                <c:pt idx="5802">
                  <c:v>0.57816945633533823</c:v>
                </c:pt>
                <c:pt idx="5803">
                  <c:v>0.57823620409026866</c:v>
                </c:pt>
                <c:pt idx="5804">
                  <c:v>0.5783096775597889</c:v>
                </c:pt>
                <c:pt idx="5805">
                  <c:v>0.57839267926024984</c:v>
                </c:pt>
                <c:pt idx="5806">
                  <c:v>0.57846501971802822</c:v>
                </c:pt>
                <c:pt idx="5807">
                  <c:v>0.57851885108120282</c:v>
                </c:pt>
                <c:pt idx="5808">
                  <c:v>0.57856370833701154</c:v>
                </c:pt>
                <c:pt idx="5809">
                  <c:v>0.57860127474054046</c:v>
                </c:pt>
                <c:pt idx="5810">
                  <c:v>0.57864837092441246</c:v>
                </c:pt>
                <c:pt idx="5811">
                  <c:v>0.57869714677667516</c:v>
                </c:pt>
                <c:pt idx="5812">
                  <c:v>0.57874423844566292</c:v>
                </c:pt>
                <c:pt idx="5813">
                  <c:v>0.5787958124911482</c:v>
                </c:pt>
                <c:pt idx="5814">
                  <c:v>0.57886588166065822</c:v>
                </c:pt>
                <c:pt idx="5815">
                  <c:v>0.57895163964215846</c:v>
                </c:pt>
                <c:pt idx="5816">
                  <c:v>0.57905028025134408</c:v>
                </c:pt>
                <c:pt idx="5817">
                  <c:v>0.5791517130030579</c:v>
                </c:pt>
                <c:pt idx="5818">
                  <c:v>0.57925145451572624</c:v>
                </c:pt>
                <c:pt idx="5819">
                  <c:v>0.57935062581910624</c:v>
                </c:pt>
                <c:pt idx="5820">
                  <c:v>0.57944698625201829</c:v>
                </c:pt>
                <c:pt idx="5821">
                  <c:v>0.57953605537055342</c:v>
                </c:pt>
                <c:pt idx="5822">
                  <c:v>0.57962399633925465</c:v>
                </c:pt>
                <c:pt idx="5823">
                  <c:v>0.57971809021252474</c:v>
                </c:pt>
                <c:pt idx="5824">
                  <c:v>0.57981665525124937</c:v>
                </c:pt>
                <c:pt idx="5825">
                  <c:v>0.57991409068355337</c:v>
                </c:pt>
                <c:pt idx="5826">
                  <c:v>0.58001431607879272</c:v>
                </c:pt>
                <c:pt idx="5827">
                  <c:v>0.5801150912639963</c:v>
                </c:pt>
                <c:pt idx="5828">
                  <c:v>0.58020969872288541</c:v>
                </c:pt>
                <c:pt idx="5829">
                  <c:v>0.58029086366941285</c:v>
                </c:pt>
                <c:pt idx="5830">
                  <c:v>0.58035970877048138</c:v>
                </c:pt>
                <c:pt idx="5831">
                  <c:v>0.58041343823926106</c:v>
                </c:pt>
                <c:pt idx="5832">
                  <c:v>0.58046436663311085</c:v>
                </c:pt>
                <c:pt idx="5833">
                  <c:v>0.58050633863443435</c:v>
                </c:pt>
                <c:pt idx="5834">
                  <c:v>0.58054103415882718</c:v>
                </c:pt>
                <c:pt idx="5835">
                  <c:v>0.58057684763107575</c:v>
                </c:pt>
                <c:pt idx="5836">
                  <c:v>0.58061825535955436</c:v>
                </c:pt>
                <c:pt idx="5837">
                  <c:v>0.58065910184420244</c:v>
                </c:pt>
                <c:pt idx="5838">
                  <c:v>0.58069379206889249</c:v>
                </c:pt>
                <c:pt idx="5839">
                  <c:v>0.580727921599416</c:v>
                </c:pt>
                <c:pt idx="5840">
                  <c:v>0.58076708519920472</c:v>
                </c:pt>
                <c:pt idx="5841">
                  <c:v>0.58080233112767443</c:v>
                </c:pt>
                <c:pt idx="5842">
                  <c:v>0.58083533809298615</c:v>
                </c:pt>
                <c:pt idx="5843">
                  <c:v>0.58085995274776969</c:v>
                </c:pt>
                <c:pt idx="5844">
                  <c:v>0.58088512619984844</c:v>
                </c:pt>
                <c:pt idx="5845">
                  <c:v>0.58091645227746813</c:v>
                </c:pt>
                <c:pt idx="5846">
                  <c:v>0.58096176147499123</c:v>
                </c:pt>
                <c:pt idx="5847">
                  <c:v>0.58102384852273015</c:v>
                </c:pt>
                <c:pt idx="5848">
                  <c:v>0.58109432104099412</c:v>
                </c:pt>
                <c:pt idx="5849">
                  <c:v>0.58116143310810453</c:v>
                </c:pt>
                <c:pt idx="5850">
                  <c:v>0.58122071168780698</c:v>
                </c:pt>
                <c:pt idx="5851">
                  <c:v>0.58126656629181306</c:v>
                </c:pt>
                <c:pt idx="5852">
                  <c:v>0.58131185962908705</c:v>
                </c:pt>
                <c:pt idx="5853">
                  <c:v>0.58137168842369713</c:v>
                </c:pt>
                <c:pt idx="5854">
                  <c:v>0.58142759994931359</c:v>
                </c:pt>
                <c:pt idx="5855">
                  <c:v>0.58148183114249419</c:v>
                </c:pt>
                <c:pt idx="5856">
                  <c:v>0.58153661843364546</c:v>
                </c:pt>
                <c:pt idx="5857">
                  <c:v>0.58159028470658591</c:v>
                </c:pt>
                <c:pt idx="5858">
                  <c:v>0.58163835829720045</c:v>
                </c:pt>
                <c:pt idx="5859">
                  <c:v>0.58168810644024949</c:v>
                </c:pt>
                <c:pt idx="5860">
                  <c:v>0.58174679488761316</c:v>
                </c:pt>
                <c:pt idx="5861">
                  <c:v>0.58180380322425951</c:v>
                </c:pt>
                <c:pt idx="5862">
                  <c:v>0.58185801401987769</c:v>
                </c:pt>
                <c:pt idx="5863">
                  <c:v>0.58192507485525724</c:v>
                </c:pt>
                <c:pt idx="5864">
                  <c:v>0.58199324876132996</c:v>
                </c:pt>
                <c:pt idx="5865">
                  <c:v>0.58205974178252085</c:v>
                </c:pt>
                <c:pt idx="5866">
                  <c:v>0.58211729099619358</c:v>
                </c:pt>
                <c:pt idx="5867">
                  <c:v>0.58216645663299926</c:v>
                </c:pt>
                <c:pt idx="5868">
                  <c:v>0.58221561985266368</c:v>
                </c:pt>
                <c:pt idx="5869">
                  <c:v>0.58226422202351436</c:v>
                </c:pt>
                <c:pt idx="5870">
                  <c:v>0.58231952506885487</c:v>
                </c:pt>
                <c:pt idx="5871">
                  <c:v>0.58238320357509032</c:v>
                </c:pt>
                <c:pt idx="5872">
                  <c:v>0.582465867867626</c:v>
                </c:pt>
                <c:pt idx="5873">
                  <c:v>0.58256025319720006</c:v>
                </c:pt>
                <c:pt idx="5874">
                  <c:v>0.58266021374358146</c:v>
                </c:pt>
                <c:pt idx="5875">
                  <c:v>0.58275960594360909</c:v>
                </c:pt>
                <c:pt idx="5876">
                  <c:v>0.58284447236279979</c:v>
                </c:pt>
                <c:pt idx="5877">
                  <c:v>0.58291425842945366</c:v>
                </c:pt>
                <c:pt idx="5878">
                  <c:v>0.58297789907642139</c:v>
                </c:pt>
                <c:pt idx="5879">
                  <c:v>0.58304935041502004</c:v>
                </c:pt>
                <c:pt idx="5880">
                  <c:v>0.58312191295558924</c:v>
                </c:pt>
                <c:pt idx="5881">
                  <c:v>0.58320451620830671</c:v>
                </c:pt>
                <c:pt idx="5882">
                  <c:v>0.58329771573992106</c:v>
                </c:pt>
                <c:pt idx="5883">
                  <c:v>0.58340095059008923</c:v>
                </c:pt>
                <c:pt idx="5884">
                  <c:v>0.5834863205503491</c:v>
                </c:pt>
                <c:pt idx="5885">
                  <c:v>0.58356275674889602</c:v>
                </c:pt>
                <c:pt idx="5886">
                  <c:v>0.58362858762382341</c:v>
                </c:pt>
                <c:pt idx="5887">
                  <c:v>0.58369831899351243</c:v>
                </c:pt>
                <c:pt idx="5888">
                  <c:v>0.58376860329353475</c:v>
                </c:pt>
                <c:pt idx="5889">
                  <c:v>0.58383107408009582</c:v>
                </c:pt>
                <c:pt idx="5890">
                  <c:v>0.58390134905046709</c:v>
                </c:pt>
                <c:pt idx="5891">
                  <c:v>0.58398667630423884</c:v>
                </c:pt>
                <c:pt idx="5892">
                  <c:v>0.58407813011315857</c:v>
                </c:pt>
                <c:pt idx="5893">
                  <c:v>0.58416623014131841</c:v>
                </c:pt>
                <c:pt idx="5894">
                  <c:v>0.58425153479747116</c:v>
                </c:pt>
                <c:pt idx="5895">
                  <c:v>0.58432456764249241</c:v>
                </c:pt>
                <c:pt idx="5896">
                  <c:v>0.58439425049911631</c:v>
                </c:pt>
                <c:pt idx="5897">
                  <c:v>0.58445556739656745</c:v>
                </c:pt>
                <c:pt idx="5898">
                  <c:v>0.58451966740598138</c:v>
                </c:pt>
                <c:pt idx="5899">
                  <c:v>0.58458209129205585</c:v>
                </c:pt>
                <c:pt idx="5900">
                  <c:v>0.58463949553357619</c:v>
                </c:pt>
                <c:pt idx="5901">
                  <c:v>0.58469411010241623</c:v>
                </c:pt>
                <c:pt idx="5902">
                  <c:v>0.58475429413182201</c:v>
                </c:pt>
                <c:pt idx="5903">
                  <c:v>0.58481280291024507</c:v>
                </c:pt>
                <c:pt idx="5904">
                  <c:v>0.5848662936549659</c:v>
                </c:pt>
                <c:pt idx="5905">
                  <c:v>0.58491755293388181</c:v>
                </c:pt>
                <c:pt idx="5906">
                  <c:v>0.58497159519773079</c:v>
                </c:pt>
                <c:pt idx="5907">
                  <c:v>0.58502619163259717</c:v>
                </c:pt>
                <c:pt idx="5908">
                  <c:v>0.58508301332780421</c:v>
                </c:pt>
                <c:pt idx="5909">
                  <c:v>0.58513648962110776</c:v>
                </c:pt>
                <c:pt idx="5910">
                  <c:v>0.58519386204754542</c:v>
                </c:pt>
                <c:pt idx="5911">
                  <c:v>0.58525902867501445</c:v>
                </c:pt>
                <c:pt idx="5912">
                  <c:v>0.58531528021185197</c:v>
                </c:pt>
                <c:pt idx="5913">
                  <c:v>0.58534869546825863</c:v>
                </c:pt>
                <c:pt idx="5914">
                  <c:v>0.58537208548339648</c:v>
                </c:pt>
                <c:pt idx="5915">
                  <c:v>0.5854010437917877</c:v>
                </c:pt>
                <c:pt idx="5916">
                  <c:v>0.58544837768255598</c:v>
                </c:pt>
                <c:pt idx="5917">
                  <c:v>0.58550461856952862</c:v>
                </c:pt>
                <c:pt idx="5918">
                  <c:v>0.5855658674225237</c:v>
                </c:pt>
                <c:pt idx="5919">
                  <c:v>0.58562210170234297</c:v>
                </c:pt>
                <c:pt idx="5920">
                  <c:v>0.58567443571584499</c:v>
                </c:pt>
                <c:pt idx="5921">
                  <c:v>0.58571897314455079</c:v>
                </c:pt>
                <c:pt idx="5922">
                  <c:v>0.58576350858976223</c:v>
                </c:pt>
                <c:pt idx="5923">
                  <c:v>0.58581193863521519</c:v>
                </c:pt>
                <c:pt idx="5924">
                  <c:v>0.5858687157017487</c:v>
                </c:pt>
                <c:pt idx="5925">
                  <c:v>0.58593105543438717</c:v>
                </c:pt>
                <c:pt idx="5926">
                  <c:v>0.5860034091796712</c:v>
                </c:pt>
                <c:pt idx="5927">
                  <c:v>0.58607965323079392</c:v>
                </c:pt>
                <c:pt idx="5928">
                  <c:v>0.58615255268995103</c:v>
                </c:pt>
                <c:pt idx="5929">
                  <c:v>0.58622878537104972</c:v>
                </c:pt>
                <c:pt idx="5930">
                  <c:v>0.58630334310185839</c:v>
                </c:pt>
                <c:pt idx="5931">
                  <c:v>0.58637233187118176</c:v>
                </c:pt>
                <c:pt idx="5932">
                  <c:v>0.58643575283116267</c:v>
                </c:pt>
                <c:pt idx="5933">
                  <c:v>0.58649471958894828</c:v>
                </c:pt>
                <c:pt idx="5934">
                  <c:v>0.58656147021309135</c:v>
                </c:pt>
                <c:pt idx="5935">
                  <c:v>0.58662042955841509</c:v>
                </c:pt>
                <c:pt idx="5936">
                  <c:v>0.58666881812192651</c:v>
                </c:pt>
                <c:pt idx="5937">
                  <c:v>0.58670774974909534</c:v>
                </c:pt>
                <c:pt idx="5938">
                  <c:v>0.58675112891975933</c:v>
                </c:pt>
                <c:pt idx="5939">
                  <c:v>0.5868022916768425</c:v>
                </c:pt>
                <c:pt idx="5940">
                  <c:v>0.58684733498098218</c:v>
                </c:pt>
                <c:pt idx="5941">
                  <c:v>0.58689182020355457</c:v>
                </c:pt>
                <c:pt idx="5942">
                  <c:v>0.58693852755752474</c:v>
                </c:pt>
                <c:pt idx="5943">
                  <c:v>0.58699524069747422</c:v>
                </c:pt>
                <c:pt idx="5944">
                  <c:v>0.58705751024457209</c:v>
                </c:pt>
                <c:pt idx="5945">
                  <c:v>0.58713033845591844</c:v>
                </c:pt>
                <c:pt idx="5946">
                  <c:v>0.58720705251486371</c:v>
                </c:pt>
                <c:pt idx="5947">
                  <c:v>0.5872776464853342</c:v>
                </c:pt>
                <c:pt idx="5948">
                  <c:v>0.58733322878216454</c:v>
                </c:pt>
                <c:pt idx="5949">
                  <c:v>0.58737769239537396</c:v>
                </c:pt>
                <c:pt idx="5950">
                  <c:v>0.58743382488362239</c:v>
                </c:pt>
                <c:pt idx="5951">
                  <c:v>0.58749384425656026</c:v>
                </c:pt>
                <c:pt idx="5952">
                  <c:v>0.58754719178627668</c:v>
                </c:pt>
                <c:pt idx="5953">
                  <c:v>0.587598869491887</c:v>
                </c:pt>
                <c:pt idx="5954">
                  <c:v>0.58764887763211138</c:v>
                </c:pt>
                <c:pt idx="5955">
                  <c:v>0.58769943887581766</c:v>
                </c:pt>
                <c:pt idx="5956">
                  <c:v>0.58774777525703759</c:v>
                </c:pt>
                <c:pt idx="5957">
                  <c:v>0.58779722040196514</c:v>
                </c:pt>
                <c:pt idx="5958">
                  <c:v>0.58785610693540968</c:v>
                </c:pt>
                <c:pt idx="5959">
                  <c:v>0.58792276675095323</c:v>
                </c:pt>
                <c:pt idx="5960">
                  <c:v>0.58799164389249026</c:v>
                </c:pt>
                <c:pt idx="5961">
                  <c:v>0.58805662845867857</c:v>
                </c:pt>
                <c:pt idx="5962">
                  <c:v>0.58812327490927996</c:v>
                </c:pt>
                <c:pt idx="5963">
                  <c:v>0.58818547425598466</c:v>
                </c:pt>
                <c:pt idx="5964">
                  <c:v>0.58826377329003132</c:v>
                </c:pt>
                <c:pt idx="5965">
                  <c:v>0.58834595291586045</c:v>
                </c:pt>
                <c:pt idx="5966">
                  <c:v>0.58842701538953168</c:v>
                </c:pt>
                <c:pt idx="5967">
                  <c:v>0.58850363004339867</c:v>
                </c:pt>
                <c:pt idx="5968">
                  <c:v>0.58857191207040216</c:v>
                </c:pt>
                <c:pt idx="5969">
                  <c:v>0.58864351991920816</c:v>
                </c:pt>
                <c:pt idx="5970">
                  <c:v>0.58871179239524141</c:v>
                </c:pt>
                <c:pt idx="5971">
                  <c:v>0.58878394523051836</c:v>
                </c:pt>
                <c:pt idx="5972">
                  <c:v>0.58886164246220507</c:v>
                </c:pt>
                <c:pt idx="5973">
                  <c:v>0.58893988857290003</c:v>
                </c:pt>
                <c:pt idx="5974">
                  <c:v>0.58901590907183632</c:v>
                </c:pt>
                <c:pt idx="5975">
                  <c:v>0.58908415612954079</c:v>
                </c:pt>
                <c:pt idx="5976">
                  <c:v>0.58915350812395162</c:v>
                </c:pt>
                <c:pt idx="5977">
                  <c:v>0.58922951238577459</c:v>
                </c:pt>
                <c:pt idx="5978">
                  <c:v>0.58931438623028609</c:v>
                </c:pt>
                <c:pt idx="5979">
                  <c:v>0.58941589254525872</c:v>
                </c:pt>
                <c:pt idx="5980">
                  <c:v>0.5895184977468777</c:v>
                </c:pt>
                <c:pt idx="5981">
                  <c:v>0.58961554703274044</c:v>
                </c:pt>
                <c:pt idx="5982">
                  <c:v>0.58970094261395933</c:v>
                </c:pt>
                <c:pt idx="5983">
                  <c:v>0.589774687475071</c:v>
                </c:pt>
                <c:pt idx="5984">
                  <c:v>0.58983900186155613</c:v>
                </c:pt>
                <c:pt idx="5985">
                  <c:v>0.58990164896793174</c:v>
                </c:pt>
                <c:pt idx="5986">
                  <c:v>0.58997427034753136</c:v>
                </c:pt>
                <c:pt idx="5987">
                  <c:v>0.59006129818346731</c:v>
                </c:pt>
                <c:pt idx="5988">
                  <c:v>0.59014055898507944</c:v>
                </c:pt>
                <c:pt idx="5989">
                  <c:v>0.59020152455783936</c:v>
                </c:pt>
                <c:pt idx="5990">
                  <c:v>0.59025084852849563</c:v>
                </c:pt>
                <c:pt idx="5991">
                  <c:v>0.59029573676925251</c:v>
                </c:pt>
                <c:pt idx="5992">
                  <c:v>0.59033896057826329</c:v>
                </c:pt>
                <c:pt idx="5993">
                  <c:v>0.59037553311129765</c:v>
                </c:pt>
                <c:pt idx="5994">
                  <c:v>0.59041044200877568</c:v>
                </c:pt>
                <c:pt idx="5995">
                  <c:v>0.59043703844607365</c:v>
                </c:pt>
                <c:pt idx="5996">
                  <c:v>0.59046640452387866</c:v>
                </c:pt>
                <c:pt idx="5997">
                  <c:v>0.59051349926326646</c:v>
                </c:pt>
                <c:pt idx="5998">
                  <c:v>0.59057887416619692</c:v>
                </c:pt>
                <c:pt idx="5999">
                  <c:v>0.59064092096834131</c:v>
                </c:pt>
                <c:pt idx="6000">
                  <c:v>0.59069465482015449</c:v>
                </c:pt>
                <c:pt idx="6001">
                  <c:v>0.59074783187205349</c:v>
                </c:pt>
                <c:pt idx="6002">
                  <c:v>0.59080599103486597</c:v>
                </c:pt>
                <c:pt idx="6003">
                  <c:v>0.59086636220681898</c:v>
                </c:pt>
                <c:pt idx="6004">
                  <c:v>0.59092451447661543</c:v>
                </c:pt>
                <c:pt idx="6005">
                  <c:v>0.59099429273683901</c:v>
                </c:pt>
                <c:pt idx="6006">
                  <c:v>0.59107735574627074</c:v>
                </c:pt>
                <c:pt idx="6007">
                  <c:v>0.5911670560476574</c:v>
                </c:pt>
                <c:pt idx="6008">
                  <c:v>0.59126283822687487</c:v>
                </c:pt>
                <c:pt idx="6009">
                  <c:v>0.59136470053569445</c:v>
                </c:pt>
                <c:pt idx="6010">
                  <c:v>0.59146378489115825</c:v>
                </c:pt>
                <c:pt idx="6011">
                  <c:v>0.59154791585433575</c:v>
                </c:pt>
                <c:pt idx="6012">
                  <c:v>0.59163037946869657</c:v>
                </c:pt>
                <c:pt idx="6013">
                  <c:v>0.59171837005431405</c:v>
                </c:pt>
                <c:pt idx="6014">
                  <c:v>0.59180081961418241</c:v>
                </c:pt>
                <c:pt idx="6015">
                  <c:v>0.59188215580742209</c:v>
                </c:pt>
                <c:pt idx="6016">
                  <c:v>0.59195297377153488</c:v>
                </c:pt>
                <c:pt idx="6017">
                  <c:v>0.59200663716981849</c:v>
                </c:pt>
                <c:pt idx="6018">
                  <c:v>0.59204480834986306</c:v>
                </c:pt>
                <c:pt idx="6019">
                  <c:v>0.59208187172464255</c:v>
                </c:pt>
                <c:pt idx="6020">
                  <c:v>0.59211561479659824</c:v>
                </c:pt>
                <c:pt idx="6021">
                  <c:v>0.59214825045515151</c:v>
                </c:pt>
                <c:pt idx="6022">
                  <c:v>0.59219526605687267</c:v>
                </c:pt>
                <c:pt idx="6023">
                  <c:v>0.59225500033889267</c:v>
                </c:pt>
                <c:pt idx="6024">
                  <c:v>0.59232745102199325</c:v>
                </c:pt>
                <c:pt idx="6025">
                  <c:v>0.592425887050544</c:v>
                </c:pt>
                <c:pt idx="6026">
                  <c:v>0.59252707803534299</c:v>
                </c:pt>
                <c:pt idx="6027">
                  <c:v>0.59261167247554825</c:v>
                </c:pt>
                <c:pt idx="6028">
                  <c:v>0.59268409732305249</c:v>
                </c:pt>
                <c:pt idx="6029">
                  <c:v>0.59274933048186418</c:v>
                </c:pt>
                <c:pt idx="6030">
                  <c:v>0.59281732322822511</c:v>
                </c:pt>
                <c:pt idx="6031">
                  <c:v>0.59287702036477019</c:v>
                </c:pt>
                <c:pt idx="6032">
                  <c:v>0.59293173960945933</c:v>
                </c:pt>
                <c:pt idx="6033">
                  <c:v>0.59299474593995827</c:v>
                </c:pt>
                <c:pt idx="6034">
                  <c:v>0.59305995883798734</c:v>
                </c:pt>
                <c:pt idx="6035">
                  <c:v>0.59312019409259475</c:v>
                </c:pt>
                <c:pt idx="6036">
                  <c:v>0.59319921282366694</c:v>
                </c:pt>
                <c:pt idx="6037">
                  <c:v>0.59329314305236214</c:v>
                </c:pt>
                <c:pt idx="6038">
                  <c:v>0.59338872181638069</c:v>
                </c:pt>
                <c:pt idx="6039">
                  <c:v>0.593482634246975</c:v>
                </c:pt>
                <c:pt idx="6040">
                  <c:v>0.59357101436106507</c:v>
                </c:pt>
                <c:pt idx="6041">
                  <c:v>0.59364889286235756</c:v>
                </c:pt>
                <c:pt idx="6042">
                  <c:v>0.59371516766089272</c:v>
                </c:pt>
                <c:pt idx="6043">
                  <c:v>0.59377867688811437</c:v>
                </c:pt>
                <c:pt idx="6044">
                  <c:v>0.59385709141273335</c:v>
                </c:pt>
                <c:pt idx="6045">
                  <c:v>0.5939481991587493</c:v>
                </c:pt>
                <c:pt idx="6046">
                  <c:v>0.59404868413688172</c:v>
                </c:pt>
                <c:pt idx="6047">
                  <c:v>0.59414860698658789</c:v>
                </c:pt>
                <c:pt idx="6048">
                  <c:v>0.59423306437140144</c:v>
                </c:pt>
                <c:pt idx="6049">
                  <c:v>0.59430150826096195</c:v>
                </c:pt>
                <c:pt idx="6050">
                  <c:v>0.59436829173433992</c:v>
                </c:pt>
                <c:pt idx="6051">
                  <c:v>0.5944278963570272</c:v>
                </c:pt>
                <c:pt idx="6052">
                  <c:v>0.59448860111723734</c:v>
                </c:pt>
                <c:pt idx="6053">
                  <c:v>0.5945548202894777</c:v>
                </c:pt>
                <c:pt idx="6054">
                  <c:v>0.59461220669200598</c:v>
                </c:pt>
                <c:pt idx="6055">
                  <c:v>0.59466683107352947</c:v>
                </c:pt>
                <c:pt idx="6056">
                  <c:v>0.59471041808604119</c:v>
                </c:pt>
                <c:pt idx="6057">
                  <c:v>0.59473965894103475</c:v>
                </c:pt>
                <c:pt idx="6058">
                  <c:v>0.59475731338292048</c:v>
                </c:pt>
                <c:pt idx="6059">
                  <c:v>0.59477386413912492</c:v>
                </c:pt>
                <c:pt idx="6060">
                  <c:v>0.5947920696545691</c:v>
                </c:pt>
                <c:pt idx="6061">
                  <c:v>0.59481413650166992</c:v>
                </c:pt>
                <c:pt idx="6062">
                  <c:v>0.59485385559938952</c:v>
                </c:pt>
                <c:pt idx="6063">
                  <c:v>0.59490846678294607</c:v>
                </c:pt>
                <c:pt idx="6064">
                  <c:v>0.59496693605735917</c:v>
                </c:pt>
                <c:pt idx="6065">
                  <c:v>0.59501161310436812</c:v>
                </c:pt>
                <c:pt idx="6066">
                  <c:v>0.59505353049402387</c:v>
                </c:pt>
                <c:pt idx="6067">
                  <c:v>0.59509544612668597</c:v>
                </c:pt>
                <c:pt idx="6068">
                  <c:v>0.59513349958739081</c:v>
                </c:pt>
                <c:pt idx="6069">
                  <c:v>0.59517100013198032</c:v>
                </c:pt>
                <c:pt idx="6070">
                  <c:v>0.59520574202864318</c:v>
                </c:pt>
                <c:pt idx="6071">
                  <c:v>0.59524709985574198</c:v>
                </c:pt>
                <c:pt idx="6072">
                  <c:v>0.59529176438789244</c:v>
                </c:pt>
                <c:pt idx="6073">
                  <c:v>0.59534083793177595</c:v>
                </c:pt>
                <c:pt idx="6074">
                  <c:v>0.59539156310884245</c:v>
                </c:pt>
                <c:pt idx="6075">
                  <c:v>0.59542905397733936</c:v>
                </c:pt>
                <c:pt idx="6076">
                  <c:v>0.59545386333807793</c:v>
                </c:pt>
                <c:pt idx="6077">
                  <c:v>0.5954852876447817</c:v>
                </c:pt>
                <c:pt idx="6078">
                  <c:v>0.59552883899858788</c:v>
                </c:pt>
                <c:pt idx="6079">
                  <c:v>0.59557900339725545</c:v>
                </c:pt>
                <c:pt idx="6080">
                  <c:v>0.59563302378169525</c:v>
                </c:pt>
                <c:pt idx="6081">
                  <c:v>0.59569310425095834</c:v>
                </c:pt>
                <c:pt idx="6082">
                  <c:v>0.59575152766752126</c:v>
                </c:pt>
                <c:pt idx="6083">
                  <c:v>0.59582096993044098</c:v>
                </c:pt>
                <c:pt idx="6084">
                  <c:v>0.59589867341234015</c:v>
                </c:pt>
                <c:pt idx="6085">
                  <c:v>0.59597637085687705</c:v>
                </c:pt>
                <c:pt idx="6086">
                  <c:v>0.59603863466424101</c:v>
                </c:pt>
                <c:pt idx="6087">
                  <c:v>0.59610364936970872</c:v>
                </c:pt>
                <c:pt idx="6088">
                  <c:v>0.59618188180160925</c:v>
                </c:pt>
                <c:pt idx="6089">
                  <c:v>0.59625515028960896</c:v>
                </c:pt>
                <c:pt idx="6090">
                  <c:v>0.59632676091731773</c:v>
                </c:pt>
                <c:pt idx="6091">
                  <c:v>0.59640883140710166</c:v>
                </c:pt>
                <c:pt idx="6092">
                  <c:v>0.59649144590257774</c:v>
                </c:pt>
                <c:pt idx="6093">
                  <c:v>0.59655367764866374</c:v>
                </c:pt>
                <c:pt idx="6094">
                  <c:v>0.59660984811171591</c:v>
                </c:pt>
                <c:pt idx="6095">
                  <c:v>0.59665940766496317</c:v>
                </c:pt>
                <c:pt idx="6096">
                  <c:v>0.59670455978632198</c:v>
                </c:pt>
                <c:pt idx="6097">
                  <c:v>0.59674640627359088</c:v>
                </c:pt>
                <c:pt idx="6098">
                  <c:v>0.59679265561702366</c:v>
                </c:pt>
                <c:pt idx="6099">
                  <c:v>0.59684605993590412</c:v>
                </c:pt>
                <c:pt idx="6100">
                  <c:v>0.59690221397856957</c:v>
                </c:pt>
                <c:pt idx="6101">
                  <c:v>0.59696442016788531</c:v>
                </c:pt>
                <c:pt idx="6102">
                  <c:v>0.59703102604524561</c:v>
                </c:pt>
                <c:pt idx="6103">
                  <c:v>0.59709432504027127</c:v>
                </c:pt>
                <c:pt idx="6104">
                  <c:v>0.59716422449241457</c:v>
                </c:pt>
                <c:pt idx="6105">
                  <c:v>0.59723136739675564</c:v>
                </c:pt>
                <c:pt idx="6106">
                  <c:v>0.5973001566806232</c:v>
                </c:pt>
                <c:pt idx="6107">
                  <c:v>0.59737664480807973</c:v>
                </c:pt>
                <c:pt idx="6108">
                  <c:v>0.59746303083758678</c:v>
                </c:pt>
                <c:pt idx="6109">
                  <c:v>0.5975483090881909</c:v>
                </c:pt>
                <c:pt idx="6110">
                  <c:v>0.59762862904774394</c:v>
                </c:pt>
                <c:pt idx="6111">
                  <c:v>0.59769354046568524</c:v>
                </c:pt>
                <c:pt idx="6112">
                  <c:v>0.59775184713015339</c:v>
                </c:pt>
                <c:pt idx="6113">
                  <c:v>0.59782005061196752</c:v>
                </c:pt>
                <c:pt idx="6114">
                  <c:v>0.5978865995255811</c:v>
                </c:pt>
                <c:pt idx="6115">
                  <c:v>0.59795754349005314</c:v>
                </c:pt>
                <c:pt idx="6116">
                  <c:v>0.59802958221062164</c:v>
                </c:pt>
                <c:pt idx="6117">
                  <c:v>0.59811261277113936</c:v>
                </c:pt>
                <c:pt idx="6118">
                  <c:v>0.59819563643815532</c:v>
                </c:pt>
                <c:pt idx="6119">
                  <c:v>0.59827645418181752</c:v>
                </c:pt>
                <c:pt idx="6120">
                  <c:v>0.59835451682107799</c:v>
                </c:pt>
                <c:pt idx="6121">
                  <c:v>0.59842927532640444</c:v>
                </c:pt>
                <c:pt idx="6122">
                  <c:v>0.59849578371047041</c:v>
                </c:pt>
                <c:pt idx="6123">
                  <c:v>0.59855899005860713</c:v>
                </c:pt>
                <c:pt idx="6124">
                  <c:v>0.59861889499663323</c:v>
                </c:pt>
                <c:pt idx="6125">
                  <c:v>0.59867440003895078</c:v>
                </c:pt>
                <c:pt idx="6126">
                  <c:v>0.59872385738200251</c:v>
                </c:pt>
                <c:pt idx="6127">
                  <c:v>0.59877715866863668</c:v>
                </c:pt>
                <c:pt idx="6128">
                  <c:v>0.59882880875142575</c:v>
                </c:pt>
                <c:pt idx="6129">
                  <c:v>0.59888100559286939</c:v>
                </c:pt>
                <c:pt idx="6130">
                  <c:v>0.59893374910721497</c:v>
                </c:pt>
                <c:pt idx="6131">
                  <c:v>0.59898594047153364</c:v>
                </c:pt>
                <c:pt idx="6132">
                  <c:v>0.59904032646874594</c:v>
                </c:pt>
                <c:pt idx="6133">
                  <c:v>0.59910569562183491</c:v>
                </c:pt>
                <c:pt idx="6134">
                  <c:v>0.59916941270045043</c:v>
                </c:pt>
                <c:pt idx="6135">
                  <c:v>0.59922818261323796</c:v>
                </c:pt>
                <c:pt idx="6136">
                  <c:v>0.59929848227105043</c:v>
                </c:pt>
                <c:pt idx="6137">
                  <c:v>0.59938305499760469</c:v>
                </c:pt>
                <c:pt idx="6138">
                  <c:v>0.59947036608789828</c:v>
                </c:pt>
                <c:pt idx="6139">
                  <c:v>0.59956261103343489</c:v>
                </c:pt>
                <c:pt idx="6140">
                  <c:v>0.59965374946783856</c:v>
                </c:pt>
                <c:pt idx="6141">
                  <c:v>0.59973225362873661</c:v>
                </c:pt>
                <c:pt idx="6142">
                  <c:v>0.59980087109926572</c:v>
                </c:pt>
                <c:pt idx="6143">
                  <c:v>0.59985960391410198</c:v>
                </c:pt>
                <c:pt idx="6144">
                  <c:v>0.59990845381455948</c:v>
                </c:pt>
                <c:pt idx="6145">
                  <c:v>0.59996059433381954</c:v>
                </c:pt>
                <c:pt idx="6146">
                  <c:v>0.60000834168776074</c:v>
                </c:pt>
                <c:pt idx="6147">
                  <c:v>0.60006761109356932</c:v>
                </c:pt>
                <c:pt idx="6148">
                  <c:v>0.60013455934533955</c:v>
                </c:pt>
                <c:pt idx="6149">
                  <c:v>0.6002086362036807</c:v>
                </c:pt>
                <c:pt idx="6150">
                  <c:v>0.60027063705909278</c:v>
                </c:pt>
                <c:pt idx="6151">
                  <c:v>0.60033043955177734</c:v>
                </c:pt>
                <c:pt idx="6152">
                  <c:v>0.60038091226717072</c:v>
                </c:pt>
                <c:pt idx="6153">
                  <c:v>0.60042315377725075</c:v>
                </c:pt>
                <c:pt idx="6154">
                  <c:v>0.60046045648433433</c:v>
                </c:pt>
                <c:pt idx="6155">
                  <c:v>0.60049885487643395</c:v>
                </c:pt>
                <c:pt idx="6156">
                  <c:v>0.60053889734339527</c:v>
                </c:pt>
                <c:pt idx="6157">
                  <c:v>0.60057345325197908</c:v>
                </c:pt>
                <c:pt idx="6158">
                  <c:v>0.60061513815579726</c:v>
                </c:pt>
                <c:pt idx="6159">
                  <c:v>0.60066888717749578</c:v>
                </c:pt>
                <c:pt idx="6160">
                  <c:v>0.60073085950440364</c:v>
                </c:pt>
                <c:pt idx="6161">
                  <c:v>0.60079282799098033</c:v>
                </c:pt>
                <c:pt idx="6162">
                  <c:v>0.60085808268858765</c:v>
                </c:pt>
                <c:pt idx="6163">
                  <c:v>0.60091510851746521</c:v>
                </c:pt>
                <c:pt idx="6164">
                  <c:v>0.60096555173239763</c:v>
                </c:pt>
                <c:pt idx="6165">
                  <c:v>0.60102037842796796</c:v>
                </c:pt>
                <c:pt idx="6166">
                  <c:v>0.60107520211773668</c:v>
                </c:pt>
                <c:pt idx="6167">
                  <c:v>0.60114153476392107</c:v>
                </c:pt>
                <c:pt idx="6168">
                  <c:v>0.60121718150245895</c:v>
                </c:pt>
                <c:pt idx="6169">
                  <c:v>0.60129063010628336</c:v>
                </c:pt>
                <c:pt idx="6170">
                  <c:v>0.6013624291238735</c:v>
                </c:pt>
                <c:pt idx="6171">
                  <c:v>0.60142709863529031</c:v>
                </c:pt>
                <c:pt idx="6172">
                  <c:v>0.60148738000683044</c:v>
                </c:pt>
                <c:pt idx="6173">
                  <c:v>0.601543821996946</c:v>
                </c:pt>
                <c:pt idx="6174">
                  <c:v>0.60159861699790229</c:v>
                </c:pt>
                <c:pt idx="6175">
                  <c:v>0.60166820232145424</c:v>
                </c:pt>
                <c:pt idx="6176">
                  <c:v>0.60174983562306528</c:v>
                </c:pt>
                <c:pt idx="6177">
                  <c:v>0.60182707979219618</c:v>
                </c:pt>
                <c:pt idx="6178">
                  <c:v>0.60190157915378195</c:v>
                </c:pt>
                <c:pt idx="6179">
                  <c:v>0.60196730927578423</c:v>
                </c:pt>
                <c:pt idx="6180">
                  <c:v>0.60202591499106328</c:v>
                </c:pt>
                <c:pt idx="6181">
                  <c:v>0.602082326594233</c:v>
                </c:pt>
                <c:pt idx="6182">
                  <c:v>0.60213052039465753</c:v>
                </c:pt>
                <c:pt idx="6183">
                  <c:v>0.60218637848445677</c:v>
                </c:pt>
                <c:pt idx="6184">
                  <c:v>0.60224989957923136</c:v>
                </c:pt>
                <c:pt idx="6185">
                  <c:v>0.60232108221858238</c:v>
                </c:pt>
                <c:pt idx="6186">
                  <c:v>0.60239554478776158</c:v>
                </c:pt>
                <c:pt idx="6187">
                  <c:v>0.60247602382972121</c:v>
                </c:pt>
                <c:pt idx="6188">
                  <c:v>0.60255430675135635</c:v>
                </c:pt>
                <c:pt idx="6189">
                  <c:v>0.6026254677262699</c:v>
                </c:pt>
                <c:pt idx="6190">
                  <c:v>0.60270209695959354</c:v>
                </c:pt>
                <c:pt idx="6191">
                  <c:v>0.60278090947396712</c:v>
                </c:pt>
                <c:pt idx="6192">
                  <c:v>0.60286573544805966</c:v>
                </c:pt>
                <c:pt idx="6193">
                  <c:v>0.6029511014218909</c:v>
                </c:pt>
                <c:pt idx="6194">
                  <c:v>0.60303317721729244</c:v>
                </c:pt>
                <c:pt idx="6195">
                  <c:v>0.60311579338127408</c:v>
                </c:pt>
                <c:pt idx="6196">
                  <c:v>0.60320387329662106</c:v>
                </c:pt>
                <c:pt idx="6197">
                  <c:v>0.60330179154918118</c:v>
                </c:pt>
                <c:pt idx="6198">
                  <c:v>0.60340735747150565</c:v>
                </c:pt>
                <c:pt idx="6199">
                  <c:v>0.60350252134212168</c:v>
                </c:pt>
                <c:pt idx="6200">
                  <c:v>0.60358509874139066</c:v>
                </c:pt>
                <c:pt idx="6201">
                  <c:v>0.60365290554670448</c:v>
                </c:pt>
                <c:pt idx="6202">
                  <c:v>0.60369993014714085</c:v>
                </c:pt>
                <c:pt idx="6203">
                  <c:v>0.60374257845390011</c:v>
                </c:pt>
                <c:pt idx="6204">
                  <c:v>0.60377374337401246</c:v>
                </c:pt>
                <c:pt idx="6205">
                  <c:v>0.60381310820067025</c:v>
                </c:pt>
                <c:pt idx="6206">
                  <c:v>0.60385247147779941</c:v>
                </c:pt>
                <c:pt idx="6207">
                  <c:v>0.60390058004572589</c:v>
                </c:pt>
                <c:pt idx="6208">
                  <c:v>0.60395196618689484</c:v>
                </c:pt>
                <c:pt idx="6209">
                  <c:v>0.60399296387381118</c:v>
                </c:pt>
                <c:pt idx="6210">
                  <c:v>0.60404051908501033</c:v>
                </c:pt>
                <c:pt idx="6211">
                  <c:v>0.60407768710084375</c:v>
                </c:pt>
                <c:pt idx="6212">
                  <c:v>0.60412359862497234</c:v>
                </c:pt>
                <c:pt idx="6213">
                  <c:v>0.60417224067822306</c:v>
                </c:pt>
                <c:pt idx="6214">
                  <c:v>0.60422361286205506</c:v>
                </c:pt>
                <c:pt idx="6215">
                  <c:v>0.60428645822123295</c:v>
                </c:pt>
                <c:pt idx="6216">
                  <c:v>0.60434602104650648</c:v>
                </c:pt>
                <c:pt idx="6217">
                  <c:v>0.60440667312190521</c:v>
                </c:pt>
                <c:pt idx="6218">
                  <c:v>0.60447497060500555</c:v>
                </c:pt>
                <c:pt idx="6219">
                  <c:v>0.60454053180066869</c:v>
                </c:pt>
                <c:pt idx="6220">
                  <c:v>0.60460936643041474</c:v>
                </c:pt>
                <c:pt idx="6221">
                  <c:v>0.60468256631420159</c:v>
                </c:pt>
                <c:pt idx="6222">
                  <c:v>0.60476340772033987</c:v>
                </c:pt>
                <c:pt idx="6223">
                  <c:v>0.60484533491005377</c:v>
                </c:pt>
                <c:pt idx="6224">
                  <c:v>0.60493653928574243</c:v>
                </c:pt>
                <c:pt idx="6225">
                  <c:v>0.60503374197800575</c:v>
                </c:pt>
                <c:pt idx="6226">
                  <c:v>0.60512656718983693</c:v>
                </c:pt>
                <c:pt idx="6227">
                  <c:v>0.60520245904888803</c:v>
                </c:pt>
                <c:pt idx="6228">
                  <c:v>0.60527124813176003</c:v>
                </c:pt>
                <c:pt idx="6229">
                  <c:v>0.60533894070487348</c:v>
                </c:pt>
                <c:pt idx="6230">
                  <c:v>0.60540226186710011</c:v>
                </c:pt>
                <c:pt idx="6231">
                  <c:v>0.60545902915562022</c:v>
                </c:pt>
                <c:pt idx="6232">
                  <c:v>0.60551142686956372</c:v>
                </c:pt>
                <c:pt idx="6233">
                  <c:v>0.60555945569560099</c:v>
                </c:pt>
                <c:pt idx="6234">
                  <c:v>0.60561130240726213</c:v>
                </c:pt>
                <c:pt idx="6235">
                  <c:v>0.60567078637566818</c:v>
                </c:pt>
                <c:pt idx="6236">
                  <c:v>0.60572808410039125</c:v>
                </c:pt>
                <c:pt idx="6237">
                  <c:v>0.60578265030995204</c:v>
                </c:pt>
                <c:pt idx="6238">
                  <c:v>0.60583830477648293</c:v>
                </c:pt>
                <c:pt idx="6239">
                  <c:v>0.6058994119956651</c:v>
                </c:pt>
                <c:pt idx="6240">
                  <c:v>0.60597033533574773</c:v>
                </c:pt>
                <c:pt idx="6241">
                  <c:v>0.60604398117295011</c:v>
                </c:pt>
                <c:pt idx="6242">
                  <c:v>0.60611707612223065</c:v>
                </c:pt>
                <c:pt idx="6243">
                  <c:v>0.60618852945300894</c:v>
                </c:pt>
                <c:pt idx="6244">
                  <c:v>0.60626161383769017</c:v>
                </c:pt>
                <c:pt idx="6245">
                  <c:v>0.60633142079965408</c:v>
                </c:pt>
                <c:pt idx="6246">
                  <c:v>0.60639686040110663</c:v>
                </c:pt>
                <c:pt idx="6247">
                  <c:v>0.60646665792288679</c:v>
                </c:pt>
                <c:pt idx="6248">
                  <c:v>0.60653590533710966</c:v>
                </c:pt>
                <c:pt idx="6249">
                  <c:v>0.60659478912941733</c:v>
                </c:pt>
                <c:pt idx="6250">
                  <c:v>0.60665530496972964</c:v>
                </c:pt>
                <c:pt idx="6251">
                  <c:v>0.60671636228621417</c:v>
                </c:pt>
                <c:pt idx="6252">
                  <c:v>0.60677141970539239</c:v>
                </c:pt>
                <c:pt idx="6253">
                  <c:v>0.60682320362039333</c:v>
                </c:pt>
                <c:pt idx="6254">
                  <c:v>0.60687716505760114</c:v>
                </c:pt>
                <c:pt idx="6255">
                  <c:v>0.60693493872220061</c:v>
                </c:pt>
                <c:pt idx="6256">
                  <c:v>0.60698998410877081</c:v>
                </c:pt>
                <c:pt idx="6257">
                  <c:v>0.60704066678536117</c:v>
                </c:pt>
                <c:pt idx="6258">
                  <c:v>0.60708807728646907</c:v>
                </c:pt>
                <c:pt idx="6259">
                  <c:v>0.60713875499180436</c:v>
                </c:pt>
                <c:pt idx="6260">
                  <c:v>0.607198693048565</c:v>
                </c:pt>
                <c:pt idx="6261">
                  <c:v>0.60726625527803535</c:v>
                </c:pt>
                <c:pt idx="6262">
                  <c:v>0.60732836491354791</c:v>
                </c:pt>
                <c:pt idx="6263">
                  <c:v>0.60739101546215579</c:v>
                </c:pt>
                <c:pt idx="6264">
                  <c:v>0.60745475155769868</c:v>
                </c:pt>
                <c:pt idx="6265">
                  <c:v>0.60753101163291712</c:v>
                </c:pt>
                <c:pt idx="6266">
                  <c:v>0.60760073004138304</c:v>
                </c:pt>
                <c:pt idx="6267">
                  <c:v>0.60766499739359026</c:v>
                </c:pt>
                <c:pt idx="6268">
                  <c:v>0.60772599309395692</c:v>
                </c:pt>
                <c:pt idx="6269">
                  <c:v>0.60777663848231034</c:v>
                </c:pt>
                <c:pt idx="6270">
                  <c:v>0.60781856874466655</c:v>
                </c:pt>
                <c:pt idx="6271">
                  <c:v>0.60786757591388063</c:v>
                </c:pt>
                <c:pt idx="6272">
                  <c:v>0.60792365894945766</c:v>
                </c:pt>
                <c:pt idx="6273">
                  <c:v>0.60797157206121644</c:v>
                </c:pt>
                <c:pt idx="6274">
                  <c:v>0.60802220501396964</c:v>
                </c:pt>
                <c:pt idx="6275">
                  <c:v>0.60808154574930595</c:v>
                </c:pt>
                <c:pt idx="6276">
                  <c:v>0.60813217313421375</c:v>
                </c:pt>
                <c:pt idx="6277">
                  <c:v>0.6081811649373503</c:v>
                </c:pt>
                <c:pt idx="6278">
                  <c:v>0.608236686079489</c:v>
                </c:pt>
                <c:pt idx="6279">
                  <c:v>0.60829438125520863</c:v>
                </c:pt>
                <c:pt idx="6280">
                  <c:v>0.60834935186363548</c:v>
                </c:pt>
                <c:pt idx="6281">
                  <c:v>0.60839234657012298</c:v>
                </c:pt>
                <c:pt idx="6282">
                  <c:v>0.60842772057540295</c:v>
                </c:pt>
                <c:pt idx="6283">
                  <c:v>0.60845547468811523</c:v>
                </c:pt>
                <c:pt idx="6284">
                  <c:v>0.60849030228877454</c:v>
                </c:pt>
                <c:pt idx="6285">
                  <c:v>0.60853057019003864</c:v>
                </c:pt>
                <c:pt idx="6286">
                  <c:v>0.60857083646986432</c:v>
                </c:pt>
                <c:pt idx="6287">
                  <c:v>0.60861545396733063</c:v>
                </c:pt>
                <c:pt idx="6288">
                  <c:v>0.60867693579362148</c:v>
                </c:pt>
                <c:pt idx="6289">
                  <c:v>0.60873569365250191</c:v>
                </c:pt>
                <c:pt idx="6290">
                  <c:v>0.60879934410382963</c:v>
                </c:pt>
                <c:pt idx="6291">
                  <c:v>0.60886788621319099</c:v>
                </c:pt>
                <c:pt idx="6292">
                  <c:v>0.60893859933877315</c:v>
                </c:pt>
                <c:pt idx="6293">
                  <c:v>0.60900821968491237</c:v>
                </c:pt>
                <c:pt idx="6294">
                  <c:v>0.60907457206611704</c:v>
                </c:pt>
                <c:pt idx="6295">
                  <c:v>0.6091382009520212</c:v>
                </c:pt>
                <c:pt idx="6296">
                  <c:v>0.60919801928918704</c:v>
                </c:pt>
                <c:pt idx="6297">
                  <c:v>0.60924369633723963</c:v>
                </c:pt>
                <c:pt idx="6298">
                  <c:v>0.60930731446320718</c:v>
                </c:pt>
                <c:pt idx="6299">
                  <c:v>0.60937636545521723</c:v>
                </c:pt>
                <c:pt idx="6300">
                  <c:v>0.60944269341437907</c:v>
                </c:pt>
                <c:pt idx="6301">
                  <c:v>0.6095035807825524</c:v>
                </c:pt>
                <c:pt idx="6302">
                  <c:v>0.60956229009103879</c:v>
                </c:pt>
                <c:pt idx="6303">
                  <c:v>0.60962099595294472</c:v>
                </c:pt>
                <c:pt idx="6304">
                  <c:v>0.60967535015975638</c:v>
                </c:pt>
                <c:pt idx="6305">
                  <c:v>0.60974274527341865</c:v>
                </c:pt>
                <c:pt idx="6306">
                  <c:v>0.60981339656421996</c:v>
                </c:pt>
                <c:pt idx="6307">
                  <c:v>0.60987752187596977</c:v>
                </c:pt>
                <c:pt idx="6308">
                  <c:v>0.60993349230403582</c:v>
                </c:pt>
                <c:pt idx="6309">
                  <c:v>0.60999597985748644</c:v>
                </c:pt>
                <c:pt idx="6310">
                  <c:v>0.6100590068254429</c:v>
                </c:pt>
                <c:pt idx="6311">
                  <c:v>0.61011442380837178</c:v>
                </c:pt>
                <c:pt idx="6312">
                  <c:v>0.61015842922484809</c:v>
                </c:pt>
                <c:pt idx="6313">
                  <c:v>0.6102084083368492</c:v>
                </c:pt>
                <c:pt idx="6314">
                  <c:v>0.61025729852948629</c:v>
                </c:pt>
                <c:pt idx="6315">
                  <c:v>0.61029477939184373</c:v>
                </c:pt>
                <c:pt idx="6316">
                  <c:v>0.61033334518958071</c:v>
                </c:pt>
                <c:pt idx="6317">
                  <c:v>0.61038385870290679</c:v>
                </c:pt>
                <c:pt idx="6318">
                  <c:v>0.61045066297916561</c:v>
                </c:pt>
                <c:pt idx="6319">
                  <c:v>0.61050985978711725</c:v>
                </c:pt>
                <c:pt idx="6320">
                  <c:v>0.61057339741567007</c:v>
                </c:pt>
                <c:pt idx="6321">
                  <c:v>0.61064453304718491</c:v>
                </c:pt>
                <c:pt idx="6322">
                  <c:v>0.61073358120926791</c:v>
                </c:pt>
                <c:pt idx="6323">
                  <c:v>0.61082533595920152</c:v>
                </c:pt>
                <c:pt idx="6324">
                  <c:v>0.61092739644098304</c:v>
                </c:pt>
                <c:pt idx="6325">
                  <c:v>0.61102456136929728</c:v>
                </c:pt>
                <c:pt idx="6326">
                  <c:v>0.6111070627235603</c:v>
                </c:pt>
                <c:pt idx="6327">
                  <c:v>0.61117761769269463</c:v>
                </c:pt>
                <c:pt idx="6328">
                  <c:v>0.61123894219893615</c:v>
                </c:pt>
                <c:pt idx="6329">
                  <c:v>0.61129592177665704</c:v>
                </c:pt>
                <c:pt idx="6330">
                  <c:v>0.61134909978680263</c:v>
                </c:pt>
                <c:pt idx="6331">
                  <c:v>0.61140173237957507</c:v>
                </c:pt>
                <c:pt idx="6332">
                  <c:v>0.61145273451733517</c:v>
                </c:pt>
                <c:pt idx="6333">
                  <c:v>0.61150861685194013</c:v>
                </c:pt>
                <c:pt idx="6334">
                  <c:v>0.61155798602513312</c:v>
                </c:pt>
                <c:pt idx="6335">
                  <c:v>0.61160952267163327</c:v>
                </c:pt>
                <c:pt idx="6336">
                  <c:v>0.61167027825411346</c:v>
                </c:pt>
                <c:pt idx="6337">
                  <c:v>0.61174079349818244</c:v>
                </c:pt>
                <c:pt idx="6338">
                  <c:v>0.6118183545239686</c:v>
                </c:pt>
                <c:pt idx="6339">
                  <c:v>0.61189157095148994</c:v>
                </c:pt>
                <c:pt idx="6340">
                  <c:v>0.61195610543149848</c:v>
                </c:pt>
                <c:pt idx="6341">
                  <c:v>0.61201521319174101</c:v>
                </c:pt>
                <c:pt idx="6342">
                  <c:v>0.61207431745846264</c:v>
                </c:pt>
                <c:pt idx="6343">
                  <c:v>0.61213938233630205</c:v>
                </c:pt>
                <c:pt idx="6344">
                  <c:v>0.61221420171260355</c:v>
                </c:pt>
                <c:pt idx="6345">
                  <c:v>0.61228684705482206</c:v>
                </c:pt>
                <c:pt idx="6346">
                  <c:v>0.6123551505478676</c:v>
                </c:pt>
                <c:pt idx="6347">
                  <c:v>0.61241640288719768</c:v>
                </c:pt>
                <c:pt idx="6348">
                  <c:v>0.61247439943181226</c:v>
                </c:pt>
                <c:pt idx="6349">
                  <c:v>0.61253130865917116</c:v>
                </c:pt>
                <c:pt idx="6350">
                  <c:v>0.61259038243121933</c:v>
                </c:pt>
                <c:pt idx="6351">
                  <c:v>0.61265216227605235</c:v>
                </c:pt>
                <c:pt idx="6352">
                  <c:v>0.61270255879642721</c:v>
                </c:pt>
                <c:pt idx="6353">
                  <c:v>0.61274807605126769</c:v>
                </c:pt>
                <c:pt idx="6354">
                  <c:v>0.61279575857238167</c:v>
                </c:pt>
                <c:pt idx="6355">
                  <c:v>0.61284560604994709</c:v>
                </c:pt>
                <c:pt idx="6356">
                  <c:v>0.61289436748248094</c:v>
                </c:pt>
                <c:pt idx="6357">
                  <c:v>0.61293987600775246</c:v>
                </c:pt>
                <c:pt idx="6358">
                  <c:v>0.61298104860327873</c:v>
                </c:pt>
                <c:pt idx="6359">
                  <c:v>0.61303088684568918</c:v>
                </c:pt>
                <c:pt idx="6360">
                  <c:v>0.61308288932015209</c:v>
                </c:pt>
                <c:pt idx="6361">
                  <c:v>0.61313001422689273</c:v>
                </c:pt>
                <c:pt idx="6362">
                  <c:v>0.61317497040140068</c:v>
                </c:pt>
                <c:pt idx="6363">
                  <c:v>0.6132199245549419</c:v>
                </c:pt>
                <c:pt idx="6364">
                  <c:v>0.61325783612566598</c:v>
                </c:pt>
                <c:pt idx="6365">
                  <c:v>0.61328924748119862</c:v>
                </c:pt>
                <c:pt idx="6366">
                  <c:v>0.61332119939952146</c:v>
                </c:pt>
                <c:pt idx="6367">
                  <c:v>0.61336235629828995</c:v>
                </c:pt>
                <c:pt idx="6368">
                  <c:v>0.61342029800840436</c:v>
                </c:pt>
                <c:pt idx="6369">
                  <c:v>0.61347877782557403</c:v>
                </c:pt>
                <c:pt idx="6370">
                  <c:v>0.6135469999568598</c:v>
                </c:pt>
                <c:pt idx="6371">
                  <c:v>0.61360438957390284</c:v>
                </c:pt>
                <c:pt idx="6372">
                  <c:v>0.61365690360179215</c:v>
                </c:pt>
                <c:pt idx="6373">
                  <c:v>0.61371482824833945</c:v>
                </c:pt>
                <c:pt idx="6374">
                  <c:v>0.61378357557730279</c:v>
                </c:pt>
                <c:pt idx="6375">
                  <c:v>0.613851776918514</c:v>
                </c:pt>
                <c:pt idx="6376">
                  <c:v>0.61392267973054382</c:v>
                </c:pt>
                <c:pt idx="6377">
                  <c:v>0.61399087158564847</c:v>
                </c:pt>
                <c:pt idx="6378">
                  <c:v>0.61406284683268852</c:v>
                </c:pt>
                <c:pt idx="6379">
                  <c:v>0.61413698133272732</c:v>
                </c:pt>
                <c:pt idx="6380">
                  <c:v>0.61421111033724929</c:v>
                </c:pt>
                <c:pt idx="6381">
                  <c:v>0.61428306973486657</c:v>
                </c:pt>
                <c:pt idx="6382">
                  <c:v>0.61435718791119298</c:v>
                </c:pt>
                <c:pt idx="6383">
                  <c:v>0.61442751394813888</c:v>
                </c:pt>
                <c:pt idx="6384">
                  <c:v>0.61450432596806759</c:v>
                </c:pt>
                <c:pt idx="6385">
                  <c:v>0.61460601167925755</c:v>
                </c:pt>
                <c:pt idx="6386">
                  <c:v>0.61472391088854994</c:v>
                </c:pt>
                <c:pt idx="6387">
                  <c:v>0.61483638892030301</c:v>
                </c:pt>
                <c:pt idx="6388">
                  <c:v>0.61494561028562478</c:v>
                </c:pt>
                <c:pt idx="6389">
                  <c:v>0.61505590094487439</c:v>
                </c:pt>
                <c:pt idx="6390">
                  <c:v>0.61515644947503167</c:v>
                </c:pt>
                <c:pt idx="6391">
                  <c:v>0.61525212336659141</c:v>
                </c:pt>
                <c:pt idx="6392">
                  <c:v>0.61533211484862227</c:v>
                </c:pt>
                <c:pt idx="6393">
                  <c:v>0.61538345736074707</c:v>
                </c:pt>
                <c:pt idx="6394">
                  <c:v>0.61542885275463544</c:v>
                </c:pt>
                <c:pt idx="6395">
                  <c:v>0.61547748838997507</c:v>
                </c:pt>
                <c:pt idx="6396">
                  <c:v>0.61551693555684961</c:v>
                </c:pt>
                <c:pt idx="6397">
                  <c:v>0.61554125152831018</c:v>
                </c:pt>
                <c:pt idx="6398">
                  <c:v>0.61557637355438999</c:v>
                </c:pt>
                <c:pt idx="6399">
                  <c:v>0.61563148563183756</c:v>
                </c:pt>
                <c:pt idx="6400">
                  <c:v>0.61568767521117074</c:v>
                </c:pt>
                <c:pt idx="6401">
                  <c:v>0.61574007995408209</c:v>
                </c:pt>
                <c:pt idx="6402">
                  <c:v>0.61579518301031677</c:v>
                </c:pt>
                <c:pt idx="6403">
                  <c:v>0.6158432606476073</c:v>
                </c:pt>
                <c:pt idx="6404">
                  <c:v>0.61587729173527928</c:v>
                </c:pt>
                <c:pt idx="6405">
                  <c:v>0.61590538001458228</c:v>
                </c:pt>
                <c:pt idx="6406">
                  <c:v>0.61593292736835015</c:v>
                </c:pt>
                <c:pt idx="6407">
                  <c:v>0.6159572332267923</c:v>
                </c:pt>
                <c:pt idx="6408">
                  <c:v>0.61598639947712197</c:v>
                </c:pt>
                <c:pt idx="6409">
                  <c:v>0.61603608816669009</c:v>
                </c:pt>
                <c:pt idx="6410">
                  <c:v>0.6160981955568684</c:v>
                </c:pt>
                <c:pt idx="6411">
                  <c:v>0.61617001929388826</c:v>
                </c:pt>
                <c:pt idx="6412">
                  <c:v>0.61624237784240743</c:v>
                </c:pt>
                <c:pt idx="6413">
                  <c:v>0.61631095163444893</c:v>
                </c:pt>
                <c:pt idx="6414">
                  <c:v>0.61637304195645037</c:v>
                </c:pt>
                <c:pt idx="6415">
                  <c:v>0.61644700539533059</c:v>
                </c:pt>
                <c:pt idx="6416">
                  <c:v>0.61651988372499145</c:v>
                </c:pt>
                <c:pt idx="6417">
                  <c:v>0.61660517161756312</c:v>
                </c:pt>
                <c:pt idx="6418">
                  <c:v>0.6166769589522032</c:v>
                </c:pt>
                <c:pt idx="6419">
                  <c:v>0.61674280445708385</c:v>
                </c:pt>
                <c:pt idx="6420">
                  <c:v>0.61681296292890997</c:v>
                </c:pt>
                <c:pt idx="6421">
                  <c:v>0.61688257685496117</c:v>
                </c:pt>
                <c:pt idx="6422">
                  <c:v>0.61694894841105041</c:v>
                </c:pt>
                <c:pt idx="6423">
                  <c:v>0.61702071107199752</c:v>
                </c:pt>
                <c:pt idx="6424">
                  <c:v>0.61708923151337158</c:v>
                </c:pt>
                <c:pt idx="6425">
                  <c:v>0.61715504987844561</c:v>
                </c:pt>
                <c:pt idx="6426">
                  <c:v>0.61723381042484715</c:v>
                </c:pt>
                <c:pt idx="6427">
                  <c:v>0.61732443132370662</c:v>
                </c:pt>
                <c:pt idx="6428">
                  <c:v>0.61741288666163929</c:v>
                </c:pt>
                <c:pt idx="6429">
                  <c:v>0.61749863772097358</c:v>
                </c:pt>
                <c:pt idx="6430">
                  <c:v>0.61758707765144427</c:v>
                </c:pt>
                <c:pt idx="6431">
                  <c:v>0.61766418657376665</c:v>
                </c:pt>
                <c:pt idx="6432">
                  <c:v>0.61773697625448654</c:v>
                </c:pt>
                <c:pt idx="6433">
                  <c:v>0.61779897810000484</c:v>
                </c:pt>
                <c:pt idx="6434">
                  <c:v>0.61786151519773247</c:v>
                </c:pt>
                <c:pt idx="6435">
                  <c:v>0.61792404838481596</c:v>
                </c:pt>
                <c:pt idx="6436">
                  <c:v>0.61798765571843961</c:v>
                </c:pt>
                <c:pt idx="6437">
                  <c:v>0.61806904564278908</c:v>
                </c:pt>
                <c:pt idx="6438">
                  <c:v>0.61815581833208288</c:v>
                </c:pt>
                <c:pt idx="6439">
                  <c:v>0.61824258349253025</c:v>
                </c:pt>
                <c:pt idx="6440">
                  <c:v>0.618321258434117</c:v>
                </c:pt>
                <c:pt idx="6441">
                  <c:v>0.61838591813551946</c:v>
                </c:pt>
                <c:pt idx="6442">
                  <c:v>0.61844949609855682</c:v>
                </c:pt>
                <c:pt idx="6443">
                  <c:v>0.61850606631123006</c:v>
                </c:pt>
                <c:pt idx="6444">
                  <c:v>0.61856047844870576</c:v>
                </c:pt>
                <c:pt idx="6445">
                  <c:v>0.61860734593628042</c:v>
                </c:pt>
                <c:pt idx="6446">
                  <c:v>0.61865151787934669</c:v>
                </c:pt>
                <c:pt idx="6447">
                  <c:v>0.6187005356784735</c:v>
                </c:pt>
                <c:pt idx="6448">
                  <c:v>0.61875008969235878</c:v>
                </c:pt>
                <c:pt idx="6449">
                  <c:v>0.61880879724822646</c:v>
                </c:pt>
                <c:pt idx="6450">
                  <c:v>0.61885834589773969</c:v>
                </c:pt>
                <c:pt idx="6451">
                  <c:v>0.61890519942742139</c:v>
                </c:pt>
                <c:pt idx="6452">
                  <c:v>0.61895689732645187</c:v>
                </c:pt>
                <c:pt idx="6453">
                  <c:v>0.61901290036786238</c:v>
                </c:pt>
                <c:pt idx="6454">
                  <c:v>0.61906566959458464</c:v>
                </c:pt>
                <c:pt idx="6455">
                  <c:v>0.61910659075136676</c:v>
                </c:pt>
                <c:pt idx="6456">
                  <c:v>0.61913566529256991</c:v>
                </c:pt>
                <c:pt idx="6457">
                  <c:v>0.61916527738227312</c:v>
                </c:pt>
                <c:pt idx="6458">
                  <c:v>0.61919919560758863</c:v>
                </c:pt>
                <c:pt idx="6459">
                  <c:v>0.6192422647119733</c:v>
                </c:pt>
                <c:pt idx="6460">
                  <c:v>0.6192751036576738</c:v>
                </c:pt>
                <c:pt idx="6461">
                  <c:v>0.61931170973590177</c:v>
                </c:pt>
                <c:pt idx="6462">
                  <c:v>0.61935477399478067</c:v>
                </c:pt>
                <c:pt idx="6463">
                  <c:v>0.61940106600478795</c:v>
                </c:pt>
                <c:pt idx="6464">
                  <c:v>0.61945812065023587</c:v>
                </c:pt>
                <c:pt idx="6465">
                  <c:v>0.61952109228153673</c:v>
                </c:pt>
                <c:pt idx="6466">
                  <c:v>0.61958836528428718</c:v>
                </c:pt>
                <c:pt idx="6467">
                  <c:v>0.61966155317107874</c:v>
                </c:pt>
                <c:pt idx="6468">
                  <c:v>0.61973096908462411</c:v>
                </c:pt>
                <c:pt idx="6469">
                  <c:v>0.61979607575600937</c:v>
                </c:pt>
                <c:pt idx="6470">
                  <c:v>0.61986494431554851</c:v>
                </c:pt>
                <c:pt idx="6471">
                  <c:v>0.61993111822868618</c:v>
                </c:pt>
                <c:pt idx="6472">
                  <c:v>0.61999890159951454</c:v>
                </c:pt>
                <c:pt idx="6473">
                  <c:v>0.62006775619262733</c:v>
                </c:pt>
                <c:pt idx="6474">
                  <c:v>0.62012800007278179</c:v>
                </c:pt>
                <c:pt idx="6475">
                  <c:v>0.62018232403130125</c:v>
                </c:pt>
                <c:pt idx="6476">
                  <c:v>0.62022803992745235</c:v>
                </c:pt>
                <c:pt idx="6477">
                  <c:v>0.62027805610204834</c:v>
                </c:pt>
                <c:pt idx="6478">
                  <c:v>0.62033129637784556</c:v>
                </c:pt>
                <c:pt idx="6479">
                  <c:v>0.62038937344613154</c:v>
                </c:pt>
                <c:pt idx="6480">
                  <c:v>0.62045443726650307</c:v>
                </c:pt>
                <c:pt idx="6481">
                  <c:v>0.62052594881363199</c:v>
                </c:pt>
                <c:pt idx="6482">
                  <c:v>0.62059638000037554</c:v>
                </c:pt>
                <c:pt idx="6483">
                  <c:v>0.62065766722566407</c:v>
                </c:pt>
                <c:pt idx="6484">
                  <c:v>0.62071196241896687</c:v>
                </c:pt>
                <c:pt idx="6485">
                  <c:v>0.62076679219671038</c:v>
                </c:pt>
                <c:pt idx="6486">
                  <c:v>0.62082914397687383</c:v>
                </c:pt>
                <c:pt idx="6487">
                  <c:v>0.62089579158091712</c:v>
                </c:pt>
                <c:pt idx="6488">
                  <c:v>0.62097479548681467</c:v>
                </c:pt>
                <c:pt idx="6489">
                  <c:v>0.62105218101672655</c:v>
                </c:pt>
                <c:pt idx="6490">
                  <c:v>0.62112418717274653</c:v>
                </c:pt>
                <c:pt idx="6491">
                  <c:v>0.62118866589720789</c:v>
                </c:pt>
                <c:pt idx="6492">
                  <c:v>0.62125636408367446</c:v>
                </c:pt>
                <c:pt idx="6493">
                  <c:v>0.62133533950919562</c:v>
                </c:pt>
                <c:pt idx="6494">
                  <c:v>0.62141001121561046</c:v>
                </c:pt>
                <c:pt idx="6495">
                  <c:v>0.62147447151372948</c:v>
                </c:pt>
                <c:pt idx="6496">
                  <c:v>0.62152012837769632</c:v>
                </c:pt>
                <c:pt idx="6497">
                  <c:v>0.62155557815208373</c:v>
                </c:pt>
                <c:pt idx="6498">
                  <c:v>0.6215840444854096</c:v>
                </c:pt>
                <c:pt idx="6499">
                  <c:v>0.62161788077096214</c:v>
                </c:pt>
                <c:pt idx="6500">
                  <c:v>0.62166514223751579</c:v>
                </c:pt>
                <c:pt idx="6501">
                  <c:v>0.62171347551804979</c:v>
                </c:pt>
                <c:pt idx="6502">
                  <c:v>0.62175321446539189</c:v>
                </c:pt>
                <c:pt idx="6503">
                  <c:v>0.62179026692604189</c:v>
                </c:pt>
                <c:pt idx="6504">
                  <c:v>0.62183053978270597</c:v>
                </c:pt>
                <c:pt idx="6505">
                  <c:v>0.6218783281350827</c:v>
                </c:pt>
                <c:pt idx="6506">
                  <c:v>0.62192772493042181</c:v>
                </c:pt>
                <c:pt idx="6507">
                  <c:v>0.6219760455214457</c:v>
                </c:pt>
                <c:pt idx="6508">
                  <c:v>0.62202275320677447</c:v>
                </c:pt>
                <c:pt idx="6509">
                  <c:v>0.6220721428686693</c:v>
                </c:pt>
                <c:pt idx="6510">
                  <c:v>0.62212475091245123</c:v>
                </c:pt>
                <c:pt idx="6511">
                  <c:v>0.62217091487504517</c:v>
                </c:pt>
                <c:pt idx="6512">
                  <c:v>0.62220419454937981</c:v>
                </c:pt>
                <c:pt idx="6513">
                  <c:v>0.62224874463777624</c:v>
                </c:pt>
                <c:pt idx="6514">
                  <c:v>0.62229490287681544</c:v>
                </c:pt>
                <c:pt idx="6515">
                  <c:v>0.62233569210545914</c:v>
                </c:pt>
                <c:pt idx="6516">
                  <c:v>0.62238291966017012</c:v>
                </c:pt>
                <c:pt idx="6517">
                  <c:v>0.6224381945332732</c:v>
                </c:pt>
                <c:pt idx="6518">
                  <c:v>0.62250097878968547</c:v>
                </c:pt>
                <c:pt idx="6519">
                  <c:v>0.62256751506673702</c:v>
                </c:pt>
                <c:pt idx="6520">
                  <c:v>0.62263029120463564</c:v>
                </c:pt>
                <c:pt idx="6521">
                  <c:v>0.62269842836422762</c:v>
                </c:pt>
                <c:pt idx="6522">
                  <c:v>0.62276602442308115</c:v>
                </c:pt>
                <c:pt idx="6523">
                  <c:v>0.62283093379808308</c:v>
                </c:pt>
                <c:pt idx="6524">
                  <c:v>0.62290227560610245</c:v>
                </c:pt>
                <c:pt idx="6525">
                  <c:v>0.62297468501860687</c:v>
                </c:pt>
                <c:pt idx="6526">
                  <c:v>0.62304601657225711</c:v>
                </c:pt>
                <c:pt idx="6527">
                  <c:v>0.62312753211790672</c:v>
                </c:pt>
                <c:pt idx="6528">
                  <c:v>0.62320796857690119</c:v>
                </c:pt>
                <c:pt idx="6529">
                  <c:v>0.62328893474461555</c:v>
                </c:pt>
                <c:pt idx="6530">
                  <c:v>0.62336935822252404</c:v>
                </c:pt>
                <c:pt idx="6531">
                  <c:v>0.62345620831449489</c:v>
                </c:pt>
                <c:pt idx="6532">
                  <c:v>0.62353715438649704</c:v>
                </c:pt>
                <c:pt idx="6533">
                  <c:v>0.62361380588460213</c:v>
                </c:pt>
                <c:pt idx="6534">
                  <c:v>0.62367812428644076</c:v>
                </c:pt>
                <c:pt idx="6535">
                  <c:v>0.62374136668116198</c:v>
                </c:pt>
                <c:pt idx="6536">
                  <c:v>0.62380406917473197</c:v>
                </c:pt>
                <c:pt idx="6537">
                  <c:v>0.62386891120804011</c:v>
                </c:pt>
                <c:pt idx="6538">
                  <c:v>0.62392196065361893</c:v>
                </c:pt>
                <c:pt idx="6539">
                  <c:v>0.62396268357114293</c:v>
                </c:pt>
                <c:pt idx="6540">
                  <c:v>0.62399054566449874</c:v>
                </c:pt>
                <c:pt idx="6541">
                  <c:v>0.62401572804251493</c:v>
                </c:pt>
                <c:pt idx="6542">
                  <c:v>0.62405376830465442</c:v>
                </c:pt>
                <c:pt idx="6543">
                  <c:v>0.62409984330404655</c:v>
                </c:pt>
                <c:pt idx="6544">
                  <c:v>0.62414002325666629</c:v>
                </c:pt>
                <c:pt idx="6545">
                  <c:v>0.6241914512403578</c:v>
                </c:pt>
                <c:pt idx="6546">
                  <c:v>0.62426108908609101</c:v>
                </c:pt>
                <c:pt idx="6547">
                  <c:v>0.62432322337759805</c:v>
                </c:pt>
                <c:pt idx="6548">
                  <c:v>0.62438803175771929</c:v>
                </c:pt>
                <c:pt idx="6549">
                  <c:v>0.62445337149222735</c:v>
                </c:pt>
                <c:pt idx="6550">
                  <c:v>0.6245144227956918</c:v>
                </c:pt>
                <c:pt idx="6551">
                  <c:v>0.62457279292498202</c:v>
                </c:pt>
                <c:pt idx="6552">
                  <c:v>0.62462687596709665</c:v>
                </c:pt>
                <c:pt idx="6553">
                  <c:v>0.62467453087702052</c:v>
                </c:pt>
                <c:pt idx="6554">
                  <c:v>0.62471682940019257</c:v>
                </c:pt>
                <c:pt idx="6555">
                  <c:v>0.62476822772922291</c:v>
                </c:pt>
                <c:pt idx="6556">
                  <c:v>0.62482711840031524</c:v>
                </c:pt>
                <c:pt idx="6557">
                  <c:v>0.62487958171348179</c:v>
                </c:pt>
                <c:pt idx="6558">
                  <c:v>0.62492615398120366</c:v>
                </c:pt>
                <c:pt idx="6559">
                  <c:v>0.62497111825067575</c:v>
                </c:pt>
                <c:pt idx="6560">
                  <c:v>0.62501982726118321</c:v>
                </c:pt>
                <c:pt idx="6561">
                  <c:v>0.62507549179673327</c:v>
                </c:pt>
                <c:pt idx="6562">
                  <c:v>0.62512687169489456</c:v>
                </c:pt>
                <c:pt idx="6563">
                  <c:v>0.62517396761591482</c:v>
                </c:pt>
                <c:pt idx="6564">
                  <c:v>0.62521035839941774</c:v>
                </c:pt>
                <c:pt idx="6565">
                  <c:v>0.62524193168275022</c:v>
                </c:pt>
                <c:pt idx="6566">
                  <c:v>0.62527671465440215</c:v>
                </c:pt>
                <c:pt idx="6567">
                  <c:v>0.62532273334227839</c:v>
                </c:pt>
                <c:pt idx="6568">
                  <c:v>0.62537624078169807</c:v>
                </c:pt>
                <c:pt idx="6569">
                  <c:v>0.62542867529474855</c:v>
                </c:pt>
                <c:pt idx="6570">
                  <c:v>0.62548431707724739</c:v>
                </c:pt>
                <c:pt idx="6571">
                  <c:v>0.62555172508941048</c:v>
                </c:pt>
                <c:pt idx="6572">
                  <c:v>0.62562608262562125</c:v>
                </c:pt>
                <c:pt idx="6573">
                  <c:v>0.62570845790067553</c:v>
                </c:pt>
                <c:pt idx="6574">
                  <c:v>0.62580633658093188</c:v>
                </c:pt>
                <c:pt idx="6575">
                  <c:v>0.62590955344419896</c:v>
                </c:pt>
                <c:pt idx="6576">
                  <c:v>0.62601169021504932</c:v>
                </c:pt>
                <c:pt idx="6577">
                  <c:v>0.62609831113309256</c:v>
                </c:pt>
                <c:pt idx="6578">
                  <c:v>0.62616728168349689</c:v>
                </c:pt>
                <c:pt idx="6579">
                  <c:v>0.62622020934502887</c:v>
                </c:pt>
                <c:pt idx="6580">
                  <c:v>0.62626778838705788</c:v>
                </c:pt>
                <c:pt idx="6581">
                  <c:v>0.62631696883762489</c:v>
                </c:pt>
                <c:pt idx="6582">
                  <c:v>0.62636828499003661</c:v>
                </c:pt>
                <c:pt idx="6583">
                  <c:v>0.62641425347383828</c:v>
                </c:pt>
                <c:pt idx="6584">
                  <c:v>0.62646235776394854</c:v>
                </c:pt>
                <c:pt idx="6585">
                  <c:v>0.62651313200431669</c:v>
                </c:pt>
                <c:pt idx="6586">
                  <c:v>0.62656871348009413</c:v>
                </c:pt>
                <c:pt idx="6587">
                  <c:v>0.62662375747388643</c:v>
                </c:pt>
                <c:pt idx="6588">
                  <c:v>0.62667719534596034</c:v>
                </c:pt>
                <c:pt idx="6589">
                  <c:v>0.62673009602654783</c:v>
                </c:pt>
                <c:pt idx="6590">
                  <c:v>0.62677765081541759</c:v>
                </c:pt>
                <c:pt idx="6591">
                  <c:v>0.62681986047507776</c:v>
                </c:pt>
                <c:pt idx="6592">
                  <c:v>0.62686741099551113</c:v>
                </c:pt>
                <c:pt idx="6593">
                  <c:v>0.62691976738009036</c:v>
                </c:pt>
                <c:pt idx="6594">
                  <c:v>0.6269678473595427</c:v>
                </c:pt>
                <c:pt idx="6595">
                  <c:v>0.6270223352084987</c:v>
                </c:pt>
                <c:pt idx="6596">
                  <c:v>0.62708696890505855</c:v>
                </c:pt>
                <c:pt idx="6597">
                  <c:v>0.62716815572826801</c:v>
                </c:pt>
                <c:pt idx="6598">
                  <c:v>0.62726749379501745</c:v>
                </c:pt>
                <c:pt idx="6599">
                  <c:v>0.62738337573548064</c:v>
                </c:pt>
                <c:pt idx="6600">
                  <c:v>0.62749710854519625</c:v>
                </c:pt>
                <c:pt idx="6601">
                  <c:v>0.62761082842123073</c:v>
                </c:pt>
                <c:pt idx="6602">
                  <c:v>0.6277149268290193</c:v>
                </c:pt>
                <c:pt idx="6603">
                  <c:v>0.62781367684077616</c:v>
                </c:pt>
                <c:pt idx="6604">
                  <c:v>0.62790120923849391</c:v>
                </c:pt>
                <c:pt idx="6605">
                  <c:v>0.6279716565791359</c:v>
                </c:pt>
                <c:pt idx="6606">
                  <c:v>0.62802555611734723</c:v>
                </c:pt>
                <c:pt idx="6607">
                  <c:v>0.6280773182856707</c:v>
                </c:pt>
                <c:pt idx="6608">
                  <c:v>0.62813761516511202</c:v>
                </c:pt>
                <c:pt idx="6609">
                  <c:v>0.62820644521174884</c:v>
                </c:pt>
                <c:pt idx="6610">
                  <c:v>0.62827473700982372</c:v>
                </c:pt>
                <c:pt idx="6611">
                  <c:v>0.62834355761932947</c:v>
                </c:pt>
                <c:pt idx="6612">
                  <c:v>0.62841023973849053</c:v>
                </c:pt>
                <c:pt idx="6613">
                  <c:v>0.62847158336121345</c:v>
                </c:pt>
                <c:pt idx="6614">
                  <c:v>0.62853719020184351</c:v>
                </c:pt>
                <c:pt idx="6615">
                  <c:v>0.62859639268047129</c:v>
                </c:pt>
                <c:pt idx="6616">
                  <c:v>0.62865025855711809</c:v>
                </c:pt>
                <c:pt idx="6617">
                  <c:v>0.62870092183273385</c:v>
                </c:pt>
                <c:pt idx="6618">
                  <c:v>0.62874571669626356</c:v>
                </c:pt>
                <c:pt idx="6619">
                  <c:v>0.62878890984295766</c:v>
                </c:pt>
                <c:pt idx="6620">
                  <c:v>0.62883530040403313</c:v>
                </c:pt>
                <c:pt idx="6621">
                  <c:v>0.62888222200071964</c:v>
                </c:pt>
                <c:pt idx="6622">
                  <c:v>0.62892487608728076</c:v>
                </c:pt>
                <c:pt idx="6623">
                  <c:v>0.62896859463792198</c:v>
                </c:pt>
                <c:pt idx="6624">
                  <c:v>0.62901604309704229</c:v>
                </c:pt>
                <c:pt idx="6625">
                  <c:v>0.62906348930491285</c:v>
                </c:pt>
                <c:pt idx="6626">
                  <c:v>0.62911733002754311</c:v>
                </c:pt>
                <c:pt idx="6627">
                  <c:v>0.62917436604687071</c:v>
                </c:pt>
                <c:pt idx="6628">
                  <c:v>0.62922713479371328</c:v>
                </c:pt>
                <c:pt idx="6629">
                  <c:v>0.6292884283271315</c:v>
                </c:pt>
                <c:pt idx="6630">
                  <c:v>0.62935238279157457</c:v>
                </c:pt>
                <c:pt idx="6631">
                  <c:v>0.62941846477482544</c:v>
                </c:pt>
                <c:pt idx="6632">
                  <c:v>0.62947761510433931</c:v>
                </c:pt>
                <c:pt idx="6633">
                  <c:v>0.62953569625758099</c:v>
                </c:pt>
                <c:pt idx="6634">
                  <c:v>0.62959377403759809</c:v>
                </c:pt>
                <c:pt idx="6635">
                  <c:v>0.62965397955153568</c:v>
                </c:pt>
                <c:pt idx="6636">
                  <c:v>0.62972643447900856</c:v>
                </c:pt>
                <c:pt idx="6637">
                  <c:v>0.62980154764822027</c:v>
                </c:pt>
                <c:pt idx="6638">
                  <c:v>0.62986973060442519</c:v>
                </c:pt>
                <c:pt idx="6639">
                  <c:v>0.62993151739315123</c:v>
                </c:pt>
                <c:pt idx="6640">
                  <c:v>0.63000341962532036</c:v>
                </c:pt>
                <c:pt idx="6641">
                  <c:v>0.63007478413609896</c:v>
                </c:pt>
                <c:pt idx="6642">
                  <c:v>0.63013815581286825</c:v>
                </c:pt>
                <c:pt idx="6643">
                  <c:v>0.63020045850439133</c:v>
                </c:pt>
                <c:pt idx="6644">
                  <c:v>0.6302670169204746</c:v>
                </c:pt>
                <c:pt idx="6645">
                  <c:v>0.63032451982491955</c:v>
                </c:pt>
                <c:pt idx="6646">
                  <c:v>0.63037722791607631</c:v>
                </c:pt>
                <c:pt idx="6647">
                  <c:v>0.63042940086622357</c:v>
                </c:pt>
                <c:pt idx="6648">
                  <c:v>0.63047358603188641</c:v>
                </c:pt>
                <c:pt idx="6649">
                  <c:v>0.63051563997858906</c:v>
                </c:pt>
                <c:pt idx="6650">
                  <c:v>0.63056407967476991</c:v>
                </c:pt>
                <c:pt idx="6651">
                  <c:v>0.6306098556927221</c:v>
                </c:pt>
                <c:pt idx="6652">
                  <c:v>0.63065829082544778</c:v>
                </c:pt>
                <c:pt idx="6653">
                  <c:v>0.63069767590723547</c:v>
                </c:pt>
                <c:pt idx="6654">
                  <c:v>0.63073439843738999</c:v>
                </c:pt>
                <c:pt idx="6655">
                  <c:v>0.63076632997617355</c:v>
                </c:pt>
                <c:pt idx="6656">
                  <c:v>0.63079293881296983</c:v>
                </c:pt>
                <c:pt idx="6657">
                  <c:v>0.63082114340696793</c:v>
                </c:pt>
                <c:pt idx="6658">
                  <c:v>0.63083870435610045</c:v>
                </c:pt>
                <c:pt idx="6659">
                  <c:v>0.63085732926819804</c:v>
                </c:pt>
                <c:pt idx="6660">
                  <c:v>0.63087435745570208</c:v>
                </c:pt>
                <c:pt idx="6661">
                  <c:v>0.63090202764198289</c:v>
                </c:pt>
                <c:pt idx="6662">
                  <c:v>0.63094938445348414</c:v>
                </c:pt>
                <c:pt idx="6663">
                  <c:v>0.631008976355388</c:v>
                </c:pt>
                <c:pt idx="6664">
                  <c:v>0.63107654501940835</c:v>
                </c:pt>
                <c:pt idx="6665">
                  <c:v>0.63114730100995653</c:v>
                </c:pt>
                <c:pt idx="6666">
                  <c:v>0.63120422136854881</c:v>
                </c:pt>
                <c:pt idx="6667">
                  <c:v>0.63125315964728224</c:v>
                </c:pt>
                <c:pt idx="6668">
                  <c:v>0.63129996793384713</c:v>
                </c:pt>
                <c:pt idx="6669">
                  <c:v>0.63134305089754661</c:v>
                </c:pt>
                <c:pt idx="6670">
                  <c:v>0.6313887912719981</c:v>
                </c:pt>
                <c:pt idx="6671">
                  <c:v>0.63144942063673259</c:v>
                </c:pt>
                <c:pt idx="6672">
                  <c:v>0.63151110990154391</c:v>
                </c:pt>
                <c:pt idx="6673">
                  <c:v>0.63157651763770706</c:v>
                </c:pt>
                <c:pt idx="6674">
                  <c:v>0.63164085765932299</c:v>
                </c:pt>
                <c:pt idx="6675">
                  <c:v>0.63169455979697342</c:v>
                </c:pt>
                <c:pt idx="6676">
                  <c:v>0.63174932237330572</c:v>
                </c:pt>
                <c:pt idx="6677">
                  <c:v>0.63180992988387086</c:v>
                </c:pt>
                <c:pt idx="6678">
                  <c:v>0.63187425488997329</c:v>
                </c:pt>
                <c:pt idx="6679">
                  <c:v>0.631950270017552</c:v>
                </c:pt>
                <c:pt idx="6680">
                  <c:v>0.63203478355053111</c:v>
                </c:pt>
                <c:pt idx="6681">
                  <c:v>0.63211025500800566</c:v>
                </c:pt>
                <c:pt idx="6682">
                  <c:v>0.63218678362735514</c:v>
                </c:pt>
                <c:pt idx="6683">
                  <c:v>0.63225905527952186</c:v>
                </c:pt>
                <c:pt idx="6684">
                  <c:v>0.63233132170887441</c:v>
                </c:pt>
                <c:pt idx="6685">
                  <c:v>0.6324009263465904</c:v>
                </c:pt>
                <c:pt idx="6686">
                  <c:v>0.63246415078779894</c:v>
                </c:pt>
                <c:pt idx="6687">
                  <c:v>0.63252258999350996</c:v>
                </c:pt>
                <c:pt idx="6688">
                  <c:v>0.63257465113667821</c:v>
                </c:pt>
                <c:pt idx="6689">
                  <c:v>0.63262405359273399</c:v>
                </c:pt>
                <c:pt idx="6690">
                  <c:v>0.63267876529263223</c:v>
                </c:pt>
                <c:pt idx="6691">
                  <c:v>0.63274303443695845</c:v>
                </c:pt>
                <c:pt idx="6692">
                  <c:v>0.63280623725295715</c:v>
                </c:pt>
                <c:pt idx="6693">
                  <c:v>0.63286518753956023</c:v>
                </c:pt>
                <c:pt idx="6694">
                  <c:v>0.63291669980971466</c:v>
                </c:pt>
                <c:pt idx="6695">
                  <c:v>0.63297033347743925</c:v>
                </c:pt>
                <c:pt idx="6696">
                  <c:v>0.63302502623557422</c:v>
                </c:pt>
                <c:pt idx="6697">
                  <c:v>0.63307493740432352</c:v>
                </c:pt>
                <c:pt idx="6698">
                  <c:v>0.63312272235929279</c:v>
                </c:pt>
                <c:pt idx="6699">
                  <c:v>0.63317846858761029</c:v>
                </c:pt>
                <c:pt idx="6700">
                  <c:v>0.63325013774370476</c:v>
                </c:pt>
                <c:pt idx="6701">
                  <c:v>0.63331861680519685</c:v>
                </c:pt>
                <c:pt idx="6702">
                  <c:v>0.63338178325438477</c:v>
                </c:pt>
                <c:pt idx="6703">
                  <c:v>0.63345449935192966</c:v>
                </c:pt>
                <c:pt idx="6704">
                  <c:v>0.63353410945353839</c:v>
                </c:pt>
                <c:pt idx="6705">
                  <c:v>0.63362273457807605</c:v>
                </c:pt>
                <c:pt idx="6706">
                  <c:v>0.63370498440267842</c:v>
                </c:pt>
                <c:pt idx="6707">
                  <c:v>0.63378934977482893</c:v>
                </c:pt>
                <c:pt idx="6708">
                  <c:v>0.63386946375956343</c:v>
                </c:pt>
                <c:pt idx="6709">
                  <c:v>0.63395381525707806</c:v>
                </c:pt>
                <c:pt idx="6710">
                  <c:v>0.63402861157639145</c:v>
                </c:pt>
                <c:pt idx="6711">
                  <c:v>0.63409915900590841</c:v>
                </c:pt>
                <c:pt idx="6712">
                  <c:v>0.634166519199719</c:v>
                </c:pt>
                <c:pt idx="6713">
                  <c:v>0.63423652656112761</c:v>
                </c:pt>
                <c:pt idx="6714">
                  <c:v>0.63430122597668126</c:v>
                </c:pt>
                <c:pt idx="6715">
                  <c:v>0.63435690654839194</c:v>
                </c:pt>
                <c:pt idx="6716">
                  <c:v>0.6344046302852332</c:v>
                </c:pt>
                <c:pt idx="6717">
                  <c:v>0.6344475797011675</c:v>
                </c:pt>
                <c:pt idx="6718">
                  <c:v>0.63448840644810067</c:v>
                </c:pt>
                <c:pt idx="6719">
                  <c:v>0.63452976171316189</c:v>
                </c:pt>
                <c:pt idx="6720">
                  <c:v>0.63457482640087792</c:v>
                </c:pt>
                <c:pt idx="6721">
                  <c:v>0.63461299725361942</c:v>
                </c:pt>
                <c:pt idx="6722">
                  <c:v>0.63466441957107556</c:v>
                </c:pt>
                <c:pt idx="6723">
                  <c:v>0.63471636933036901</c:v>
                </c:pt>
                <c:pt idx="6724">
                  <c:v>0.63476248573294791</c:v>
                </c:pt>
                <c:pt idx="6725">
                  <c:v>0.63480117946438275</c:v>
                </c:pt>
                <c:pt idx="6726">
                  <c:v>0.6348298012612611</c:v>
                </c:pt>
                <c:pt idx="6727">
                  <c:v>0.63486107228804778</c:v>
                </c:pt>
                <c:pt idx="6728">
                  <c:v>0.63489022236456882</c:v>
                </c:pt>
                <c:pt idx="6729">
                  <c:v>0.63492043154726163</c:v>
                </c:pt>
                <c:pt idx="6730">
                  <c:v>0.63494693007897962</c:v>
                </c:pt>
                <c:pt idx="6731">
                  <c:v>0.6349665385404023</c:v>
                </c:pt>
                <c:pt idx="6732">
                  <c:v>0.63498349689968148</c:v>
                </c:pt>
                <c:pt idx="6733">
                  <c:v>0.63500840396849434</c:v>
                </c:pt>
                <c:pt idx="6734">
                  <c:v>0.63503754975066462</c:v>
                </c:pt>
                <c:pt idx="6735">
                  <c:v>0.63507676273546665</c:v>
                </c:pt>
                <c:pt idx="6736">
                  <c:v>0.63511173518142183</c:v>
                </c:pt>
                <c:pt idx="6737">
                  <c:v>0.63513293000797744</c:v>
                </c:pt>
                <c:pt idx="6738">
                  <c:v>0.63515889305831952</c:v>
                </c:pt>
                <c:pt idx="6739">
                  <c:v>0.6351901537959217</c:v>
                </c:pt>
                <c:pt idx="6740">
                  <c:v>0.63521505571811288</c:v>
                </c:pt>
                <c:pt idx="6741">
                  <c:v>0.63524472528392228</c:v>
                </c:pt>
                <c:pt idx="6742">
                  <c:v>0.63529452579052015</c:v>
                </c:pt>
                <c:pt idx="6743">
                  <c:v>0.63535862704721813</c:v>
                </c:pt>
                <c:pt idx="6744">
                  <c:v>0.63543014012897781</c:v>
                </c:pt>
                <c:pt idx="6745">
                  <c:v>0.63549688105819524</c:v>
                </c:pt>
                <c:pt idx="6746">
                  <c:v>0.63557209168771711</c:v>
                </c:pt>
                <c:pt idx="6747">
                  <c:v>0.63564835584561241</c:v>
                </c:pt>
                <c:pt idx="6748">
                  <c:v>0.63572408463596064</c:v>
                </c:pt>
                <c:pt idx="6749">
                  <c:v>0.63579821915519785</c:v>
                </c:pt>
                <c:pt idx="6750">
                  <c:v>0.63587552501427913</c:v>
                </c:pt>
                <c:pt idx="6751">
                  <c:v>0.63595282489762661</c:v>
                </c:pt>
                <c:pt idx="6752">
                  <c:v>0.63602323671413497</c:v>
                </c:pt>
                <c:pt idx="6753">
                  <c:v>0.63608887935561842</c:v>
                </c:pt>
                <c:pt idx="6754">
                  <c:v>0.63615981091463381</c:v>
                </c:pt>
                <c:pt idx="6755">
                  <c:v>0.63623444242160287</c:v>
                </c:pt>
                <c:pt idx="6756">
                  <c:v>0.63631965314751504</c:v>
                </c:pt>
                <c:pt idx="6757">
                  <c:v>0.63640168145897114</c:v>
                </c:pt>
                <c:pt idx="6758">
                  <c:v>0.63647047420972402</c:v>
                </c:pt>
                <c:pt idx="6759">
                  <c:v>0.63653132539077162</c:v>
                </c:pt>
                <c:pt idx="6760">
                  <c:v>0.63659164377662758</c:v>
                </c:pt>
                <c:pt idx="6761">
                  <c:v>0.63664719696604311</c:v>
                </c:pt>
                <c:pt idx="6762">
                  <c:v>0.63670115996648369</c:v>
                </c:pt>
                <c:pt idx="6763">
                  <c:v>0.63675141700479398</c:v>
                </c:pt>
                <c:pt idx="6764">
                  <c:v>0.63679955558890999</c:v>
                </c:pt>
                <c:pt idx="6765">
                  <c:v>0.6368408153881181</c:v>
                </c:pt>
                <c:pt idx="6766">
                  <c:v>0.6368788998456969</c:v>
                </c:pt>
                <c:pt idx="6767">
                  <c:v>0.63692227204475882</c:v>
                </c:pt>
                <c:pt idx="6768">
                  <c:v>0.636979922421684</c:v>
                </c:pt>
                <c:pt idx="6769">
                  <c:v>0.63703809833190217</c:v>
                </c:pt>
                <c:pt idx="6770">
                  <c:v>0.63708516545518157</c:v>
                </c:pt>
                <c:pt idx="6771">
                  <c:v>0.63713434558800419</c:v>
                </c:pt>
                <c:pt idx="6772">
                  <c:v>0.63719092618959794</c:v>
                </c:pt>
                <c:pt idx="6773">
                  <c:v>0.63725913592981687</c:v>
                </c:pt>
                <c:pt idx="6774">
                  <c:v>0.63733262803962587</c:v>
                </c:pt>
                <c:pt idx="6775">
                  <c:v>0.63739554145413468</c:v>
                </c:pt>
                <c:pt idx="6776">
                  <c:v>0.6374526359169389</c:v>
                </c:pt>
                <c:pt idx="6777">
                  <c:v>0.6375065554721473</c:v>
                </c:pt>
                <c:pt idx="6778">
                  <c:v>0.63757315796786274</c:v>
                </c:pt>
                <c:pt idx="6779">
                  <c:v>0.63763552771158027</c:v>
                </c:pt>
                <c:pt idx="6780">
                  <c:v>0.6376889088941976</c:v>
                </c:pt>
                <c:pt idx="6781">
                  <c:v>0.63774123025837026</c:v>
                </c:pt>
                <c:pt idx="6782">
                  <c:v>0.63780041880455807</c:v>
                </c:pt>
                <c:pt idx="6783">
                  <c:v>0.63785960384766949</c:v>
                </c:pt>
                <c:pt idx="6784">
                  <c:v>0.63791720021393605</c:v>
                </c:pt>
                <c:pt idx="6785">
                  <c:v>0.6379695096352711</c:v>
                </c:pt>
                <c:pt idx="6786">
                  <c:v>0.63801336290014043</c:v>
                </c:pt>
                <c:pt idx="6787">
                  <c:v>0.63805140272890237</c:v>
                </c:pt>
                <c:pt idx="6788">
                  <c:v>0.63809102601186551</c:v>
                </c:pt>
                <c:pt idx="6789">
                  <c:v>0.63813434567133764</c:v>
                </c:pt>
                <c:pt idx="6790">
                  <c:v>0.63818136122689184</c:v>
                </c:pt>
                <c:pt idx="6791">
                  <c:v>0.63823048747952205</c:v>
                </c:pt>
                <c:pt idx="6792">
                  <c:v>0.63827855491761876</c:v>
                </c:pt>
                <c:pt idx="6793">
                  <c:v>0.63833031726717626</c:v>
                </c:pt>
                <c:pt idx="6794">
                  <c:v>0.638389999099648</c:v>
                </c:pt>
                <c:pt idx="6795">
                  <c:v>0.63844069945107573</c:v>
                </c:pt>
                <c:pt idx="6796">
                  <c:v>0.6384797792176371</c:v>
                </c:pt>
                <c:pt idx="6797">
                  <c:v>0.63851410477975457</c:v>
                </c:pt>
                <c:pt idx="6798">
                  <c:v>0.63855318167781427</c:v>
                </c:pt>
                <c:pt idx="6799">
                  <c:v>0.63859331311884993</c:v>
                </c:pt>
                <c:pt idx="6800">
                  <c:v>0.63863819505955255</c:v>
                </c:pt>
                <c:pt idx="6801">
                  <c:v>0.63869310669407453</c:v>
                </c:pt>
                <c:pt idx="6802">
                  <c:v>0.63874537554499278</c:v>
                </c:pt>
                <c:pt idx="6803">
                  <c:v>0.63878655513977023</c:v>
                </c:pt>
                <c:pt idx="6804">
                  <c:v>0.63882509348080507</c:v>
                </c:pt>
                <c:pt idx="6805">
                  <c:v>0.63887049290867448</c:v>
                </c:pt>
                <c:pt idx="6806">
                  <c:v>0.63892011318162778</c:v>
                </c:pt>
                <c:pt idx="6807">
                  <c:v>0.63898292680439239</c:v>
                </c:pt>
                <c:pt idx="6808">
                  <c:v>0.63905787571249584</c:v>
                </c:pt>
                <c:pt idx="6809">
                  <c:v>0.63914179071140109</c:v>
                </c:pt>
                <c:pt idx="6810">
                  <c:v>0.63922306016136254</c:v>
                </c:pt>
                <c:pt idx="6811">
                  <c:v>0.63929799107456797</c:v>
                </c:pt>
                <c:pt idx="6812">
                  <c:v>0.63935444939159214</c:v>
                </c:pt>
                <c:pt idx="6813">
                  <c:v>0.63940773889739733</c:v>
                </c:pt>
                <c:pt idx="6814">
                  <c:v>0.63946208071642141</c:v>
                </c:pt>
                <c:pt idx="6815">
                  <c:v>0.63952749801816045</c:v>
                </c:pt>
                <c:pt idx="6816">
                  <c:v>0.6396013511191011</c:v>
                </c:pt>
                <c:pt idx="6817">
                  <c:v>0.63968574798486244</c:v>
                </c:pt>
                <c:pt idx="6818">
                  <c:v>0.63976697324153153</c:v>
                </c:pt>
                <c:pt idx="6819">
                  <c:v>0.63983764439602175</c:v>
                </c:pt>
                <c:pt idx="6820">
                  <c:v>0.63990989257752162</c:v>
                </c:pt>
                <c:pt idx="6821">
                  <c:v>0.6399868812449333</c:v>
                </c:pt>
                <c:pt idx="6822">
                  <c:v>0.64006597301832269</c:v>
                </c:pt>
                <c:pt idx="6823">
                  <c:v>0.64015033068221372</c:v>
                </c:pt>
                <c:pt idx="6824">
                  <c:v>0.64023257255349464</c:v>
                </c:pt>
                <c:pt idx="6825">
                  <c:v>0.6403216602820353</c:v>
                </c:pt>
                <c:pt idx="6826">
                  <c:v>0.64040336098499673</c:v>
                </c:pt>
                <c:pt idx="6827">
                  <c:v>0.64047925759277102</c:v>
                </c:pt>
                <c:pt idx="6828">
                  <c:v>0.64054302737229407</c:v>
                </c:pt>
                <c:pt idx="6829">
                  <c:v>0.64059941544238519</c:v>
                </c:pt>
                <c:pt idx="6830">
                  <c:v>0.6406547464390081</c:v>
                </c:pt>
                <c:pt idx="6831">
                  <c:v>0.6407069128604429</c:v>
                </c:pt>
                <c:pt idx="6832">
                  <c:v>0.64076539924854314</c:v>
                </c:pt>
                <c:pt idx="6833">
                  <c:v>0.64081808675945495</c:v>
                </c:pt>
                <c:pt idx="6834">
                  <c:v>0.64086655681787608</c:v>
                </c:pt>
                <c:pt idx="6835">
                  <c:v>0.64092029261478034</c:v>
                </c:pt>
                <c:pt idx="6836">
                  <c:v>0.64097613263839526</c:v>
                </c:pt>
                <c:pt idx="6837">
                  <c:v>0.64101669371930614</c:v>
                </c:pt>
                <c:pt idx="6838">
                  <c:v>0.64104303120255057</c:v>
                </c:pt>
                <c:pt idx="6839">
                  <c:v>0.64106620761402133</c:v>
                </c:pt>
                <c:pt idx="6840">
                  <c:v>0.64110571162276164</c:v>
                </c:pt>
                <c:pt idx="6841">
                  <c:v>0.64114574075976505</c:v>
                </c:pt>
                <c:pt idx="6842">
                  <c:v>0.64119208828510521</c:v>
                </c:pt>
                <c:pt idx="6843">
                  <c:v>0.64123790702250139</c:v>
                </c:pt>
                <c:pt idx="6844">
                  <c:v>0.64128056395988209</c:v>
                </c:pt>
                <c:pt idx="6845">
                  <c:v>0.64132532545615573</c:v>
                </c:pt>
                <c:pt idx="6846">
                  <c:v>0.64135692060019545</c:v>
                </c:pt>
                <c:pt idx="6847">
                  <c:v>0.64138008973806226</c:v>
                </c:pt>
                <c:pt idx="6848">
                  <c:v>0.64141536898515417</c:v>
                </c:pt>
                <c:pt idx="6849">
                  <c:v>0.6414522265706073</c:v>
                </c:pt>
                <c:pt idx="6850">
                  <c:v>0.64149066231986041</c:v>
                </c:pt>
                <c:pt idx="6851">
                  <c:v>0.64152962307848405</c:v>
                </c:pt>
                <c:pt idx="6852">
                  <c:v>0.64157016171589121</c:v>
                </c:pt>
                <c:pt idx="6853">
                  <c:v>0.64160701359660477</c:v>
                </c:pt>
                <c:pt idx="6854">
                  <c:v>0.64164333769282966</c:v>
                </c:pt>
                <c:pt idx="6855">
                  <c:v>0.64168229250367492</c:v>
                </c:pt>
                <c:pt idx="6856">
                  <c:v>0.64172335133730429</c:v>
                </c:pt>
                <c:pt idx="6857">
                  <c:v>0.64177072481984854</c:v>
                </c:pt>
                <c:pt idx="6858">
                  <c:v>0.64181335903539194</c:v>
                </c:pt>
                <c:pt idx="6859">
                  <c:v>0.6418570440621455</c:v>
                </c:pt>
                <c:pt idx="6860">
                  <c:v>0.64190546378961499</c:v>
                </c:pt>
                <c:pt idx="6861">
                  <c:v>0.6419623013478889</c:v>
                </c:pt>
                <c:pt idx="6862">
                  <c:v>0.64202334549756279</c:v>
                </c:pt>
                <c:pt idx="6863">
                  <c:v>0.64208070255287775</c:v>
                </c:pt>
                <c:pt idx="6864">
                  <c:v>0.64215068422875698</c:v>
                </c:pt>
                <c:pt idx="6865">
                  <c:v>0.64222697446103993</c:v>
                </c:pt>
                <c:pt idx="6866">
                  <c:v>0.64230694142210121</c:v>
                </c:pt>
                <c:pt idx="6867">
                  <c:v>0.64239321439299091</c:v>
                </c:pt>
                <c:pt idx="6868">
                  <c:v>0.64247947992149701</c:v>
                </c:pt>
                <c:pt idx="6869">
                  <c:v>0.6425825679877244</c:v>
                </c:pt>
                <c:pt idx="6870">
                  <c:v>0.64269826642513583</c:v>
                </c:pt>
                <c:pt idx="6871">
                  <c:v>0.64280553847082722</c:v>
                </c:pt>
                <c:pt idx="6872">
                  <c:v>0.6429096444529141</c:v>
                </c:pt>
                <c:pt idx="6873">
                  <c:v>0.64300848252731335</c:v>
                </c:pt>
                <c:pt idx="6874">
                  <c:v>0.64310573386295311</c:v>
                </c:pt>
                <c:pt idx="6875">
                  <c:v>0.64319824527451208</c:v>
                </c:pt>
                <c:pt idx="6876">
                  <c:v>0.6432770834728162</c:v>
                </c:pt>
                <c:pt idx="6877">
                  <c:v>0.64335118571239314</c:v>
                </c:pt>
                <c:pt idx="6878">
                  <c:v>0.64341897656869385</c:v>
                </c:pt>
                <c:pt idx="6879">
                  <c:v>0.64347940640349965</c:v>
                </c:pt>
                <c:pt idx="6880">
                  <c:v>0.64354245972929458</c:v>
                </c:pt>
                <c:pt idx="6881">
                  <c:v>0.64360655986844528</c:v>
                </c:pt>
                <c:pt idx="6882">
                  <c:v>0.64366697836902886</c:v>
                </c:pt>
                <c:pt idx="6883">
                  <c:v>0.64373001986926925</c:v>
                </c:pt>
                <c:pt idx="6884">
                  <c:v>0.64378885501740379</c:v>
                </c:pt>
                <c:pt idx="6885">
                  <c:v>0.64383718129966183</c:v>
                </c:pt>
                <c:pt idx="6886">
                  <c:v>0.64387815175314222</c:v>
                </c:pt>
                <c:pt idx="6887">
                  <c:v>0.64391019157917384</c:v>
                </c:pt>
                <c:pt idx="6888">
                  <c:v>0.64394328081375207</c:v>
                </c:pt>
                <c:pt idx="6889">
                  <c:v>0.6439847721162093</c:v>
                </c:pt>
                <c:pt idx="6890">
                  <c:v>0.64404254194860888</c:v>
                </c:pt>
                <c:pt idx="6891">
                  <c:v>0.64412341410762453</c:v>
                </c:pt>
                <c:pt idx="6892">
                  <c:v>0.64421058066932635</c:v>
                </c:pt>
                <c:pt idx="6893">
                  <c:v>0.64428566384498098</c:v>
                </c:pt>
                <c:pt idx="6894">
                  <c:v>0.64436389136688066</c:v>
                </c:pt>
                <c:pt idx="6895">
                  <c:v>0.64443686320267179</c:v>
                </c:pt>
                <c:pt idx="6896">
                  <c:v>0.64450038111330032</c:v>
                </c:pt>
                <c:pt idx="6897">
                  <c:v>0.6445497228214363</c:v>
                </c:pt>
                <c:pt idx="6898">
                  <c:v>0.64458331578287431</c:v>
                </c:pt>
                <c:pt idx="6899">
                  <c:v>0.64461795734246163</c:v>
                </c:pt>
                <c:pt idx="6900">
                  <c:v>0.64464997347439612</c:v>
                </c:pt>
                <c:pt idx="6901">
                  <c:v>0.64467883959986849</c:v>
                </c:pt>
                <c:pt idx="6902">
                  <c:v>0.64470403117391817</c:v>
                </c:pt>
                <c:pt idx="6903">
                  <c:v>0.64472292443799784</c:v>
                </c:pt>
                <c:pt idx="6904">
                  <c:v>0.64474863969609508</c:v>
                </c:pt>
                <c:pt idx="6905">
                  <c:v>0.64478642418178977</c:v>
                </c:pt>
                <c:pt idx="6906">
                  <c:v>0.64482420723987099</c:v>
                </c:pt>
                <c:pt idx="6907">
                  <c:v>0.6448672362062432</c:v>
                </c:pt>
                <c:pt idx="6908">
                  <c:v>0.64491918334505627</c:v>
                </c:pt>
                <c:pt idx="6909">
                  <c:v>0.64496797971440623</c:v>
                </c:pt>
                <c:pt idx="6910">
                  <c:v>0.64501310111985122</c:v>
                </c:pt>
                <c:pt idx="6911">
                  <c:v>0.64505979438419903</c:v>
                </c:pt>
                <c:pt idx="6912">
                  <c:v>0.64511068231298985</c:v>
                </c:pt>
                <c:pt idx="6913">
                  <c:v>0.64515264979029951</c:v>
                </c:pt>
                <c:pt idx="6914">
                  <c:v>0.64520091021193704</c:v>
                </c:pt>
                <c:pt idx="6915">
                  <c:v>0.64525388907993786</c:v>
                </c:pt>
                <c:pt idx="6916">
                  <c:v>0.64531630612495172</c:v>
                </c:pt>
                <c:pt idx="6917">
                  <c:v>0.64538134159028249</c:v>
                </c:pt>
                <c:pt idx="6918">
                  <c:v>0.64545528806932317</c:v>
                </c:pt>
                <c:pt idx="6919">
                  <c:v>0.64552818031023862</c:v>
                </c:pt>
                <c:pt idx="6920">
                  <c:v>0.64560159158540431</c:v>
                </c:pt>
                <c:pt idx="6921">
                  <c:v>0.64566818143781712</c:v>
                </c:pt>
                <c:pt idx="6922">
                  <c:v>0.64573057263008837</c:v>
                </c:pt>
                <c:pt idx="6923">
                  <c:v>0.64578824169877513</c:v>
                </c:pt>
                <c:pt idx="6924">
                  <c:v>0.64584223790280271</c:v>
                </c:pt>
                <c:pt idx="6925">
                  <c:v>0.64589361022529379</c:v>
                </c:pt>
                <c:pt idx="6926">
                  <c:v>0.64594655240851084</c:v>
                </c:pt>
                <c:pt idx="6927">
                  <c:v>0.64600368488747573</c:v>
                </c:pt>
                <c:pt idx="6928">
                  <c:v>0.64604980781031462</c:v>
                </c:pt>
                <c:pt idx="6929">
                  <c:v>0.64609540451792558</c:v>
                </c:pt>
                <c:pt idx="6930">
                  <c:v>0.64614204727451052</c:v>
                </c:pt>
                <c:pt idx="6931">
                  <c:v>0.64619078401046381</c:v>
                </c:pt>
                <c:pt idx="6932">
                  <c:v>0.64623427823137258</c:v>
                </c:pt>
                <c:pt idx="6933">
                  <c:v>0.64628143850189268</c:v>
                </c:pt>
                <c:pt idx="6934">
                  <c:v>0.64632597671529413</c:v>
                </c:pt>
                <c:pt idx="6935">
                  <c:v>0.64636527349162731</c:v>
                </c:pt>
                <c:pt idx="6936">
                  <c:v>0.64640194908967952</c:v>
                </c:pt>
                <c:pt idx="6937">
                  <c:v>0.64644857755070506</c:v>
                </c:pt>
                <c:pt idx="6938">
                  <c:v>0.64648472620971176</c:v>
                </c:pt>
                <c:pt idx="6939">
                  <c:v>0.64652873150921419</c:v>
                </c:pt>
                <c:pt idx="6940">
                  <c:v>0.64658478307457345</c:v>
                </c:pt>
                <c:pt idx="6941">
                  <c:v>0.646641355300559</c:v>
                </c:pt>
                <c:pt idx="6942">
                  <c:v>0.64669478168660666</c:v>
                </c:pt>
                <c:pt idx="6943">
                  <c:v>0.64675920382658048</c:v>
                </c:pt>
                <c:pt idx="6944">
                  <c:v>0.64682466922931703</c:v>
                </c:pt>
                <c:pt idx="6945">
                  <c:v>0.64688122788642011</c:v>
                </c:pt>
                <c:pt idx="6946">
                  <c:v>0.64693778334482244</c:v>
                </c:pt>
                <c:pt idx="6947">
                  <c:v>0.64699590645534677</c:v>
                </c:pt>
                <c:pt idx="6948">
                  <c:v>0.64706083278231452</c:v>
                </c:pt>
                <c:pt idx="6949">
                  <c:v>0.64713046681883135</c:v>
                </c:pt>
                <c:pt idx="6950">
                  <c:v>0.64718805521572775</c:v>
                </c:pt>
                <c:pt idx="6951">
                  <c:v>0.64723621751010507</c:v>
                </c:pt>
                <c:pt idx="6952">
                  <c:v>0.64727547853388567</c:v>
                </c:pt>
                <c:pt idx="6953">
                  <c:v>0.647320495944115</c:v>
                </c:pt>
                <c:pt idx="6954">
                  <c:v>0.64736551132786824</c:v>
                </c:pt>
                <c:pt idx="6955">
                  <c:v>0.6474005800481698</c:v>
                </c:pt>
                <c:pt idx="6956">
                  <c:v>0.64743878785099285</c:v>
                </c:pt>
                <c:pt idx="6957">
                  <c:v>0.64748798478948766</c:v>
                </c:pt>
                <c:pt idx="6958">
                  <c:v>0.6475408426325181</c:v>
                </c:pt>
                <c:pt idx="6959">
                  <c:v>0.64758427817457287</c:v>
                </c:pt>
                <c:pt idx="6960">
                  <c:v>0.64761881593376658</c:v>
                </c:pt>
                <c:pt idx="6961">
                  <c:v>0.64764445683194238</c:v>
                </c:pt>
                <c:pt idx="6962">
                  <c:v>0.64766852728091506</c:v>
                </c:pt>
                <c:pt idx="6963">
                  <c:v>0.64769312040211569</c:v>
                </c:pt>
                <c:pt idx="6964">
                  <c:v>0.64772608470099802</c:v>
                </c:pt>
                <c:pt idx="6965">
                  <c:v>0.64775800147878759</c:v>
                </c:pt>
                <c:pt idx="6966">
                  <c:v>0.64777788354673249</c:v>
                </c:pt>
                <c:pt idx="6967">
                  <c:v>0.64779201003900699</c:v>
                </c:pt>
                <c:pt idx="6968">
                  <c:v>0.64780665952392102</c:v>
                </c:pt>
                <c:pt idx="6969">
                  <c:v>0.64782915652933504</c:v>
                </c:pt>
                <c:pt idx="6970">
                  <c:v>0.64785688470013814</c:v>
                </c:pt>
                <c:pt idx="6971">
                  <c:v>0.64789141304555897</c:v>
                </c:pt>
                <c:pt idx="6972">
                  <c:v>0.64793012522729343</c:v>
                </c:pt>
                <c:pt idx="6973">
                  <c:v>0.64798191350531598</c:v>
                </c:pt>
                <c:pt idx="6974">
                  <c:v>0.64803788367898196</c:v>
                </c:pt>
                <c:pt idx="6975">
                  <c:v>0.6480880972435592</c:v>
                </c:pt>
                <c:pt idx="6976">
                  <c:v>0.64814196941015145</c:v>
                </c:pt>
                <c:pt idx="6977">
                  <c:v>0.6481895627932156</c:v>
                </c:pt>
                <c:pt idx="6978">
                  <c:v>0.64823349313643386</c:v>
                </c:pt>
                <c:pt idx="6979">
                  <c:v>0.64828788041149832</c:v>
                </c:pt>
                <c:pt idx="6980">
                  <c:v>0.64835376872455652</c:v>
                </c:pt>
                <c:pt idx="6981">
                  <c:v>0.64842488139738774</c:v>
                </c:pt>
                <c:pt idx="6982">
                  <c:v>0.64849494334995927</c:v>
                </c:pt>
                <c:pt idx="6983">
                  <c:v>0.64856447759861102</c:v>
                </c:pt>
                <c:pt idx="6984">
                  <c:v>0.64863766632151598</c:v>
                </c:pt>
                <c:pt idx="6985">
                  <c:v>0.64870562248249997</c:v>
                </c:pt>
                <c:pt idx="6986">
                  <c:v>0.64877148327789225</c:v>
                </c:pt>
                <c:pt idx="6987">
                  <c:v>0.64883211319135115</c:v>
                </c:pt>
                <c:pt idx="6988">
                  <c:v>0.64889117155540466</c:v>
                </c:pt>
                <c:pt idx="6989">
                  <c:v>0.64895283939883175</c:v>
                </c:pt>
                <c:pt idx="6990">
                  <c:v>0.64901502599993843</c:v>
                </c:pt>
                <c:pt idx="6991">
                  <c:v>0.64907198344307682</c:v>
                </c:pt>
                <c:pt idx="6992">
                  <c:v>0.64913468513353489</c:v>
                </c:pt>
                <c:pt idx="6993">
                  <c:v>0.64919372563141498</c:v>
                </c:pt>
                <c:pt idx="6994">
                  <c:v>0.64924440363254965</c:v>
                </c:pt>
                <c:pt idx="6995">
                  <c:v>0.64929769113168068</c:v>
                </c:pt>
                <c:pt idx="6996">
                  <c:v>0.64935672200667371</c:v>
                </c:pt>
                <c:pt idx="6997">
                  <c:v>0.64941574939722846</c:v>
                </c:pt>
                <c:pt idx="6998">
                  <c:v>0.64946589382363384</c:v>
                </c:pt>
                <c:pt idx="6999">
                  <c:v>0.64951603573570149</c:v>
                </c:pt>
                <c:pt idx="7000">
                  <c:v>0.64956199694653693</c:v>
                </c:pt>
                <c:pt idx="7001">
                  <c:v>0.64959803323665177</c:v>
                </c:pt>
                <c:pt idx="7002">
                  <c:v>0.64962623464484393</c:v>
                </c:pt>
                <c:pt idx="7003">
                  <c:v>0.64966279084216794</c:v>
                </c:pt>
                <c:pt idx="7004">
                  <c:v>0.64970822311062715</c:v>
                </c:pt>
                <c:pt idx="7005">
                  <c:v>0.64975574201049524</c:v>
                </c:pt>
                <c:pt idx="7006">
                  <c:v>0.64979960360628108</c:v>
                </c:pt>
                <c:pt idx="7007">
                  <c:v>0.64984398540567789</c:v>
                </c:pt>
                <c:pt idx="7008">
                  <c:v>0.64988418839422724</c:v>
                </c:pt>
                <c:pt idx="7009">
                  <c:v>0.64991916890043022</c:v>
                </c:pt>
                <c:pt idx="7010">
                  <c:v>0.64995675852820334</c:v>
                </c:pt>
                <c:pt idx="7011">
                  <c:v>0.65000583174911308</c:v>
                </c:pt>
                <c:pt idx="7012">
                  <c:v>0.65005751264413336</c:v>
                </c:pt>
                <c:pt idx="7013">
                  <c:v>0.65010292698343175</c:v>
                </c:pt>
                <c:pt idx="7014">
                  <c:v>0.65016295426715509</c:v>
                </c:pt>
                <c:pt idx="7015">
                  <c:v>0.65021775864034892</c:v>
                </c:pt>
                <c:pt idx="7016">
                  <c:v>0.65026734096149552</c:v>
                </c:pt>
                <c:pt idx="7017">
                  <c:v>0.65032161773652908</c:v>
                </c:pt>
                <c:pt idx="7018">
                  <c:v>0.65038215374111896</c:v>
                </c:pt>
                <c:pt idx="7019">
                  <c:v>0.65043590246688276</c:v>
                </c:pt>
                <c:pt idx="7020">
                  <c:v>0.65049069188377273</c:v>
                </c:pt>
                <c:pt idx="7021">
                  <c:v>0.65054026067443738</c:v>
                </c:pt>
                <c:pt idx="7022">
                  <c:v>0.65059139222078644</c:v>
                </c:pt>
                <c:pt idx="7023">
                  <c:v>0.65064721653594215</c:v>
                </c:pt>
                <c:pt idx="7024">
                  <c:v>0.65070095101718917</c:v>
                </c:pt>
                <c:pt idx="7025">
                  <c:v>0.65074372786031687</c:v>
                </c:pt>
                <c:pt idx="7026">
                  <c:v>0.65078650287366457</c:v>
                </c:pt>
                <c:pt idx="7027">
                  <c:v>0.65083188411916837</c:v>
                </c:pt>
                <c:pt idx="7028">
                  <c:v>0.65088821659344642</c:v>
                </c:pt>
                <c:pt idx="7029">
                  <c:v>0.65093411478188423</c:v>
                </c:pt>
                <c:pt idx="7030">
                  <c:v>0.65097948932922223</c:v>
                </c:pt>
                <c:pt idx="7031">
                  <c:v>0.65102277577152423</c:v>
                </c:pt>
                <c:pt idx="7032">
                  <c:v>0.65106032393878688</c:v>
                </c:pt>
                <c:pt idx="7033">
                  <c:v>0.65110464982164173</c:v>
                </c:pt>
                <c:pt idx="7034">
                  <c:v>0.65115835972922942</c:v>
                </c:pt>
                <c:pt idx="7035">
                  <c:v>0.65120580977177378</c:v>
                </c:pt>
                <c:pt idx="7036">
                  <c:v>0.65126420673347996</c:v>
                </c:pt>
                <c:pt idx="7037">
                  <c:v>0.65133511274550526</c:v>
                </c:pt>
                <c:pt idx="7038">
                  <c:v>0.65141070552981906</c:v>
                </c:pt>
                <c:pt idx="7039">
                  <c:v>0.65149202655869998</c:v>
                </c:pt>
                <c:pt idx="7040">
                  <c:v>0.65156708625464965</c:v>
                </c:pt>
                <c:pt idx="7041">
                  <c:v>0.65163432244838715</c:v>
                </c:pt>
                <c:pt idx="7042">
                  <c:v>0.65169113090254271</c:v>
                </c:pt>
                <c:pt idx="7043">
                  <c:v>0.65174324591204214</c:v>
                </c:pt>
                <c:pt idx="7044">
                  <c:v>0.65180004817893666</c:v>
                </c:pt>
                <c:pt idx="7045">
                  <c:v>0.6518568472195172</c:v>
                </c:pt>
                <c:pt idx="7046">
                  <c:v>0.65191364303415</c:v>
                </c:pt>
                <c:pt idx="7047">
                  <c:v>0.65197564579094791</c:v>
                </c:pt>
                <c:pt idx="7048">
                  <c:v>0.65204077059745247</c:v>
                </c:pt>
                <c:pt idx="7049">
                  <c:v>0.65210849589741027</c:v>
                </c:pt>
                <c:pt idx="7050">
                  <c:v>0.65218871839507142</c:v>
                </c:pt>
                <c:pt idx="7051">
                  <c:v>0.65227101790595665</c:v>
                </c:pt>
                <c:pt idx="7052">
                  <c:v>0.65234914408602718</c:v>
                </c:pt>
                <c:pt idx="7053">
                  <c:v>0.6524194524298077</c:v>
                </c:pt>
                <c:pt idx="7054">
                  <c:v>0.65248142383393037</c:v>
                </c:pt>
                <c:pt idx="7055">
                  <c:v>0.65253974635331313</c:v>
                </c:pt>
                <c:pt idx="7056">
                  <c:v>0.65259129646250402</c:v>
                </c:pt>
                <c:pt idx="7057">
                  <c:v>0.65263243050194275</c:v>
                </c:pt>
                <c:pt idx="7058">
                  <c:v>0.65267200089246602</c:v>
                </c:pt>
                <c:pt idx="7059">
                  <c:v>0.65271365224358979</c:v>
                </c:pt>
                <c:pt idx="7060">
                  <c:v>0.65276571399300132</c:v>
                </c:pt>
                <c:pt idx="7061">
                  <c:v>0.65282245821271967</c:v>
                </c:pt>
                <c:pt idx="7062">
                  <c:v>0.65286878826122619</c:v>
                </c:pt>
                <c:pt idx="7063">
                  <c:v>0.65291615721515417</c:v>
                </c:pt>
                <c:pt idx="7064">
                  <c:v>0.65296612642684293</c:v>
                </c:pt>
                <c:pt idx="7065">
                  <c:v>0.65300672457286657</c:v>
                </c:pt>
                <c:pt idx="7066">
                  <c:v>0.65304732107074759</c:v>
                </c:pt>
                <c:pt idx="7067">
                  <c:v>0.65309520200129145</c:v>
                </c:pt>
                <c:pt idx="7068">
                  <c:v>0.65314360104674685</c:v>
                </c:pt>
                <c:pt idx="7069">
                  <c:v>0.65318835506876183</c:v>
                </c:pt>
                <c:pt idx="7070">
                  <c:v>0.65321853688297205</c:v>
                </c:pt>
                <c:pt idx="7071">
                  <c:v>0.65325808408829067</c:v>
                </c:pt>
                <c:pt idx="7072">
                  <c:v>0.65330699557360183</c:v>
                </c:pt>
                <c:pt idx="7073">
                  <c:v>0.65334966108587811</c:v>
                </c:pt>
                <c:pt idx="7074">
                  <c:v>0.6533933653330013</c:v>
                </c:pt>
                <c:pt idx="7075">
                  <c:v>0.65343342588166442</c:v>
                </c:pt>
                <c:pt idx="7076">
                  <c:v>0.6534766062342986</c:v>
                </c:pt>
                <c:pt idx="7077">
                  <c:v>0.65351770387423336</c:v>
                </c:pt>
                <c:pt idx="7078">
                  <c:v>0.65356764303689929</c:v>
                </c:pt>
                <c:pt idx="7079">
                  <c:v>0.65362070066477806</c:v>
                </c:pt>
                <c:pt idx="7080">
                  <c:v>0.65366699374628523</c:v>
                </c:pt>
                <c:pt idx="7081">
                  <c:v>0.65372836778622978</c:v>
                </c:pt>
                <c:pt idx="7082">
                  <c:v>0.65379545882541457</c:v>
                </c:pt>
                <c:pt idx="7083">
                  <c:v>0.65386150529667186</c:v>
                </c:pt>
                <c:pt idx="7084">
                  <c:v>0.65392962740167127</c:v>
                </c:pt>
                <c:pt idx="7085">
                  <c:v>0.65399670493995066</c:v>
                </c:pt>
                <c:pt idx="7086">
                  <c:v>0.6540580587481436</c:v>
                </c:pt>
                <c:pt idx="7087">
                  <c:v>0.65412408787845222</c:v>
                </c:pt>
                <c:pt idx="7088">
                  <c:v>0.65419947013802693</c:v>
                </c:pt>
                <c:pt idx="7089">
                  <c:v>0.65428680247818372</c:v>
                </c:pt>
                <c:pt idx="7090">
                  <c:v>0.65436737019474334</c:v>
                </c:pt>
                <c:pt idx="7091">
                  <c:v>0.65443233943183243</c:v>
                </c:pt>
                <c:pt idx="7092">
                  <c:v>0.65447963438159817</c:v>
                </c:pt>
                <c:pt idx="7093">
                  <c:v>0.6545165332835482</c:v>
                </c:pt>
                <c:pt idx="7094">
                  <c:v>0.65455187180056051</c:v>
                </c:pt>
                <c:pt idx="7095">
                  <c:v>0.65459812179634658</c:v>
                </c:pt>
                <c:pt idx="7096">
                  <c:v>0.65465060515562612</c:v>
                </c:pt>
                <c:pt idx="7097">
                  <c:v>0.65469425258417602</c:v>
                </c:pt>
                <c:pt idx="7098">
                  <c:v>0.65473426105350663</c:v>
                </c:pt>
                <c:pt idx="7099">
                  <c:v>0.65478154172639735</c:v>
                </c:pt>
                <c:pt idx="7100">
                  <c:v>0.6548163513424794</c:v>
                </c:pt>
                <c:pt idx="7101">
                  <c:v>0.6548532378222639</c:v>
                </c:pt>
                <c:pt idx="7102">
                  <c:v>0.65489635691174086</c:v>
                </c:pt>
                <c:pt idx="7103">
                  <c:v>0.65493999361541044</c:v>
                </c:pt>
                <c:pt idx="7104">
                  <c:v>0.6549784338958422</c:v>
                </c:pt>
                <c:pt idx="7105">
                  <c:v>0.65502310587882862</c:v>
                </c:pt>
                <c:pt idx="7106">
                  <c:v>0.65507556693883984</c:v>
                </c:pt>
                <c:pt idx="7107">
                  <c:v>0.65512750587113233</c:v>
                </c:pt>
                <c:pt idx="7108">
                  <c:v>0.65518307754133243</c:v>
                </c:pt>
                <c:pt idx="7109">
                  <c:v>0.65523241428670131</c:v>
                </c:pt>
                <c:pt idx="7110">
                  <c:v>0.65527707492557385</c:v>
                </c:pt>
                <c:pt idx="7111">
                  <c:v>0.6553295226641408</c:v>
                </c:pt>
                <c:pt idx="7112">
                  <c:v>0.65538612159298215</c:v>
                </c:pt>
                <c:pt idx="7113">
                  <c:v>0.65544271731856607</c:v>
                </c:pt>
                <c:pt idx="7114">
                  <c:v>0.65549411800012969</c:v>
                </c:pt>
                <c:pt idx="7115">
                  <c:v>0.65554240108229234</c:v>
                </c:pt>
                <c:pt idx="7116">
                  <c:v>0.65559120096850465</c:v>
                </c:pt>
                <c:pt idx="7117">
                  <c:v>0.65564207491015603</c:v>
                </c:pt>
                <c:pt idx="7118">
                  <c:v>0.65569086993265824</c:v>
                </c:pt>
                <c:pt idx="7119">
                  <c:v>0.65573135761195134</c:v>
                </c:pt>
                <c:pt idx="7120">
                  <c:v>0.65578430056541237</c:v>
                </c:pt>
                <c:pt idx="7121">
                  <c:v>0.65584087376089184</c:v>
                </c:pt>
                <c:pt idx="7122">
                  <c:v>0.65590574733917761</c:v>
                </c:pt>
                <c:pt idx="7123">
                  <c:v>0.65597113564714882</c:v>
                </c:pt>
                <c:pt idx="7124">
                  <c:v>0.6560271793654151</c:v>
                </c:pt>
                <c:pt idx="7125">
                  <c:v>0.65608062554110735</c:v>
                </c:pt>
                <c:pt idx="7126">
                  <c:v>0.65615274740529694</c:v>
                </c:pt>
                <c:pt idx="7127">
                  <c:v>0.65622953331325273</c:v>
                </c:pt>
                <c:pt idx="7128">
                  <c:v>0.65630579456149962</c:v>
                </c:pt>
                <c:pt idx="7129">
                  <c:v>0.65638827467100114</c:v>
                </c:pt>
                <c:pt idx="7130">
                  <c:v>0.65646607985929772</c:v>
                </c:pt>
                <c:pt idx="7131">
                  <c:v>0.65654439763500916</c:v>
                </c:pt>
                <c:pt idx="7132">
                  <c:v>0.65662789526250631</c:v>
                </c:pt>
                <c:pt idx="7133">
                  <c:v>0.65670360758062551</c:v>
                </c:pt>
                <c:pt idx="7134">
                  <c:v>0.6567611658499628</c:v>
                </c:pt>
                <c:pt idx="7135">
                  <c:v>0.65680886929218985</c:v>
                </c:pt>
                <c:pt idx="7136">
                  <c:v>0.65684464538054521</c:v>
                </c:pt>
                <c:pt idx="7137">
                  <c:v>0.6568736801055598</c:v>
                </c:pt>
                <c:pt idx="7138">
                  <c:v>0.65690582471066106</c:v>
                </c:pt>
                <c:pt idx="7139">
                  <c:v>0.65693641297218464</c:v>
                </c:pt>
                <c:pt idx="7140">
                  <c:v>0.65696233449529329</c:v>
                </c:pt>
                <c:pt idx="7141">
                  <c:v>0.6569825528168779</c:v>
                </c:pt>
                <c:pt idx="7142">
                  <c:v>0.65701002834227773</c:v>
                </c:pt>
                <c:pt idx="7143">
                  <c:v>0.6570369847278843</c:v>
                </c:pt>
                <c:pt idx="7144">
                  <c:v>0.65706497712846768</c:v>
                </c:pt>
                <c:pt idx="7145">
                  <c:v>0.65710281746144639</c:v>
                </c:pt>
                <c:pt idx="7146">
                  <c:v>0.65714739464685035</c:v>
                </c:pt>
                <c:pt idx="7147">
                  <c:v>0.65719196984521733</c:v>
                </c:pt>
                <c:pt idx="7148">
                  <c:v>0.6572256590837634</c:v>
                </c:pt>
                <c:pt idx="7149">
                  <c:v>0.65725416447607854</c:v>
                </c:pt>
                <c:pt idx="7150">
                  <c:v>0.65728059602290856</c:v>
                </c:pt>
                <c:pt idx="7151">
                  <c:v>0.65731376403443753</c:v>
                </c:pt>
                <c:pt idx="7152">
                  <c:v>0.65735625894153293</c:v>
                </c:pt>
                <c:pt idx="7153">
                  <c:v>0.65739667925056744</c:v>
                </c:pt>
                <c:pt idx="7154">
                  <c:v>0.65742880704873286</c:v>
                </c:pt>
                <c:pt idx="7155">
                  <c:v>0.65746922442551592</c:v>
                </c:pt>
                <c:pt idx="7156">
                  <c:v>0.65751430341868677</c:v>
                </c:pt>
                <c:pt idx="7157">
                  <c:v>0.6575583441506716</c:v>
                </c:pt>
                <c:pt idx="7158">
                  <c:v>0.65759979247963629</c:v>
                </c:pt>
                <c:pt idx="7159">
                  <c:v>0.65763864872784261</c:v>
                </c:pt>
                <c:pt idx="7160">
                  <c:v>0.65768061178015824</c:v>
                </c:pt>
                <c:pt idx="7161">
                  <c:v>0.65773396966158326</c:v>
                </c:pt>
                <c:pt idx="7162">
                  <c:v>0.65779302263833672</c:v>
                </c:pt>
                <c:pt idx="7163">
                  <c:v>0.65784430265755467</c:v>
                </c:pt>
                <c:pt idx="7164">
                  <c:v>0.65788729297049686</c:v>
                </c:pt>
                <c:pt idx="7165">
                  <c:v>0.65793546064373054</c:v>
                </c:pt>
                <c:pt idx="7166">
                  <c:v>0.65799864482616133</c:v>
                </c:pt>
                <c:pt idx="7167">
                  <c:v>0.65806389643067476</c:v>
                </c:pt>
                <c:pt idx="7168">
                  <c:v>0.65813069723406992</c:v>
                </c:pt>
                <c:pt idx="7169">
                  <c:v>0.65819645800727455</c:v>
                </c:pt>
                <c:pt idx="7170">
                  <c:v>0.65826066120420157</c:v>
                </c:pt>
                <c:pt idx="7171">
                  <c:v>0.6583227894057655</c:v>
                </c:pt>
                <c:pt idx="7172">
                  <c:v>0.65836990071867585</c:v>
                </c:pt>
                <c:pt idx="7173">
                  <c:v>0.6584056210039968</c:v>
                </c:pt>
                <c:pt idx="7174">
                  <c:v>0.65843926938104813</c:v>
                </c:pt>
                <c:pt idx="7175">
                  <c:v>0.6584646343322258</c:v>
                </c:pt>
                <c:pt idx="7176">
                  <c:v>0.65849362206006623</c:v>
                </c:pt>
                <c:pt idx="7177">
                  <c:v>0.65852571463576204</c:v>
                </c:pt>
                <c:pt idx="7178">
                  <c:v>0.65856246454615608</c:v>
                </c:pt>
                <c:pt idx="7179">
                  <c:v>0.65860801185662099</c:v>
                </c:pt>
                <c:pt idx="7180">
                  <c:v>0.65866287290808312</c:v>
                </c:pt>
                <c:pt idx="7181">
                  <c:v>0.65872238856964704</c:v>
                </c:pt>
                <c:pt idx="7182">
                  <c:v>0.65877776083038375</c:v>
                </c:pt>
                <c:pt idx="7183">
                  <c:v>0.6588310602039219</c:v>
                </c:pt>
                <c:pt idx="7184">
                  <c:v>0.65889211813083792</c:v>
                </c:pt>
                <c:pt idx="7185">
                  <c:v>0.65896093318987659</c:v>
                </c:pt>
                <c:pt idx="7186">
                  <c:v>0.65903750377946091</c:v>
                </c:pt>
                <c:pt idx="7187">
                  <c:v>0.65912286272811804</c:v>
                </c:pt>
                <c:pt idx="7188">
                  <c:v>0.65920614534617861</c:v>
                </c:pt>
                <c:pt idx="7189">
                  <c:v>0.65927959382469026</c:v>
                </c:pt>
                <c:pt idx="7190">
                  <c:v>0.65934527909143092</c:v>
                </c:pt>
                <c:pt idx="7191">
                  <c:v>0.65940268551574277</c:v>
                </c:pt>
                <c:pt idx="7192">
                  <c:v>0.65944560888693027</c:v>
                </c:pt>
                <c:pt idx="7193">
                  <c:v>0.65948284212628838</c:v>
                </c:pt>
                <c:pt idx="7194">
                  <c:v>0.65951335166401182</c:v>
                </c:pt>
                <c:pt idx="7195">
                  <c:v>0.65954696278898706</c:v>
                </c:pt>
                <c:pt idx="7196">
                  <c:v>0.6595862605178936</c:v>
                </c:pt>
                <c:pt idx="7197">
                  <c:v>0.6596178009989403</c:v>
                </c:pt>
                <c:pt idx="7198">
                  <c:v>0.65965657891549045</c:v>
                </c:pt>
                <c:pt idx="7199">
                  <c:v>0.65970517844760035</c:v>
                </c:pt>
                <c:pt idx="7200">
                  <c:v>0.65975532655254221</c:v>
                </c:pt>
                <c:pt idx="7201">
                  <c:v>0.65980547214277796</c:v>
                </c:pt>
                <c:pt idx="7202">
                  <c:v>0.65985923369377042</c:v>
                </c:pt>
                <c:pt idx="7203">
                  <c:v>0.65991661062221307</c:v>
                </c:pt>
                <c:pt idx="7204">
                  <c:v>0.6599724336631877</c:v>
                </c:pt>
                <c:pt idx="7205">
                  <c:v>0.66002411888572232</c:v>
                </c:pt>
                <c:pt idx="7206">
                  <c:v>0.66008096954525686</c:v>
                </c:pt>
                <c:pt idx="7207">
                  <c:v>0.66014453509182169</c:v>
                </c:pt>
                <c:pt idx="7208">
                  <c:v>0.66020241240021238</c:v>
                </c:pt>
                <c:pt idx="7209">
                  <c:v>0.66025098541295257</c:v>
                </c:pt>
                <c:pt idx="7210">
                  <c:v>0.66029903936980483</c:v>
                </c:pt>
                <c:pt idx="7211">
                  <c:v>0.66035535773495446</c:v>
                </c:pt>
                <c:pt idx="7212">
                  <c:v>0.66042407217816335</c:v>
                </c:pt>
                <c:pt idx="7213">
                  <c:v>0.66049433168892768</c:v>
                </c:pt>
                <c:pt idx="7214">
                  <c:v>0.66055993721634598</c:v>
                </c:pt>
                <c:pt idx="7215">
                  <c:v>0.66061985661444256</c:v>
                </c:pt>
                <c:pt idx="7216">
                  <c:v>0.66066376079074407</c:v>
                </c:pt>
                <c:pt idx="7217">
                  <c:v>0.66070043221350894</c:v>
                </c:pt>
                <c:pt idx="7218">
                  <c:v>0.66075053043443865</c:v>
                </c:pt>
                <c:pt idx="7219">
                  <c:v>0.66080217545754838</c:v>
                </c:pt>
                <c:pt idx="7220">
                  <c:v>0.66084710445811545</c:v>
                </c:pt>
                <c:pt idx="7221">
                  <c:v>0.6609075230349355</c:v>
                </c:pt>
                <c:pt idx="7222">
                  <c:v>0.66097413415793338</c:v>
                </c:pt>
                <c:pt idx="7223">
                  <c:v>0.6610324797907664</c:v>
                </c:pt>
                <c:pt idx="7224">
                  <c:v>0.66108204508763391</c:v>
                </c:pt>
                <c:pt idx="7225">
                  <c:v>0.66113264046095599</c:v>
                </c:pt>
                <c:pt idx="7226">
                  <c:v>0.66119097684664108</c:v>
                </c:pt>
                <c:pt idx="7227">
                  <c:v>0.66124259912848127</c:v>
                </c:pt>
                <c:pt idx="7228">
                  <c:v>0.6612885407181458</c:v>
                </c:pt>
                <c:pt idx="7229">
                  <c:v>0.66133138322008223</c:v>
                </c:pt>
                <c:pt idx="7230">
                  <c:v>0.66137061088922044</c:v>
                </c:pt>
                <c:pt idx="7231">
                  <c:v>0.6614067402757835</c:v>
                </c:pt>
                <c:pt idx="7232">
                  <c:v>0.66144802940498104</c:v>
                </c:pt>
                <c:pt idx="7233">
                  <c:v>0.6615115081157652</c:v>
                </c:pt>
                <c:pt idx="7234">
                  <c:v>0.66158633556756674</c:v>
                </c:pt>
                <c:pt idx="7235">
                  <c:v>0.66165444948295637</c:v>
                </c:pt>
                <c:pt idx="7236">
                  <c:v>0.66171017559942802</c:v>
                </c:pt>
                <c:pt idx="7237">
                  <c:v>0.66175403193330862</c:v>
                </c:pt>
                <c:pt idx="7238">
                  <c:v>0.66179633857390974</c:v>
                </c:pt>
                <c:pt idx="7239">
                  <c:v>0.66184586602528361</c:v>
                </c:pt>
                <c:pt idx="7240">
                  <c:v>0.66189951799630997</c:v>
                </c:pt>
                <c:pt idx="7241">
                  <c:v>0.66194749280180842</c:v>
                </c:pt>
                <c:pt idx="7242">
                  <c:v>0.66199340201969115</c:v>
                </c:pt>
                <c:pt idx="7243">
                  <c:v>0.6620465302813856</c:v>
                </c:pt>
                <c:pt idx="7244">
                  <c:v>0.66209862418555954</c:v>
                </c:pt>
                <c:pt idx="7245">
                  <c:v>0.66215226259768967</c:v>
                </c:pt>
                <c:pt idx="7246">
                  <c:v>0.66220177242462686</c:v>
                </c:pt>
                <c:pt idx="7247">
                  <c:v>0.66226365626146511</c:v>
                </c:pt>
                <c:pt idx="7248">
                  <c:v>0.66233120841136384</c:v>
                </c:pt>
                <c:pt idx="7249">
                  <c:v>0.66239978722378612</c:v>
                </c:pt>
                <c:pt idx="7250">
                  <c:v>0.6624637211285247</c:v>
                </c:pt>
                <c:pt idx="7251">
                  <c:v>0.66253435302885899</c:v>
                </c:pt>
                <c:pt idx="7252">
                  <c:v>0.66259930935091038</c:v>
                </c:pt>
                <c:pt idx="7253">
                  <c:v>0.66265962215788943</c:v>
                </c:pt>
                <c:pt idx="7254">
                  <c:v>0.66271374593898991</c:v>
                </c:pt>
                <c:pt idx="7255">
                  <c:v>0.66276941305788029</c:v>
                </c:pt>
                <c:pt idx="7256">
                  <c:v>0.6628240462910836</c:v>
                </c:pt>
                <c:pt idx="7257">
                  <c:v>0.66287609970820882</c:v>
                </c:pt>
                <c:pt idx="7258">
                  <c:v>0.66293124245191459</c:v>
                </c:pt>
                <c:pt idx="7259">
                  <c:v>0.66300029543155214</c:v>
                </c:pt>
                <c:pt idx="7260">
                  <c:v>0.66307037417741888</c:v>
                </c:pt>
                <c:pt idx="7261">
                  <c:v>0.66313890231919681</c:v>
                </c:pt>
                <c:pt idx="7262">
                  <c:v>0.66320588017531223</c:v>
                </c:pt>
                <c:pt idx="7263">
                  <c:v>0.6632713080569379</c:v>
                </c:pt>
                <c:pt idx="7264">
                  <c:v>0.66333621652828878</c:v>
                </c:pt>
                <c:pt idx="7265">
                  <c:v>0.66338927349835175</c:v>
                </c:pt>
                <c:pt idx="7266">
                  <c:v>0.66344335780343444</c:v>
                </c:pt>
                <c:pt idx="7267">
                  <c:v>0.66349898432287668</c:v>
                </c:pt>
                <c:pt idx="7268">
                  <c:v>0.66354842752037846</c:v>
                </c:pt>
                <c:pt idx="7269">
                  <c:v>0.66359271830898314</c:v>
                </c:pt>
                <c:pt idx="7270">
                  <c:v>0.66362928248181419</c:v>
                </c:pt>
                <c:pt idx="7271">
                  <c:v>0.66366430043624391</c:v>
                </c:pt>
                <c:pt idx="7272">
                  <c:v>0.66369313783093153</c:v>
                </c:pt>
                <c:pt idx="7273">
                  <c:v>0.66373793713392382</c:v>
                </c:pt>
                <c:pt idx="7274">
                  <c:v>0.66378479402757251</c:v>
                </c:pt>
                <c:pt idx="7275">
                  <c:v>0.66383422309609696</c:v>
                </c:pt>
                <c:pt idx="7276">
                  <c:v>0.66388467941689455</c:v>
                </c:pt>
                <c:pt idx="7277">
                  <c:v>0.66392535153654819</c:v>
                </c:pt>
                <c:pt idx="7278">
                  <c:v>0.66396962563440631</c:v>
                </c:pt>
                <c:pt idx="7279">
                  <c:v>0.66401235342825071</c:v>
                </c:pt>
                <c:pt idx="7280">
                  <c:v>0.66404890226097002</c:v>
                </c:pt>
                <c:pt idx="7281">
                  <c:v>0.6640859645018603</c:v>
                </c:pt>
                <c:pt idx="7282">
                  <c:v>0.66413486396791366</c:v>
                </c:pt>
                <c:pt idx="7283">
                  <c:v>0.66417809939873829</c:v>
                </c:pt>
                <c:pt idx="7284">
                  <c:v>0.66422390632768757</c:v>
                </c:pt>
                <c:pt idx="7285">
                  <c:v>0.66426868185946242</c:v>
                </c:pt>
                <c:pt idx="7286">
                  <c:v>0.66431705776703476</c:v>
                </c:pt>
                <c:pt idx="7287">
                  <c:v>0.66437109191817534</c:v>
                </c:pt>
                <c:pt idx="7288">
                  <c:v>0.66442152115850039</c:v>
                </c:pt>
                <c:pt idx="7289">
                  <c:v>0.66446834603322014</c:v>
                </c:pt>
                <c:pt idx="7290">
                  <c:v>0.66451311062165974</c:v>
                </c:pt>
                <c:pt idx="7291">
                  <c:v>0.66455684420388705</c:v>
                </c:pt>
                <c:pt idx="7292">
                  <c:v>0.66459491658875602</c:v>
                </c:pt>
                <c:pt idx="7293">
                  <c:v>0.66463658875383946</c:v>
                </c:pt>
                <c:pt idx="7294">
                  <c:v>0.66467825918242585</c:v>
                </c:pt>
                <c:pt idx="7295">
                  <c:v>0.66472095670929376</c:v>
                </c:pt>
                <c:pt idx="7296">
                  <c:v>0.66475542205786142</c:v>
                </c:pt>
                <c:pt idx="7297">
                  <c:v>0.66479091498127074</c:v>
                </c:pt>
                <c:pt idx="7298">
                  <c:v>0.6648325789796472</c:v>
                </c:pt>
                <c:pt idx="7299">
                  <c:v>0.6648778416031691</c:v>
                </c:pt>
                <c:pt idx="7300">
                  <c:v>0.66492001629486297</c:v>
                </c:pt>
                <c:pt idx="7301">
                  <c:v>0.66496887499422852</c:v>
                </c:pt>
                <c:pt idx="7302">
                  <c:v>0.66502750228257379</c:v>
                </c:pt>
                <c:pt idx="7303">
                  <c:v>0.66508406921489716</c:v>
                </c:pt>
                <c:pt idx="7304">
                  <c:v>0.66514783173859837</c:v>
                </c:pt>
                <c:pt idx="7305">
                  <c:v>0.6652090193699749</c:v>
                </c:pt>
                <c:pt idx="7306">
                  <c:v>0.66526300534751592</c:v>
                </c:pt>
                <c:pt idx="7307">
                  <c:v>0.66532110128654898</c:v>
                </c:pt>
                <c:pt idx="7308">
                  <c:v>0.66537713753430461</c:v>
                </c:pt>
                <c:pt idx="7309">
                  <c:v>0.66544139542127534</c:v>
                </c:pt>
                <c:pt idx="7310">
                  <c:v>0.6655205554613286</c:v>
                </c:pt>
                <c:pt idx="7311">
                  <c:v>0.66560484887441351</c:v>
                </c:pt>
                <c:pt idx="7312">
                  <c:v>0.66568194028739347</c:v>
                </c:pt>
                <c:pt idx="7313">
                  <c:v>0.66576827561488661</c:v>
                </c:pt>
                <c:pt idx="7314">
                  <c:v>0.66585922798648123</c:v>
                </c:pt>
                <c:pt idx="7315">
                  <c:v>0.66595428235893817</c:v>
                </c:pt>
                <c:pt idx="7316">
                  <c:v>0.66603391555307534</c:v>
                </c:pt>
                <c:pt idx="7317">
                  <c:v>0.66610943278837909</c:v>
                </c:pt>
                <c:pt idx="7318">
                  <c:v>0.66618134866327439</c:v>
                </c:pt>
                <c:pt idx="7319">
                  <c:v>0.6662419594557123</c:v>
                </c:pt>
                <c:pt idx="7320">
                  <c:v>0.66628613110881785</c:v>
                </c:pt>
                <c:pt idx="7321">
                  <c:v>0.66632413771375409</c:v>
                </c:pt>
                <c:pt idx="7322">
                  <c:v>0.66636830573713957</c:v>
                </c:pt>
                <c:pt idx="7323">
                  <c:v>0.66642839166002732</c:v>
                </c:pt>
                <c:pt idx="7324">
                  <c:v>0.66649617657236415</c:v>
                </c:pt>
                <c:pt idx="7325">
                  <c:v>0.66656601076752786</c:v>
                </c:pt>
                <c:pt idx="7326">
                  <c:v>0.66662865199913646</c:v>
                </c:pt>
                <c:pt idx="7327">
                  <c:v>0.66667794070155983</c:v>
                </c:pt>
                <c:pt idx="7328">
                  <c:v>0.6667200395445152</c:v>
                </c:pt>
                <c:pt idx="7329">
                  <c:v>0.66676932374288189</c:v>
                </c:pt>
                <c:pt idx="7330">
                  <c:v>0.66681911885142098</c:v>
                </c:pt>
                <c:pt idx="7331">
                  <c:v>0.66686737153946452</c:v>
                </c:pt>
                <c:pt idx="7332">
                  <c:v>0.66690586935471818</c:v>
                </c:pt>
                <c:pt idx="7333">
                  <c:v>0.66694128603582459</c:v>
                </c:pt>
                <c:pt idx="7334">
                  <c:v>0.66697978100569177</c:v>
                </c:pt>
                <c:pt idx="7335">
                  <c:v>0.6670208406736069</c:v>
                </c:pt>
                <c:pt idx="7336">
                  <c:v>0.66705368719413694</c:v>
                </c:pt>
                <c:pt idx="7337">
                  <c:v>0.66708499302982949</c:v>
                </c:pt>
                <c:pt idx="7338">
                  <c:v>0.66710911325117217</c:v>
                </c:pt>
                <c:pt idx="7339">
                  <c:v>0.66713528559916435</c:v>
                </c:pt>
                <c:pt idx="7340">
                  <c:v>0.66717787834808884</c:v>
                </c:pt>
                <c:pt idx="7341">
                  <c:v>0.66722303494398705</c:v>
                </c:pt>
                <c:pt idx="7342">
                  <c:v>0.6672748598875492</c:v>
                </c:pt>
                <c:pt idx="7343">
                  <c:v>0.66733643058689374</c:v>
                </c:pt>
                <c:pt idx="7344">
                  <c:v>0.66739645836900063</c:v>
                </c:pt>
                <c:pt idx="7345">
                  <c:v>0.66744570924270064</c:v>
                </c:pt>
                <c:pt idx="7346">
                  <c:v>0.66749034075188662</c:v>
                </c:pt>
                <c:pt idx="7347">
                  <c:v>0.66753907403285417</c:v>
                </c:pt>
                <c:pt idx="7348">
                  <c:v>0.66759190848585415</c:v>
                </c:pt>
                <c:pt idx="7349">
                  <c:v>0.66764627889195294</c:v>
                </c:pt>
                <c:pt idx="7350">
                  <c:v>0.66770474942589786</c:v>
                </c:pt>
                <c:pt idx="7351">
                  <c:v>0.66775552369504787</c:v>
                </c:pt>
                <c:pt idx="7352">
                  <c:v>0.66779706436144304</c:v>
                </c:pt>
                <c:pt idx="7353">
                  <c:v>0.66783860330228295</c:v>
                </c:pt>
                <c:pt idx="7354">
                  <c:v>0.66787860213309169</c:v>
                </c:pt>
                <c:pt idx="7355">
                  <c:v>0.66791142049168439</c:v>
                </c:pt>
                <c:pt idx="7356">
                  <c:v>0.6679416739619265</c:v>
                </c:pt>
                <c:pt idx="7357">
                  <c:v>0.6679821814126109</c:v>
                </c:pt>
                <c:pt idx="7358">
                  <c:v>0.66803653060412882</c:v>
                </c:pt>
                <c:pt idx="7359">
                  <c:v>0.6680852372753886</c:v>
                </c:pt>
                <c:pt idx="7360">
                  <c:v>0.66813291624520377</c:v>
                </c:pt>
                <c:pt idx="7361">
                  <c:v>0.66817700445238448</c:v>
                </c:pt>
                <c:pt idx="7362">
                  <c:v>0.66823288089881083</c:v>
                </c:pt>
                <c:pt idx="7363">
                  <c:v>0.66829644296847479</c:v>
                </c:pt>
                <c:pt idx="7364">
                  <c:v>0.66836102609466896</c:v>
                </c:pt>
                <c:pt idx="7365">
                  <c:v>0.66842099240592079</c:v>
                </c:pt>
                <c:pt idx="7366">
                  <c:v>0.66847890517342168</c:v>
                </c:pt>
                <c:pt idx="7367">
                  <c:v>0.66852707784066956</c:v>
                </c:pt>
                <c:pt idx="7368">
                  <c:v>0.6685701237927425</c:v>
                </c:pt>
                <c:pt idx="7369">
                  <c:v>0.66861060579503917</c:v>
                </c:pt>
                <c:pt idx="7370">
                  <c:v>0.66866235887954728</c:v>
                </c:pt>
                <c:pt idx="7371">
                  <c:v>0.66870949797215917</c:v>
                </c:pt>
                <c:pt idx="7372">
                  <c:v>0.66875202372522369</c:v>
                </c:pt>
                <c:pt idx="7373">
                  <c:v>0.66879505999558431</c:v>
                </c:pt>
                <c:pt idx="7374">
                  <c:v>0.66883809441390385</c:v>
                </c:pt>
                <c:pt idx="7375">
                  <c:v>0.66887754100386654</c:v>
                </c:pt>
                <c:pt idx="7376">
                  <c:v>0.66890878979521962</c:v>
                </c:pt>
                <c:pt idx="7377">
                  <c:v>0.66893645184488704</c:v>
                </c:pt>
                <c:pt idx="7378">
                  <c:v>0.66897077221323509</c:v>
                </c:pt>
                <c:pt idx="7379">
                  <c:v>0.66901738455859994</c:v>
                </c:pt>
                <c:pt idx="7380">
                  <c:v>0.66907218970199966</c:v>
                </c:pt>
                <c:pt idx="7381">
                  <c:v>0.66912955261617424</c:v>
                </c:pt>
                <c:pt idx="7382">
                  <c:v>0.66918640011509167</c:v>
                </c:pt>
                <c:pt idx="7383">
                  <c:v>0.66924580485909002</c:v>
                </c:pt>
                <c:pt idx="7384">
                  <c:v>0.66930418194538344</c:v>
                </c:pt>
                <c:pt idx="7385">
                  <c:v>0.6693512907934579</c:v>
                </c:pt>
                <c:pt idx="7386">
                  <c:v>0.66939174118553779</c:v>
                </c:pt>
                <c:pt idx="7387">
                  <c:v>0.66943270194053217</c:v>
                </c:pt>
                <c:pt idx="7388">
                  <c:v>0.66947007716552387</c:v>
                </c:pt>
                <c:pt idx="7389">
                  <c:v>0.66949925958920808</c:v>
                </c:pt>
                <c:pt idx="7390">
                  <c:v>0.66952332164884476</c:v>
                </c:pt>
                <c:pt idx="7391">
                  <c:v>0.66954533536646343</c:v>
                </c:pt>
                <c:pt idx="7392">
                  <c:v>0.66956990824629858</c:v>
                </c:pt>
                <c:pt idx="7393">
                  <c:v>0.66959294477275999</c:v>
                </c:pt>
                <c:pt idx="7394">
                  <c:v>0.66961598076855211</c:v>
                </c:pt>
                <c:pt idx="7395">
                  <c:v>0.66963748055253136</c:v>
                </c:pt>
                <c:pt idx="7396">
                  <c:v>0.66966768184929537</c:v>
                </c:pt>
                <c:pt idx="7397">
                  <c:v>0.66971528543124359</c:v>
                </c:pt>
                <c:pt idx="7398">
                  <c:v>0.66977005234047648</c:v>
                </c:pt>
                <c:pt idx="7399">
                  <c:v>0.66983658754043685</c:v>
                </c:pt>
                <c:pt idx="7400">
                  <c:v>0.66990823588221771</c:v>
                </c:pt>
                <c:pt idx="7401">
                  <c:v>0.66997578533151081</c:v>
                </c:pt>
                <c:pt idx="7402">
                  <c:v>0.67003565489264127</c:v>
                </c:pt>
                <c:pt idx="7403">
                  <c:v>0.67010268407978402</c:v>
                </c:pt>
                <c:pt idx="7404">
                  <c:v>0.67017891792329853</c:v>
                </c:pt>
                <c:pt idx="7405">
                  <c:v>0.67025872699548361</c:v>
                </c:pt>
                <c:pt idx="7406">
                  <c:v>0.67034978341369389</c:v>
                </c:pt>
                <c:pt idx="7407">
                  <c:v>0.67044134302430736</c:v>
                </c:pt>
                <c:pt idx="7408">
                  <c:v>0.67052982563203445</c:v>
                </c:pt>
                <c:pt idx="7409">
                  <c:v>0.67060449272423595</c:v>
                </c:pt>
                <c:pt idx="7410">
                  <c:v>0.67067199515971865</c:v>
                </c:pt>
                <c:pt idx="7411">
                  <c:v>0.67073795904681566</c:v>
                </c:pt>
                <c:pt idx="7412">
                  <c:v>0.67080800895356796</c:v>
                </c:pt>
                <c:pt idx="7413">
                  <c:v>0.67087038503225982</c:v>
                </c:pt>
                <c:pt idx="7414">
                  <c:v>0.67093582460471723</c:v>
                </c:pt>
                <c:pt idx="7415">
                  <c:v>0.67100739423407341</c:v>
                </c:pt>
                <c:pt idx="7416">
                  <c:v>0.67106362392111363</c:v>
                </c:pt>
                <c:pt idx="7417">
                  <c:v>0.67111729476398119</c:v>
                </c:pt>
                <c:pt idx="7418">
                  <c:v>0.6711673849518861</c:v>
                </c:pt>
                <c:pt idx="7419">
                  <c:v>0.67121338393480556</c:v>
                </c:pt>
                <c:pt idx="7420">
                  <c:v>0.67124558196393114</c:v>
                </c:pt>
                <c:pt idx="7421">
                  <c:v>0.67127624578976708</c:v>
                </c:pt>
                <c:pt idx="7422">
                  <c:v>0.67130895283430536</c:v>
                </c:pt>
                <c:pt idx="7423">
                  <c:v>0.67134421391836252</c:v>
                </c:pt>
                <c:pt idx="7424">
                  <c:v>0.67139173776013739</c:v>
                </c:pt>
                <c:pt idx="7425">
                  <c:v>0.67145050067809608</c:v>
                </c:pt>
                <c:pt idx="7426">
                  <c:v>0.67152254441327308</c:v>
                </c:pt>
                <c:pt idx="7427">
                  <c:v>0.67158436504099683</c:v>
                </c:pt>
                <c:pt idx="7428">
                  <c:v>0.67163545358460641</c:v>
                </c:pt>
                <c:pt idx="7429">
                  <c:v>0.67167785509369782</c:v>
                </c:pt>
                <c:pt idx="7430">
                  <c:v>0.6717120815065305</c:v>
                </c:pt>
                <c:pt idx="7431">
                  <c:v>0.67174937163780368</c:v>
                </c:pt>
                <c:pt idx="7432">
                  <c:v>0.67179636543922783</c:v>
                </c:pt>
                <c:pt idx="7433">
                  <c:v>0.67184948620777518</c:v>
                </c:pt>
                <c:pt idx="7434">
                  <c:v>0.67189749678236876</c:v>
                </c:pt>
                <c:pt idx="7435">
                  <c:v>0.67194754790602707</c:v>
                </c:pt>
                <c:pt idx="7436">
                  <c:v>0.67200576748988583</c:v>
                </c:pt>
                <c:pt idx="7437">
                  <c:v>0.67206960085724265</c:v>
                </c:pt>
                <c:pt idx="7438">
                  <c:v>0.67212168586611665</c:v>
                </c:pt>
                <c:pt idx="7439">
                  <c:v>0.67216457736594704</c:v>
                </c:pt>
                <c:pt idx="7440">
                  <c:v>0.6721952130252441</c:v>
                </c:pt>
                <c:pt idx="7441">
                  <c:v>0.6722309534415829</c:v>
                </c:pt>
                <c:pt idx="7442">
                  <c:v>0.67227179806761006</c:v>
                </c:pt>
                <c:pt idx="7443">
                  <c:v>0.67231315155183846</c:v>
                </c:pt>
                <c:pt idx="7444">
                  <c:v>0.67236165037294371</c:v>
                </c:pt>
                <c:pt idx="7445">
                  <c:v>0.67240453158179203</c:v>
                </c:pt>
                <c:pt idx="7446">
                  <c:v>0.672445369118845</c:v>
                </c:pt>
                <c:pt idx="7447">
                  <c:v>0.67248263191625945</c:v>
                </c:pt>
                <c:pt idx="7448">
                  <c:v>0.67252857044031367</c:v>
                </c:pt>
                <c:pt idx="7449">
                  <c:v>0.6725694029123428</c:v>
                </c:pt>
                <c:pt idx="7450">
                  <c:v>0.6726132959603035</c:v>
                </c:pt>
                <c:pt idx="7451">
                  <c:v>0.67267045611132392</c:v>
                </c:pt>
                <c:pt idx="7452">
                  <c:v>0.67274190170578929</c:v>
                </c:pt>
                <c:pt idx="7453">
                  <c:v>0.67280262644795108</c:v>
                </c:pt>
                <c:pt idx="7454">
                  <c:v>0.67285059128463232</c:v>
                </c:pt>
                <c:pt idx="7455">
                  <c:v>0.67289039014730856</c:v>
                </c:pt>
                <c:pt idx="7456">
                  <c:v>0.67293018742609834</c:v>
                </c:pt>
                <c:pt idx="7457">
                  <c:v>0.6729567180654169</c:v>
                </c:pt>
                <c:pt idx="7458">
                  <c:v>0.67297661558299815</c:v>
                </c:pt>
                <c:pt idx="7459">
                  <c:v>0.67299804323609957</c:v>
                </c:pt>
                <c:pt idx="7460">
                  <c:v>0.67302253142029689</c:v>
                </c:pt>
                <c:pt idx="7461">
                  <c:v>0.6730444682427591</c:v>
                </c:pt>
                <c:pt idx="7462">
                  <c:v>0.67306895529013255</c:v>
                </c:pt>
                <c:pt idx="7463">
                  <c:v>0.67310211387771246</c:v>
                </c:pt>
                <c:pt idx="7464">
                  <c:v>0.67313578147245168</c:v>
                </c:pt>
                <c:pt idx="7465">
                  <c:v>0.67316995802290358</c:v>
                </c:pt>
                <c:pt idx="7466">
                  <c:v>0.67321025424605618</c:v>
                </c:pt>
                <c:pt idx="7467">
                  <c:v>0.67325411917472666</c:v>
                </c:pt>
                <c:pt idx="7468">
                  <c:v>0.67330206236103984</c:v>
                </c:pt>
                <c:pt idx="7469">
                  <c:v>0.67335306322755573</c:v>
                </c:pt>
                <c:pt idx="7470">
                  <c:v>0.67340814124200721</c:v>
                </c:pt>
                <c:pt idx="7471">
                  <c:v>0.67346423610148898</c:v>
                </c:pt>
                <c:pt idx="7472">
                  <c:v>0.67353613491082986</c:v>
                </c:pt>
                <c:pt idx="7473">
                  <c:v>0.67360649895299773</c:v>
                </c:pt>
                <c:pt idx="7474">
                  <c:v>0.67367226955891402</c:v>
                </c:pt>
                <c:pt idx="7475">
                  <c:v>0.67372885940869842</c:v>
                </c:pt>
                <c:pt idx="7476">
                  <c:v>0.67377321137674773</c:v>
                </c:pt>
                <c:pt idx="7477">
                  <c:v>0.67382011016865373</c:v>
                </c:pt>
                <c:pt idx="7478">
                  <c:v>0.67386343861947218</c:v>
                </c:pt>
                <c:pt idx="7479">
                  <c:v>0.67389555143638824</c:v>
                </c:pt>
                <c:pt idx="7480">
                  <c:v>0.67392307588727718</c:v>
                </c:pt>
                <c:pt idx="7481">
                  <c:v>0.67396639987707674</c:v>
                </c:pt>
                <c:pt idx="7482">
                  <c:v>0.67401991515557413</c:v>
                </c:pt>
                <c:pt idx="7483">
                  <c:v>0.67407138905462383</c:v>
                </c:pt>
                <c:pt idx="7484">
                  <c:v>0.67411725465313965</c:v>
                </c:pt>
                <c:pt idx="7485">
                  <c:v>0.67416668522065593</c:v>
                </c:pt>
                <c:pt idx="7486">
                  <c:v>0.67421713245578874</c:v>
                </c:pt>
                <c:pt idx="7487">
                  <c:v>0.67427776768370284</c:v>
                </c:pt>
                <c:pt idx="7488">
                  <c:v>0.67433687075386972</c:v>
                </c:pt>
                <c:pt idx="7489">
                  <c:v>0.67439902711075284</c:v>
                </c:pt>
                <c:pt idx="7490">
                  <c:v>0.67445863244702731</c:v>
                </c:pt>
                <c:pt idx="7491">
                  <c:v>0.67451314020000464</c:v>
                </c:pt>
                <c:pt idx="7492">
                  <c:v>0.67456560747355476</c:v>
                </c:pt>
                <c:pt idx="7493">
                  <c:v>0.67461807199443458</c:v>
                </c:pt>
                <c:pt idx="7494">
                  <c:v>0.67468021087587327</c:v>
                </c:pt>
                <c:pt idx="7495">
                  <c:v>0.67474794804448046</c:v>
                </c:pt>
                <c:pt idx="7496">
                  <c:v>0.67482281010353251</c:v>
                </c:pt>
                <c:pt idx="7497">
                  <c:v>0.67491039669082309</c:v>
                </c:pt>
                <c:pt idx="7498">
                  <c:v>0.67499848476469693</c:v>
                </c:pt>
                <c:pt idx="7499">
                  <c:v>0.67508147394331197</c:v>
                </c:pt>
                <c:pt idx="7500">
                  <c:v>0.67516649252399585</c:v>
                </c:pt>
                <c:pt idx="7501">
                  <c:v>0.6752403051900282</c:v>
                </c:pt>
                <c:pt idx="7502">
                  <c:v>0.67530240541981912</c:v>
                </c:pt>
                <c:pt idx="7503">
                  <c:v>0.67536348385116074</c:v>
                </c:pt>
                <c:pt idx="7504">
                  <c:v>0.67542201384741885</c:v>
                </c:pt>
                <c:pt idx="7505">
                  <c:v>0.67548715624975098</c:v>
                </c:pt>
                <c:pt idx="7506">
                  <c:v>0.67555432990793163</c:v>
                </c:pt>
                <c:pt idx="7507">
                  <c:v>0.6756240432512719</c:v>
                </c:pt>
                <c:pt idx="7508">
                  <c:v>0.67568357561692505</c:v>
                </c:pt>
                <c:pt idx="7509">
                  <c:v>0.67572834976189899</c:v>
                </c:pt>
                <c:pt idx="7510">
                  <c:v>0.67576701672840911</c:v>
                </c:pt>
                <c:pt idx="7511">
                  <c:v>0.67580059472322596</c:v>
                </c:pt>
                <c:pt idx="7512">
                  <c:v>0.67583875016698214</c:v>
                </c:pt>
                <c:pt idx="7513">
                  <c:v>0.67588351736484276</c:v>
                </c:pt>
                <c:pt idx="7514">
                  <c:v>0.67591760013765778</c:v>
                </c:pt>
                <c:pt idx="7515">
                  <c:v>0.67594964705842187</c:v>
                </c:pt>
                <c:pt idx="7516">
                  <c:v>0.67597864100657323</c:v>
                </c:pt>
                <c:pt idx="7517">
                  <c:v>0.67601119461321035</c:v>
                </c:pt>
                <c:pt idx="7518">
                  <c:v>0.67604374716014493</c:v>
                </c:pt>
                <c:pt idx="7519">
                  <c:v>0.67607426421053196</c:v>
                </c:pt>
                <c:pt idx="7520">
                  <c:v>0.67611902086656628</c:v>
                </c:pt>
                <c:pt idx="7521">
                  <c:v>0.67616326695518103</c:v>
                </c:pt>
                <c:pt idx="7522">
                  <c:v>0.67621005379283161</c:v>
                </c:pt>
                <c:pt idx="7523">
                  <c:v>0.67625632992455198</c:v>
                </c:pt>
                <c:pt idx="7524">
                  <c:v>0.67629599347594005</c:v>
                </c:pt>
                <c:pt idx="7525">
                  <c:v>0.6763366724073101</c:v>
                </c:pt>
                <c:pt idx="7526">
                  <c:v>0.6763737904883198</c:v>
                </c:pt>
                <c:pt idx="7527">
                  <c:v>0.67640378902652876</c:v>
                </c:pt>
                <c:pt idx="7528">
                  <c:v>0.67644039619299601</c:v>
                </c:pt>
                <c:pt idx="7529">
                  <c:v>0.67648310286022484</c:v>
                </c:pt>
                <c:pt idx="7530">
                  <c:v>0.67653241662362995</c:v>
                </c:pt>
                <c:pt idx="7531">
                  <c:v>0.67658528641094817</c:v>
                </c:pt>
                <c:pt idx="7532">
                  <c:v>0.67664526990025664</c:v>
                </c:pt>
                <c:pt idx="7533">
                  <c:v>0.67670728294538129</c:v>
                </c:pt>
                <c:pt idx="7534">
                  <c:v>0.67676980040136814</c:v>
                </c:pt>
                <c:pt idx="7535">
                  <c:v>0.67683333039733107</c:v>
                </c:pt>
                <c:pt idx="7536">
                  <c:v>0.67689279081691056</c:v>
                </c:pt>
                <c:pt idx="7537">
                  <c:v>0.67694208438169645</c:v>
                </c:pt>
                <c:pt idx="7538">
                  <c:v>0.67698375333507999</c:v>
                </c:pt>
                <c:pt idx="7539">
                  <c:v>0.67702186366244987</c:v>
                </c:pt>
                <c:pt idx="7540">
                  <c:v>0.67706657792813729</c:v>
                </c:pt>
                <c:pt idx="7541">
                  <c:v>0.6771316132911388</c:v>
                </c:pt>
                <c:pt idx="7542">
                  <c:v>0.67719918461765327</c:v>
                </c:pt>
                <c:pt idx="7543">
                  <c:v>0.67726776738526895</c:v>
                </c:pt>
                <c:pt idx="7544">
                  <c:v>0.67734142511914852</c:v>
                </c:pt>
                <c:pt idx="7545">
                  <c:v>0.67740644261040028</c:v>
                </c:pt>
                <c:pt idx="7546">
                  <c:v>0.6774755190633317</c:v>
                </c:pt>
                <c:pt idx="7547">
                  <c:v>0.67753341770821485</c:v>
                </c:pt>
                <c:pt idx="7548">
                  <c:v>0.6775755698760233</c:v>
                </c:pt>
                <c:pt idx="7549">
                  <c:v>0.67761670461591661</c:v>
                </c:pt>
                <c:pt idx="7550">
                  <c:v>0.67766190009525917</c:v>
                </c:pt>
                <c:pt idx="7551">
                  <c:v>0.67770353906609193</c:v>
                </c:pt>
                <c:pt idx="7552">
                  <c:v>0.67774263749690433</c:v>
                </c:pt>
                <c:pt idx="7553">
                  <c:v>0.67778376536522988</c:v>
                </c:pt>
                <c:pt idx="7554">
                  <c:v>0.67781930660500345</c:v>
                </c:pt>
                <c:pt idx="7555">
                  <c:v>0.67784875410392287</c:v>
                </c:pt>
                <c:pt idx="7556">
                  <c:v>0.67787769304251055</c:v>
                </c:pt>
                <c:pt idx="7557">
                  <c:v>0.6779096772108576</c:v>
                </c:pt>
                <c:pt idx="7558">
                  <c:v>0.67794521397592944</c:v>
                </c:pt>
                <c:pt idx="7559">
                  <c:v>0.67799547095918578</c:v>
                </c:pt>
                <c:pt idx="7560">
                  <c:v>0.6780553699228502</c:v>
                </c:pt>
                <c:pt idx="7561">
                  <c:v>0.6781106971338271</c:v>
                </c:pt>
                <c:pt idx="7562">
                  <c:v>0.67816906656105458</c:v>
                </c:pt>
                <c:pt idx="7563">
                  <c:v>0.67822032733502724</c:v>
                </c:pt>
                <c:pt idx="7564">
                  <c:v>0.6782599130652901</c:v>
                </c:pt>
                <c:pt idx="7565">
                  <c:v>0.67829949722858518</c:v>
                </c:pt>
                <c:pt idx="7566">
                  <c:v>0.67835582583650444</c:v>
                </c:pt>
                <c:pt idx="7567">
                  <c:v>0.67840910673468069</c:v>
                </c:pt>
                <c:pt idx="7568">
                  <c:v>0.67846035520580039</c:v>
                </c:pt>
                <c:pt idx="7569">
                  <c:v>0.67851566001522723</c:v>
                </c:pt>
                <c:pt idx="7570">
                  <c:v>0.67857299113008196</c:v>
                </c:pt>
                <c:pt idx="7571">
                  <c:v>0.67861662145742796</c:v>
                </c:pt>
                <c:pt idx="7572">
                  <c:v>0.67865517690650989</c:v>
                </c:pt>
                <c:pt idx="7573">
                  <c:v>0.67868003423684908</c:v>
                </c:pt>
                <c:pt idx="7574">
                  <c:v>0.67870184730343486</c:v>
                </c:pt>
                <c:pt idx="7575">
                  <c:v>0.67872416715811312</c:v>
                </c:pt>
                <c:pt idx="7576">
                  <c:v>0.67876424019249193</c:v>
                </c:pt>
                <c:pt idx="7577">
                  <c:v>0.67881191993880408</c:v>
                </c:pt>
                <c:pt idx="7578">
                  <c:v>0.67885604704007907</c:v>
                </c:pt>
                <c:pt idx="7579">
                  <c:v>0.67889357890412894</c:v>
                </c:pt>
                <c:pt idx="7580">
                  <c:v>0.67893516662176034</c:v>
                </c:pt>
                <c:pt idx="7581">
                  <c:v>0.67898334535167193</c:v>
                </c:pt>
                <c:pt idx="7582">
                  <c:v>0.67902746488925558</c:v>
                </c:pt>
                <c:pt idx="7583">
                  <c:v>0.67906904703936299</c:v>
                </c:pt>
                <c:pt idx="7584">
                  <c:v>0.67911874051178056</c:v>
                </c:pt>
                <c:pt idx="7585">
                  <c:v>0.67917096670393773</c:v>
                </c:pt>
                <c:pt idx="7586">
                  <c:v>0.67922572521890057</c:v>
                </c:pt>
                <c:pt idx="7587">
                  <c:v>0.67927743884104064</c:v>
                </c:pt>
                <c:pt idx="7588">
                  <c:v>0.67933624716142083</c:v>
                </c:pt>
                <c:pt idx="7589">
                  <c:v>0.67940214892827122</c:v>
                </c:pt>
                <c:pt idx="7590">
                  <c:v>0.67946348436291149</c:v>
                </c:pt>
                <c:pt idx="7591">
                  <c:v>0.6795177200015684</c:v>
                </c:pt>
                <c:pt idx="7592">
                  <c:v>0.67957195269888049</c:v>
                </c:pt>
                <c:pt idx="7593">
                  <c:v>0.67962871648400613</c:v>
                </c:pt>
                <c:pt idx="7594">
                  <c:v>0.67968344993969265</c:v>
                </c:pt>
                <c:pt idx="7595">
                  <c:v>0.67974071414484183</c:v>
                </c:pt>
                <c:pt idx="7596">
                  <c:v>0.6797979750709896</c:v>
                </c:pt>
                <c:pt idx="7597">
                  <c:v>0.67985219257185481</c:v>
                </c:pt>
                <c:pt idx="7598">
                  <c:v>0.6799180603468804</c:v>
                </c:pt>
                <c:pt idx="7599">
                  <c:v>0.67999000326679071</c:v>
                </c:pt>
                <c:pt idx="7600">
                  <c:v>0.68005991466678495</c:v>
                </c:pt>
                <c:pt idx="7601">
                  <c:v>0.68012120977157953</c:v>
                </c:pt>
                <c:pt idx="7602">
                  <c:v>0.68016831833174551</c:v>
                </c:pt>
                <c:pt idx="7603">
                  <c:v>0.68021289213026104</c:v>
                </c:pt>
                <c:pt idx="7604">
                  <c:v>0.68025797042848701</c:v>
                </c:pt>
                <c:pt idx="7605">
                  <c:v>0.68029798204705594</c:v>
                </c:pt>
                <c:pt idx="7606">
                  <c:v>0.68034001784586262</c:v>
                </c:pt>
                <c:pt idx="7607">
                  <c:v>0.68038914178125676</c:v>
                </c:pt>
                <c:pt idx="7608">
                  <c:v>0.68045699974342722</c:v>
                </c:pt>
                <c:pt idx="7609">
                  <c:v>0.68052991660001383</c:v>
                </c:pt>
                <c:pt idx="7610">
                  <c:v>0.68060384076297031</c:v>
                </c:pt>
                <c:pt idx="7611">
                  <c:v>0.6806696590488327</c:v>
                </c:pt>
                <c:pt idx="7612">
                  <c:v>0.68072737305770936</c:v>
                </c:pt>
                <c:pt idx="7613">
                  <c:v>0.68078457751633148</c:v>
                </c:pt>
                <c:pt idx="7614">
                  <c:v>0.68083317342365446</c:v>
                </c:pt>
                <c:pt idx="7615">
                  <c:v>0.68086607556181566</c:v>
                </c:pt>
                <c:pt idx="7616">
                  <c:v>0.6808923964929301</c:v>
                </c:pt>
                <c:pt idx="7617">
                  <c:v>0.68092124748691207</c:v>
                </c:pt>
                <c:pt idx="7618">
                  <c:v>0.68096325709497119</c:v>
                </c:pt>
                <c:pt idx="7619">
                  <c:v>0.68102095416210362</c:v>
                </c:pt>
                <c:pt idx="7620">
                  <c:v>0.68108320252753474</c:v>
                </c:pt>
                <c:pt idx="7621">
                  <c:v>0.68114848323586885</c:v>
                </c:pt>
                <c:pt idx="7622">
                  <c:v>0.68120819364042462</c:v>
                </c:pt>
                <c:pt idx="7623">
                  <c:v>0.68126334669395705</c:v>
                </c:pt>
                <c:pt idx="7624">
                  <c:v>0.68132659186438704</c:v>
                </c:pt>
                <c:pt idx="7625">
                  <c:v>0.6813938803338756</c:v>
                </c:pt>
                <c:pt idx="7626">
                  <c:v>0.68145812900763048</c:v>
                </c:pt>
                <c:pt idx="7627">
                  <c:v>0.68151326827856673</c:v>
                </c:pt>
                <c:pt idx="7628">
                  <c:v>0.68155474719413178</c:v>
                </c:pt>
                <c:pt idx="7629">
                  <c:v>0.68159318953088432</c:v>
                </c:pt>
                <c:pt idx="7630">
                  <c:v>0.68162353770025974</c:v>
                </c:pt>
                <c:pt idx="7631">
                  <c:v>0.68164832135538989</c:v>
                </c:pt>
                <c:pt idx="7632">
                  <c:v>0.68168473704043875</c:v>
                </c:pt>
                <c:pt idx="7633">
                  <c:v>0.6817221628904776</c:v>
                </c:pt>
                <c:pt idx="7634">
                  <c:v>0.68176413886657072</c:v>
                </c:pt>
                <c:pt idx="7635">
                  <c:v>0.68180510167462238</c:v>
                </c:pt>
                <c:pt idx="7636">
                  <c:v>0.68185010825747483</c:v>
                </c:pt>
                <c:pt idx="7637">
                  <c:v>0.68189764110065576</c:v>
                </c:pt>
                <c:pt idx="7638">
                  <c:v>0.6819522505144221</c:v>
                </c:pt>
                <c:pt idx="7639">
                  <c:v>0.68199876729257736</c:v>
                </c:pt>
                <c:pt idx="7640">
                  <c:v>0.6820397204909141</c:v>
                </c:pt>
                <c:pt idx="7641">
                  <c:v>0.68207864975417254</c:v>
                </c:pt>
                <c:pt idx="7642">
                  <c:v>0.68212364402752135</c:v>
                </c:pt>
                <c:pt idx="7643">
                  <c:v>0.68217470249225487</c:v>
                </c:pt>
                <c:pt idx="7644">
                  <c:v>0.68221463749425337</c:v>
                </c:pt>
                <c:pt idx="7645">
                  <c:v>0.6822505270847341</c:v>
                </c:pt>
                <c:pt idx="7646">
                  <c:v>0.68227984438588662</c:v>
                </c:pt>
                <c:pt idx="7647">
                  <c:v>0.68232280784345067</c:v>
                </c:pt>
                <c:pt idx="7648">
                  <c:v>0.68237486697151262</c:v>
                </c:pt>
                <c:pt idx="7649">
                  <c:v>0.68242288026968922</c:v>
                </c:pt>
                <c:pt idx="7650">
                  <c:v>0.68246583758250856</c:v>
                </c:pt>
                <c:pt idx="7651">
                  <c:v>0.68250424491144024</c:v>
                </c:pt>
                <c:pt idx="7652">
                  <c:v>0.68253759744775222</c:v>
                </c:pt>
                <c:pt idx="7653">
                  <c:v>0.68256741165220147</c:v>
                </c:pt>
                <c:pt idx="7654">
                  <c:v>0.68259318253640955</c:v>
                </c:pt>
                <c:pt idx="7655">
                  <c:v>0.68263310083023621</c:v>
                </c:pt>
                <c:pt idx="7656">
                  <c:v>0.68268009121010154</c:v>
                </c:pt>
                <c:pt idx="7657">
                  <c:v>0.68272303747548824</c:v>
                </c:pt>
                <c:pt idx="7658">
                  <c:v>0.68276547667880971</c:v>
                </c:pt>
                <c:pt idx="7659">
                  <c:v>0.68280488289782337</c:v>
                </c:pt>
                <c:pt idx="7660">
                  <c:v>0.68284176167048183</c:v>
                </c:pt>
                <c:pt idx="7661">
                  <c:v>0.68288116488356643</c:v>
                </c:pt>
                <c:pt idx="7662">
                  <c:v>0.68292511278964518</c:v>
                </c:pt>
                <c:pt idx="7663">
                  <c:v>0.68297764568333064</c:v>
                </c:pt>
                <c:pt idx="7664">
                  <c:v>0.68302916564859129</c:v>
                </c:pt>
                <c:pt idx="7665">
                  <c:v>0.68307563236025148</c:v>
                </c:pt>
                <c:pt idx="7666">
                  <c:v>0.68312512713477502</c:v>
                </c:pt>
                <c:pt idx="7667">
                  <c:v>0.6831887596740529</c:v>
                </c:pt>
                <c:pt idx="7668">
                  <c:v>0.68326400245198116</c:v>
                </c:pt>
                <c:pt idx="7669">
                  <c:v>0.68333368534435424</c:v>
                </c:pt>
                <c:pt idx="7670">
                  <c:v>0.68339578991686134</c:v>
                </c:pt>
                <c:pt idx="7671">
                  <c:v>0.68345385167894102</c:v>
                </c:pt>
                <c:pt idx="7672">
                  <c:v>0.68351342459165998</c:v>
                </c:pt>
                <c:pt idx="7673">
                  <c:v>0.68355986880736952</c:v>
                </c:pt>
                <c:pt idx="7674">
                  <c:v>0.68360429169101766</c:v>
                </c:pt>
                <c:pt idx="7675">
                  <c:v>0.68364265532068613</c:v>
                </c:pt>
                <c:pt idx="7676">
                  <c:v>0.68367798894073029</c:v>
                </c:pt>
                <c:pt idx="7677">
                  <c:v>0.68371887342868165</c:v>
                </c:pt>
                <c:pt idx="7678">
                  <c:v>0.68376227982103677</c:v>
                </c:pt>
                <c:pt idx="7679">
                  <c:v>0.68380215147469381</c:v>
                </c:pt>
                <c:pt idx="7680">
                  <c:v>0.68384706826886343</c:v>
                </c:pt>
                <c:pt idx="7681">
                  <c:v>0.68389299234325551</c:v>
                </c:pt>
                <c:pt idx="7682">
                  <c:v>0.68393487729740388</c:v>
                </c:pt>
                <c:pt idx="7683">
                  <c:v>0.6839661637088601</c:v>
                </c:pt>
                <c:pt idx="7684">
                  <c:v>0.68399088937382402</c:v>
                </c:pt>
                <c:pt idx="7685">
                  <c:v>0.68401056854778375</c:v>
                </c:pt>
                <c:pt idx="7686">
                  <c:v>0.68403529311484657</c:v>
                </c:pt>
                <c:pt idx="7687">
                  <c:v>0.68407263109827676</c:v>
                </c:pt>
                <c:pt idx="7688">
                  <c:v>0.68411551760217815</c:v>
                </c:pt>
                <c:pt idx="7689">
                  <c:v>0.68415587969047775</c:v>
                </c:pt>
                <c:pt idx="7690">
                  <c:v>0.68419220417712079</c:v>
                </c:pt>
                <c:pt idx="7691">
                  <c:v>0.6842360945047844</c:v>
                </c:pt>
                <c:pt idx="7692">
                  <c:v>0.68427897399903481</c:v>
                </c:pt>
                <c:pt idx="7693">
                  <c:v>0.68431983392390361</c:v>
                </c:pt>
                <c:pt idx="7694">
                  <c:v>0.68436069217930728</c:v>
                </c:pt>
                <c:pt idx="7695">
                  <c:v>0.68439801801519595</c:v>
                </c:pt>
                <c:pt idx="7696">
                  <c:v>0.68444442116577631</c:v>
                </c:pt>
                <c:pt idx="7697">
                  <c:v>0.68448123952492745</c:v>
                </c:pt>
                <c:pt idx="7698">
                  <c:v>0.68452461283904886</c:v>
                </c:pt>
                <c:pt idx="7699">
                  <c:v>0.68456243686805385</c:v>
                </c:pt>
                <c:pt idx="7700">
                  <c:v>0.68460631094944724</c:v>
                </c:pt>
                <c:pt idx="7701">
                  <c:v>0.68465169590464492</c:v>
                </c:pt>
                <c:pt idx="7702">
                  <c:v>0.68470363393703726</c:v>
                </c:pt>
                <c:pt idx="7703">
                  <c:v>0.68475355241613756</c:v>
                </c:pt>
                <c:pt idx="7704">
                  <c:v>0.68479741811349693</c:v>
                </c:pt>
                <c:pt idx="7705">
                  <c:v>0.6848387610323432</c:v>
                </c:pt>
                <c:pt idx="7706">
                  <c:v>0.68488413543926951</c:v>
                </c:pt>
                <c:pt idx="7707">
                  <c:v>0.68493303666158312</c:v>
                </c:pt>
                <c:pt idx="7708">
                  <c:v>0.68498092729350413</c:v>
                </c:pt>
                <c:pt idx="7709">
                  <c:v>0.68502175854726355</c:v>
                </c:pt>
                <c:pt idx="7710">
                  <c:v>0.68505653941144062</c:v>
                </c:pt>
                <c:pt idx="7711">
                  <c:v>0.68509434332656971</c:v>
                </c:pt>
                <c:pt idx="7712">
                  <c:v>0.68515129852678391</c:v>
                </c:pt>
                <c:pt idx="7713">
                  <c:v>0.68522689776417478</c:v>
                </c:pt>
                <c:pt idx="7714">
                  <c:v>0.68530702671639554</c:v>
                </c:pt>
                <c:pt idx="7715">
                  <c:v>0.68538513366601361</c:v>
                </c:pt>
                <c:pt idx="7716">
                  <c:v>0.68546323451541269</c:v>
                </c:pt>
                <c:pt idx="7717">
                  <c:v>0.68552974139763989</c:v>
                </c:pt>
                <c:pt idx="7718">
                  <c:v>0.68559523627697139</c:v>
                </c:pt>
                <c:pt idx="7719">
                  <c:v>0.68566626818166143</c:v>
                </c:pt>
                <c:pt idx="7720">
                  <c:v>0.68573276156257201</c:v>
                </c:pt>
                <c:pt idx="7721">
                  <c:v>0.68579421363476034</c:v>
                </c:pt>
                <c:pt idx="7722">
                  <c:v>0.68586724602264204</c:v>
                </c:pt>
                <c:pt idx="7723">
                  <c:v>0.68592969707539064</c:v>
                </c:pt>
                <c:pt idx="7724">
                  <c:v>0.68598761190485147</c:v>
                </c:pt>
                <c:pt idx="7725">
                  <c:v>0.68604149486452948</c:v>
                </c:pt>
                <c:pt idx="7726">
                  <c:v>0.68608681473216304</c:v>
                </c:pt>
                <c:pt idx="7727">
                  <c:v>0.68613313958520317</c:v>
                </c:pt>
                <c:pt idx="7728">
                  <c:v>0.68617694480905866</c:v>
                </c:pt>
                <c:pt idx="7729">
                  <c:v>0.68621420291458901</c:v>
                </c:pt>
                <c:pt idx="7730">
                  <c:v>0.68625498384422368</c:v>
                </c:pt>
                <c:pt idx="7731">
                  <c:v>0.68630180434224619</c:v>
                </c:pt>
                <c:pt idx="7732">
                  <c:v>0.68634207828561444</c:v>
                </c:pt>
                <c:pt idx="7733">
                  <c:v>0.6863808404242725</c:v>
                </c:pt>
                <c:pt idx="7734">
                  <c:v>0.68642161455897932</c:v>
                </c:pt>
                <c:pt idx="7735">
                  <c:v>0.68646440044357016</c:v>
                </c:pt>
                <c:pt idx="7736">
                  <c:v>0.68650869448960183</c:v>
                </c:pt>
                <c:pt idx="7737">
                  <c:v>0.68655449649659339</c:v>
                </c:pt>
                <c:pt idx="7738">
                  <c:v>0.68659979312154962</c:v>
                </c:pt>
                <c:pt idx="7739">
                  <c:v>0.68663904853691482</c:v>
                </c:pt>
                <c:pt idx="7740">
                  <c:v>0.68668585105671043</c:v>
                </c:pt>
                <c:pt idx="7741">
                  <c:v>0.68672711597750791</c:v>
                </c:pt>
                <c:pt idx="7742">
                  <c:v>0.68676837919558187</c:v>
                </c:pt>
                <c:pt idx="7743">
                  <c:v>0.68680762799371819</c:v>
                </c:pt>
                <c:pt idx="7744">
                  <c:v>0.68684184363781853</c:v>
                </c:pt>
                <c:pt idx="7745">
                  <c:v>0.68687505181991504</c:v>
                </c:pt>
                <c:pt idx="7746">
                  <c:v>0.68691731518407517</c:v>
                </c:pt>
                <c:pt idx="7747">
                  <c:v>0.68696058296839879</c:v>
                </c:pt>
                <c:pt idx="7748">
                  <c:v>0.68699831497306707</c:v>
                </c:pt>
                <c:pt idx="7749">
                  <c:v>0.68703906393906766</c:v>
                </c:pt>
                <c:pt idx="7750">
                  <c:v>0.68708031428743777</c:v>
                </c:pt>
                <c:pt idx="7751">
                  <c:v>0.68712105991225614</c:v>
                </c:pt>
                <c:pt idx="7752">
                  <c:v>0.68716482188235672</c:v>
                </c:pt>
                <c:pt idx="7753">
                  <c:v>0.68721059384794114</c:v>
                </c:pt>
                <c:pt idx="7754">
                  <c:v>0.68725887848589118</c:v>
                </c:pt>
                <c:pt idx="7755">
                  <c:v>0.68730062269998571</c:v>
                </c:pt>
                <c:pt idx="7756">
                  <c:v>0.68734387390297935</c:v>
                </c:pt>
                <c:pt idx="7757">
                  <c:v>0.68738712323538742</c:v>
                </c:pt>
                <c:pt idx="7758">
                  <c:v>0.68742735349327388</c:v>
                </c:pt>
                <c:pt idx="7759">
                  <c:v>0.68747059921547415</c:v>
                </c:pt>
                <c:pt idx="7760">
                  <c:v>0.68751686001071532</c:v>
                </c:pt>
                <c:pt idx="7761">
                  <c:v>0.68757267181734039</c:v>
                </c:pt>
                <c:pt idx="7762">
                  <c:v>0.68762998880897852</c:v>
                </c:pt>
                <c:pt idx="7763">
                  <c:v>0.68767925868473279</c:v>
                </c:pt>
                <c:pt idx="7764">
                  <c:v>0.68771997991299105</c:v>
                </c:pt>
                <c:pt idx="7765">
                  <c:v>0.68775416435515213</c:v>
                </c:pt>
                <c:pt idx="7766">
                  <c:v>0.68778281806079467</c:v>
                </c:pt>
                <c:pt idx="7767">
                  <c:v>0.6878180056988783</c:v>
                </c:pt>
                <c:pt idx="7768">
                  <c:v>0.68786374777740122</c:v>
                </c:pt>
                <c:pt idx="7769">
                  <c:v>0.68791149826452813</c:v>
                </c:pt>
                <c:pt idx="7770">
                  <c:v>0.68795773866839594</c:v>
                </c:pt>
                <c:pt idx="7771">
                  <c:v>0.68799392531914449</c:v>
                </c:pt>
                <c:pt idx="7772">
                  <c:v>0.68802860296405344</c:v>
                </c:pt>
                <c:pt idx="7773">
                  <c:v>0.68806478705059759</c:v>
                </c:pt>
                <c:pt idx="7774">
                  <c:v>0.68810800521590276</c:v>
                </c:pt>
                <c:pt idx="7775">
                  <c:v>0.68815172401758251</c:v>
                </c:pt>
                <c:pt idx="7776">
                  <c:v>0.68819443594348728</c:v>
                </c:pt>
                <c:pt idx="7777">
                  <c:v>0.68824066326635569</c:v>
                </c:pt>
                <c:pt idx="7778">
                  <c:v>0.68828387383144607</c:v>
                </c:pt>
                <c:pt idx="7779">
                  <c:v>0.68832607769722587</c:v>
                </c:pt>
                <c:pt idx="7780">
                  <c:v>0.68837028936057143</c:v>
                </c:pt>
                <c:pt idx="7781">
                  <c:v>0.6884124895795164</c:v>
                </c:pt>
                <c:pt idx="7782">
                  <c:v>0.68845719977332243</c:v>
                </c:pt>
                <c:pt idx="7783">
                  <c:v>0.68849788933582734</c:v>
                </c:pt>
                <c:pt idx="7784">
                  <c:v>0.68853405644596355</c:v>
                </c:pt>
                <c:pt idx="7785">
                  <c:v>0.68856871536577913</c:v>
                </c:pt>
                <c:pt idx="7786">
                  <c:v>0.68860789356783625</c:v>
                </c:pt>
                <c:pt idx="7787">
                  <c:v>0.68866113327965117</c:v>
                </c:pt>
                <c:pt idx="7788">
                  <c:v>0.68872140123098102</c:v>
                </c:pt>
                <c:pt idx="7789">
                  <c:v>0.68878317211175544</c:v>
                </c:pt>
                <c:pt idx="7790">
                  <c:v>0.68883991760696928</c:v>
                </c:pt>
                <c:pt idx="7791">
                  <c:v>0.68889013217382389</c:v>
                </c:pt>
                <c:pt idx="7792">
                  <c:v>0.68894235264868053</c:v>
                </c:pt>
                <c:pt idx="7793">
                  <c:v>0.68899055374365814</c:v>
                </c:pt>
                <c:pt idx="7794">
                  <c:v>0.68903875251540214</c:v>
                </c:pt>
                <c:pt idx="7795">
                  <c:v>0.68908795303211789</c:v>
                </c:pt>
                <c:pt idx="7796">
                  <c:v>0.68914016317796667</c:v>
                </c:pt>
                <c:pt idx="7797">
                  <c:v>0.68920040226692891</c:v>
                </c:pt>
                <c:pt idx="7798">
                  <c:v>0.6892601357801833</c:v>
                </c:pt>
                <c:pt idx="7799">
                  <c:v>0.68932036764275639</c:v>
                </c:pt>
                <c:pt idx="7800">
                  <c:v>0.68939063356416486</c:v>
                </c:pt>
                <c:pt idx="7801">
                  <c:v>0.6894669166890196</c:v>
                </c:pt>
                <c:pt idx="7802">
                  <c:v>0.68953315783995373</c:v>
                </c:pt>
                <c:pt idx="7803">
                  <c:v>0.68959437682026525</c:v>
                </c:pt>
                <c:pt idx="7804">
                  <c:v>0.68965157805422184</c:v>
                </c:pt>
                <c:pt idx="7805">
                  <c:v>0.68970977946020362</c:v>
                </c:pt>
                <c:pt idx="7806">
                  <c:v>0.6897649673196915</c:v>
                </c:pt>
                <c:pt idx="7807">
                  <c:v>0.68981312878099954</c:v>
                </c:pt>
                <c:pt idx="7808">
                  <c:v>0.68985576980553442</c:v>
                </c:pt>
                <c:pt idx="7809">
                  <c:v>0.68989941226544116</c:v>
                </c:pt>
                <c:pt idx="7810">
                  <c:v>0.68994054479445543</c:v>
                </c:pt>
                <c:pt idx="7811">
                  <c:v>0.68998117404626835</c:v>
                </c:pt>
                <c:pt idx="7812">
                  <c:v>0.69002832197289676</c:v>
                </c:pt>
                <c:pt idx="7813">
                  <c:v>0.69007045228194897</c:v>
                </c:pt>
                <c:pt idx="7814">
                  <c:v>0.69010505799375044</c:v>
                </c:pt>
                <c:pt idx="7815">
                  <c:v>0.69013113686931116</c:v>
                </c:pt>
                <c:pt idx="7816">
                  <c:v>0.69016122703449334</c:v>
                </c:pt>
                <c:pt idx="7817">
                  <c:v>0.6901993399439923</c:v>
                </c:pt>
                <c:pt idx="7818">
                  <c:v>0.69024798194215509</c:v>
                </c:pt>
                <c:pt idx="7819">
                  <c:v>0.69030013155941872</c:v>
                </c:pt>
                <c:pt idx="7820">
                  <c:v>0.69035428405285348</c:v>
                </c:pt>
                <c:pt idx="7821">
                  <c:v>0.69040592675456036</c:v>
                </c:pt>
                <c:pt idx="7822">
                  <c:v>0.69046057486461421</c:v>
                </c:pt>
                <c:pt idx="7823">
                  <c:v>0.6905202331529855</c:v>
                </c:pt>
                <c:pt idx="7824">
                  <c:v>0.690580890452546</c:v>
                </c:pt>
                <c:pt idx="7825">
                  <c:v>0.69063603025954079</c:v>
                </c:pt>
                <c:pt idx="7826">
                  <c:v>0.69069016456677013</c:v>
                </c:pt>
                <c:pt idx="7827">
                  <c:v>0.69073326941933055</c:v>
                </c:pt>
                <c:pt idx="7828">
                  <c:v>0.69076434385815122</c:v>
                </c:pt>
                <c:pt idx="7829">
                  <c:v>0.69080093026610434</c:v>
                </c:pt>
                <c:pt idx="7830">
                  <c:v>0.69083901880291265</c:v>
                </c:pt>
                <c:pt idx="7831">
                  <c:v>0.69088111497161642</c:v>
                </c:pt>
                <c:pt idx="7832">
                  <c:v>0.69092671715471599</c:v>
                </c:pt>
                <c:pt idx="7833">
                  <c:v>0.69097532378552196</c:v>
                </c:pt>
                <c:pt idx="7834">
                  <c:v>0.69103595348763069</c:v>
                </c:pt>
                <c:pt idx="7835">
                  <c:v>0.69110058771678851</c:v>
                </c:pt>
                <c:pt idx="7836">
                  <c:v>0.69116020783644228</c:v>
                </c:pt>
                <c:pt idx="7837">
                  <c:v>0.69121882247203259</c:v>
                </c:pt>
                <c:pt idx="7838">
                  <c:v>0.69128194208371763</c:v>
                </c:pt>
                <c:pt idx="7839">
                  <c:v>0.69133904687101777</c:v>
                </c:pt>
                <c:pt idx="7840">
                  <c:v>0.69138763346448351</c:v>
                </c:pt>
                <c:pt idx="7841">
                  <c:v>0.69143772026491912</c:v>
                </c:pt>
                <c:pt idx="7842">
                  <c:v>0.69148329707324341</c:v>
                </c:pt>
                <c:pt idx="7843">
                  <c:v>0.69151635148080115</c:v>
                </c:pt>
                <c:pt idx="7844">
                  <c:v>0.69154039036369541</c:v>
                </c:pt>
                <c:pt idx="7845">
                  <c:v>0.69157394367151626</c:v>
                </c:pt>
                <c:pt idx="7846">
                  <c:v>0.69160849739391961</c:v>
                </c:pt>
                <c:pt idx="7847">
                  <c:v>0.69163754162829072</c:v>
                </c:pt>
                <c:pt idx="7848">
                  <c:v>0.69166708575983926</c:v>
                </c:pt>
                <c:pt idx="7849">
                  <c:v>0.69168661445237145</c:v>
                </c:pt>
                <c:pt idx="7850">
                  <c:v>0.69171615713416301</c:v>
                </c:pt>
                <c:pt idx="7851">
                  <c:v>0.69175421082792943</c:v>
                </c:pt>
                <c:pt idx="7852">
                  <c:v>0.69179476646012361</c:v>
                </c:pt>
                <c:pt idx="7853">
                  <c:v>0.69183832438127602</c:v>
                </c:pt>
                <c:pt idx="7854">
                  <c:v>0.69188087913861651</c:v>
                </c:pt>
                <c:pt idx="7855">
                  <c:v>0.69191442102404921</c:v>
                </c:pt>
                <c:pt idx="7856">
                  <c:v>0.69193945154877534</c:v>
                </c:pt>
                <c:pt idx="7857">
                  <c:v>0.69196548262988766</c:v>
                </c:pt>
                <c:pt idx="7858">
                  <c:v>0.69199601822676204</c:v>
                </c:pt>
                <c:pt idx="7859">
                  <c:v>0.69202154727243503</c:v>
                </c:pt>
                <c:pt idx="7860">
                  <c:v>0.69204607456518141</c:v>
                </c:pt>
                <c:pt idx="7861">
                  <c:v>0.69207860984155756</c:v>
                </c:pt>
                <c:pt idx="7862">
                  <c:v>0.69210964250343676</c:v>
                </c:pt>
                <c:pt idx="7863">
                  <c:v>0.69214467822235581</c:v>
                </c:pt>
                <c:pt idx="7864">
                  <c:v>0.69219522759646768</c:v>
                </c:pt>
                <c:pt idx="7865">
                  <c:v>0.69224527396443802</c:v>
                </c:pt>
                <c:pt idx="7866">
                  <c:v>0.69229481740165666</c:v>
                </c:pt>
                <c:pt idx="7867">
                  <c:v>0.69235036318528309</c:v>
                </c:pt>
                <c:pt idx="7868">
                  <c:v>0.69241391178409539</c:v>
                </c:pt>
                <c:pt idx="7869">
                  <c:v>0.69247845701418786</c:v>
                </c:pt>
                <c:pt idx="7870">
                  <c:v>0.69254750078796778</c:v>
                </c:pt>
                <c:pt idx="7871">
                  <c:v>0.69262404374774134</c:v>
                </c:pt>
                <c:pt idx="7872">
                  <c:v>0.69270358218473294</c:v>
                </c:pt>
                <c:pt idx="7873">
                  <c:v>0.69279011682027491</c:v>
                </c:pt>
                <c:pt idx="7874">
                  <c:v>0.69287414328866181</c:v>
                </c:pt>
                <c:pt idx="7875">
                  <c:v>0.69295266164236735</c:v>
                </c:pt>
                <c:pt idx="7876">
                  <c:v>0.69302217274679412</c:v>
                </c:pt>
                <c:pt idx="7877">
                  <c:v>0.6930851786378659</c:v>
                </c:pt>
                <c:pt idx="7878">
                  <c:v>0.69313968053182018</c:v>
                </c:pt>
                <c:pt idx="7879">
                  <c:v>0.69320217904750092</c:v>
                </c:pt>
                <c:pt idx="7880">
                  <c:v>0.69326217394795231</c:v>
                </c:pt>
                <c:pt idx="7881">
                  <c:v>0.693322665161622</c:v>
                </c:pt>
                <c:pt idx="7882">
                  <c:v>0.69338415247988172</c:v>
                </c:pt>
                <c:pt idx="7883">
                  <c:v>0.69343963779016027</c:v>
                </c:pt>
                <c:pt idx="7884">
                  <c:v>0.69349062157732699</c:v>
                </c:pt>
                <c:pt idx="7885">
                  <c:v>0.69354110296232696</c:v>
                </c:pt>
                <c:pt idx="7886">
                  <c:v>0.69359358090848211</c:v>
                </c:pt>
                <c:pt idx="7887">
                  <c:v>0.69364605610084706</c:v>
                </c:pt>
                <c:pt idx="7888">
                  <c:v>0.69369852853971037</c:v>
                </c:pt>
                <c:pt idx="7889">
                  <c:v>0.69375199762122686</c:v>
                </c:pt>
                <c:pt idx="7890">
                  <c:v>0.69380396482992979</c:v>
                </c:pt>
                <c:pt idx="7891">
                  <c:v>0.69385443039980543</c:v>
                </c:pt>
                <c:pt idx="7892">
                  <c:v>0.69390339455805161</c:v>
                </c:pt>
                <c:pt idx="7893">
                  <c:v>0.69394636113006491</c:v>
                </c:pt>
                <c:pt idx="7894">
                  <c:v>0.69398632837691177</c:v>
                </c:pt>
                <c:pt idx="7895">
                  <c:v>0.6940297909447819</c:v>
                </c:pt>
                <c:pt idx="7896">
                  <c:v>0.69407225254888294</c:v>
                </c:pt>
                <c:pt idx="7897">
                  <c:v>0.69411121572868262</c:v>
                </c:pt>
                <c:pt idx="7898">
                  <c:v>0.69414218537842864</c:v>
                </c:pt>
                <c:pt idx="7899">
                  <c:v>0.69417115611798363</c:v>
                </c:pt>
                <c:pt idx="7900">
                  <c:v>0.69420162443854971</c:v>
                </c:pt>
                <c:pt idx="7901">
                  <c:v>0.69423508857336613</c:v>
                </c:pt>
                <c:pt idx="7902">
                  <c:v>0.69426705326836347</c:v>
                </c:pt>
                <c:pt idx="7903">
                  <c:v>0.69429302383073233</c:v>
                </c:pt>
                <c:pt idx="7904">
                  <c:v>0.6943189937186488</c:v>
                </c:pt>
                <c:pt idx="7905">
                  <c:v>0.69434296532428319</c:v>
                </c:pt>
                <c:pt idx="7906">
                  <c:v>0.69436344061572586</c:v>
                </c:pt>
                <c:pt idx="7907">
                  <c:v>0.69439240494615506</c:v>
                </c:pt>
                <c:pt idx="7908">
                  <c:v>0.69443085629558998</c:v>
                </c:pt>
                <c:pt idx="7909">
                  <c:v>0.69447829423491469</c:v>
                </c:pt>
                <c:pt idx="7910">
                  <c:v>0.69453172164044019</c:v>
                </c:pt>
                <c:pt idx="7911">
                  <c:v>0.69457915479527554</c:v>
                </c:pt>
                <c:pt idx="7912">
                  <c:v>0.69462858274169659</c:v>
                </c:pt>
                <c:pt idx="7913">
                  <c:v>0.69468200211851494</c:v>
                </c:pt>
                <c:pt idx="7914">
                  <c:v>0.69472743130577708</c:v>
                </c:pt>
                <c:pt idx="7915">
                  <c:v>0.69477435599166504</c:v>
                </c:pt>
                <c:pt idx="7916">
                  <c:v>0.69481878265435859</c:v>
                </c:pt>
                <c:pt idx="7917">
                  <c:v>0.69486520391230844</c:v>
                </c:pt>
                <c:pt idx="7918">
                  <c:v>0.69490164059446791</c:v>
                </c:pt>
                <c:pt idx="7919">
                  <c:v>0.69493408309824356</c:v>
                </c:pt>
                <c:pt idx="7920">
                  <c:v>0.69497900175057181</c:v>
                </c:pt>
                <c:pt idx="7921">
                  <c:v>0.69503739298232137</c:v>
                </c:pt>
                <c:pt idx="7922">
                  <c:v>0.6951017691065865</c:v>
                </c:pt>
                <c:pt idx="7923">
                  <c:v>0.69516165015290587</c:v>
                </c:pt>
                <c:pt idx="7924">
                  <c:v>0.69521354415940939</c:v>
                </c:pt>
                <c:pt idx="7925">
                  <c:v>0.69526643335655358</c:v>
                </c:pt>
                <c:pt idx="7926">
                  <c:v>0.69531782301013134</c:v>
                </c:pt>
                <c:pt idx="7927">
                  <c:v>0.69536871113260512</c:v>
                </c:pt>
                <c:pt idx="7928">
                  <c:v>0.69541909780040323</c:v>
                </c:pt>
                <c:pt idx="7929">
                  <c:v>0.69546798540780352</c:v>
                </c:pt>
                <c:pt idx="7930">
                  <c:v>0.69551936470500109</c:v>
                </c:pt>
                <c:pt idx="7931">
                  <c:v>0.6955682474109578</c:v>
                </c:pt>
                <c:pt idx="7932">
                  <c:v>0.69561513265932096</c:v>
                </c:pt>
                <c:pt idx="7933">
                  <c:v>0.69565902324011031</c:v>
                </c:pt>
                <c:pt idx="7934">
                  <c:v>0.69570141572218391</c:v>
                </c:pt>
                <c:pt idx="7935">
                  <c:v>0.69574979082975952</c:v>
                </c:pt>
                <c:pt idx="7936">
                  <c:v>0.69579467285735741</c:v>
                </c:pt>
                <c:pt idx="7937">
                  <c:v>0.69583307032652009</c:v>
                </c:pt>
                <c:pt idx="7938">
                  <c:v>0.69586747719573028</c:v>
                </c:pt>
                <c:pt idx="7939">
                  <c:v>0.69590188288114863</c:v>
                </c:pt>
                <c:pt idx="7940">
                  <c:v>0.6959362873828564</c:v>
                </c:pt>
                <c:pt idx="7941">
                  <c:v>0.69596769915504375</c:v>
                </c:pt>
                <c:pt idx="7942">
                  <c:v>0.69600658855359931</c:v>
                </c:pt>
                <c:pt idx="7943">
                  <c:v>0.69605295470611672</c:v>
                </c:pt>
                <c:pt idx="7944">
                  <c:v>0.69609034519871582</c:v>
                </c:pt>
                <c:pt idx="7945">
                  <c:v>0.69611576993514124</c:v>
                </c:pt>
                <c:pt idx="7946">
                  <c:v>0.69613670746801271</c:v>
                </c:pt>
                <c:pt idx="7947">
                  <c:v>0.69615864155607909</c:v>
                </c:pt>
                <c:pt idx="7948">
                  <c:v>0.6961915417861344</c:v>
                </c:pt>
                <c:pt idx="7949">
                  <c:v>0.69622693324936813</c:v>
                </c:pt>
                <c:pt idx="7950">
                  <c:v>0.69626232346009065</c:v>
                </c:pt>
                <c:pt idx="7951">
                  <c:v>0.69630419195116644</c:v>
                </c:pt>
                <c:pt idx="7952">
                  <c:v>0.69635353470814543</c:v>
                </c:pt>
                <c:pt idx="7953">
                  <c:v>0.69640137990502016</c:v>
                </c:pt>
                <c:pt idx="7954">
                  <c:v>0.69644224586467818</c:v>
                </c:pt>
                <c:pt idx="7955">
                  <c:v>0.69647513676556305</c:v>
                </c:pt>
                <c:pt idx="7956">
                  <c:v>0.6964970634318286</c:v>
                </c:pt>
                <c:pt idx="7957">
                  <c:v>0.69652048456701221</c:v>
                </c:pt>
                <c:pt idx="7958">
                  <c:v>0.69653643055794123</c:v>
                </c:pt>
                <c:pt idx="7959">
                  <c:v>0.69655436949380412</c:v>
                </c:pt>
                <c:pt idx="7960">
                  <c:v>0.6965713115266392</c:v>
                </c:pt>
                <c:pt idx="7961">
                  <c:v>0.69658526357345441</c:v>
                </c:pt>
                <c:pt idx="7962">
                  <c:v>0.69661366535300218</c:v>
                </c:pt>
                <c:pt idx="7963">
                  <c:v>0.69664455760084409</c:v>
                </c:pt>
                <c:pt idx="7964">
                  <c:v>0.69667993303510001</c:v>
                </c:pt>
                <c:pt idx="7965">
                  <c:v>0.69671181967808693</c:v>
                </c:pt>
                <c:pt idx="7966">
                  <c:v>0.69673822503468918</c:v>
                </c:pt>
                <c:pt idx="7967">
                  <c:v>0.69677210258428934</c:v>
                </c:pt>
                <c:pt idx="7968">
                  <c:v>0.69680548081217253</c:v>
                </c:pt>
                <c:pt idx="7969">
                  <c:v>0.69683487265753163</c:v>
                </c:pt>
                <c:pt idx="7970">
                  <c:v>0.69686725250401926</c:v>
                </c:pt>
                <c:pt idx="7971">
                  <c:v>0.69690511068726924</c:v>
                </c:pt>
                <c:pt idx="7972">
                  <c:v>0.69694097501253061</c:v>
                </c:pt>
                <c:pt idx="7973">
                  <c:v>0.69697235524204237</c:v>
                </c:pt>
                <c:pt idx="7974">
                  <c:v>0.69699974987543523</c:v>
                </c:pt>
                <c:pt idx="7975">
                  <c:v>0.6970425836162768</c:v>
                </c:pt>
                <c:pt idx="7976">
                  <c:v>0.69708989782521569</c:v>
                </c:pt>
                <c:pt idx="7977">
                  <c:v>0.69713571576762956</c:v>
                </c:pt>
                <c:pt idx="7978">
                  <c:v>0.6971880054194447</c:v>
                </c:pt>
                <c:pt idx="7979">
                  <c:v>0.69724626781086341</c:v>
                </c:pt>
                <c:pt idx="7980">
                  <c:v>0.69730054339490566</c:v>
                </c:pt>
                <c:pt idx="7981">
                  <c:v>0.69735830133141008</c:v>
                </c:pt>
                <c:pt idx="7982">
                  <c:v>0.69742153248835959</c:v>
                </c:pt>
                <c:pt idx="7983">
                  <c:v>0.69747878559865051</c:v>
                </c:pt>
                <c:pt idx="7984">
                  <c:v>0.69754897841735652</c:v>
                </c:pt>
                <c:pt idx="7985">
                  <c:v>0.69762663281649229</c:v>
                </c:pt>
                <c:pt idx="7986">
                  <c:v>0.69769283340779231</c:v>
                </c:pt>
                <c:pt idx="7987">
                  <c:v>0.69774907557963084</c:v>
                </c:pt>
                <c:pt idx="7988">
                  <c:v>0.69780979366557661</c:v>
                </c:pt>
                <c:pt idx="7989">
                  <c:v>0.69786752219717296</c:v>
                </c:pt>
                <c:pt idx="7990">
                  <c:v>0.69792176407365647</c:v>
                </c:pt>
                <c:pt idx="7991">
                  <c:v>0.6979715246754119</c:v>
                </c:pt>
                <c:pt idx="7992">
                  <c:v>0.6980197900934233</c:v>
                </c:pt>
                <c:pt idx="7993">
                  <c:v>0.69806954581770531</c:v>
                </c:pt>
                <c:pt idx="7994">
                  <c:v>0.69811780650503141</c:v>
                </c:pt>
                <c:pt idx="7995">
                  <c:v>0.69816556736640767</c:v>
                </c:pt>
                <c:pt idx="7996">
                  <c:v>0.69820188399467642</c:v>
                </c:pt>
                <c:pt idx="7997">
                  <c:v>0.69823322468212945</c:v>
                </c:pt>
                <c:pt idx="7998">
                  <c:v>0.69826506183509474</c:v>
                </c:pt>
                <c:pt idx="7999">
                  <c:v>0.69829490824546914</c:v>
                </c:pt>
                <c:pt idx="8000">
                  <c:v>0.69832027699390831</c:v>
                </c:pt>
                <c:pt idx="8001">
                  <c:v>0.69834564509879038</c:v>
                </c:pt>
                <c:pt idx="8002">
                  <c:v>0.69836952037435196</c:v>
                </c:pt>
                <c:pt idx="8003">
                  <c:v>0.69839787152373189</c:v>
                </c:pt>
                <c:pt idx="8004">
                  <c:v>0.69841876133000458</c:v>
                </c:pt>
                <c:pt idx="8005">
                  <c:v>0.69844462429508536</c:v>
                </c:pt>
                <c:pt idx="8006">
                  <c:v>0.69846949189995833</c:v>
                </c:pt>
                <c:pt idx="8007">
                  <c:v>0.69850480283638072</c:v>
                </c:pt>
                <c:pt idx="8008">
                  <c:v>0.69854011252598491</c:v>
                </c:pt>
                <c:pt idx="8009">
                  <c:v>0.69857890201543071</c:v>
                </c:pt>
                <c:pt idx="8010">
                  <c:v>0.69861570090947878</c:v>
                </c:pt>
                <c:pt idx="8011">
                  <c:v>0.6986510066835927</c:v>
                </c:pt>
                <c:pt idx="8012">
                  <c:v>0.69869227805054357</c:v>
                </c:pt>
                <c:pt idx="8013">
                  <c:v>0.69873354771423901</c:v>
                </c:pt>
                <c:pt idx="8014">
                  <c:v>0.69877282689650089</c:v>
                </c:pt>
                <c:pt idx="8015">
                  <c:v>0.69881508758479483</c:v>
                </c:pt>
                <c:pt idx="8016">
                  <c:v>0.69886480375518822</c:v>
                </c:pt>
                <c:pt idx="8017">
                  <c:v>0.69890556917061075</c:v>
                </c:pt>
                <c:pt idx="8018">
                  <c:v>0.69893688781218954</c:v>
                </c:pt>
                <c:pt idx="8019">
                  <c:v>0.6989592576699506</c:v>
                </c:pt>
                <c:pt idx="8020">
                  <c:v>0.69899156880330127</c:v>
                </c:pt>
                <c:pt idx="8021">
                  <c:v>0.69903829382654792</c:v>
                </c:pt>
                <c:pt idx="8022">
                  <c:v>0.69909396334446927</c:v>
                </c:pt>
                <c:pt idx="8023">
                  <c:v>0.6991531088117694</c:v>
                </c:pt>
                <c:pt idx="8024">
                  <c:v>0.69921523263649965</c:v>
                </c:pt>
                <c:pt idx="8025">
                  <c:v>0.69927685565768738</c:v>
                </c:pt>
                <c:pt idx="8026">
                  <c:v>0.69933052422744779</c:v>
                </c:pt>
                <c:pt idx="8027">
                  <c:v>0.69937375514740086</c:v>
                </c:pt>
                <c:pt idx="8028">
                  <c:v>0.69941549357269572</c:v>
                </c:pt>
                <c:pt idx="8029">
                  <c:v>0.69946468305182119</c:v>
                </c:pt>
                <c:pt idx="8030">
                  <c:v>0.69950890183144476</c:v>
                </c:pt>
                <c:pt idx="8031">
                  <c:v>0.69954864738044564</c:v>
                </c:pt>
                <c:pt idx="8032">
                  <c:v>0.69958988171792347</c:v>
                </c:pt>
                <c:pt idx="8033">
                  <c:v>0.69963459172880049</c:v>
                </c:pt>
                <c:pt idx="8034">
                  <c:v>0.69967184854425635</c:v>
                </c:pt>
                <c:pt idx="8035">
                  <c:v>0.69970264646371017</c:v>
                </c:pt>
                <c:pt idx="8036">
                  <c:v>0.69973344343468136</c:v>
                </c:pt>
                <c:pt idx="8037">
                  <c:v>0.69977218666393448</c:v>
                </c:pt>
                <c:pt idx="8038">
                  <c:v>0.69981688852488022</c:v>
                </c:pt>
                <c:pt idx="8039">
                  <c:v>0.69986357500185281</c:v>
                </c:pt>
                <c:pt idx="8040">
                  <c:v>0.69990976266930671</c:v>
                </c:pt>
                <c:pt idx="8041">
                  <c:v>0.69996538369545969</c:v>
                </c:pt>
                <c:pt idx="8042">
                  <c:v>0.70003192621565791</c:v>
                </c:pt>
                <c:pt idx="8043">
                  <c:v>0.70010640885925024</c:v>
                </c:pt>
                <c:pt idx="8044">
                  <c:v>0.70018485791159601</c:v>
                </c:pt>
                <c:pt idx="8045">
                  <c:v>0.7002533716694832</c:v>
                </c:pt>
                <c:pt idx="8046">
                  <c:v>0.70031344146464591</c:v>
                </c:pt>
                <c:pt idx="8047">
                  <c:v>0.70037301125166196</c:v>
                </c:pt>
                <c:pt idx="8048">
                  <c:v>0.70043853391905375</c:v>
                </c:pt>
                <c:pt idx="8049">
                  <c:v>0.70051149729172102</c:v>
                </c:pt>
                <c:pt idx="8050">
                  <c:v>0.70058941828037447</c:v>
                </c:pt>
                <c:pt idx="8051">
                  <c:v>0.7006613781317711</c:v>
                </c:pt>
                <c:pt idx="8052">
                  <c:v>0.70073134791825042</c:v>
                </c:pt>
                <c:pt idx="8053">
                  <c:v>0.70078940423736213</c:v>
                </c:pt>
                <c:pt idx="8054">
                  <c:v>0.7008355491636985</c:v>
                </c:pt>
                <c:pt idx="8055">
                  <c:v>0.70087821892111724</c:v>
                </c:pt>
                <c:pt idx="8056">
                  <c:v>0.70091890234307497</c:v>
                </c:pt>
                <c:pt idx="8057">
                  <c:v>0.70095412689588188</c:v>
                </c:pt>
                <c:pt idx="8058">
                  <c:v>0.70099133458299423</c:v>
                </c:pt>
                <c:pt idx="8059">
                  <c:v>0.7010270526602147</c:v>
                </c:pt>
                <c:pt idx="8060">
                  <c:v>0.70107368267437575</c:v>
                </c:pt>
                <c:pt idx="8061">
                  <c:v>0.70112626284799184</c:v>
                </c:pt>
                <c:pt idx="8062">
                  <c:v>0.70117487224717434</c:v>
                </c:pt>
                <c:pt idx="8063">
                  <c:v>0.70122347928359796</c:v>
                </c:pt>
                <c:pt idx="8064">
                  <c:v>0.70125918907016649</c:v>
                </c:pt>
                <c:pt idx="8065">
                  <c:v>0.7012919219210072</c:v>
                </c:pt>
                <c:pt idx="8066">
                  <c:v>0.70132713333704799</c:v>
                </c:pt>
                <c:pt idx="8067">
                  <c:v>0.70136135169430724</c:v>
                </c:pt>
                <c:pt idx="8068">
                  <c:v>0.70140350313352473</c:v>
                </c:pt>
                <c:pt idx="8069">
                  <c:v>0.70143771887767981</c:v>
                </c:pt>
                <c:pt idx="8070">
                  <c:v>0.70147391686879412</c:v>
                </c:pt>
                <c:pt idx="8071">
                  <c:v>0.70150565101597884</c:v>
                </c:pt>
                <c:pt idx="8072">
                  <c:v>0.70153391339298043</c:v>
                </c:pt>
                <c:pt idx="8073">
                  <c:v>0.70155572941843858</c:v>
                </c:pt>
                <c:pt idx="8074">
                  <c:v>0.70157704916530972</c:v>
                </c:pt>
                <c:pt idx="8075">
                  <c:v>0.70159737687274415</c:v>
                </c:pt>
                <c:pt idx="8076">
                  <c:v>0.70162613243608007</c:v>
                </c:pt>
                <c:pt idx="8077">
                  <c:v>0.7016568702273539</c:v>
                </c:pt>
                <c:pt idx="8078">
                  <c:v>0.70168661557741441</c:v>
                </c:pt>
                <c:pt idx="8079">
                  <c:v>0.70171090695697502</c:v>
                </c:pt>
                <c:pt idx="8080">
                  <c:v>0.70173866781109884</c:v>
                </c:pt>
                <c:pt idx="8081">
                  <c:v>0.70177782913419162</c:v>
                </c:pt>
                <c:pt idx="8082">
                  <c:v>0.70181004932599367</c:v>
                </c:pt>
                <c:pt idx="8083">
                  <c:v>0.70184028579251301</c:v>
                </c:pt>
                <c:pt idx="8084">
                  <c:v>0.70187052134481587</c:v>
                </c:pt>
                <c:pt idx="8085">
                  <c:v>0.70190422547312892</c:v>
                </c:pt>
                <c:pt idx="8086">
                  <c:v>0.70193495471775691</c:v>
                </c:pt>
                <c:pt idx="8087">
                  <c:v>0.70196568301812734</c:v>
                </c:pt>
                <c:pt idx="8088">
                  <c:v>0.70199740156361667</c:v>
                </c:pt>
                <c:pt idx="8089">
                  <c:v>0.70203308372477013</c:v>
                </c:pt>
                <c:pt idx="8090">
                  <c:v>0.70207272907727436</c:v>
                </c:pt>
                <c:pt idx="8091">
                  <c:v>0.70211584161413432</c:v>
                </c:pt>
                <c:pt idx="8092">
                  <c:v>0.70215498816967592</c:v>
                </c:pt>
                <c:pt idx="8093">
                  <c:v>0.70220255660505504</c:v>
                </c:pt>
                <c:pt idx="8094">
                  <c:v>0.70225656385640889</c:v>
                </c:pt>
                <c:pt idx="8095">
                  <c:v>0.7023110636302482</c:v>
                </c:pt>
                <c:pt idx="8096">
                  <c:v>0.70236110171617794</c:v>
                </c:pt>
                <c:pt idx="8097">
                  <c:v>0.70240816495754099</c:v>
                </c:pt>
                <c:pt idx="8098">
                  <c:v>0.70245126303564598</c:v>
                </c:pt>
                <c:pt idx="8099">
                  <c:v>0.70249386390807844</c:v>
                </c:pt>
                <c:pt idx="8100">
                  <c:v>0.70253893959933555</c:v>
                </c:pt>
                <c:pt idx="8101">
                  <c:v>0.70258648977468585</c:v>
                </c:pt>
                <c:pt idx="8102">
                  <c:v>0.70263601880316418</c:v>
                </c:pt>
                <c:pt idx="8103">
                  <c:v>0.70268851689516776</c:v>
                </c:pt>
                <c:pt idx="8104">
                  <c:v>0.70274002177873351</c:v>
                </c:pt>
                <c:pt idx="8105">
                  <c:v>0.70279201921056733</c:v>
                </c:pt>
                <c:pt idx="8106">
                  <c:v>0.70284252841266148</c:v>
                </c:pt>
                <c:pt idx="8107">
                  <c:v>0.70288412231064445</c:v>
                </c:pt>
                <c:pt idx="8108">
                  <c:v>0.70292323880278162</c:v>
                </c:pt>
                <c:pt idx="8109">
                  <c:v>0.70296037329724048</c:v>
                </c:pt>
                <c:pt idx="8110">
                  <c:v>0.70299849661031955</c:v>
                </c:pt>
                <c:pt idx="8111">
                  <c:v>0.70303760862887843</c:v>
                </c:pt>
                <c:pt idx="8112">
                  <c:v>0.70308612520967695</c:v>
                </c:pt>
                <c:pt idx="8113">
                  <c:v>0.70314305493044715</c:v>
                </c:pt>
                <c:pt idx="8114">
                  <c:v>0.70319651641294678</c:v>
                </c:pt>
                <c:pt idx="8115">
                  <c:v>0.70324304537698767</c:v>
                </c:pt>
                <c:pt idx="8116">
                  <c:v>0.70328561253286981</c:v>
                </c:pt>
                <c:pt idx="8117">
                  <c:v>0.7033341170831503</c:v>
                </c:pt>
                <c:pt idx="8118">
                  <c:v>0.70338410400489948</c:v>
                </c:pt>
                <c:pt idx="8119">
                  <c:v>0.70343557307571092</c:v>
                </c:pt>
                <c:pt idx="8120">
                  <c:v>0.70349644173082204</c:v>
                </c:pt>
                <c:pt idx="8121">
                  <c:v>0.703581552662086</c:v>
                </c:pt>
                <c:pt idx="8122">
                  <c:v>0.70368446783335736</c:v>
                </c:pt>
                <c:pt idx="8123">
                  <c:v>0.70378193061019845</c:v>
                </c:pt>
                <c:pt idx="8124">
                  <c:v>0.70387196392258466</c:v>
                </c:pt>
                <c:pt idx="8125">
                  <c:v>0.70394715036769118</c:v>
                </c:pt>
                <c:pt idx="8126">
                  <c:v>0.70400403109302978</c:v>
                </c:pt>
                <c:pt idx="8127">
                  <c:v>0.70406090858313553</c:v>
                </c:pt>
                <c:pt idx="8128">
                  <c:v>0.70413014637888893</c:v>
                </c:pt>
                <c:pt idx="8129">
                  <c:v>0.70419740136184106</c:v>
                </c:pt>
                <c:pt idx="8130">
                  <c:v>0.70425575128535978</c:v>
                </c:pt>
                <c:pt idx="8131">
                  <c:v>0.70430569215982486</c:v>
                </c:pt>
                <c:pt idx="8132">
                  <c:v>0.70434079761835655</c:v>
                </c:pt>
                <c:pt idx="8133">
                  <c:v>0.70437837392669633</c:v>
                </c:pt>
                <c:pt idx="8134">
                  <c:v>0.70442880306881828</c:v>
                </c:pt>
                <c:pt idx="8135">
                  <c:v>0.70448318458781645</c:v>
                </c:pt>
                <c:pt idx="8136">
                  <c:v>0.70454497817895068</c:v>
                </c:pt>
                <c:pt idx="8137">
                  <c:v>0.70460923946337795</c:v>
                </c:pt>
                <c:pt idx="8138">
                  <c:v>0.70466410544581526</c:v>
                </c:pt>
                <c:pt idx="8139">
                  <c:v>0.70470760066208971</c:v>
                </c:pt>
                <c:pt idx="8140">
                  <c:v>0.70475603629016115</c:v>
                </c:pt>
                <c:pt idx="8141">
                  <c:v>0.70480990581472613</c:v>
                </c:pt>
                <c:pt idx="8142">
                  <c:v>0.70485586559202207</c:v>
                </c:pt>
                <c:pt idx="8143">
                  <c:v>0.70489786999260706</c:v>
                </c:pt>
                <c:pt idx="8144">
                  <c:v>0.70494135504265132</c:v>
                </c:pt>
                <c:pt idx="8145">
                  <c:v>0.70499126169005411</c:v>
                </c:pt>
                <c:pt idx="8146">
                  <c:v>0.70505203572898445</c:v>
                </c:pt>
                <c:pt idx="8147">
                  <c:v>0.70511428823207412</c:v>
                </c:pt>
                <c:pt idx="8148">
                  <c:v>0.70517653686003057</c:v>
                </c:pt>
                <c:pt idx="8149">
                  <c:v>0.70523779363163985</c:v>
                </c:pt>
                <c:pt idx="8150">
                  <c:v>0.70528817945367295</c:v>
                </c:pt>
                <c:pt idx="8151">
                  <c:v>0.70533312936786829</c:v>
                </c:pt>
                <c:pt idx="8152">
                  <c:v>0.70536770485010092</c:v>
                </c:pt>
                <c:pt idx="8153">
                  <c:v>0.70539536437517869</c:v>
                </c:pt>
                <c:pt idx="8154">
                  <c:v>0.70542351703470552</c:v>
                </c:pt>
                <c:pt idx="8155">
                  <c:v>0.70545216278701162</c:v>
                </c:pt>
                <c:pt idx="8156">
                  <c:v>0.70549364828388561</c:v>
                </c:pt>
                <c:pt idx="8157">
                  <c:v>0.70553463821543072</c:v>
                </c:pt>
                <c:pt idx="8158">
                  <c:v>0.70557167586519354</c:v>
                </c:pt>
                <c:pt idx="8159">
                  <c:v>0.70560328024161223</c:v>
                </c:pt>
                <c:pt idx="8160">
                  <c:v>0.70563142704844528</c:v>
                </c:pt>
                <c:pt idx="8161">
                  <c:v>0.70565414143771565</c:v>
                </c:pt>
                <c:pt idx="8162">
                  <c:v>0.70568031172481249</c:v>
                </c:pt>
                <c:pt idx="8163">
                  <c:v>0.70570648132704339</c:v>
                </c:pt>
                <c:pt idx="8164">
                  <c:v>0.70573462522928621</c:v>
                </c:pt>
                <c:pt idx="8165">
                  <c:v>0.70576573072604964</c:v>
                </c:pt>
                <c:pt idx="8166">
                  <c:v>0.70579486039330952</c:v>
                </c:pt>
                <c:pt idx="8167">
                  <c:v>0.70582547031576504</c:v>
                </c:pt>
                <c:pt idx="8168">
                  <c:v>0.70585706667231285</c:v>
                </c:pt>
                <c:pt idx="8169">
                  <c:v>0.7058911303758848</c:v>
                </c:pt>
                <c:pt idx="8170">
                  <c:v>0.70592075004453192</c:v>
                </c:pt>
                <c:pt idx="8171">
                  <c:v>0.70595184975241931</c:v>
                </c:pt>
                <c:pt idx="8172">
                  <c:v>0.70598492298371385</c:v>
                </c:pt>
                <c:pt idx="8173">
                  <c:v>0.70602293116732462</c:v>
                </c:pt>
                <c:pt idx="8174">
                  <c:v>0.70605995073661354</c:v>
                </c:pt>
                <c:pt idx="8175">
                  <c:v>0.70609894320095468</c:v>
                </c:pt>
                <c:pt idx="8176">
                  <c:v>0.70614286959907369</c:v>
                </c:pt>
                <c:pt idx="8177">
                  <c:v>0.70619370335911724</c:v>
                </c:pt>
                <c:pt idx="8178">
                  <c:v>0.70624848247960015</c:v>
                </c:pt>
                <c:pt idx="8179">
                  <c:v>0.7062998043382327</c:v>
                </c:pt>
                <c:pt idx="8180">
                  <c:v>0.70635161700436844</c:v>
                </c:pt>
                <c:pt idx="8181">
                  <c:v>0.70640984136851825</c:v>
                </c:pt>
                <c:pt idx="8182">
                  <c:v>0.70646855572639111</c:v>
                </c:pt>
                <c:pt idx="8183">
                  <c:v>0.70652479986147476</c:v>
                </c:pt>
                <c:pt idx="8184">
                  <c:v>0.70658005417687553</c:v>
                </c:pt>
                <c:pt idx="8185">
                  <c:v>0.70663481213806778</c:v>
                </c:pt>
                <c:pt idx="8186">
                  <c:v>0.70667575532102134</c:v>
                </c:pt>
                <c:pt idx="8187">
                  <c:v>0.70670979114891275</c:v>
                </c:pt>
                <c:pt idx="8188">
                  <c:v>0.70674185282571655</c:v>
                </c:pt>
                <c:pt idx="8189">
                  <c:v>0.70677835256035759</c:v>
                </c:pt>
                <c:pt idx="8190">
                  <c:v>0.70682816761580924</c:v>
                </c:pt>
                <c:pt idx="8191">
                  <c:v>0.70687452791325356</c:v>
                </c:pt>
                <c:pt idx="8192">
                  <c:v>0.70691792709498869</c:v>
                </c:pt>
                <c:pt idx="8193">
                  <c:v>0.70696428323143978</c:v>
                </c:pt>
                <c:pt idx="8194">
                  <c:v>0.70700817163556329</c:v>
                </c:pt>
                <c:pt idx="8195">
                  <c:v>0.70705846833680064</c:v>
                </c:pt>
                <c:pt idx="8196">
                  <c:v>0.70711467930347649</c:v>
                </c:pt>
                <c:pt idx="8197">
                  <c:v>0.70717828263956672</c:v>
                </c:pt>
                <c:pt idx="8198">
                  <c:v>0.70723892391366339</c:v>
                </c:pt>
                <c:pt idx="8199">
                  <c:v>0.7072980825885854</c:v>
                </c:pt>
                <c:pt idx="8200">
                  <c:v>0.70735575892722868</c:v>
                </c:pt>
                <c:pt idx="8201">
                  <c:v>0.70741343193950368</c:v>
                </c:pt>
                <c:pt idx="8202">
                  <c:v>0.7074646940471071</c:v>
                </c:pt>
                <c:pt idx="8203">
                  <c:v>0.70751693926052106</c:v>
                </c:pt>
                <c:pt idx="8204">
                  <c:v>0.70756376048158265</c:v>
                </c:pt>
                <c:pt idx="8205">
                  <c:v>0.70760811540575019</c:v>
                </c:pt>
                <c:pt idx="8206">
                  <c:v>0.70764803315547875</c:v>
                </c:pt>
                <c:pt idx="8207">
                  <c:v>0.70768844209394155</c:v>
                </c:pt>
                <c:pt idx="8208">
                  <c:v>0.70772392176680277</c:v>
                </c:pt>
                <c:pt idx="8209">
                  <c:v>0.70775299444925011</c:v>
                </c:pt>
                <c:pt idx="8210">
                  <c:v>0.70777713891594329</c:v>
                </c:pt>
                <c:pt idx="8211">
                  <c:v>0.70778945729681542</c:v>
                </c:pt>
                <c:pt idx="8212">
                  <c:v>0.70780226825195591</c:v>
                </c:pt>
                <c:pt idx="8213">
                  <c:v>0.70782641152900294</c:v>
                </c:pt>
                <c:pt idx="8214">
                  <c:v>0.70785104692514156</c:v>
                </c:pt>
                <c:pt idx="8215">
                  <c:v>0.70787174018889354</c:v>
                </c:pt>
                <c:pt idx="8216">
                  <c:v>0.70789292570578533</c:v>
                </c:pt>
                <c:pt idx="8217">
                  <c:v>0.70792347147492762</c:v>
                </c:pt>
                <c:pt idx="8218">
                  <c:v>0.70795845016133374</c:v>
                </c:pt>
                <c:pt idx="8219">
                  <c:v>0.70799145709550249</c:v>
                </c:pt>
                <c:pt idx="8220">
                  <c:v>0.70802692601931005</c:v>
                </c:pt>
                <c:pt idx="8221">
                  <c:v>0.70806929002961183</c:v>
                </c:pt>
                <c:pt idx="8222">
                  <c:v>0.70810278588351772</c:v>
                </c:pt>
                <c:pt idx="8223">
                  <c:v>0.70813036986195677</c:v>
                </c:pt>
                <c:pt idx="8224">
                  <c:v>0.70816632640576849</c:v>
                </c:pt>
                <c:pt idx="8225">
                  <c:v>0.70820474429787217</c:v>
                </c:pt>
                <c:pt idx="8226">
                  <c:v>0.70823725059227538</c:v>
                </c:pt>
                <c:pt idx="8227">
                  <c:v>0.70826630835492344</c:v>
                </c:pt>
                <c:pt idx="8228">
                  <c:v>0.70829388782319302</c:v>
                </c:pt>
                <c:pt idx="8229">
                  <c:v>0.70832245147063488</c:v>
                </c:pt>
                <c:pt idx="8230">
                  <c:v>0.70835987846338033</c:v>
                </c:pt>
                <c:pt idx="8231">
                  <c:v>0.70840075107895517</c:v>
                </c:pt>
                <c:pt idx="8232">
                  <c:v>0.70845639424378548</c:v>
                </c:pt>
                <c:pt idx="8233">
                  <c:v>0.70851154193621324</c:v>
                </c:pt>
                <c:pt idx="8234">
                  <c:v>0.70856471718806968</c:v>
                </c:pt>
                <c:pt idx="8235">
                  <c:v>0.70861690496363661</c:v>
                </c:pt>
                <c:pt idx="8236">
                  <c:v>0.70867352069667167</c:v>
                </c:pt>
                <c:pt idx="8237">
                  <c:v>0.70872176461794689</c:v>
                </c:pt>
                <c:pt idx="8238">
                  <c:v>0.70876262244526622</c:v>
                </c:pt>
                <c:pt idx="8239">
                  <c:v>0.70880593976432493</c:v>
                </c:pt>
                <c:pt idx="8240">
                  <c:v>0.70885516171299234</c:v>
                </c:pt>
                <c:pt idx="8241">
                  <c:v>0.70890241250445185</c:v>
                </c:pt>
                <c:pt idx="8242">
                  <c:v>0.70894277078757661</c:v>
                </c:pt>
                <c:pt idx="8243">
                  <c:v>0.7089782059859534</c:v>
                </c:pt>
                <c:pt idx="8244">
                  <c:v>0.70901216353950702</c:v>
                </c:pt>
                <c:pt idx="8245">
                  <c:v>0.70904464359872166</c:v>
                </c:pt>
                <c:pt idx="8246">
                  <c:v>0.70908253566784241</c:v>
                </c:pt>
                <c:pt idx="8247">
                  <c:v>0.70912436290806025</c:v>
                </c:pt>
                <c:pt idx="8248">
                  <c:v>0.70915437902573342</c:v>
                </c:pt>
                <c:pt idx="8249">
                  <c:v>0.70918341015128461</c:v>
                </c:pt>
                <c:pt idx="8250">
                  <c:v>0.70920948824040175</c:v>
                </c:pt>
                <c:pt idx="8251">
                  <c:v>0.70923261352408729</c:v>
                </c:pt>
                <c:pt idx="8252">
                  <c:v>0.70925327821875239</c:v>
                </c:pt>
                <c:pt idx="8253">
                  <c:v>0.70927049847144286</c:v>
                </c:pt>
                <c:pt idx="8254">
                  <c:v>0.70929509831803939</c:v>
                </c:pt>
                <c:pt idx="8255">
                  <c:v>0.70930887396780762</c:v>
                </c:pt>
                <c:pt idx="8256">
                  <c:v>0.70932314140501429</c:v>
                </c:pt>
                <c:pt idx="8257">
                  <c:v>0.70934232832720878</c:v>
                </c:pt>
                <c:pt idx="8258">
                  <c:v>0.70937479766459632</c:v>
                </c:pt>
                <c:pt idx="8259">
                  <c:v>0.70941218529264094</c:v>
                </c:pt>
                <c:pt idx="8260">
                  <c:v>0.70945940977224564</c:v>
                </c:pt>
                <c:pt idx="8261">
                  <c:v>0.70951548594534697</c:v>
                </c:pt>
                <c:pt idx="8262">
                  <c:v>0.70958188787328957</c:v>
                </c:pt>
                <c:pt idx="8263">
                  <c:v>0.70965910531099297</c:v>
                </c:pt>
                <c:pt idx="8264">
                  <c:v>0.70973631678662363</c:v>
                </c:pt>
                <c:pt idx="8265">
                  <c:v>0.70981155535562168</c:v>
                </c:pt>
                <c:pt idx="8266">
                  <c:v>0.70988137955111053</c:v>
                </c:pt>
                <c:pt idx="8267">
                  <c:v>0.7099408737862104</c:v>
                </c:pt>
                <c:pt idx="8268">
                  <c:v>0.70998610670378559</c:v>
                </c:pt>
                <c:pt idx="8269">
                  <c:v>0.71003379571636915</c:v>
                </c:pt>
                <c:pt idx="8270">
                  <c:v>0.7100883648890769</c:v>
                </c:pt>
                <c:pt idx="8271">
                  <c:v>0.71014293108415294</c:v>
                </c:pt>
                <c:pt idx="8272">
                  <c:v>0.71019552811154818</c:v>
                </c:pt>
                <c:pt idx="8273">
                  <c:v>0.71025205454270812</c:v>
                </c:pt>
                <c:pt idx="8274">
                  <c:v>0.71031005225525501</c:v>
                </c:pt>
                <c:pt idx="8275">
                  <c:v>0.71036902953034531</c:v>
                </c:pt>
                <c:pt idx="8276">
                  <c:v>0.71042849476101788</c:v>
                </c:pt>
                <c:pt idx="8277">
                  <c:v>0.71047812832039059</c:v>
                </c:pt>
                <c:pt idx="8278">
                  <c:v>0.71051891445094972</c:v>
                </c:pt>
                <c:pt idx="8279">
                  <c:v>0.71054987148774462</c:v>
                </c:pt>
                <c:pt idx="8280">
                  <c:v>0.71058377571420461</c:v>
                </c:pt>
                <c:pt idx="8281">
                  <c:v>0.71063438423251335</c:v>
                </c:pt>
                <c:pt idx="8282">
                  <c:v>0.71068302495763336</c:v>
                </c:pt>
                <c:pt idx="8283">
                  <c:v>0.71073166331694815</c:v>
                </c:pt>
                <c:pt idx="8284">
                  <c:v>0.7107778430040842</c:v>
                </c:pt>
                <c:pt idx="8285">
                  <c:v>0.71082205559986678</c:v>
                </c:pt>
                <c:pt idx="8286">
                  <c:v>0.71087019598115786</c:v>
                </c:pt>
                <c:pt idx="8287">
                  <c:v>0.7109139132990927</c:v>
                </c:pt>
                <c:pt idx="8288">
                  <c:v>0.71095861105264491</c:v>
                </c:pt>
                <c:pt idx="8289">
                  <c:v>0.71099151911072622</c:v>
                </c:pt>
                <c:pt idx="8290">
                  <c:v>0.7110141120758674</c:v>
                </c:pt>
                <c:pt idx="8291">
                  <c:v>0.7110283552046015</c:v>
                </c:pt>
                <c:pt idx="8292">
                  <c:v>0.71104554491739391</c:v>
                </c:pt>
                <c:pt idx="8293">
                  <c:v>0.71106568106229018</c:v>
                </c:pt>
                <c:pt idx="8294">
                  <c:v>0.71108778124240757</c:v>
                </c:pt>
                <c:pt idx="8295">
                  <c:v>0.71110988093411776</c:v>
                </c:pt>
                <c:pt idx="8296">
                  <c:v>0.71113247122530276</c:v>
                </c:pt>
                <c:pt idx="8297">
                  <c:v>0.71115751638639479</c:v>
                </c:pt>
                <c:pt idx="8298">
                  <c:v>0.71117912347234125</c:v>
                </c:pt>
                <c:pt idx="8299">
                  <c:v>0.71120171219938899</c:v>
                </c:pt>
                <c:pt idx="8300">
                  <c:v>0.711229701870711</c:v>
                </c:pt>
                <c:pt idx="8301">
                  <c:v>0.71127291245652557</c:v>
                </c:pt>
                <c:pt idx="8302">
                  <c:v>0.7113156301775857</c:v>
                </c:pt>
                <c:pt idx="8303">
                  <c:v>0.71135589118676767</c:v>
                </c:pt>
                <c:pt idx="8304">
                  <c:v>0.71138976809722632</c:v>
                </c:pt>
                <c:pt idx="8305">
                  <c:v>0.71142462574913479</c:v>
                </c:pt>
                <c:pt idx="8306">
                  <c:v>0.71145555476091871</c:v>
                </c:pt>
                <c:pt idx="8307">
                  <c:v>0.71149090103164525</c:v>
                </c:pt>
                <c:pt idx="8308">
                  <c:v>0.71153557300315684</c:v>
                </c:pt>
                <c:pt idx="8309">
                  <c:v>0.71158515164606229</c:v>
                </c:pt>
                <c:pt idx="8310">
                  <c:v>0.71162834687574483</c:v>
                </c:pt>
                <c:pt idx="8311">
                  <c:v>0.71166515951927212</c:v>
                </c:pt>
                <c:pt idx="8312">
                  <c:v>0.71170687887708495</c:v>
                </c:pt>
                <c:pt idx="8313">
                  <c:v>0.71175252276884793</c:v>
                </c:pt>
                <c:pt idx="8314">
                  <c:v>0.71180258141599895</c:v>
                </c:pt>
                <c:pt idx="8315">
                  <c:v>0.71185410975893004</c:v>
                </c:pt>
                <c:pt idx="8316">
                  <c:v>0.71190318190284307</c:v>
                </c:pt>
                <c:pt idx="8317">
                  <c:v>0.71195127026767613</c:v>
                </c:pt>
                <c:pt idx="8318">
                  <c:v>0.7120008283056688</c:v>
                </c:pt>
                <c:pt idx="8319">
                  <c:v>0.71204891197518816</c:v>
                </c:pt>
                <c:pt idx="8320">
                  <c:v>0.712096012103692</c:v>
                </c:pt>
                <c:pt idx="8321">
                  <c:v>0.71213967586623472</c:v>
                </c:pt>
                <c:pt idx="8322">
                  <c:v>0.71218186600542432</c:v>
                </c:pt>
                <c:pt idx="8323">
                  <c:v>0.7122216016018279</c:v>
                </c:pt>
                <c:pt idx="8324">
                  <c:v>0.71226476934924821</c:v>
                </c:pt>
                <c:pt idx="8325">
                  <c:v>0.71231431185366134</c:v>
                </c:pt>
                <c:pt idx="8326">
                  <c:v>0.71236336142022005</c:v>
                </c:pt>
                <c:pt idx="8327">
                  <c:v>0.71241878453525376</c:v>
                </c:pt>
                <c:pt idx="8328">
                  <c:v>0.71246586724634364</c:v>
                </c:pt>
                <c:pt idx="8329">
                  <c:v>0.71251049568638858</c:v>
                </c:pt>
                <c:pt idx="8330">
                  <c:v>0.71255512213482475</c:v>
                </c:pt>
                <c:pt idx="8331">
                  <c:v>0.71259974659182945</c:v>
                </c:pt>
                <c:pt idx="8332">
                  <c:v>0.71264976284712289</c:v>
                </c:pt>
                <c:pt idx="8333">
                  <c:v>0.71271350542910172</c:v>
                </c:pt>
                <c:pt idx="8334">
                  <c:v>0.71279244253367569</c:v>
                </c:pt>
                <c:pt idx="8335">
                  <c:v>0.71288460965233702</c:v>
                </c:pt>
                <c:pt idx="8336">
                  <c:v>0.71298216027395656</c:v>
                </c:pt>
                <c:pt idx="8337">
                  <c:v>0.71306940854681455</c:v>
                </c:pt>
                <c:pt idx="8338">
                  <c:v>0.71313998584957539</c:v>
                </c:pt>
                <c:pt idx="8339">
                  <c:v>0.7131992865376523</c:v>
                </c:pt>
                <c:pt idx="8340">
                  <c:v>0.71324045188956542</c:v>
                </c:pt>
                <c:pt idx="8341">
                  <c:v>0.71327720523614568</c:v>
                </c:pt>
                <c:pt idx="8342">
                  <c:v>0.71330611691953039</c:v>
                </c:pt>
                <c:pt idx="8343">
                  <c:v>0.71332767763081917</c:v>
                </c:pt>
                <c:pt idx="8344">
                  <c:v>0.71334090783714432</c:v>
                </c:pt>
                <c:pt idx="8345">
                  <c:v>0.71335511786378847</c:v>
                </c:pt>
                <c:pt idx="8346">
                  <c:v>0.71336981767886487</c:v>
                </c:pt>
                <c:pt idx="8347">
                  <c:v>0.71340313645973386</c:v>
                </c:pt>
                <c:pt idx="8348">
                  <c:v>0.7134359641727942</c:v>
                </c:pt>
                <c:pt idx="8349">
                  <c:v>0.71347369021363938</c:v>
                </c:pt>
                <c:pt idx="8350">
                  <c:v>0.71350945514593089</c:v>
                </c:pt>
                <c:pt idx="8351">
                  <c:v>0.71354472889472098</c:v>
                </c:pt>
                <c:pt idx="8352">
                  <c:v>0.71358490025989141</c:v>
                </c:pt>
                <c:pt idx="8353">
                  <c:v>0.71363045851384244</c:v>
                </c:pt>
                <c:pt idx="8354">
                  <c:v>0.71366866706198095</c:v>
                </c:pt>
                <c:pt idx="8355">
                  <c:v>0.71369952674667092</c:v>
                </c:pt>
                <c:pt idx="8356">
                  <c:v>0.71373087529254176</c:v>
                </c:pt>
                <c:pt idx="8357">
                  <c:v>0.71376124325923718</c:v>
                </c:pt>
                <c:pt idx="8358">
                  <c:v>0.71379356943624361</c:v>
                </c:pt>
                <c:pt idx="8359">
                  <c:v>0.71383617961846724</c:v>
                </c:pt>
                <c:pt idx="8360">
                  <c:v>0.7138743803072598</c:v>
                </c:pt>
                <c:pt idx="8361">
                  <c:v>0.71391502815561081</c:v>
                </c:pt>
                <c:pt idx="8362">
                  <c:v>0.71396546836891017</c:v>
                </c:pt>
                <c:pt idx="8363">
                  <c:v>0.71401639571176234</c:v>
                </c:pt>
                <c:pt idx="8364">
                  <c:v>0.71406095500929989</c:v>
                </c:pt>
                <c:pt idx="8365">
                  <c:v>0.71410306416897873</c:v>
                </c:pt>
                <c:pt idx="8366">
                  <c:v>0.7141461507760033</c:v>
                </c:pt>
                <c:pt idx="8367">
                  <c:v>0.71418531880784397</c:v>
                </c:pt>
                <c:pt idx="8368">
                  <c:v>0.71421567297735855</c:v>
                </c:pt>
                <c:pt idx="8369">
                  <c:v>0.71424455754118044</c:v>
                </c:pt>
                <c:pt idx="8370">
                  <c:v>0.71427735764438138</c:v>
                </c:pt>
                <c:pt idx="8371">
                  <c:v>0.71431945769270477</c:v>
                </c:pt>
                <c:pt idx="8372">
                  <c:v>0.71436155596868867</c:v>
                </c:pt>
                <c:pt idx="8373">
                  <c:v>0.7143967996740197</c:v>
                </c:pt>
                <c:pt idx="8374">
                  <c:v>0.71442176321379214</c:v>
                </c:pt>
                <c:pt idx="8375">
                  <c:v>0.71446238881874602</c:v>
                </c:pt>
                <c:pt idx="8376">
                  <c:v>0.71450937541191351</c:v>
                </c:pt>
                <c:pt idx="8377">
                  <c:v>0.71455146569361605</c:v>
                </c:pt>
                <c:pt idx="8378">
                  <c:v>0.7145734889722225</c:v>
                </c:pt>
                <c:pt idx="8379">
                  <c:v>0.71458474512732073</c:v>
                </c:pt>
                <c:pt idx="8380">
                  <c:v>0.7145945329852873</c:v>
                </c:pt>
                <c:pt idx="8381">
                  <c:v>0.71459893749011694</c:v>
                </c:pt>
                <c:pt idx="8382">
                  <c:v>0.71460040565408267</c:v>
                </c:pt>
                <c:pt idx="8383">
                  <c:v>0.71459942687834499</c:v>
                </c:pt>
                <c:pt idx="8384">
                  <c:v>0.71459697993481008</c:v>
                </c:pt>
                <c:pt idx="8385">
                  <c:v>0.71459159663795657</c:v>
                </c:pt>
                <c:pt idx="8386">
                  <c:v>0.71457544657351513</c:v>
                </c:pt>
                <c:pt idx="8387">
                  <c:v>0.71452112171525406</c:v>
                </c:pt>
                <c:pt idx="8388">
                  <c:v>0.71440854729977554</c:v>
                </c:pt>
                <c:pt idx="8389">
                  <c:v>0.71418140207369507</c:v>
                </c:pt>
                <c:pt idx="8390">
                  <c:v>0.71379161030374771</c:v>
                </c:pt>
                <c:pt idx="8391">
                  <c:v>0.71318605445750283</c:v>
                </c:pt>
                <c:pt idx="8392">
                  <c:v>0.71236188996822825</c:v>
                </c:pt>
                <c:pt idx="8393">
                  <c:v>0.71124934327754696</c:v>
                </c:pt>
                <c:pt idx="8394">
                  <c:v>0.70976188870000911</c:v>
                </c:pt>
                <c:pt idx="8395">
                  <c:v>0.70748440954264946</c:v>
                </c:pt>
                <c:pt idx="8396">
                  <c:v>0.70477531104060942</c:v>
                </c:pt>
              </c:numCache>
            </c:numRef>
          </c:xVal>
          <c:yVal>
            <c:numRef>
              <c:f>'Rubber65A Testing_10_1'!$J$34:$J$8409</c:f>
              <c:numCache>
                <c:formatCode>General</c:formatCode>
                <c:ptCount val="8376"/>
                <c:pt idx="0">
                  <c:v>1.7507874619399741E-3</c:v>
                </c:pt>
                <c:pt idx="1">
                  <c:v>1.4082449053936493E-3</c:v>
                </c:pt>
                <c:pt idx="2">
                  <c:v>1.2451289799913006E-3</c:v>
                </c:pt>
                <c:pt idx="3">
                  <c:v>1.3593179099608528E-3</c:v>
                </c:pt>
                <c:pt idx="4">
                  <c:v>3.1481928719008265E-3</c:v>
                </c:pt>
                <c:pt idx="5">
                  <c:v>7.2642675511091779E-3</c:v>
                </c:pt>
                <c:pt idx="6">
                  <c:v>1.1973123575467594E-2</c:v>
                </c:pt>
                <c:pt idx="7">
                  <c:v>1.5447705795998263E-2</c:v>
                </c:pt>
                <c:pt idx="8">
                  <c:v>1.6942809504132229E-2</c:v>
                </c:pt>
                <c:pt idx="9">
                  <c:v>1.7470128474336669E-2</c:v>
                </c:pt>
                <c:pt idx="10">
                  <c:v>1.7578787103088297E-2</c:v>
                </c:pt>
                <c:pt idx="11">
                  <c:v>1.81167173553719E-2</c:v>
                </c:pt>
                <c:pt idx="12">
                  <c:v>1.9209227582644629E-2</c:v>
                </c:pt>
                <c:pt idx="13">
                  <c:v>2.0595581731187477E-2</c:v>
                </c:pt>
                <c:pt idx="14">
                  <c:v>2.1585299260548068E-2</c:v>
                </c:pt>
                <c:pt idx="15">
                  <c:v>2.2373768703784252E-2</c:v>
                </c:pt>
                <c:pt idx="16">
                  <c:v>2.3368972868638541E-2</c:v>
                </c:pt>
                <c:pt idx="17">
                  <c:v>2.4663538147020447E-2</c:v>
                </c:pt>
                <c:pt idx="18">
                  <c:v>2.5631811124401913E-2</c:v>
                </c:pt>
                <c:pt idx="19">
                  <c:v>2.6001838995215312E-2</c:v>
                </c:pt>
                <c:pt idx="20">
                  <c:v>2.6138323863636365E-2</c:v>
                </c:pt>
                <c:pt idx="21">
                  <c:v>2.6590438505872119E-2</c:v>
                </c:pt>
                <c:pt idx="22">
                  <c:v>2.7270998477598951E-2</c:v>
                </c:pt>
                <c:pt idx="23">
                  <c:v>2.8234322966507179E-2</c:v>
                </c:pt>
                <c:pt idx="24">
                  <c:v>2.9214163919095263E-2</c:v>
                </c:pt>
                <c:pt idx="25">
                  <c:v>2.9949702125924318E-2</c:v>
                </c:pt>
                <c:pt idx="26">
                  <c:v>3.0054866006959547E-2</c:v>
                </c:pt>
                <c:pt idx="27">
                  <c:v>2.9904522390169632E-2</c:v>
                </c:pt>
                <c:pt idx="28">
                  <c:v>2.9884886624619404E-2</c:v>
                </c:pt>
                <c:pt idx="29">
                  <c:v>3.036557011744237E-2</c:v>
                </c:pt>
                <c:pt idx="30">
                  <c:v>3.1619245563288392E-2</c:v>
                </c:pt>
                <c:pt idx="31">
                  <c:v>3.2835295726402786E-2</c:v>
                </c:pt>
                <c:pt idx="32">
                  <c:v>3.3485495998260111E-2</c:v>
                </c:pt>
                <c:pt idx="33">
                  <c:v>3.3988265115267514E-2</c:v>
                </c:pt>
                <c:pt idx="34">
                  <c:v>3.4670613429752063E-2</c:v>
                </c:pt>
                <c:pt idx="35">
                  <c:v>3.5320851076555033E-2</c:v>
                </c:pt>
                <c:pt idx="36">
                  <c:v>3.5825197575032622E-2</c:v>
                </c:pt>
                <c:pt idx="37">
                  <c:v>3.6074452115050025E-2</c:v>
                </c:pt>
                <c:pt idx="38">
                  <c:v>3.6220867996955196E-2</c:v>
                </c:pt>
                <c:pt idx="39">
                  <c:v>3.6612165376250547E-2</c:v>
                </c:pt>
                <c:pt idx="40">
                  <c:v>3.6981078757068291E-2</c:v>
                </c:pt>
                <c:pt idx="41">
                  <c:v>3.7414680404523712E-2</c:v>
                </c:pt>
                <c:pt idx="42">
                  <c:v>3.8327545443671153E-2</c:v>
                </c:pt>
                <c:pt idx="43">
                  <c:v>3.9186021531100478E-2</c:v>
                </c:pt>
                <c:pt idx="44">
                  <c:v>3.9996854360591569E-2</c:v>
                </c:pt>
                <c:pt idx="45">
                  <c:v>4.0596363516746413E-2</c:v>
                </c:pt>
                <c:pt idx="46">
                  <c:v>4.0782591474554146E-2</c:v>
                </c:pt>
                <c:pt idx="47">
                  <c:v>4.1258846074380164E-2</c:v>
                </c:pt>
                <c:pt idx="48">
                  <c:v>4.1620837565245761E-2</c:v>
                </c:pt>
                <c:pt idx="49">
                  <c:v>4.2096326043932153E-2</c:v>
                </c:pt>
                <c:pt idx="50">
                  <c:v>4.2723583623314479E-2</c:v>
                </c:pt>
                <c:pt idx="51">
                  <c:v>4.3285045748151368E-2</c:v>
                </c:pt>
                <c:pt idx="52">
                  <c:v>4.3883641702914311E-2</c:v>
                </c:pt>
                <c:pt idx="53">
                  <c:v>4.4809224907568508E-2</c:v>
                </c:pt>
                <c:pt idx="54">
                  <c:v>4.585002446715964E-2</c:v>
                </c:pt>
                <c:pt idx="55">
                  <c:v>4.6438439669421482E-2</c:v>
                </c:pt>
                <c:pt idx="56">
                  <c:v>4.6470487630491525E-2</c:v>
                </c:pt>
                <c:pt idx="57">
                  <c:v>4.6574732084602007E-2</c:v>
                </c:pt>
                <c:pt idx="58">
                  <c:v>4.6757085510004355E-2</c:v>
                </c:pt>
                <c:pt idx="59">
                  <c:v>4.723003173118747E-2</c:v>
                </c:pt>
                <c:pt idx="60">
                  <c:v>4.7986353468899526E-2</c:v>
                </c:pt>
                <c:pt idx="61">
                  <c:v>4.8775509330143539E-2</c:v>
                </c:pt>
                <c:pt idx="62">
                  <c:v>4.9280091762722925E-2</c:v>
                </c:pt>
                <c:pt idx="63">
                  <c:v>4.9942792398869076E-2</c:v>
                </c:pt>
                <c:pt idx="64">
                  <c:v>5.0560570220748148E-2</c:v>
                </c:pt>
                <c:pt idx="65">
                  <c:v>5.1107210558938673E-2</c:v>
                </c:pt>
                <c:pt idx="66">
                  <c:v>5.1288019008264463E-2</c:v>
                </c:pt>
                <c:pt idx="67">
                  <c:v>5.1495783030665501E-2</c:v>
                </c:pt>
                <c:pt idx="68">
                  <c:v>5.1944227751196177E-2</c:v>
                </c:pt>
                <c:pt idx="69">
                  <c:v>5.2911894736842102E-2</c:v>
                </c:pt>
                <c:pt idx="70">
                  <c:v>5.3884969062635936E-2</c:v>
                </c:pt>
                <c:pt idx="71">
                  <c:v>5.4235625924314919E-2</c:v>
                </c:pt>
                <c:pt idx="72">
                  <c:v>5.3881159797738151E-2</c:v>
                </c:pt>
                <c:pt idx="73">
                  <c:v>5.4083867224880379E-2</c:v>
                </c:pt>
                <c:pt idx="74">
                  <c:v>5.5101299070247932E-2</c:v>
                </c:pt>
                <c:pt idx="75">
                  <c:v>5.5846179697694648E-2</c:v>
                </c:pt>
                <c:pt idx="76">
                  <c:v>5.6213552827316229E-2</c:v>
                </c:pt>
                <c:pt idx="77">
                  <c:v>5.6585691458242715E-2</c:v>
                </c:pt>
                <c:pt idx="78">
                  <c:v>5.7192777903436277E-2</c:v>
                </c:pt>
                <c:pt idx="79">
                  <c:v>5.7996100576337549E-2</c:v>
                </c:pt>
                <c:pt idx="80">
                  <c:v>5.8773120052196606E-2</c:v>
                </c:pt>
                <c:pt idx="81">
                  <c:v>5.9397338380817746E-2</c:v>
                </c:pt>
                <c:pt idx="82">
                  <c:v>5.9906736244019147E-2</c:v>
                </c:pt>
                <c:pt idx="83">
                  <c:v>6.0475185384949982E-2</c:v>
                </c:pt>
                <c:pt idx="84">
                  <c:v>6.0971829512831664E-2</c:v>
                </c:pt>
                <c:pt idx="85">
                  <c:v>6.1145173890822094E-2</c:v>
                </c:pt>
                <c:pt idx="86">
                  <c:v>6.1428523923444979E-2</c:v>
                </c:pt>
                <c:pt idx="87">
                  <c:v>6.1871677903436277E-2</c:v>
                </c:pt>
                <c:pt idx="88">
                  <c:v>6.1751140093518918E-2</c:v>
                </c:pt>
                <c:pt idx="89">
                  <c:v>6.1553789473684214E-2</c:v>
                </c:pt>
                <c:pt idx="90">
                  <c:v>6.2627391039582425E-2</c:v>
                </c:pt>
                <c:pt idx="91">
                  <c:v>6.4386810923227483E-2</c:v>
                </c:pt>
                <c:pt idx="92">
                  <c:v>6.519943038277512E-2</c:v>
                </c:pt>
                <c:pt idx="93">
                  <c:v>6.5463979028925631E-2</c:v>
                </c:pt>
                <c:pt idx="94">
                  <c:v>6.602771205959114E-2</c:v>
                </c:pt>
                <c:pt idx="95">
                  <c:v>6.6514816240756836E-2</c:v>
                </c:pt>
                <c:pt idx="96">
                  <c:v>6.6438162048716831E-2</c:v>
                </c:pt>
                <c:pt idx="97">
                  <c:v>6.639965893866899E-2</c:v>
                </c:pt>
                <c:pt idx="98">
                  <c:v>6.6662591066768154E-2</c:v>
                </c:pt>
                <c:pt idx="99">
                  <c:v>6.7418873423227485E-2</c:v>
                </c:pt>
                <c:pt idx="100">
                  <c:v>6.8291949021313622E-2</c:v>
                </c:pt>
                <c:pt idx="101">
                  <c:v>6.898483340582863E-2</c:v>
                </c:pt>
                <c:pt idx="102">
                  <c:v>6.9376305437146596E-2</c:v>
                </c:pt>
                <c:pt idx="103">
                  <c:v>6.9565176391909525E-2</c:v>
                </c:pt>
                <c:pt idx="104">
                  <c:v>6.9802754762940414E-2</c:v>
                </c:pt>
                <c:pt idx="105">
                  <c:v>7.0189165392561981E-2</c:v>
                </c:pt>
                <c:pt idx="106">
                  <c:v>7.0817372607655499E-2</c:v>
                </c:pt>
                <c:pt idx="107">
                  <c:v>7.1243799978251421E-2</c:v>
                </c:pt>
                <c:pt idx="108">
                  <c:v>7.1533874396476738E-2</c:v>
                </c:pt>
                <c:pt idx="109">
                  <c:v>7.182424271422358E-2</c:v>
                </c:pt>
                <c:pt idx="110">
                  <c:v>7.2438161613745111E-2</c:v>
                </c:pt>
                <c:pt idx="111">
                  <c:v>7.2651457155284899E-2</c:v>
                </c:pt>
                <c:pt idx="112">
                  <c:v>7.297533484123532E-2</c:v>
                </c:pt>
                <c:pt idx="113">
                  <c:v>7.3531457563070904E-2</c:v>
                </c:pt>
                <c:pt idx="114">
                  <c:v>7.450494111570248E-2</c:v>
                </c:pt>
                <c:pt idx="115">
                  <c:v>7.5231341626794263E-2</c:v>
                </c:pt>
                <c:pt idx="116">
                  <c:v>7.5468876136363633E-2</c:v>
                </c:pt>
                <c:pt idx="117">
                  <c:v>7.5387565680730753E-2</c:v>
                </c:pt>
                <c:pt idx="118">
                  <c:v>7.5591547819704216E-2</c:v>
                </c:pt>
                <c:pt idx="119">
                  <c:v>7.6082757709873869E-2</c:v>
                </c:pt>
                <c:pt idx="120">
                  <c:v>7.6970862902348836E-2</c:v>
                </c:pt>
                <c:pt idx="121">
                  <c:v>7.7836141017833843E-2</c:v>
                </c:pt>
                <c:pt idx="122">
                  <c:v>7.8124349108307969E-2</c:v>
                </c:pt>
                <c:pt idx="123">
                  <c:v>7.8344710635058726E-2</c:v>
                </c:pt>
                <c:pt idx="124">
                  <c:v>7.9125764593301437E-2</c:v>
                </c:pt>
                <c:pt idx="125">
                  <c:v>8.0257715811222291E-2</c:v>
                </c:pt>
                <c:pt idx="126">
                  <c:v>8.1301822836015655E-2</c:v>
                </c:pt>
                <c:pt idx="127">
                  <c:v>8.1749679512831672E-2</c:v>
                </c:pt>
                <c:pt idx="128">
                  <c:v>8.1927308509134392E-2</c:v>
                </c:pt>
                <c:pt idx="129">
                  <c:v>8.1879798347107444E-2</c:v>
                </c:pt>
                <c:pt idx="130">
                  <c:v>8.1848629240974358E-2</c:v>
                </c:pt>
                <c:pt idx="131">
                  <c:v>8.2192914375815565E-2</c:v>
                </c:pt>
                <c:pt idx="132">
                  <c:v>8.3012866866028712E-2</c:v>
                </c:pt>
                <c:pt idx="133">
                  <c:v>8.388490445846021E-2</c:v>
                </c:pt>
                <c:pt idx="134">
                  <c:v>8.4459901435406701E-2</c:v>
                </c:pt>
                <c:pt idx="135">
                  <c:v>8.4561874380165283E-2</c:v>
                </c:pt>
                <c:pt idx="136">
                  <c:v>8.4818214767290137E-2</c:v>
                </c:pt>
                <c:pt idx="137">
                  <c:v>8.5448219943453682E-2</c:v>
                </c:pt>
                <c:pt idx="138">
                  <c:v>8.6352844171378867E-2</c:v>
                </c:pt>
                <c:pt idx="139">
                  <c:v>8.6513411244019151E-2</c:v>
                </c:pt>
                <c:pt idx="140">
                  <c:v>8.6211333188342773E-2</c:v>
                </c:pt>
                <c:pt idx="141">
                  <c:v>8.6273195661157029E-2</c:v>
                </c:pt>
                <c:pt idx="142">
                  <c:v>8.6902479404088739E-2</c:v>
                </c:pt>
                <c:pt idx="143">
                  <c:v>8.7668238234014789E-2</c:v>
                </c:pt>
                <c:pt idx="144">
                  <c:v>8.8414120296868196E-2</c:v>
                </c:pt>
                <c:pt idx="145">
                  <c:v>8.8597143138321025E-2</c:v>
                </c:pt>
                <c:pt idx="146">
                  <c:v>8.8720140909090917E-2</c:v>
                </c:pt>
                <c:pt idx="147">
                  <c:v>8.9424272623966933E-2</c:v>
                </c:pt>
                <c:pt idx="148">
                  <c:v>9.0023421770334927E-2</c:v>
                </c:pt>
                <c:pt idx="149">
                  <c:v>9.0101271612657685E-2</c:v>
                </c:pt>
                <c:pt idx="150">
                  <c:v>9.0442937173771207E-2</c:v>
                </c:pt>
                <c:pt idx="151">
                  <c:v>9.1275465147890394E-2</c:v>
                </c:pt>
                <c:pt idx="152">
                  <c:v>9.2191444736842112E-2</c:v>
                </c:pt>
                <c:pt idx="153">
                  <c:v>9.2659185656807308E-2</c:v>
                </c:pt>
                <c:pt idx="154">
                  <c:v>9.3186755790561113E-2</c:v>
                </c:pt>
                <c:pt idx="155">
                  <c:v>9.3776739995650282E-2</c:v>
                </c:pt>
                <c:pt idx="156">
                  <c:v>9.379324982601131E-2</c:v>
                </c:pt>
                <c:pt idx="157">
                  <c:v>9.3908362331448461E-2</c:v>
                </c:pt>
                <c:pt idx="158">
                  <c:v>9.4366395454545449E-2</c:v>
                </c:pt>
                <c:pt idx="159">
                  <c:v>9.5227217078077436E-2</c:v>
                </c:pt>
                <c:pt idx="160">
                  <c:v>9.5883857459765132E-2</c:v>
                </c:pt>
                <c:pt idx="161">
                  <c:v>9.6240031970421913E-2</c:v>
                </c:pt>
                <c:pt idx="162">
                  <c:v>9.6618181546324483E-2</c:v>
                </c:pt>
                <c:pt idx="163">
                  <c:v>9.6659233927794699E-2</c:v>
                </c:pt>
                <c:pt idx="164">
                  <c:v>9.6626231404958671E-2</c:v>
                </c:pt>
                <c:pt idx="165">
                  <c:v>9.7146159960852546E-2</c:v>
                </c:pt>
                <c:pt idx="166">
                  <c:v>9.763293689647673E-2</c:v>
                </c:pt>
                <c:pt idx="167">
                  <c:v>9.6880589386689878E-2</c:v>
                </c:pt>
                <c:pt idx="168">
                  <c:v>9.6770542659852118E-2</c:v>
                </c:pt>
                <c:pt idx="169">
                  <c:v>9.7613628882122661E-2</c:v>
                </c:pt>
                <c:pt idx="170">
                  <c:v>9.8785269644410631E-2</c:v>
                </c:pt>
                <c:pt idx="171">
                  <c:v>9.9609878566768173E-2</c:v>
                </c:pt>
                <c:pt idx="172">
                  <c:v>0.10056471029795563</c:v>
                </c:pt>
                <c:pt idx="173">
                  <c:v>0.10127184894519359</c:v>
                </c:pt>
                <c:pt idx="174">
                  <c:v>0.1017701515060896</c:v>
                </c:pt>
                <c:pt idx="175">
                  <c:v>0.10225864484558503</c:v>
                </c:pt>
                <c:pt idx="176">
                  <c:v>0.10270813812527185</c:v>
                </c:pt>
                <c:pt idx="177">
                  <c:v>0.10318165533927795</c:v>
                </c:pt>
                <c:pt idx="178">
                  <c:v>0.103210055415398</c:v>
                </c:pt>
                <c:pt idx="179">
                  <c:v>0.10355827372770769</c:v>
                </c:pt>
                <c:pt idx="180">
                  <c:v>0.10409971493040453</c:v>
                </c:pt>
                <c:pt idx="181">
                  <c:v>0.10444396245650284</c:v>
                </c:pt>
                <c:pt idx="182">
                  <c:v>0.10457819054480209</c:v>
                </c:pt>
                <c:pt idx="183">
                  <c:v>0.10500674032187909</c:v>
                </c:pt>
                <c:pt idx="184">
                  <c:v>0.10550797738147022</c:v>
                </c:pt>
                <c:pt idx="185">
                  <c:v>0.10614282131361462</c:v>
                </c:pt>
                <c:pt idx="186">
                  <c:v>0.106478389169204</c:v>
                </c:pt>
                <c:pt idx="187">
                  <c:v>0.10705398460200087</c:v>
                </c:pt>
                <c:pt idx="188">
                  <c:v>0.10787358947368422</c:v>
                </c:pt>
                <c:pt idx="189">
                  <c:v>0.10837668229665072</c:v>
                </c:pt>
                <c:pt idx="190">
                  <c:v>0.1081958782568508</c:v>
                </c:pt>
                <c:pt idx="191">
                  <c:v>0.10770899204545456</c:v>
                </c:pt>
                <c:pt idx="192">
                  <c:v>0.1083598512505437</c:v>
                </c:pt>
                <c:pt idx="193">
                  <c:v>0.10908311957372771</c:v>
                </c:pt>
                <c:pt idx="194">
                  <c:v>0.10920140867768595</c:v>
                </c:pt>
                <c:pt idx="195">
                  <c:v>0.10956398764680297</c:v>
                </c:pt>
                <c:pt idx="196">
                  <c:v>0.11002852665289257</c:v>
                </c:pt>
                <c:pt idx="197">
                  <c:v>0.11080415406698566</c:v>
                </c:pt>
                <c:pt idx="198">
                  <c:v>0.11195033334058285</c:v>
                </c:pt>
                <c:pt idx="199">
                  <c:v>0.11293515560569815</c:v>
                </c:pt>
                <c:pt idx="200">
                  <c:v>0.11313562862113963</c:v>
                </c:pt>
                <c:pt idx="201">
                  <c:v>0.11271360238147021</c:v>
                </c:pt>
                <c:pt idx="202">
                  <c:v>0.11267908351457155</c:v>
                </c:pt>
                <c:pt idx="203">
                  <c:v>0.11336688663549369</c:v>
                </c:pt>
                <c:pt idx="204">
                  <c:v>0.11423542336341888</c:v>
                </c:pt>
                <c:pt idx="205">
                  <c:v>0.11498424700413223</c:v>
                </c:pt>
                <c:pt idx="206">
                  <c:v>0.11543457541322315</c:v>
                </c:pt>
                <c:pt idx="207">
                  <c:v>0.11492449586776859</c:v>
                </c:pt>
                <c:pt idx="208">
                  <c:v>0.11505278525445846</c:v>
                </c:pt>
                <c:pt idx="209">
                  <c:v>0.11617722270552414</c:v>
                </c:pt>
                <c:pt idx="210">
                  <c:v>0.11683967303175294</c:v>
                </c:pt>
                <c:pt idx="211">
                  <c:v>0.11732780508916919</c:v>
                </c:pt>
                <c:pt idx="212">
                  <c:v>0.11793891678990864</c:v>
                </c:pt>
                <c:pt idx="213">
                  <c:v>0.11834013827751196</c:v>
                </c:pt>
                <c:pt idx="214">
                  <c:v>0.11844478879947805</c:v>
                </c:pt>
                <c:pt idx="215">
                  <c:v>0.11868837347759893</c:v>
                </c:pt>
                <c:pt idx="216">
                  <c:v>0.11904439225750327</c:v>
                </c:pt>
                <c:pt idx="217">
                  <c:v>0.11978230478468901</c:v>
                </c:pt>
                <c:pt idx="218">
                  <c:v>0.12055238381905177</c:v>
                </c:pt>
                <c:pt idx="219">
                  <c:v>0.12110617044367117</c:v>
                </c:pt>
                <c:pt idx="220">
                  <c:v>0.12167216772509788</c:v>
                </c:pt>
                <c:pt idx="221">
                  <c:v>0.12194998338951718</c:v>
                </c:pt>
                <c:pt idx="222">
                  <c:v>0.12220323597759898</c:v>
                </c:pt>
                <c:pt idx="223">
                  <c:v>0.12255708921813833</c:v>
                </c:pt>
                <c:pt idx="224">
                  <c:v>0.12291032989886909</c:v>
                </c:pt>
                <c:pt idx="225">
                  <c:v>0.12353760678555895</c:v>
                </c:pt>
                <c:pt idx="226">
                  <c:v>0.1242535390876468</c:v>
                </c:pt>
                <c:pt idx="227">
                  <c:v>0.1248408532459765</c:v>
                </c:pt>
                <c:pt idx="228">
                  <c:v>0.12544303714658547</c:v>
                </c:pt>
                <c:pt idx="229">
                  <c:v>0.12565687665289255</c:v>
                </c:pt>
                <c:pt idx="230">
                  <c:v>0.12580060326228795</c:v>
                </c:pt>
                <c:pt idx="231">
                  <c:v>0.12609465528490646</c:v>
                </c:pt>
                <c:pt idx="232">
                  <c:v>0.12684904037081338</c:v>
                </c:pt>
                <c:pt idx="233">
                  <c:v>0.12768059297520659</c:v>
                </c:pt>
                <c:pt idx="234">
                  <c:v>0.12835016476729014</c:v>
                </c:pt>
                <c:pt idx="235">
                  <c:v>0.12873941346237494</c:v>
                </c:pt>
                <c:pt idx="236">
                  <c:v>0.12921749923879947</c:v>
                </c:pt>
                <c:pt idx="237">
                  <c:v>0.12913697344497607</c:v>
                </c:pt>
                <c:pt idx="238">
                  <c:v>0.12923415867768595</c:v>
                </c:pt>
                <c:pt idx="239">
                  <c:v>0.1299171049586777</c:v>
                </c:pt>
                <c:pt idx="240">
                  <c:v>0.13064893836994343</c:v>
                </c:pt>
                <c:pt idx="241">
                  <c:v>0.13110293118747282</c:v>
                </c:pt>
                <c:pt idx="242">
                  <c:v>0.13141376830687257</c:v>
                </c:pt>
                <c:pt idx="243">
                  <c:v>0.13205221846998694</c:v>
                </c:pt>
                <c:pt idx="244">
                  <c:v>0.13267535040234885</c:v>
                </c:pt>
                <c:pt idx="245">
                  <c:v>0.1328765208677686</c:v>
                </c:pt>
                <c:pt idx="246">
                  <c:v>0.13343048803827753</c:v>
                </c:pt>
                <c:pt idx="247">
                  <c:v>0.13408174798825578</c:v>
                </c:pt>
                <c:pt idx="248">
                  <c:v>0.13489861402240105</c:v>
                </c:pt>
                <c:pt idx="249">
                  <c:v>0.13553310468682037</c:v>
                </c:pt>
                <c:pt idx="250">
                  <c:v>0.13601821000434972</c:v>
                </c:pt>
                <c:pt idx="251">
                  <c:v>0.13555730107111791</c:v>
                </c:pt>
                <c:pt idx="252">
                  <c:v>0.13515649665071772</c:v>
                </c:pt>
                <c:pt idx="253">
                  <c:v>0.13534197168334058</c:v>
                </c:pt>
                <c:pt idx="254">
                  <c:v>0.13573095846020009</c:v>
                </c:pt>
                <c:pt idx="255">
                  <c:v>0.13655969579164856</c:v>
                </c:pt>
                <c:pt idx="256">
                  <c:v>0.1373663957644628</c:v>
                </c:pt>
                <c:pt idx="257">
                  <c:v>0.13832904480208788</c:v>
                </c:pt>
                <c:pt idx="258">
                  <c:v>0.13889990054915183</c:v>
                </c:pt>
                <c:pt idx="259">
                  <c:v>0.13939158229665072</c:v>
                </c:pt>
                <c:pt idx="260">
                  <c:v>0.13978902520661154</c:v>
                </c:pt>
                <c:pt idx="261">
                  <c:v>0.14001833269899955</c:v>
                </c:pt>
                <c:pt idx="262">
                  <c:v>0.14011263053501524</c:v>
                </c:pt>
                <c:pt idx="263">
                  <c:v>0.14033819349173554</c:v>
                </c:pt>
                <c:pt idx="264">
                  <c:v>0.14075969504675948</c:v>
                </c:pt>
                <c:pt idx="265">
                  <c:v>0.14137174643866895</c:v>
                </c:pt>
                <c:pt idx="266">
                  <c:v>0.14196618162244451</c:v>
                </c:pt>
                <c:pt idx="267">
                  <c:v>0.14247028624945629</c:v>
                </c:pt>
                <c:pt idx="268">
                  <c:v>0.14285869591126577</c:v>
                </c:pt>
                <c:pt idx="269">
                  <c:v>0.14302019803175295</c:v>
                </c:pt>
                <c:pt idx="270">
                  <c:v>0.14320678973466724</c:v>
                </c:pt>
                <c:pt idx="271">
                  <c:v>0.14358369032731624</c:v>
                </c:pt>
                <c:pt idx="272">
                  <c:v>0.14402798466724664</c:v>
                </c:pt>
                <c:pt idx="273">
                  <c:v>0.14488301668116577</c:v>
                </c:pt>
                <c:pt idx="274">
                  <c:v>0.14582458406372337</c:v>
                </c:pt>
                <c:pt idx="275">
                  <c:v>0.1457942195139191</c:v>
                </c:pt>
                <c:pt idx="276">
                  <c:v>0.1456720922955633</c:v>
                </c:pt>
                <c:pt idx="277">
                  <c:v>0.14620096291866028</c:v>
                </c:pt>
                <c:pt idx="278">
                  <c:v>0.14702453771204874</c:v>
                </c:pt>
                <c:pt idx="279">
                  <c:v>0.1472924019138756</c:v>
                </c:pt>
                <c:pt idx="280">
                  <c:v>0.14741409605263159</c:v>
                </c:pt>
                <c:pt idx="281">
                  <c:v>0.1477686611352762</c:v>
                </c:pt>
                <c:pt idx="282">
                  <c:v>0.14837994525880818</c:v>
                </c:pt>
                <c:pt idx="283">
                  <c:v>0.14889461888864725</c:v>
                </c:pt>
                <c:pt idx="284">
                  <c:v>0.14943505718790778</c:v>
                </c:pt>
                <c:pt idx="285">
                  <c:v>0.14975564575902564</c:v>
                </c:pt>
                <c:pt idx="286">
                  <c:v>0.1498519899956503</c:v>
                </c:pt>
                <c:pt idx="287">
                  <c:v>0.15034016501739889</c:v>
                </c:pt>
                <c:pt idx="288">
                  <c:v>0.1508786209493258</c:v>
                </c:pt>
                <c:pt idx="289">
                  <c:v>0.15084642250978689</c:v>
                </c:pt>
                <c:pt idx="290">
                  <c:v>0.15153095624184426</c:v>
                </c:pt>
                <c:pt idx="291">
                  <c:v>0.15183065136472379</c:v>
                </c:pt>
                <c:pt idx="292">
                  <c:v>0.15166455293605918</c:v>
                </c:pt>
                <c:pt idx="293">
                  <c:v>0.15227075781317964</c:v>
                </c:pt>
                <c:pt idx="294">
                  <c:v>0.15314595394736844</c:v>
                </c:pt>
                <c:pt idx="295">
                  <c:v>0.15425278547194435</c:v>
                </c:pt>
                <c:pt idx="296">
                  <c:v>0.15500393257938236</c:v>
                </c:pt>
                <c:pt idx="297">
                  <c:v>0.15530259765658982</c:v>
                </c:pt>
                <c:pt idx="298">
                  <c:v>0.15559234212701176</c:v>
                </c:pt>
                <c:pt idx="299">
                  <c:v>0.15576994893431928</c:v>
                </c:pt>
                <c:pt idx="300">
                  <c:v>0.1556805863581992</c:v>
                </c:pt>
                <c:pt idx="301">
                  <c:v>0.15598186494127883</c:v>
                </c:pt>
                <c:pt idx="302">
                  <c:v>0.15683531814375812</c:v>
                </c:pt>
                <c:pt idx="303">
                  <c:v>0.15766624928229667</c:v>
                </c:pt>
                <c:pt idx="304">
                  <c:v>0.15812822290126144</c:v>
                </c:pt>
                <c:pt idx="305">
                  <c:v>0.15839740964549803</c:v>
                </c:pt>
                <c:pt idx="306">
                  <c:v>0.1589386783819052</c:v>
                </c:pt>
                <c:pt idx="307">
                  <c:v>0.15964717714223575</c:v>
                </c:pt>
                <c:pt idx="308">
                  <c:v>0.16004699491626795</c:v>
                </c:pt>
                <c:pt idx="309">
                  <c:v>0.16029629391583297</c:v>
                </c:pt>
                <c:pt idx="310">
                  <c:v>0.16093441527838187</c:v>
                </c:pt>
                <c:pt idx="311">
                  <c:v>0.1616089405882993</c:v>
                </c:pt>
                <c:pt idx="312">
                  <c:v>0.16184056178229667</c:v>
                </c:pt>
                <c:pt idx="313">
                  <c:v>0.16198940343627666</c:v>
                </c:pt>
                <c:pt idx="314">
                  <c:v>0.16223018977816439</c:v>
                </c:pt>
                <c:pt idx="315">
                  <c:v>0.16242420843301433</c:v>
                </c:pt>
                <c:pt idx="316">
                  <c:v>0.16284039160504565</c:v>
                </c:pt>
                <c:pt idx="317">
                  <c:v>0.16375052867551113</c:v>
                </c:pt>
                <c:pt idx="318">
                  <c:v>0.16466369122444544</c:v>
                </c:pt>
                <c:pt idx="319">
                  <c:v>0.16515181381578944</c:v>
                </c:pt>
                <c:pt idx="320">
                  <c:v>0.16532606763810351</c:v>
                </c:pt>
                <c:pt idx="321">
                  <c:v>0.16545942749021314</c:v>
                </c:pt>
                <c:pt idx="322">
                  <c:v>0.16612684547629405</c:v>
                </c:pt>
                <c:pt idx="323">
                  <c:v>0.16676027877881688</c:v>
                </c:pt>
                <c:pt idx="324">
                  <c:v>0.16693314067529363</c:v>
                </c:pt>
                <c:pt idx="325">
                  <c:v>0.16727962011744235</c:v>
                </c:pt>
                <c:pt idx="326">
                  <c:v>0.16742931981296214</c:v>
                </c:pt>
                <c:pt idx="327">
                  <c:v>0.16764084036537627</c:v>
                </c:pt>
                <c:pt idx="328">
                  <c:v>0.16809589603088299</c:v>
                </c:pt>
                <c:pt idx="329">
                  <c:v>0.16887363157894736</c:v>
                </c:pt>
                <c:pt idx="330">
                  <c:v>0.16952559897781644</c:v>
                </c:pt>
                <c:pt idx="331">
                  <c:v>0.16986147570682908</c:v>
                </c:pt>
                <c:pt idx="332">
                  <c:v>0.17017030295780775</c:v>
                </c:pt>
                <c:pt idx="333">
                  <c:v>0.17044938118747283</c:v>
                </c:pt>
                <c:pt idx="334">
                  <c:v>0.17080828954980426</c:v>
                </c:pt>
                <c:pt idx="335">
                  <c:v>0.17110894913005656</c:v>
                </c:pt>
                <c:pt idx="336">
                  <c:v>0.17163526259243148</c:v>
                </c:pt>
                <c:pt idx="337">
                  <c:v>0.1720035678120922</c:v>
                </c:pt>
                <c:pt idx="338">
                  <c:v>0.17215196022727272</c:v>
                </c:pt>
                <c:pt idx="339">
                  <c:v>0.17263479721074379</c:v>
                </c:pt>
                <c:pt idx="340">
                  <c:v>0.17337485172357547</c:v>
                </c:pt>
                <c:pt idx="341">
                  <c:v>0.1739522153110048</c:v>
                </c:pt>
                <c:pt idx="342">
                  <c:v>0.17437749056111354</c:v>
                </c:pt>
                <c:pt idx="343">
                  <c:v>0.17454349864071336</c:v>
                </c:pt>
                <c:pt idx="344">
                  <c:v>0.17493901167899087</c:v>
                </c:pt>
                <c:pt idx="345">
                  <c:v>0.17564520332753369</c:v>
                </c:pt>
                <c:pt idx="346">
                  <c:v>0.17632788648325357</c:v>
                </c:pt>
                <c:pt idx="347">
                  <c:v>0.17692551459330144</c:v>
                </c:pt>
                <c:pt idx="348">
                  <c:v>0.17744773675511091</c:v>
                </c:pt>
                <c:pt idx="349">
                  <c:v>0.17770800638864723</c:v>
                </c:pt>
                <c:pt idx="350">
                  <c:v>0.17797969969008265</c:v>
                </c:pt>
                <c:pt idx="351">
                  <c:v>0.1783837869617225</c:v>
                </c:pt>
                <c:pt idx="352">
                  <c:v>0.1789266432633754</c:v>
                </c:pt>
                <c:pt idx="353">
                  <c:v>0.17894983005654633</c:v>
                </c:pt>
                <c:pt idx="354">
                  <c:v>0.17898160243584166</c:v>
                </c:pt>
                <c:pt idx="355">
                  <c:v>0.1796736321172249</c:v>
                </c:pt>
                <c:pt idx="356">
                  <c:v>0.18081263335145717</c:v>
                </c:pt>
                <c:pt idx="357">
                  <c:v>0.18142972242279254</c:v>
                </c:pt>
                <c:pt idx="358">
                  <c:v>0.18169916707264031</c:v>
                </c:pt>
                <c:pt idx="359">
                  <c:v>0.18169526054806437</c:v>
                </c:pt>
                <c:pt idx="360">
                  <c:v>0.1817882181818182</c:v>
                </c:pt>
                <c:pt idx="361">
                  <c:v>0.18219404575902567</c:v>
                </c:pt>
                <c:pt idx="362">
                  <c:v>0.18287245493692911</c:v>
                </c:pt>
                <c:pt idx="363">
                  <c:v>0.1835451980371901</c:v>
                </c:pt>
                <c:pt idx="364">
                  <c:v>0.18395455537190081</c:v>
                </c:pt>
                <c:pt idx="365">
                  <c:v>0.18402305316985648</c:v>
                </c:pt>
                <c:pt idx="366">
                  <c:v>0.18450424980426272</c:v>
                </c:pt>
                <c:pt idx="367">
                  <c:v>0.18508704917899088</c:v>
                </c:pt>
                <c:pt idx="368">
                  <c:v>0.18552374999999999</c:v>
                </c:pt>
                <c:pt idx="369">
                  <c:v>0.18562972322205304</c:v>
                </c:pt>
                <c:pt idx="370">
                  <c:v>0.18518084899956508</c:v>
                </c:pt>
                <c:pt idx="371">
                  <c:v>0.18543573898434101</c:v>
                </c:pt>
                <c:pt idx="372">
                  <c:v>0.18621495499673771</c:v>
                </c:pt>
                <c:pt idx="373">
                  <c:v>0.18727715459438887</c:v>
                </c:pt>
                <c:pt idx="374">
                  <c:v>0.18833385998260116</c:v>
                </c:pt>
                <c:pt idx="375">
                  <c:v>0.18911247605480647</c:v>
                </c:pt>
                <c:pt idx="376">
                  <c:v>0.18944919995650286</c:v>
                </c:pt>
                <c:pt idx="377">
                  <c:v>0.18956685189212705</c:v>
                </c:pt>
                <c:pt idx="378">
                  <c:v>0.18994542013919094</c:v>
                </c:pt>
                <c:pt idx="379">
                  <c:v>0.19043028997390174</c:v>
                </c:pt>
                <c:pt idx="380">
                  <c:v>0.19099506773053504</c:v>
                </c:pt>
                <c:pt idx="381">
                  <c:v>0.19130644888538495</c:v>
                </c:pt>
                <c:pt idx="382">
                  <c:v>0.19159680747063942</c:v>
                </c:pt>
                <c:pt idx="383">
                  <c:v>0.19187678403653766</c:v>
                </c:pt>
                <c:pt idx="384">
                  <c:v>0.19231320805785126</c:v>
                </c:pt>
                <c:pt idx="385">
                  <c:v>0.19281674111026534</c:v>
                </c:pt>
                <c:pt idx="386">
                  <c:v>0.19304098477598958</c:v>
                </c:pt>
                <c:pt idx="387">
                  <c:v>0.19326657253153548</c:v>
                </c:pt>
                <c:pt idx="388">
                  <c:v>0.19389217975206613</c:v>
                </c:pt>
                <c:pt idx="389">
                  <c:v>0.19450657241191824</c:v>
                </c:pt>
                <c:pt idx="390">
                  <c:v>0.19503571959003915</c:v>
                </c:pt>
                <c:pt idx="391">
                  <c:v>0.19547183640169638</c:v>
                </c:pt>
                <c:pt idx="392">
                  <c:v>0.19598229569377987</c:v>
                </c:pt>
                <c:pt idx="393">
                  <c:v>0.19649044724880385</c:v>
                </c:pt>
                <c:pt idx="394">
                  <c:v>0.19693623556437584</c:v>
                </c:pt>
                <c:pt idx="395">
                  <c:v>0.19765713738581991</c:v>
                </c:pt>
                <c:pt idx="396">
                  <c:v>0.19829387527185732</c:v>
                </c:pt>
                <c:pt idx="397">
                  <c:v>0.19825407383645063</c:v>
                </c:pt>
                <c:pt idx="398">
                  <c:v>0.19810787718573294</c:v>
                </c:pt>
                <c:pt idx="399">
                  <c:v>0.19856417946933452</c:v>
                </c:pt>
                <c:pt idx="400">
                  <c:v>0.19928607270552412</c:v>
                </c:pt>
                <c:pt idx="401">
                  <c:v>0.20009158365593738</c:v>
                </c:pt>
                <c:pt idx="402">
                  <c:v>0.20112271161374512</c:v>
                </c:pt>
                <c:pt idx="403">
                  <c:v>0.20174245855263157</c:v>
                </c:pt>
                <c:pt idx="404">
                  <c:v>0.20196876208133974</c:v>
                </c:pt>
                <c:pt idx="405">
                  <c:v>0.20191308712483688</c:v>
                </c:pt>
                <c:pt idx="406">
                  <c:v>0.20218635732927356</c:v>
                </c:pt>
                <c:pt idx="407">
                  <c:v>0.20294046531100479</c:v>
                </c:pt>
                <c:pt idx="408">
                  <c:v>0.20332808449325795</c:v>
                </c:pt>
                <c:pt idx="409">
                  <c:v>0.20335645957481513</c:v>
                </c:pt>
                <c:pt idx="410">
                  <c:v>0.20336045689430188</c:v>
                </c:pt>
                <c:pt idx="411">
                  <c:v>0.20384254955415398</c:v>
                </c:pt>
                <c:pt idx="412">
                  <c:v>0.20418617572857764</c:v>
                </c:pt>
                <c:pt idx="413">
                  <c:v>0.20495724077859942</c:v>
                </c:pt>
                <c:pt idx="414">
                  <c:v>0.20602531792083514</c:v>
                </c:pt>
                <c:pt idx="415">
                  <c:v>0.20621248711396259</c:v>
                </c:pt>
                <c:pt idx="416">
                  <c:v>0.20631599814049587</c:v>
                </c:pt>
                <c:pt idx="417">
                  <c:v>0.20601185200086991</c:v>
                </c:pt>
                <c:pt idx="418">
                  <c:v>0.20586184384515011</c:v>
                </c:pt>
                <c:pt idx="419">
                  <c:v>0.20677751652892565</c:v>
                </c:pt>
                <c:pt idx="420">
                  <c:v>0.20787255195737275</c:v>
                </c:pt>
                <c:pt idx="421">
                  <c:v>0.20837200856894303</c:v>
                </c:pt>
                <c:pt idx="422">
                  <c:v>0.20859646829056111</c:v>
                </c:pt>
                <c:pt idx="423">
                  <c:v>0.20909889354066988</c:v>
                </c:pt>
                <c:pt idx="424">
                  <c:v>0.20955497560896041</c:v>
                </c:pt>
                <c:pt idx="425">
                  <c:v>0.20985999767833843</c:v>
                </c:pt>
                <c:pt idx="426">
                  <c:v>0.21032564719443236</c:v>
                </c:pt>
                <c:pt idx="427">
                  <c:v>0.21072060227272726</c:v>
                </c:pt>
                <c:pt idx="428">
                  <c:v>0.21103889625380601</c:v>
                </c:pt>
                <c:pt idx="429">
                  <c:v>0.21163554366028708</c:v>
                </c:pt>
                <c:pt idx="430">
                  <c:v>0.21215798460200086</c:v>
                </c:pt>
                <c:pt idx="431">
                  <c:v>0.2123608630491518</c:v>
                </c:pt>
                <c:pt idx="432">
                  <c:v>0.21266091973684209</c:v>
                </c:pt>
                <c:pt idx="433">
                  <c:v>0.21326028409090911</c:v>
                </c:pt>
                <c:pt idx="434">
                  <c:v>0.21378091043932146</c:v>
                </c:pt>
                <c:pt idx="435">
                  <c:v>0.21393349896694214</c:v>
                </c:pt>
                <c:pt idx="436">
                  <c:v>0.21423667120487172</c:v>
                </c:pt>
                <c:pt idx="437">
                  <c:v>0.21460435749238801</c:v>
                </c:pt>
                <c:pt idx="438">
                  <c:v>0.21530710657894739</c:v>
                </c:pt>
                <c:pt idx="439">
                  <c:v>0.21620100965637237</c:v>
                </c:pt>
                <c:pt idx="440">
                  <c:v>0.21709700507829491</c:v>
                </c:pt>
                <c:pt idx="441">
                  <c:v>0.21785298745106565</c:v>
                </c:pt>
                <c:pt idx="442">
                  <c:v>0.21810874847759898</c:v>
                </c:pt>
                <c:pt idx="443">
                  <c:v>0.21831006561548499</c:v>
                </c:pt>
                <c:pt idx="444">
                  <c:v>0.21878665337103087</c:v>
                </c:pt>
                <c:pt idx="445">
                  <c:v>0.21928544591126578</c:v>
                </c:pt>
                <c:pt idx="446">
                  <c:v>0.21940685454545458</c:v>
                </c:pt>
                <c:pt idx="447">
                  <c:v>0.21921289485645937</c:v>
                </c:pt>
                <c:pt idx="448">
                  <c:v>0.21911211670291431</c:v>
                </c:pt>
                <c:pt idx="449">
                  <c:v>0.21945705023923448</c:v>
                </c:pt>
                <c:pt idx="450">
                  <c:v>0.22017029783057851</c:v>
                </c:pt>
                <c:pt idx="451">
                  <c:v>0.22084323096998693</c:v>
                </c:pt>
                <c:pt idx="452">
                  <c:v>0.22162368466724666</c:v>
                </c:pt>
                <c:pt idx="453">
                  <c:v>0.22238875888429752</c:v>
                </c:pt>
                <c:pt idx="454">
                  <c:v>0.22321013919095259</c:v>
                </c:pt>
                <c:pt idx="455">
                  <c:v>0.22367017796868205</c:v>
                </c:pt>
                <c:pt idx="456">
                  <c:v>0.22412094698782078</c:v>
                </c:pt>
                <c:pt idx="457">
                  <c:v>0.22410577320574165</c:v>
                </c:pt>
                <c:pt idx="458">
                  <c:v>0.2240465447368421</c:v>
                </c:pt>
                <c:pt idx="459">
                  <c:v>0.22418943181818185</c:v>
                </c:pt>
                <c:pt idx="460">
                  <c:v>0.2246849393431927</c:v>
                </c:pt>
                <c:pt idx="461">
                  <c:v>0.2251590786428882</c:v>
                </c:pt>
                <c:pt idx="462">
                  <c:v>0.22593432470639407</c:v>
                </c:pt>
                <c:pt idx="463">
                  <c:v>0.2265167211831231</c:v>
                </c:pt>
                <c:pt idx="464">
                  <c:v>0.2267713907894737</c:v>
                </c:pt>
                <c:pt idx="465">
                  <c:v>0.22697970234884735</c:v>
                </c:pt>
                <c:pt idx="466">
                  <c:v>0.22746007281970423</c:v>
                </c:pt>
                <c:pt idx="467">
                  <c:v>0.22796618264462812</c:v>
                </c:pt>
                <c:pt idx="468">
                  <c:v>0.22850970314267074</c:v>
                </c:pt>
                <c:pt idx="469">
                  <c:v>0.22901800152240107</c:v>
                </c:pt>
                <c:pt idx="470">
                  <c:v>0.22945479424749893</c:v>
                </c:pt>
                <c:pt idx="471">
                  <c:v>0.22987140011961724</c:v>
                </c:pt>
                <c:pt idx="472">
                  <c:v>0.23034240693779906</c:v>
                </c:pt>
                <c:pt idx="473">
                  <c:v>0.23073205590474119</c:v>
                </c:pt>
                <c:pt idx="474">
                  <c:v>0.23101968528708136</c:v>
                </c:pt>
                <c:pt idx="475">
                  <c:v>0.23138733626033062</c:v>
                </c:pt>
                <c:pt idx="476">
                  <c:v>0.23162947035667678</c:v>
                </c:pt>
                <c:pt idx="477">
                  <c:v>0.23183090376250542</c:v>
                </c:pt>
                <c:pt idx="478">
                  <c:v>0.23242873673879949</c:v>
                </c:pt>
                <c:pt idx="479">
                  <c:v>0.23324785650826443</c:v>
                </c:pt>
                <c:pt idx="480">
                  <c:v>0.23372722057416268</c:v>
                </c:pt>
                <c:pt idx="481">
                  <c:v>0.23388246408220964</c:v>
                </c:pt>
                <c:pt idx="482">
                  <c:v>0.23406676664854284</c:v>
                </c:pt>
                <c:pt idx="483">
                  <c:v>0.23498899426381034</c:v>
                </c:pt>
                <c:pt idx="484">
                  <c:v>0.23577794667246627</c:v>
                </c:pt>
                <c:pt idx="485">
                  <c:v>0.23589310395280558</c:v>
                </c:pt>
                <c:pt idx="486">
                  <c:v>0.23563423571117875</c:v>
                </c:pt>
                <c:pt idx="487">
                  <c:v>0.23562632988255766</c:v>
                </c:pt>
                <c:pt idx="488">
                  <c:v>0.23622238988690733</c:v>
                </c:pt>
                <c:pt idx="489">
                  <c:v>0.23721723401478903</c:v>
                </c:pt>
                <c:pt idx="490">
                  <c:v>0.23802549883645063</c:v>
                </c:pt>
                <c:pt idx="491">
                  <c:v>0.238290303784254</c:v>
                </c:pt>
                <c:pt idx="492">
                  <c:v>0.23838918660287078</c:v>
                </c:pt>
                <c:pt idx="493">
                  <c:v>0.23853762283601571</c:v>
                </c:pt>
                <c:pt idx="494">
                  <c:v>0.23873848434101783</c:v>
                </c:pt>
                <c:pt idx="495">
                  <c:v>0.23847805653545023</c:v>
                </c:pt>
                <c:pt idx="496">
                  <c:v>0.23883062367877336</c:v>
                </c:pt>
                <c:pt idx="497">
                  <c:v>0.23974313896259244</c:v>
                </c:pt>
                <c:pt idx="498">
                  <c:v>0.24070392236298394</c:v>
                </c:pt>
                <c:pt idx="499">
                  <c:v>0.24118004972270551</c:v>
                </c:pt>
                <c:pt idx="500">
                  <c:v>0.24164284895606783</c:v>
                </c:pt>
                <c:pt idx="501">
                  <c:v>0.24249776725206612</c:v>
                </c:pt>
                <c:pt idx="502">
                  <c:v>0.24291543972379301</c:v>
                </c:pt>
                <c:pt idx="503">
                  <c:v>0.24287550535015223</c:v>
                </c:pt>
                <c:pt idx="504">
                  <c:v>0.24294628871248375</c:v>
                </c:pt>
                <c:pt idx="505">
                  <c:v>0.24320237120487168</c:v>
                </c:pt>
                <c:pt idx="506">
                  <c:v>0.24379481995976512</c:v>
                </c:pt>
                <c:pt idx="507">
                  <c:v>0.24465544374184425</c:v>
                </c:pt>
                <c:pt idx="508">
                  <c:v>0.2451857068181818</c:v>
                </c:pt>
                <c:pt idx="509">
                  <c:v>0.24554211197803394</c:v>
                </c:pt>
                <c:pt idx="510">
                  <c:v>0.24588216090147888</c:v>
                </c:pt>
                <c:pt idx="511">
                  <c:v>0.24657145054371468</c:v>
                </c:pt>
                <c:pt idx="512">
                  <c:v>0.24708105939538932</c:v>
                </c:pt>
                <c:pt idx="513">
                  <c:v>0.24728896444106135</c:v>
                </c:pt>
                <c:pt idx="514">
                  <c:v>0.24751103468899521</c:v>
                </c:pt>
                <c:pt idx="515">
                  <c:v>0.24785214682470641</c:v>
                </c:pt>
                <c:pt idx="516">
                  <c:v>0.24828737885493693</c:v>
                </c:pt>
                <c:pt idx="517">
                  <c:v>0.24901058876141802</c:v>
                </c:pt>
                <c:pt idx="518">
                  <c:v>0.24969513173118749</c:v>
                </c:pt>
                <c:pt idx="519">
                  <c:v>0.25016101205959113</c:v>
                </c:pt>
                <c:pt idx="520">
                  <c:v>0.250541571139626</c:v>
                </c:pt>
                <c:pt idx="521">
                  <c:v>0.25109236702914306</c:v>
                </c:pt>
                <c:pt idx="522">
                  <c:v>0.25127323646694216</c:v>
                </c:pt>
                <c:pt idx="523">
                  <c:v>0.25159596797520661</c:v>
                </c:pt>
                <c:pt idx="524">
                  <c:v>0.25133601811657241</c:v>
                </c:pt>
                <c:pt idx="525">
                  <c:v>0.2511036992496738</c:v>
                </c:pt>
                <c:pt idx="526">
                  <c:v>0.2517167791431057</c:v>
                </c:pt>
                <c:pt idx="527">
                  <c:v>0.25266520608960419</c:v>
                </c:pt>
                <c:pt idx="528">
                  <c:v>0.25358026478903878</c:v>
                </c:pt>
                <c:pt idx="529">
                  <c:v>0.2541333657024793</c:v>
                </c:pt>
                <c:pt idx="530">
                  <c:v>0.25479829936929099</c:v>
                </c:pt>
                <c:pt idx="531">
                  <c:v>0.25531278899521526</c:v>
                </c:pt>
                <c:pt idx="532">
                  <c:v>0.25572780131578948</c:v>
                </c:pt>
                <c:pt idx="533">
                  <c:v>0.25571427106350586</c:v>
                </c:pt>
                <c:pt idx="534">
                  <c:v>0.2556129754893432</c:v>
                </c:pt>
                <c:pt idx="535">
                  <c:v>0.25621119127881686</c:v>
                </c:pt>
                <c:pt idx="536">
                  <c:v>0.25748876241844282</c:v>
                </c:pt>
                <c:pt idx="537">
                  <c:v>0.25847180888429755</c:v>
                </c:pt>
                <c:pt idx="538">
                  <c:v>0.25890045897129194</c:v>
                </c:pt>
                <c:pt idx="539">
                  <c:v>0.25901035413223145</c:v>
                </c:pt>
                <c:pt idx="540">
                  <c:v>0.2589620371737712</c:v>
                </c:pt>
                <c:pt idx="541">
                  <c:v>0.2590867033492823</c:v>
                </c:pt>
                <c:pt idx="542">
                  <c:v>0.25907975451283166</c:v>
                </c:pt>
                <c:pt idx="543">
                  <c:v>0.25944936528925622</c:v>
                </c:pt>
                <c:pt idx="544">
                  <c:v>0.2602336691170074</c:v>
                </c:pt>
                <c:pt idx="545">
                  <c:v>0.26084702909417135</c:v>
                </c:pt>
                <c:pt idx="546">
                  <c:v>0.26107870677468464</c:v>
                </c:pt>
                <c:pt idx="547">
                  <c:v>0.26097119862983909</c:v>
                </c:pt>
                <c:pt idx="548">
                  <c:v>0.2614511078131796</c:v>
                </c:pt>
                <c:pt idx="549">
                  <c:v>0.26198709406263593</c:v>
                </c:pt>
                <c:pt idx="550">
                  <c:v>0.26238737198782081</c:v>
                </c:pt>
                <c:pt idx="551">
                  <c:v>0.26284621328838625</c:v>
                </c:pt>
                <c:pt idx="552">
                  <c:v>0.26360247004132231</c:v>
                </c:pt>
                <c:pt idx="553">
                  <c:v>0.26408685227272732</c:v>
                </c:pt>
                <c:pt idx="554">
                  <c:v>0.26450095367551113</c:v>
                </c:pt>
                <c:pt idx="555">
                  <c:v>0.26508525908003483</c:v>
                </c:pt>
                <c:pt idx="556">
                  <c:v>0.26523260574162677</c:v>
                </c:pt>
                <c:pt idx="557">
                  <c:v>0.26561635129404093</c:v>
                </c:pt>
                <c:pt idx="558">
                  <c:v>0.26639448994127884</c:v>
                </c:pt>
                <c:pt idx="559">
                  <c:v>0.26689068854393216</c:v>
                </c:pt>
                <c:pt idx="560">
                  <c:v>0.26711363397129184</c:v>
                </c:pt>
                <c:pt idx="561">
                  <c:v>0.26756146637668554</c:v>
                </c:pt>
                <c:pt idx="562">
                  <c:v>0.26840057416267943</c:v>
                </c:pt>
                <c:pt idx="563">
                  <c:v>0.26896289467703355</c:v>
                </c:pt>
                <c:pt idx="564">
                  <c:v>0.26894798460200087</c:v>
                </c:pt>
                <c:pt idx="565">
                  <c:v>0.26893331770334927</c:v>
                </c:pt>
                <c:pt idx="566">
                  <c:v>0.26973245598086126</c:v>
                </c:pt>
                <c:pt idx="567">
                  <c:v>0.27103006625163112</c:v>
                </c:pt>
                <c:pt idx="568">
                  <c:v>0.27169531604501956</c:v>
                </c:pt>
                <c:pt idx="569">
                  <c:v>0.27155040239234446</c:v>
                </c:pt>
                <c:pt idx="570">
                  <c:v>0.27172017457590264</c:v>
                </c:pt>
                <c:pt idx="571">
                  <c:v>0.2720445713788604</c:v>
                </c:pt>
                <c:pt idx="572">
                  <c:v>0.27248310443127449</c:v>
                </c:pt>
                <c:pt idx="573">
                  <c:v>0.27246748055676384</c:v>
                </c:pt>
                <c:pt idx="574">
                  <c:v>0.27255832918116579</c:v>
                </c:pt>
                <c:pt idx="575">
                  <c:v>0.27376741831230972</c:v>
                </c:pt>
                <c:pt idx="576">
                  <c:v>0.27427888316659421</c:v>
                </c:pt>
                <c:pt idx="577">
                  <c:v>0.27438918584167032</c:v>
                </c:pt>
                <c:pt idx="578">
                  <c:v>0.27492564090365379</c:v>
                </c:pt>
                <c:pt idx="579">
                  <c:v>0.2758558695084819</c:v>
                </c:pt>
                <c:pt idx="580">
                  <c:v>0.27670886547411921</c:v>
                </c:pt>
                <c:pt idx="581">
                  <c:v>0.27658627464114832</c:v>
                </c:pt>
                <c:pt idx="582">
                  <c:v>0.27632237894193123</c:v>
                </c:pt>
                <c:pt idx="583">
                  <c:v>0.27646889404088743</c:v>
                </c:pt>
                <c:pt idx="584">
                  <c:v>0.27705536302740319</c:v>
                </c:pt>
                <c:pt idx="585">
                  <c:v>0.27765874449760769</c:v>
                </c:pt>
                <c:pt idx="586">
                  <c:v>0.2781097988527621</c:v>
                </c:pt>
                <c:pt idx="587">
                  <c:v>0.27833954999999999</c:v>
                </c:pt>
                <c:pt idx="588">
                  <c:v>0.27891249157242287</c:v>
                </c:pt>
                <c:pt idx="589">
                  <c:v>0.27948353070900389</c:v>
                </c:pt>
                <c:pt idx="590">
                  <c:v>0.27983669073510226</c:v>
                </c:pt>
                <c:pt idx="591">
                  <c:v>0.2798513492442366</c:v>
                </c:pt>
                <c:pt idx="592">
                  <c:v>0.28028925410504568</c:v>
                </c:pt>
                <c:pt idx="593">
                  <c:v>0.28108319425837325</c:v>
                </c:pt>
                <c:pt idx="594">
                  <c:v>0.28202841085798169</c:v>
                </c:pt>
                <c:pt idx="595">
                  <c:v>0.28261208453675513</c:v>
                </c:pt>
                <c:pt idx="596">
                  <c:v>0.28283060436602875</c:v>
                </c:pt>
                <c:pt idx="597">
                  <c:v>0.28315213762505442</c:v>
                </c:pt>
                <c:pt idx="598">
                  <c:v>0.2833796597216181</c:v>
                </c:pt>
                <c:pt idx="599">
                  <c:v>0.2839597763429752</c:v>
                </c:pt>
                <c:pt idx="600">
                  <c:v>0.28466857989343192</c:v>
                </c:pt>
                <c:pt idx="601">
                  <c:v>0.28497042257503269</c:v>
                </c:pt>
                <c:pt idx="602">
                  <c:v>0.28468898181818181</c:v>
                </c:pt>
                <c:pt idx="603">
                  <c:v>0.28466302899630275</c:v>
                </c:pt>
                <c:pt idx="604">
                  <c:v>0.2852963727435841</c:v>
                </c:pt>
                <c:pt idx="605">
                  <c:v>0.28616027163440627</c:v>
                </c:pt>
                <c:pt idx="606">
                  <c:v>0.28675087483688561</c:v>
                </c:pt>
                <c:pt idx="607">
                  <c:v>0.28716585610047846</c:v>
                </c:pt>
                <c:pt idx="608">
                  <c:v>0.28759021130382778</c:v>
                </c:pt>
                <c:pt idx="609">
                  <c:v>0.28811234449760764</c:v>
                </c:pt>
                <c:pt idx="610">
                  <c:v>0.28870967432035666</c:v>
                </c:pt>
                <c:pt idx="611">
                  <c:v>0.28942057160722051</c:v>
                </c:pt>
                <c:pt idx="612">
                  <c:v>0.28970156335363201</c:v>
                </c:pt>
                <c:pt idx="613">
                  <c:v>0.28966017794693344</c:v>
                </c:pt>
                <c:pt idx="614">
                  <c:v>0.2899989615104393</c:v>
                </c:pt>
                <c:pt idx="615">
                  <c:v>0.28956112764245323</c:v>
                </c:pt>
                <c:pt idx="616">
                  <c:v>0.28924467793062203</c:v>
                </c:pt>
                <c:pt idx="617">
                  <c:v>0.28941480034797734</c:v>
                </c:pt>
                <c:pt idx="618">
                  <c:v>0.29028957438016528</c:v>
                </c:pt>
                <c:pt idx="619">
                  <c:v>0.29144163417246627</c:v>
                </c:pt>
                <c:pt idx="620">
                  <c:v>0.29225964804262722</c:v>
                </c:pt>
                <c:pt idx="621">
                  <c:v>0.29288878925619838</c:v>
                </c:pt>
                <c:pt idx="622">
                  <c:v>0.29366033725532836</c:v>
                </c:pt>
                <c:pt idx="623">
                  <c:v>0.29420456350587215</c:v>
                </c:pt>
                <c:pt idx="624">
                  <c:v>0.29429976546324493</c:v>
                </c:pt>
                <c:pt idx="625">
                  <c:v>0.29434322565789472</c:v>
                </c:pt>
                <c:pt idx="626">
                  <c:v>0.29510427464114836</c:v>
                </c:pt>
                <c:pt idx="627">
                  <c:v>0.29599902422792518</c:v>
                </c:pt>
                <c:pt idx="628">
                  <c:v>0.29661573758155718</c:v>
                </c:pt>
                <c:pt idx="629">
                  <c:v>0.29693784824923874</c:v>
                </c:pt>
                <c:pt idx="630">
                  <c:v>0.29715205956937801</c:v>
                </c:pt>
                <c:pt idx="631">
                  <c:v>0.29739202552196614</c:v>
                </c:pt>
                <c:pt idx="632">
                  <c:v>0.29775428738038279</c:v>
                </c:pt>
                <c:pt idx="633">
                  <c:v>0.29818738060026106</c:v>
                </c:pt>
                <c:pt idx="634">
                  <c:v>0.29850446643105699</c:v>
                </c:pt>
                <c:pt idx="635">
                  <c:v>0.29925523592322756</c:v>
                </c:pt>
                <c:pt idx="636">
                  <c:v>0.29991436464767296</c:v>
                </c:pt>
                <c:pt idx="637">
                  <c:v>0.30031959782514139</c:v>
                </c:pt>
                <c:pt idx="638">
                  <c:v>0.30082858344932573</c:v>
                </c:pt>
                <c:pt idx="639">
                  <c:v>0.30120183431926922</c:v>
                </c:pt>
                <c:pt idx="640">
                  <c:v>0.30146533659199654</c:v>
                </c:pt>
                <c:pt idx="641">
                  <c:v>0.30161342055241408</c:v>
                </c:pt>
                <c:pt idx="642">
                  <c:v>0.30176263985428448</c:v>
                </c:pt>
                <c:pt idx="643">
                  <c:v>0.30187684772727275</c:v>
                </c:pt>
                <c:pt idx="644">
                  <c:v>0.30171611363636369</c:v>
                </c:pt>
                <c:pt idx="645">
                  <c:v>0.30196540494236623</c:v>
                </c:pt>
                <c:pt idx="646">
                  <c:v>0.3023279907296651</c:v>
                </c:pt>
                <c:pt idx="647">
                  <c:v>0.3027096917409744</c:v>
                </c:pt>
                <c:pt idx="648">
                  <c:v>0.30345685152240104</c:v>
                </c:pt>
                <c:pt idx="649">
                  <c:v>0.30431332933884297</c:v>
                </c:pt>
                <c:pt idx="650">
                  <c:v>0.30472352365158761</c:v>
                </c:pt>
                <c:pt idx="651">
                  <c:v>0.30491699329599825</c:v>
                </c:pt>
                <c:pt idx="652">
                  <c:v>0.30503446802957807</c:v>
                </c:pt>
                <c:pt idx="653">
                  <c:v>0.30523420651370164</c:v>
                </c:pt>
                <c:pt idx="654">
                  <c:v>0.30539019718899524</c:v>
                </c:pt>
                <c:pt idx="655">
                  <c:v>0.30593934150717711</c:v>
                </c:pt>
                <c:pt idx="656">
                  <c:v>0.30691550781317972</c:v>
                </c:pt>
                <c:pt idx="657">
                  <c:v>0.30743828751631141</c:v>
                </c:pt>
                <c:pt idx="658">
                  <c:v>0.30770775521422361</c:v>
                </c:pt>
                <c:pt idx="659">
                  <c:v>0.30826866298390609</c:v>
                </c:pt>
                <c:pt idx="660">
                  <c:v>0.30864116326663765</c:v>
                </c:pt>
                <c:pt idx="661">
                  <c:v>0.30875570837320582</c:v>
                </c:pt>
                <c:pt idx="662">
                  <c:v>0.3095594353088299</c:v>
                </c:pt>
                <c:pt idx="663">
                  <c:v>0.31076665232166156</c:v>
                </c:pt>
                <c:pt idx="664">
                  <c:v>0.31141154551435407</c:v>
                </c:pt>
                <c:pt idx="665">
                  <c:v>0.31139356590365375</c:v>
                </c:pt>
                <c:pt idx="666">
                  <c:v>0.31138262906698561</c:v>
                </c:pt>
                <c:pt idx="667">
                  <c:v>0.31187651085254459</c:v>
                </c:pt>
                <c:pt idx="668">
                  <c:v>0.31267933226402783</c:v>
                </c:pt>
                <c:pt idx="669">
                  <c:v>0.31332024853197044</c:v>
                </c:pt>
                <c:pt idx="670">
                  <c:v>0.31352415101130932</c:v>
                </c:pt>
                <c:pt idx="671">
                  <c:v>0.31377477491300565</c:v>
                </c:pt>
                <c:pt idx="672">
                  <c:v>0.31424017398869075</c:v>
                </c:pt>
                <c:pt idx="673">
                  <c:v>0.31459211427794692</c:v>
                </c:pt>
                <c:pt idx="674">
                  <c:v>0.31479307812092211</c:v>
                </c:pt>
                <c:pt idx="675">
                  <c:v>0.31522518627664203</c:v>
                </c:pt>
                <c:pt idx="676">
                  <c:v>0.31597672573401481</c:v>
                </c:pt>
                <c:pt idx="677">
                  <c:v>0.31682631474010442</c:v>
                </c:pt>
                <c:pt idx="678">
                  <c:v>0.31741861739886917</c:v>
                </c:pt>
                <c:pt idx="679">
                  <c:v>0.3174554708025229</c:v>
                </c:pt>
                <c:pt idx="680">
                  <c:v>0.31710150944976079</c:v>
                </c:pt>
                <c:pt idx="681">
                  <c:v>0.31692433329708569</c:v>
                </c:pt>
                <c:pt idx="682">
                  <c:v>0.31755597395606783</c:v>
                </c:pt>
                <c:pt idx="683">
                  <c:v>0.31818536101565897</c:v>
                </c:pt>
                <c:pt idx="684">
                  <c:v>0.31845808566224443</c:v>
                </c:pt>
                <c:pt idx="685">
                  <c:v>0.31868826533275335</c:v>
                </c:pt>
                <c:pt idx="686">
                  <c:v>0.31923912912679431</c:v>
                </c:pt>
                <c:pt idx="687">
                  <c:v>0.32005456363636364</c:v>
                </c:pt>
                <c:pt idx="688">
                  <c:v>0.32056745123966945</c:v>
                </c:pt>
                <c:pt idx="689">
                  <c:v>0.32093390078294909</c:v>
                </c:pt>
                <c:pt idx="690">
                  <c:v>0.32126461699652026</c:v>
                </c:pt>
                <c:pt idx="691">
                  <c:v>0.32136396289147456</c:v>
                </c:pt>
                <c:pt idx="692">
                  <c:v>0.32172764058286207</c:v>
                </c:pt>
                <c:pt idx="693">
                  <c:v>0.3228317128099174</c:v>
                </c:pt>
                <c:pt idx="694">
                  <c:v>0.32387473847324927</c:v>
                </c:pt>
                <c:pt idx="695">
                  <c:v>0.32424292953458028</c:v>
                </c:pt>
                <c:pt idx="696">
                  <c:v>0.32458162167246629</c:v>
                </c:pt>
                <c:pt idx="697">
                  <c:v>0.32481079321444106</c:v>
                </c:pt>
                <c:pt idx="698">
                  <c:v>0.32519462731622445</c:v>
                </c:pt>
                <c:pt idx="699">
                  <c:v>0.32537621552849061</c:v>
                </c:pt>
                <c:pt idx="700">
                  <c:v>0.32537325922140059</c:v>
                </c:pt>
                <c:pt idx="701">
                  <c:v>0.32552620724771641</c:v>
                </c:pt>
                <c:pt idx="702">
                  <c:v>0.32567714256198343</c:v>
                </c:pt>
                <c:pt idx="703">
                  <c:v>0.32617103077424969</c:v>
                </c:pt>
                <c:pt idx="704">
                  <c:v>0.32685620764462814</c:v>
                </c:pt>
                <c:pt idx="705">
                  <c:v>0.32774931369617222</c:v>
                </c:pt>
                <c:pt idx="706">
                  <c:v>0.32825144716180954</c:v>
                </c:pt>
                <c:pt idx="707">
                  <c:v>0.3287872486080905</c:v>
                </c:pt>
                <c:pt idx="708">
                  <c:v>0.32921197653327533</c:v>
                </c:pt>
                <c:pt idx="709">
                  <c:v>0.32961457836015662</c:v>
                </c:pt>
                <c:pt idx="710">
                  <c:v>0.32966382222705526</c:v>
                </c:pt>
                <c:pt idx="711">
                  <c:v>0.32974314658547194</c:v>
                </c:pt>
                <c:pt idx="712">
                  <c:v>0.33005296047194432</c:v>
                </c:pt>
                <c:pt idx="713">
                  <c:v>0.33058566746411483</c:v>
                </c:pt>
                <c:pt idx="714">
                  <c:v>0.33114791957372769</c:v>
                </c:pt>
                <c:pt idx="715">
                  <c:v>0.33167495485537196</c:v>
                </c:pt>
                <c:pt idx="716">
                  <c:v>0.33243482489669424</c:v>
                </c:pt>
                <c:pt idx="717">
                  <c:v>0.33273440839495433</c:v>
                </c:pt>
                <c:pt idx="718">
                  <c:v>0.33284161389734668</c:v>
                </c:pt>
                <c:pt idx="719">
                  <c:v>0.3334073680295781</c:v>
                </c:pt>
                <c:pt idx="720">
                  <c:v>0.33434823655393647</c:v>
                </c:pt>
                <c:pt idx="721">
                  <c:v>0.33515345872118313</c:v>
                </c:pt>
                <c:pt idx="722">
                  <c:v>0.33552829782514143</c:v>
                </c:pt>
                <c:pt idx="723">
                  <c:v>0.33588212277076984</c:v>
                </c:pt>
                <c:pt idx="724">
                  <c:v>0.33598701790452368</c:v>
                </c:pt>
                <c:pt idx="725">
                  <c:v>0.33623585430622011</c:v>
                </c:pt>
                <c:pt idx="726">
                  <c:v>0.33682476381035231</c:v>
                </c:pt>
                <c:pt idx="727">
                  <c:v>0.33763542483144848</c:v>
                </c:pt>
                <c:pt idx="728">
                  <c:v>0.33846689832535887</c:v>
                </c:pt>
                <c:pt idx="729">
                  <c:v>0.33910394314919529</c:v>
                </c:pt>
                <c:pt idx="730">
                  <c:v>0.33892453240539372</c:v>
                </c:pt>
                <c:pt idx="731">
                  <c:v>0.33879459281209223</c:v>
                </c:pt>
                <c:pt idx="732">
                  <c:v>0.33945615363201387</c:v>
                </c:pt>
                <c:pt idx="733">
                  <c:v>0.34052371090147898</c:v>
                </c:pt>
                <c:pt idx="734">
                  <c:v>0.34094950343083952</c:v>
                </c:pt>
                <c:pt idx="735">
                  <c:v>0.34139890959112656</c:v>
                </c:pt>
                <c:pt idx="736">
                  <c:v>0.34200129078947372</c:v>
                </c:pt>
                <c:pt idx="737">
                  <c:v>0.34265461211396264</c:v>
                </c:pt>
                <c:pt idx="738">
                  <c:v>0.34314572005219662</c:v>
                </c:pt>
                <c:pt idx="739">
                  <c:v>0.34357537650065245</c:v>
                </c:pt>
                <c:pt idx="740">
                  <c:v>0.34362052007394517</c:v>
                </c:pt>
                <c:pt idx="741">
                  <c:v>0.34345312870269679</c:v>
                </c:pt>
                <c:pt idx="742">
                  <c:v>0.3434919825521966</c:v>
                </c:pt>
                <c:pt idx="743">
                  <c:v>0.34384611056437586</c:v>
                </c:pt>
                <c:pt idx="744">
                  <c:v>0.34462733670617662</c:v>
                </c:pt>
                <c:pt idx="745">
                  <c:v>0.34547646128207921</c:v>
                </c:pt>
                <c:pt idx="746">
                  <c:v>0.34594315302849066</c:v>
                </c:pt>
                <c:pt idx="747">
                  <c:v>0.34626073414528052</c:v>
                </c:pt>
                <c:pt idx="748">
                  <c:v>0.34646752444541107</c:v>
                </c:pt>
                <c:pt idx="749">
                  <c:v>0.34670326916050459</c:v>
                </c:pt>
                <c:pt idx="750">
                  <c:v>0.34698462579382339</c:v>
                </c:pt>
                <c:pt idx="751">
                  <c:v>0.34718969773814706</c:v>
                </c:pt>
                <c:pt idx="752">
                  <c:v>0.34774291952479341</c:v>
                </c:pt>
                <c:pt idx="753">
                  <c:v>0.34867079766746412</c:v>
                </c:pt>
                <c:pt idx="754">
                  <c:v>0.34904943784254022</c:v>
                </c:pt>
                <c:pt idx="755">
                  <c:v>0.34877032509786859</c:v>
                </c:pt>
                <c:pt idx="756">
                  <c:v>0.34863867698999568</c:v>
                </c:pt>
                <c:pt idx="757">
                  <c:v>0.34917987347759899</c:v>
                </c:pt>
                <c:pt idx="758">
                  <c:v>0.34981025942257499</c:v>
                </c:pt>
                <c:pt idx="759">
                  <c:v>0.3503423658275337</c:v>
                </c:pt>
                <c:pt idx="760">
                  <c:v>0.35093898409090907</c:v>
                </c:pt>
                <c:pt idx="761">
                  <c:v>0.35149071706176599</c:v>
                </c:pt>
                <c:pt idx="762">
                  <c:v>0.35180157430404524</c:v>
                </c:pt>
                <c:pt idx="763">
                  <c:v>0.35222511149412783</c:v>
                </c:pt>
                <c:pt idx="764">
                  <c:v>0.35302890958025235</c:v>
                </c:pt>
                <c:pt idx="765">
                  <c:v>0.35372849005002177</c:v>
                </c:pt>
                <c:pt idx="766">
                  <c:v>0.35393833522727275</c:v>
                </c:pt>
                <c:pt idx="767">
                  <c:v>0.3539657093301436</c:v>
                </c:pt>
                <c:pt idx="768">
                  <c:v>0.35415188247063945</c:v>
                </c:pt>
                <c:pt idx="769">
                  <c:v>0.35464919966289699</c:v>
                </c:pt>
                <c:pt idx="770">
                  <c:v>0.35530010502392345</c:v>
                </c:pt>
                <c:pt idx="771">
                  <c:v>0.35576792803392776</c:v>
                </c:pt>
                <c:pt idx="772">
                  <c:v>0.35590942596781211</c:v>
                </c:pt>
                <c:pt idx="773">
                  <c:v>0.35612165167464116</c:v>
                </c:pt>
                <c:pt idx="774">
                  <c:v>0.35692458116572423</c:v>
                </c:pt>
                <c:pt idx="775">
                  <c:v>0.35785612012287954</c:v>
                </c:pt>
                <c:pt idx="776">
                  <c:v>0.35846160047846898</c:v>
                </c:pt>
                <c:pt idx="777">
                  <c:v>0.35949084463897341</c:v>
                </c:pt>
                <c:pt idx="778">
                  <c:v>0.35985405258264463</c:v>
                </c:pt>
                <c:pt idx="779">
                  <c:v>0.35994268040996091</c:v>
                </c:pt>
                <c:pt idx="780">
                  <c:v>0.36009202252066108</c:v>
                </c:pt>
                <c:pt idx="781">
                  <c:v>0.36028248983253591</c:v>
                </c:pt>
                <c:pt idx="782">
                  <c:v>0.36067738668986521</c:v>
                </c:pt>
                <c:pt idx="783">
                  <c:v>0.36117124774358422</c:v>
                </c:pt>
                <c:pt idx="784">
                  <c:v>0.36133605176163547</c:v>
                </c:pt>
                <c:pt idx="785">
                  <c:v>0.3614466794367116</c:v>
                </c:pt>
                <c:pt idx="786">
                  <c:v>0.36191828327533709</c:v>
                </c:pt>
                <c:pt idx="787">
                  <c:v>0.36254231621900823</c:v>
                </c:pt>
                <c:pt idx="788">
                  <c:v>0.3626659029741191</c:v>
                </c:pt>
                <c:pt idx="789">
                  <c:v>0.36258815370269687</c:v>
                </c:pt>
                <c:pt idx="790">
                  <c:v>0.36276345274032185</c:v>
                </c:pt>
                <c:pt idx="791">
                  <c:v>0.36327544660178335</c:v>
                </c:pt>
                <c:pt idx="792">
                  <c:v>0.36372809338842976</c:v>
                </c:pt>
                <c:pt idx="793">
                  <c:v>0.3641481064430187</c:v>
                </c:pt>
                <c:pt idx="794">
                  <c:v>0.36482396842105264</c:v>
                </c:pt>
                <c:pt idx="795">
                  <c:v>0.36558460482818617</c:v>
                </c:pt>
                <c:pt idx="796">
                  <c:v>0.36617196800239232</c:v>
                </c:pt>
                <c:pt idx="797">
                  <c:v>0.36667404282840371</c:v>
                </c:pt>
                <c:pt idx="798">
                  <c:v>0.3669680329436712</c:v>
                </c:pt>
                <c:pt idx="799">
                  <c:v>0.36704320092431486</c:v>
                </c:pt>
                <c:pt idx="800">
                  <c:v>0.36739003217159633</c:v>
                </c:pt>
                <c:pt idx="801">
                  <c:v>0.36809072947477167</c:v>
                </c:pt>
                <c:pt idx="802">
                  <c:v>0.36888207008481949</c:v>
                </c:pt>
                <c:pt idx="803">
                  <c:v>0.36942588811439758</c:v>
                </c:pt>
                <c:pt idx="804">
                  <c:v>0.36969170446389732</c:v>
                </c:pt>
                <c:pt idx="805">
                  <c:v>0.36986007886581124</c:v>
                </c:pt>
                <c:pt idx="806">
                  <c:v>0.37038248406916052</c:v>
                </c:pt>
                <c:pt idx="807">
                  <c:v>0.37095045073945199</c:v>
                </c:pt>
                <c:pt idx="808">
                  <c:v>0.37132016150500219</c:v>
                </c:pt>
                <c:pt idx="809">
                  <c:v>0.37149580905828616</c:v>
                </c:pt>
                <c:pt idx="810">
                  <c:v>0.37161463826663771</c:v>
                </c:pt>
                <c:pt idx="811">
                  <c:v>0.37211206671922581</c:v>
                </c:pt>
                <c:pt idx="812">
                  <c:v>0.37263027520661163</c:v>
                </c:pt>
                <c:pt idx="813">
                  <c:v>0.37291494793388436</c:v>
                </c:pt>
                <c:pt idx="814">
                  <c:v>0.37342992563070893</c:v>
                </c:pt>
                <c:pt idx="815">
                  <c:v>0.37432837274902131</c:v>
                </c:pt>
                <c:pt idx="816">
                  <c:v>0.37370892905611136</c:v>
                </c:pt>
                <c:pt idx="817">
                  <c:v>0.37344213264462817</c:v>
                </c:pt>
                <c:pt idx="818">
                  <c:v>0.37409077953458025</c:v>
                </c:pt>
                <c:pt idx="819">
                  <c:v>0.37475293301435408</c:v>
                </c:pt>
                <c:pt idx="820">
                  <c:v>0.37518815167464115</c:v>
                </c:pt>
                <c:pt idx="821">
                  <c:v>0.37560106526750764</c:v>
                </c:pt>
                <c:pt idx="822">
                  <c:v>0.37615127603305787</c:v>
                </c:pt>
                <c:pt idx="823">
                  <c:v>0.37692577548390604</c:v>
                </c:pt>
                <c:pt idx="824">
                  <c:v>0.37746795712809916</c:v>
                </c:pt>
                <c:pt idx="825">
                  <c:v>0.37759726596889953</c:v>
                </c:pt>
                <c:pt idx="826">
                  <c:v>0.37788026594171381</c:v>
                </c:pt>
                <c:pt idx="827">
                  <c:v>0.3784692281317964</c:v>
                </c:pt>
                <c:pt idx="828">
                  <c:v>0.37893041913875602</c:v>
                </c:pt>
                <c:pt idx="829">
                  <c:v>0.3791775</c:v>
                </c:pt>
                <c:pt idx="830">
                  <c:v>0.37969187942583726</c:v>
                </c:pt>
                <c:pt idx="831">
                  <c:v>0.38033953551000443</c:v>
                </c:pt>
                <c:pt idx="832">
                  <c:v>0.38101247921378856</c:v>
                </c:pt>
                <c:pt idx="833">
                  <c:v>0.38152104565028278</c:v>
                </c:pt>
                <c:pt idx="834">
                  <c:v>0.38200786012396698</c:v>
                </c:pt>
                <c:pt idx="835">
                  <c:v>0.38233851513701611</c:v>
                </c:pt>
                <c:pt idx="836">
                  <c:v>0.38225645247390172</c:v>
                </c:pt>
                <c:pt idx="837">
                  <c:v>0.38212467928447152</c:v>
                </c:pt>
                <c:pt idx="838">
                  <c:v>0.382235790430622</c:v>
                </c:pt>
                <c:pt idx="839">
                  <c:v>0.38254852135711181</c:v>
                </c:pt>
                <c:pt idx="840">
                  <c:v>0.38341211770334926</c:v>
                </c:pt>
                <c:pt idx="841">
                  <c:v>0.3848239812092214</c:v>
                </c:pt>
                <c:pt idx="842">
                  <c:v>0.38554007567420617</c:v>
                </c:pt>
                <c:pt idx="843">
                  <c:v>0.38545624567203135</c:v>
                </c:pt>
                <c:pt idx="844">
                  <c:v>0.3856091788277512</c:v>
                </c:pt>
                <c:pt idx="845">
                  <c:v>0.38638700642127016</c:v>
                </c:pt>
                <c:pt idx="846">
                  <c:v>0.38711569551979119</c:v>
                </c:pt>
                <c:pt idx="847">
                  <c:v>0.38737833801652893</c:v>
                </c:pt>
                <c:pt idx="848">
                  <c:v>0.38743547942583734</c:v>
                </c:pt>
                <c:pt idx="849">
                  <c:v>0.38766053762505437</c:v>
                </c:pt>
                <c:pt idx="850">
                  <c:v>0.38832386994345369</c:v>
                </c:pt>
                <c:pt idx="851">
                  <c:v>0.38906391873640711</c:v>
                </c:pt>
                <c:pt idx="852">
                  <c:v>0.38987545101674637</c:v>
                </c:pt>
                <c:pt idx="853">
                  <c:v>0.39033916190735102</c:v>
                </c:pt>
                <c:pt idx="854">
                  <c:v>0.39039151749130052</c:v>
                </c:pt>
                <c:pt idx="855">
                  <c:v>0.39025697875706827</c:v>
                </c:pt>
                <c:pt idx="856">
                  <c:v>0.39057219209438893</c:v>
                </c:pt>
                <c:pt idx="857">
                  <c:v>0.39166473396041757</c:v>
                </c:pt>
                <c:pt idx="858">
                  <c:v>0.39283215658982168</c:v>
                </c:pt>
                <c:pt idx="859">
                  <c:v>0.39350737722923013</c:v>
                </c:pt>
                <c:pt idx="860">
                  <c:v>0.39356950230535015</c:v>
                </c:pt>
                <c:pt idx="861">
                  <c:v>0.39277300003262289</c:v>
                </c:pt>
                <c:pt idx="862">
                  <c:v>0.39327779134406271</c:v>
                </c:pt>
                <c:pt idx="863">
                  <c:v>0.39364620269682471</c:v>
                </c:pt>
                <c:pt idx="864">
                  <c:v>0.39418351920400169</c:v>
                </c:pt>
                <c:pt idx="865">
                  <c:v>0.39449930834602004</c:v>
                </c:pt>
                <c:pt idx="866">
                  <c:v>0.39498866064049581</c:v>
                </c:pt>
                <c:pt idx="867">
                  <c:v>0.39542640583949545</c:v>
                </c:pt>
                <c:pt idx="868">
                  <c:v>0.39558982345041332</c:v>
                </c:pt>
                <c:pt idx="869">
                  <c:v>0.3959360972433667</c:v>
                </c:pt>
                <c:pt idx="870">
                  <c:v>0.3966128027511962</c:v>
                </c:pt>
                <c:pt idx="871">
                  <c:v>0.3972953022129187</c:v>
                </c:pt>
                <c:pt idx="872">
                  <c:v>0.39788877011744239</c:v>
                </c:pt>
                <c:pt idx="873">
                  <c:v>0.39838715483906051</c:v>
                </c:pt>
                <c:pt idx="874">
                  <c:v>0.39889773476511525</c:v>
                </c:pt>
                <c:pt idx="875">
                  <c:v>0.39931714947803393</c:v>
                </c:pt>
                <c:pt idx="876">
                  <c:v>0.39940256694758591</c:v>
                </c:pt>
                <c:pt idx="877">
                  <c:v>0.39929719978795125</c:v>
                </c:pt>
                <c:pt idx="878">
                  <c:v>0.39976066124401921</c:v>
                </c:pt>
                <c:pt idx="879">
                  <c:v>0.40052711896476728</c:v>
                </c:pt>
                <c:pt idx="880">
                  <c:v>0.40083758643431933</c:v>
                </c:pt>
                <c:pt idx="881">
                  <c:v>0.4008095720313179</c:v>
                </c:pt>
                <c:pt idx="882">
                  <c:v>0.40137927665289258</c:v>
                </c:pt>
                <c:pt idx="883">
                  <c:v>0.40248945365919964</c:v>
                </c:pt>
                <c:pt idx="884">
                  <c:v>0.40323494994562853</c:v>
                </c:pt>
                <c:pt idx="885">
                  <c:v>0.4046935292409744</c:v>
                </c:pt>
                <c:pt idx="886">
                  <c:v>0.40531974798825576</c:v>
                </c:pt>
                <c:pt idx="887">
                  <c:v>0.40522369238799488</c:v>
                </c:pt>
                <c:pt idx="888">
                  <c:v>0.40480655624184431</c:v>
                </c:pt>
                <c:pt idx="889">
                  <c:v>0.40468892861026534</c:v>
                </c:pt>
                <c:pt idx="890">
                  <c:v>0.40482060273488474</c:v>
                </c:pt>
                <c:pt idx="891">
                  <c:v>0.40520518739669426</c:v>
                </c:pt>
                <c:pt idx="892">
                  <c:v>0.40583132908329705</c:v>
                </c:pt>
                <c:pt idx="893">
                  <c:v>0.4062136288875598</c:v>
                </c:pt>
                <c:pt idx="894">
                  <c:v>0.40663524773814708</c:v>
                </c:pt>
                <c:pt idx="895">
                  <c:v>0.40728962706611577</c:v>
                </c:pt>
                <c:pt idx="896">
                  <c:v>0.40785590881905182</c:v>
                </c:pt>
                <c:pt idx="897">
                  <c:v>0.40817644426924748</c:v>
                </c:pt>
                <c:pt idx="898">
                  <c:v>0.40846569398651589</c:v>
                </c:pt>
                <c:pt idx="899">
                  <c:v>0.40879864963027412</c:v>
                </c:pt>
                <c:pt idx="900">
                  <c:v>0.4094645656807307</c:v>
                </c:pt>
                <c:pt idx="901">
                  <c:v>0.40994530832970855</c:v>
                </c:pt>
                <c:pt idx="902">
                  <c:v>0.41041215837320577</c:v>
                </c:pt>
                <c:pt idx="903">
                  <c:v>0.41090269541104829</c:v>
                </c:pt>
                <c:pt idx="904">
                  <c:v>0.41099947807198778</c:v>
                </c:pt>
                <c:pt idx="905">
                  <c:v>0.41115746620813393</c:v>
                </c:pt>
                <c:pt idx="906">
                  <c:v>0.41109443679860808</c:v>
                </c:pt>
                <c:pt idx="907">
                  <c:v>0.41155164633536323</c:v>
                </c:pt>
                <c:pt idx="908">
                  <c:v>0.41227229123531978</c:v>
                </c:pt>
                <c:pt idx="909">
                  <c:v>0.41281314525337104</c:v>
                </c:pt>
                <c:pt idx="910">
                  <c:v>0.41295478678229663</c:v>
                </c:pt>
                <c:pt idx="911">
                  <c:v>0.41326766779578078</c:v>
                </c:pt>
                <c:pt idx="912">
                  <c:v>0.41401187616354934</c:v>
                </c:pt>
                <c:pt idx="913">
                  <c:v>0.41448701613745109</c:v>
                </c:pt>
                <c:pt idx="914">
                  <c:v>0.41478781675184867</c:v>
                </c:pt>
                <c:pt idx="915">
                  <c:v>0.41496700716072205</c:v>
                </c:pt>
                <c:pt idx="916">
                  <c:v>0.41536979425837323</c:v>
                </c:pt>
                <c:pt idx="917">
                  <c:v>0.41578781076011317</c:v>
                </c:pt>
                <c:pt idx="918">
                  <c:v>0.41645300598086121</c:v>
                </c:pt>
                <c:pt idx="919">
                  <c:v>0.41724731215745975</c:v>
                </c:pt>
                <c:pt idx="920">
                  <c:v>0.41779837218355809</c:v>
                </c:pt>
                <c:pt idx="921">
                  <c:v>0.41797047606024357</c:v>
                </c:pt>
                <c:pt idx="922">
                  <c:v>0.41832863842975215</c:v>
                </c:pt>
                <c:pt idx="923">
                  <c:v>0.41881331739343192</c:v>
                </c:pt>
                <c:pt idx="924">
                  <c:v>0.41905366762722929</c:v>
                </c:pt>
                <c:pt idx="925">
                  <c:v>0.41911891618094826</c:v>
                </c:pt>
                <c:pt idx="926">
                  <c:v>0.4197424134732492</c:v>
                </c:pt>
                <c:pt idx="927">
                  <c:v>0.42035159787951287</c:v>
                </c:pt>
                <c:pt idx="928">
                  <c:v>0.42024079144736842</c:v>
                </c:pt>
                <c:pt idx="929">
                  <c:v>0.42017790213679862</c:v>
                </c:pt>
                <c:pt idx="930">
                  <c:v>0.42068186117877343</c:v>
                </c:pt>
                <c:pt idx="931">
                  <c:v>0.42157587527729451</c:v>
                </c:pt>
                <c:pt idx="932">
                  <c:v>0.42249989244780345</c:v>
                </c:pt>
                <c:pt idx="933">
                  <c:v>0.42284105725315352</c:v>
                </c:pt>
                <c:pt idx="934">
                  <c:v>0.42362877365702478</c:v>
                </c:pt>
                <c:pt idx="935">
                  <c:v>0.42436670421922579</c:v>
                </c:pt>
                <c:pt idx="936">
                  <c:v>0.42366213662461938</c:v>
                </c:pt>
                <c:pt idx="937">
                  <c:v>0.42387912640278386</c:v>
                </c:pt>
                <c:pt idx="938">
                  <c:v>0.42451245900391477</c:v>
                </c:pt>
                <c:pt idx="939">
                  <c:v>0.42540218829382348</c:v>
                </c:pt>
                <c:pt idx="940">
                  <c:v>0.42610568538494997</c:v>
                </c:pt>
                <c:pt idx="941">
                  <c:v>0.42659807020443669</c:v>
                </c:pt>
                <c:pt idx="942">
                  <c:v>0.42688997909417148</c:v>
                </c:pt>
                <c:pt idx="943">
                  <c:v>0.42717275980861247</c:v>
                </c:pt>
                <c:pt idx="944">
                  <c:v>0.42732256756198339</c:v>
                </c:pt>
                <c:pt idx="945">
                  <c:v>0.42817872727272727</c:v>
                </c:pt>
                <c:pt idx="946">
                  <c:v>0.4288008027403219</c:v>
                </c:pt>
                <c:pt idx="947">
                  <c:v>0.42903804966833403</c:v>
                </c:pt>
                <c:pt idx="948">
                  <c:v>0.42908800445846013</c:v>
                </c:pt>
                <c:pt idx="949">
                  <c:v>0.42955288858199214</c:v>
                </c:pt>
                <c:pt idx="950">
                  <c:v>0.4304695571172249</c:v>
                </c:pt>
                <c:pt idx="951">
                  <c:v>0.43103221961722488</c:v>
                </c:pt>
                <c:pt idx="952">
                  <c:v>0.43124381483253593</c:v>
                </c:pt>
                <c:pt idx="953">
                  <c:v>0.43128367067203138</c:v>
                </c:pt>
                <c:pt idx="954">
                  <c:v>0.43179378502609833</c:v>
                </c:pt>
                <c:pt idx="955">
                  <c:v>0.43239585194106134</c:v>
                </c:pt>
                <c:pt idx="956">
                  <c:v>0.43286214963027403</c:v>
                </c:pt>
                <c:pt idx="957">
                  <c:v>0.43326998369943454</c:v>
                </c:pt>
                <c:pt idx="958">
                  <c:v>0.43354395071226609</c:v>
                </c:pt>
                <c:pt idx="959">
                  <c:v>0.4338382392290126</c:v>
                </c:pt>
                <c:pt idx="960">
                  <c:v>0.43452389948347109</c:v>
                </c:pt>
                <c:pt idx="961">
                  <c:v>0.43479919062635924</c:v>
                </c:pt>
                <c:pt idx="962">
                  <c:v>0.43475396201609395</c:v>
                </c:pt>
                <c:pt idx="963">
                  <c:v>0.43491596552849071</c:v>
                </c:pt>
                <c:pt idx="964">
                  <c:v>0.43534314342105263</c:v>
                </c:pt>
                <c:pt idx="965">
                  <c:v>0.43575136578947371</c:v>
                </c:pt>
                <c:pt idx="966">
                  <c:v>0.43607270039691171</c:v>
                </c:pt>
                <c:pt idx="967">
                  <c:v>0.43641289934210525</c:v>
                </c:pt>
                <c:pt idx="968">
                  <c:v>0.43686545650282738</c:v>
                </c:pt>
                <c:pt idx="969">
                  <c:v>0.43713649798825577</c:v>
                </c:pt>
                <c:pt idx="970">
                  <c:v>0.43781190313179641</c:v>
                </c:pt>
                <c:pt idx="971">
                  <c:v>0.43844233256850801</c:v>
                </c:pt>
                <c:pt idx="972">
                  <c:v>0.43873236818181827</c:v>
                </c:pt>
                <c:pt idx="973">
                  <c:v>0.43876797738147022</c:v>
                </c:pt>
                <c:pt idx="974">
                  <c:v>0.43892038845150066</c:v>
                </c:pt>
                <c:pt idx="975">
                  <c:v>0.43943156179860815</c:v>
                </c:pt>
                <c:pt idx="976">
                  <c:v>0.43993817894736836</c:v>
                </c:pt>
                <c:pt idx="977">
                  <c:v>0.44095326226620268</c:v>
                </c:pt>
                <c:pt idx="978">
                  <c:v>0.44235745332753379</c:v>
                </c:pt>
                <c:pt idx="979">
                  <c:v>0.44322548641800785</c:v>
                </c:pt>
                <c:pt idx="980">
                  <c:v>0.44314352022618531</c:v>
                </c:pt>
                <c:pt idx="981">
                  <c:v>0.44306636854610704</c:v>
                </c:pt>
                <c:pt idx="982">
                  <c:v>0.4431697716942149</c:v>
                </c:pt>
                <c:pt idx="983">
                  <c:v>0.44340133993040459</c:v>
                </c:pt>
                <c:pt idx="984">
                  <c:v>0.44357605741626804</c:v>
                </c:pt>
                <c:pt idx="985">
                  <c:v>0.44378952105806874</c:v>
                </c:pt>
                <c:pt idx="986">
                  <c:v>0.4437148285885168</c:v>
                </c:pt>
                <c:pt idx="987">
                  <c:v>0.4441270674641149</c:v>
                </c:pt>
                <c:pt idx="988">
                  <c:v>0.44495875479012609</c:v>
                </c:pt>
                <c:pt idx="989">
                  <c:v>0.44552757161809486</c:v>
                </c:pt>
                <c:pt idx="990">
                  <c:v>0.44623576525119618</c:v>
                </c:pt>
                <c:pt idx="991">
                  <c:v>0.44705941128751642</c:v>
                </c:pt>
                <c:pt idx="992">
                  <c:v>0.44749285036972591</c:v>
                </c:pt>
                <c:pt idx="993">
                  <c:v>0.4476856072857765</c:v>
                </c:pt>
                <c:pt idx="994">
                  <c:v>0.44816560557851237</c:v>
                </c:pt>
                <c:pt idx="995">
                  <c:v>0.44847615347977388</c:v>
                </c:pt>
                <c:pt idx="996">
                  <c:v>0.44862157397237928</c:v>
                </c:pt>
                <c:pt idx="997">
                  <c:v>0.44892331829056115</c:v>
                </c:pt>
                <c:pt idx="998">
                  <c:v>0.44945548890822101</c:v>
                </c:pt>
                <c:pt idx="999">
                  <c:v>0.45013352811548496</c:v>
                </c:pt>
                <c:pt idx="1000">
                  <c:v>0.45078465632883863</c:v>
                </c:pt>
                <c:pt idx="1001">
                  <c:v>0.4514907261146151</c:v>
                </c:pt>
                <c:pt idx="1002">
                  <c:v>0.45185203396041757</c:v>
                </c:pt>
                <c:pt idx="1003">
                  <c:v>0.45180494518812525</c:v>
                </c:pt>
                <c:pt idx="1004">
                  <c:v>0.45230750149521531</c:v>
                </c:pt>
                <c:pt idx="1005">
                  <c:v>0.45305324889082216</c:v>
                </c:pt>
                <c:pt idx="1006">
                  <c:v>0.45323013382992611</c:v>
                </c:pt>
                <c:pt idx="1007">
                  <c:v>0.45293788160069592</c:v>
                </c:pt>
                <c:pt idx="1008">
                  <c:v>0.45336010909090912</c:v>
                </c:pt>
                <c:pt idx="1009">
                  <c:v>0.45434837211831236</c:v>
                </c:pt>
                <c:pt idx="1010">
                  <c:v>0.45487664593301436</c:v>
                </c:pt>
                <c:pt idx="1011">
                  <c:v>0.45488924368747286</c:v>
                </c:pt>
                <c:pt idx="1012">
                  <c:v>0.4549115072857764</c:v>
                </c:pt>
                <c:pt idx="1013">
                  <c:v>0.45545893695084827</c:v>
                </c:pt>
                <c:pt idx="1014">
                  <c:v>0.45641313404197481</c:v>
                </c:pt>
                <c:pt idx="1015">
                  <c:v>0.45725525675837325</c:v>
                </c:pt>
                <c:pt idx="1016">
                  <c:v>0.45767307579382338</c:v>
                </c:pt>
                <c:pt idx="1017">
                  <c:v>0.45820131861678987</c:v>
                </c:pt>
                <c:pt idx="1018">
                  <c:v>0.45839686737712049</c:v>
                </c:pt>
                <c:pt idx="1019">
                  <c:v>0.45764773158438449</c:v>
                </c:pt>
                <c:pt idx="1020">
                  <c:v>0.45765453719008264</c:v>
                </c:pt>
                <c:pt idx="1021">
                  <c:v>0.45828872769682472</c:v>
                </c:pt>
                <c:pt idx="1022">
                  <c:v>0.45868503829926044</c:v>
                </c:pt>
                <c:pt idx="1023">
                  <c:v>0.45897101369073517</c:v>
                </c:pt>
                <c:pt idx="1024">
                  <c:v>0.45945636748586344</c:v>
                </c:pt>
                <c:pt idx="1025">
                  <c:v>0.46036339342105259</c:v>
                </c:pt>
                <c:pt idx="1026">
                  <c:v>0.46099304432361893</c:v>
                </c:pt>
                <c:pt idx="1027">
                  <c:v>0.46163116513701613</c:v>
                </c:pt>
                <c:pt idx="1028">
                  <c:v>0.46246960677468463</c:v>
                </c:pt>
                <c:pt idx="1029">
                  <c:v>0.46317390681818182</c:v>
                </c:pt>
                <c:pt idx="1030">
                  <c:v>0.46365423095911262</c:v>
                </c:pt>
                <c:pt idx="1031">
                  <c:v>0.46427565397999127</c:v>
                </c:pt>
                <c:pt idx="1032">
                  <c:v>0.46469451739886913</c:v>
                </c:pt>
                <c:pt idx="1033">
                  <c:v>0.46511349624836879</c:v>
                </c:pt>
                <c:pt idx="1034">
                  <c:v>0.46513308088299266</c:v>
                </c:pt>
                <c:pt idx="1035">
                  <c:v>0.46547062619073509</c:v>
                </c:pt>
                <c:pt idx="1036">
                  <c:v>0.46594354151805129</c:v>
                </c:pt>
                <c:pt idx="1037">
                  <c:v>0.46661089276859502</c:v>
                </c:pt>
                <c:pt idx="1038">
                  <c:v>0.46727718536320145</c:v>
                </c:pt>
                <c:pt idx="1039">
                  <c:v>0.4671753177468464</c:v>
                </c:pt>
                <c:pt idx="1040">
                  <c:v>0.46693724810787296</c:v>
                </c:pt>
                <c:pt idx="1041">
                  <c:v>0.4672811298281862</c:v>
                </c:pt>
                <c:pt idx="1042">
                  <c:v>0.46764494774902132</c:v>
                </c:pt>
                <c:pt idx="1043">
                  <c:v>0.46786972205306654</c:v>
                </c:pt>
                <c:pt idx="1044">
                  <c:v>0.4680069520117443</c:v>
                </c:pt>
                <c:pt idx="1045">
                  <c:v>0.46895302542409745</c:v>
                </c:pt>
                <c:pt idx="1046">
                  <c:v>0.47018963392235757</c:v>
                </c:pt>
                <c:pt idx="1047">
                  <c:v>0.47112545705197911</c:v>
                </c:pt>
                <c:pt idx="1048">
                  <c:v>0.47144728205741632</c:v>
                </c:pt>
                <c:pt idx="1049">
                  <c:v>0.4715630306981296</c:v>
                </c:pt>
                <c:pt idx="1050">
                  <c:v>0.47153666382122661</c:v>
                </c:pt>
                <c:pt idx="1051">
                  <c:v>0.47237133232927364</c:v>
                </c:pt>
                <c:pt idx="1052">
                  <c:v>0.47315943224771639</c:v>
                </c:pt>
                <c:pt idx="1053">
                  <c:v>0.47351831752936063</c:v>
                </c:pt>
                <c:pt idx="1054">
                  <c:v>0.47340816366898658</c:v>
                </c:pt>
                <c:pt idx="1055">
                  <c:v>0.47307562588081775</c:v>
                </c:pt>
                <c:pt idx="1056">
                  <c:v>0.47311381848086131</c:v>
                </c:pt>
                <c:pt idx="1057">
                  <c:v>0.47375391076011319</c:v>
                </c:pt>
                <c:pt idx="1058">
                  <c:v>0.47479013481948679</c:v>
                </c:pt>
                <c:pt idx="1059">
                  <c:v>0.47582412588625494</c:v>
                </c:pt>
                <c:pt idx="1060">
                  <c:v>0.47544583164963033</c:v>
                </c:pt>
                <c:pt idx="1061">
                  <c:v>0.4752212724445411</c:v>
                </c:pt>
                <c:pt idx="1062">
                  <c:v>0.47476130714441062</c:v>
                </c:pt>
                <c:pt idx="1063">
                  <c:v>0.4751388414093084</c:v>
                </c:pt>
                <c:pt idx="1064">
                  <c:v>0.47588052804480213</c:v>
                </c:pt>
                <c:pt idx="1065">
                  <c:v>0.47696048832644627</c:v>
                </c:pt>
                <c:pt idx="1066">
                  <c:v>0.47780240374075689</c:v>
                </c:pt>
                <c:pt idx="1067">
                  <c:v>0.47832122199869515</c:v>
                </c:pt>
                <c:pt idx="1068">
                  <c:v>0.4788061758481949</c:v>
                </c:pt>
                <c:pt idx="1069">
                  <c:v>0.47924566696389737</c:v>
                </c:pt>
                <c:pt idx="1070">
                  <c:v>0.47946537416267943</c:v>
                </c:pt>
                <c:pt idx="1071">
                  <c:v>0.47999430071770338</c:v>
                </c:pt>
                <c:pt idx="1072">
                  <c:v>0.48053237438016527</c:v>
                </c:pt>
                <c:pt idx="1073">
                  <c:v>0.48100357137886041</c:v>
                </c:pt>
                <c:pt idx="1074">
                  <c:v>0.48124173053501529</c:v>
                </c:pt>
                <c:pt idx="1075">
                  <c:v>0.48167990464332322</c:v>
                </c:pt>
                <c:pt idx="1076">
                  <c:v>0.48208014294258378</c:v>
                </c:pt>
                <c:pt idx="1077">
                  <c:v>0.48227012551109177</c:v>
                </c:pt>
                <c:pt idx="1078">
                  <c:v>0.48283378052414094</c:v>
                </c:pt>
                <c:pt idx="1079">
                  <c:v>0.48362373037190087</c:v>
                </c:pt>
                <c:pt idx="1080">
                  <c:v>0.484105261314702</c:v>
                </c:pt>
                <c:pt idx="1081">
                  <c:v>0.48420890669856465</c:v>
                </c:pt>
                <c:pt idx="1082">
                  <c:v>0.48451916931818184</c:v>
                </c:pt>
                <c:pt idx="1083">
                  <c:v>0.48529565384949974</c:v>
                </c:pt>
                <c:pt idx="1084">
                  <c:v>0.48614374828186174</c:v>
                </c:pt>
                <c:pt idx="1085">
                  <c:v>0.48661116213571121</c:v>
                </c:pt>
                <c:pt idx="1086">
                  <c:v>0.48670973546107005</c:v>
                </c:pt>
                <c:pt idx="1087">
                  <c:v>0.48674550960743806</c:v>
                </c:pt>
                <c:pt idx="1088">
                  <c:v>0.48723626476729009</c:v>
                </c:pt>
                <c:pt idx="1089">
                  <c:v>0.4883782224445411</c:v>
                </c:pt>
                <c:pt idx="1090">
                  <c:v>0.48915164545454537</c:v>
                </c:pt>
                <c:pt idx="1091">
                  <c:v>0.48898350800347978</c:v>
                </c:pt>
                <c:pt idx="1092">
                  <c:v>0.48864269832535884</c:v>
                </c:pt>
                <c:pt idx="1093">
                  <c:v>0.48877673492822959</c:v>
                </c:pt>
                <c:pt idx="1094">
                  <c:v>0.48958055472488043</c:v>
                </c:pt>
                <c:pt idx="1095">
                  <c:v>0.4904996727272728</c:v>
                </c:pt>
                <c:pt idx="1096">
                  <c:v>0.49097051441387568</c:v>
                </c:pt>
                <c:pt idx="1097">
                  <c:v>0.49118280208786436</c:v>
                </c:pt>
                <c:pt idx="1098">
                  <c:v>0.49178335616572422</c:v>
                </c:pt>
                <c:pt idx="1099">
                  <c:v>0.49220463278599397</c:v>
                </c:pt>
                <c:pt idx="1100">
                  <c:v>0.49241043415071772</c:v>
                </c:pt>
                <c:pt idx="1101">
                  <c:v>0.49260145210961293</c:v>
                </c:pt>
                <c:pt idx="1102">
                  <c:v>0.49398556779034364</c:v>
                </c:pt>
                <c:pt idx="1103">
                  <c:v>0.49509327966507177</c:v>
                </c:pt>
                <c:pt idx="1104">
                  <c:v>0.49558051900282735</c:v>
                </c:pt>
                <c:pt idx="1105">
                  <c:v>0.49603150158764681</c:v>
                </c:pt>
                <c:pt idx="1106">
                  <c:v>0.49634896136363638</c:v>
                </c:pt>
                <c:pt idx="1107">
                  <c:v>0.49649323420508912</c:v>
                </c:pt>
                <c:pt idx="1108">
                  <c:v>0.49644942191170077</c:v>
                </c:pt>
                <c:pt idx="1109">
                  <c:v>0.49705902269464985</c:v>
                </c:pt>
                <c:pt idx="1110">
                  <c:v>0.49744314043062199</c:v>
                </c:pt>
                <c:pt idx="1111">
                  <c:v>0.49752504777076989</c:v>
                </c:pt>
                <c:pt idx="1112">
                  <c:v>0.49799686239125701</c:v>
                </c:pt>
                <c:pt idx="1113">
                  <c:v>0.49882062231948665</c:v>
                </c:pt>
                <c:pt idx="1114">
                  <c:v>0.49931875867768588</c:v>
                </c:pt>
                <c:pt idx="1115">
                  <c:v>0.49929858123097004</c:v>
                </c:pt>
                <c:pt idx="1116">
                  <c:v>0.49925122814267076</c:v>
                </c:pt>
                <c:pt idx="1117">
                  <c:v>0.4993819813397129</c:v>
                </c:pt>
                <c:pt idx="1118">
                  <c:v>0.49980449960852547</c:v>
                </c:pt>
                <c:pt idx="1119">
                  <c:v>0.50045422230861247</c:v>
                </c:pt>
                <c:pt idx="1120">
                  <c:v>0.50129024797738142</c:v>
                </c:pt>
                <c:pt idx="1121">
                  <c:v>0.50185013778816878</c:v>
                </c:pt>
                <c:pt idx="1122">
                  <c:v>0.50188639586776862</c:v>
                </c:pt>
                <c:pt idx="1123">
                  <c:v>0.50197105263157893</c:v>
                </c:pt>
                <c:pt idx="1124">
                  <c:v>0.5024850739234451</c:v>
                </c:pt>
                <c:pt idx="1125">
                  <c:v>0.50340405927033505</c:v>
                </c:pt>
                <c:pt idx="1126">
                  <c:v>0.50393005514354061</c:v>
                </c:pt>
                <c:pt idx="1127">
                  <c:v>0.50417110225641593</c:v>
                </c:pt>
                <c:pt idx="1128">
                  <c:v>0.50439869377990432</c:v>
                </c:pt>
                <c:pt idx="1129">
                  <c:v>0.50506024388864734</c:v>
                </c:pt>
                <c:pt idx="1130">
                  <c:v>0.50557772818616797</c:v>
                </c:pt>
                <c:pt idx="1131">
                  <c:v>0.50555446228795142</c:v>
                </c:pt>
                <c:pt idx="1132">
                  <c:v>0.50575223050782947</c:v>
                </c:pt>
                <c:pt idx="1133">
                  <c:v>0.50649874568290554</c:v>
                </c:pt>
                <c:pt idx="1134">
                  <c:v>0.50765231795889532</c:v>
                </c:pt>
                <c:pt idx="1135">
                  <c:v>0.50856233162244457</c:v>
                </c:pt>
                <c:pt idx="1136">
                  <c:v>0.50872154712918671</c:v>
                </c:pt>
                <c:pt idx="1137">
                  <c:v>0.50840199588951718</c:v>
                </c:pt>
                <c:pt idx="1138">
                  <c:v>0.50823462899086569</c:v>
                </c:pt>
                <c:pt idx="1139">
                  <c:v>0.50863957535885174</c:v>
                </c:pt>
                <c:pt idx="1140">
                  <c:v>0.50956295293605924</c:v>
                </c:pt>
                <c:pt idx="1141">
                  <c:v>0.50967808381361457</c:v>
                </c:pt>
                <c:pt idx="1142">
                  <c:v>0.50945837320574161</c:v>
                </c:pt>
                <c:pt idx="1143">
                  <c:v>0.50959008330795985</c:v>
                </c:pt>
                <c:pt idx="1144">
                  <c:v>0.51007201694214876</c:v>
                </c:pt>
                <c:pt idx="1145">
                  <c:v>0.51110317424967389</c:v>
                </c:pt>
                <c:pt idx="1146">
                  <c:v>0.51251663995759034</c:v>
                </c:pt>
                <c:pt idx="1147">
                  <c:v>0.51323608699434542</c:v>
                </c:pt>
                <c:pt idx="1148">
                  <c:v>0.51322635712266218</c:v>
                </c:pt>
                <c:pt idx="1149">
                  <c:v>0.51330625872118307</c:v>
                </c:pt>
                <c:pt idx="1150">
                  <c:v>0.51410398486298392</c:v>
                </c:pt>
                <c:pt idx="1151">
                  <c:v>0.51492696400608962</c:v>
                </c:pt>
                <c:pt idx="1152">
                  <c:v>0.5149917520661158</c:v>
                </c:pt>
                <c:pt idx="1153">
                  <c:v>0.51477688267725108</c:v>
                </c:pt>
                <c:pt idx="1154">
                  <c:v>0.51462156981296214</c:v>
                </c:pt>
                <c:pt idx="1155">
                  <c:v>0.51487013984341023</c:v>
                </c:pt>
                <c:pt idx="1156">
                  <c:v>0.51530254295345801</c:v>
                </c:pt>
                <c:pt idx="1157">
                  <c:v>0.51591523349282309</c:v>
                </c:pt>
                <c:pt idx="1158">
                  <c:v>0.51604108297085682</c:v>
                </c:pt>
                <c:pt idx="1159">
                  <c:v>0.516097888130709</c:v>
                </c:pt>
                <c:pt idx="1160">
                  <c:v>0.51651616852979554</c:v>
                </c:pt>
                <c:pt idx="1161">
                  <c:v>0.51719464646041757</c:v>
                </c:pt>
                <c:pt idx="1162">
                  <c:v>0.51761217540234894</c:v>
                </c:pt>
                <c:pt idx="1163">
                  <c:v>0.5179019167137886</c:v>
                </c:pt>
                <c:pt idx="1164">
                  <c:v>0.51819617691387565</c:v>
                </c:pt>
                <c:pt idx="1165">
                  <c:v>0.51827244371465853</c:v>
                </c:pt>
                <c:pt idx="1166">
                  <c:v>0.51874490362113967</c:v>
                </c:pt>
                <c:pt idx="1167">
                  <c:v>0.51975279897237936</c:v>
                </c:pt>
                <c:pt idx="1168">
                  <c:v>0.52030765448564598</c:v>
                </c:pt>
                <c:pt idx="1169">
                  <c:v>0.52034737519573726</c:v>
                </c:pt>
                <c:pt idx="1170">
                  <c:v>0.52058598946280987</c:v>
                </c:pt>
                <c:pt idx="1171">
                  <c:v>0.52148109308394952</c:v>
                </c:pt>
                <c:pt idx="1172">
                  <c:v>0.52263825098412353</c:v>
                </c:pt>
                <c:pt idx="1173">
                  <c:v>0.52359991649086557</c:v>
                </c:pt>
                <c:pt idx="1174">
                  <c:v>0.52331484781970428</c:v>
                </c:pt>
                <c:pt idx="1175">
                  <c:v>0.52319899882557641</c:v>
                </c:pt>
                <c:pt idx="1176">
                  <c:v>0.52364830106568083</c:v>
                </c:pt>
                <c:pt idx="1177">
                  <c:v>0.52486920340909093</c:v>
                </c:pt>
                <c:pt idx="1178">
                  <c:v>0.52580138651587649</c:v>
                </c:pt>
                <c:pt idx="1179">
                  <c:v>0.52594627904523716</c:v>
                </c:pt>
                <c:pt idx="1180">
                  <c:v>0.52606329056111345</c:v>
                </c:pt>
                <c:pt idx="1181">
                  <c:v>0.52629042214006094</c:v>
                </c:pt>
                <c:pt idx="1182">
                  <c:v>0.52660791047738154</c:v>
                </c:pt>
                <c:pt idx="1183">
                  <c:v>0.527946141583297</c:v>
                </c:pt>
                <c:pt idx="1184">
                  <c:v>0.52906390743801657</c:v>
                </c:pt>
                <c:pt idx="1185">
                  <c:v>0.52930783133971293</c:v>
                </c:pt>
                <c:pt idx="1186">
                  <c:v>0.52901399106133118</c:v>
                </c:pt>
                <c:pt idx="1187">
                  <c:v>0.52883304695519795</c:v>
                </c:pt>
                <c:pt idx="1188">
                  <c:v>0.52924579090909085</c:v>
                </c:pt>
                <c:pt idx="1189">
                  <c:v>0.52998749999999994</c:v>
                </c:pt>
                <c:pt idx="1190">
                  <c:v>0.53031729496520219</c:v>
                </c:pt>
                <c:pt idx="1191">
                  <c:v>0.53048067546759459</c:v>
                </c:pt>
                <c:pt idx="1192">
                  <c:v>0.53107553521096129</c:v>
                </c:pt>
                <c:pt idx="1193">
                  <c:v>0.53174220479012624</c:v>
                </c:pt>
                <c:pt idx="1194">
                  <c:v>0.53263113432470643</c:v>
                </c:pt>
                <c:pt idx="1195">
                  <c:v>0.53345931688777737</c:v>
                </c:pt>
                <c:pt idx="1196">
                  <c:v>0.53352259356785559</c:v>
                </c:pt>
                <c:pt idx="1197">
                  <c:v>0.53346141681165726</c:v>
                </c:pt>
                <c:pt idx="1198">
                  <c:v>0.53397016093953886</c:v>
                </c:pt>
                <c:pt idx="1199">
                  <c:v>0.5348502125924316</c:v>
                </c:pt>
                <c:pt idx="1200">
                  <c:v>0.53561948355806888</c:v>
                </c:pt>
                <c:pt idx="1201">
                  <c:v>0.53617787779469339</c:v>
                </c:pt>
                <c:pt idx="1202">
                  <c:v>0.53651855150608962</c:v>
                </c:pt>
                <c:pt idx="1203">
                  <c:v>0.53686499156154843</c:v>
                </c:pt>
                <c:pt idx="1204">
                  <c:v>0.53738627528273164</c:v>
                </c:pt>
                <c:pt idx="1205">
                  <c:v>0.53780098006742061</c:v>
                </c:pt>
                <c:pt idx="1206">
                  <c:v>0.53814493181818179</c:v>
                </c:pt>
                <c:pt idx="1207">
                  <c:v>0.53832753373205744</c:v>
                </c:pt>
                <c:pt idx="1208">
                  <c:v>0.53842573205741628</c:v>
                </c:pt>
                <c:pt idx="1209">
                  <c:v>0.53892576655067426</c:v>
                </c:pt>
                <c:pt idx="1210">
                  <c:v>0.53997681350043503</c:v>
                </c:pt>
                <c:pt idx="1211">
                  <c:v>0.54043058286211398</c:v>
                </c:pt>
                <c:pt idx="1212">
                  <c:v>0.54031101465311004</c:v>
                </c:pt>
                <c:pt idx="1213">
                  <c:v>0.54018842984993465</c:v>
                </c:pt>
                <c:pt idx="1214">
                  <c:v>0.54095103110047849</c:v>
                </c:pt>
                <c:pt idx="1215">
                  <c:v>0.5419764116953022</c:v>
                </c:pt>
                <c:pt idx="1216">
                  <c:v>0.54250388533057858</c:v>
                </c:pt>
                <c:pt idx="1217">
                  <c:v>0.54268530453458019</c:v>
                </c:pt>
                <c:pt idx="1218">
                  <c:v>0.54283632254784686</c:v>
                </c:pt>
                <c:pt idx="1219">
                  <c:v>0.54313636523488473</c:v>
                </c:pt>
                <c:pt idx="1220">
                  <c:v>0.54374058474336662</c:v>
                </c:pt>
                <c:pt idx="1221">
                  <c:v>0.5444705277566334</c:v>
                </c:pt>
                <c:pt idx="1222">
                  <c:v>0.54483035454545459</c:v>
                </c:pt>
                <c:pt idx="1223">
                  <c:v>0.54526035104393222</c:v>
                </c:pt>
                <c:pt idx="1224">
                  <c:v>0.54538026126576777</c:v>
                </c:pt>
                <c:pt idx="1225">
                  <c:v>0.54561767090582858</c:v>
                </c:pt>
                <c:pt idx="1226">
                  <c:v>0.54591120889517175</c:v>
                </c:pt>
                <c:pt idx="1227">
                  <c:v>0.54618794114288827</c:v>
                </c:pt>
                <c:pt idx="1228">
                  <c:v>0.54667755508916926</c:v>
                </c:pt>
                <c:pt idx="1229">
                  <c:v>0.54735455141909539</c:v>
                </c:pt>
                <c:pt idx="1230">
                  <c:v>0.54791883286755116</c:v>
                </c:pt>
                <c:pt idx="1231">
                  <c:v>0.54840930769899965</c:v>
                </c:pt>
                <c:pt idx="1232">
                  <c:v>0.54944928311222274</c:v>
                </c:pt>
                <c:pt idx="1233">
                  <c:v>0.55005487067746839</c:v>
                </c:pt>
                <c:pt idx="1234">
                  <c:v>0.55048866379404093</c:v>
                </c:pt>
                <c:pt idx="1235">
                  <c:v>0.55067213388973479</c:v>
                </c:pt>
                <c:pt idx="1236">
                  <c:v>0.55044152498912569</c:v>
                </c:pt>
                <c:pt idx="1237">
                  <c:v>0.55050780163114399</c:v>
                </c:pt>
                <c:pt idx="1238">
                  <c:v>0.55112242629404085</c:v>
                </c:pt>
                <c:pt idx="1239">
                  <c:v>0.55165356266311438</c:v>
                </c:pt>
                <c:pt idx="1240">
                  <c:v>0.55245337733797306</c:v>
                </c:pt>
                <c:pt idx="1241">
                  <c:v>0.55310712726729017</c:v>
                </c:pt>
                <c:pt idx="1242">
                  <c:v>0.55358028603740761</c:v>
                </c:pt>
                <c:pt idx="1243">
                  <c:v>0.55389041741518052</c:v>
                </c:pt>
                <c:pt idx="1244">
                  <c:v>0.55404162045454552</c:v>
                </c:pt>
                <c:pt idx="1245">
                  <c:v>0.55496856440843856</c:v>
                </c:pt>
                <c:pt idx="1246">
                  <c:v>0.55549825177794698</c:v>
                </c:pt>
                <c:pt idx="1247">
                  <c:v>0.55616792414093086</c:v>
                </c:pt>
                <c:pt idx="1248">
                  <c:v>0.55675014604175732</c:v>
                </c:pt>
                <c:pt idx="1249">
                  <c:v>0.55663838388429754</c:v>
                </c:pt>
                <c:pt idx="1250">
                  <c:v>0.5562249270117442</c:v>
                </c:pt>
                <c:pt idx="1251">
                  <c:v>0.55646866250000004</c:v>
                </c:pt>
                <c:pt idx="1252">
                  <c:v>0.55726443301435402</c:v>
                </c:pt>
                <c:pt idx="1253">
                  <c:v>0.55781412075358849</c:v>
                </c:pt>
                <c:pt idx="1254">
                  <c:v>0.55766905925402355</c:v>
                </c:pt>
                <c:pt idx="1255">
                  <c:v>0.55786362875163109</c:v>
                </c:pt>
                <c:pt idx="1256">
                  <c:v>0.55838157346672468</c:v>
                </c:pt>
                <c:pt idx="1257">
                  <c:v>0.55905559097433666</c:v>
                </c:pt>
                <c:pt idx="1258">
                  <c:v>0.55979745663331892</c:v>
                </c:pt>
                <c:pt idx="1259">
                  <c:v>0.56034842209656377</c:v>
                </c:pt>
                <c:pt idx="1260">
                  <c:v>0.56047135180513274</c:v>
                </c:pt>
                <c:pt idx="1261">
                  <c:v>0.56064457442366256</c:v>
                </c:pt>
                <c:pt idx="1262">
                  <c:v>0.56097878951718139</c:v>
                </c:pt>
                <c:pt idx="1263">
                  <c:v>0.56104629861352773</c:v>
                </c:pt>
                <c:pt idx="1264">
                  <c:v>0.56135622291213572</c:v>
                </c:pt>
                <c:pt idx="1265">
                  <c:v>0.56155452006850803</c:v>
                </c:pt>
                <c:pt idx="1266">
                  <c:v>0.5617157419638974</c:v>
                </c:pt>
                <c:pt idx="1267">
                  <c:v>0.56205771460417575</c:v>
                </c:pt>
                <c:pt idx="1268">
                  <c:v>0.56276109041974776</c:v>
                </c:pt>
                <c:pt idx="1269">
                  <c:v>0.56343657277620707</c:v>
                </c:pt>
                <c:pt idx="1270">
                  <c:v>0.56415776980752497</c:v>
                </c:pt>
                <c:pt idx="1271">
                  <c:v>0.56493190857438025</c:v>
                </c:pt>
                <c:pt idx="1272">
                  <c:v>0.56575062136798615</c:v>
                </c:pt>
                <c:pt idx="1273">
                  <c:v>0.56651843403653757</c:v>
                </c:pt>
                <c:pt idx="1274">
                  <c:v>0.56663395313179654</c:v>
                </c:pt>
                <c:pt idx="1275">
                  <c:v>0.56667362673988697</c:v>
                </c:pt>
                <c:pt idx="1276">
                  <c:v>0.56693620269682476</c:v>
                </c:pt>
                <c:pt idx="1277">
                  <c:v>0.56758766804045246</c:v>
                </c:pt>
                <c:pt idx="1278">
                  <c:v>0.56803776805132677</c:v>
                </c:pt>
                <c:pt idx="1279">
                  <c:v>0.56846137239016969</c:v>
                </c:pt>
                <c:pt idx="1280">
                  <c:v>0.56896395340909101</c:v>
                </c:pt>
                <c:pt idx="1281">
                  <c:v>0.56943235660069591</c:v>
                </c:pt>
                <c:pt idx="1282">
                  <c:v>0.56978911391909526</c:v>
                </c:pt>
                <c:pt idx="1283">
                  <c:v>0.57027098897890383</c:v>
                </c:pt>
                <c:pt idx="1284">
                  <c:v>0.57082848501522399</c:v>
                </c:pt>
                <c:pt idx="1285">
                  <c:v>0.57130768294910839</c:v>
                </c:pt>
                <c:pt idx="1286">
                  <c:v>0.57166042196607225</c:v>
                </c:pt>
                <c:pt idx="1287">
                  <c:v>0.57191363344932589</c:v>
                </c:pt>
                <c:pt idx="1288">
                  <c:v>0.57244254545454554</c:v>
                </c:pt>
                <c:pt idx="1289">
                  <c:v>0.57299857613636362</c:v>
                </c:pt>
                <c:pt idx="1290">
                  <c:v>0.57335403924532413</c:v>
                </c:pt>
                <c:pt idx="1291">
                  <c:v>0.57397212734884728</c:v>
                </c:pt>
                <c:pt idx="1292">
                  <c:v>0.57500846661591998</c:v>
                </c:pt>
                <c:pt idx="1293">
                  <c:v>0.57546876534362768</c:v>
                </c:pt>
                <c:pt idx="1294">
                  <c:v>0.57517610992822965</c:v>
                </c:pt>
                <c:pt idx="1295">
                  <c:v>0.57481852685950419</c:v>
                </c:pt>
                <c:pt idx="1296">
                  <c:v>0.57499355493692905</c:v>
                </c:pt>
                <c:pt idx="1297">
                  <c:v>0.57536799274684647</c:v>
                </c:pt>
                <c:pt idx="1298">
                  <c:v>0.57571356795345807</c:v>
                </c:pt>
                <c:pt idx="1299">
                  <c:v>0.57638204582427144</c:v>
                </c:pt>
                <c:pt idx="1300">
                  <c:v>0.57655294940735102</c:v>
                </c:pt>
                <c:pt idx="1301">
                  <c:v>0.57689487892561986</c:v>
                </c:pt>
                <c:pt idx="1302">
                  <c:v>0.57753666292409744</c:v>
                </c:pt>
                <c:pt idx="1303">
                  <c:v>0.57791661312527187</c:v>
                </c:pt>
                <c:pt idx="1304">
                  <c:v>0.5779613731622445</c:v>
                </c:pt>
                <c:pt idx="1305">
                  <c:v>0.57849878746193995</c:v>
                </c:pt>
                <c:pt idx="1306">
                  <c:v>0.57964020025554597</c:v>
                </c:pt>
                <c:pt idx="1307">
                  <c:v>0.58041060356676821</c:v>
                </c:pt>
                <c:pt idx="1308">
                  <c:v>0.5807990605698129</c:v>
                </c:pt>
                <c:pt idx="1309">
                  <c:v>0.58152413124728142</c:v>
                </c:pt>
                <c:pt idx="1310">
                  <c:v>0.58237883916376687</c:v>
                </c:pt>
                <c:pt idx="1311">
                  <c:v>0.58289421035232714</c:v>
                </c:pt>
                <c:pt idx="1312">
                  <c:v>0.5827953611352763</c:v>
                </c:pt>
                <c:pt idx="1313">
                  <c:v>0.58346293948455863</c:v>
                </c:pt>
                <c:pt idx="1314">
                  <c:v>0.58410910202805566</c:v>
                </c:pt>
                <c:pt idx="1315">
                  <c:v>0.5842934960308831</c:v>
                </c:pt>
                <c:pt idx="1316">
                  <c:v>0.58460687556002622</c:v>
                </c:pt>
                <c:pt idx="1317">
                  <c:v>0.58505077664745542</c:v>
                </c:pt>
                <c:pt idx="1318">
                  <c:v>0.58556279323075244</c:v>
                </c:pt>
                <c:pt idx="1319">
                  <c:v>0.58589159000108737</c:v>
                </c:pt>
                <c:pt idx="1320">
                  <c:v>0.58632394617768602</c:v>
                </c:pt>
                <c:pt idx="1321">
                  <c:v>0.58695394834710735</c:v>
                </c:pt>
                <c:pt idx="1322">
                  <c:v>0.58761162905611142</c:v>
                </c:pt>
                <c:pt idx="1323">
                  <c:v>0.58825462200956957</c:v>
                </c:pt>
                <c:pt idx="1324">
                  <c:v>0.58858860351239672</c:v>
                </c:pt>
                <c:pt idx="1325">
                  <c:v>0.58885130260983032</c:v>
                </c:pt>
                <c:pt idx="1326">
                  <c:v>0.58916450352327099</c:v>
                </c:pt>
                <c:pt idx="1327">
                  <c:v>0.58967020457264019</c:v>
                </c:pt>
                <c:pt idx="1328">
                  <c:v>0.59020418390604612</c:v>
                </c:pt>
                <c:pt idx="1329">
                  <c:v>0.59089363142670726</c:v>
                </c:pt>
                <c:pt idx="1330">
                  <c:v>0.59164278210091337</c:v>
                </c:pt>
                <c:pt idx="1331">
                  <c:v>0.59201729921705082</c:v>
                </c:pt>
                <c:pt idx="1332">
                  <c:v>0.59186930560569817</c:v>
                </c:pt>
                <c:pt idx="1333">
                  <c:v>0.59174552994780338</c:v>
                </c:pt>
                <c:pt idx="1334">
                  <c:v>0.59195640754132239</c:v>
                </c:pt>
                <c:pt idx="1335">
                  <c:v>0.59265447324923881</c:v>
                </c:pt>
                <c:pt idx="1336">
                  <c:v>0.59344844949978248</c:v>
                </c:pt>
                <c:pt idx="1337">
                  <c:v>0.5937199876033058</c:v>
                </c:pt>
                <c:pt idx="1338">
                  <c:v>0.5939675376522402</c:v>
                </c:pt>
                <c:pt idx="1339">
                  <c:v>0.59456846105915617</c:v>
                </c:pt>
                <c:pt idx="1340">
                  <c:v>0.59575416208133969</c:v>
                </c:pt>
                <c:pt idx="1341">
                  <c:v>0.59646117357546768</c:v>
                </c:pt>
                <c:pt idx="1342">
                  <c:v>0.59641540461070031</c:v>
                </c:pt>
                <c:pt idx="1343">
                  <c:v>0.59609326702370602</c:v>
                </c:pt>
                <c:pt idx="1344">
                  <c:v>0.59625407551109189</c:v>
                </c:pt>
                <c:pt idx="1345">
                  <c:v>0.59677655271857333</c:v>
                </c:pt>
                <c:pt idx="1346">
                  <c:v>0.59733730491518067</c:v>
                </c:pt>
                <c:pt idx="1347">
                  <c:v>0.59810646328838635</c:v>
                </c:pt>
                <c:pt idx="1348">
                  <c:v>0.59810019641148315</c:v>
                </c:pt>
                <c:pt idx="1349">
                  <c:v>0.59803389226294035</c:v>
                </c:pt>
                <c:pt idx="1350">
                  <c:v>0.59845962470095693</c:v>
                </c:pt>
                <c:pt idx="1351">
                  <c:v>0.59921903116028707</c:v>
                </c:pt>
                <c:pt idx="1352">
                  <c:v>0.59994679845585042</c:v>
                </c:pt>
                <c:pt idx="1353">
                  <c:v>0.60072264995650293</c:v>
                </c:pt>
                <c:pt idx="1354">
                  <c:v>0.60137497665289252</c:v>
                </c:pt>
                <c:pt idx="1355">
                  <c:v>0.60150371136363645</c:v>
                </c:pt>
                <c:pt idx="1356">
                  <c:v>0.60160383033384068</c:v>
                </c:pt>
                <c:pt idx="1357">
                  <c:v>0.60223610550782958</c:v>
                </c:pt>
                <c:pt idx="1358">
                  <c:v>0.60307307079164862</c:v>
                </c:pt>
                <c:pt idx="1359">
                  <c:v>0.60393309499782521</c:v>
                </c:pt>
                <c:pt idx="1360">
                  <c:v>0.60446078253588531</c:v>
                </c:pt>
                <c:pt idx="1361">
                  <c:v>0.60485574662896913</c:v>
                </c:pt>
                <c:pt idx="1362">
                  <c:v>0.60527264557959992</c:v>
                </c:pt>
                <c:pt idx="1363">
                  <c:v>0.60552611045563287</c:v>
                </c:pt>
                <c:pt idx="1364">
                  <c:v>0.60595755076120061</c:v>
                </c:pt>
                <c:pt idx="1365">
                  <c:v>0.60646582953458039</c:v>
                </c:pt>
                <c:pt idx="1366">
                  <c:v>0.60673701854066997</c:v>
                </c:pt>
                <c:pt idx="1367">
                  <c:v>0.6070113199325794</c:v>
                </c:pt>
                <c:pt idx="1368">
                  <c:v>0.60777079545454549</c:v>
                </c:pt>
                <c:pt idx="1369">
                  <c:v>0.60865536516963903</c:v>
                </c:pt>
                <c:pt idx="1370">
                  <c:v>0.60894194654741207</c:v>
                </c:pt>
                <c:pt idx="1371">
                  <c:v>0.60893863030121786</c:v>
                </c:pt>
                <c:pt idx="1372">
                  <c:v>0.60910513440626368</c:v>
                </c:pt>
                <c:pt idx="1373">
                  <c:v>0.6095526731404961</c:v>
                </c:pt>
                <c:pt idx="1374">
                  <c:v>0.60987941062418449</c:v>
                </c:pt>
                <c:pt idx="1375">
                  <c:v>0.61036428005654642</c:v>
                </c:pt>
                <c:pt idx="1376">
                  <c:v>0.61071306777403223</c:v>
                </c:pt>
                <c:pt idx="1377">
                  <c:v>0.61142275269138757</c:v>
                </c:pt>
                <c:pt idx="1378">
                  <c:v>0.61204203822314052</c:v>
                </c:pt>
                <c:pt idx="1379">
                  <c:v>0.61244552293388443</c:v>
                </c:pt>
                <c:pt idx="1380">
                  <c:v>0.61262333896259236</c:v>
                </c:pt>
                <c:pt idx="1381">
                  <c:v>0.61256894645498039</c:v>
                </c:pt>
                <c:pt idx="1382">
                  <c:v>0.61258445095693781</c:v>
                </c:pt>
                <c:pt idx="1383">
                  <c:v>0.61320964810787304</c:v>
                </c:pt>
                <c:pt idx="1384">
                  <c:v>0.61435216096128764</c:v>
                </c:pt>
                <c:pt idx="1385">
                  <c:v>0.61698286249456291</c:v>
                </c:pt>
                <c:pt idx="1386">
                  <c:v>0.61818869384515007</c:v>
                </c:pt>
                <c:pt idx="1387">
                  <c:v>0.61806899600369736</c:v>
                </c:pt>
                <c:pt idx="1388">
                  <c:v>0.61780655063070888</c:v>
                </c:pt>
                <c:pt idx="1389">
                  <c:v>0.61806585270769909</c:v>
                </c:pt>
                <c:pt idx="1390">
                  <c:v>0.61832519588951707</c:v>
                </c:pt>
                <c:pt idx="1391">
                  <c:v>0.61829282992605483</c:v>
                </c:pt>
                <c:pt idx="1392">
                  <c:v>0.61776013465093527</c:v>
                </c:pt>
                <c:pt idx="1393">
                  <c:v>0.61719684649847761</c:v>
                </c:pt>
                <c:pt idx="1394">
                  <c:v>0.61783750634515011</c:v>
                </c:pt>
                <c:pt idx="1395">
                  <c:v>0.61850290207698999</c:v>
                </c:pt>
                <c:pt idx="1396">
                  <c:v>0.61903270542627231</c:v>
                </c:pt>
                <c:pt idx="1397">
                  <c:v>0.61942998684210537</c:v>
                </c:pt>
                <c:pt idx="1398">
                  <c:v>0.62036424796650724</c:v>
                </c:pt>
                <c:pt idx="1399">
                  <c:v>0.62124876246737715</c:v>
                </c:pt>
                <c:pt idx="1400">
                  <c:v>0.62139793260113096</c:v>
                </c:pt>
                <c:pt idx="1401">
                  <c:v>0.62149034908655931</c:v>
                </c:pt>
                <c:pt idx="1402">
                  <c:v>0.62200219973901683</c:v>
                </c:pt>
                <c:pt idx="1403">
                  <c:v>0.62223922331448456</c:v>
                </c:pt>
                <c:pt idx="1404">
                  <c:v>0.62226694671596361</c:v>
                </c:pt>
                <c:pt idx="1405">
                  <c:v>0.62264305801435404</c:v>
                </c:pt>
                <c:pt idx="1406">
                  <c:v>0.62342631030882989</c:v>
                </c:pt>
                <c:pt idx="1407">
                  <c:v>0.62383969805893857</c:v>
                </c:pt>
                <c:pt idx="1408">
                  <c:v>0.62389551844280122</c:v>
                </c:pt>
                <c:pt idx="1409">
                  <c:v>0.62412546869291008</c:v>
                </c:pt>
                <c:pt idx="1410">
                  <c:v>0.62496067470095695</c:v>
                </c:pt>
                <c:pt idx="1411">
                  <c:v>0.62582582368421047</c:v>
                </c:pt>
                <c:pt idx="1412">
                  <c:v>0.62624809152892569</c:v>
                </c:pt>
                <c:pt idx="1413">
                  <c:v>0.62635845375163113</c:v>
                </c:pt>
                <c:pt idx="1414">
                  <c:v>0.62684527204219231</c:v>
                </c:pt>
                <c:pt idx="1415">
                  <c:v>0.62773704757503257</c:v>
                </c:pt>
                <c:pt idx="1416">
                  <c:v>0.6281009691659416</c:v>
                </c:pt>
                <c:pt idx="1417">
                  <c:v>0.6279542013157895</c:v>
                </c:pt>
                <c:pt idx="1418">
                  <c:v>0.62809482879512835</c:v>
                </c:pt>
                <c:pt idx="1419">
                  <c:v>0.62865097884949983</c:v>
                </c:pt>
                <c:pt idx="1420">
                  <c:v>0.62964429804262723</c:v>
                </c:pt>
                <c:pt idx="1421">
                  <c:v>0.63085538728795143</c:v>
                </c:pt>
                <c:pt idx="1422">
                  <c:v>0.63134188179643325</c:v>
                </c:pt>
                <c:pt idx="1423">
                  <c:v>0.63133171495759033</c:v>
                </c:pt>
                <c:pt idx="1424">
                  <c:v>0.63125548817420618</c:v>
                </c:pt>
                <c:pt idx="1425">
                  <c:v>0.63163202881687686</c:v>
                </c:pt>
                <c:pt idx="1426">
                  <c:v>0.63176400944976074</c:v>
                </c:pt>
                <c:pt idx="1427">
                  <c:v>0.63134247177577207</c:v>
                </c:pt>
                <c:pt idx="1428">
                  <c:v>0.63199239375815564</c:v>
                </c:pt>
                <c:pt idx="1429">
                  <c:v>0.63295615191387555</c:v>
                </c:pt>
                <c:pt idx="1430">
                  <c:v>0.63372978816876901</c:v>
                </c:pt>
                <c:pt idx="1431">
                  <c:v>0.63417428977816448</c:v>
                </c:pt>
                <c:pt idx="1432">
                  <c:v>0.63514141244019151</c:v>
                </c:pt>
                <c:pt idx="1433">
                  <c:v>0.63589119858634191</c:v>
                </c:pt>
                <c:pt idx="1434">
                  <c:v>0.63592478578729883</c:v>
                </c:pt>
                <c:pt idx="1435">
                  <c:v>0.6361260071770336</c:v>
                </c:pt>
                <c:pt idx="1436">
                  <c:v>0.63651183352544594</c:v>
                </c:pt>
                <c:pt idx="1437">
                  <c:v>0.63685440247933889</c:v>
                </c:pt>
                <c:pt idx="1438">
                  <c:v>0.63698847559808613</c:v>
                </c:pt>
                <c:pt idx="1439">
                  <c:v>0.63757876931818191</c:v>
                </c:pt>
                <c:pt idx="1440">
                  <c:v>0.63843663719008259</c:v>
                </c:pt>
                <c:pt idx="1441">
                  <c:v>0.6386933987875163</c:v>
                </c:pt>
                <c:pt idx="1442">
                  <c:v>0.63878880491518064</c:v>
                </c:pt>
                <c:pt idx="1443">
                  <c:v>0.63942976698564591</c:v>
                </c:pt>
                <c:pt idx="1444">
                  <c:v>0.64008628451500649</c:v>
                </c:pt>
                <c:pt idx="1445">
                  <c:v>0.64043377180839489</c:v>
                </c:pt>
                <c:pt idx="1446">
                  <c:v>0.64054562379839053</c:v>
                </c:pt>
                <c:pt idx="1447">
                  <c:v>0.64086398216615925</c:v>
                </c:pt>
                <c:pt idx="1448">
                  <c:v>0.64123381992170503</c:v>
                </c:pt>
                <c:pt idx="1449">
                  <c:v>0.64155719152892554</c:v>
                </c:pt>
                <c:pt idx="1450">
                  <c:v>0.64217725046215746</c:v>
                </c:pt>
                <c:pt idx="1451">
                  <c:v>0.6426429438777731</c:v>
                </c:pt>
                <c:pt idx="1452">
                  <c:v>0.64284516528925628</c:v>
                </c:pt>
                <c:pt idx="1453">
                  <c:v>0.64343509698782075</c:v>
                </c:pt>
                <c:pt idx="1454">
                  <c:v>0.64399694833623322</c:v>
                </c:pt>
                <c:pt idx="1455">
                  <c:v>0.64443415806872562</c:v>
                </c:pt>
                <c:pt idx="1456">
                  <c:v>0.6448844557851241</c:v>
                </c:pt>
                <c:pt idx="1457">
                  <c:v>0.64549864400826451</c:v>
                </c:pt>
                <c:pt idx="1458">
                  <c:v>0.64620515909090903</c:v>
                </c:pt>
                <c:pt idx="1459">
                  <c:v>0.64628830623640721</c:v>
                </c:pt>
                <c:pt idx="1460">
                  <c:v>0.64613649164854281</c:v>
                </c:pt>
                <c:pt idx="1461">
                  <c:v>0.64605845873749446</c:v>
                </c:pt>
                <c:pt idx="1462">
                  <c:v>0.64633476506633314</c:v>
                </c:pt>
                <c:pt idx="1463">
                  <c:v>0.64673978328621151</c:v>
                </c:pt>
                <c:pt idx="1464">
                  <c:v>0.64538747342322744</c:v>
                </c:pt>
                <c:pt idx="1465">
                  <c:v>0.64556056411483265</c:v>
                </c:pt>
                <c:pt idx="1466">
                  <c:v>0.64762662820791639</c:v>
                </c:pt>
                <c:pt idx="1467">
                  <c:v>0.64956290702479347</c:v>
                </c:pt>
                <c:pt idx="1468">
                  <c:v>0.65062683712483682</c:v>
                </c:pt>
                <c:pt idx="1469">
                  <c:v>0.65087932248803826</c:v>
                </c:pt>
                <c:pt idx="1470">
                  <c:v>0.65095903171487612</c:v>
                </c:pt>
                <c:pt idx="1471">
                  <c:v>0.65099636339712919</c:v>
                </c:pt>
                <c:pt idx="1472">
                  <c:v>0.65165567745759023</c:v>
                </c:pt>
                <c:pt idx="1473">
                  <c:v>0.65226239234449768</c:v>
                </c:pt>
                <c:pt idx="1474">
                  <c:v>0.65269956376685512</c:v>
                </c:pt>
                <c:pt idx="1475">
                  <c:v>0.65285673515658982</c:v>
                </c:pt>
                <c:pt idx="1476">
                  <c:v>0.65303948884297525</c:v>
                </c:pt>
                <c:pt idx="1477">
                  <c:v>0.6534398544584602</c:v>
                </c:pt>
                <c:pt idx="1478">
                  <c:v>0.6537624927631579</c:v>
                </c:pt>
                <c:pt idx="1479">
                  <c:v>0.65451391578947371</c:v>
                </c:pt>
                <c:pt idx="1480">
                  <c:v>0.65529976198347117</c:v>
                </c:pt>
                <c:pt idx="1481">
                  <c:v>0.65572220121792091</c:v>
                </c:pt>
                <c:pt idx="1482">
                  <c:v>0.65587202850695958</c:v>
                </c:pt>
                <c:pt idx="1483">
                  <c:v>0.65619113674423668</c:v>
                </c:pt>
                <c:pt idx="1484">
                  <c:v>0.65658757448347127</c:v>
                </c:pt>
                <c:pt idx="1485">
                  <c:v>0.65729812554371481</c:v>
                </c:pt>
                <c:pt idx="1486">
                  <c:v>0.6580909917246629</c:v>
                </c:pt>
                <c:pt idx="1487">
                  <c:v>0.65870816645824271</c:v>
                </c:pt>
                <c:pt idx="1488">
                  <c:v>0.65912074417137889</c:v>
                </c:pt>
                <c:pt idx="1489">
                  <c:v>0.65912885047846892</c:v>
                </c:pt>
                <c:pt idx="1490">
                  <c:v>0.65955529077859942</c:v>
                </c:pt>
                <c:pt idx="1491">
                  <c:v>0.66007007812092222</c:v>
                </c:pt>
                <c:pt idx="1492">
                  <c:v>0.66040249105589399</c:v>
                </c:pt>
                <c:pt idx="1493">
                  <c:v>0.66087335863418883</c:v>
                </c:pt>
                <c:pt idx="1494">
                  <c:v>0.66121789335580705</c:v>
                </c:pt>
                <c:pt idx="1495">
                  <c:v>0.66200338403110048</c:v>
                </c:pt>
                <c:pt idx="1496">
                  <c:v>0.66319337324380168</c:v>
                </c:pt>
                <c:pt idx="1497">
                  <c:v>0.66379927353197044</c:v>
                </c:pt>
                <c:pt idx="1498">
                  <c:v>0.6637075426381035</c:v>
                </c:pt>
                <c:pt idx="1499">
                  <c:v>0.66362444444323609</c:v>
                </c:pt>
                <c:pt idx="1500">
                  <c:v>0.66420871304915174</c:v>
                </c:pt>
                <c:pt idx="1501">
                  <c:v>0.66502119932035675</c:v>
                </c:pt>
                <c:pt idx="1502">
                  <c:v>0.66555843723357977</c:v>
                </c:pt>
                <c:pt idx="1503">
                  <c:v>0.66662332258590695</c:v>
                </c:pt>
                <c:pt idx="1504">
                  <c:v>0.66738566363636365</c:v>
                </c:pt>
                <c:pt idx="1505">
                  <c:v>0.66824128850043507</c:v>
                </c:pt>
                <c:pt idx="1506">
                  <c:v>0.66819545470856889</c:v>
                </c:pt>
                <c:pt idx="1507">
                  <c:v>0.66779219699869519</c:v>
                </c:pt>
                <c:pt idx="1508">
                  <c:v>0.6678041186602871</c:v>
                </c:pt>
                <c:pt idx="1509">
                  <c:v>0.66830605678555888</c:v>
                </c:pt>
                <c:pt idx="1510">
                  <c:v>0.66888989413875599</c:v>
                </c:pt>
                <c:pt idx="1511">
                  <c:v>0.66897728334058282</c:v>
                </c:pt>
                <c:pt idx="1512">
                  <c:v>0.66885735197912133</c:v>
                </c:pt>
                <c:pt idx="1513">
                  <c:v>0.6690875449652024</c:v>
                </c:pt>
                <c:pt idx="1514">
                  <c:v>0.66967888456937807</c:v>
                </c:pt>
                <c:pt idx="1515">
                  <c:v>0.6704123362113964</c:v>
                </c:pt>
                <c:pt idx="1516">
                  <c:v>0.67089018325358862</c:v>
                </c:pt>
                <c:pt idx="1517">
                  <c:v>0.67094977475532847</c:v>
                </c:pt>
                <c:pt idx="1518">
                  <c:v>0.67113950630165298</c:v>
                </c:pt>
                <c:pt idx="1519">
                  <c:v>0.67165927097651146</c:v>
                </c:pt>
                <c:pt idx="1520">
                  <c:v>0.67240914447585898</c:v>
                </c:pt>
                <c:pt idx="1521">
                  <c:v>0.67335040098956078</c:v>
                </c:pt>
                <c:pt idx="1522">
                  <c:v>0.67404675168551542</c:v>
                </c:pt>
                <c:pt idx="1523">
                  <c:v>0.6741990819269249</c:v>
                </c:pt>
                <c:pt idx="1524">
                  <c:v>0.67447107128099171</c:v>
                </c:pt>
                <c:pt idx="1525">
                  <c:v>0.67528023604828191</c:v>
                </c:pt>
                <c:pt idx="1526">
                  <c:v>0.67604304872770771</c:v>
                </c:pt>
                <c:pt idx="1527">
                  <c:v>0.6761329063995215</c:v>
                </c:pt>
                <c:pt idx="1528">
                  <c:v>0.67596161710526315</c:v>
                </c:pt>
                <c:pt idx="1529">
                  <c:v>0.67634695295780778</c:v>
                </c:pt>
                <c:pt idx="1530">
                  <c:v>0.6769650078947369</c:v>
                </c:pt>
                <c:pt idx="1531">
                  <c:v>0.67758939359504133</c:v>
                </c:pt>
                <c:pt idx="1532">
                  <c:v>0.67831697236298405</c:v>
                </c:pt>
                <c:pt idx="1533">
                  <c:v>0.67885704167029148</c:v>
                </c:pt>
                <c:pt idx="1534">
                  <c:v>0.67918192477163997</c:v>
                </c:pt>
                <c:pt idx="1535">
                  <c:v>0.68011003691822525</c:v>
                </c:pt>
                <c:pt idx="1536">
                  <c:v>0.68062917595150074</c:v>
                </c:pt>
                <c:pt idx="1537">
                  <c:v>0.68061106022727269</c:v>
                </c:pt>
                <c:pt idx="1538">
                  <c:v>0.68038156263592864</c:v>
                </c:pt>
                <c:pt idx="1539">
                  <c:v>0.68079886839930404</c:v>
                </c:pt>
                <c:pt idx="1540">
                  <c:v>0.68196602169421494</c:v>
                </c:pt>
                <c:pt idx="1541">
                  <c:v>0.68285790283819037</c:v>
                </c:pt>
                <c:pt idx="1542">
                  <c:v>0.68328383853849495</c:v>
                </c:pt>
                <c:pt idx="1543">
                  <c:v>0.68340101794802088</c:v>
                </c:pt>
                <c:pt idx="1544">
                  <c:v>0.68403644206720315</c:v>
                </c:pt>
                <c:pt idx="1545">
                  <c:v>0.68427323960417563</c:v>
                </c:pt>
                <c:pt idx="1546">
                  <c:v>0.68388590682361894</c:v>
                </c:pt>
                <c:pt idx="1547">
                  <c:v>0.68443815474119185</c:v>
                </c:pt>
                <c:pt idx="1548">
                  <c:v>0.68473340195737276</c:v>
                </c:pt>
                <c:pt idx="1549">
                  <c:v>0.6850019914528056</c:v>
                </c:pt>
                <c:pt idx="1550">
                  <c:v>0.68521894508481951</c:v>
                </c:pt>
                <c:pt idx="1551">
                  <c:v>0.68573762498912572</c:v>
                </c:pt>
                <c:pt idx="1552">
                  <c:v>0.6860970606350586</c:v>
                </c:pt>
                <c:pt idx="1553">
                  <c:v>0.68631751929643336</c:v>
                </c:pt>
                <c:pt idx="1554">
                  <c:v>0.68658692081339723</c:v>
                </c:pt>
                <c:pt idx="1555">
                  <c:v>0.68692128245976514</c:v>
                </c:pt>
                <c:pt idx="1556">
                  <c:v>0.68740191027077002</c:v>
                </c:pt>
                <c:pt idx="1557">
                  <c:v>0.68798593885928661</c:v>
                </c:pt>
                <c:pt idx="1558">
                  <c:v>0.68848175056002603</c:v>
                </c:pt>
                <c:pt idx="1559">
                  <c:v>0.68857656924206179</c:v>
                </c:pt>
                <c:pt idx="1560">
                  <c:v>0.68878883224771636</c:v>
                </c:pt>
                <c:pt idx="1561">
                  <c:v>0.68925923989778171</c:v>
                </c:pt>
                <c:pt idx="1562">
                  <c:v>0.68975498355263143</c:v>
                </c:pt>
                <c:pt idx="1563">
                  <c:v>0.6900619816496304</c:v>
                </c:pt>
                <c:pt idx="1564">
                  <c:v>0.6904444040017399</c:v>
                </c:pt>
                <c:pt idx="1565">
                  <c:v>0.69111840528490642</c:v>
                </c:pt>
                <c:pt idx="1566">
                  <c:v>0.691842684123532</c:v>
                </c:pt>
                <c:pt idx="1567">
                  <c:v>0.69247745242496739</c:v>
                </c:pt>
                <c:pt idx="1568">
                  <c:v>0.6932506436222271</c:v>
                </c:pt>
                <c:pt idx="1569">
                  <c:v>0.69393289927685953</c:v>
                </c:pt>
                <c:pt idx="1570">
                  <c:v>0.69424295903110045</c:v>
                </c:pt>
                <c:pt idx="1571">
                  <c:v>0.69444606443018708</c:v>
                </c:pt>
                <c:pt idx="1572">
                  <c:v>0.69502464831448452</c:v>
                </c:pt>
                <c:pt idx="1573">
                  <c:v>0.69585856810026092</c:v>
                </c:pt>
                <c:pt idx="1574">
                  <c:v>0.69647047107438009</c:v>
                </c:pt>
                <c:pt idx="1575">
                  <c:v>0.69658375961287522</c:v>
                </c:pt>
                <c:pt idx="1576">
                  <c:v>0.69666031046106991</c:v>
                </c:pt>
                <c:pt idx="1577">
                  <c:v>0.69709645470856896</c:v>
                </c:pt>
                <c:pt idx="1578">
                  <c:v>0.69788051459330147</c:v>
                </c:pt>
                <c:pt idx="1579">
                  <c:v>0.69868971471291863</c:v>
                </c:pt>
                <c:pt idx="1580">
                  <c:v>0.69907504057198788</c:v>
                </c:pt>
                <c:pt idx="1581">
                  <c:v>0.69902254039256195</c:v>
                </c:pt>
                <c:pt idx="1582">
                  <c:v>0.69950738315571992</c:v>
                </c:pt>
                <c:pt idx="1583">
                  <c:v>0.70016876830143548</c:v>
                </c:pt>
                <c:pt idx="1584">
                  <c:v>0.70039941849173548</c:v>
                </c:pt>
                <c:pt idx="1585">
                  <c:v>0.70022391893214442</c:v>
                </c:pt>
                <c:pt idx="1586">
                  <c:v>0.70017888686385388</c:v>
                </c:pt>
                <c:pt idx="1587">
                  <c:v>0.70053405541539793</c:v>
                </c:pt>
                <c:pt idx="1588">
                  <c:v>0.70100717135711188</c:v>
                </c:pt>
                <c:pt idx="1589">
                  <c:v>0.7013975716833406</c:v>
                </c:pt>
                <c:pt idx="1590">
                  <c:v>0.70218871411483264</c:v>
                </c:pt>
                <c:pt idx="1591">
                  <c:v>0.70338277146585471</c:v>
                </c:pt>
                <c:pt idx="1592">
                  <c:v>0.70396631670835152</c:v>
                </c:pt>
                <c:pt idx="1593">
                  <c:v>0.7047881353197043</c:v>
                </c:pt>
                <c:pt idx="1594">
                  <c:v>0.70531220208786438</c:v>
                </c:pt>
                <c:pt idx="1595">
                  <c:v>0.70558517803936505</c:v>
                </c:pt>
                <c:pt idx="1596">
                  <c:v>0.70560641522944756</c:v>
                </c:pt>
                <c:pt idx="1597">
                  <c:v>0.70558584819486725</c:v>
                </c:pt>
                <c:pt idx="1598">
                  <c:v>0.70553158270987382</c:v>
                </c:pt>
                <c:pt idx="1599">
                  <c:v>0.70567394635711178</c:v>
                </c:pt>
                <c:pt idx="1600">
                  <c:v>0.70590521994345368</c:v>
                </c:pt>
                <c:pt idx="1601">
                  <c:v>0.70631556967703346</c:v>
                </c:pt>
                <c:pt idx="1602">
                  <c:v>0.70713204899412796</c:v>
                </c:pt>
                <c:pt idx="1603">
                  <c:v>0.70792425924314917</c:v>
                </c:pt>
                <c:pt idx="1604">
                  <c:v>0.70838808167681611</c:v>
                </c:pt>
                <c:pt idx="1605">
                  <c:v>0.70874169160504574</c:v>
                </c:pt>
                <c:pt idx="1606">
                  <c:v>0.70927681313614632</c:v>
                </c:pt>
                <c:pt idx="1607">
                  <c:v>0.70989446572966497</c:v>
                </c:pt>
                <c:pt idx="1608">
                  <c:v>0.71041712727272721</c:v>
                </c:pt>
                <c:pt idx="1609">
                  <c:v>0.71064177868638545</c:v>
                </c:pt>
                <c:pt idx="1610">
                  <c:v>0.71116885216942161</c:v>
                </c:pt>
                <c:pt idx="1611">
                  <c:v>0.71185595251196165</c:v>
                </c:pt>
                <c:pt idx="1612">
                  <c:v>0.71230470454545458</c:v>
                </c:pt>
                <c:pt idx="1613">
                  <c:v>0.71257937258046988</c:v>
                </c:pt>
                <c:pt idx="1614">
                  <c:v>0.71299668836994345</c:v>
                </c:pt>
                <c:pt idx="1615">
                  <c:v>0.71305727675076125</c:v>
                </c:pt>
                <c:pt idx="1616">
                  <c:v>0.71346318210091331</c:v>
                </c:pt>
                <c:pt idx="1617">
                  <c:v>0.71407051547411915</c:v>
                </c:pt>
                <c:pt idx="1618">
                  <c:v>0.7149131601348413</c:v>
                </c:pt>
                <c:pt idx="1619">
                  <c:v>0.71567643357981725</c:v>
                </c:pt>
                <c:pt idx="1620">
                  <c:v>0.71643859373097007</c:v>
                </c:pt>
                <c:pt idx="1621">
                  <c:v>0.71693967420617655</c:v>
                </c:pt>
                <c:pt idx="1622">
                  <c:v>0.71753261842105265</c:v>
                </c:pt>
                <c:pt idx="1623">
                  <c:v>0.71806669430187042</c:v>
                </c:pt>
                <c:pt idx="1624">
                  <c:v>0.71828248974010445</c:v>
                </c:pt>
                <c:pt idx="1625">
                  <c:v>0.71817675206611575</c:v>
                </c:pt>
                <c:pt idx="1626">
                  <c:v>0.7183101315843845</c:v>
                </c:pt>
                <c:pt idx="1627">
                  <c:v>0.71923404109939115</c:v>
                </c:pt>
                <c:pt idx="1628">
                  <c:v>0.72023017355371899</c:v>
                </c:pt>
                <c:pt idx="1629">
                  <c:v>0.71971205691605045</c:v>
                </c:pt>
                <c:pt idx="1630">
                  <c:v>0.7191173757285777</c:v>
                </c:pt>
                <c:pt idx="1631">
                  <c:v>0.71893725821009136</c:v>
                </c:pt>
                <c:pt idx="1632">
                  <c:v>0.71944339768377552</c:v>
                </c:pt>
                <c:pt idx="1633">
                  <c:v>0.72061634865702473</c:v>
                </c:pt>
                <c:pt idx="1634">
                  <c:v>0.72197355799260554</c:v>
                </c:pt>
                <c:pt idx="1635">
                  <c:v>0.72289621747498911</c:v>
                </c:pt>
                <c:pt idx="1636">
                  <c:v>0.72296227577207484</c:v>
                </c:pt>
                <c:pt idx="1637">
                  <c:v>0.72286505252283606</c:v>
                </c:pt>
                <c:pt idx="1638">
                  <c:v>0.72318706202153116</c:v>
                </c:pt>
                <c:pt idx="1639">
                  <c:v>0.72412408481404955</c:v>
                </c:pt>
                <c:pt idx="1640">
                  <c:v>0.72489911748586355</c:v>
                </c:pt>
                <c:pt idx="1641">
                  <c:v>0.72523228615702473</c:v>
                </c:pt>
                <c:pt idx="1642">
                  <c:v>0.7255272351348413</c:v>
                </c:pt>
                <c:pt idx="1643">
                  <c:v>0.72630065815028277</c:v>
                </c:pt>
                <c:pt idx="1644">
                  <c:v>0.72692212614180074</c:v>
                </c:pt>
                <c:pt idx="1645">
                  <c:v>0.72698722461939969</c:v>
                </c:pt>
                <c:pt idx="1646">
                  <c:v>0.72675236189647685</c:v>
                </c:pt>
                <c:pt idx="1647">
                  <c:v>0.72715402892561987</c:v>
                </c:pt>
                <c:pt idx="1648">
                  <c:v>0.72766761237494559</c:v>
                </c:pt>
                <c:pt idx="1649">
                  <c:v>0.72795077788168761</c:v>
                </c:pt>
                <c:pt idx="1650">
                  <c:v>0.72844751593627666</c:v>
                </c:pt>
                <c:pt idx="1651">
                  <c:v>0.72935766477272734</c:v>
                </c:pt>
                <c:pt idx="1652">
                  <c:v>0.73001733030121796</c:v>
                </c:pt>
                <c:pt idx="1653">
                  <c:v>0.73011767053610277</c:v>
                </c:pt>
                <c:pt idx="1654">
                  <c:v>0.73064611056981288</c:v>
                </c:pt>
                <c:pt idx="1655">
                  <c:v>0.73157248506959549</c:v>
                </c:pt>
                <c:pt idx="1656">
                  <c:v>0.73210247542953455</c:v>
                </c:pt>
                <c:pt idx="1657">
                  <c:v>0.73185822439103965</c:v>
                </c:pt>
                <c:pt idx="1658">
                  <c:v>0.73238925611135264</c:v>
                </c:pt>
                <c:pt idx="1659">
                  <c:v>0.73239314722705529</c:v>
                </c:pt>
                <c:pt idx="1660">
                  <c:v>0.73308177411918218</c:v>
                </c:pt>
                <c:pt idx="1661">
                  <c:v>0.73338086985645934</c:v>
                </c:pt>
                <c:pt idx="1662">
                  <c:v>0.73315757353740763</c:v>
                </c:pt>
                <c:pt idx="1663">
                  <c:v>0.73339437812092201</c:v>
                </c:pt>
                <c:pt idx="1664">
                  <c:v>0.73411208791866034</c:v>
                </c:pt>
                <c:pt idx="1665">
                  <c:v>0.73504413592866469</c:v>
                </c:pt>
                <c:pt idx="1666">
                  <c:v>0.73573133429752058</c:v>
                </c:pt>
                <c:pt idx="1667">
                  <c:v>0.736188207416268</c:v>
                </c:pt>
                <c:pt idx="1668">
                  <c:v>0.73662815376250546</c:v>
                </c:pt>
                <c:pt idx="1669">
                  <c:v>0.73713013751631151</c:v>
                </c:pt>
                <c:pt idx="1670">
                  <c:v>0.73772882268921269</c:v>
                </c:pt>
                <c:pt idx="1671">
                  <c:v>0.73823535900391468</c:v>
                </c:pt>
                <c:pt idx="1672">
                  <c:v>0.73807434238799485</c:v>
                </c:pt>
                <c:pt idx="1673">
                  <c:v>0.73810332525010891</c:v>
                </c:pt>
                <c:pt idx="1674">
                  <c:v>0.73923780026098307</c:v>
                </c:pt>
                <c:pt idx="1675">
                  <c:v>0.74047743349282302</c:v>
                </c:pt>
                <c:pt idx="1676">
                  <c:v>0.74101167086776865</c:v>
                </c:pt>
                <c:pt idx="1677">
                  <c:v>0.74099940792192276</c:v>
                </c:pt>
                <c:pt idx="1678">
                  <c:v>0.74088024822749032</c:v>
                </c:pt>
                <c:pt idx="1679">
                  <c:v>0.74101444019138751</c:v>
                </c:pt>
                <c:pt idx="1680">
                  <c:v>0.7415880132448891</c:v>
                </c:pt>
                <c:pt idx="1681">
                  <c:v>0.74239021285341456</c:v>
                </c:pt>
                <c:pt idx="1682">
                  <c:v>0.74306984539473697</c:v>
                </c:pt>
                <c:pt idx="1683">
                  <c:v>0.74361953534145286</c:v>
                </c:pt>
                <c:pt idx="1684">
                  <c:v>0.74372372349934757</c:v>
                </c:pt>
                <c:pt idx="1685">
                  <c:v>0.74375496781209227</c:v>
                </c:pt>
                <c:pt idx="1686">
                  <c:v>0.74414490729665073</c:v>
                </c:pt>
                <c:pt idx="1687">
                  <c:v>0.74486017194976084</c:v>
                </c:pt>
                <c:pt idx="1688">
                  <c:v>0.74579871683340582</c:v>
                </c:pt>
                <c:pt idx="1689">
                  <c:v>0.74648018861461507</c:v>
                </c:pt>
                <c:pt idx="1690">
                  <c:v>0.74708330438234027</c:v>
                </c:pt>
                <c:pt idx="1691">
                  <c:v>0.74750284998912564</c:v>
                </c:pt>
                <c:pt idx="1692">
                  <c:v>0.74788781625163103</c:v>
                </c:pt>
                <c:pt idx="1693">
                  <c:v>0.74819131986733367</c:v>
                </c:pt>
                <c:pt idx="1694">
                  <c:v>0.74807015909090901</c:v>
                </c:pt>
                <c:pt idx="1695">
                  <c:v>0.74831833701609407</c:v>
                </c:pt>
                <c:pt idx="1696">
                  <c:v>0.74906681004784692</c:v>
                </c:pt>
                <c:pt idx="1697">
                  <c:v>0.75029019243692918</c:v>
                </c:pt>
                <c:pt idx="1698">
                  <c:v>0.75112972966507174</c:v>
                </c:pt>
                <c:pt idx="1699">
                  <c:v>0.75105744871683344</c:v>
                </c:pt>
                <c:pt idx="1700">
                  <c:v>0.75082133560243591</c:v>
                </c:pt>
                <c:pt idx="1701">
                  <c:v>0.75145963564593299</c:v>
                </c:pt>
                <c:pt idx="1702">
                  <c:v>0.75280578857655511</c:v>
                </c:pt>
                <c:pt idx="1703">
                  <c:v>0.75357537396694219</c:v>
                </c:pt>
                <c:pt idx="1704">
                  <c:v>0.75376267203131808</c:v>
                </c:pt>
                <c:pt idx="1705">
                  <c:v>0.75378367242279254</c:v>
                </c:pt>
                <c:pt idx="1706">
                  <c:v>0.75413486034688992</c:v>
                </c:pt>
                <c:pt idx="1707">
                  <c:v>0.75484679303501523</c:v>
                </c:pt>
                <c:pt idx="1708">
                  <c:v>0.75525717458677688</c:v>
                </c:pt>
                <c:pt idx="1709">
                  <c:v>0.75555058014354071</c:v>
                </c:pt>
                <c:pt idx="1710">
                  <c:v>0.75723608556981303</c:v>
                </c:pt>
                <c:pt idx="1711">
                  <c:v>0.7585694350641583</c:v>
                </c:pt>
                <c:pt idx="1712">
                  <c:v>0.7588661205306656</c:v>
                </c:pt>
                <c:pt idx="1713">
                  <c:v>0.75800591524032179</c:v>
                </c:pt>
                <c:pt idx="1714">
                  <c:v>0.75728332658220976</c:v>
                </c:pt>
                <c:pt idx="1715">
                  <c:v>0.75683313913658112</c:v>
                </c:pt>
                <c:pt idx="1716">
                  <c:v>0.75671217918116573</c:v>
                </c:pt>
                <c:pt idx="1717">
                  <c:v>0.75704252592431476</c:v>
                </c:pt>
                <c:pt idx="1718">
                  <c:v>0.75771268971291872</c:v>
                </c:pt>
                <c:pt idx="1719">
                  <c:v>0.75837207764245329</c:v>
                </c:pt>
                <c:pt idx="1720">
                  <c:v>0.75882661271204865</c:v>
                </c:pt>
                <c:pt idx="1721">
                  <c:v>0.75912990388212265</c:v>
                </c:pt>
                <c:pt idx="1722">
                  <c:v>0.75952922411374513</c:v>
                </c:pt>
                <c:pt idx="1723">
                  <c:v>0.75997752354284476</c:v>
                </c:pt>
                <c:pt idx="1724">
                  <c:v>0.76000724980426271</c:v>
                </c:pt>
                <c:pt idx="1725">
                  <c:v>0.76004595930839491</c:v>
                </c:pt>
                <c:pt idx="1726">
                  <c:v>0.76066876299478026</c:v>
                </c:pt>
                <c:pt idx="1727">
                  <c:v>0.76211480578512392</c:v>
                </c:pt>
                <c:pt idx="1728">
                  <c:v>0.76334567314593305</c:v>
                </c:pt>
                <c:pt idx="1729">
                  <c:v>0.76416136146150504</c:v>
                </c:pt>
                <c:pt idx="1730">
                  <c:v>0.7647681280556764</c:v>
                </c:pt>
                <c:pt idx="1731">
                  <c:v>0.76514820884080026</c:v>
                </c:pt>
                <c:pt idx="1732">
                  <c:v>0.7653914657894737</c:v>
                </c:pt>
                <c:pt idx="1733">
                  <c:v>0.76566906443018701</c:v>
                </c:pt>
                <c:pt idx="1734">
                  <c:v>0.76604036225532834</c:v>
                </c:pt>
                <c:pt idx="1735">
                  <c:v>0.76619672275989559</c:v>
                </c:pt>
                <c:pt idx="1736">
                  <c:v>0.76647295924314918</c:v>
                </c:pt>
                <c:pt idx="1737">
                  <c:v>0.76691121637124837</c:v>
                </c:pt>
                <c:pt idx="1738">
                  <c:v>0.76688168279686819</c:v>
                </c:pt>
                <c:pt idx="1739">
                  <c:v>0.76703235311004792</c:v>
                </c:pt>
                <c:pt idx="1740">
                  <c:v>0.7676189187690301</c:v>
                </c:pt>
                <c:pt idx="1741">
                  <c:v>0.76813583038277522</c:v>
                </c:pt>
                <c:pt idx="1742">
                  <c:v>0.76857012886037412</c:v>
                </c:pt>
                <c:pt idx="1743">
                  <c:v>0.76845829411157018</c:v>
                </c:pt>
                <c:pt idx="1744">
                  <c:v>0.76873545420291434</c:v>
                </c:pt>
                <c:pt idx="1745">
                  <c:v>0.76921168326446299</c:v>
                </c:pt>
                <c:pt idx="1746">
                  <c:v>0.76951006154849944</c:v>
                </c:pt>
                <c:pt idx="1747">
                  <c:v>0.7700106838842975</c:v>
                </c:pt>
                <c:pt idx="1748">
                  <c:v>0.77100040782405399</c:v>
                </c:pt>
                <c:pt idx="1749">
                  <c:v>0.77181786782296646</c:v>
                </c:pt>
                <c:pt idx="1750">
                  <c:v>0.77199104988038281</c:v>
                </c:pt>
                <c:pt idx="1751">
                  <c:v>0.77178737146585474</c:v>
                </c:pt>
                <c:pt idx="1752">
                  <c:v>0.77186103842975218</c:v>
                </c:pt>
                <c:pt idx="1753">
                  <c:v>0.7729504489560679</c:v>
                </c:pt>
                <c:pt idx="1754">
                  <c:v>0.77380393397129199</c:v>
                </c:pt>
                <c:pt idx="1755">
                  <c:v>0.77515177809917368</c:v>
                </c:pt>
                <c:pt idx="1756">
                  <c:v>0.77652586056437578</c:v>
                </c:pt>
                <c:pt idx="1757">
                  <c:v>0.7770688341887777</c:v>
                </c:pt>
                <c:pt idx="1758">
                  <c:v>0.77752339932579395</c:v>
                </c:pt>
                <c:pt idx="1759">
                  <c:v>0.77773507162896915</c:v>
                </c:pt>
                <c:pt idx="1760">
                  <c:v>0.77748214897781653</c:v>
                </c:pt>
                <c:pt idx="1761">
                  <c:v>0.7769094599391041</c:v>
                </c:pt>
                <c:pt idx="1762">
                  <c:v>0.77642566869290996</c:v>
                </c:pt>
                <c:pt idx="1763">
                  <c:v>0.77677804943997397</c:v>
                </c:pt>
                <c:pt idx="1764">
                  <c:v>0.7775287057905611</c:v>
                </c:pt>
                <c:pt idx="1765">
                  <c:v>0.77837936476729008</c:v>
                </c:pt>
                <c:pt idx="1766">
                  <c:v>0.77914218138321001</c:v>
                </c:pt>
                <c:pt idx="1767">
                  <c:v>0.77993061972596789</c:v>
                </c:pt>
                <c:pt idx="1768">
                  <c:v>0.78036050257177048</c:v>
                </c:pt>
                <c:pt idx="1769">
                  <c:v>0.7805280922575033</c:v>
                </c:pt>
                <c:pt idx="1770">
                  <c:v>0.78111541244019134</c:v>
                </c:pt>
                <c:pt idx="1771">
                  <c:v>0.78196411735537186</c:v>
                </c:pt>
                <c:pt idx="1772">
                  <c:v>0.78266375631796448</c:v>
                </c:pt>
                <c:pt idx="1773">
                  <c:v>0.78307327688125261</c:v>
                </c:pt>
                <c:pt idx="1774">
                  <c:v>0.7832381761635494</c:v>
                </c:pt>
                <c:pt idx="1775">
                  <c:v>0.78368257524467155</c:v>
                </c:pt>
                <c:pt idx="1776">
                  <c:v>0.78434027273814699</c:v>
                </c:pt>
                <c:pt idx="1777">
                  <c:v>0.78496052744671596</c:v>
                </c:pt>
                <c:pt idx="1778">
                  <c:v>0.78512354055023914</c:v>
                </c:pt>
                <c:pt idx="1779">
                  <c:v>0.78545804684101783</c:v>
                </c:pt>
                <c:pt idx="1780">
                  <c:v>0.78652360040234881</c:v>
                </c:pt>
                <c:pt idx="1781">
                  <c:v>0.7872027950413224</c:v>
                </c:pt>
                <c:pt idx="1782">
                  <c:v>0.7872078133155721</c:v>
                </c:pt>
                <c:pt idx="1783">
                  <c:v>0.78728232422792521</c:v>
                </c:pt>
                <c:pt idx="1784">
                  <c:v>0.78750747655502407</c:v>
                </c:pt>
                <c:pt idx="1785">
                  <c:v>0.78823808222053071</c:v>
                </c:pt>
                <c:pt idx="1786">
                  <c:v>0.78847009251848643</c:v>
                </c:pt>
                <c:pt idx="1787">
                  <c:v>0.78842402707699</c:v>
                </c:pt>
                <c:pt idx="1788">
                  <c:v>0.78834920052196611</c:v>
                </c:pt>
                <c:pt idx="1789">
                  <c:v>0.78705940316441925</c:v>
                </c:pt>
                <c:pt idx="1790">
                  <c:v>0.78739043279686816</c:v>
                </c:pt>
                <c:pt idx="1791">
                  <c:v>0.78840248773923438</c:v>
                </c:pt>
                <c:pt idx="1792">
                  <c:v>0.78915617763157897</c:v>
                </c:pt>
                <c:pt idx="1793">
                  <c:v>0.79022763038277521</c:v>
                </c:pt>
                <c:pt idx="1794">
                  <c:v>0.79143989447042196</c:v>
                </c:pt>
                <c:pt idx="1795">
                  <c:v>0.79250728147020444</c:v>
                </c:pt>
                <c:pt idx="1796">
                  <c:v>0.79336757227055243</c:v>
                </c:pt>
                <c:pt idx="1797">
                  <c:v>0.79396273392235761</c:v>
                </c:pt>
                <c:pt idx="1798">
                  <c:v>0.79411206157568504</c:v>
                </c:pt>
                <c:pt idx="1799">
                  <c:v>0.79395808784797739</c:v>
                </c:pt>
                <c:pt idx="1800">
                  <c:v>0.79390801557198787</c:v>
                </c:pt>
                <c:pt idx="1801">
                  <c:v>0.79441758051870393</c:v>
                </c:pt>
                <c:pt idx="1802">
                  <c:v>0.79504243574380173</c:v>
                </c:pt>
                <c:pt idx="1803">
                  <c:v>0.79547072654414963</c:v>
                </c:pt>
                <c:pt idx="1804">
                  <c:v>0.79608963278599409</c:v>
                </c:pt>
                <c:pt idx="1805">
                  <c:v>0.79645575776424538</c:v>
                </c:pt>
                <c:pt idx="1806">
                  <c:v>0.79683678771204891</c:v>
                </c:pt>
                <c:pt idx="1807">
                  <c:v>0.7975017190517617</c:v>
                </c:pt>
                <c:pt idx="1808">
                  <c:v>0.79830635005980866</c:v>
                </c:pt>
                <c:pt idx="1809">
                  <c:v>0.79894045704110483</c:v>
                </c:pt>
                <c:pt idx="1810">
                  <c:v>0.79934448496085253</c:v>
                </c:pt>
                <c:pt idx="1811">
                  <c:v>0.79965143450413223</c:v>
                </c:pt>
                <c:pt idx="1812">
                  <c:v>0.79994971631143985</c:v>
                </c:pt>
                <c:pt idx="1813">
                  <c:v>0.80010880484993485</c:v>
                </c:pt>
                <c:pt idx="1814">
                  <c:v>0.80009282665289261</c:v>
                </c:pt>
                <c:pt idx="1815">
                  <c:v>0.80054317390713348</c:v>
                </c:pt>
                <c:pt idx="1816">
                  <c:v>0.80154921998695083</c:v>
                </c:pt>
                <c:pt idx="1817">
                  <c:v>0.80259192005219659</c:v>
                </c:pt>
                <c:pt idx="1818">
                  <c:v>0.80263980782949096</c:v>
                </c:pt>
                <c:pt idx="1819">
                  <c:v>0.80256642396694211</c:v>
                </c:pt>
                <c:pt idx="1820">
                  <c:v>0.80262032083514556</c:v>
                </c:pt>
                <c:pt idx="1821">
                  <c:v>0.80298725121792081</c:v>
                </c:pt>
                <c:pt idx="1822">
                  <c:v>0.8039298968573293</c:v>
                </c:pt>
                <c:pt idx="1823">
                  <c:v>0.80487182525010881</c:v>
                </c:pt>
                <c:pt idx="1824">
                  <c:v>0.80521012948564596</c:v>
                </c:pt>
                <c:pt idx="1825">
                  <c:v>0.80550708493910395</c:v>
                </c:pt>
                <c:pt idx="1826">
                  <c:v>0.8062056019464986</c:v>
                </c:pt>
                <c:pt idx="1827">
                  <c:v>0.80687155291974777</c:v>
                </c:pt>
                <c:pt idx="1828">
                  <c:v>0.80758776304371449</c:v>
                </c:pt>
                <c:pt idx="1829">
                  <c:v>0.80830182722923016</c:v>
                </c:pt>
                <c:pt idx="1830">
                  <c:v>0.80843669741191815</c:v>
                </c:pt>
                <c:pt idx="1831">
                  <c:v>0.80807989438342764</c:v>
                </c:pt>
                <c:pt idx="1832">
                  <c:v>0.80816548151370171</c:v>
                </c:pt>
                <c:pt idx="1833">
                  <c:v>0.80839415722053065</c:v>
                </c:pt>
                <c:pt idx="1834">
                  <c:v>0.80918050769899952</c:v>
                </c:pt>
                <c:pt idx="1835">
                  <c:v>0.81002569382340139</c:v>
                </c:pt>
                <c:pt idx="1836">
                  <c:v>0.81094654772727282</c:v>
                </c:pt>
                <c:pt idx="1837">
                  <c:v>0.81176262527185727</c:v>
                </c:pt>
                <c:pt idx="1838">
                  <c:v>0.81253318277511966</c:v>
                </c:pt>
                <c:pt idx="1839">
                  <c:v>0.81354369594388865</c:v>
                </c:pt>
                <c:pt idx="1840">
                  <c:v>0.81376079694976067</c:v>
                </c:pt>
                <c:pt idx="1841">
                  <c:v>0.81377270389299705</c:v>
                </c:pt>
                <c:pt idx="1842">
                  <c:v>0.81378490380600266</c:v>
                </c:pt>
                <c:pt idx="1843">
                  <c:v>0.81394815437146584</c:v>
                </c:pt>
                <c:pt idx="1844">
                  <c:v>0.81420608260113092</c:v>
                </c:pt>
                <c:pt idx="1845">
                  <c:v>0.814779144617225</c:v>
                </c:pt>
                <c:pt idx="1846">
                  <c:v>0.81533351258155717</c:v>
                </c:pt>
                <c:pt idx="1847">
                  <c:v>0.8158597790343628</c:v>
                </c:pt>
                <c:pt idx="1848">
                  <c:v>0.81649574793388435</c:v>
                </c:pt>
                <c:pt idx="1849">
                  <c:v>0.81709392980643769</c:v>
                </c:pt>
                <c:pt idx="1850">
                  <c:v>0.81748851854066995</c:v>
                </c:pt>
                <c:pt idx="1851">
                  <c:v>0.81725446006415847</c:v>
                </c:pt>
                <c:pt idx="1852">
                  <c:v>0.81692429638973463</c:v>
                </c:pt>
                <c:pt idx="1853">
                  <c:v>0.81738867243366686</c:v>
                </c:pt>
                <c:pt idx="1854">
                  <c:v>0.8184475907133536</c:v>
                </c:pt>
                <c:pt idx="1855">
                  <c:v>0.81958940880817754</c:v>
                </c:pt>
                <c:pt idx="1856">
                  <c:v>0.8199706615050022</c:v>
                </c:pt>
                <c:pt idx="1857">
                  <c:v>0.81996708099173543</c:v>
                </c:pt>
                <c:pt idx="1858">
                  <c:v>0.82040567404306231</c:v>
                </c:pt>
                <c:pt idx="1859">
                  <c:v>0.82130377272727273</c:v>
                </c:pt>
                <c:pt idx="1860">
                  <c:v>0.82171202035667701</c:v>
                </c:pt>
                <c:pt idx="1861">
                  <c:v>0.82174749619399756</c:v>
                </c:pt>
                <c:pt idx="1862">
                  <c:v>0.82202101304915187</c:v>
                </c:pt>
                <c:pt idx="1863">
                  <c:v>0.8226875544693345</c:v>
                </c:pt>
                <c:pt idx="1864">
                  <c:v>0.82356030935189217</c:v>
                </c:pt>
                <c:pt idx="1865">
                  <c:v>0.82412795150065243</c:v>
                </c:pt>
                <c:pt idx="1866">
                  <c:v>0.82466932622335798</c:v>
                </c:pt>
                <c:pt idx="1867">
                  <c:v>0.82529623171487598</c:v>
                </c:pt>
                <c:pt idx="1868">
                  <c:v>0.82523485703566757</c:v>
                </c:pt>
                <c:pt idx="1869">
                  <c:v>0.82538973815245775</c:v>
                </c:pt>
                <c:pt idx="1870">
                  <c:v>0.82590419133862536</c:v>
                </c:pt>
                <c:pt idx="1871">
                  <c:v>0.82625332392344497</c:v>
                </c:pt>
                <c:pt idx="1872">
                  <c:v>0.82652913771204872</c:v>
                </c:pt>
                <c:pt idx="1873">
                  <c:v>0.82650389136581126</c:v>
                </c:pt>
                <c:pt idx="1874">
                  <c:v>0.82688794596563719</c:v>
                </c:pt>
                <c:pt idx="1875">
                  <c:v>0.8276148601565898</c:v>
                </c:pt>
                <c:pt idx="1876">
                  <c:v>0.8279508394736842</c:v>
                </c:pt>
                <c:pt idx="1877">
                  <c:v>0.82858723757068287</c:v>
                </c:pt>
                <c:pt idx="1878">
                  <c:v>0.83022395823183992</c:v>
                </c:pt>
                <c:pt idx="1879">
                  <c:v>0.83154796566985645</c:v>
                </c:pt>
                <c:pt idx="1880">
                  <c:v>0.8314964576989996</c:v>
                </c:pt>
                <c:pt idx="1881">
                  <c:v>0.83108917640278401</c:v>
                </c:pt>
                <c:pt idx="1882">
                  <c:v>0.83089385586124409</c:v>
                </c:pt>
                <c:pt idx="1883">
                  <c:v>0.8309923561059156</c:v>
                </c:pt>
                <c:pt idx="1884">
                  <c:v>0.83155522795780767</c:v>
                </c:pt>
                <c:pt idx="1885">
                  <c:v>0.83228889081665935</c:v>
                </c:pt>
                <c:pt idx="1886">
                  <c:v>0.83272189173553712</c:v>
                </c:pt>
                <c:pt idx="1887">
                  <c:v>0.83310647262396698</c:v>
                </c:pt>
                <c:pt idx="1888">
                  <c:v>0.83363057541322316</c:v>
                </c:pt>
                <c:pt idx="1889">
                  <c:v>0.83461885162026972</c:v>
                </c:pt>
                <c:pt idx="1890">
                  <c:v>0.83550916339712922</c:v>
                </c:pt>
                <c:pt idx="1891">
                  <c:v>0.83591587020443681</c:v>
                </c:pt>
                <c:pt idx="1892">
                  <c:v>0.83595841724662889</c:v>
                </c:pt>
                <c:pt idx="1893">
                  <c:v>0.8364789421487604</c:v>
                </c:pt>
                <c:pt idx="1894">
                  <c:v>0.83719650810678548</c:v>
                </c:pt>
                <c:pt idx="1895">
                  <c:v>0.83734922292301006</c:v>
                </c:pt>
                <c:pt idx="1896">
                  <c:v>0.83709086054806436</c:v>
                </c:pt>
                <c:pt idx="1897">
                  <c:v>0.83744699478033935</c:v>
                </c:pt>
                <c:pt idx="1898">
                  <c:v>0.83814541331013481</c:v>
                </c:pt>
                <c:pt idx="1899">
                  <c:v>0.83861137561983479</c:v>
                </c:pt>
                <c:pt idx="1900">
                  <c:v>0.83875375031535448</c:v>
                </c:pt>
                <c:pt idx="1901">
                  <c:v>0.83914059060461066</c:v>
                </c:pt>
                <c:pt idx="1902">
                  <c:v>0.83998614426381046</c:v>
                </c:pt>
                <c:pt idx="1903">
                  <c:v>0.84060914767290129</c:v>
                </c:pt>
                <c:pt idx="1904">
                  <c:v>0.84126841564267063</c:v>
                </c:pt>
                <c:pt idx="1905">
                  <c:v>0.84160398643431922</c:v>
                </c:pt>
                <c:pt idx="1906">
                  <c:v>0.84164502016637677</c:v>
                </c:pt>
                <c:pt idx="1907">
                  <c:v>0.84186326294040881</c:v>
                </c:pt>
                <c:pt idx="1908">
                  <c:v>0.84253433496085262</c:v>
                </c:pt>
                <c:pt idx="1909">
                  <c:v>0.84353145969986942</c:v>
                </c:pt>
                <c:pt idx="1910">
                  <c:v>0.84415748867442364</c:v>
                </c:pt>
                <c:pt idx="1911">
                  <c:v>0.84428448238364517</c:v>
                </c:pt>
                <c:pt idx="1912">
                  <c:v>0.84437417029143114</c:v>
                </c:pt>
                <c:pt idx="1913">
                  <c:v>0.84445933977272725</c:v>
                </c:pt>
                <c:pt idx="1914">
                  <c:v>0.84499663558068727</c:v>
                </c:pt>
                <c:pt idx="1915">
                  <c:v>0.84673926315789472</c:v>
                </c:pt>
                <c:pt idx="1916">
                  <c:v>0.84742885367551124</c:v>
                </c:pt>
                <c:pt idx="1917">
                  <c:v>0.84700748117116142</c:v>
                </c:pt>
                <c:pt idx="1918">
                  <c:v>0.84660291864397563</c:v>
                </c:pt>
                <c:pt idx="1919">
                  <c:v>0.84726392414093077</c:v>
                </c:pt>
                <c:pt idx="1920">
                  <c:v>0.8483231341344063</c:v>
                </c:pt>
                <c:pt idx="1921">
                  <c:v>0.84887329409525891</c:v>
                </c:pt>
                <c:pt idx="1922">
                  <c:v>0.84909878611352774</c:v>
                </c:pt>
                <c:pt idx="1923">
                  <c:v>0.84938626798608086</c:v>
                </c:pt>
                <c:pt idx="1924">
                  <c:v>0.84972552980643756</c:v>
                </c:pt>
                <c:pt idx="1925">
                  <c:v>0.85056985669312746</c:v>
                </c:pt>
                <c:pt idx="1926">
                  <c:v>0.85105519192040013</c:v>
                </c:pt>
                <c:pt idx="1927">
                  <c:v>0.85140964821661591</c:v>
                </c:pt>
                <c:pt idx="1928">
                  <c:v>0.85197569892344494</c:v>
                </c:pt>
                <c:pt idx="1929">
                  <c:v>0.85209904321444108</c:v>
                </c:pt>
                <c:pt idx="1930">
                  <c:v>0.85214961746411488</c:v>
                </c:pt>
                <c:pt idx="1931">
                  <c:v>0.85240640224010455</c:v>
                </c:pt>
                <c:pt idx="1932">
                  <c:v>0.85331280787842534</c:v>
                </c:pt>
                <c:pt idx="1933">
                  <c:v>0.85414983358525443</c:v>
                </c:pt>
                <c:pt idx="1934">
                  <c:v>0.854037992290126</c:v>
                </c:pt>
                <c:pt idx="1935">
                  <c:v>0.85380893775554589</c:v>
                </c:pt>
                <c:pt idx="1936">
                  <c:v>0.85442376468029568</c:v>
                </c:pt>
                <c:pt idx="1937">
                  <c:v>0.85571015504567205</c:v>
                </c:pt>
                <c:pt idx="1938">
                  <c:v>0.85629375478468894</c:v>
                </c:pt>
                <c:pt idx="1939">
                  <c:v>0.85613830646476741</c:v>
                </c:pt>
                <c:pt idx="1940">
                  <c:v>0.85661646244019141</c:v>
                </c:pt>
                <c:pt idx="1941">
                  <c:v>0.85782554862983917</c:v>
                </c:pt>
                <c:pt idx="1942">
                  <c:v>0.85883513793497168</c:v>
                </c:pt>
                <c:pt idx="1943">
                  <c:v>0.85894665325141362</c:v>
                </c:pt>
                <c:pt idx="1944">
                  <c:v>0.85883936478360157</c:v>
                </c:pt>
                <c:pt idx="1945">
                  <c:v>0.85952763245976516</c:v>
                </c:pt>
                <c:pt idx="1946">
                  <c:v>0.8607286774521532</c:v>
                </c:pt>
                <c:pt idx="1947">
                  <c:v>0.86165715941713772</c:v>
                </c:pt>
                <c:pt idx="1948">
                  <c:v>0.86164000691605047</c:v>
                </c:pt>
                <c:pt idx="1949">
                  <c:v>0.86165252003044812</c:v>
                </c:pt>
                <c:pt idx="1950">
                  <c:v>0.86171810454001752</c:v>
                </c:pt>
                <c:pt idx="1951">
                  <c:v>0.86189948542844708</c:v>
                </c:pt>
                <c:pt idx="1952">
                  <c:v>0.86286673025228378</c:v>
                </c:pt>
                <c:pt idx="1953">
                  <c:v>0.86426266447368427</c:v>
                </c:pt>
                <c:pt idx="1954">
                  <c:v>0.86505631510439307</c:v>
                </c:pt>
                <c:pt idx="1955">
                  <c:v>0.86551084143105705</c:v>
                </c:pt>
                <c:pt idx="1956">
                  <c:v>0.86399264210526316</c:v>
                </c:pt>
                <c:pt idx="1957">
                  <c:v>0.8638610975695955</c:v>
                </c:pt>
                <c:pt idx="1958">
                  <c:v>0.86462149962483681</c:v>
                </c:pt>
                <c:pt idx="1959">
                  <c:v>0.86593183964767295</c:v>
                </c:pt>
                <c:pt idx="1960">
                  <c:v>0.86711065311004787</c:v>
                </c:pt>
                <c:pt idx="1961">
                  <c:v>0.86713889745541539</c:v>
                </c:pt>
                <c:pt idx="1962">
                  <c:v>0.86715469984775995</c:v>
                </c:pt>
                <c:pt idx="1963">
                  <c:v>0.8676672738581992</c:v>
                </c:pt>
                <c:pt idx="1964">
                  <c:v>0.86811303150826458</c:v>
                </c:pt>
                <c:pt idx="1965">
                  <c:v>0.86875565019573731</c:v>
                </c:pt>
                <c:pt idx="1966">
                  <c:v>0.86976624628099164</c:v>
                </c:pt>
                <c:pt idx="1967">
                  <c:v>0.87063262825141363</c:v>
                </c:pt>
                <c:pt idx="1968">
                  <c:v>0.87101448024140948</c:v>
                </c:pt>
                <c:pt idx="1969">
                  <c:v>0.87110232883862559</c:v>
                </c:pt>
                <c:pt idx="1970">
                  <c:v>0.87124889507394521</c:v>
                </c:pt>
                <c:pt idx="1971">
                  <c:v>0.87131466261418011</c:v>
                </c:pt>
                <c:pt idx="1972">
                  <c:v>0.8714702108253588</c:v>
                </c:pt>
                <c:pt idx="1973">
                  <c:v>0.8719516896313616</c:v>
                </c:pt>
                <c:pt idx="1974">
                  <c:v>0.87254038512396692</c:v>
                </c:pt>
                <c:pt idx="1975">
                  <c:v>0.87321627558177473</c:v>
                </c:pt>
                <c:pt idx="1976">
                  <c:v>0.87396414150717694</c:v>
                </c:pt>
                <c:pt idx="1977">
                  <c:v>0.8739528209765115</c:v>
                </c:pt>
                <c:pt idx="1978">
                  <c:v>0.87427172864288838</c:v>
                </c:pt>
                <c:pt idx="1979">
                  <c:v>0.87493543437364074</c:v>
                </c:pt>
                <c:pt idx="1980">
                  <c:v>0.87559023389517188</c:v>
                </c:pt>
                <c:pt idx="1981">
                  <c:v>0.8758124658547195</c:v>
                </c:pt>
                <c:pt idx="1982">
                  <c:v>0.87623242578294924</c:v>
                </c:pt>
                <c:pt idx="1983">
                  <c:v>0.87719243229665078</c:v>
                </c:pt>
                <c:pt idx="1984">
                  <c:v>0.87807726850804702</c:v>
                </c:pt>
                <c:pt idx="1985">
                  <c:v>0.87853837027511961</c:v>
                </c:pt>
                <c:pt idx="1986">
                  <c:v>0.87854515128860378</c:v>
                </c:pt>
                <c:pt idx="1987">
                  <c:v>0.87840390025554582</c:v>
                </c:pt>
                <c:pt idx="1988">
                  <c:v>0.87843142822966502</c:v>
                </c:pt>
                <c:pt idx="1989">
                  <c:v>0.87899651899739017</c:v>
                </c:pt>
                <c:pt idx="1990">
                  <c:v>0.87985779968464539</c:v>
                </c:pt>
                <c:pt idx="1991">
                  <c:v>0.88015943536863861</c:v>
                </c:pt>
                <c:pt idx="1992">
                  <c:v>0.88045071570247935</c:v>
                </c:pt>
                <c:pt idx="1993">
                  <c:v>0.88096762909960857</c:v>
                </c:pt>
                <c:pt idx="1994">
                  <c:v>0.88138774358416694</c:v>
                </c:pt>
                <c:pt idx="1995">
                  <c:v>0.88193043948455851</c:v>
                </c:pt>
                <c:pt idx="1996">
                  <c:v>0.88237077952370591</c:v>
                </c:pt>
                <c:pt idx="1997">
                  <c:v>0.88339135432796867</c:v>
                </c:pt>
                <c:pt idx="1998">
                  <c:v>0.88350786700739448</c:v>
                </c:pt>
                <c:pt idx="1999">
                  <c:v>0.88389517169421494</c:v>
                </c:pt>
                <c:pt idx="2000">
                  <c:v>0.88472511344606353</c:v>
                </c:pt>
                <c:pt idx="2001">
                  <c:v>0.88528021792083522</c:v>
                </c:pt>
                <c:pt idx="2002">
                  <c:v>0.88515585366463678</c:v>
                </c:pt>
                <c:pt idx="2003">
                  <c:v>0.8856348586776861</c:v>
                </c:pt>
                <c:pt idx="2004">
                  <c:v>0.88618251632231393</c:v>
                </c:pt>
                <c:pt idx="2005">
                  <c:v>0.88694441644193134</c:v>
                </c:pt>
                <c:pt idx="2006">
                  <c:v>0.88755263454219213</c:v>
                </c:pt>
                <c:pt idx="2007">
                  <c:v>0.88784077571770337</c:v>
                </c:pt>
                <c:pt idx="2008">
                  <c:v>0.88807141453893002</c:v>
                </c:pt>
                <c:pt idx="2009">
                  <c:v>0.88812594280121782</c:v>
                </c:pt>
                <c:pt idx="2010">
                  <c:v>0.88822830035885181</c:v>
                </c:pt>
                <c:pt idx="2011">
                  <c:v>0.88852339338842967</c:v>
                </c:pt>
                <c:pt idx="2012">
                  <c:v>0.88937959491083096</c:v>
                </c:pt>
                <c:pt idx="2013">
                  <c:v>0.8902861189430189</c:v>
                </c:pt>
                <c:pt idx="2014">
                  <c:v>0.89103904623749475</c:v>
                </c:pt>
                <c:pt idx="2015">
                  <c:v>0.8914986745106569</c:v>
                </c:pt>
                <c:pt idx="2016">
                  <c:v>0.89163974668877788</c:v>
                </c:pt>
                <c:pt idx="2017">
                  <c:v>0.8914982697585907</c:v>
                </c:pt>
                <c:pt idx="2018">
                  <c:v>0.89129063667899089</c:v>
                </c:pt>
                <c:pt idx="2019">
                  <c:v>0.89130918758155719</c:v>
                </c:pt>
                <c:pt idx="2020">
                  <c:v>0.89224623211722498</c:v>
                </c:pt>
                <c:pt idx="2021">
                  <c:v>0.89342931220095689</c:v>
                </c:pt>
                <c:pt idx="2022">
                  <c:v>0.89453134710743809</c:v>
                </c:pt>
                <c:pt idx="2023">
                  <c:v>0.89535013220965642</c:v>
                </c:pt>
                <c:pt idx="2024">
                  <c:v>0.89571754040887352</c:v>
                </c:pt>
                <c:pt idx="2025">
                  <c:v>0.89571285735102235</c:v>
                </c:pt>
                <c:pt idx="2026">
                  <c:v>0.89635924649304044</c:v>
                </c:pt>
                <c:pt idx="2027">
                  <c:v>0.89720655040778596</c:v>
                </c:pt>
                <c:pt idx="2028">
                  <c:v>0.89736051061331024</c:v>
                </c:pt>
                <c:pt idx="2029">
                  <c:v>0.89741648931056983</c:v>
                </c:pt>
                <c:pt idx="2030">
                  <c:v>0.89779497281426712</c:v>
                </c:pt>
                <c:pt idx="2031">
                  <c:v>0.89849373823401479</c:v>
                </c:pt>
                <c:pt idx="2032">
                  <c:v>0.89918004439430199</c:v>
                </c:pt>
                <c:pt idx="2033">
                  <c:v>0.89992075551870376</c:v>
                </c:pt>
                <c:pt idx="2034">
                  <c:v>0.90070630894410608</c:v>
                </c:pt>
                <c:pt idx="2035">
                  <c:v>0.90116801199434549</c:v>
                </c:pt>
                <c:pt idx="2036">
                  <c:v>0.90147609324706401</c:v>
                </c:pt>
                <c:pt idx="2037">
                  <c:v>0.90154421404958685</c:v>
                </c:pt>
                <c:pt idx="2038">
                  <c:v>0.90160730268595024</c:v>
                </c:pt>
                <c:pt idx="2039">
                  <c:v>0.90193474397564166</c:v>
                </c:pt>
                <c:pt idx="2040">
                  <c:v>0.90273595103305793</c:v>
                </c:pt>
                <c:pt idx="2041">
                  <c:v>0.90323738833732059</c:v>
                </c:pt>
                <c:pt idx="2042">
                  <c:v>0.90346610047846887</c:v>
                </c:pt>
                <c:pt idx="2043">
                  <c:v>0.90384078170943893</c:v>
                </c:pt>
                <c:pt idx="2044">
                  <c:v>0.90418393019791221</c:v>
                </c:pt>
                <c:pt idx="2045">
                  <c:v>0.9038679248803827</c:v>
                </c:pt>
                <c:pt idx="2046">
                  <c:v>0.90365558227490228</c:v>
                </c:pt>
                <c:pt idx="2047">
                  <c:v>0.9041983987983907</c:v>
                </c:pt>
                <c:pt idx="2048">
                  <c:v>0.90500871465854704</c:v>
                </c:pt>
                <c:pt idx="2049">
                  <c:v>0.90543210358307957</c:v>
                </c:pt>
                <c:pt idx="2050">
                  <c:v>0.90608491516963885</c:v>
                </c:pt>
                <c:pt idx="2051">
                  <c:v>0.90686492303175281</c:v>
                </c:pt>
                <c:pt idx="2052">
                  <c:v>0.90776950093518927</c:v>
                </c:pt>
                <c:pt idx="2053">
                  <c:v>0.9086633300076119</c:v>
                </c:pt>
                <c:pt idx="2054">
                  <c:v>0.90916813753806014</c:v>
                </c:pt>
                <c:pt idx="2055">
                  <c:v>0.9093881217920835</c:v>
                </c:pt>
                <c:pt idx="2056">
                  <c:v>0.90991201824706403</c:v>
                </c:pt>
                <c:pt idx="2057">
                  <c:v>0.91039022618529797</c:v>
                </c:pt>
                <c:pt idx="2058">
                  <c:v>0.91069530278381916</c:v>
                </c:pt>
                <c:pt idx="2059">
                  <c:v>0.91108936877990432</c:v>
                </c:pt>
                <c:pt idx="2060">
                  <c:v>0.91168457989343188</c:v>
                </c:pt>
                <c:pt idx="2061">
                  <c:v>0.91201180909090929</c:v>
                </c:pt>
                <c:pt idx="2062">
                  <c:v>0.91203709483471085</c:v>
                </c:pt>
                <c:pt idx="2063">
                  <c:v>0.91225151718682029</c:v>
                </c:pt>
                <c:pt idx="2064">
                  <c:v>0.91295504733579813</c:v>
                </c:pt>
                <c:pt idx="2065">
                  <c:v>0.9140092037461941</c:v>
                </c:pt>
                <c:pt idx="2066">
                  <c:v>0.9148100458079601</c:v>
                </c:pt>
                <c:pt idx="2067">
                  <c:v>0.91505943975641602</c:v>
                </c:pt>
                <c:pt idx="2068">
                  <c:v>0.91486863634188775</c:v>
                </c:pt>
                <c:pt idx="2069">
                  <c:v>0.91491845775880809</c:v>
                </c:pt>
                <c:pt idx="2070">
                  <c:v>0.9158614230154416</c:v>
                </c:pt>
                <c:pt idx="2071">
                  <c:v>0.91709935532296649</c:v>
                </c:pt>
                <c:pt idx="2072">
                  <c:v>0.91776643380274048</c:v>
                </c:pt>
                <c:pt idx="2073">
                  <c:v>0.91788045019573739</c:v>
                </c:pt>
                <c:pt idx="2074">
                  <c:v>0.91796682027511967</c:v>
                </c:pt>
                <c:pt idx="2075">
                  <c:v>0.9181109534634625</c:v>
                </c:pt>
                <c:pt idx="2076">
                  <c:v>0.91752944812962156</c:v>
                </c:pt>
                <c:pt idx="2077">
                  <c:v>0.91735678474880378</c:v>
                </c:pt>
                <c:pt idx="2078">
                  <c:v>0.9182938313397131</c:v>
                </c:pt>
                <c:pt idx="2079">
                  <c:v>0.91878569011526756</c:v>
                </c:pt>
                <c:pt idx="2080">
                  <c:v>0.92023113326990003</c:v>
                </c:pt>
                <c:pt idx="2081">
                  <c:v>0.92172653260113091</c:v>
                </c:pt>
                <c:pt idx="2082">
                  <c:v>0.92245961704545465</c:v>
                </c:pt>
                <c:pt idx="2083">
                  <c:v>0.92212361678990873</c:v>
                </c:pt>
                <c:pt idx="2084">
                  <c:v>0.92214273474880393</c:v>
                </c:pt>
                <c:pt idx="2085">
                  <c:v>0.92274612861570249</c:v>
                </c:pt>
                <c:pt idx="2086">
                  <c:v>0.92330601065680717</c:v>
                </c:pt>
                <c:pt idx="2087">
                  <c:v>0.92359575568181818</c:v>
                </c:pt>
                <c:pt idx="2088">
                  <c:v>0.92366339499782524</c:v>
                </c:pt>
                <c:pt idx="2089">
                  <c:v>0.92398459270334932</c:v>
                </c:pt>
                <c:pt idx="2090">
                  <c:v>0.92453105909634625</c:v>
                </c:pt>
                <c:pt idx="2091">
                  <c:v>0.92525078367224878</c:v>
                </c:pt>
                <c:pt idx="2092">
                  <c:v>0.925925</c:v>
                </c:pt>
                <c:pt idx="2093">
                  <c:v>0.92630474989125711</c:v>
                </c:pt>
                <c:pt idx="2094">
                  <c:v>0.92662264524793392</c:v>
                </c:pt>
                <c:pt idx="2095">
                  <c:v>0.92723393285123978</c:v>
                </c:pt>
                <c:pt idx="2096">
                  <c:v>0.92773883628207932</c:v>
                </c:pt>
                <c:pt idx="2097">
                  <c:v>0.92811620712266196</c:v>
                </c:pt>
                <c:pt idx="2098">
                  <c:v>0.92869211024358433</c:v>
                </c:pt>
                <c:pt idx="2099">
                  <c:v>0.92900431534362771</c:v>
                </c:pt>
                <c:pt idx="2100">
                  <c:v>0.92937704037081348</c:v>
                </c:pt>
                <c:pt idx="2101">
                  <c:v>0.93038551505545886</c:v>
                </c:pt>
                <c:pt idx="2102">
                  <c:v>0.93121682079164858</c:v>
                </c:pt>
                <c:pt idx="2103">
                  <c:v>0.93141009051761636</c:v>
                </c:pt>
                <c:pt idx="2104">
                  <c:v>0.93123217224880384</c:v>
                </c:pt>
                <c:pt idx="2105">
                  <c:v>0.93120817607655504</c:v>
                </c:pt>
                <c:pt idx="2106">
                  <c:v>0.93150247170508926</c:v>
                </c:pt>
                <c:pt idx="2107">
                  <c:v>0.93206319095258805</c:v>
                </c:pt>
                <c:pt idx="2108">
                  <c:v>0.93243615702479343</c:v>
                </c:pt>
                <c:pt idx="2109">
                  <c:v>0.93295352626141814</c:v>
                </c:pt>
                <c:pt idx="2110">
                  <c:v>0.93338733044258371</c:v>
                </c:pt>
                <c:pt idx="2111">
                  <c:v>0.93409637129186618</c:v>
                </c:pt>
                <c:pt idx="2112">
                  <c:v>0.93497507194432372</c:v>
                </c:pt>
                <c:pt idx="2113">
                  <c:v>0.93533922703349293</c:v>
                </c:pt>
                <c:pt idx="2114">
                  <c:v>0.93577309607438031</c:v>
                </c:pt>
                <c:pt idx="2115">
                  <c:v>0.93607495097868654</c:v>
                </c:pt>
                <c:pt idx="2116">
                  <c:v>0.93639862128099183</c:v>
                </c:pt>
                <c:pt idx="2117">
                  <c:v>0.9372251402240106</c:v>
                </c:pt>
                <c:pt idx="2118">
                  <c:v>0.9398287724608525</c:v>
                </c:pt>
                <c:pt idx="2119">
                  <c:v>0.94055053113310139</c:v>
                </c:pt>
                <c:pt idx="2120">
                  <c:v>0.94022727329273603</c:v>
                </c:pt>
                <c:pt idx="2121">
                  <c:v>0.94006922975206619</c:v>
                </c:pt>
                <c:pt idx="2122">
                  <c:v>0.94016117763157903</c:v>
                </c:pt>
                <c:pt idx="2123">
                  <c:v>0.94013522322749032</c:v>
                </c:pt>
                <c:pt idx="2124">
                  <c:v>0.94000636411483252</c:v>
                </c:pt>
                <c:pt idx="2125">
                  <c:v>0.94003658238364507</c:v>
                </c:pt>
                <c:pt idx="2126">
                  <c:v>0.94076137302631591</c:v>
                </c:pt>
                <c:pt idx="2127">
                  <c:v>0.94195433551000451</c:v>
                </c:pt>
                <c:pt idx="2128">
                  <c:v>0.94286994867333629</c:v>
                </c:pt>
                <c:pt idx="2129">
                  <c:v>0.94330096363636362</c:v>
                </c:pt>
                <c:pt idx="2130">
                  <c:v>0.94403230742714228</c:v>
                </c:pt>
                <c:pt idx="2131">
                  <c:v>0.9449566608307961</c:v>
                </c:pt>
                <c:pt idx="2132">
                  <c:v>0.94560416352218357</c:v>
                </c:pt>
                <c:pt idx="2133">
                  <c:v>0.94594293522183559</c:v>
                </c:pt>
                <c:pt idx="2134">
                  <c:v>0.94603044746085252</c:v>
                </c:pt>
                <c:pt idx="2135">
                  <c:v>0.94635379219769467</c:v>
                </c:pt>
                <c:pt idx="2136">
                  <c:v>0.9466475855535017</c:v>
                </c:pt>
                <c:pt idx="2137">
                  <c:v>0.94724919545454556</c:v>
                </c:pt>
                <c:pt idx="2138">
                  <c:v>0.94816384990756841</c:v>
                </c:pt>
                <c:pt idx="2139">
                  <c:v>0.94929175128316667</c:v>
                </c:pt>
                <c:pt idx="2140">
                  <c:v>0.94969714428555896</c:v>
                </c:pt>
                <c:pt idx="2141">
                  <c:v>0.94976228795128326</c:v>
                </c:pt>
                <c:pt idx="2142">
                  <c:v>0.94925821357111773</c:v>
                </c:pt>
                <c:pt idx="2143">
                  <c:v>0.94898633729338855</c:v>
                </c:pt>
                <c:pt idx="2144">
                  <c:v>0.94943971148325357</c:v>
                </c:pt>
                <c:pt idx="2145">
                  <c:v>0.95054966208133984</c:v>
                </c:pt>
                <c:pt idx="2146">
                  <c:v>0.95115899086559386</c:v>
                </c:pt>
                <c:pt idx="2147">
                  <c:v>0.95138079166485423</c:v>
                </c:pt>
                <c:pt idx="2148">
                  <c:v>0.95180227681056973</c:v>
                </c:pt>
                <c:pt idx="2149">
                  <c:v>0.95268417815898221</c:v>
                </c:pt>
                <c:pt idx="2150">
                  <c:v>0.95359631326663763</c:v>
                </c:pt>
                <c:pt idx="2151">
                  <c:v>0.9541128189321445</c:v>
                </c:pt>
                <c:pt idx="2152">
                  <c:v>0.95433987123205755</c:v>
                </c:pt>
                <c:pt idx="2153">
                  <c:v>0.95479301998695076</c:v>
                </c:pt>
                <c:pt idx="2154">
                  <c:v>0.95507011162461952</c:v>
                </c:pt>
                <c:pt idx="2155">
                  <c:v>0.95483909830361025</c:v>
                </c:pt>
                <c:pt idx="2156">
                  <c:v>0.95488946418007836</c:v>
                </c:pt>
                <c:pt idx="2157">
                  <c:v>0.95467157284689008</c:v>
                </c:pt>
                <c:pt idx="2158">
                  <c:v>0.95477899491083074</c:v>
                </c:pt>
                <c:pt idx="2159">
                  <c:v>0.9554559680023923</c:v>
                </c:pt>
                <c:pt idx="2160">
                  <c:v>0.95613644504675943</c:v>
                </c:pt>
                <c:pt idx="2161">
                  <c:v>0.95681074586776871</c:v>
                </c:pt>
                <c:pt idx="2162">
                  <c:v>0.95734454654197487</c:v>
                </c:pt>
                <c:pt idx="2163">
                  <c:v>0.95787992192257509</c:v>
                </c:pt>
                <c:pt idx="2164">
                  <c:v>0.9585382683775554</c:v>
                </c:pt>
                <c:pt idx="2165">
                  <c:v>0.95898288463462378</c:v>
                </c:pt>
                <c:pt idx="2166">
                  <c:v>0.95942280502392352</c:v>
                </c:pt>
                <c:pt idx="2167">
                  <c:v>0.95984612573945194</c:v>
                </c:pt>
                <c:pt idx="2168">
                  <c:v>0.96042180084819484</c:v>
                </c:pt>
                <c:pt idx="2169">
                  <c:v>0.96119448030665511</c:v>
                </c:pt>
                <c:pt idx="2170">
                  <c:v>0.96190448708677689</c:v>
                </c:pt>
                <c:pt idx="2171">
                  <c:v>0.9625525492822965</c:v>
                </c:pt>
                <c:pt idx="2172">
                  <c:v>0.96268426421813813</c:v>
                </c:pt>
                <c:pt idx="2173">
                  <c:v>0.96239498147564151</c:v>
                </c:pt>
                <c:pt idx="2174">
                  <c:v>0.96231665737820793</c:v>
                </c:pt>
                <c:pt idx="2175">
                  <c:v>0.96303470487168341</c:v>
                </c:pt>
                <c:pt idx="2176">
                  <c:v>0.96385287142235765</c:v>
                </c:pt>
                <c:pt idx="2177">
                  <c:v>0.96404187367333616</c:v>
                </c:pt>
                <c:pt idx="2178">
                  <c:v>0.96434322422792518</c:v>
                </c:pt>
                <c:pt idx="2179">
                  <c:v>0.96478072123749448</c:v>
                </c:pt>
                <c:pt idx="2180">
                  <c:v>0.96540381244019147</c:v>
                </c:pt>
                <c:pt idx="2181">
                  <c:v>0.96597118854936936</c:v>
                </c:pt>
                <c:pt idx="2182">
                  <c:v>0.96642372607655513</c:v>
                </c:pt>
                <c:pt idx="2183">
                  <c:v>0.96665540832970864</c:v>
                </c:pt>
                <c:pt idx="2184">
                  <c:v>0.96687075185950411</c:v>
                </c:pt>
                <c:pt idx="2185">
                  <c:v>0.96701505967812096</c:v>
                </c:pt>
                <c:pt idx="2186">
                  <c:v>0.96735917210200084</c:v>
                </c:pt>
                <c:pt idx="2187">
                  <c:v>0.96825856102653318</c:v>
                </c:pt>
                <c:pt idx="2188">
                  <c:v>0.96909564025119621</c:v>
                </c:pt>
                <c:pt idx="2189">
                  <c:v>0.96941624690082662</c:v>
                </c:pt>
                <c:pt idx="2190">
                  <c:v>0.97002429251848654</c:v>
                </c:pt>
                <c:pt idx="2191">
                  <c:v>0.97058067625598077</c:v>
                </c:pt>
                <c:pt idx="2192">
                  <c:v>0.97112115658982168</c:v>
                </c:pt>
                <c:pt idx="2193">
                  <c:v>0.97167403603740765</c:v>
                </c:pt>
                <c:pt idx="2194">
                  <c:v>0.97204043408547203</c:v>
                </c:pt>
                <c:pt idx="2195">
                  <c:v>0.97199861026533285</c:v>
                </c:pt>
                <c:pt idx="2196">
                  <c:v>0.97227228053501524</c:v>
                </c:pt>
                <c:pt idx="2197">
                  <c:v>0.97279559451935627</c:v>
                </c:pt>
                <c:pt idx="2198">
                  <c:v>0.9733667045454546</c:v>
                </c:pt>
                <c:pt idx="2199">
                  <c:v>0.97365364869508486</c:v>
                </c:pt>
                <c:pt idx="2200">
                  <c:v>0.97282775652457598</c:v>
                </c:pt>
                <c:pt idx="2201">
                  <c:v>0.97239933014354074</c:v>
                </c:pt>
                <c:pt idx="2202">
                  <c:v>0.97323231948673339</c:v>
                </c:pt>
                <c:pt idx="2203">
                  <c:v>0.97483461807851246</c:v>
                </c:pt>
                <c:pt idx="2204">
                  <c:v>0.97641524342105279</c:v>
                </c:pt>
                <c:pt idx="2205">
                  <c:v>0.97703664499782517</c:v>
                </c:pt>
                <c:pt idx="2206">
                  <c:v>0.97761897498912587</c:v>
                </c:pt>
                <c:pt idx="2207">
                  <c:v>0.97862103736950856</c:v>
                </c:pt>
                <c:pt idx="2208">
                  <c:v>0.97929081738255774</c:v>
                </c:pt>
                <c:pt idx="2209">
                  <c:v>0.97964924483471083</c:v>
                </c:pt>
                <c:pt idx="2210">
                  <c:v>0.97995917673444988</c:v>
                </c:pt>
                <c:pt idx="2211">
                  <c:v>0.98037302087864275</c:v>
                </c:pt>
                <c:pt idx="2212">
                  <c:v>0.98083560185950414</c:v>
                </c:pt>
                <c:pt idx="2213">
                  <c:v>0.98124755617659865</c:v>
                </c:pt>
                <c:pt idx="2214">
                  <c:v>0.98161037040017407</c:v>
                </c:pt>
                <c:pt idx="2215">
                  <c:v>0.98195089473684205</c:v>
                </c:pt>
                <c:pt idx="2216">
                  <c:v>0.98268383523270997</c:v>
                </c:pt>
                <c:pt idx="2217">
                  <c:v>0.98380148964767289</c:v>
                </c:pt>
                <c:pt idx="2218">
                  <c:v>0.98429493407459767</c:v>
                </c:pt>
                <c:pt idx="2219">
                  <c:v>0.98434693181818189</c:v>
                </c:pt>
                <c:pt idx="2220">
                  <c:v>0.98483914114832527</c:v>
                </c:pt>
                <c:pt idx="2221">
                  <c:v>0.98504145508916929</c:v>
                </c:pt>
                <c:pt idx="2222">
                  <c:v>0.9851119370541539</c:v>
                </c:pt>
                <c:pt idx="2223">
                  <c:v>0.98528890158220961</c:v>
                </c:pt>
                <c:pt idx="2224">
                  <c:v>0.98549578719551978</c:v>
                </c:pt>
                <c:pt idx="2225">
                  <c:v>0.98608713425402361</c:v>
                </c:pt>
                <c:pt idx="2226">
                  <c:v>0.98682599431818185</c:v>
                </c:pt>
                <c:pt idx="2227">
                  <c:v>0.98734848046976942</c:v>
                </c:pt>
                <c:pt idx="2228">
                  <c:v>0.98741746005328412</c:v>
                </c:pt>
                <c:pt idx="2229">
                  <c:v>0.98769996642018276</c:v>
                </c:pt>
                <c:pt idx="2230">
                  <c:v>0.98857182174858649</c:v>
                </c:pt>
                <c:pt idx="2231">
                  <c:v>0.98939699503044798</c:v>
                </c:pt>
                <c:pt idx="2232">
                  <c:v>0.98982367912679425</c:v>
                </c:pt>
                <c:pt idx="2233">
                  <c:v>0.98992051804045222</c:v>
                </c:pt>
                <c:pt idx="2234">
                  <c:v>0.99018034800456722</c:v>
                </c:pt>
                <c:pt idx="2235">
                  <c:v>0.99102940713353627</c:v>
                </c:pt>
                <c:pt idx="2236">
                  <c:v>0.99202391884515007</c:v>
                </c:pt>
                <c:pt idx="2237">
                  <c:v>0.99286550793823403</c:v>
                </c:pt>
                <c:pt idx="2238">
                  <c:v>0.99364649999999999</c:v>
                </c:pt>
                <c:pt idx="2239">
                  <c:v>0.99380135319704221</c:v>
                </c:pt>
                <c:pt idx="2240">
                  <c:v>0.99339363709221407</c:v>
                </c:pt>
                <c:pt idx="2241">
                  <c:v>0.99349105776424551</c:v>
                </c:pt>
                <c:pt idx="2242">
                  <c:v>0.99465648877229229</c:v>
                </c:pt>
                <c:pt idx="2243">
                  <c:v>0.99568568927250978</c:v>
                </c:pt>
                <c:pt idx="2244">
                  <c:v>0.99647267836559372</c:v>
                </c:pt>
                <c:pt idx="2245">
                  <c:v>0.99688167571226627</c:v>
                </c:pt>
                <c:pt idx="2246">
                  <c:v>0.99683854521531101</c:v>
                </c:pt>
                <c:pt idx="2247">
                  <c:v>0.9969298363636363</c:v>
                </c:pt>
                <c:pt idx="2248">
                  <c:v>0.99748796037407572</c:v>
                </c:pt>
                <c:pt idx="2249">
                  <c:v>0.99848053010004356</c:v>
                </c:pt>
                <c:pt idx="2250">
                  <c:v>0.99884489854284475</c:v>
                </c:pt>
                <c:pt idx="2251">
                  <c:v>0.99908367988255753</c:v>
                </c:pt>
                <c:pt idx="2252">
                  <c:v>0.99961728249238813</c:v>
                </c:pt>
                <c:pt idx="2253">
                  <c:v>1.0004043309047412</c:v>
                </c:pt>
                <c:pt idx="2254">
                  <c:v>1.0008526295672033</c:v>
                </c:pt>
                <c:pt idx="2255">
                  <c:v>1.0008829790126141</c:v>
                </c:pt>
                <c:pt idx="2256">
                  <c:v>1.0010084943888646</c:v>
                </c:pt>
                <c:pt idx="2257">
                  <c:v>1.0015831431056983</c:v>
                </c:pt>
                <c:pt idx="2258">
                  <c:v>1.0024741871357112</c:v>
                </c:pt>
                <c:pt idx="2259">
                  <c:v>1.0031052277076991</c:v>
                </c:pt>
                <c:pt idx="2260">
                  <c:v>1.0035734345693781</c:v>
                </c:pt>
                <c:pt idx="2261">
                  <c:v>1.0037675682905611</c:v>
                </c:pt>
                <c:pt idx="2262">
                  <c:v>1.0036351492822966</c:v>
                </c:pt>
                <c:pt idx="2263">
                  <c:v>1.0039927685950414</c:v>
                </c:pt>
                <c:pt idx="2264">
                  <c:v>1.0048154003588516</c:v>
                </c:pt>
                <c:pt idx="2265">
                  <c:v>1.0049975172901262</c:v>
                </c:pt>
                <c:pt idx="2266">
                  <c:v>1.0049596140169639</c:v>
                </c:pt>
                <c:pt idx="2267">
                  <c:v>1.0055466671813831</c:v>
                </c:pt>
                <c:pt idx="2268">
                  <c:v>1.0069649063125272</c:v>
                </c:pt>
                <c:pt idx="2269">
                  <c:v>1.0076183921705089</c:v>
                </c:pt>
                <c:pt idx="2270">
                  <c:v>1.0071957326337537</c:v>
                </c:pt>
                <c:pt idx="2271">
                  <c:v>1.0065848616898652</c:v>
                </c:pt>
                <c:pt idx="2272">
                  <c:v>1.0068104044965203</c:v>
                </c:pt>
                <c:pt idx="2273">
                  <c:v>1.0074011768377555</c:v>
                </c:pt>
                <c:pt idx="2274">
                  <c:v>1.0078826210526317</c:v>
                </c:pt>
                <c:pt idx="2275">
                  <c:v>1.0089064504240974</c:v>
                </c:pt>
                <c:pt idx="2276">
                  <c:v>1.0102540822966508</c:v>
                </c:pt>
                <c:pt idx="2277">
                  <c:v>1.0108714011146152</c:v>
                </c:pt>
                <c:pt idx="2278">
                  <c:v>1.0110078608416704</c:v>
                </c:pt>
                <c:pt idx="2279">
                  <c:v>1.0113389120813396</c:v>
                </c:pt>
                <c:pt idx="2280">
                  <c:v>1.0117864756742063</c:v>
                </c:pt>
                <c:pt idx="2281">
                  <c:v>1.0122955293660287</c:v>
                </c:pt>
                <c:pt idx="2282">
                  <c:v>1.0124333742279252</c:v>
                </c:pt>
                <c:pt idx="2283">
                  <c:v>1.012346659830361</c:v>
                </c:pt>
                <c:pt idx="2284">
                  <c:v>1.0128504553610265</c:v>
                </c:pt>
                <c:pt idx="2285">
                  <c:v>1.0138598985754677</c:v>
                </c:pt>
                <c:pt idx="2286">
                  <c:v>1.0147625506742062</c:v>
                </c:pt>
                <c:pt idx="2287">
                  <c:v>1.0151573124401916</c:v>
                </c:pt>
                <c:pt idx="2288">
                  <c:v>1.015783011798608</c:v>
                </c:pt>
                <c:pt idx="2289">
                  <c:v>1.0164565563940844</c:v>
                </c:pt>
                <c:pt idx="2290">
                  <c:v>1.0170345611135276</c:v>
                </c:pt>
                <c:pt idx="2291">
                  <c:v>1.0174375475478468</c:v>
                </c:pt>
                <c:pt idx="2292">
                  <c:v>1.0177358247933885</c:v>
                </c:pt>
                <c:pt idx="2293">
                  <c:v>1.0179243502120487</c:v>
                </c:pt>
                <c:pt idx="2294">
                  <c:v>1.0184877292464116</c:v>
                </c:pt>
                <c:pt idx="2295">
                  <c:v>1.0193483438886473</c:v>
                </c:pt>
                <c:pt idx="2296">
                  <c:v>1.0201186041811658</c:v>
                </c:pt>
                <c:pt idx="2297">
                  <c:v>1.0209752714223577</c:v>
                </c:pt>
                <c:pt idx="2298">
                  <c:v>1.0216264153816876</c:v>
                </c:pt>
                <c:pt idx="2299">
                  <c:v>1.021751399597651</c:v>
                </c:pt>
                <c:pt idx="2300">
                  <c:v>1.021945626250544</c:v>
                </c:pt>
                <c:pt idx="2301">
                  <c:v>1.0223737540778599</c:v>
                </c:pt>
                <c:pt idx="2302">
                  <c:v>1.0224039001739889</c:v>
                </c:pt>
                <c:pt idx="2303">
                  <c:v>1.0221990657894739</c:v>
                </c:pt>
                <c:pt idx="2304">
                  <c:v>1.022607942692475</c:v>
                </c:pt>
                <c:pt idx="2305">
                  <c:v>1.0238220757177035</c:v>
                </c:pt>
                <c:pt idx="2306">
                  <c:v>1.0249393682905612</c:v>
                </c:pt>
                <c:pt idx="2307">
                  <c:v>1.0250512898760331</c:v>
                </c:pt>
                <c:pt idx="2308">
                  <c:v>1.0248678934373641</c:v>
                </c:pt>
                <c:pt idx="2309">
                  <c:v>1.0257084309917357</c:v>
                </c:pt>
                <c:pt idx="2310">
                  <c:v>1.0267605107383646</c:v>
                </c:pt>
                <c:pt idx="2311">
                  <c:v>1.0276344396857329</c:v>
                </c:pt>
                <c:pt idx="2312">
                  <c:v>1.0279315263810354</c:v>
                </c:pt>
                <c:pt idx="2313">
                  <c:v>1.0278754281916049</c:v>
                </c:pt>
                <c:pt idx="2314">
                  <c:v>1.0279303916267943</c:v>
                </c:pt>
                <c:pt idx="2315">
                  <c:v>1.0280623161700739</c:v>
                </c:pt>
                <c:pt idx="2316">
                  <c:v>1.0282634175456722</c:v>
                </c:pt>
                <c:pt idx="2317">
                  <c:v>1.0288965603305784</c:v>
                </c:pt>
                <c:pt idx="2318">
                  <c:v>1.0292561347977383</c:v>
                </c:pt>
                <c:pt idx="2319">
                  <c:v>1.0302741764354066</c:v>
                </c:pt>
                <c:pt idx="2320">
                  <c:v>1.0308410800347976</c:v>
                </c:pt>
                <c:pt idx="2321">
                  <c:v>1.0299112655937364</c:v>
                </c:pt>
                <c:pt idx="2322">
                  <c:v>1.0292638202479341</c:v>
                </c:pt>
                <c:pt idx="2323">
                  <c:v>1.029395114832536</c:v>
                </c:pt>
                <c:pt idx="2324">
                  <c:v>1.0303454183340583</c:v>
                </c:pt>
                <c:pt idx="2325">
                  <c:v>1.0319753562418443</c:v>
                </c:pt>
                <c:pt idx="2326">
                  <c:v>1.0336428076337538</c:v>
                </c:pt>
                <c:pt idx="2327">
                  <c:v>1.0345900265604611</c:v>
                </c:pt>
                <c:pt idx="2328">
                  <c:v>1.034843065468682</c:v>
                </c:pt>
                <c:pt idx="2329">
                  <c:v>1.035330661526751</c:v>
                </c:pt>
                <c:pt idx="2330">
                  <c:v>1.036113116327751</c:v>
                </c:pt>
                <c:pt idx="2331">
                  <c:v>1.036676974554154</c:v>
                </c:pt>
                <c:pt idx="2332">
                  <c:v>1.0367710325141366</c:v>
                </c:pt>
                <c:pt idx="2333">
                  <c:v>1.0371708875598087</c:v>
                </c:pt>
                <c:pt idx="2334">
                  <c:v>1.0378749772890388</c:v>
                </c:pt>
                <c:pt idx="2335">
                  <c:v>1.0385689981513702</c:v>
                </c:pt>
                <c:pt idx="2336">
                  <c:v>1.0389319736842106</c:v>
                </c:pt>
                <c:pt idx="2337">
                  <c:v>1.0387369910939539</c:v>
                </c:pt>
                <c:pt idx="2338">
                  <c:v>1.0386881409036539</c:v>
                </c:pt>
                <c:pt idx="2339">
                  <c:v>1.0392215296052632</c:v>
                </c:pt>
                <c:pt idx="2340">
                  <c:v>1.0395681196444104</c:v>
                </c:pt>
                <c:pt idx="2341">
                  <c:v>1.0396813567909959</c:v>
                </c:pt>
                <c:pt idx="2342">
                  <c:v>1.0402799990430622</c:v>
                </c:pt>
                <c:pt idx="2343">
                  <c:v>1.0414276971074379</c:v>
                </c:pt>
                <c:pt idx="2344">
                  <c:v>1.0418924733253589</c:v>
                </c:pt>
                <c:pt idx="2345">
                  <c:v>1.0422974307959982</c:v>
                </c:pt>
                <c:pt idx="2346">
                  <c:v>1.0429087848086125</c:v>
                </c:pt>
                <c:pt idx="2347">
                  <c:v>1.0432549665071771</c:v>
                </c:pt>
                <c:pt idx="2348">
                  <c:v>1.0435294466072205</c:v>
                </c:pt>
                <c:pt idx="2349">
                  <c:v>1.0441916989560678</c:v>
                </c:pt>
                <c:pt idx="2350">
                  <c:v>1.044777088766855</c:v>
                </c:pt>
                <c:pt idx="2351">
                  <c:v>1.0450928797303176</c:v>
                </c:pt>
                <c:pt idx="2352">
                  <c:v>1.0448376521639844</c:v>
                </c:pt>
                <c:pt idx="2353">
                  <c:v>1.0449741991300567</c:v>
                </c:pt>
                <c:pt idx="2354">
                  <c:v>1.0456763412625054</c:v>
                </c:pt>
                <c:pt idx="2355">
                  <c:v>1.0465884029741193</c:v>
                </c:pt>
                <c:pt idx="2356">
                  <c:v>1.047323160526316</c:v>
                </c:pt>
                <c:pt idx="2357">
                  <c:v>1.0477334267996956</c:v>
                </c:pt>
                <c:pt idx="2358">
                  <c:v>1.0481414531535449</c:v>
                </c:pt>
                <c:pt idx="2359">
                  <c:v>1.0487600646041757</c:v>
                </c:pt>
                <c:pt idx="2360">
                  <c:v>1.0496852409254025</c:v>
                </c:pt>
                <c:pt idx="2361">
                  <c:v>1.0510826768051327</c:v>
                </c:pt>
                <c:pt idx="2362">
                  <c:v>1.0528508189430188</c:v>
                </c:pt>
                <c:pt idx="2363">
                  <c:v>1.0536104259895607</c:v>
                </c:pt>
                <c:pt idx="2364">
                  <c:v>1.0535126042192258</c:v>
                </c:pt>
                <c:pt idx="2365">
                  <c:v>1.053494056198347</c:v>
                </c:pt>
                <c:pt idx="2366">
                  <c:v>1.0539078408438451</c:v>
                </c:pt>
                <c:pt idx="2367">
                  <c:v>1.054449021889952</c:v>
                </c:pt>
                <c:pt idx="2368">
                  <c:v>1.0546082361026532</c:v>
                </c:pt>
                <c:pt idx="2369">
                  <c:v>1.0541522060026098</c:v>
                </c:pt>
                <c:pt idx="2370">
                  <c:v>1.054049464984776</c:v>
                </c:pt>
                <c:pt idx="2371">
                  <c:v>1.0545284954871683</c:v>
                </c:pt>
                <c:pt idx="2372">
                  <c:v>1.0552151452805569</c:v>
                </c:pt>
                <c:pt idx="2373">
                  <c:v>1.0556493796215747</c:v>
                </c:pt>
                <c:pt idx="2374">
                  <c:v>1.0557173669856459</c:v>
                </c:pt>
                <c:pt idx="2375">
                  <c:v>1.0559193150391473</c:v>
                </c:pt>
                <c:pt idx="2376">
                  <c:v>1.0562182809808613</c:v>
                </c:pt>
                <c:pt idx="2377">
                  <c:v>1.0568237085471945</c:v>
                </c:pt>
                <c:pt idx="2378">
                  <c:v>1.0573201695411047</c:v>
                </c:pt>
                <c:pt idx="2379">
                  <c:v>1.0581069631905176</c:v>
                </c:pt>
                <c:pt idx="2380">
                  <c:v>1.0588497518105697</c:v>
                </c:pt>
                <c:pt idx="2381">
                  <c:v>1.0593535682361894</c:v>
                </c:pt>
                <c:pt idx="2382">
                  <c:v>1.0597627995215311</c:v>
                </c:pt>
                <c:pt idx="2383">
                  <c:v>1.0599057875598086</c:v>
                </c:pt>
                <c:pt idx="2384">
                  <c:v>1.0599445079219225</c:v>
                </c:pt>
                <c:pt idx="2385">
                  <c:v>1.0602111865484993</c:v>
                </c:pt>
                <c:pt idx="2386">
                  <c:v>1.0610550960743801</c:v>
                </c:pt>
                <c:pt idx="2387">
                  <c:v>1.0622957168551543</c:v>
                </c:pt>
                <c:pt idx="2388">
                  <c:v>1.0628154242822967</c:v>
                </c:pt>
                <c:pt idx="2389">
                  <c:v>1.0629465179425839</c:v>
                </c:pt>
                <c:pt idx="2390">
                  <c:v>1.0637104388973466</c:v>
                </c:pt>
                <c:pt idx="2391">
                  <c:v>1.0643243494834711</c:v>
                </c:pt>
                <c:pt idx="2392">
                  <c:v>1.0646194701609395</c:v>
                </c:pt>
                <c:pt idx="2393">
                  <c:v>1.0646760381470204</c:v>
                </c:pt>
                <c:pt idx="2394">
                  <c:v>1.0652131095965638</c:v>
                </c:pt>
                <c:pt idx="2395">
                  <c:v>1.0659922447803396</c:v>
                </c:pt>
                <c:pt idx="2396">
                  <c:v>1.0662523870595912</c:v>
                </c:pt>
                <c:pt idx="2397">
                  <c:v>1.0666330696389734</c:v>
                </c:pt>
                <c:pt idx="2398">
                  <c:v>1.0675193625271857</c:v>
                </c:pt>
                <c:pt idx="2399">
                  <c:v>1.0683423296541976</c:v>
                </c:pt>
                <c:pt idx="2400">
                  <c:v>1.0691188460526317</c:v>
                </c:pt>
                <c:pt idx="2401">
                  <c:v>1.0690029377446717</c:v>
                </c:pt>
                <c:pt idx="2402">
                  <c:v>1.0683160219551979</c:v>
                </c:pt>
                <c:pt idx="2403">
                  <c:v>1.0685322134406265</c:v>
                </c:pt>
                <c:pt idx="2404">
                  <c:v>1.0692454909417137</c:v>
                </c:pt>
                <c:pt idx="2405">
                  <c:v>1.0702910525989562</c:v>
                </c:pt>
                <c:pt idx="2406">
                  <c:v>1.0709329269030012</c:v>
                </c:pt>
                <c:pt idx="2407">
                  <c:v>1.0711243723466726</c:v>
                </c:pt>
                <c:pt idx="2408">
                  <c:v>1.0713013531426707</c:v>
                </c:pt>
                <c:pt idx="2409">
                  <c:v>1.0722000617224881</c:v>
                </c:pt>
                <c:pt idx="2410">
                  <c:v>1.0731479646966073</c:v>
                </c:pt>
                <c:pt idx="2411">
                  <c:v>1.0735157886146149</c:v>
                </c:pt>
                <c:pt idx="2412">
                  <c:v>1.0734700241137451</c:v>
                </c:pt>
                <c:pt idx="2413">
                  <c:v>1.0739715348412353</c:v>
                </c:pt>
                <c:pt idx="2414">
                  <c:v>1.0747902793605917</c:v>
                </c:pt>
                <c:pt idx="2415">
                  <c:v>1.0745651215311003</c:v>
                </c:pt>
                <c:pt idx="2416">
                  <c:v>1.0745097672140063</c:v>
                </c:pt>
                <c:pt idx="2417">
                  <c:v>1.0752321586776861</c:v>
                </c:pt>
                <c:pt idx="2418">
                  <c:v>1.0761874390224011</c:v>
                </c:pt>
                <c:pt idx="2419">
                  <c:v>1.0768167616898652</c:v>
                </c:pt>
                <c:pt idx="2420">
                  <c:v>1.0771795658220964</c:v>
                </c:pt>
                <c:pt idx="2421">
                  <c:v>1.077710761825794</c:v>
                </c:pt>
                <c:pt idx="2422">
                  <c:v>1.078449887755546</c:v>
                </c:pt>
                <c:pt idx="2423">
                  <c:v>1.0787951793170945</c:v>
                </c:pt>
                <c:pt idx="2424">
                  <c:v>1.0789857422357547</c:v>
                </c:pt>
                <c:pt idx="2425">
                  <c:v>1.0792020965637235</c:v>
                </c:pt>
                <c:pt idx="2426">
                  <c:v>1.079539352185733</c:v>
                </c:pt>
                <c:pt idx="2427">
                  <c:v>1.0804126044421487</c:v>
                </c:pt>
                <c:pt idx="2428">
                  <c:v>1.0809958783492823</c:v>
                </c:pt>
                <c:pt idx="2429">
                  <c:v>1.0812480029360592</c:v>
                </c:pt>
                <c:pt idx="2430">
                  <c:v>1.0821774665615487</c:v>
                </c:pt>
                <c:pt idx="2431">
                  <c:v>1.0832853086124401</c:v>
                </c:pt>
                <c:pt idx="2432">
                  <c:v>1.0841482322096563</c:v>
                </c:pt>
                <c:pt idx="2433">
                  <c:v>1.0846248760765551</c:v>
                </c:pt>
                <c:pt idx="2434">
                  <c:v>1.0846683008699436</c:v>
                </c:pt>
                <c:pt idx="2435">
                  <c:v>1.0850690341507176</c:v>
                </c:pt>
                <c:pt idx="2436">
                  <c:v>1.0856473824760764</c:v>
                </c:pt>
                <c:pt idx="2437">
                  <c:v>1.0857569681274468</c:v>
                </c:pt>
                <c:pt idx="2438">
                  <c:v>1.0856294061820357</c:v>
                </c:pt>
                <c:pt idx="2439">
                  <c:v>1.0860401611135275</c:v>
                </c:pt>
                <c:pt idx="2440">
                  <c:v>1.0868835918660289</c:v>
                </c:pt>
                <c:pt idx="2441">
                  <c:v>1.0874083639190952</c:v>
                </c:pt>
                <c:pt idx="2442">
                  <c:v>1.0878419724662896</c:v>
                </c:pt>
                <c:pt idx="2443">
                  <c:v>1.0886873561113528</c:v>
                </c:pt>
                <c:pt idx="2444">
                  <c:v>1.0902668123912571</c:v>
                </c:pt>
                <c:pt idx="2445">
                  <c:v>1.0909866581992171</c:v>
                </c:pt>
                <c:pt idx="2446">
                  <c:v>1.0912092149630275</c:v>
                </c:pt>
                <c:pt idx="2447">
                  <c:v>1.0913157240158766</c:v>
                </c:pt>
                <c:pt idx="2448">
                  <c:v>1.091287357383645</c:v>
                </c:pt>
                <c:pt idx="2449">
                  <c:v>1.0915141715909091</c:v>
                </c:pt>
                <c:pt idx="2450">
                  <c:v>1.0917557012287951</c:v>
                </c:pt>
                <c:pt idx="2451">
                  <c:v>1.0921938536428881</c:v>
                </c:pt>
                <c:pt idx="2452">
                  <c:v>1.0928602008264461</c:v>
                </c:pt>
                <c:pt idx="2453">
                  <c:v>1.093512085123967</c:v>
                </c:pt>
                <c:pt idx="2454">
                  <c:v>1.0945900298879947</c:v>
                </c:pt>
                <c:pt idx="2455">
                  <c:v>1.0954659332318399</c:v>
                </c:pt>
                <c:pt idx="2456">
                  <c:v>1.0955378287951283</c:v>
                </c:pt>
                <c:pt idx="2457">
                  <c:v>1.0956023457155286</c:v>
                </c:pt>
                <c:pt idx="2458">
                  <c:v>1.0958852607438017</c:v>
                </c:pt>
                <c:pt idx="2459">
                  <c:v>1.0967281336233146</c:v>
                </c:pt>
                <c:pt idx="2460">
                  <c:v>1.0976820453892997</c:v>
                </c:pt>
                <c:pt idx="2461">
                  <c:v>1.0983611376957372</c:v>
                </c:pt>
                <c:pt idx="2462">
                  <c:v>1.098914178033928</c:v>
                </c:pt>
                <c:pt idx="2463">
                  <c:v>1.0996388822042193</c:v>
                </c:pt>
                <c:pt idx="2464">
                  <c:v>1.1002518816768161</c:v>
                </c:pt>
                <c:pt idx="2465">
                  <c:v>1.100557313533058</c:v>
                </c:pt>
                <c:pt idx="2466">
                  <c:v>1.1002349363201391</c:v>
                </c:pt>
                <c:pt idx="2467">
                  <c:v>1.1004474879295345</c:v>
                </c:pt>
                <c:pt idx="2468">
                  <c:v>1.1016284007775119</c:v>
                </c:pt>
                <c:pt idx="2469">
                  <c:v>1.1025766970421922</c:v>
                </c:pt>
                <c:pt idx="2470">
                  <c:v>1.1026180471509353</c:v>
                </c:pt>
                <c:pt idx="2471">
                  <c:v>1.1030079925347978</c:v>
                </c:pt>
                <c:pt idx="2472">
                  <c:v>1.1042536469062638</c:v>
                </c:pt>
                <c:pt idx="2473">
                  <c:v>1.1051757799043063</c:v>
                </c:pt>
                <c:pt idx="2474">
                  <c:v>1.1050942840582862</c:v>
                </c:pt>
                <c:pt idx="2475">
                  <c:v>1.1047251628860375</c:v>
                </c:pt>
                <c:pt idx="2476">
                  <c:v>1.1051256171705091</c:v>
                </c:pt>
                <c:pt idx="2477">
                  <c:v>1.1059111887342321</c:v>
                </c:pt>
                <c:pt idx="2478">
                  <c:v>1.1067829168660288</c:v>
                </c:pt>
                <c:pt idx="2479">
                  <c:v>1.1071723398977817</c:v>
                </c:pt>
                <c:pt idx="2480">
                  <c:v>1.1074190625598086</c:v>
                </c:pt>
                <c:pt idx="2481">
                  <c:v>1.107799204893432</c:v>
                </c:pt>
                <c:pt idx="2482">
                  <c:v>1.1074015608036103</c:v>
                </c:pt>
                <c:pt idx="2483">
                  <c:v>1.1069364658927794</c:v>
                </c:pt>
                <c:pt idx="2484">
                  <c:v>1.1079142061004785</c:v>
                </c:pt>
                <c:pt idx="2485">
                  <c:v>1.110052212021531</c:v>
                </c:pt>
                <c:pt idx="2486">
                  <c:v>1.1113477318236189</c:v>
                </c:pt>
                <c:pt idx="2487">
                  <c:v>1.111786541360374</c:v>
                </c:pt>
                <c:pt idx="2488">
                  <c:v>1.111454486124402</c:v>
                </c:pt>
                <c:pt idx="2489">
                  <c:v>1.1110758965311005</c:v>
                </c:pt>
                <c:pt idx="2490">
                  <c:v>1.1114950235972161</c:v>
                </c:pt>
                <c:pt idx="2491">
                  <c:v>1.112351819405176</c:v>
                </c:pt>
                <c:pt idx="2492">
                  <c:v>1.1128907792301002</c:v>
                </c:pt>
                <c:pt idx="2493">
                  <c:v>1.113240690278382</c:v>
                </c:pt>
                <c:pt idx="2494">
                  <c:v>1.1136685460526317</c:v>
                </c:pt>
                <c:pt idx="2495">
                  <c:v>1.1143281468192694</c:v>
                </c:pt>
                <c:pt idx="2496">
                  <c:v>1.1145598033112223</c:v>
                </c:pt>
                <c:pt idx="2497">
                  <c:v>1.1145296839114831</c:v>
                </c:pt>
                <c:pt idx="2498">
                  <c:v>1.1150435249401913</c:v>
                </c:pt>
                <c:pt idx="2499">
                  <c:v>1.1155863759297522</c:v>
                </c:pt>
                <c:pt idx="2500">
                  <c:v>1.116009981198347</c:v>
                </c:pt>
                <c:pt idx="2501">
                  <c:v>1.116832819769465</c:v>
                </c:pt>
                <c:pt idx="2502">
                  <c:v>1.1178753536972599</c:v>
                </c:pt>
                <c:pt idx="2503">
                  <c:v>1.1188565827751196</c:v>
                </c:pt>
                <c:pt idx="2504">
                  <c:v>1.1190632999999999</c:v>
                </c:pt>
                <c:pt idx="2505">
                  <c:v>1.1189599512831667</c:v>
                </c:pt>
                <c:pt idx="2506">
                  <c:v>1.119235505975424</c:v>
                </c:pt>
                <c:pt idx="2507">
                  <c:v>1.1199392805241408</c:v>
                </c:pt>
                <c:pt idx="2508">
                  <c:v>1.1206486346998694</c:v>
                </c:pt>
                <c:pt idx="2509">
                  <c:v>1.1212041164636799</c:v>
                </c:pt>
                <c:pt idx="2510">
                  <c:v>1.1215998677414092</c:v>
                </c:pt>
                <c:pt idx="2511">
                  <c:v>1.1218113822259679</c:v>
                </c:pt>
                <c:pt idx="2512">
                  <c:v>1.1219781577751196</c:v>
                </c:pt>
                <c:pt idx="2513">
                  <c:v>1.1217720246411484</c:v>
                </c:pt>
                <c:pt idx="2514">
                  <c:v>1.1218944857438016</c:v>
                </c:pt>
                <c:pt idx="2515">
                  <c:v>1.1227406163549369</c:v>
                </c:pt>
                <c:pt idx="2516">
                  <c:v>1.1238635616028709</c:v>
                </c:pt>
                <c:pt idx="2517">
                  <c:v>1.1245014462809917</c:v>
                </c:pt>
                <c:pt idx="2518">
                  <c:v>1.1246620718899525</c:v>
                </c:pt>
                <c:pt idx="2519">
                  <c:v>1.1247890420454545</c:v>
                </c:pt>
                <c:pt idx="2520">
                  <c:v>1.1255300590691606</c:v>
                </c:pt>
                <c:pt idx="2521">
                  <c:v>1.1263448803827749</c:v>
                </c:pt>
                <c:pt idx="2522">
                  <c:v>1.126817902778382</c:v>
                </c:pt>
                <c:pt idx="2523">
                  <c:v>1.1269111548444977</c:v>
                </c:pt>
                <c:pt idx="2524">
                  <c:v>1.1269520771150501</c:v>
                </c:pt>
                <c:pt idx="2525">
                  <c:v>1.1272593429969551</c:v>
                </c:pt>
                <c:pt idx="2526">
                  <c:v>1.1270449749347544</c:v>
                </c:pt>
                <c:pt idx="2527">
                  <c:v>1.12659072477164</c:v>
                </c:pt>
                <c:pt idx="2528">
                  <c:v>1.1270449358416703</c:v>
                </c:pt>
                <c:pt idx="2529">
                  <c:v>1.1284797429208353</c:v>
                </c:pt>
                <c:pt idx="2530">
                  <c:v>1.129582795514354</c:v>
                </c:pt>
                <c:pt idx="2531">
                  <c:v>1.1302701785232712</c:v>
                </c:pt>
                <c:pt idx="2532">
                  <c:v>1.1303921009134408</c:v>
                </c:pt>
                <c:pt idx="2533">
                  <c:v>1.1308522854284471</c:v>
                </c:pt>
                <c:pt idx="2534">
                  <c:v>1.1319055363636363</c:v>
                </c:pt>
                <c:pt idx="2535">
                  <c:v>1.1324143864288823</c:v>
                </c:pt>
                <c:pt idx="2536">
                  <c:v>1.1325853410287081</c:v>
                </c:pt>
                <c:pt idx="2537">
                  <c:v>1.1333707028925619</c:v>
                </c:pt>
                <c:pt idx="2538">
                  <c:v>1.1346461682470641</c:v>
                </c:pt>
                <c:pt idx="2539">
                  <c:v>1.1355435759134409</c:v>
                </c:pt>
                <c:pt idx="2540">
                  <c:v>1.1356752915180512</c:v>
                </c:pt>
                <c:pt idx="2541">
                  <c:v>1.1355751376685514</c:v>
                </c:pt>
                <c:pt idx="2542">
                  <c:v>1.1358826177957808</c:v>
                </c:pt>
                <c:pt idx="2543">
                  <c:v>1.1365305635983036</c:v>
                </c:pt>
                <c:pt idx="2544">
                  <c:v>1.137429432709874</c:v>
                </c:pt>
                <c:pt idx="2545">
                  <c:v>1.1382220236407135</c:v>
                </c:pt>
                <c:pt idx="2546">
                  <c:v>1.139054037130274</c:v>
                </c:pt>
                <c:pt idx="2547">
                  <c:v>1.1395586358199217</c:v>
                </c:pt>
                <c:pt idx="2548">
                  <c:v>1.1401489894410615</c:v>
                </c:pt>
                <c:pt idx="2549">
                  <c:v>1.1408175299586776</c:v>
                </c:pt>
                <c:pt idx="2550">
                  <c:v>1.1408271984884732</c:v>
                </c:pt>
                <c:pt idx="2551">
                  <c:v>1.1407178951718138</c:v>
                </c:pt>
                <c:pt idx="2552">
                  <c:v>1.1409836562200957</c:v>
                </c:pt>
                <c:pt idx="2553">
                  <c:v>1.1416566128751631</c:v>
                </c:pt>
                <c:pt idx="2554">
                  <c:v>1.1422060807307524</c:v>
                </c:pt>
                <c:pt idx="2555">
                  <c:v>1.142477013157895</c:v>
                </c:pt>
                <c:pt idx="2556">
                  <c:v>1.1423520489343195</c:v>
                </c:pt>
                <c:pt idx="2557">
                  <c:v>1.142475670432797</c:v>
                </c:pt>
                <c:pt idx="2558">
                  <c:v>1.1430004227598956</c:v>
                </c:pt>
                <c:pt idx="2559">
                  <c:v>1.1437444316768162</c:v>
                </c:pt>
                <c:pt idx="2560">
                  <c:v>1.1443609333079601</c:v>
                </c:pt>
                <c:pt idx="2561">
                  <c:v>1.1458720360047847</c:v>
                </c:pt>
                <c:pt idx="2562">
                  <c:v>1.1466134499565031</c:v>
                </c:pt>
                <c:pt idx="2563">
                  <c:v>1.1473229772509788</c:v>
                </c:pt>
                <c:pt idx="2564">
                  <c:v>1.1480204130654632</c:v>
                </c:pt>
                <c:pt idx="2565">
                  <c:v>1.1484009806872553</c:v>
                </c:pt>
                <c:pt idx="2566">
                  <c:v>1.1489247892181382</c:v>
                </c:pt>
                <c:pt idx="2567">
                  <c:v>1.1492140333677685</c:v>
                </c:pt>
                <c:pt idx="2568">
                  <c:v>1.1493813082535886</c:v>
                </c:pt>
                <c:pt idx="2569">
                  <c:v>1.1495865271259242</c:v>
                </c:pt>
                <c:pt idx="2570">
                  <c:v>1.149517394062636</c:v>
                </c:pt>
                <c:pt idx="2571">
                  <c:v>1.1493595594280122</c:v>
                </c:pt>
                <c:pt idx="2572">
                  <c:v>1.1493055784688995</c:v>
                </c:pt>
                <c:pt idx="2573">
                  <c:v>1.1494081679371466</c:v>
                </c:pt>
                <c:pt idx="2574">
                  <c:v>1.1496722112440192</c:v>
                </c:pt>
                <c:pt idx="2575">
                  <c:v>1.1511759309917355</c:v>
                </c:pt>
                <c:pt idx="2576">
                  <c:v>1.1526721428882123</c:v>
                </c:pt>
                <c:pt idx="2577">
                  <c:v>1.153078651859504</c:v>
                </c:pt>
                <c:pt idx="2578">
                  <c:v>1.1532476665832971</c:v>
                </c:pt>
                <c:pt idx="2579">
                  <c:v>1.1538867768595042</c:v>
                </c:pt>
                <c:pt idx="2580">
                  <c:v>1.1545526797738146</c:v>
                </c:pt>
                <c:pt idx="2581">
                  <c:v>1.1549852937690301</c:v>
                </c:pt>
                <c:pt idx="2582">
                  <c:v>1.155360394590039</c:v>
                </c:pt>
                <c:pt idx="2583">
                  <c:v>1.15591031027077</c:v>
                </c:pt>
                <c:pt idx="2584">
                  <c:v>1.1563752176000435</c:v>
                </c:pt>
                <c:pt idx="2585">
                  <c:v>1.1570152749891258</c:v>
                </c:pt>
                <c:pt idx="2586">
                  <c:v>1.1579409679697694</c:v>
                </c:pt>
                <c:pt idx="2587">
                  <c:v>1.1589349265115265</c:v>
                </c:pt>
                <c:pt idx="2588">
                  <c:v>1.1598799046107002</c:v>
                </c:pt>
                <c:pt idx="2589">
                  <c:v>1.1603920457590258</c:v>
                </c:pt>
                <c:pt idx="2590">
                  <c:v>1.1606246126848629</c:v>
                </c:pt>
                <c:pt idx="2591">
                  <c:v>1.1605866304371466</c:v>
                </c:pt>
                <c:pt idx="2592">
                  <c:v>1.1606202743856024</c:v>
                </c:pt>
                <c:pt idx="2593">
                  <c:v>1.1609013634732495</c:v>
                </c:pt>
                <c:pt idx="2594">
                  <c:v>1.1615406904088734</c:v>
                </c:pt>
                <c:pt idx="2595">
                  <c:v>1.1625772830143539</c:v>
                </c:pt>
                <c:pt idx="2596">
                  <c:v>1.1631245513538495</c:v>
                </c:pt>
                <c:pt idx="2597">
                  <c:v>1.1634059593192694</c:v>
                </c:pt>
                <c:pt idx="2598">
                  <c:v>1.1641398379295347</c:v>
                </c:pt>
                <c:pt idx="2599">
                  <c:v>1.164680020726403</c:v>
                </c:pt>
                <c:pt idx="2600">
                  <c:v>1.1647136563179645</c:v>
                </c:pt>
                <c:pt idx="2601">
                  <c:v>1.1646479685732929</c:v>
                </c:pt>
                <c:pt idx="2602">
                  <c:v>1.1653871460961289</c:v>
                </c:pt>
                <c:pt idx="2603">
                  <c:v>1.1666384854936929</c:v>
                </c:pt>
                <c:pt idx="2604">
                  <c:v>1.1675437239343194</c:v>
                </c:pt>
                <c:pt idx="2605">
                  <c:v>1.1671908801707265</c:v>
                </c:pt>
                <c:pt idx="2606">
                  <c:v>1.1663000442148759</c:v>
                </c:pt>
                <c:pt idx="2607">
                  <c:v>1.1662267406698563</c:v>
                </c:pt>
                <c:pt idx="2608">
                  <c:v>1.1666807756633319</c:v>
                </c:pt>
                <c:pt idx="2609">
                  <c:v>1.1679522137396694</c:v>
                </c:pt>
                <c:pt idx="2610">
                  <c:v>1.1686921005437145</c:v>
                </c:pt>
                <c:pt idx="2611">
                  <c:v>1.169065310526316</c:v>
                </c:pt>
                <c:pt idx="2612">
                  <c:v>1.1694220449760766</c:v>
                </c:pt>
                <c:pt idx="2613">
                  <c:v>1.1699990458460199</c:v>
                </c:pt>
                <c:pt idx="2614">
                  <c:v>1.1704838842975209</c:v>
                </c:pt>
                <c:pt idx="2615">
                  <c:v>1.1710587691605048</c:v>
                </c:pt>
                <c:pt idx="2616">
                  <c:v>1.1714289426707265</c:v>
                </c:pt>
                <c:pt idx="2617">
                  <c:v>1.1716996919856459</c:v>
                </c:pt>
                <c:pt idx="2618">
                  <c:v>1.1721484520933017</c:v>
                </c:pt>
                <c:pt idx="2619">
                  <c:v>1.1728909401913874</c:v>
                </c:pt>
                <c:pt idx="2620">
                  <c:v>1.1733334792301</c:v>
                </c:pt>
                <c:pt idx="2621">
                  <c:v>1.1733733579382339</c:v>
                </c:pt>
                <c:pt idx="2622">
                  <c:v>1.1740573733742934</c:v>
                </c:pt>
                <c:pt idx="2623">
                  <c:v>1.1749184780774251</c:v>
                </c:pt>
                <c:pt idx="2624">
                  <c:v>1.1757235418660288</c:v>
                </c:pt>
                <c:pt idx="2625">
                  <c:v>1.176177190354502</c:v>
                </c:pt>
                <c:pt idx="2626">
                  <c:v>1.1763162516746413</c:v>
                </c:pt>
                <c:pt idx="2627">
                  <c:v>1.1770837688125271</c:v>
                </c:pt>
                <c:pt idx="2628">
                  <c:v>1.1780788273923446</c:v>
                </c:pt>
                <c:pt idx="2629">
                  <c:v>1.1787045161157026</c:v>
                </c:pt>
                <c:pt idx="2630">
                  <c:v>1.1790120972161811</c:v>
                </c:pt>
                <c:pt idx="2631">
                  <c:v>1.1792843984558503</c:v>
                </c:pt>
                <c:pt idx="2632">
                  <c:v>1.1797401618801653</c:v>
                </c:pt>
                <c:pt idx="2633">
                  <c:v>1.1803036103632014</c:v>
                </c:pt>
                <c:pt idx="2634">
                  <c:v>1.1809800910178339</c:v>
                </c:pt>
                <c:pt idx="2635">
                  <c:v>1.1821374406263592</c:v>
                </c:pt>
                <c:pt idx="2636">
                  <c:v>1.1832375204436711</c:v>
                </c:pt>
                <c:pt idx="2637">
                  <c:v>1.1837615497444542</c:v>
                </c:pt>
                <c:pt idx="2638">
                  <c:v>1.183699244617225</c:v>
                </c:pt>
                <c:pt idx="2639">
                  <c:v>1.1839077665071771</c:v>
                </c:pt>
                <c:pt idx="2640">
                  <c:v>1.1842406750598087</c:v>
                </c:pt>
                <c:pt idx="2641">
                  <c:v>1.1845513726076553</c:v>
                </c:pt>
                <c:pt idx="2642">
                  <c:v>1.1847268923118748</c:v>
                </c:pt>
                <c:pt idx="2643">
                  <c:v>1.1848684784688996</c:v>
                </c:pt>
                <c:pt idx="2644">
                  <c:v>1.185295649624837</c:v>
                </c:pt>
                <c:pt idx="2645">
                  <c:v>1.1861769886526752</c:v>
                </c:pt>
                <c:pt idx="2646">
                  <c:v>1.1871060195737277</c:v>
                </c:pt>
                <c:pt idx="2647">
                  <c:v>1.1878443389517181</c:v>
                </c:pt>
                <c:pt idx="2648">
                  <c:v>1.1881469355045673</c:v>
                </c:pt>
                <c:pt idx="2649">
                  <c:v>1.1883399273053501</c:v>
                </c:pt>
                <c:pt idx="2650">
                  <c:v>1.1896307403708135</c:v>
                </c:pt>
                <c:pt idx="2651">
                  <c:v>1.1909370590691606</c:v>
                </c:pt>
                <c:pt idx="2652">
                  <c:v>1.1914169458079602</c:v>
                </c:pt>
                <c:pt idx="2653">
                  <c:v>1.1910487168551545</c:v>
                </c:pt>
                <c:pt idx="2654">
                  <c:v>1.1914193839169207</c:v>
                </c:pt>
                <c:pt idx="2655">
                  <c:v>1.1921804289473685</c:v>
                </c:pt>
                <c:pt idx="2656">
                  <c:v>1.193044334156155</c:v>
                </c:pt>
                <c:pt idx="2657">
                  <c:v>1.1933702497933885</c:v>
                </c:pt>
                <c:pt idx="2658">
                  <c:v>1.1931876981839933</c:v>
                </c:pt>
                <c:pt idx="2659">
                  <c:v>1.193012960200087</c:v>
                </c:pt>
                <c:pt idx="2660">
                  <c:v>1.1935781249238802</c:v>
                </c:pt>
                <c:pt idx="2661">
                  <c:v>1.1938717659199654</c:v>
                </c:pt>
                <c:pt idx="2662">
                  <c:v>1.1939266427903437</c:v>
                </c:pt>
                <c:pt idx="2663">
                  <c:v>1.1944443376685516</c:v>
                </c:pt>
                <c:pt idx="2664">
                  <c:v>1.1955641240104393</c:v>
                </c:pt>
                <c:pt idx="2665">
                  <c:v>1.1967930419367117</c:v>
                </c:pt>
                <c:pt idx="2666">
                  <c:v>1.1973351613310137</c:v>
                </c:pt>
                <c:pt idx="2667">
                  <c:v>1.1975775908873425</c:v>
                </c:pt>
                <c:pt idx="2668">
                  <c:v>1.1978673136037408</c:v>
                </c:pt>
                <c:pt idx="2669">
                  <c:v>1.1980817824488907</c:v>
                </c:pt>
                <c:pt idx="2670">
                  <c:v>1.1985497415832973</c:v>
                </c:pt>
                <c:pt idx="2671">
                  <c:v>1.1992113017616355</c:v>
                </c:pt>
                <c:pt idx="2672">
                  <c:v>1.1999855379295348</c:v>
                </c:pt>
                <c:pt idx="2673">
                  <c:v>1.2003303171487603</c:v>
                </c:pt>
                <c:pt idx="2674">
                  <c:v>1.2006291362603305</c:v>
                </c:pt>
                <c:pt idx="2675">
                  <c:v>1.2008968720095694</c:v>
                </c:pt>
                <c:pt idx="2676">
                  <c:v>1.2016741454545454</c:v>
                </c:pt>
                <c:pt idx="2677">
                  <c:v>1.2027669928229665</c:v>
                </c:pt>
                <c:pt idx="2678">
                  <c:v>1.2028368349173553</c:v>
                </c:pt>
                <c:pt idx="2679">
                  <c:v>1.2024329646259244</c:v>
                </c:pt>
                <c:pt idx="2680">
                  <c:v>1.2025128276152675</c:v>
                </c:pt>
                <c:pt idx="2681">
                  <c:v>1.2032062658057852</c:v>
                </c:pt>
                <c:pt idx="2682">
                  <c:v>1.2039480081394087</c:v>
                </c:pt>
                <c:pt idx="2683">
                  <c:v>1.2046753605698128</c:v>
                </c:pt>
                <c:pt idx="2684">
                  <c:v>1.2051743787407567</c:v>
                </c:pt>
                <c:pt idx="2685">
                  <c:v>1.205620862722923</c:v>
                </c:pt>
                <c:pt idx="2686">
                  <c:v>1.2074690061983473</c:v>
                </c:pt>
                <c:pt idx="2687">
                  <c:v>1.2090754389734666</c:v>
                </c:pt>
                <c:pt idx="2688">
                  <c:v>1.2104694695519793</c:v>
                </c:pt>
                <c:pt idx="2689">
                  <c:v>1.2107341280991735</c:v>
                </c:pt>
                <c:pt idx="2690">
                  <c:v>1.2094073008916921</c:v>
                </c:pt>
                <c:pt idx="2691">
                  <c:v>1.2086425587646803</c:v>
                </c:pt>
                <c:pt idx="2692">
                  <c:v>1.2089092489669424</c:v>
                </c:pt>
                <c:pt idx="2693">
                  <c:v>1.2095197988038278</c:v>
                </c:pt>
                <c:pt idx="2694">
                  <c:v>1.2095864973086123</c:v>
                </c:pt>
                <c:pt idx="2695">
                  <c:v>1.2097601757285776</c:v>
                </c:pt>
                <c:pt idx="2696">
                  <c:v>1.2103414398869075</c:v>
                </c:pt>
                <c:pt idx="2697">
                  <c:v>1.2110786116898653</c:v>
                </c:pt>
                <c:pt idx="2698">
                  <c:v>1.2117255743801654</c:v>
                </c:pt>
                <c:pt idx="2699">
                  <c:v>1.2118773896802959</c:v>
                </c:pt>
                <c:pt idx="2700">
                  <c:v>1.21197420430622</c:v>
                </c:pt>
                <c:pt idx="2701">
                  <c:v>1.2126400280991736</c:v>
                </c:pt>
                <c:pt idx="2702">
                  <c:v>1.2138425452914312</c:v>
                </c:pt>
                <c:pt idx="2703">
                  <c:v>1.2145355880274034</c:v>
                </c:pt>
                <c:pt idx="2704">
                  <c:v>1.2148477813995215</c:v>
                </c:pt>
                <c:pt idx="2705">
                  <c:v>1.2150180247390172</c:v>
                </c:pt>
                <c:pt idx="2706">
                  <c:v>1.2155682821009135</c:v>
                </c:pt>
                <c:pt idx="2707">
                  <c:v>1.2163162806872552</c:v>
                </c:pt>
                <c:pt idx="2708">
                  <c:v>1.2168159017942586</c:v>
                </c:pt>
                <c:pt idx="2709">
                  <c:v>1.2172205126685516</c:v>
                </c:pt>
                <c:pt idx="2710">
                  <c:v>1.2177987881905177</c:v>
                </c:pt>
                <c:pt idx="2711">
                  <c:v>1.2179052562853414</c:v>
                </c:pt>
                <c:pt idx="2712">
                  <c:v>1.2177220493801655</c:v>
                </c:pt>
                <c:pt idx="2713">
                  <c:v>1.2182285160123967</c:v>
                </c:pt>
                <c:pt idx="2714">
                  <c:v>1.2190287124293171</c:v>
                </c:pt>
                <c:pt idx="2715">
                  <c:v>1.2197446586831231</c:v>
                </c:pt>
                <c:pt idx="2716">
                  <c:v>1.2204327304425837</c:v>
                </c:pt>
                <c:pt idx="2717">
                  <c:v>1.2207140054915182</c:v>
                </c:pt>
                <c:pt idx="2718">
                  <c:v>1.2211356076011308</c:v>
                </c:pt>
                <c:pt idx="2719">
                  <c:v>1.2221405661374511</c:v>
                </c:pt>
                <c:pt idx="2720">
                  <c:v>1.2228100398107873</c:v>
                </c:pt>
                <c:pt idx="2721">
                  <c:v>1.2227460961505003</c:v>
                </c:pt>
                <c:pt idx="2722">
                  <c:v>1.2223289092431491</c:v>
                </c:pt>
                <c:pt idx="2723">
                  <c:v>1.2225772909417139</c:v>
                </c:pt>
                <c:pt idx="2724">
                  <c:v>1.2242085767725099</c:v>
                </c:pt>
                <c:pt idx="2725">
                  <c:v>1.2259299500924312</c:v>
                </c:pt>
                <c:pt idx="2726">
                  <c:v>1.2261727894084384</c:v>
                </c:pt>
                <c:pt idx="2727">
                  <c:v>1.2256420277511961</c:v>
                </c:pt>
                <c:pt idx="2728">
                  <c:v>1.2253087395443669</c:v>
                </c:pt>
                <c:pt idx="2729">
                  <c:v>1.2251318684210528</c:v>
                </c:pt>
                <c:pt idx="2730">
                  <c:v>1.2257190367007396</c:v>
                </c:pt>
                <c:pt idx="2731">
                  <c:v>1.2263339543116574</c:v>
                </c:pt>
                <c:pt idx="2732">
                  <c:v>1.227687735645933</c:v>
                </c:pt>
                <c:pt idx="2733">
                  <c:v>1.2290234065789474</c:v>
                </c:pt>
                <c:pt idx="2734">
                  <c:v>1.2296114979773816</c:v>
                </c:pt>
                <c:pt idx="2735">
                  <c:v>1.2296939863418879</c:v>
                </c:pt>
                <c:pt idx="2736">
                  <c:v>1.2296284090909089</c:v>
                </c:pt>
                <c:pt idx="2737">
                  <c:v>1.2298964112603308</c:v>
                </c:pt>
                <c:pt idx="2738">
                  <c:v>1.230305738989778</c:v>
                </c:pt>
                <c:pt idx="2739">
                  <c:v>1.2303999880328405</c:v>
                </c:pt>
                <c:pt idx="2740">
                  <c:v>1.2309822618529795</c:v>
                </c:pt>
                <c:pt idx="2741">
                  <c:v>1.2318759957590255</c:v>
                </c:pt>
                <c:pt idx="2742">
                  <c:v>1.2328626703349281</c:v>
                </c:pt>
                <c:pt idx="2743">
                  <c:v>1.2335132791213572</c:v>
                </c:pt>
                <c:pt idx="2744">
                  <c:v>1.2337386816061331</c:v>
                </c:pt>
                <c:pt idx="2745">
                  <c:v>1.2337931100260984</c:v>
                </c:pt>
                <c:pt idx="2746">
                  <c:v>1.2342009641528928</c:v>
                </c:pt>
                <c:pt idx="2747">
                  <c:v>1.2351455549804264</c:v>
                </c:pt>
                <c:pt idx="2748">
                  <c:v>1.2357315361678991</c:v>
                </c:pt>
                <c:pt idx="2749">
                  <c:v>1.2362332050619838</c:v>
                </c:pt>
                <c:pt idx="2750">
                  <c:v>1.2369536135602437</c:v>
                </c:pt>
                <c:pt idx="2751">
                  <c:v>1.2377992384297523</c:v>
                </c:pt>
                <c:pt idx="2752">
                  <c:v>1.2382353873695082</c:v>
                </c:pt>
                <c:pt idx="2753">
                  <c:v>1.2383540806220095</c:v>
                </c:pt>
                <c:pt idx="2754">
                  <c:v>1.2390554273488474</c:v>
                </c:pt>
                <c:pt idx="2755">
                  <c:v>1.2400499184428013</c:v>
                </c:pt>
                <c:pt idx="2756">
                  <c:v>1.240809785428447</c:v>
                </c:pt>
                <c:pt idx="2757">
                  <c:v>1.241451473738582</c:v>
                </c:pt>
                <c:pt idx="2758">
                  <c:v>1.2416623675511094</c:v>
                </c:pt>
                <c:pt idx="2759">
                  <c:v>1.2417916311983472</c:v>
                </c:pt>
                <c:pt idx="2760">
                  <c:v>1.2422143224336668</c:v>
                </c:pt>
                <c:pt idx="2761">
                  <c:v>1.2430810109830361</c:v>
                </c:pt>
                <c:pt idx="2762">
                  <c:v>1.2441683119617226</c:v>
                </c:pt>
                <c:pt idx="2763">
                  <c:v>1.2447342493801652</c:v>
                </c:pt>
                <c:pt idx="2764">
                  <c:v>1.2452041153871252</c:v>
                </c:pt>
                <c:pt idx="2765">
                  <c:v>1.2453705733471074</c:v>
                </c:pt>
                <c:pt idx="2766">
                  <c:v>1.2452109987820792</c:v>
                </c:pt>
                <c:pt idx="2767">
                  <c:v>1.2454206990702481</c:v>
                </c:pt>
                <c:pt idx="2768">
                  <c:v>1.2462520149195302</c:v>
                </c:pt>
                <c:pt idx="2769">
                  <c:v>1.2466169434156156</c:v>
                </c:pt>
                <c:pt idx="2770">
                  <c:v>1.2465850282296651</c:v>
                </c:pt>
                <c:pt idx="2771">
                  <c:v>1.2476260341289691</c:v>
                </c:pt>
                <c:pt idx="2772">
                  <c:v>1.2488273266637668</c:v>
                </c:pt>
                <c:pt idx="2773">
                  <c:v>1.2495593416702917</c:v>
                </c:pt>
                <c:pt idx="2774">
                  <c:v>1.2504344022727272</c:v>
                </c:pt>
                <c:pt idx="2775">
                  <c:v>1.250903142806655</c:v>
                </c:pt>
                <c:pt idx="2776">
                  <c:v>1.2505726681709439</c:v>
                </c:pt>
                <c:pt idx="2777">
                  <c:v>1.2504731996248368</c:v>
                </c:pt>
                <c:pt idx="2778">
                  <c:v>1.2510801978197046</c:v>
                </c:pt>
                <c:pt idx="2779">
                  <c:v>1.2517740391202696</c:v>
                </c:pt>
                <c:pt idx="2780">
                  <c:v>1.2522527137559809</c:v>
                </c:pt>
                <c:pt idx="2781">
                  <c:v>1.2528784240321877</c:v>
                </c:pt>
                <c:pt idx="2782">
                  <c:v>1.2535584553284036</c:v>
                </c:pt>
                <c:pt idx="2783">
                  <c:v>1.254029218247064</c:v>
                </c:pt>
                <c:pt idx="2784">
                  <c:v>1.2544268320954763</c:v>
                </c:pt>
                <c:pt idx="2785">
                  <c:v>1.2552158797738149</c:v>
                </c:pt>
                <c:pt idx="2786">
                  <c:v>1.2558248137287951</c:v>
                </c:pt>
                <c:pt idx="2787">
                  <c:v>1.256352704752066</c:v>
                </c:pt>
                <c:pt idx="2788">
                  <c:v>1.2567485920182686</c:v>
                </c:pt>
                <c:pt idx="2789">
                  <c:v>1.2568910523705961</c:v>
                </c:pt>
                <c:pt idx="2790">
                  <c:v>1.2571788542355375</c:v>
                </c:pt>
                <c:pt idx="2791">
                  <c:v>1.2577298836559376</c:v>
                </c:pt>
                <c:pt idx="2792">
                  <c:v>1.2581142742605482</c:v>
                </c:pt>
                <c:pt idx="2793">
                  <c:v>1.2587263641583295</c:v>
                </c:pt>
                <c:pt idx="2794">
                  <c:v>1.2600034124401915</c:v>
                </c:pt>
                <c:pt idx="2795">
                  <c:v>1.2610290531970423</c:v>
                </c:pt>
                <c:pt idx="2796">
                  <c:v>1.2610002941387559</c:v>
                </c:pt>
                <c:pt idx="2797">
                  <c:v>1.2606118181818182</c:v>
                </c:pt>
                <c:pt idx="2798">
                  <c:v>1.2608093061602872</c:v>
                </c:pt>
                <c:pt idx="2799">
                  <c:v>1.2615328540452369</c:v>
                </c:pt>
                <c:pt idx="2800">
                  <c:v>1.2625078539038714</c:v>
                </c:pt>
                <c:pt idx="2801">
                  <c:v>1.2629706557416267</c:v>
                </c:pt>
                <c:pt idx="2802">
                  <c:v>1.2633744810026097</c:v>
                </c:pt>
                <c:pt idx="2803">
                  <c:v>1.2636814605045672</c:v>
                </c:pt>
                <c:pt idx="2804">
                  <c:v>1.2641668087918658</c:v>
                </c:pt>
                <c:pt idx="2805">
                  <c:v>1.2657618529904306</c:v>
                </c:pt>
                <c:pt idx="2806">
                  <c:v>1.2672293414963027</c:v>
                </c:pt>
                <c:pt idx="2807">
                  <c:v>1.2673418983253588</c:v>
                </c:pt>
                <c:pt idx="2808">
                  <c:v>1.266525534754241</c:v>
                </c:pt>
                <c:pt idx="2809">
                  <c:v>1.2661971211233145</c:v>
                </c:pt>
                <c:pt idx="2810">
                  <c:v>1.2662327684862984</c:v>
                </c:pt>
                <c:pt idx="2811">
                  <c:v>1.2663912566985649</c:v>
                </c:pt>
                <c:pt idx="2812">
                  <c:v>1.2665904860591564</c:v>
                </c:pt>
                <c:pt idx="2813">
                  <c:v>1.2669002313505873</c:v>
                </c:pt>
                <c:pt idx="2814">
                  <c:v>1.2674017318834276</c:v>
                </c:pt>
                <c:pt idx="2815">
                  <c:v>1.2682670231404958</c:v>
                </c:pt>
                <c:pt idx="2816">
                  <c:v>1.269375871618095</c:v>
                </c:pt>
                <c:pt idx="2817">
                  <c:v>1.2697427789256199</c:v>
                </c:pt>
                <c:pt idx="2818">
                  <c:v>1.2701792864288823</c:v>
                </c:pt>
                <c:pt idx="2819">
                  <c:v>1.2711497818399304</c:v>
                </c:pt>
                <c:pt idx="2820">
                  <c:v>1.2720588682688123</c:v>
                </c:pt>
                <c:pt idx="2821">
                  <c:v>1.2723644733471076</c:v>
                </c:pt>
                <c:pt idx="2822">
                  <c:v>1.2729746256361461</c:v>
                </c:pt>
                <c:pt idx="2823">
                  <c:v>1.2733311863853851</c:v>
                </c:pt>
                <c:pt idx="2824">
                  <c:v>1.2733758628806002</c:v>
                </c:pt>
                <c:pt idx="2825">
                  <c:v>1.2732713707535885</c:v>
                </c:pt>
                <c:pt idx="2826">
                  <c:v>1.2737500708568941</c:v>
                </c:pt>
                <c:pt idx="2827">
                  <c:v>1.2746589369290997</c:v>
                </c:pt>
                <c:pt idx="2828">
                  <c:v>1.275689709341018</c:v>
                </c:pt>
                <c:pt idx="2829">
                  <c:v>1.27647158530883</c:v>
                </c:pt>
                <c:pt idx="2830">
                  <c:v>1.2771557347705524</c:v>
                </c:pt>
                <c:pt idx="2831">
                  <c:v>1.2771098016093956</c:v>
                </c:pt>
                <c:pt idx="2832">
                  <c:v>1.2774616129295346</c:v>
                </c:pt>
                <c:pt idx="2833">
                  <c:v>1.2782614932579384</c:v>
                </c:pt>
                <c:pt idx="2834">
                  <c:v>1.2786629033710311</c:v>
                </c:pt>
                <c:pt idx="2835">
                  <c:v>1.2788989993421054</c:v>
                </c:pt>
                <c:pt idx="2836">
                  <c:v>1.2794286515767725</c:v>
                </c:pt>
                <c:pt idx="2837">
                  <c:v>1.2799198032949108</c:v>
                </c:pt>
                <c:pt idx="2838">
                  <c:v>1.2798800412026969</c:v>
                </c:pt>
                <c:pt idx="2839">
                  <c:v>1.2792854354066987</c:v>
                </c:pt>
                <c:pt idx="2840">
                  <c:v>1.2793892735102217</c:v>
                </c:pt>
                <c:pt idx="2841">
                  <c:v>1.2804369565028275</c:v>
                </c:pt>
                <c:pt idx="2842">
                  <c:v>1.2816328605698128</c:v>
                </c:pt>
                <c:pt idx="2843">
                  <c:v>1.2825726640658983</c:v>
                </c:pt>
                <c:pt idx="2844">
                  <c:v>1.2826740625054374</c:v>
                </c:pt>
                <c:pt idx="2845">
                  <c:v>1.2823295128316661</c:v>
                </c:pt>
                <c:pt idx="2846">
                  <c:v>1.282052116800783</c:v>
                </c:pt>
                <c:pt idx="2847">
                  <c:v>1.2828214775119617</c:v>
                </c:pt>
                <c:pt idx="2848">
                  <c:v>1.2837811086776858</c:v>
                </c:pt>
                <c:pt idx="2849">
                  <c:v>1.2847955062962158</c:v>
                </c:pt>
                <c:pt idx="2850">
                  <c:v>1.2856831061874727</c:v>
                </c:pt>
                <c:pt idx="2851">
                  <c:v>1.2861741906263593</c:v>
                </c:pt>
                <c:pt idx="2852">
                  <c:v>1.2864078368856025</c:v>
                </c:pt>
                <c:pt idx="2853">
                  <c:v>1.2867873759243149</c:v>
                </c:pt>
                <c:pt idx="2854">
                  <c:v>1.2872527339984776</c:v>
                </c:pt>
                <c:pt idx="2855">
                  <c:v>1.2877664248042628</c:v>
                </c:pt>
                <c:pt idx="2856">
                  <c:v>1.2884812377664203</c:v>
                </c:pt>
                <c:pt idx="2857">
                  <c:v>1.2891455061004786</c:v>
                </c:pt>
                <c:pt idx="2858">
                  <c:v>1.2893916315789473</c:v>
                </c:pt>
                <c:pt idx="2859">
                  <c:v>1.2901135958677687</c:v>
                </c:pt>
                <c:pt idx="2860">
                  <c:v>1.2912016464114833</c:v>
                </c:pt>
                <c:pt idx="2861">
                  <c:v>1.2918990967377122</c:v>
                </c:pt>
                <c:pt idx="2862">
                  <c:v>1.292213951957373</c:v>
                </c:pt>
                <c:pt idx="2863">
                  <c:v>1.2925475450467594</c:v>
                </c:pt>
                <c:pt idx="2864">
                  <c:v>1.2929692871411484</c:v>
                </c:pt>
                <c:pt idx="2865">
                  <c:v>1.2933103830795998</c:v>
                </c:pt>
                <c:pt idx="2866">
                  <c:v>1.2938073891093955</c:v>
                </c:pt>
                <c:pt idx="2867">
                  <c:v>1.2946183090909094</c:v>
                </c:pt>
                <c:pt idx="2868">
                  <c:v>1.2947690483090475</c:v>
                </c:pt>
                <c:pt idx="2869">
                  <c:v>1.2952351438288385</c:v>
                </c:pt>
                <c:pt idx="2870">
                  <c:v>1.2963706020008703</c:v>
                </c:pt>
                <c:pt idx="2871">
                  <c:v>1.297122063092649</c:v>
                </c:pt>
                <c:pt idx="2872">
                  <c:v>1.2974946720802523</c:v>
                </c:pt>
                <c:pt idx="2873">
                  <c:v>1.2981739136363639</c:v>
                </c:pt>
                <c:pt idx="2874">
                  <c:v>1.2986831989560679</c:v>
                </c:pt>
                <c:pt idx="2875">
                  <c:v>1.2990672925837319</c:v>
                </c:pt>
                <c:pt idx="2876">
                  <c:v>1.2990300382340148</c:v>
                </c:pt>
                <c:pt idx="2877">
                  <c:v>1.2993116998205743</c:v>
                </c:pt>
                <c:pt idx="2878">
                  <c:v>1.2998934400717703</c:v>
                </c:pt>
                <c:pt idx="2879">
                  <c:v>1.3006477114125705</c:v>
                </c:pt>
                <c:pt idx="2880">
                  <c:v>1.301431123031753</c:v>
                </c:pt>
                <c:pt idx="2881">
                  <c:v>1.3021183688560243</c:v>
                </c:pt>
                <c:pt idx="2882">
                  <c:v>1.3025764653327532</c:v>
                </c:pt>
                <c:pt idx="2883">
                  <c:v>1.3026841194160506</c:v>
                </c:pt>
                <c:pt idx="2884">
                  <c:v>1.3030141341452806</c:v>
                </c:pt>
                <c:pt idx="2885">
                  <c:v>1.3035504584602</c:v>
                </c:pt>
                <c:pt idx="2886">
                  <c:v>1.3041441485428447</c:v>
                </c:pt>
                <c:pt idx="2887">
                  <c:v>1.3046871506633317</c:v>
                </c:pt>
                <c:pt idx="2888">
                  <c:v>1.3055241386418008</c:v>
                </c:pt>
                <c:pt idx="2889">
                  <c:v>1.3065864481241845</c:v>
                </c:pt>
                <c:pt idx="2890">
                  <c:v>1.3072676999999999</c:v>
                </c:pt>
                <c:pt idx="2891">
                  <c:v>1.3074857833840801</c:v>
                </c:pt>
                <c:pt idx="2892">
                  <c:v>1.3080493162679425</c:v>
                </c:pt>
                <c:pt idx="2893">
                  <c:v>1.3086274944976075</c:v>
                </c:pt>
                <c:pt idx="2894">
                  <c:v>1.309064994878208</c:v>
                </c:pt>
                <c:pt idx="2895">
                  <c:v>1.3099466578512398</c:v>
                </c:pt>
                <c:pt idx="2896">
                  <c:v>1.3103024354066986</c:v>
                </c:pt>
                <c:pt idx="2897">
                  <c:v>1.3110770551544149</c:v>
                </c:pt>
                <c:pt idx="2898">
                  <c:v>1.3112682310243584</c:v>
                </c:pt>
                <c:pt idx="2899">
                  <c:v>1.310989102522836</c:v>
                </c:pt>
                <c:pt idx="2900">
                  <c:v>1.3110430301707265</c:v>
                </c:pt>
                <c:pt idx="2901">
                  <c:v>1.3113884080034797</c:v>
                </c:pt>
                <c:pt idx="2902">
                  <c:v>1.3120734556220095</c:v>
                </c:pt>
                <c:pt idx="2903">
                  <c:v>1.3127313927794693</c:v>
                </c:pt>
                <c:pt idx="2904">
                  <c:v>1.3129099360210961</c:v>
                </c:pt>
                <c:pt idx="2905">
                  <c:v>1.3133411761689866</c:v>
                </c:pt>
                <c:pt idx="2906">
                  <c:v>1.314129247134624</c:v>
                </c:pt>
                <c:pt idx="2907">
                  <c:v>1.3148550944269248</c:v>
                </c:pt>
                <c:pt idx="2908">
                  <c:v>1.3151070981948674</c:v>
                </c:pt>
                <c:pt idx="2909">
                  <c:v>1.3155540799423664</c:v>
                </c:pt>
                <c:pt idx="2910">
                  <c:v>1.31652883534689</c:v>
                </c:pt>
                <c:pt idx="2911">
                  <c:v>1.3175503830034798</c:v>
                </c:pt>
                <c:pt idx="2912">
                  <c:v>1.3180170460308829</c:v>
                </c:pt>
                <c:pt idx="2913">
                  <c:v>1.3184064545454544</c:v>
                </c:pt>
                <c:pt idx="2914">
                  <c:v>1.31860158515659</c:v>
                </c:pt>
                <c:pt idx="2915">
                  <c:v>1.3187157581339712</c:v>
                </c:pt>
                <c:pt idx="2916">
                  <c:v>1.3190091310080472</c:v>
                </c:pt>
                <c:pt idx="2917">
                  <c:v>1.3195701452370596</c:v>
                </c:pt>
                <c:pt idx="2918">
                  <c:v>1.3204609603958242</c:v>
                </c:pt>
                <c:pt idx="2919">
                  <c:v>1.3207738441985646</c:v>
                </c:pt>
                <c:pt idx="2920">
                  <c:v>1.3213012641909525</c:v>
                </c:pt>
                <c:pt idx="2921">
                  <c:v>1.3222017698129622</c:v>
                </c:pt>
                <c:pt idx="2922">
                  <c:v>1.3227693518377555</c:v>
                </c:pt>
                <c:pt idx="2923">
                  <c:v>1.3229287919965202</c:v>
                </c:pt>
                <c:pt idx="2924">
                  <c:v>1.3228867303610268</c:v>
                </c:pt>
                <c:pt idx="2925">
                  <c:v>1.3226335667409743</c:v>
                </c:pt>
                <c:pt idx="2926">
                  <c:v>1.3227867904306221</c:v>
                </c:pt>
                <c:pt idx="2927">
                  <c:v>1.3235060971074379</c:v>
                </c:pt>
                <c:pt idx="2928">
                  <c:v>1.3245352268377557</c:v>
                </c:pt>
                <c:pt idx="2929">
                  <c:v>1.3255572806437583</c:v>
                </c:pt>
                <c:pt idx="2930">
                  <c:v>1.3262131602000871</c:v>
                </c:pt>
                <c:pt idx="2931">
                  <c:v>1.3269980480806876</c:v>
                </c:pt>
                <c:pt idx="2932">
                  <c:v>1.3274104640713353</c:v>
                </c:pt>
                <c:pt idx="2933">
                  <c:v>1.3284731894954329</c:v>
                </c:pt>
                <c:pt idx="2934">
                  <c:v>1.329714675179426</c:v>
                </c:pt>
                <c:pt idx="2935">
                  <c:v>1.3291766451228795</c:v>
                </c:pt>
                <c:pt idx="2936">
                  <c:v>1.3288543922629406</c:v>
                </c:pt>
                <c:pt idx="2937">
                  <c:v>1.3295706588516747</c:v>
                </c:pt>
                <c:pt idx="2938">
                  <c:v>1.3301666148597218</c:v>
                </c:pt>
                <c:pt idx="2939">
                  <c:v>1.3302055102979558</c:v>
                </c:pt>
                <c:pt idx="2940">
                  <c:v>1.3312298279469335</c:v>
                </c:pt>
                <c:pt idx="2941">
                  <c:v>1.332546761907351</c:v>
                </c:pt>
                <c:pt idx="2942">
                  <c:v>1.3329557942583734</c:v>
                </c:pt>
                <c:pt idx="2943">
                  <c:v>1.3329529107981732</c:v>
                </c:pt>
                <c:pt idx="2944">
                  <c:v>1.333256826255981</c:v>
                </c:pt>
                <c:pt idx="2945">
                  <c:v>1.3339298941931277</c:v>
                </c:pt>
                <c:pt idx="2946">
                  <c:v>1.3345820672085691</c:v>
                </c:pt>
                <c:pt idx="2947">
                  <c:v>1.3353882275717706</c:v>
                </c:pt>
                <c:pt idx="2948">
                  <c:v>1.3358385344008263</c:v>
                </c:pt>
                <c:pt idx="2949">
                  <c:v>1.335915854295346</c:v>
                </c:pt>
                <c:pt idx="2950">
                  <c:v>1.336066840615485</c:v>
                </c:pt>
                <c:pt idx="2951">
                  <c:v>1.3364235297520661</c:v>
                </c:pt>
                <c:pt idx="2952">
                  <c:v>1.3367255573347108</c:v>
                </c:pt>
                <c:pt idx="2953">
                  <c:v>1.3373051199434536</c:v>
                </c:pt>
                <c:pt idx="2954">
                  <c:v>1.3382034015658981</c:v>
                </c:pt>
                <c:pt idx="2955">
                  <c:v>1.3392242457590255</c:v>
                </c:pt>
                <c:pt idx="2956">
                  <c:v>1.3395971287244455</c:v>
                </c:pt>
                <c:pt idx="2957">
                  <c:v>1.3400027080469772</c:v>
                </c:pt>
                <c:pt idx="2958">
                  <c:v>1.3407989757285776</c:v>
                </c:pt>
                <c:pt idx="2959">
                  <c:v>1.3416614433721183</c:v>
                </c:pt>
                <c:pt idx="2960">
                  <c:v>1.3419771768595044</c:v>
                </c:pt>
                <c:pt idx="2961">
                  <c:v>1.3419107385058724</c:v>
                </c:pt>
                <c:pt idx="2962">
                  <c:v>1.341829944182253</c:v>
                </c:pt>
                <c:pt idx="2963">
                  <c:v>1.3422965082970857</c:v>
                </c:pt>
                <c:pt idx="2964">
                  <c:v>1.3426367534797741</c:v>
                </c:pt>
                <c:pt idx="2965">
                  <c:v>1.3434593566768163</c:v>
                </c:pt>
                <c:pt idx="2966">
                  <c:v>1.3442667894464988</c:v>
                </c:pt>
                <c:pt idx="2967">
                  <c:v>1.3451300135819921</c:v>
                </c:pt>
                <c:pt idx="2968">
                  <c:v>1.3457766349608526</c:v>
                </c:pt>
                <c:pt idx="2969">
                  <c:v>1.3463590729665074</c:v>
                </c:pt>
                <c:pt idx="2970">
                  <c:v>1.3470518174641148</c:v>
                </c:pt>
                <c:pt idx="2971">
                  <c:v>1.3478702218355807</c:v>
                </c:pt>
                <c:pt idx="2972">
                  <c:v>1.3482417237494562</c:v>
                </c:pt>
                <c:pt idx="2973">
                  <c:v>1.3482574018595042</c:v>
                </c:pt>
                <c:pt idx="2974">
                  <c:v>1.348188692257503</c:v>
                </c:pt>
                <c:pt idx="2975">
                  <c:v>1.3485507315789476</c:v>
                </c:pt>
                <c:pt idx="2976">
                  <c:v>1.3490202220748151</c:v>
                </c:pt>
                <c:pt idx="2977">
                  <c:v>1.3494245428229665</c:v>
                </c:pt>
                <c:pt idx="2978">
                  <c:v>1.3504268956611571</c:v>
                </c:pt>
                <c:pt idx="2979">
                  <c:v>1.3511875537190083</c:v>
                </c:pt>
                <c:pt idx="2980">
                  <c:v>1.351933002517399</c:v>
                </c:pt>
                <c:pt idx="2981">
                  <c:v>1.3526258047303175</c:v>
                </c:pt>
                <c:pt idx="2982">
                  <c:v>1.3527829878588518</c:v>
                </c:pt>
                <c:pt idx="2983">
                  <c:v>1.3529373673771206</c:v>
                </c:pt>
                <c:pt idx="2984">
                  <c:v>1.3533404678990866</c:v>
                </c:pt>
                <c:pt idx="2985">
                  <c:v>1.3537647344497608</c:v>
                </c:pt>
                <c:pt idx="2986">
                  <c:v>1.3540689905937364</c:v>
                </c:pt>
                <c:pt idx="2987">
                  <c:v>1.3547449358416703</c:v>
                </c:pt>
                <c:pt idx="2988">
                  <c:v>1.3557330606350588</c:v>
                </c:pt>
                <c:pt idx="2989">
                  <c:v>1.3562045556818183</c:v>
                </c:pt>
                <c:pt idx="2990">
                  <c:v>1.3562841543605915</c:v>
                </c:pt>
                <c:pt idx="2991">
                  <c:v>1.3567854978686389</c:v>
                </c:pt>
                <c:pt idx="2992">
                  <c:v>1.3577154280121795</c:v>
                </c:pt>
                <c:pt idx="2993">
                  <c:v>1.3580122820247933</c:v>
                </c:pt>
                <c:pt idx="2994">
                  <c:v>1.3578901778925621</c:v>
                </c:pt>
                <c:pt idx="2995">
                  <c:v>1.3583936757285777</c:v>
                </c:pt>
                <c:pt idx="2996">
                  <c:v>1.3593028661157027</c:v>
                </c:pt>
                <c:pt idx="2997">
                  <c:v>1.3601218531970423</c:v>
                </c:pt>
                <c:pt idx="2998">
                  <c:v>1.3604631728523271</c:v>
                </c:pt>
                <c:pt idx="2999">
                  <c:v>1.3604324488799477</c:v>
                </c:pt>
                <c:pt idx="3000">
                  <c:v>1.3605920796922575</c:v>
                </c:pt>
                <c:pt idx="3001">
                  <c:v>1.3612075141528925</c:v>
                </c:pt>
                <c:pt idx="3002">
                  <c:v>1.3627654586341886</c:v>
                </c:pt>
                <c:pt idx="3003">
                  <c:v>1.3637456335798173</c:v>
                </c:pt>
                <c:pt idx="3004">
                  <c:v>1.3639151120487167</c:v>
                </c:pt>
                <c:pt idx="3005">
                  <c:v>1.3638142950358849</c:v>
                </c:pt>
                <c:pt idx="3006">
                  <c:v>1.3639577963679863</c:v>
                </c:pt>
                <c:pt idx="3007">
                  <c:v>1.364645801631144</c:v>
                </c:pt>
                <c:pt idx="3008">
                  <c:v>1.3654945346618095</c:v>
                </c:pt>
                <c:pt idx="3009">
                  <c:v>1.3657064960635059</c:v>
                </c:pt>
                <c:pt idx="3010">
                  <c:v>1.3655028598031753</c:v>
                </c:pt>
                <c:pt idx="3011">
                  <c:v>1.3654897411918228</c:v>
                </c:pt>
                <c:pt idx="3012">
                  <c:v>1.3659559027457591</c:v>
                </c:pt>
                <c:pt idx="3013">
                  <c:v>1.3668524389843411</c:v>
                </c:pt>
                <c:pt idx="3014">
                  <c:v>1.3673110975315355</c:v>
                </c:pt>
                <c:pt idx="3015">
                  <c:v>1.367797741686603</c:v>
                </c:pt>
                <c:pt idx="3016">
                  <c:v>1.3686407630382775</c:v>
                </c:pt>
                <c:pt idx="3017">
                  <c:v>1.3696621202696826</c:v>
                </c:pt>
                <c:pt idx="3018">
                  <c:v>1.3706701765550242</c:v>
                </c:pt>
                <c:pt idx="3019">
                  <c:v>1.3717149557198782</c:v>
                </c:pt>
                <c:pt idx="3020">
                  <c:v>1.3719951271531101</c:v>
                </c:pt>
                <c:pt idx="3021">
                  <c:v>1.3719198455034798</c:v>
                </c:pt>
                <c:pt idx="3022">
                  <c:v>1.3715746644193128</c:v>
                </c:pt>
                <c:pt idx="3023">
                  <c:v>1.3716947258808179</c:v>
                </c:pt>
                <c:pt idx="3024">
                  <c:v>1.3724016977870814</c:v>
                </c:pt>
                <c:pt idx="3025">
                  <c:v>1.3736051218301437</c:v>
                </c:pt>
                <c:pt idx="3026">
                  <c:v>1.3744395039908657</c:v>
                </c:pt>
                <c:pt idx="3027">
                  <c:v>1.3746647712592432</c:v>
                </c:pt>
                <c:pt idx="3028">
                  <c:v>1.3749064134297522</c:v>
                </c:pt>
                <c:pt idx="3029">
                  <c:v>1.3754837066550674</c:v>
                </c:pt>
                <c:pt idx="3030">
                  <c:v>1.3760774407894736</c:v>
                </c:pt>
                <c:pt idx="3031">
                  <c:v>1.3761938591126579</c:v>
                </c:pt>
                <c:pt idx="3032">
                  <c:v>1.3763084202044367</c:v>
                </c:pt>
                <c:pt idx="3033">
                  <c:v>1.377073072031318</c:v>
                </c:pt>
                <c:pt idx="3034">
                  <c:v>1.3780481619617224</c:v>
                </c:pt>
                <c:pt idx="3035">
                  <c:v>1.3783249537190083</c:v>
                </c:pt>
                <c:pt idx="3036">
                  <c:v>1.3783076075521967</c:v>
                </c:pt>
                <c:pt idx="3037">
                  <c:v>1.3784784218682038</c:v>
                </c:pt>
                <c:pt idx="3038">
                  <c:v>1.3794077709928232</c:v>
                </c:pt>
                <c:pt idx="3039">
                  <c:v>1.3806509781752938</c:v>
                </c:pt>
                <c:pt idx="3040">
                  <c:v>1.3812398048499348</c:v>
                </c:pt>
                <c:pt idx="3041">
                  <c:v>1.381312269329056</c:v>
                </c:pt>
                <c:pt idx="3042">
                  <c:v>1.3810149728142669</c:v>
                </c:pt>
                <c:pt idx="3043">
                  <c:v>1.3815315973792954</c:v>
                </c:pt>
                <c:pt idx="3044">
                  <c:v>1.3826797756089604</c:v>
                </c:pt>
                <c:pt idx="3045">
                  <c:v>1.3839323574597653</c:v>
                </c:pt>
                <c:pt idx="3046">
                  <c:v>1.3843997392942584</c:v>
                </c:pt>
                <c:pt idx="3047">
                  <c:v>1.3844016245650284</c:v>
                </c:pt>
                <c:pt idx="3048">
                  <c:v>1.3852043269899956</c:v>
                </c:pt>
                <c:pt idx="3049">
                  <c:v>1.3860941780121792</c:v>
                </c:pt>
                <c:pt idx="3050">
                  <c:v>1.386867312532623</c:v>
                </c:pt>
                <c:pt idx="3051">
                  <c:v>1.3861823619780338</c:v>
                </c:pt>
                <c:pt idx="3052">
                  <c:v>1.3849599318073076</c:v>
                </c:pt>
                <c:pt idx="3053">
                  <c:v>1.3848457772727274</c:v>
                </c:pt>
                <c:pt idx="3054">
                  <c:v>1.3855445767398871</c:v>
                </c:pt>
                <c:pt idx="3055">
                  <c:v>1.3871510407785994</c:v>
                </c:pt>
                <c:pt idx="3056">
                  <c:v>1.3892420412570683</c:v>
                </c:pt>
                <c:pt idx="3057">
                  <c:v>1.3905396618638539</c:v>
                </c:pt>
                <c:pt idx="3058">
                  <c:v>1.3909811174641151</c:v>
                </c:pt>
                <c:pt idx="3059">
                  <c:v>1.3911190665180515</c:v>
                </c:pt>
                <c:pt idx="3060">
                  <c:v>1.3912741864886908</c:v>
                </c:pt>
                <c:pt idx="3061">
                  <c:v>1.391816000108743</c:v>
                </c:pt>
                <c:pt idx="3062">
                  <c:v>1.3924768832753371</c:v>
                </c:pt>
                <c:pt idx="3063">
                  <c:v>1.3926694562200956</c:v>
                </c:pt>
                <c:pt idx="3064">
                  <c:v>1.3926036378425402</c:v>
                </c:pt>
                <c:pt idx="3065">
                  <c:v>1.3931524979991301</c:v>
                </c:pt>
                <c:pt idx="3066">
                  <c:v>1.3945599817203131</c:v>
                </c:pt>
                <c:pt idx="3067">
                  <c:v>1.3957279613038278</c:v>
                </c:pt>
                <c:pt idx="3068">
                  <c:v>1.3957599612331451</c:v>
                </c:pt>
                <c:pt idx="3069">
                  <c:v>1.3951774057959982</c:v>
                </c:pt>
                <c:pt idx="3070">
                  <c:v>1.3956120497607658</c:v>
                </c:pt>
                <c:pt idx="3071">
                  <c:v>1.396427128300348</c:v>
                </c:pt>
                <c:pt idx="3072">
                  <c:v>1.3971172448890823</c:v>
                </c:pt>
                <c:pt idx="3073">
                  <c:v>1.3976029242061767</c:v>
                </c:pt>
                <c:pt idx="3074">
                  <c:v>1.3980956390115267</c:v>
                </c:pt>
                <c:pt idx="3075">
                  <c:v>1.3987851636961723</c:v>
                </c:pt>
                <c:pt idx="3076">
                  <c:v>1.3995148502609829</c:v>
                </c:pt>
                <c:pt idx="3077">
                  <c:v>1.400335924102871</c:v>
                </c:pt>
                <c:pt idx="3078">
                  <c:v>1.4008016186331014</c:v>
                </c:pt>
                <c:pt idx="3079">
                  <c:v>1.401159846509352</c:v>
                </c:pt>
                <c:pt idx="3080">
                  <c:v>1.4020681098086125</c:v>
                </c:pt>
                <c:pt idx="3081">
                  <c:v>1.4032086686602872</c:v>
                </c:pt>
                <c:pt idx="3082">
                  <c:v>1.4036078617768597</c:v>
                </c:pt>
                <c:pt idx="3083">
                  <c:v>1.403613942203132</c:v>
                </c:pt>
                <c:pt idx="3084">
                  <c:v>1.4035837653327534</c:v>
                </c:pt>
                <c:pt idx="3085">
                  <c:v>1.4044949373368856</c:v>
                </c:pt>
                <c:pt idx="3086">
                  <c:v>1.4058678236515878</c:v>
                </c:pt>
                <c:pt idx="3087">
                  <c:v>1.4068756233797306</c:v>
                </c:pt>
                <c:pt idx="3088">
                  <c:v>1.407242277892562</c:v>
                </c:pt>
                <c:pt idx="3089">
                  <c:v>1.4071163572205305</c:v>
                </c:pt>
                <c:pt idx="3090">
                  <c:v>1.4075106502990431</c:v>
                </c:pt>
                <c:pt idx="3091">
                  <c:v>1.4081165764245327</c:v>
                </c:pt>
                <c:pt idx="3092">
                  <c:v>1.4097242202479341</c:v>
                </c:pt>
                <c:pt idx="3093">
                  <c:v>1.4103519878860373</c:v>
                </c:pt>
                <c:pt idx="3094">
                  <c:v>1.4101602965311004</c:v>
                </c:pt>
                <c:pt idx="3095">
                  <c:v>1.4100556535885167</c:v>
                </c:pt>
                <c:pt idx="3096">
                  <c:v>1.4108345938886473</c:v>
                </c:pt>
                <c:pt idx="3097">
                  <c:v>1.4120236492387996</c:v>
                </c:pt>
                <c:pt idx="3098">
                  <c:v>1.4122728360265333</c:v>
                </c:pt>
                <c:pt idx="3099">
                  <c:v>1.4125024061874727</c:v>
                </c:pt>
                <c:pt idx="3100">
                  <c:v>1.4131154262722925</c:v>
                </c:pt>
                <c:pt idx="3101">
                  <c:v>1.4136720223792953</c:v>
                </c:pt>
                <c:pt idx="3102">
                  <c:v>1.4142517568181818</c:v>
                </c:pt>
                <c:pt idx="3103">
                  <c:v>1.4148331400391474</c:v>
                </c:pt>
                <c:pt idx="3104">
                  <c:v>1.4159877519138757</c:v>
                </c:pt>
                <c:pt idx="3105">
                  <c:v>1.4169003108634191</c:v>
                </c:pt>
                <c:pt idx="3106">
                  <c:v>1.4173716795998261</c:v>
                </c:pt>
                <c:pt idx="3107">
                  <c:v>1.4181748636363636</c:v>
                </c:pt>
                <c:pt idx="3108">
                  <c:v>1.4186895293932145</c:v>
                </c:pt>
                <c:pt idx="3109">
                  <c:v>1.4187414994019139</c:v>
                </c:pt>
                <c:pt idx="3110">
                  <c:v>1.4184675583405828</c:v>
                </c:pt>
                <c:pt idx="3111">
                  <c:v>1.4184221505980861</c:v>
                </c:pt>
                <c:pt idx="3112">
                  <c:v>1.4190734736842106</c:v>
                </c:pt>
                <c:pt idx="3113">
                  <c:v>1.4204942840909092</c:v>
                </c:pt>
                <c:pt idx="3114">
                  <c:v>1.4215071746411483</c:v>
                </c:pt>
                <c:pt idx="3115">
                  <c:v>1.4217300030991735</c:v>
                </c:pt>
                <c:pt idx="3116">
                  <c:v>1.4215591933884297</c:v>
                </c:pt>
                <c:pt idx="3117">
                  <c:v>1.4217764106676816</c:v>
                </c:pt>
                <c:pt idx="3118">
                  <c:v>1.4225175581339713</c:v>
                </c:pt>
                <c:pt idx="3119">
                  <c:v>1.4231471603305788</c:v>
                </c:pt>
                <c:pt idx="3120">
                  <c:v>1.4233495831665941</c:v>
                </c:pt>
                <c:pt idx="3121">
                  <c:v>1.4231870001903004</c:v>
                </c:pt>
                <c:pt idx="3122">
                  <c:v>1.423098779523706</c:v>
                </c:pt>
                <c:pt idx="3123">
                  <c:v>1.4239325796650717</c:v>
                </c:pt>
                <c:pt idx="3124">
                  <c:v>1.4252592196172249</c:v>
                </c:pt>
                <c:pt idx="3125">
                  <c:v>1.426059151076555</c:v>
                </c:pt>
                <c:pt idx="3126">
                  <c:v>1.4267700381035235</c:v>
                </c:pt>
                <c:pt idx="3127">
                  <c:v>1.4273689645498044</c:v>
                </c:pt>
                <c:pt idx="3128">
                  <c:v>1.427822379512832</c:v>
                </c:pt>
                <c:pt idx="3129">
                  <c:v>1.4281695602272728</c:v>
                </c:pt>
                <c:pt idx="3130">
                  <c:v>1.4288958367768596</c:v>
                </c:pt>
                <c:pt idx="3131">
                  <c:v>1.4291651790126141</c:v>
                </c:pt>
                <c:pt idx="3132">
                  <c:v>1.4295274474227924</c:v>
                </c:pt>
                <c:pt idx="3133">
                  <c:v>1.4297408341072206</c:v>
                </c:pt>
                <c:pt idx="3134">
                  <c:v>1.4303568146476731</c:v>
                </c:pt>
                <c:pt idx="3135">
                  <c:v>1.4310528472542412</c:v>
                </c:pt>
                <c:pt idx="3136">
                  <c:v>1.4312127750652457</c:v>
                </c:pt>
                <c:pt idx="3137">
                  <c:v>1.4316040303175295</c:v>
                </c:pt>
                <c:pt idx="3138">
                  <c:v>1.4326544379186605</c:v>
                </c:pt>
                <c:pt idx="3139">
                  <c:v>1.4332556434264898</c:v>
                </c:pt>
                <c:pt idx="3140">
                  <c:v>1.4335549132775123</c:v>
                </c:pt>
                <c:pt idx="3141">
                  <c:v>1.4340842602381472</c:v>
                </c:pt>
                <c:pt idx="3142">
                  <c:v>1.4342907959438886</c:v>
                </c:pt>
                <c:pt idx="3143">
                  <c:v>1.4346160008373205</c:v>
                </c:pt>
                <c:pt idx="3144">
                  <c:v>1.4353354303175296</c:v>
                </c:pt>
                <c:pt idx="3145">
                  <c:v>1.4360529731731189</c:v>
                </c:pt>
                <c:pt idx="3146">
                  <c:v>1.4364125849282297</c:v>
                </c:pt>
                <c:pt idx="3147">
                  <c:v>1.4369567839277948</c:v>
                </c:pt>
                <c:pt idx="3148">
                  <c:v>1.4376756307090039</c:v>
                </c:pt>
                <c:pt idx="3149">
                  <c:v>1.4379127170508919</c:v>
                </c:pt>
                <c:pt idx="3150">
                  <c:v>1.4382128867986084</c:v>
                </c:pt>
                <c:pt idx="3151">
                  <c:v>1.4388995813832099</c:v>
                </c:pt>
                <c:pt idx="3152">
                  <c:v>1.4395889932796868</c:v>
                </c:pt>
                <c:pt idx="3153">
                  <c:v>1.4402180330795997</c:v>
                </c:pt>
                <c:pt idx="3154">
                  <c:v>1.4407423964876034</c:v>
                </c:pt>
                <c:pt idx="3155">
                  <c:v>1.4414521406807306</c:v>
                </c:pt>
                <c:pt idx="3156">
                  <c:v>1.4426071800456721</c:v>
                </c:pt>
                <c:pt idx="3157">
                  <c:v>1.4433207646802959</c:v>
                </c:pt>
                <c:pt idx="3158">
                  <c:v>1.4435250106024358</c:v>
                </c:pt>
                <c:pt idx="3159">
                  <c:v>1.4431865302849065</c:v>
                </c:pt>
                <c:pt idx="3160">
                  <c:v>1.4438459046596346</c:v>
                </c:pt>
                <c:pt idx="3161">
                  <c:v>1.4451150795454544</c:v>
                </c:pt>
                <c:pt idx="3162">
                  <c:v>1.445656289723793</c:v>
                </c:pt>
                <c:pt idx="3163">
                  <c:v>1.4454661098738582</c:v>
                </c:pt>
                <c:pt idx="3164">
                  <c:v>1.445352260792736</c:v>
                </c:pt>
                <c:pt idx="3165">
                  <c:v>1.4462393387559809</c:v>
                </c:pt>
                <c:pt idx="3166">
                  <c:v>1.4474217660776427</c:v>
                </c:pt>
                <c:pt idx="3167">
                  <c:v>1.4480309424206177</c:v>
                </c:pt>
                <c:pt idx="3168">
                  <c:v>1.4483328845748151</c:v>
                </c:pt>
                <c:pt idx="3169">
                  <c:v>1.4482363307525012</c:v>
                </c:pt>
                <c:pt idx="3170">
                  <c:v>1.4482629008318835</c:v>
                </c:pt>
                <c:pt idx="3171">
                  <c:v>1.4489093964332318</c:v>
                </c:pt>
                <c:pt idx="3172">
                  <c:v>1.4501608763592868</c:v>
                </c:pt>
                <c:pt idx="3173">
                  <c:v>1.451034100853632</c:v>
                </c:pt>
                <c:pt idx="3174">
                  <c:v>1.4515514530991735</c:v>
                </c:pt>
                <c:pt idx="3175">
                  <c:v>1.451255348586342</c:v>
                </c:pt>
                <c:pt idx="3176">
                  <c:v>1.451191233710309</c:v>
                </c:pt>
                <c:pt idx="3177">
                  <c:v>1.4513214954545457</c:v>
                </c:pt>
                <c:pt idx="3178">
                  <c:v>1.4524157950739451</c:v>
                </c:pt>
                <c:pt idx="3179">
                  <c:v>1.4536588081339712</c:v>
                </c:pt>
                <c:pt idx="3180">
                  <c:v>1.4546718947368422</c:v>
                </c:pt>
                <c:pt idx="3181">
                  <c:v>1.455055816050457</c:v>
                </c:pt>
                <c:pt idx="3182">
                  <c:v>1.4552520347759896</c:v>
                </c:pt>
                <c:pt idx="3183">
                  <c:v>1.4558068438234015</c:v>
                </c:pt>
                <c:pt idx="3184">
                  <c:v>1.4571556291757284</c:v>
                </c:pt>
                <c:pt idx="3185">
                  <c:v>1.4580924263157895</c:v>
                </c:pt>
                <c:pt idx="3186">
                  <c:v>1.4582378573183992</c:v>
                </c:pt>
                <c:pt idx="3187">
                  <c:v>1.4577092662026967</c:v>
                </c:pt>
                <c:pt idx="3188">
                  <c:v>1.4575016664963028</c:v>
                </c:pt>
                <c:pt idx="3189">
                  <c:v>1.4582184879404088</c:v>
                </c:pt>
                <c:pt idx="3190">
                  <c:v>1.4589870187907785</c:v>
                </c:pt>
                <c:pt idx="3191">
                  <c:v>1.4595186960906916</c:v>
                </c:pt>
                <c:pt idx="3192">
                  <c:v>1.4603577908655938</c:v>
                </c:pt>
                <c:pt idx="3193">
                  <c:v>1.4610925316441932</c:v>
                </c:pt>
                <c:pt idx="3194">
                  <c:v>1.4615821848249237</c:v>
                </c:pt>
                <c:pt idx="3195">
                  <c:v>1.4621065266909528</c:v>
                </c:pt>
                <c:pt idx="3196">
                  <c:v>1.4627013021966075</c:v>
                </c:pt>
                <c:pt idx="3197">
                  <c:v>1.4633407132448892</c:v>
                </c:pt>
                <c:pt idx="3198">
                  <c:v>1.4639121744671599</c:v>
                </c:pt>
                <c:pt idx="3199">
                  <c:v>1.4641367310352325</c:v>
                </c:pt>
                <c:pt idx="3200">
                  <c:v>1.4645483431763813</c:v>
                </c:pt>
                <c:pt idx="3201">
                  <c:v>1.4651759526315791</c:v>
                </c:pt>
                <c:pt idx="3202">
                  <c:v>1.4650952711776861</c:v>
                </c:pt>
                <c:pt idx="3203">
                  <c:v>1.4648866637668552</c:v>
                </c:pt>
                <c:pt idx="3204">
                  <c:v>1.4650884823836454</c:v>
                </c:pt>
                <c:pt idx="3205">
                  <c:v>1.4667639091344065</c:v>
                </c:pt>
                <c:pt idx="3206">
                  <c:v>1.4694576474445411</c:v>
                </c:pt>
                <c:pt idx="3207">
                  <c:v>1.4700914389952151</c:v>
                </c:pt>
                <c:pt idx="3208">
                  <c:v>1.4698837861896474</c:v>
                </c:pt>
                <c:pt idx="3209">
                  <c:v>1.4699927988255763</c:v>
                </c:pt>
                <c:pt idx="3210">
                  <c:v>1.4705553326772511</c:v>
                </c:pt>
                <c:pt idx="3211">
                  <c:v>1.4711041477490214</c:v>
                </c:pt>
                <c:pt idx="3212">
                  <c:v>1.4718039256415831</c:v>
                </c:pt>
                <c:pt idx="3213">
                  <c:v>1.4723616679969551</c:v>
                </c:pt>
                <c:pt idx="3214">
                  <c:v>1.4727706229230102</c:v>
                </c:pt>
                <c:pt idx="3215">
                  <c:v>1.4733972054806439</c:v>
                </c:pt>
                <c:pt idx="3216">
                  <c:v>1.4736084503044802</c:v>
                </c:pt>
                <c:pt idx="3217">
                  <c:v>1.4739561006959547</c:v>
                </c:pt>
                <c:pt idx="3218">
                  <c:v>1.4742221166431055</c:v>
                </c:pt>
                <c:pt idx="3219">
                  <c:v>1.4746651879077859</c:v>
                </c:pt>
                <c:pt idx="3220">
                  <c:v>1.4752814520769901</c:v>
                </c:pt>
                <c:pt idx="3221">
                  <c:v>1.4759428262559806</c:v>
                </c:pt>
                <c:pt idx="3222">
                  <c:v>1.4759549624565029</c:v>
                </c:pt>
                <c:pt idx="3223">
                  <c:v>1.4749029691876905</c:v>
                </c:pt>
                <c:pt idx="3224">
                  <c:v>1.4758041724880382</c:v>
                </c:pt>
                <c:pt idx="3225">
                  <c:v>1.4768324163875599</c:v>
                </c:pt>
                <c:pt idx="3226">
                  <c:v>1.4782387808286213</c:v>
                </c:pt>
                <c:pt idx="3227">
                  <c:v>1.4796177256415834</c:v>
                </c:pt>
                <c:pt idx="3228">
                  <c:v>1.4806218947368419</c:v>
                </c:pt>
                <c:pt idx="3229">
                  <c:v>1.4813069750869943</c:v>
                </c:pt>
                <c:pt idx="3230">
                  <c:v>1.4815387994562854</c:v>
                </c:pt>
                <c:pt idx="3231">
                  <c:v>1.4819964879512832</c:v>
                </c:pt>
                <c:pt idx="3232">
                  <c:v>1.4829700216507178</c:v>
                </c:pt>
                <c:pt idx="3233">
                  <c:v>1.4839460875217485</c:v>
                </c:pt>
                <c:pt idx="3234">
                  <c:v>1.484706025630709</c:v>
                </c:pt>
                <c:pt idx="3235">
                  <c:v>1.4850863647672901</c:v>
                </c:pt>
                <c:pt idx="3236">
                  <c:v>1.4852520565191387</c:v>
                </c:pt>
                <c:pt idx="3237">
                  <c:v>1.4858267853740756</c:v>
                </c:pt>
                <c:pt idx="3238">
                  <c:v>1.4858558731513698</c:v>
                </c:pt>
                <c:pt idx="3239">
                  <c:v>1.485771915343628</c:v>
                </c:pt>
                <c:pt idx="3240">
                  <c:v>1.4862433600532838</c:v>
                </c:pt>
                <c:pt idx="3241">
                  <c:v>1.4873238555404524</c:v>
                </c:pt>
                <c:pt idx="3242">
                  <c:v>1.4882879943073075</c:v>
                </c:pt>
                <c:pt idx="3243">
                  <c:v>1.4888334771911702</c:v>
                </c:pt>
                <c:pt idx="3244">
                  <c:v>1.488723689647673</c:v>
                </c:pt>
                <c:pt idx="3245">
                  <c:v>1.4890622151370161</c:v>
                </c:pt>
                <c:pt idx="3246">
                  <c:v>1.4898504943453672</c:v>
                </c:pt>
                <c:pt idx="3247">
                  <c:v>1.4903865557198781</c:v>
                </c:pt>
                <c:pt idx="3248">
                  <c:v>1.490412536320139</c:v>
                </c:pt>
                <c:pt idx="3249">
                  <c:v>1.4908026119562854</c:v>
                </c:pt>
                <c:pt idx="3250">
                  <c:v>1.4915328699271424</c:v>
                </c:pt>
                <c:pt idx="3251">
                  <c:v>1.4921702944976076</c:v>
                </c:pt>
                <c:pt idx="3252">
                  <c:v>1.4924864673444975</c:v>
                </c:pt>
                <c:pt idx="3253">
                  <c:v>1.4933304784852108</c:v>
                </c:pt>
                <c:pt idx="3254">
                  <c:v>1.4945031631578947</c:v>
                </c:pt>
                <c:pt idx="3255">
                  <c:v>1.4951577299151806</c:v>
                </c:pt>
                <c:pt idx="3256">
                  <c:v>1.4954916010656807</c:v>
                </c:pt>
                <c:pt idx="3257">
                  <c:v>1.4961404251848627</c:v>
                </c:pt>
                <c:pt idx="3258">
                  <c:v>1.4971701777892561</c:v>
                </c:pt>
                <c:pt idx="3259">
                  <c:v>1.4976528457209657</c:v>
                </c:pt>
                <c:pt idx="3260">
                  <c:v>1.4972304310406697</c:v>
                </c:pt>
                <c:pt idx="3261">
                  <c:v>1.4967897545672031</c:v>
                </c:pt>
                <c:pt idx="3262">
                  <c:v>1.4976750618910399</c:v>
                </c:pt>
                <c:pt idx="3263">
                  <c:v>1.4990997465419749</c:v>
                </c:pt>
                <c:pt idx="3264">
                  <c:v>1.4998944170454545</c:v>
                </c:pt>
                <c:pt idx="3265">
                  <c:v>1.4999051016093954</c:v>
                </c:pt>
                <c:pt idx="3266">
                  <c:v>1.5000994472053066</c:v>
                </c:pt>
                <c:pt idx="3267">
                  <c:v>1.5003292243584168</c:v>
                </c:pt>
                <c:pt idx="3268">
                  <c:v>1.5004550729882555</c:v>
                </c:pt>
                <c:pt idx="3269">
                  <c:v>1.5009501627664201</c:v>
                </c:pt>
                <c:pt idx="3270">
                  <c:v>1.5019983567638102</c:v>
                </c:pt>
                <c:pt idx="3271">
                  <c:v>1.5032027462809916</c:v>
                </c:pt>
                <c:pt idx="3272">
                  <c:v>1.5040102157459769</c:v>
                </c:pt>
                <c:pt idx="3273">
                  <c:v>1.5046552604066985</c:v>
                </c:pt>
                <c:pt idx="3274">
                  <c:v>1.5055818795672029</c:v>
                </c:pt>
                <c:pt idx="3275">
                  <c:v>1.5060033846237495</c:v>
                </c:pt>
                <c:pt idx="3276">
                  <c:v>1.5054410605915618</c:v>
                </c:pt>
                <c:pt idx="3277">
                  <c:v>1.5055093714223577</c:v>
                </c:pt>
                <c:pt idx="3278">
                  <c:v>1.506699471726838</c:v>
                </c:pt>
                <c:pt idx="3279">
                  <c:v>1.507808746879078</c:v>
                </c:pt>
                <c:pt idx="3280">
                  <c:v>1.5082200880817749</c:v>
                </c:pt>
                <c:pt idx="3281">
                  <c:v>1.5082159159417137</c:v>
                </c:pt>
                <c:pt idx="3282">
                  <c:v>1.5087290917137886</c:v>
                </c:pt>
                <c:pt idx="3283">
                  <c:v>1.5092639716017837</c:v>
                </c:pt>
                <c:pt idx="3284">
                  <c:v>1.5096042518758157</c:v>
                </c:pt>
                <c:pt idx="3285">
                  <c:v>1.5098658423227491</c:v>
                </c:pt>
                <c:pt idx="3286">
                  <c:v>1.5101956800837322</c:v>
                </c:pt>
                <c:pt idx="3287">
                  <c:v>1.5107272567094387</c:v>
                </c:pt>
                <c:pt idx="3288">
                  <c:v>1.5113463427631579</c:v>
                </c:pt>
                <c:pt idx="3289">
                  <c:v>1.5117649525173988</c:v>
                </c:pt>
                <c:pt idx="3290">
                  <c:v>1.5121767396694217</c:v>
                </c:pt>
                <c:pt idx="3291">
                  <c:v>1.5124267572857764</c:v>
                </c:pt>
                <c:pt idx="3292">
                  <c:v>1.5126107447857764</c:v>
                </c:pt>
                <c:pt idx="3293">
                  <c:v>1.5132375961722491</c:v>
                </c:pt>
                <c:pt idx="3294">
                  <c:v>1.5138422360482819</c:v>
                </c:pt>
                <c:pt idx="3295">
                  <c:v>1.5144840941278817</c:v>
                </c:pt>
                <c:pt idx="3296">
                  <c:v>1.5153894963027403</c:v>
                </c:pt>
                <c:pt idx="3297">
                  <c:v>1.5168816170617661</c:v>
                </c:pt>
                <c:pt idx="3298">
                  <c:v>1.517640453409091</c:v>
                </c:pt>
                <c:pt idx="3299">
                  <c:v>1.5179728607546759</c:v>
                </c:pt>
                <c:pt idx="3300">
                  <c:v>1.518738821770335</c:v>
                </c:pt>
                <c:pt idx="3301">
                  <c:v>1.5193132625598085</c:v>
                </c:pt>
                <c:pt idx="3302">
                  <c:v>1.5193849689049588</c:v>
                </c:pt>
                <c:pt idx="3303">
                  <c:v>1.5193240356241844</c:v>
                </c:pt>
                <c:pt idx="3304">
                  <c:v>1.519769295247934</c:v>
                </c:pt>
                <c:pt idx="3305">
                  <c:v>1.5205608528381906</c:v>
                </c:pt>
                <c:pt idx="3306">
                  <c:v>1.5211290942801219</c:v>
                </c:pt>
                <c:pt idx="3307">
                  <c:v>1.5209714018051326</c:v>
                </c:pt>
                <c:pt idx="3308">
                  <c:v>1.5208345372553285</c:v>
                </c:pt>
                <c:pt idx="3309">
                  <c:v>1.5210965721237495</c:v>
                </c:pt>
                <c:pt idx="3310">
                  <c:v>1.5218857279849936</c:v>
                </c:pt>
                <c:pt idx="3311">
                  <c:v>1.5226812556491953</c:v>
                </c:pt>
                <c:pt idx="3312">
                  <c:v>1.523664527185733</c:v>
                </c:pt>
                <c:pt idx="3313">
                  <c:v>1.5244325655176161</c:v>
                </c:pt>
                <c:pt idx="3314">
                  <c:v>1.5251239230100044</c:v>
                </c:pt>
                <c:pt idx="3315">
                  <c:v>1.5257381509678118</c:v>
                </c:pt>
                <c:pt idx="3316">
                  <c:v>1.5258998004023487</c:v>
                </c:pt>
                <c:pt idx="3317">
                  <c:v>1.5263961933993042</c:v>
                </c:pt>
                <c:pt idx="3318">
                  <c:v>1.5274487697368422</c:v>
                </c:pt>
                <c:pt idx="3319">
                  <c:v>1.5280025754675945</c:v>
                </c:pt>
                <c:pt idx="3320">
                  <c:v>1.5283601232111788</c:v>
                </c:pt>
                <c:pt idx="3321">
                  <c:v>1.5289115382122664</c:v>
                </c:pt>
                <c:pt idx="3322">
                  <c:v>1.5297155845150063</c:v>
                </c:pt>
                <c:pt idx="3323">
                  <c:v>1.5303883672248806</c:v>
                </c:pt>
                <c:pt idx="3324">
                  <c:v>1.5303806380165288</c:v>
                </c:pt>
                <c:pt idx="3325">
                  <c:v>1.5301500951500653</c:v>
                </c:pt>
                <c:pt idx="3326">
                  <c:v>1.530729700413223</c:v>
                </c:pt>
                <c:pt idx="3327">
                  <c:v>1.5317700157894738</c:v>
                </c:pt>
                <c:pt idx="3328">
                  <c:v>1.5324041898216614</c:v>
                </c:pt>
                <c:pt idx="3329">
                  <c:v>1.5323969754675948</c:v>
                </c:pt>
                <c:pt idx="3330">
                  <c:v>1.5325555131035233</c:v>
                </c:pt>
                <c:pt idx="3331">
                  <c:v>1.5335269914473684</c:v>
                </c:pt>
                <c:pt idx="3332">
                  <c:v>1.5349662502555457</c:v>
                </c:pt>
                <c:pt idx="3333">
                  <c:v>1.5357811444758591</c:v>
                </c:pt>
                <c:pt idx="3334">
                  <c:v>1.5353905513701611</c:v>
                </c:pt>
                <c:pt idx="3335">
                  <c:v>1.5346905538929969</c:v>
                </c:pt>
                <c:pt idx="3336">
                  <c:v>1.5346774826989997</c:v>
                </c:pt>
                <c:pt idx="3337">
                  <c:v>1.5358390592431492</c:v>
                </c:pt>
                <c:pt idx="3338">
                  <c:v>1.53732633138321</c:v>
                </c:pt>
                <c:pt idx="3339">
                  <c:v>1.5392892632720747</c:v>
                </c:pt>
                <c:pt idx="3340">
                  <c:v>1.5397145905828622</c:v>
                </c:pt>
                <c:pt idx="3341">
                  <c:v>1.538507563016529</c:v>
                </c:pt>
                <c:pt idx="3342">
                  <c:v>1.5383255777729448</c:v>
                </c:pt>
                <c:pt idx="3343">
                  <c:v>1.5386573965093517</c:v>
                </c:pt>
                <c:pt idx="3344">
                  <c:v>1.5387394940082646</c:v>
                </c:pt>
                <c:pt idx="3345">
                  <c:v>1.5394772234449761</c:v>
                </c:pt>
                <c:pt idx="3346">
                  <c:v>1.5403858770661156</c:v>
                </c:pt>
                <c:pt idx="3347">
                  <c:v>1.5412583831665945</c:v>
                </c:pt>
                <c:pt idx="3348">
                  <c:v>1.5421573706829055</c:v>
                </c:pt>
                <c:pt idx="3349">
                  <c:v>1.5429198503697261</c:v>
                </c:pt>
                <c:pt idx="3350">
                  <c:v>1.543912069329056</c:v>
                </c:pt>
                <c:pt idx="3351">
                  <c:v>1.5449348419258377</c:v>
                </c:pt>
                <c:pt idx="3352">
                  <c:v>1.5452935030774251</c:v>
                </c:pt>
                <c:pt idx="3353">
                  <c:v>1.5451464869073508</c:v>
                </c:pt>
                <c:pt idx="3354">
                  <c:v>1.5451636982057417</c:v>
                </c:pt>
                <c:pt idx="3355">
                  <c:v>1.545879194840148</c:v>
                </c:pt>
                <c:pt idx="3356">
                  <c:v>1.5467709808829926</c:v>
                </c:pt>
                <c:pt idx="3357">
                  <c:v>1.5472141160069597</c:v>
                </c:pt>
                <c:pt idx="3358">
                  <c:v>1.5475573890822096</c:v>
                </c:pt>
                <c:pt idx="3359">
                  <c:v>1.5482598142670727</c:v>
                </c:pt>
                <c:pt idx="3360">
                  <c:v>1.5493161214549804</c:v>
                </c:pt>
                <c:pt idx="3361">
                  <c:v>1.5495141337973031</c:v>
                </c:pt>
                <c:pt idx="3362">
                  <c:v>1.5496744230371904</c:v>
                </c:pt>
                <c:pt idx="3363">
                  <c:v>1.5497402115267507</c:v>
                </c:pt>
                <c:pt idx="3364">
                  <c:v>1.5497511660395826</c:v>
                </c:pt>
                <c:pt idx="3365">
                  <c:v>1.5503694981459328</c:v>
                </c:pt>
                <c:pt idx="3366">
                  <c:v>1.5511271953566768</c:v>
                </c:pt>
                <c:pt idx="3367">
                  <c:v>1.5517106517833845</c:v>
                </c:pt>
                <c:pt idx="3368">
                  <c:v>1.5524685608960418</c:v>
                </c:pt>
                <c:pt idx="3369">
                  <c:v>1.5535258258264464</c:v>
                </c:pt>
                <c:pt idx="3370">
                  <c:v>1.5542015035558938</c:v>
                </c:pt>
                <c:pt idx="3371">
                  <c:v>1.5548825337103089</c:v>
                </c:pt>
                <c:pt idx="3372">
                  <c:v>1.5551589417518485</c:v>
                </c:pt>
                <c:pt idx="3373">
                  <c:v>1.555374279007177</c:v>
                </c:pt>
                <c:pt idx="3374">
                  <c:v>1.5557641130056548</c:v>
                </c:pt>
                <c:pt idx="3375">
                  <c:v>1.5566348780882993</c:v>
                </c:pt>
                <c:pt idx="3376">
                  <c:v>1.5574089696335367</c:v>
                </c:pt>
                <c:pt idx="3377">
                  <c:v>1.5584466543388431</c:v>
                </c:pt>
                <c:pt idx="3378">
                  <c:v>1.559767664468247</c:v>
                </c:pt>
                <c:pt idx="3379">
                  <c:v>1.5609287427685952</c:v>
                </c:pt>
                <c:pt idx="3380">
                  <c:v>1.5615242113962593</c:v>
                </c:pt>
                <c:pt idx="3381">
                  <c:v>1.561294147368421</c:v>
                </c:pt>
                <c:pt idx="3382">
                  <c:v>1.561830638984341</c:v>
                </c:pt>
                <c:pt idx="3383">
                  <c:v>1.5623256440191386</c:v>
                </c:pt>
                <c:pt idx="3384">
                  <c:v>1.5622675384351892</c:v>
                </c:pt>
                <c:pt idx="3385">
                  <c:v>1.5623643494290993</c:v>
                </c:pt>
                <c:pt idx="3386">
                  <c:v>1.5629137503969117</c:v>
                </c:pt>
                <c:pt idx="3387">
                  <c:v>1.5637427330143541</c:v>
                </c:pt>
                <c:pt idx="3388">
                  <c:v>1.5646607262179211</c:v>
                </c:pt>
                <c:pt idx="3389">
                  <c:v>1.5651480020552415</c:v>
                </c:pt>
                <c:pt idx="3390">
                  <c:v>1.5656049831176597</c:v>
                </c:pt>
                <c:pt idx="3391">
                  <c:v>1.566295321732275</c:v>
                </c:pt>
                <c:pt idx="3392">
                  <c:v>1.5666981188886471</c:v>
                </c:pt>
                <c:pt idx="3393">
                  <c:v>1.5669315449652021</c:v>
                </c:pt>
                <c:pt idx="3394">
                  <c:v>1.5674090017888214</c:v>
                </c:pt>
                <c:pt idx="3395">
                  <c:v>1.5675769370813399</c:v>
                </c:pt>
                <c:pt idx="3396">
                  <c:v>1.5680512997933884</c:v>
                </c:pt>
                <c:pt idx="3397">
                  <c:v>1.5685928942583736</c:v>
                </c:pt>
                <c:pt idx="3398">
                  <c:v>1.569547665539365</c:v>
                </c:pt>
                <c:pt idx="3399">
                  <c:v>1.5705649684373644</c:v>
                </c:pt>
                <c:pt idx="3400">
                  <c:v>1.5713915626468029</c:v>
                </c:pt>
                <c:pt idx="3401">
                  <c:v>1.5725045839495433</c:v>
                </c:pt>
                <c:pt idx="3402">
                  <c:v>1.5726152893649414</c:v>
                </c:pt>
                <c:pt idx="3403">
                  <c:v>1.572006624956503</c:v>
                </c:pt>
                <c:pt idx="3404">
                  <c:v>1.5717647473086127</c:v>
                </c:pt>
                <c:pt idx="3405">
                  <c:v>1.5722177528490646</c:v>
                </c:pt>
                <c:pt idx="3406">
                  <c:v>1.573182880496955</c:v>
                </c:pt>
                <c:pt idx="3407">
                  <c:v>1.5741336811602871</c:v>
                </c:pt>
                <c:pt idx="3408">
                  <c:v>1.5747660891583302</c:v>
                </c:pt>
                <c:pt idx="3409">
                  <c:v>1.5749109621302742</c:v>
                </c:pt>
                <c:pt idx="3410">
                  <c:v>1.5753392092050893</c:v>
                </c:pt>
                <c:pt idx="3411">
                  <c:v>1.5761682608742933</c:v>
                </c:pt>
                <c:pt idx="3412">
                  <c:v>1.5772807441061332</c:v>
                </c:pt>
                <c:pt idx="3413">
                  <c:v>1.5779039918877771</c:v>
                </c:pt>
                <c:pt idx="3414">
                  <c:v>1.5780182263810352</c:v>
                </c:pt>
                <c:pt idx="3415">
                  <c:v>1.5781507372444543</c:v>
                </c:pt>
                <c:pt idx="3416">
                  <c:v>1.578616468551544</c:v>
                </c:pt>
                <c:pt idx="3417">
                  <c:v>1.5781837042192257</c:v>
                </c:pt>
                <c:pt idx="3418">
                  <c:v>1.5786228284254027</c:v>
                </c:pt>
                <c:pt idx="3419">
                  <c:v>1.5796452433884298</c:v>
                </c:pt>
                <c:pt idx="3420">
                  <c:v>1.5808179762940409</c:v>
                </c:pt>
                <c:pt idx="3421">
                  <c:v>1.5816464046868202</c:v>
                </c:pt>
                <c:pt idx="3422">
                  <c:v>1.5824226244889084</c:v>
                </c:pt>
                <c:pt idx="3423">
                  <c:v>1.5835098792409747</c:v>
                </c:pt>
                <c:pt idx="3424">
                  <c:v>1.584474377903436</c:v>
                </c:pt>
                <c:pt idx="3425">
                  <c:v>1.5850668542355375</c:v>
                </c:pt>
                <c:pt idx="3426">
                  <c:v>1.5849484553392779</c:v>
                </c:pt>
                <c:pt idx="3427">
                  <c:v>1.585313194736842</c:v>
                </c:pt>
                <c:pt idx="3428">
                  <c:v>1.585856055741627</c:v>
                </c:pt>
                <c:pt idx="3429">
                  <c:v>1.5864546377066118</c:v>
                </c:pt>
                <c:pt idx="3430">
                  <c:v>1.5872205696389732</c:v>
                </c:pt>
                <c:pt idx="3431">
                  <c:v>1.5879727170237063</c:v>
                </c:pt>
                <c:pt idx="3432">
                  <c:v>1.5882405123966943</c:v>
                </c:pt>
                <c:pt idx="3433">
                  <c:v>1.5882719464169208</c:v>
                </c:pt>
                <c:pt idx="3434">
                  <c:v>1.5885959306328841</c:v>
                </c:pt>
                <c:pt idx="3435">
                  <c:v>1.5892827164854284</c:v>
                </c:pt>
                <c:pt idx="3436">
                  <c:v>1.5900665038060027</c:v>
                </c:pt>
                <c:pt idx="3437">
                  <c:v>1.5908729386363636</c:v>
                </c:pt>
                <c:pt idx="3438">
                  <c:v>1.5918417300184864</c:v>
                </c:pt>
                <c:pt idx="3439">
                  <c:v>1.5928444946933451</c:v>
                </c:pt>
                <c:pt idx="3440">
                  <c:v>1.5930653963462376</c:v>
                </c:pt>
                <c:pt idx="3441">
                  <c:v>1.593001899168117</c:v>
                </c:pt>
                <c:pt idx="3442">
                  <c:v>1.5933878354066988</c:v>
                </c:pt>
                <c:pt idx="3443">
                  <c:v>1.593654302740322</c:v>
                </c:pt>
                <c:pt idx="3444">
                  <c:v>1.594011901261418</c:v>
                </c:pt>
                <c:pt idx="3445">
                  <c:v>1.5944730053012184</c:v>
                </c:pt>
                <c:pt idx="3446">
                  <c:v>1.5947954409525884</c:v>
                </c:pt>
                <c:pt idx="3447">
                  <c:v>1.5946208727490214</c:v>
                </c:pt>
                <c:pt idx="3448">
                  <c:v>1.5950425045345804</c:v>
                </c:pt>
                <c:pt idx="3449">
                  <c:v>1.5962747140060896</c:v>
                </c:pt>
                <c:pt idx="3450">
                  <c:v>1.5976661710526314</c:v>
                </c:pt>
                <c:pt idx="3451">
                  <c:v>1.5981237086505002</c:v>
                </c:pt>
                <c:pt idx="3452">
                  <c:v>1.5981171353795127</c:v>
                </c:pt>
                <c:pt idx="3453">
                  <c:v>1.5984311317692477</c:v>
                </c:pt>
                <c:pt idx="3454">
                  <c:v>1.5990680810134841</c:v>
                </c:pt>
                <c:pt idx="3455">
                  <c:v>1.599982802517399</c:v>
                </c:pt>
                <c:pt idx="3456">
                  <c:v>1.6009881273379729</c:v>
                </c:pt>
                <c:pt idx="3457">
                  <c:v>1.6017276251685515</c:v>
                </c:pt>
                <c:pt idx="3458">
                  <c:v>1.6018722905611136</c:v>
                </c:pt>
                <c:pt idx="3459">
                  <c:v>1.6028739831230974</c:v>
                </c:pt>
                <c:pt idx="3460">
                  <c:v>1.6032008123097001</c:v>
                </c:pt>
                <c:pt idx="3461">
                  <c:v>1.6027086675511091</c:v>
                </c:pt>
                <c:pt idx="3462">
                  <c:v>1.6023393762396696</c:v>
                </c:pt>
                <c:pt idx="3463">
                  <c:v>1.6023572654197478</c:v>
                </c:pt>
                <c:pt idx="3464">
                  <c:v>1.6029330234014791</c:v>
                </c:pt>
                <c:pt idx="3465">
                  <c:v>1.6040222695411048</c:v>
                </c:pt>
                <c:pt idx="3466">
                  <c:v>1.604815278555894</c:v>
                </c:pt>
                <c:pt idx="3467">
                  <c:v>1.6060970065028273</c:v>
                </c:pt>
                <c:pt idx="3468">
                  <c:v>1.6073537418007831</c:v>
                </c:pt>
                <c:pt idx="3469">
                  <c:v>1.6086658023053504</c:v>
                </c:pt>
                <c:pt idx="3470">
                  <c:v>1.6095517508971291</c:v>
                </c:pt>
                <c:pt idx="3471">
                  <c:v>1.6099925344225754</c:v>
                </c:pt>
                <c:pt idx="3472">
                  <c:v>1.6105894533384082</c:v>
                </c:pt>
                <c:pt idx="3473">
                  <c:v>1.6105925898488476</c:v>
                </c:pt>
                <c:pt idx="3474">
                  <c:v>1.6104964271966073</c:v>
                </c:pt>
                <c:pt idx="3475">
                  <c:v>1.6107601169965204</c:v>
                </c:pt>
                <c:pt idx="3476">
                  <c:v>1.6109663460200088</c:v>
                </c:pt>
                <c:pt idx="3477">
                  <c:v>1.6110576131470207</c:v>
                </c:pt>
                <c:pt idx="3478">
                  <c:v>1.6114688140060893</c:v>
                </c:pt>
                <c:pt idx="3479">
                  <c:v>1.6125859169149632</c:v>
                </c:pt>
                <c:pt idx="3480">
                  <c:v>1.6135330462048718</c:v>
                </c:pt>
                <c:pt idx="3481">
                  <c:v>1.6136220844715092</c:v>
                </c:pt>
                <c:pt idx="3482">
                  <c:v>1.6138670856894302</c:v>
                </c:pt>
                <c:pt idx="3483">
                  <c:v>1.6146441081339711</c:v>
                </c:pt>
                <c:pt idx="3484">
                  <c:v>1.6148778585798174</c:v>
                </c:pt>
                <c:pt idx="3485">
                  <c:v>1.6151763367007395</c:v>
                </c:pt>
                <c:pt idx="3486">
                  <c:v>1.6160876110156592</c:v>
                </c:pt>
                <c:pt idx="3487">
                  <c:v>1.6175861776859506</c:v>
                </c:pt>
                <c:pt idx="3488">
                  <c:v>1.6187465121792082</c:v>
                </c:pt>
                <c:pt idx="3489">
                  <c:v>1.6190004527185733</c:v>
                </c:pt>
                <c:pt idx="3490">
                  <c:v>1.6190194036700738</c:v>
                </c:pt>
                <c:pt idx="3491">
                  <c:v>1.6193104191387557</c:v>
                </c:pt>
                <c:pt idx="3492">
                  <c:v>1.6201082050619835</c:v>
                </c:pt>
                <c:pt idx="3493">
                  <c:v>1.6207146584384515</c:v>
                </c:pt>
                <c:pt idx="3494">
                  <c:v>1.6203794655991737</c:v>
                </c:pt>
                <c:pt idx="3495">
                  <c:v>1.6202247672901262</c:v>
                </c:pt>
                <c:pt idx="3496">
                  <c:v>1.6205597103197047</c:v>
                </c:pt>
                <c:pt idx="3497">
                  <c:v>1.6216614447803395</c:v>
                </c:pt>
                <c:pt idx="3498">
                  <c:v>1.6224136433612439</c:v>
                </c:pt>
                <c:pt idx="3499">
                  <c:v>1.6231218846998694</c:v>
                </c:pt>
                <c:pt idx="3500">
                  <c:v>1.6240280990974334</c:v>
                </c:pt>
                <c:pt idx="3501">
                  <c:v>1.624834684297521</c:v>
                </c:pt>
                <c:pt idx="3502">
                  <c:v>1.6251752452153112</c:v>
                </c:pt>
                <c:pt idx="3503">
                  <c:v>1.6249656441387561</c:v>
                </c:pt>
                <c:pt idx="3504">
                  <c:v>1.6256905751196173</c:v>
                </c:pt>
                <c:pt idx="3505">
                  <c:v>1.6268537662842542</c:v>
                </c:pt>
                <c:pt idx="3506">
                  <c:v>1.6279611678990866</c:v>
                </c:pt>
                <c:pt idx="3507">
                  <c:v>1.6285281115811223</c:v>
                </c:pt>
                <c:pt idx="3508">
                  <c:v>1.6286180612983909</c:v>
                </c:pt>
                <c:pt idx="3509">
                  <c:v>1.628771932334711</c:v>
                </c:pt>
                <c:pt idx="3510">
                  <c:v>1.6296180321335365</c:v>
                </c:pt>
                <c:pt idx="3511">
                  <c:v>1.6301000095693781</c:v>
                </c:pt>
                <c:pt idx="3512">
                  <c:v>1.6306988986135278</c:v>
                </c:pt>
                <c:pt idx="3513">
                  <c:v>1.6316172100695956</c:v>
                </c:pt>
                <c:pt idx="3514">
                  <c:v>1.6323523087320575</c:v>
                </c:pt>
                <c:pt idx="3515">
                  <c:v>1.6330418898216617</c:v>
                </c:pt>
                <c:pt idx="3516">
                  <c:v>1.6336796678990868</c:v>
                </c:pt>
                <c:pt idx="3517">
                  <c:v>1.6347791486733363</c:v>
                </c:pt>
                <c:pt idx="3518">
                  <c:v>1.6355854196987825</c:v>
                </c:pt>
                <c:pt idx="3519">
                  <c:v>1.635644054425837</c:v>
                </c:pt>
                <c:pt idx="3520">
                  <c:v>1.6359776802468464</c:v>
                </c:pt>
                <c:pt idx="3521">
                  <c:v>1.6360164946172251</c:v>
                </c:pt>
                <c:pt idx="3522">
                  <c:v>1.6365378801924753</c:v>
                </c:pt>
                <c:pt idx="3523">
                  <c:v>1.6376393540398</c:v>
                </c:pt>
                <c:pt idx="3524">
                  <c:v>1.6390797061657243</c:v>
                </c:pt>
                <c:pt idx="3525">
                  <c:v>1.6398905097488041</c:v>
                </c:pt>
                <c:pt idx="3526">
                  <c:v>1.6398851944377992</c:v>
                </c:pt>
                <c:pt idx="3527">
                  <c:v>1.6396816038060027</c:v>
                </c:pt>
                <c:pt idx="3528">
                  <c:v>1.6399867292844714</c:v>
                </c:pt>
                <c:pt idx="3529">
                  <c:v>1.640729316550674</c:v>
                </c:pt>
                <c:pt idx="3530">
                  <c:v>1.6407784153436276</c:v>
                </c:pt>
                <c:pt idx="3531">
                  <c:v>1.6400510888103526</c:v>
                </c:pt>
                <c:pt idx="3532">
                  <c:v>1.6396022806437585</c:v>
                </c:pt>
                <c:pt idx="3533">
                  <c:v>1.6404701673173119</c:v>
                </c:pt>
                <c:pt idx="3534">
                  <c:v>1.6419141495324054</c:v>
                </c:pt>
                <c:pt idx="3535">
                  <c:v>1.6433553533547194</c:v>
                </c:pt>
                <c:pt idx="3536">
                  <c:v>1.6440454462809915</c:v>
                </c:pt>
                <c:pt idx="3537">
                  <c:v>1.6446811438016531</c:v>
                </c:pt>
                <c:pt idx="3538">
                  <c:v>1.6466743501196173</c:v>
                </c:pt>
                <c:pt idx="3539">
                  <c:v>1.6470205587157458</c:v>
                </c:pt>
                <c:pt idx="3540">
                  <c:v>1.6463534375000002</c:v>
                </c:pt>
                <c:pt idx="3541">
                  <c:v>1.6458765545454548</c:v>
                </c:pt>
                <c:pt idx="3542">
                  <c:v>1.646001722988256</c:v>
                </c:pt>
                <c:pt idx="3543">
                  <c:v>1.6466620792627231</c:v>
                </c:pt>
                <c:pt idx="3544">
                  <c:v>1.6471022463027403</c:v>
                </c:pt>
                <c:pt idx="3545">
                  <c:v>1.6473508855969985</c:v>
                </c:pt>
                <c:pt idx="3546">
                  <c:v>1.6478703695247934</c:v>
                </c:pt>
                <c:pt idx="3547">
                  <c:v>1.6484872144138758</c:v>
                </c:pt>
                <c:pt idx="3548">
                  <c:v>1.6489069780882994</c:v>
                </c:pt>
                <c:pt idx="3549">
                  <c:v>1.6496091209438888</c:v>
                </c:pt>
                <c:pt idx="3550">
                  <c:v>1.6505435772618531</c:v>
                </c:pt>
                <c:pt idx="3551">
                  <c:v>1.6514453616572424</c:v>
                </c:pt>
                <c:pt idx="3552">
                  <c:v>1.6524476077751198</c:v>
                </c:pt>
                <c:pt idx="3553">
                  <c:v>1.6535669192094389</c:v>
                </c:pt>
                <c:pt idx="3554">
                  <c:v>1.653775242768595</c:v>
                </c:pt>
                <c:pt idx="3555">
                  <c:v>1.6539971833732057</c:v>
                </c:pt>
                <c:pt idx="3556">
                  <c:v>1.6544713874565029</c:v>
                </c:pt>
                <c:pt idx="3557">
                  <c:v>1.6556486757829492</c:v>
                </c:pt>
                <c:pt idx="3558">
                  <c:v>1.6565735136798609</c:v>
                </c:pt>
                <c:pt idx="3559">
                  <c:v>1.6563101605535016</c:v>
                </c:pt>
                <c:pt idx="3560">
                  <c:v>1.6560876651968248</c:v>
                </c:pt>
                <c:pt idx="3561">
                  <c:v>1.6569318865376248</c:v>
                </c:pt>
                <c:pt idx="3562">
                  <c:v>1.6579083570084823</c:v>
                </c:pt>
                <c:pt idx="3563">
                  <c:v>1.658377129404089</c:v>
                </c:pt>
                <c:pt idx="3564">
                  <c:v>1.658168299700957</c:v>
                </c:pt>
                <c:pt idx="3565">
                  <c:v>1.6587876772509791</c:v>
                </c:pt>
                <c:pt idx="3566">
                  <c:v>1.6598984458677688</c:v>
                </c:pt>
                <c:pt idx="3567">
                  <c:v>1.6617647127446715</c:v>
                </c:pt>
                <c:pt idx="3568">
                  <c:v>1.6621440028055678</c:v>
                </c:pt>
                <c:pt idx="3569">
                  <c:v>1.6623376081829053</c:v>
                </c:pt>
                <c:pt idx="3570">
                  <c:v>1.6624233906481081</c:v>
                </c:pt>
                <c:pt idx="3571">
                  <c:v>1.6627049300456722</c:v>
                </c:pt>
                <c:pt idx="3572">
                  <c:v>1.6631202741191824</c:v>
                </c:pt>
                <c:pt idx="3573">
                  <c:v>1.6635996689538928</c:v>
                </c:pt>
                <c:pt idx="3574">
                  <c:v>1.6643432984504132</c:v>
                </c:pt>
                <c:pt idx="3575">
                  <c:v>1.6650171187744673</c:v>
                </c:pt>
                <c:pt idx="3576">
                  <c:v>1.6655630861896475</c:v>
                </c:pt>
                <c:pt idx="3577">
                  <c:v>1.6658644733906047</c:v>
                </c:pt>
                <c:pt idx="3578">
                  <c:v>1.6658137718138319</c:v>
                </c:pt>
                <c:pt idx="3579">
                  <c:v>1.6661288871955198</c:v>
                </c:pt>
                <c:pt idx="3580">
                  <c:v>1.6667918721454984</c:v>
                </c:pt>
                <c:pt idx="3581">
                  <c:v>1.6672905514354068</c:v>
                </c:pt>
                <c:pt idx="3582">
                  <c:v>1.6677175480045674</c:v>
                </c:pt>
                <c:pt idx="3583">
                  <c:v>1.6685405467105265</c:v>
                </c:pt>
                <c:pt idx="3584">
                  <c:v>1.6693429393595043</c:v>
                </c:pt>
                <c:pt idx="3585">
                  <c:v>1.6705870996302739</c:v>
                </c:pt>
                <c:pt idx="3586">
                  <c:v>1.671351188136146</c:v>
                </c:pt>
                <c:pt idx="3587">
                  <c:v>1.67153964799913</c:v>
                </c:pt>
                <c:pt idx="3588">
                  <c:v>1.6717896979121358</c:v>
                </c:pt>
                <c:pt idx="3589">
                  <c:v>1.6720349670454544</c:v>
                </c:pt>
                <c:pt idx="3590">
                  <c:v>1.6724363303827752</c:v>
                </c:pt>
                <c:pt idx="3591">
                  <c:v>1.672515786276642</c:v>
                </c:pt>
                <c:pt idx="3592">
                  <c:v>1.6726787075250109</c:v>
                </c:pt>
                <c:pt idx="3593">
                  <c:v>1.6739932301816007</c:v>
                </c:pt>
                <c:pt idx="3594">
                  <c:v>1.675350261309265</c:v>
                </c:pt>
                <c:pt idx="3595">
                  <c:v>1.6759023756415834</c:v>
                </c:pt>
                <c:pt idx="3596">
                  <c:v>1.6760203575467594</c:v>
                </c:pt>
                <c:pt idx="3597">
                  <c:v>1.676478373140496</c:v>
                </c:pt>
                <c:pt idx="3598">
                  <c:v>1.6773844665941713</c:v>
                </c:pt>
                <c:pt idx="3599">
                  <c:v>1.6780659549858634</c:v>
                </c:pt>
                <c:pt idx="3600">
                  <c:v>1.6781056344606353</c:v>
                </c:pt>
                <c:pt idx="3601">
                  <c:v>1.6782138394410615</c:v>
                </c:pt>
                <c:pt idx="3602">
                  <c:v>1.6786120330578513</c:v>
                </c:pt>
                <c:pt idx="3603">
                  <c:v>1.6798783881687691</c:v>
                </c:pt>
                <c:pt idx="3604">
                  <c:v>1.6809588856676816</c:v>
                </c:pt>
                <c:pt idx="3605">
                  <c:v>1.6815285781317966</c:v>
                </c:pt>
                <c:pt idx="3606">
                  <c:v>1.6818039998205743</c:v>
                </c:pt>
                <c:pt idx="3607">
                  <c:v>1.6819553717648978</c:v>
                </c:pt>
                <c:pt idx="3608">
                  <c:v>1.6822486242496737</c:v>
                </c:pt>
                <c:pt idx="3609">
                  <c:v>1.6830569581339716</c:v>
                </c:pt>
                <c:pt idx="3610">
                  <c:v>1.6841202261852979</c:v>
                </c:pt>
                <c:pt idx="3611">
                  <c:v>1.6847058583079599</c:v>
                </c:pt>
                <c:pt idx="3612">
                  <c:v>1.6848634752066118</c:v>
                </c:pt>
                <c:pt idx="3613">
                  <c:v>1.6854299156807306</c:v>
                </c:pt>
                <c:pt idx="3614">
                  <c:v>1.686403377664202</c:v>
                </c:pt>
                <c:pt idx="3615">
                  <c:v>1.6871645827751198</c:v>
                </c:pt>
                <c:pt idx="3616">
                  <c:v>1.6880623952805565</c:v>
                </c:pt>
                <c:pt idx="3617">
                  <c:v>1.6880985303392779</c:v>
                </c:pt>
                <c:pt idx="3618">
                  <c:v>1.6887010017344495</c:v>
                </c:pt>
                <c:pt idx="3619">
                  <c:v>1.6896886257938235</c:v>
                </c:pt>
                <c:pt idx="3620">
                  <c:v>1.6904798955143543</c:v>
                </c:pt>
                <c:pt idx="3621">
                  <c:v>1.6911828806111355</c:v>
                </c:pt>
                <c:pt idx="3622">
                  <c:v>1.6913365815789472</c:v>
                </c:pt>
                <c:pt idx="3623">
                  <c:v>1.6917017911483254</c:v>
                </c:pt>
                <c:pt idx="3624">
                  <c:v>1.6922594132775122</c:v>
                </c:pt>
                <c:pt idx="3625">
                  <c:v>1.6924776870813398</c:v>
                </c:pt>
                <c:pt idx="3626">
                  <c:v>1.6933109115267508</c:v>
                </c:pt>
                <c:pt idx="3627">
                  <c:v>1.6944352482057417</c:v>
                </c:pt>
                <c:pt idx="3628">
                  <c:v>1.6947322986570248</c:v>
                </c:pt>
                <c:pt idx="3629">
                  <c:v>1.6945145933449324</c:v>
                </c:pt>
                <c:pt idx="3630">
                  <c:v>1.6948175668714658</c:v>
                </c:pt>
                <c:pt idx="3631">
                  <c:v>1.6960770312853413</c:v>
                </c:pt>
                <c:pt idx="3632">
                  <c:v>1.6966735225097869</c:v>
                </c:pt>
                <c:pt idx="3633">
                  <c:v>1.6966175819758589</c:v>
                </c:pt>
                <c:pt idx="3634">
                  <c:v>1.6970236240811221</c:v>
                </c:pt>
                <c:pt idx="3635">
                  <c:v>1.6981389657568509</c:v>
                </c:pt>
                <c:pt idx="3636">
                  <c:v>1.6984303727707699</c:v>
                </c:pt>
                <c:pt idx="3637">
                  <c:v>1.6980744730100044</c:v>
                </c:pt>
                <c:pt idx="3638">
                  <c:v>1.6982234874673772</c:v>
                </c:pt>
                <c:pt idx="3639">
                  <c:v>1.6992584711287515</c:v>
                </c:pt>
                <c:pt idx="3640">
                  <c:v>1.7005654363310134</c:v>
                </c:pt>
                <c:pt idx="3641">
                  <c:v>1.7014972200521972</c:v>
                </c:pt>
                <c:pt idx="3642">
                  <c:v>1.7021419773923445</c:v>
                </c:pt>
                <c:pt idx="3643">
                  <c:v>1.7025769133318835</c:v>
                </c:pt>
                <c:pt idx="3644">
                  <c:v>1.7028709247172684</c:v>
                </c:pt>
                <c:pt idx="3645">
                  <c:v>1.7028910843899521</c:v>
                </c:pt>
                <c:pt idx="3646">
                  <c:v>1.7029067922085692</c:v>
                </c:pt>
                <c:pt idx="3647">
                  <c:v>1.703574280594824</c:v>
                </c:pt>
                <c:pt idx="3648">
                  <c:v>1.7040725440191384</c:v>
                </c:pt>
                <c:pt idx="3649">
                  <c:v>1.704331528414528</c:v>
                </c:pt>
                <c:pt idx="3650">
                  <c:v>1.7046839613636364</c:v>
                </c:pt>
                <c:pt idx="3651">
                  <c:v>1.7052862727381473</c:v>
                </c:pt>
                <c:pt idx="3652">
                  <c:v>1.7060580679860811</c:v>
                </c:pt>
                <c:pt idx="3653">
                  <c:v>1.7071693257938236</c:v>
                </c:pt>
                <c:pt idx="3654">
                  <c:v>1.7081645114723796</c:v>
                </c:pt>
                <c:pt idx="3655">
                  <c:v>1.7086617172248804</c:v>
                </c:pt>
                <c:pt idx="3656">
                  <c:v>1.7088083099662899</c:v>
                </c:pt>
                <c:pt idx="3657">
                  <c:v>1.7093525885493694</c:v>
                </c:pt>
                <c:pt idx="3658">
                  <c:v>1.7104136297520662</c:v>
                </c:pt>
                <c:pt idx="3659">
                  <c:v>1.7111430974336668</c:v>
                </c:pt>
                <c:pt idx="3660">
                  <c:v>1.7121516889952155</c:v>
                </c:pt>
                <c:pt idx="3661">
                  <c:v>1.7128055920400174</c:v>
                </c:pt>
                <c:pt idx="3662">
                  <c:v>1.712988167763158</c:v>
                </c:pt>
                <c:pt idx="3663">
                  <c:v>1.7128914095965639</c:v>
                </c:pt>
                <c:pt idx="3664">
                  <c:v>1.7133125363201394</c:v>
                </c:pt>
                <c:pt idx="3665">
                  <c:v>1.7137469335689435</c:v>
                </c:pt>
                <c:pt idx="3666">
                  <c:v>1.7140472938342757</c:v>
                </c:pt>
                <c:pt idx="3667">
                  <c:v>1.7143959672520661</c:v>
                </c:pt>
                <c:pt idx="3668">
                  <c:v>1.7153702500652461</c:v>
                </c:pt>
                <c:pt idx="3669">
                  <c:v>1.7162392076555024</c:v>
                </c:pt>
                <c:pt idx="3670">
                  <c:v>1.7164659793170944</c:v>
                </c:pt>
                <c:pt idx="3671">
                  <c:v>1.71680984354067</c:v>
                </c:pt>
                <c:pt idx="3672">
                  <c:v>1.717614803566768</c:v>
                </c:pt>
                <c:pt idx="3673">
                  <c:v>1.7178981653110048</c:v>
                </c:pt>
                <c:pt idx="3674">
                  <c:v>1.7182396558231841</c:v>
                </c:pt>
                <c:pt idx="3675">
                  <c:v>1.7187049111298391</c:v>
                </c:pt>
                <c:pt idx="3676">
                  <c:v>1.7193627675076122</c:v>
                </c:pt>
                <c:pt idx="3677">
                  <c:v>1.7201934236624621</c:v>
                </c:pt>
                <c:pt idx="3678">
                  <c:v>1.7207554748586347</c:v>
                </c:pt>
                <c:pt idx="3679">
                  <c:v>1.7213428958677683</c:v>
                </c:pt>
                <c:pt idx="3680">
                  <c:v>1.7222747971291867</c:v>
                </c:pt>
                <c:pt idx="3681">
                  <c:v>1.7229866075576341</c:v>
                </c:pt>
                <c:pt idx="3682">
                  <c:v>1.7233009385819924</c:v>
                </c:pt>
                <c:pt idx="3683">
                  <c:v>1.7230989424532404</c:v>
                </c:pt>
                <c:pt idx="3684">
                  <c:v>1.7230729504893434</c:v>
                </c:pt>
                <c:pt idx="3685">
                  <c:v>1.7236241074380165</c:v>
                </c:pt>
                <c:pt idx="3686">
                  <c:v>1.7243359119182251</c:v>
                </c:pt>
                <c:pt idx="3687">
                  <c:v>1.7246331933014356</c:v>
                </c:pt>
                <c:pt idx="3688">
                  <c:v>1.725189433057851</c:v>
                </c:pt>
                <c:pt idx="3689">
                  <c:v>1.72605125</c:v>
                </c:pt>
                <c:pt idx="3690">
                  <c:v>1.72734405796542</c:v>
                </c:pt>
                <c:pt idx="3691">
                  <c:v>1.7286918559808615</c:v>
                </c:pt>
                <c:pt idx="3692">
                  <c:v>1.7294875179752067</c:v>
                </c:pt>
                <c:pt idx="3693">
                  <c:v>1.7296394225750329</c:v>
                </c:pt>
                <c:pt idx="3694">
                  <c:v>1.7298495727598957</c:v>
                </c:pt>
                <c:pt idx="3695">
                  <c:v>1.7305152495106568</c:v>
                </c:pt>
                <c:pt idx="3696">
                  <c:v>1.7313590863853854</c:v>
                </c:pt>
                <c:pt idx="3697">
                  <c:v>1.7316987194432361</c:v>
                </c:pt>
                <c:pt idx="3698">
                  <c:v>1.7316064386200525</c:v>
                </c:pt>
                <c:pt idx="3699">
                  <c:v>1.732037696737712</c:v>
                </c:pt>
                <c:pt idx="3700">
                  <c:v>1.7335632285232709</c:v>
                </c:pt>
                <c:pt idx="3701">
                  <c:v>1.7350871106459331</c:v>
                </c:pt>
                <c:pt idx="3702">
                  <c:v>1.7361498293170945</c:v>
                </c:pt>
                <c:pt idx="3703">
                  <c:v>1.7365264830361027</c:v>
                </c:pt>
                <c:pt idx="3704">
                  <c:v>1.7362090880165286</c:v>
                </c:pt>
                <c:pt idx="3705">
                  <c:v>1.7367441858797308</c:v>
                </c:pt>
                <c:pt idx="3706">
                  <c:v>1.7372445026098302</c:v>
                </c:pt>
                <c:pt idx="3707">
                  <c:v>1.7375634684808612</c:v>
                </c:pt>
                <c:pt idx="3708">
                  <c:v>1.7380979063940845</c:v>
                </c:pt>
                <c:pt idx="3709">
                  <c:v>1.7391999384949979</c:v>
                </c:pt>
                <c:pt idx="3710">
                  <c:v>1.7399629959982601</c:v>
                </c:pt>
                <c:pt idx="3711">
                  <c:v>1.7404069531807309</c:v>
                </c:pt>
                <c:pt idx="3712">
                  <c:v>1.7409097145443673</c:v>
                </c:pt>
                <c:pt idx="3713">
                  <c:v>1.7414089011418008</c:v>
                </c:pt>
                <c:pt idx="3714">
                  <c:v>1.7419925780774248</c:v>
                </c:pt>
                <c:pt idx="3715">
                  <c:v>1.7422141296541978</c:v>
                </c:pt>
                <c:pt idx="3716">
                  <c:v>1.7425555514354067</c:v>
                </c:pt>
                <c:pt idx="3717">
                  <c:v>1.7428242352653331</c:v>
                </c:pt>
                <c:pt idx="3718">
                  <c:v>1.7431360580687256</c:v>
                </c:pt>
                <c:pt idx="3719">
                  <c:v>1.743475889680296</c:v>
                </c:pt>
                <c:pt idx="3720">
                  <c:v>1.7441706775772075</c:v>
                </c:pt>
                <c:pt idx="3721">
                  <c:v>1.7447828625598087</c:v>
                </c:pt>
                <c:pt idx="3722">
                  <c:v>1.7457844309917356</c:v>
                </c:pt>
                <c:pt idx="3723">
                  <c:v>1.7470486659852109</c:v>
                </c:pt>
                <c:pt idx="3724">
                  <c:v>1.7477731472923008</c:v>
                </c:pt>
                <c:pt idx="3725">
                  <c:v>1.7480784822314046</c:v>
                </c:pt>
                <c:pt idx="3726">
                  <c:v>1.7485176752718574</c:v>
                </c:pt>
                <c:pt idx="3727">
                  <c:v>1.7494269050456721</c:v>
                </c:pt>
                <c:pt idx="3728">
                  <c:v>1.7504507209602</c:v>
                </c:pt>
                <c:pt idx="3729">
                  <c:v>1.7506929983253585</c:v>
                </c:pt>
                <c:pt idx="3730">
                  <c:v>1.7502667711450632</c:v>
                </c:pt>
                <c:pt idx="3731">
                  <c:v>1.7505066902892563</c:v>
                </c:pt>
                <c:pt idx="3732">
                  <c:v>1.7519175100260986</c:v>
                </c:pt>
                <c:pt idx="3733">
                  <c:v>1.7534595701391908</c:v>
                </c:pt>
                <c:pt idx="3734">
                  <c:v>1.7537413467322749</c:v>
                </c:pt>
                <c:pt idx="3735">
                  <c:v>1.7533268872444543</c:v>
                </c:pt>
                <c:pt idx="3736">
                  <c:v>1.7534700229447586</c:v>
                </c:pt>
                <c:pt idx="3737">
                  <c:v>1.7546669448347108</c:v>
                </c:pt>
                <c:pt idx="3738">
                  <c:v>1.7556842120922143</c:v>
                </c:pt>
                <c:pt idx="3739">
                  <c:v>1.7563722540887343</c:v>
                </c:pt>
                <c:pt idx="3740">
                  <c:v>1.7564706250217483</c:v>
                </c:pt>
                <c:pt idx="3741">
                  <c:v>1.7570032994725968</c:v>
                </c:pt>
                <c:pt idx="3742">
                  <c:v>1.7586566384297524</c:v>
                </c:pt>
                <c:pt idx="3743">
                  <c:v>1.7595780831992169</c:v>
                </c:pt>
                <c:pt idx="3744">
                  <c:v>1.7596268800239234</c:v>
                </c:pt>
                <c:pt idx="3745">
                  <c:v>1.7597814052087863</c:v>
                </c:pt>
                <c:pt idx="3746">
                  <c:v>1.7601949837973034</c:v>
                </c:pt>
                <c:pt idx="3747">
                  <c:v>1.7605638331339712</c:v>
                </c:pt>
                <c:pt idx="3748">
                  <c:v>1.7608051759678121</c:v>
                </c:pt>
                <c:pt idx="3749">
                  <c:v>1.7616331446933451</c:v>
                </c:pt>
                <c:pt idx="3750">
                  <c:v>1.7631168183829928</c:v>
                </c:pt>
                <c:pt idx="3751">
                  <c:v>1.7638954123042627</c:v>
                </c:pt>
                <c:pt idx="3752">
                  <c:v>1.7644076061059157</c:v>
                </c:pt>
                <c:pt idx="3753">
                  <c:v>1.7648917204599832</c:v>
                </c:pt>
                <c:pt idx="3754">
                  <c:v>1.7657469681818181</c:v>
                </c:pt>
                <c:pt idx="3755">
                  <c:v>1.7666133038821228</c:v>
                </c:pt>
                <c:pt idx="3756">
                  <c:v>1.7669303638538496</c:v>
                </c:pt>
                <c:pt idx="3757">
                  <c:v>1.7672921419638976</c:v>
                </c:pt>
                <c:pt idx="3758">
                  <c:v>1.7677433468355805</c:v>
                </c:pt>
                <c:pt idx="3759">
                  <c:v>1.7683505466615919</c:v>
                </c:pt>
                <c:pt idx="3760">
                  <c:v>1.7688609142561984</c:v>
                </c:pt>
                <c:pt idx="3761">
                  <c:v>1.7693867192257504</c:v>
                </c:pt>
                <c:pt idx="3762">
                  <c:v>1.7698250977272727</c:v>
                </c:pt>
                <c:pt idx="3763">
                  <c:v>1.7704157789256201</c:v>
                </c:pt>
                <c:pt idx="3764">
                  <c:v>1.7710144376631145</c:v>
                </c:pt>
                <c:pt idx="3765">
                  <c:v>1.7720691388212269</c:v>
                </c:pt>
                <c:pt idx="3766">
                  <c:v>1.7724728101022182</c:v>
                </c:pt>
                <c:pt idx="3767">
                  <c:v>1.7723166333949545</c:v>
                </c:pt>
                <c:pt idx="3768">
                  <c:v>1.772245734688995</c:v>
                </c:pt>
                <c:pt idx="3769">
                  <c:v>1.773414313832101</c:v>
                </c:pt>
                <c:pt idx="3770">
                  <c:v>1.774341030366464</c:v>
                </c:pt>
                <c:pt idx="3771">
                  <c:v>1.7747593068399306</c:v>
                </c:pt>
                <c:pt idx="3772">
                  <c:v>1.7755321729012614</c:v>
                </c:pt>
                <c:pt idx="3773">
                  <c:v>1.7766317087320571</c:v>
                </c:pt>
                <c:pt idx="3774">
                  <c:v>1.7769426422575032</c:v>
                </c:pt>
                <c:pt idx="3775">
                  <c:v>1.7767096097324924</c:v>
                </c:pt>
                <c:pt idx="3776">
                  <c:v>1.7766858705687256</c:v>
                </c:pt>
                <c:pt idx="3777">
                  <c:v>1.7765957642453241</c:v>
                </c:pt>
                <c:pt idx="3778">
                  <c:v>1.7766451261363638</c:v>
                </c:pt>
                <c:pt idx="3779">
                  <c:v>1.7778748575358854</c:v>
                </c:pt>
                <c:pt idx="3780">
                  <c:v>1.7790158769247499</c:v>
                </c:pt>
                <c:pt idx="3781">
                  <c:v>1.7796776224880382</c:v>
                </c:pt>
                <c:pt idx="3782">
                  <c:v>1.7800200147672902</c:v>
                </c:pt>
                <c:pt idx="3783">
                  <c:v>1.7805163310080472</c:v>
                </c:pt>
                <c:pt idx="3784">
                  <c:v>1.7814682654034364</c:v>
                </c:pt>
                <c:pt idx="3785">
                  <c:v>1.7822851366898655</c:v>
                </c:pt>
                <c:pt idx="3786">
                  <c:v>1.7830735733579819</c:v>
                </c:pt>
                <c:pt idx="3787">
                  <c:v>1.7838964583840802</c:v>
                </c:pt>
                <c:pt idx="3788">
                  <c:v>1.7854333551544148</c:v>
                </c:pt>
                <c:pt idx="3789">
                  <c:v>1.7858668191713787</c:v>
                </c:pt>
                <c:pt idx="3790">
                  <c:v>1.7858052608090473</c:v>
                </c:pt>
                <c:pt idx="3791">
                  <c:v>1.7857746481839929</c:v>
                </c:pt>
                <c:pt idx="3792">
                  <c:v>1.7859302105263157</c:v>
                </c:pt>
                <c:pt idx="3793">
                  <c:v>1.786816615022836</c:v>
                </c:pt>
                <c:pt idx="3794">
                  <c:v>1.7876239220639412</c:v>
                </c:pt>
                <c:pt idx="3795">
                  <c:v>1.7873126834765114</c:v>
                </c:pt>
                <c:pt idx="3796">
                  <c:v>1.7863744190952586</c:v>
                </c:pt>
                <c:pt idx="3797">
                  <c:v>1.786853</c:v>
                </c:pt>
                <c:pt idx="3798">
                  <c:v>1.7882916896096128</c:v>
                </c:pt>
                <c:pt idx="3799">
                  <c:v>1.7893238773379732</c:v>
                </c:pt>
                <c:pt idx="3800">
                  <c:v>1.7895736858634188</c:v>
                </c:pt>
                <c:pt idx="3801">
                  <c:v>1.789985005426272</c:v>
                </c:pt>
                <c:pt idx="3802">
                  <c:v>1.7911816791811654</c:v>
                </c:pt>
                <c:pt idx="3803">
                  <c:v>1.7922307378642888</c:v>
                </c:pt>
                <c:pt idx="3804">
                  <c:v>1.7924640917518488</c:v>
                </c:pt>
                <c:pt idx="3805">
                  <c:v>1.7923074590909089</c:v>
                </c:pt>
                <c:pt idx="3806">
                  <c:v>1.7929836198347109</c:v>
                </c:pt>
                <c:pt idx="3807">
                  <c:v>1.7941427648379731</c:v>
                </c:pt>
                <c:pt idx="3808">
                  <c:v>1.7944654256850803</c:v>
                </c:pt>
                <c:pt idx="3809">
                  <c:v>1.794418648434102</c:v>
                </c:pt>
                <c:pt idx="3810">
                  <c:v>1.7950194950739453</c:v>
                </c:pt>
                <c:pt idx="3811">
                  <c:v>1.7965317553175295</c:v>
                </c:pt>
                <c:pt idx="3812">
                  <c:v>1.7980682106350587</c:v>
                </c:pt>
                <c:pt idx="3813">
                  <c:v>1.7988213044693346</c:v>
                </c:pt>
                <c:pt idx="3814">
                  <c:v>1.7990710473684213</c:v>
                </c:pt>
                <c:pt idx="3815">
                  <c:v>1.7991865616735538</c:v>
                </c:pt>
                <c:pt idx="3816">
                  <c:v>1.7992947610374079</c:v>
                </c:pt>
                <c:pt idx="3817">
                  <c:v>1.7997758698129622</c:v>
                </c:pt>
                <c:pt idx="3818">
                  <c:v>1.8003900835471947</c:v>
                </c:pt>
                <c:pt idx="3819">
                  <c:v>1.8013488230969985</c:v>
                </c:pt>
                <c:pt idx="3820">
                  <c:v>1.8027260620922139</c:v>
                </c:pt>
                <c:pt idx="3821">
                  <c:v>1.8035037012722925</c:v>
                </c:pt>
                <c:pt idx="3822">
                  <c:v>1.8037338403164422</c:v>
                </c:pt>
                <c:pt idx="3823">
                  <c:v>1.802845679822749</c:v>
                </c:pt>
                <c:pt idx="3824">
                  <c:v>1.8025992824869508</c:v>
                </c:pt>
                <c:pt idx="3825">
                  <c:v>1.8039660505980861</c:v>
                </c:pt>
                <c:pt idx="3826">
                  <c:v>1.8052901838027404</c:v>
                </c:pt>
                <c:pt idx="3827">
                  <c:v>1.80661348496629</c:v>
                </c:pt>
                <c:pt idx="3828">
                  <c:v>1.8079003241300569</c:v>
                </c:pt>
                <c:pt idx="3829">
                  <c:v>1.8084501053719009</c:v>
                </c:pt>
                <c:pt idx="3830">
                  <c:v>1.8088691610047851</c:v>
                </c:pt>
                <c:pt idx="3831">
                  <c:v>1.8094668474608528</c:v>
                </c:pt>
                <c:pt idx="3832">
                  <c:v>1.8098245257177035</c:v>
                </c:pt>
                <c:pt idx="3833">
                  <c:v>1.8100418647020442</c:v>
                </c:pt>
                <c:pt idx="3834">
                  <c:v>1.8106182163440625</c:v>
                </c:pt>
                <c:pt idx="3835">
                  <c:v>1.8116285487494563</c:v>
                </c:pt>
                <c:pt idx="3836">
                  <c:v>1.8121762237548935</c:v>
                </c:pt>
                <c:pt idx="3837">
                  <c:v>1.8119635593301437</c:v>
                </c:pt>
                <c:pt idx="3838">
                  <c:v>1.8116972566333187</c:v>
                </c:pt>
                <c:pt idx="3839">
                  <c:v>1.8120377053066552</c:v>
                </c:pt>
                <c:pt idx="3840">
                  <c:v>1.8128328124728144</c:v>
                </c:pt>
                <c:pt idx="3841">
                  <c:v>1.8136174304371466</c:v>
                </c:pt>
                <c:pt idx="3842">
                  <c:v>1.8140736154088735</c:v>
                </c:pt>
                <c:pt idx="3843">
                  <c:v>1.8147809705089168</c:v>
                </c:pt>
                <c:pt idx="3844">
                  <c:v>1.8159146522836016</c:v>
                </c:pt>
                <c:pt idx="3845">
                  <c:v>1.8165937610645935</c:v>
                </c:pt>
                <c:pt idx="3846">
                  <c:v>1.8165395413766858</c:v>
                </c:pt>
                <c:pt idx="3847">
                  <c:v>1.8165686861678993</c:v>
                </c:pt>
                <c:pt idx="3848">
                  <c:v>1.8168717548934319</c:v>
                </c:pt>
                <c:pt idx="3849">
                  <c:v>1.8175010351892127</c:v>
                </c:pt>
                <c:pt idx="3850">
                  <c:v>1.8188889374999999</c:v>
                </c:pt>
                <c:pt idx="3851">
                  <c:v>1.8205189394736845</c:v>
                </c:pt>
                <c:pt idx="3852">
                  <c:v>1.8209400800891695</c:v>
                </c:pt>
                <c:pt idx="3853">
                  <c:v>1.8207905878642887</c:v>
                </c:pt>
                <c:pt idx="3854">
                  <c:v>1.8211723837973033</c:v>
                </c:pt>
                <c:pt idx="3855">
                  <c:v>1.8222190877772946</c:v>
                </c:pt>
                <c:pt idx="3856">
                  <c:v>1.8232456294693344</c:v>
                </c:pt>
                <c:pt idx="3857">
                  <c:v>1.8237264143758158</c:v>
                </c:pt>
                <c:pt idx="3858">
                  <c:v>1.8244170657079166</c:v>
                </c:pt>
                <c:pt idx="3859">
                  <c:v>1.8250971585036975</c:v>
                </c:pt>
                <c:pt idx="3860">
                  <c:v>1.8250286641148328</c:v>
                </c:pt>
                <c:pt idx="3861">
                  <c:v>1.8254371290234888</c:v>
                </c:pt>
                <c:pt idx="3862">
                  <c:v>1.826347653555894</c:v>
                </c:pt>
                <c:pt idx="3863">
                  <c:v>1.8271557073401481</c:v>
                </c:pt>
                <c:pt idx="3864">
                  <c:v>1.8279400084058284</c:v>
                </c:pt>
                <c:pt idx="3865">
                  <c:v>1.8284023893431929</c:v>
                </c:pt>
                <c:pt idx="3866">
                  <c:v>1.8286703990865592</c:v>
                </c:pt>
                <c:pt idx="3867">
                  <c:v>1.8284372734775991</c:v>
                </c:pt>
                <c:pt idx="3868">
                  <c:v>1.8292448061113529</c:v>
                </c:pt>
                <c:pt idx="3869">
                  <c:v>1.8301085792735972</c:v>
                </c:pt>
                <c:pt idx="3870">
                  <c:v>1.8302885687799044</c:v>
                </c:pt>
                <c:pt idx="3871">
                  <c:v>1.8309186018377559</c:v>
                </c:pt>
                <c:pt idx="3872">
                  <c:v>1.8322839939756417</c:v>
                </c:pt>
                <c:pt idx="3873">
                  <c:v>1.8331994583242717</c:v>
                </c:pt>
                <c:pt idx="3874">
                  <c:v>1.8329796575467594</c:v>
                </c:pt>
                <c:pt idx="3875">
                  <c:v>1.8326213093899524</c:v>
                </c:pt>
                <c:pt idx="3876">
                  <c:v>1.8333208390658982</c:v>
                </c:pt>
                <c:pt idx="3877">
                  <c:v>1.8348515353577641</c:v>
                </c:pt>
                <c:pt idx="3878">
                  <c:v>1.8363191357329272</c:v>
                </c:pt>
                <c:pt idx="3879">
                  <c:v>1.837198144508482</c:v>
                </c:pt>
                <c:pt idx="3880">
                  <c:v>1.8376627850369727</c:v>
                </c:pt>
                <c:pt idx="3881">
                  <c:v>1.8379232321444108</c:v>
                </c:pt>
                <c:pt idx="3882">
                  <c:v>1.8380033492496737</c:v>
                </c:pt>
                <c:pt idx="3883">
                  <c:v>1.8376450331339715</c:v>
                </c:pt>
                <c:pt idx="3884">
                  <c:v>1.8376916403925621</c:v>
                </c:pt>
                <c:pt idx="3885">
                  <c:v>1.8382472127011746</c:v>
                </c:pt>
                <c:pt idx="3886">
                  <c:v>1.8392927374130059</c:v>
                </c:pt>
                <c:pt idx="3887">
                  <c:v>1.840291743170944</c:v>
                </c:pt>
                <c:pt idx="3888">
                  <c:v>1.8406957466017835</c:v>
                </c:pt>
                <c:pt idx="3889">
                  <c:v>1.8411081695628537</c:v>
                </c:pt>
                <c:pt idx="3890">
                  <c:v>1.8418684582209659</c:v>
                </c:pt>
                <c:pt idx="3891">
                  <c:v>1.842662324043062</c:v>
                </c:pt>
                <c:pt idx="3892">
                  <c:v>1.843437164049587</c:v>
                </c:pt>
                <c:pt idx="3893">
                  <c:v>1.8439874594823835</c:v>
                </c:pt>
                <c:pt idx="3894">
                  <c:v>1.8446191625598087</c:v>
                </c:pt>
                <c:pt idx="3895">
                  <c:v>1.8457017908873425</c:v>
                </c:pt>
                <c:pt idx="3896">
                  <c:v>1.8467427443181819</c:v>
                </c:pt>
                <c:pt idx="3897">
                  <c:v>1.846661937755546</c:v>
                </c:pt>
                <c:pt idx="3898">
                  <c:v>1.8470761769247501</c:v>
                </c:pt>
                <c:pt idx="3899">
                  <c:v>1.848306208008917</c:v>
                </c:pt>
                <c:pt idx="3900">
                  <c:v>1.8487553205306655</c:v>
                </c:pt>
                <c:pt idx="3901">
                  <c:v>1.8476791276859503</c:v>
                </c:pt>
                <c:pt idx="3902">
                  <c:v>1.8461277025663332</c:v>
                </c:pt>
                <c:pt idx="3903">
                  <c:v>1.8466437047085693</c:v>
                </c:pt>
                <c:pt idx="3904">
                  <c:v>1.8485575595095693</c:v>
                </c:pt>
                <c:pt idx="3905">
                  <c:v>1.850389216833406</c:v>
                </c:pt>
                <c:pt idx="3906">
                  <c:v>1.8508098717812094</c:v>
                </c:pt>
                <c:pt idx="3907">
                  <c:v>1.8515560723140498</c:v>
                </c:pt>
                <c:pt idx="3908">
                  <c:v>1.8526435997172686</c:v>
                </c:pt>
                <c:pt idx="3909">
                  <c:v>1.8543094965637235</c:v>
                </c:pt>
                <c:pt idx="3910">
                  <c:v>1.8553828360700304</c:v>
                </c:pt>
                <c:pt idx="3911">
                  <c:v>1.8552924157133537</c:v>
                </c:pt>
                <c:pt idx="3912">
                  <c:v>1.8555900403979992</c:v>
                </c:pt>
                <c:pt idx="3913">
                  <c:v>1.856534363494998</c:v>
                </c:pt>
                <c:pt idx="3914">
                  <c:v>1.8571698707590256</c:v>
                </c:pt>
                <c:pt idx="3915">
                  <c:v>1.8568364746411485</c:v>
                </c:pt>
                <c:pt idx="3916">
                  <c:v>1.8564504631578946</c:v>
                </c:pt>
                <c:pt idx="3917">
                  <c:v>1.8571125834819486</c:v>
                </c:pt>
                <c:pt idx="3918">
                  <c:v>1.858023976739887</c:v>
                </c:pt>
                <c:pt idx="3919">
                  <c:v>1.8591105797085692</c:v>
                </c:pt>
                <c:pt idx="3920">
                  <c:v>1.8595839826555027</c:v>
                </c:pt>
                <c:pt idx="3921">
                  <c:v>1.8598081314702046</c:v>
                </c:pt>
                <c:pt idx="3922">
                  <c:v>1.8604542510221835</c:v>
                </c:pt>
                <c:pt idx="3923">
                  <c:v>1.8614420494290997</c:v>
                </c:pt>
                <c:pt idx="3924">
                  <c:v>1.8623544974771642</c:v>
                </c:pt>
                <c:pt idx="3925">
                  <c:v>1.8631208029795561</c:v>
                </c:pt>
                <c:pt idx="3926">
                  <c:v>1.8637768479773815</c:v>
                </c:pt>
                <c:pt idx="3927">
                  <c:v>1.864450756937799</c:v>
                </c:pt>
                <c:pt idx="3928">
                  <c:v>1.865314110455633</c:v>
                </c:pt>
                <c:pt idx="3929">
                  <c:v>1.8663862735863419</c:v>
                </c:pt>
                <c:pt idx="3930">
                  <c:v>1.8670255766420183</c:v>
                </c:pt>
                <c:pt idx="3931">
                  <c:v>1.8670135799097434</c:v>
                </c:pt>
                <c:pt idx="3932">
                  <c:v>1.8666968018703785</c:v>
                </c:pt>
                <c:pt idx="3933">
                  <c:v>1.8672594767942583</c:v>
                </c:pt>
                <c:pt idx="3934">
                  <c:v>1.8682506028708137</c:v>
                </c:pt>
                <c:pt idx="3935">
                  <c:v>1.8690690246193999</c:v>
                </c:pt>
                <c:pt idx="3936">
                  <c:v>1.8696798809808615</c:v>
                </c:pt>
                <c:pt idx="3937">
                  <c:v>1.870148981676816</c:v>
                </c:pt>
                <c:pt idx="3938">
                  <c:v>1.8701150719008264</c:v>
                </c:pt>
                <c:pt idx="3939">
                  <c:v>1.8707234421922576</c:v>
                </c:pt>
                <c:pt idx="3940">
                  <c:v>1.872415804828186</c:v>
                </c:pt>
                <c:pt idx="3941">
                  <c:v>1.8734708945193563</c:v>
                </c:pt>
                <c:pt idx="3942">
                  <c:v>1.8735250355263158</c:v>
                </c:pt>
                <c:pt idx="3943">
                  <c:v>1.8726726500217488</c:v>
                </c:pt>
                <c:pt idx="3944">
                  <c:v>1.8720279744617225</c:v>
                </c:pt>
                <c:pt idx="3945">
                  <c:v>1.8728592536755111</c:v>
                </c:pt>
                <c:pt idx="3946">
                  <c:v>1.8745637859939106</c:v>
                </c:pt>
                <c:pt idx="3947">
                  <c:v>1.8757473954545456</c:v>
                </c:pt>
                <c:pt idx="3948">
                  <c:v>1.8761253367822965</c:v>
                </c:pt>
                <c:pt idx="3949">
                  <c:v>1.8768264429480208</c:v>
                </c:pt>
                <c:pt idx="3950">
                  <c:v>1.8779265959112657</c:v>
                </c:pt>
                <c:pt idx="3951">
                  <c:v>1.8785304836341885</c:v>
                </c:pt>
                <c:pt idx="3952">
                  <c:v>1.8786487949978254</c:v>
                </c:pt>
                <c:pt idx="3953">
                  <c:v>1.8786442870269686</c:v>
                </c:pt>
                <c:pt idx="3954">
                  <c:v>1.8791999931002608</c:v>
                </c:pt>
                <c:pt idx="3955">
                  <c:v>1.8803306417464114</c:v>
                </c:pt>
                <c:pt idx="3956">
                  <c:v>1.8813951848847326</c:v>
                </c:pt>
                <c:pt idx="3957">
                  <c:v>1.881874231704002</c:v>
                </c:pt>
                <c:pt idx="3958">
                  <c:v>1.8820828789038715</c:v>
                </c:pt>
                <c:pt idx="3959">
                  <c:v>1.8822700222107438</c:v>
                </c:pt>
                <c:pt idx="3960">
                  <c:v>1.8832869255382776</c:v>
                </c:pt>
                <c:pt idx="3961">
                  <c:v>1.8843700209656373</c:v>
                </c:pt>
                <c:pt idx="3962">
                  <c:v>1.885334389169204</c:v>
                </c:pt>
                <c:pt idx="3963">
                  <c:v>1.8857539014354068</c:v>
                </c:pt>
                <c:pt idx="3964">
                  <c:v>1.8857282435297953</c:v>
                </c:pt>
                <c:pt idx="3965">
                  <c:v>1.8859503431926925</c:v>
                </c:pt>
                <c:pt idx="3966">
                  <c:v>1.8868979267507613</c:v>
                </c:pt>
                <c:pt idx="3967">
                  <c:v>1.8872391531100479</c:v>
                </c:pt>
                <c:pt idx="3968">
                  <c:v>1.887081153001305</c:v>
                </c:pt>
                <c:pt idx="3969">
                  <c:v>1.8876609385602436</c:v>
                </c:pt>
                <c:pt idx="3970">
                  <c:v>1.8885680805785128</c:v>
                </c:pt>
                <c:pt idx="3971">
                  <c:v>1.8892261090909095</c:v>
                </c:pt>
                <c:pt idx="3972">
                  <c:v>1.8889825157459768</c:v>
                </c:pt>
                <c:pt idx="3973">
                  <c:v>1.8893399833949547</c:v>
                </c:pt>
                <c:pt idx="3974">
                  <c:v>1.8907885742061767</c:v>
                </c:pt>
                <c:pt idx="3975">
                  <c:v>1.8919014587864289</c:v>
                </c:pt>
                <c:pt idx="3976">
                  <c:v>1.8922291503262292</c:v>
                </c:pt>
                <c:pt idx="3977">
                  <c:v>1.8932918623695083</c:v>
                </c:pt>
                <c:pt idx="3978">
                  <c:v>1.8946701955252283</c:v>
                </c:pt>
                <c:pt idx="3979">
                  <c:v>1.8958538307742498</c:v>
                </c:pt>
                <c:pt idx="3980">
                  <c:v>1.8962388626033058</c:v>
                </c:pt>
                <c:pt idx="3981">
                  <c:v>1.8958115755817746</c:v>
                </c:pt>
                <c:pt idx="3982">
                  <c:v>1.8959442561602871</c:v>
                </c:pt>
                <c:pt idx="3983">
                  <c:v>1.8970323842105263</c:v>
                </c:pt>
                <c:pt idx="3984">
                  <c:v>1.8979664706394082</c:v>
                </c:pt>
                <c:pt idx="3985">
                  <c:v>1.898130358351457</c:v>
                </c:pt>
                <c:pt idx="3986">
                  <c:v>1.8981351272672904</c:v>
                </c:pt>
                <c:pt idx="3987">
                  <c:v>1.8987661260439319</c:v>
                </c:pt>
                <c:pt idx="3988">
                  <c:v>1.8993649227272724</c:v>
                </c:pt>
                <c:pt idx="3989">
                  <c:v>1.8994018709112654</c:v>
                </c:pt>
                <c:pt idx="3990">
                  <c:v>1.8998596964712922</c:v>
                </c:pt>
                <c:pt idx="3991">
                  <c:v>1.90083008104067</c:v>
                </c:pt>
                <c:pt idx="3992">
                  <c:v>1.9016916980480643</c:v>
                </c:pt>
                <c:pt idx="3993">
                  <c:v>1.9016566293388431</c:v>
                </c:pt>
                <c:pt idx="3994">
                  <c:v>1.9014030324706395</c:v>
                </c:pt>
                <c:pt idx="3995">
                  <c:v>1.9016451559808614</c:v>
                </c:pt>
                <c:pt idx="3996">
                  <c:v>1.9027634875380601</c:v>
                </c:pt>
                <c:pt idx="3997">
                  <c:v>1.9043758907677251</c:v>
                </c:pt>
                <c:pt idx="3998">
                  <c:v>1.9051995337103094</c:v>
                </c:pt>
                <c:pt idx="3999">
                  <c:v>1.9051761412026971</c:v>
                </c:pt>
                <c:pt idx="4000">
                  <c:v>1.9050569023760335</c:v>
                </c:pt>
                <c:pt idx="4001">
                  <c:v>1.9057413211722489</c:v>
                </c:pt>
                <c:pt idx="4002">
                  <c:v>1.9067782181383213</c:v>
                </c:pt>
                <c:pt idx="4003">
                  <c:v>1.9077863464223577</c:v>
                </c:pt>
                <c:pt idx="4004">
                  <c:v>1.9080988537026968</c:v>
                </c:pt>
                <c:pt idx="4005">
                  <c:v>1.9083928363581992</c:v>
                </c:pt>
                <c:pt idx="4006">
                  <c:v>1.9095925122390174</c:v>
                </c:pt>
                <c:pt idx="4007">
                  <c:v>1.9108265643758156</c:v>
                </c:pt>
                <c:pt idx="4008">
                  <c:v>1.911728853305785</c:v>
                </c:pt>
                <c:pt idx="4009">
                  <c:v>1.9120407241735538</c:v>
                </c:pt>
                <c:pt idx="4010">
                  <c:v>1.9122282307796867</c:v>
                </c:pt>
                <c:pt idx="4011">
                  <c:v>1.9129485504567203</c:v>
                </c:pt>
                <c:pt idx="4012">
                  <c:v>1.9133450993747281</c:v>
                </c:pt>
                <c:pt idx="4013">
                  <c:v>1.9130047081339714</c:v>
                </c:pt>
                <c:pt idx="4014">
                  <c:v>1.913432803827751</c:v>
                </c:pt>
                <c:pt idx="4015">
                  <c:v>1.9145726634297522</c:v>
                </c:pt>
                <c:pt idx="4016">
                  <c:v>1.9154970179425843</c:v>
                </c:pt>
                <c:pt idx="4017">
                  <c:v>1.9165039880382777</c:v>
                </c:pt>
                <c:pt idx="4018">
                  <c:v>1.917104763386255</c:v>
                </c:pt>
                <c:pt idx="4019">
                  <c:v>1.9171213279686821</c:v>
                </c:pt>
                <c:pt idx="4020">
                  <c:v>1.9173528464549803</c:v>
                </c:pt>
                <c:pt idx="4021">
                  <c:v>1.9179718895933013</c:v>
                </c:pt>
                <c:pt idx="4022">
                  <c:v>1.9193385672683778</c:v>
                </c:pt>
                <c:pt idx="4023">
                  <c:v>1.920225334346455</c:v>
                </c:pt>
                <c:pt idx="4024">
                  <c:v>1.9217180984177906</c:v>
                </c:pt>
                <c:pt idx="4025">
                  <c:v>1.9225633177740322</c:v>
                </c:pt>
                <c:pt idx="4026">
                  <c:v>1.9219816097433666</c:v>
                </c:pt>
                <c:pt idx="4027">
                  <c:v>1.9225873512396698</c:v>
                </c:pt>
                <c:pt idx="4028">
                  <c:v>1.923297098928882</c:v>
                </c:pt>
                <c:pt idx="4029">
                  <c:v>1.9239195909688993</c:v>
                </c:pt>
                <c:pt idx="4030">
                  <c:v>1.9241159711613747</c:v>
                </c:pt>
                <c:pt idx="4031">
                  <c:v>1.9242678807090041</c:v>
                </c:pt>
                <c:pt idx="4032">
                  <c:v>1.9248982840909092</c:v>
                </c:pt>
                <c:pt idx="4033">
                  <c:v>1.9261691850750329</c:v>
                </c:pt>
                <c:pt idx="4034">
                  <c:v>1.927294126277729</c:v>
                </c:pt>
                <c:pt idx="4035">
                  <c:v>1.9278092611135278</c:v>
                </c:pt>
                <c:pt idx="4036">
                  <c:v>1.9283122748586345</c:v>
                </c:pt>
                <c:pt idx="4037">
                  <c:v>1.9286212634569377</c:v>
                </c:pt>
                <c:pt idx="4038">
                  <c:v>1.929761715909091</c:v>
                </c:pt>
                <c:pt idx="4039">
                  <c:v>1.931058643584167</c:v>
                </c:pt>
                <c:pt idx="4040">
                  <c:v>1.9313238632231404</c:v>
                </c:pt>
                <c:pt idx="4041">
                  <c:v>1.930756035906916</c:v>
                </c:pt>
                <c:pt idx="4042">
                  <c:v>1.9305297486407134</c:v>
                </c:pt>
                <c:pt idx="4043">
                  <c:v>1.9311897893758156</c:v>
                </c:pt>
                <c:pt idx="4044">
                  <c:v>1.9322230975641586</c:v>
                </c:pt>
                <c:pt idx="4045">
                  <c:v>1.9329635824488909</c:v>
                </c:pt>
                <c:pt idx="4046">
                  <c:v>1.9332600990919964</c:v>
                </c:pt>
                <c:pt idx="4047">
                  <c:v>1.9338629159634624</c:v>
                </c:pt>
                <c:pt idx="4048">
                  <c:v>1.9350220874619399</c:v>
                </c:pt>
                <c:pt idx="4049">
                  <c:v>1.9357689793225317</c:v>
                </c:pt>
                <c:pt idx="4050">
                  <c:v>1.9359618865811221</c:v>
                </c:pt>
                <c:pt idx="4051">
                  <c:v>1.9362440408003481</c:v>
                </c:pt>
                <c:pt idx="4052">
                  <c:v>1.9367744395933013</c:v>
                </c:pt>
                <c:pt idx="4053">
                  <c:v>1.9379506177903441</c:v>
                </c:pt>
                <c:pt idx="4054">
                  <c:v>1.9391329180078294</c:v>
                </c:pt>
                <c:pt idx="4055">
                  <c:v>1.9396869535667682</c:v>
                </c:pt>
                <c:pt idx="4056">
                  <c:v>1.9394885979447589</c:v>
                </c:pt>
                <c:pt idx="4057">
                  <c:v>1.9400379311765983</c:v>
                </c:pt>
                <c:pt idx="4058">
                  <c:v>1.9410089693779904</c:v>
                </c:pt>
                <c:pt idx="4059">
                  <c:v>1.9417403274793386</c:v>
                </c:pt>
                <c:pt idx="4060">
                  <c:v>1.9416722560134838</c:v>
                </c:pt>
                <c:pt idx="4061">
                  <c:v>1.9411548163114396</c:v>
                </c:pt>
                <c:pt idx="4062">
                  <c:v>1.9410629901098306</c:v>
                </c:pt>
                <c:pt idx="4063">
                  <c:v>1.9419252238364506</c:v>
                </c:pt>
                <c:pt idx="4064">
                  <c:v>1.9433371029904307</c:v>
                </c:pt>
                <c:pt idx="4065">
                  <c:v>1.944984013244889</c:v>
                </c:pt>
                <c:pt idx="4066">
                  <c:v>1.9480937622009571</c:v>
                </c:pt>
                <c:pt idx="4067">
                  <c:v>1.9493667802522836</c:v>
                </c:pt>
                <c:pt idx="4068">
                  <c:v>1.9495699350913445</c:v>
                </c:pt>
                <c:pt idx="4069">
                  <c:v>1.9502075759025663</c:v>
                </c:pt>
                <c:pt idx="4070">
                  <c:v>1.9499377419095258</c:v>
                </c:pt>
                <c:pt idx="4071">
                  <c:v>1.9494702733307963</c:v>
                </c:pt>
                <c:pt idx="4072">
                  <c:v>1.949417562026968</c:v>
                </c:pt>
                <c:pt idx="4073">
                  <c:v>1.9497366456285341</c:v>
                </c:pt>
                <c:pt idx="4074">
                  <c:v>1.9499445398814708</c:v>
                </c:pt>
                <c:pt idx="4075">
                  <c:v>1.9507497362766419</c:v>
                </c:pt>
                <c:pt idx="4076">
                  <c:v>1.9520430401261419</c:v>
                </c:pt>
                <c:pt idx="4077">
                  <c:v>1.9523704755002178</c:v>
                </c:pt>
                <c:pt idx="4078">
                  <c:v>1.9521733477979555</c:v>
                </c:pt>
                <c:pt idx="4079">
                  <c:v>1.952424157568508</c:v>
                </c:pt>
                <c:pt idx="4080">
                  <c:v>1.9533969369834712</c:v>
                </c:pt>
                <c:pt idx="4081">
                  <c:v>1.9540520526315788</c:v>
                </c:pt>
                <c:pt idx="4082">
                  <c:v>1.9544580177305348</c:v>
                </c:pt>
                <c:pt idx="4083">
                  <c:v>1.954762923918008</c:v>
                </c:pt>
                <c:pt idx="4084">
                  <c:v>1.9555361678990866</c:v>
                </c:pt>
                <c:pt idx="4085">
                  <c:v>1.9563538879295348</c:v>
                </c:pt>
                <c:pt idx="4086">
                  <c:v>1.9569672003914746</c:v>
                </c:pt>
                <c:pt idx="4087">
                  <c:v>1.9578502801326663</c:v>
                </c:pt>
                <c:pt idx="4088">
                  <c:v>1.9581873445846021</c:v>
                </c:pt>
                <c:pt idx="4089">
                  <c:v>1.9584578091289688</c:v>
                </c:pt>
                <c:pt idx="4090">
                  <c:v>1.9588286927740324</c:v>
                </c:pt>
                <c:pt idx="4091">
                  <c:v>1.9594601677033492</c:v>
                </c:pt>
                <c:pt idx="4092">
                  <c:v>1.9604800128207913</c:v>
                </c:pt>
                <c:pt idx="4093">
                  <c:v>1.9611134302957809</c:v>
                </c:pt>
                <c:pt idx="4094">
                  <c:v>1.9611997324652022</c:v>
                </c:pt>
                <c:pt idx="4095">
                  <c:v>1.9613719841724664</c:v>
                </c:pt>
                <c:pt idx="4096">
                  <c:v>1.9623977704545457</c:v>
                </c:pt>
                <c:pt idx="4097">
                  <c:v>1.9631981473140498</c:v>
                </c:pt>
                <c:pt idx="4098">
                  <c:v>1.9633725347651152</c:v>
                </c:pt>
                <c:pt idx="4099">
                  <c:v>1.963158415218573</c:v>
                </c:pt>
                <c:pt idx="4100">
                  <c:v>1.9637804909471508</c:v>
                </c:pt>
                <c:pt idx="4101">
                  <c:v>1.9651218499130059</c:v>
                </c:pt>
                <c:pt idx="4102">
                  <c:v>1.9665468515658986</c:v>
                </c:pt>
                <c:pt idx="4103">
                  <c:v>1.9673076417899089</c:v>
                </c:pt>
                <c:pt idx="4104">
                  <c:v>1.9672310594171378</c:v>
                </c:pt>
                <c:pt idx="4105">
                  <c:v>1.9670315610700302</c:v>
                </c:pt>
                <c:pt idx="4106">
                  <c:v>1.9673927666811659</c:v>
                </c:pt>
                <c:pt idx="4107">
                  <c:v>1.967203466414746</c:v>
                </c:pt>
                <c:pt idx="4108">
                  <c:v>1.9680736347107437</c:v>
                </c:pt>
                <c:pt idx="4109">
                  <c:v>1.9693458024847761</c:v>
                </c:pt>
                <c:pt idx="4110">
                  <c:v>1.9707016799804264</c:v>
                </c:pt>
                <c:pt idx="4111">
                  <c:v>1.9715059638973464</c:v>
                </c:pt>
                <c:pt idx="4112">
                  <c:v>1.9719391963897348</c:v>
                </c:pt>
                <c:pt idx="4113">
                  <c:v>1.9722570624728146</c:v>
                </c:pt>
                <c:pt idx="4114">
                  <c:v>1.9728103411918225</c:v>
                </c:pt>
                <c:pt idx="4115">
                  <c:v>1.9734994740267511</c:v>
                </c:pt>
                <c:pt idx="4116">
                  <c:v>1.9740880876033058</c:v>
                </c:pt>
                <c:pt idx="4117">
                  <c:v>1.9741976186711614</c:v>
                </c:pt>
                <c:pt idx="4118">
                  <c:v>1.9748821799260545</c:v>
                </c:pt>
                <c:pt idx="4119">
                  <c:v>1.9760088245922143</c:v>
                </c:pt>
                <c:pt idx="4120">
                  <c:v>1.9769472519573728</c:v>
                </c:pt>
                <c:pt idx="4121">
                  <c:v>1.9770801835145713</c:v>
                </c:pt>
                <c:pt idx="4122">
                  <c:v>1.9772420825413224</c:v>
                </c:pt>
                <c:pt idx="4123">
                  <c:v>1.9776530989016965</c:v>
                </c:pt>
                <c:pt idx="4124">
                  <c:v>1.9782218959330145</c:v>
                </c:pt>
                <c:pt idx="4125">
                  <c:v>1.9791103408003481</c:v>
                </c:pt>
                <c:pt idx="4126">
                  <c:v>1.9799786359286646</c:v>
                </c:pt>
                <c:pt idx="4127">
                  <c:v>1.9803826673553722</c:v>
                </c:pt>
                <c:pt idx="4128">
                  <c:v>1.9806118391692042</c:v>
                </c:pt>
                <c:pt idx="4129">
                  <c:v>1.9809240451935624</c:v>
                </c:pt>
                <c:pt idx="4130">
                  <c:v>1.9812739474554153</c:v>
                </c:pt>
                <c:pt idx="4131">
                  <c:v>1.9825383745432796</c:v>
                </c:pt>
                <c:pt idx="4132">
                  <c:v>1.98363521446281</c:v>
                </c:pt>
                <c:pt idx="4133">
                  <c:v>1.9854313611896477</c:v>
                </c:pt>
                <c:pt idx="4134">
                  <c:v>1.9858938834819486</c:v>
                </c:pt>
                <c:pt idx="4135">
                  <c:v>1.986417855632884</c:v>
                </c:pt>
                <c:pt idx="4136">
                  <c:v>1.9876052433286209</c:v>
                </c:pt>
                <c:pt idx="4137">
                  <c:v>1.9881133043932144</c:v>
                </c:pt>
                <c:pt idx="4138">
                  <c:v>1.9881174914745541</c:v>
                </c:pt>
                <c:pt idx="4139">
                  <c:v>1.9884213249782519</c:v>
                </c:pt>
                <c:pt idx="4140">
                  <c:v>1.9894471692964331</c:v>
                </c:pt>
                <c:pt idx="4141">
                  <c:v>1.9905704953675512</c:v>
                </c:pt>
                <c:pt idx="4142">
                  <c:v>1.9912491925837323</c:v>
                </c:pt>
                <c:pt idx="4143">
                  <c:v>1.9920052936711614</c:v>
                </c:pt>
                <c:pt idx="4144">
                  <c:v>1.9929377130274031</c:v>
                </c:pt>
                <c:pt idx="4145">
                  <c:v>1.9933729978740755</c:v>
                </c:pt>
                <c:pt idx="4146">
                  <c:v>1.9930120724499782</c:v>
                </c:pt>
                <c:pt idx="4147">
                  <c:v>1.9932958912190084</c:v>
                </c:pt>
                <c:pt idx="4148">
                  <c:v>1.994370112799043</c:v>
                </c:pt>
                <c:pt idx="4149">
                  <c:v>1.9953547363636366</c:v>
                </c:pt>
                <c:pt idx="4150">
                  <c:v>1.9940826210526319</c:v>
                </c:pt>
                <c:pt idx="4151">
                  <c:v>1.9937191108307961</c:v>
                </c:pt>
                <c:pt idx="4152">
                  <c:v>1.9946711855317532</c:v>
                </c:pt>
                <c:pt idx="4153">
                  <c:v>1.9958786126033059</c:v>
                </c:pt>
                <c:pt idx="4154">
                  <c:v>1.9966209242931712</c:v>
                </c:pt>
                <c:pt idx="4155">
                  <c:v>1.9969760675728578</c:v>
                </c:pt>
                <c:pt idx="4156">
                  <c:v>1.9979363357981728</c:v>
                </c:pt>
                <c:pt idx="4157">
                  <c:v>1.9990768441387556</c:v>
                </c:pt>
                <c:pt idx="4158">
                  <c:v>1.9997902233797302</c:v>
                </c:pt>
                <c:pt idx="4159">
                  <c:v>1.9997998063777733</c:v>
                </c:pt>
                <c:pt idx="4160">
                  <c:v>2.0000482437581559</c:v>
                </c:pt>
                <c:pt idx="4161">
                  <c:v>2.0008737813397128</c:v>
                </c:pt>
                <c:pt idx="4162">
                  <c:v>2.0020144824923882</c:v>
                </c:pt>
                <c:pt idx="4163">
                  <c:v>2.0029986060243585</c:v>
                </c:pt>
                <c:pt idx="4164">
                  <c:v>2.0035018160885167</c:v>
                </c:pt>
                <c:pt idx="4165">
                  <c:v>2.0042885034688993</c:v>
                </c:pt>
                <c:pt idx="4166">
                  <c:v>2.0049893476729013</c:v>
                </c:pt>
                <c:pt idx="4167">
                  <c:v>2.0051992543714658</c:v>
                </c:pt>
                <c:pt idx="4168">
                  <c:v>2.0052704193725535</c:v>
                </c:pt>
                <c:pt idx="4169">
                  <c:v>2.0056888526750765</c:v>
                </c:pt>
                <c:pt idx="4170">
                  <c:v>2.0062533306600696</c:v>
                </c:pt>
                <c:pt idx="4171">
                  <c:v>2.006449497520661</c:v>
                </c:pt>
                <c:pt idx="4172">
                  <c:v>2.0067612153653767</c:v>
                </c:pt>
                <c:pt idx="4173">
                  <c:v>2.0079278101348415</c:v>
                </c:pt>
                <c:pt idx="4174">
                  <c:v>2.0089637004404093</c:v>
                </c:pt>
                <c:pt idx="4175">
                  <c:v>2.0098232086885606</c:v>
                </c:pt>
                <c:pt idx="4176">
                  <c:v>2.0101868090311004</c:v>
                </c:pt>
                <c:pt idx="4177">
                  <c:v>2.0109332633427579</c:v>
                </c:pt>
                <c:pt idx="4178">
                  <c:v>2.0120655926326663</c:v>
                </c:pt>
                <c:pt idx="4179">
                  <c:v>2.012382801005872</c:v>
                </c:pt>
                <c:pt idx="4180">
                  <c:v>2.0122983012722919</c:v>
                </c:pt>
                <c:pt idx="4181">
                  <c:v>2.0128457886037405</c:v>
                </c:pt>
                <c:pt idx="4182">
                  <c:v>2.0136624778816881</c:v>
                </c:pt>
                <c:pt idx="4183">
                  <c:v>2.0140281496302741</c:v>
                </c:pt>
                <c:pt idx="4184">
                  <c:v>2.0142872619508485</c:v>
                </c:pt>
                <c:pt idx="4185">
                  <c:v>2.0148862083514576</c:v>
                </c:pt>
                <c:pt idx="4186">
                  <c:v>2.0153768926054809</c:v>
                </c:pt>
                <c:pt idx="4187">
                  <c:v>2.0155352043062202</c:v>
                </c:pt>
                <c:pt idx="4188">
                  <c:v>2.0161521719334492</c:v>
                </c:pt>
                <c:pt idx="4189">
                  <c:v>2.0169253607981728</c:v>
                </c:pt>
                <c:pt idx="4190">
                  <c:v>2.0174102100913442</c:v>
                </c:pt>
                <c:pt idx="4191">
                  <c:v>2.0179221412570683</c:v>
                </c:pt>
                <c:pt idx="4192">
                  <c:v>2.0189082091779031</c:v>
                </c:pt>
                <c:pt idx="4193">
                  <c:v>2.0194007265876466</c:v>
                </c:pt>
                <c:pt idx="4194">
                  <c:v>2.0198952936765986</c:v>
                </c:pt>
                <c:pt idx="4195">
                  <c:v>2.0203725493964768</c:v>
                </c:pt>
                <c:pt idx="4196">
                  <c:v>2.0209452413821229</c:v>
                </c:pt>
                <c:pt idx="4197">
                  <c:v>2.0213538869889085</c:v>
                </c:pt>
                <c:pt idx="4198">
                  <c:v>2.0218548689647675</c:v>
                </c:pt>
                <c:pt idx="4199">
                  <c:v>2.0225962718573296</c:v>
                </c:pt>
                <c:pt idx="4200">
                  <c:v>2.0232991967812093</c:v>
                </c:pt>
                <c:pt idx="4201">
                  <c:v>2.0237693149195302</c:v>
                </c:pt>
                <c:pt idx="4202">
                  <c:v>2.0240835307525011</c:v>
                </c:pt>
                <c:pt idx="4203">
                  <c:v>2.0246396748151367</c:v>
                </c:pt>
                <c:pt idx="4204">
                  <c:v>2.0254761886961723</c:v>
                </c:pt>
                <c:pt idx="4205">
                  <c:v>2.026278805703567</c:v>
                </c:pt>
                <c:pt idx="4206">
                  <c:v>2.0272468899521532</c:v>
                </c:pt>
                <c:pt idx="4207">
                  <c:v>2.0282745277294474</c:v>
                </c:pt>
                <c:pt idx="4208">
                  <c:v>2.0287753076881252</c:v>
                </c:pt>
                <c:pt idx="4209">
                  <c:v>2.0291354936929102</c:v>
                </c:pt>
                <c:pt idx="4210">
                  <c:v>2.0295992817746851</c:v>
                </c:pt>
                <c:pt idx="4211">
                  <c:v>2.0304788575630712</c:v>
                </c:pt>
                <c:pt idx="4212">
                  <c:v>2.0313869373803826</c:v>
                </c:pt>
                <c:pt idx="4213">
                  <c:v>2.0322005427142233</c:v>
                </c:pt>
                <c:pt idx="4214">
                  <c:v>2.0330349367877338</c:v>
                </c:pt>
                <c:pt idx="4215">
                  <c:v>2.0333310314756416</c:v>
                </c:pt>
                <c:pt idx="4216">
                  <c:v>2.0335871997607655</c:v>
                </c:pt>
                <c:pt idx="4217">
                  <c:v>2.0340244655611137</c:v>
                </c:pt>
                <c:pt idx="4218">
                  <c:v>2.0346626548662461</c:v>
                </c:pt>
                <c:pt idx="4219">
                  <c:v>2.0349054531861683</c:v>
                </c:pt>
                <c:pt idx="4220">
                  <c:v>2.0354676970748153</c:v>
                </c:pt>
                <c:pt idx="4221">
                  <c:v>2.0367426998803828</c:v>
                </c:pt>
                <c:pt idx="4222">
                  <c:v>2.038068290528491</c:v>
                </c:pt>
                <c:pt idx="4223">
                  <c:v>2.0387905772672901</c:v>
                </c:pt>
                <c:pt idx="4224">
                  <c:v>2.0391014223575468</c:v>
                </c:pt>
                <c:pt idx="4225">
                  <c:v>2.0398039722977384</c:v>
                </c:pt>
                <c:pt idx="4226">
                  <c:v>2.0411906366626793</c:v>
                </c:pt>
                <c:pt idx="4227">
                  <c:v>2.0418912288114401</c:v>
                </c:pt>
                <c:pt idx="4228">
                  <c:v>2.0414052830578515</c:v>
                </c:pt>
                <c:pt idx="4229">
                  <c:v>2.0412434347542407</c:v>
                </c:pt>
                <c:pt idx="4230">
                  <c:v>2.0417959003262287</c:v>
                </c:pt>
                <c:pt idx="4231">
                  <c:v>2.0423479663929966</c:v>
                </c:pt>
                <c:pt idx="4232">
                  <c:v>2.0432067118421053</c:v>
                </c:pt>
                <c:pt idx="4233">
                  <c:v>2.0443124115919966</c:v>
                </c:pt>
                <c:pt idx="4234">
                  <c:v>2.0453386094008268</c:v>
                </c:pt>
                <c:pt idx="4235">
                  <c:v>2.0459659683014353</c:v>
                </c:pt>
                <c:pt idx="4236">
                  <c:v>2.0460930611244019</c:v>
                </c:pt>
                <c:pt idx="4237">
                  <c:v>2.0468118674967379</c:v>
                </c:pt>
                <c:pt idx="4238">
                  <c:v>2.0482313212320573</c:v>
                </c:pt>
                <c:pt idx="4239">
                  <c:v>2.0493023125706831</c:v>
                </c:pt>
                <c:pt idx="4240">
                  <c:v>2.0496698259188779</c:v>
                </c:pt>
                <c:pt idx="4241">
                  <c:v>2.0500442766420184</c:v>
                </c:pt>
                <c:pt idx="4242">
                  <c:v>2.0507021870813396</c:v>
                </c:pt>
                <c:pt idx="4243">
                  <c:v>2.0521163645715532</c:v>
                </c:pt>
                <c:pt idx="4244">
                  <c:v>2.0533978868421054</c:v>
                </c:pt>
                <c:pt idx="4245">
                  <c:v>2.0538236674641146</c:v>
                </c:pt>
                <c:pt idx="4246">
                  <c:v>2.0533184581122228</c:v>
                </c:pt>
                <c:pt idx="4247">
                  <c:v>2.0537791984775993</c:v>
                </c:pt>
                <c:pt idx="4248">
                  <c:v>2.0551689948673335</c:v>
                </c:pt>
                <c:pt idx="4249">
                  <c:v>2.0560942422955635</c:v>
                </c:pt>
                <c:pt idx="4250">
                  <c:v>2.0559415502555458</c:v>
                </c:pt>
                <c:pt idx="4251">
                  <c:v>2.0559903523270986</c:v>
                </c:pt>
                <c:pt idx="4252">
                  <c:v>2.0566119411700741</c:v>
                </c:pt>
                <c:pt idx="4253">
                  <c:v>2.0576570948292736</c:v>
                </c:pt>
                <c:pt idx="4254">
                  <c:v>2.0583461982057414</c:v>
                </c:pt>
                <c:pt idx="4255">
                  <c:v>2.058040171900827</c:v>
                </c:pt>
                <c:pt idx="4256">
                  <c:v>2.0572656132992608</c:v>
                </c:pt>
                <c:pt idx="4257">
                  <c:v>2.0576926588842976</c:v>
                </c:pt>
                <c:pt idx="4258">
                  <c:v>2.0588374822314051</c:v>
                </c:pt>
                <c:pt idx="4259">
                  <c:v>2.0602955599173551</c:v>
                </c:pt>
                <c:pt idx="4260">
                  <c:v>2.0608835144954329</c:v>
                </c:pt>
                <c:pt idx="4261">
                  <c:v>2.0613108421052635</c:v>
                </c:pt>
                <c:pt idx="4262">
                  <c:v>2.0627394723575465</c:v>
                </c:pt>
                <c:pt idx="4263">
                  <c:v>2.0638611161374514</c:v>
                </c:pt>
                <c:pt idx="4264">
                  <c:v>2.0645263046976945</c:v>
                </c:pt>
                <c:pt idx="4265">
                  <c:v>2.0648027848194865</c:v>
                </c:pt>
                <c:pt idx="4266">
                  <c:v>2.0652300910341448</c:v>
                </c:pt>
                <c:pt idx="4267">
                  <c:v>2.0655519762342323</c:v>
                </c:pt>
                <c:pt idx="4268">
                  <c:v>2.0656902331448457</c:v>
                </c:pt>
                <c:pt idx="4269">
                  <c:v>2.0666388051000433</c:v>
                </c:pt>
                <c:pt idx="4270">
                  <c:v>2.0683857693399301</c:v>
                </c:pt>
                <c:pt idx="4271">
                  <c:v>2.069193799749891</c:v>
                </c:pt>
                <c:pt idx="4272">
                  <c:v>2.0687958706937799</c:v>
                </c:pt>
                <c:pt idx="4273">
                  <c:v>2.06848261593084</c:v>
                </c:pt>
                <c:pt idx="4274">
                  <c:v>2.0692238962592433</c:v>
                </c:pt>
                <c:pt idx="4275">
                  <c:v>2.0699163790778603</c:v>
                </c:pt>
                <c:pt idx="4276">
                  <c:v>2.0702849430839496</c:v>
                </c:pt>
                <c:pt idx="4277">
                  <c:v>2.070828223140496</c:v>
                </c:pt>
                <c:pt idx="4278">
                  <c:v>2.0720082773325359</c:v>
                </c:pt>
                <c:pt idx="4279">
                  <c:v>2.0728060605263154</c:v>
                </c:pt>
                <c:pt idx="4280">
                  <c:v>2.0736310942474985</c:v>
                </c:pt>
                <c:pt idx="4281">
                  <c:v>2.0740318796215744</c:v>
                </c:pt>
                <c:pt idx="4282">
                  <c:v>2.0744211875</c:v>
                </c:pt>
                <c:pt idx="4283">
                  <c:v>2.0745207720095697</c:v>
                </c:pt>
                <c:pt idx="4284">
                  <c:v>2.0750194108144848</c:v>
                </c:pt>
                <c:pt idx="4285">
                  <c:v>2.0755777657405399</c:v>
                </c:pt>
                <c:pt idx="4286">
                  <c:v>2.0765686984884733</c:v>
                </c:pt>
                <c:pt idx="4287">
                  <c:v>2.0775649089277946</c:v>
                </c:pt>
                <c:pt idx="4288">
                  <c:v>2.0781183594388866</c:v>
                </c:pt>
                <c:pt idx="4289">
                  <c:v>2.0784227531426707</c:v>
                </c:pt>
                <c:pt idx="4290">
                  <c:v>2.07887772311331</c:v>
                </c:pt>
                <c:pt idx="4291">
                  <c:v>2.0796882067855593</c:v>
                </c:pt>
                <c:pt idx="4292">
                  <c:v>2.0809707878153545</c:v>
                </c:pt>
                <c:pt idx="4293">
                  <c:v>2.0817628534145278</c:v>
                </c:pt>
                <c:pt idx="4294">
                  <c:v>2.0818297812853417</c:v>
                </c:pt>
                <c:pt idx="4295">
                  <c:v>2.0825087088951721</c:v>
                </c:pt>
                <c:pt idx="4296">
                  <c:v>2.0833714319160506</c:v>
                </c:pt>
                <c:pt idx="4297">
                  <c:v>2.0837104534580253</c:v>
                </c:pt>
                <c:pt idx="4298">
                  <c:v>2.0836651440843847</c:v>
                </c:pt>
                <c:pt idx="4299">
                  <c:v>2.0835732099282294</c:v>
                </c:pt>
                <c:pt idx="4300">
                  <c:v>2.0842078747118311</c:v>
                </c:pt>
                <c:pt idx="4301">
                  <c:v>2.0852857337266206</c:v>
                </c:pt>
                <c:pt idx="4302">
                  <c:v>2.0864068482220528</c:v>
                </c:pt>
                <c:pt idx="4303">
                  <c:v>2.0872953437146586</c:v>
                </c:pt>
                <c:pt idx="4304">
                  <c:v>2.0877517260221836</c:v>
                </c:pt>
                <c:pt idx="4305">
                  <c:v>2.0880426454110483</c:v>
                </c:pt>
                <c:pt idx="4306">
                  <c:v>2.0886561372227055</c:v>
                </c:pt>
                <c:pt idx="4307">
                  <c:v>2.0898988281970423</c:v>
                </c:pt>
                <c:pt idx="4308">
                  <c:v>2.0910428958351459</c:v>
                </c:pt>
                <c:pt idx="4309">
                  <c:v>2.0919540346618097</c:v>
                </c:pt>
                <c:pt idx="4310">
                  <c:v>2.0922201742333622</c:v>
                </c:pt>
                <c:pt idx="4311">
                  <c:v>2.0927924901261417</c:v>
                </c:pt>
                <c:pt idx="4312">
                  <c:v>2.0944243023923446</c:v>
                </c:pt>
                <c:pt idx="4313">
                  <c:v>2.0956426854284471</c:v>
                </c:pt>
                <c:pt idx="4314">
                  <c:v>2.0964835120922141</c:v>
                </c:pt>
                <c:pt idx="4315">
                  <c:v>2.0969582036320142</c:v>
                </c:pt>
                <c:pt idx="4316">
                  <c:v>2.0971899341072207</c:v>
                </c:pt>
                <c:pt idx="4317">
                  <c:v>2.0972024915941709</c:v>
                </c:pt>
                <c:pt idx="4318">
                  <c:v>2.0978259843953895</c:v>
                </c:pt>
                <c:pt idx="4319">
                  <c:v>2.098934782427142</c:v>
                </c:pt>
                <c:pt idx="4320">
                  <c:v>2.0999897031100478</c:v>
                </c:pt>
                <c:pt idx="4321">
                  <c:v>2.1007461682470638</c:v>
                </c:pt>
                <c:pt idx="4322">
                  <c:v>2.101404072004132</c:v>
                </c:pt>
                <c:pt idx="4323">
                  <c:v>2.1019033339821664</c:v>
                </c:pt>
                <c:pt idx="4324">
                  <c:v>2.1021609862929536</c:v>
                </c:pt>
                <c:pt idx="4325">
                  <c:v>2.1023030792246629</c:v>
                </c:pt>
                <c:pt idx="4326">
                  <c:v>2.1029593661918224</c:v>
                </c:pt>
                <c:pt idx="4327">
                  <c:v>2.1036876126250541</c:v>
                </c:pt>
                <c:pt idx="4328">
                  <c:v>2.1036098747662031</c:v>
                </c:pt>
                <c:pt idx="4329">
                  <c:v>2.1041754907079167</c:v>
                </c:pt>
                <c:pt idx="4330">
                  <c:v>2.1055305165071769</c:v>
                </c:pt>
                <c:pt idx="4331">
                  <c:v>2.106654943437364</c:v>
                </c:pt>
                <c:pt idx="4332">
                  <c:v>2.1073991079926055</c:v>
                </c:pt>
                <c:pt idx="4333">
                  <c:v>2.1076518453512398</c:v>
                </c:pt>
                <c:pt idx="4334">
                  <c:v>2.107716513712484</c:v>
                </c:pt>
                <c:pt idx="4335">
                  <c:v>2.1081342058666812</c:v>
                </c:pt>
                <c:pt idx="4336">
                  <c:v>2.1087121509351894</c:v>
                </c:pt>
                <c:pt idx="4337">
                  <c:v>2.1095384276587645</c:v>
                </c:pt>
                <c:pt idx="4338">
                  <c:v>2.1106212294040887</c:v>
                </c:pt>
                <c:pt idx="4339">
                  <c:v>2.111714995530666</c:v>
                </c:pt>
                <c:pt idx="4340">
                  <c:v>2.1128107969769463</c:v>
                </c:pt>
                <c:pt idx="4341">
                  <c:v>2.1132450955197912</c:v>
                </c:pt>
                <c:pt idx="4342">
                  <c:v>2.1134835322314047</c:v>
                </c:pt>
                <c:pt idx="4343">
                  <c:v>2.1138469745867772</c:v>
                </c:pt>
                <c:pt idx="4344">
                  <c:v>2.1150234256415836</c:v>
                </c:pt>
                <c:pt idx="4345">
                  <c:v>2.1162666175837321</c:v>
                </c:pt>
                <c:pt idx="4346">
                  <c:v>2.1166336249456288</c:v>
                </c:pt>
                <c:pt idx="4347">
                  <c:v>2.1161568548553724</c:v>
                </c:pt>
                <c:pt idx="4348">
                  <c:v>2.116031006600696</c:v>
                </c:pt>
                <c:pt idx="4349">
                  <c:v>2.1164430221509352</c:v>
                </c:pt>
                <c:pt idx="4350">
                  <c:v>2.1171882957644628</c:v>
                </c:pt>
                <c:pt idx="4351">
                  <c:v>2.1183053923010005</c:v>
                </c:pt>
                <c:pt idx="4352">
                  <c:v>2.1195419183612438</c:v>
                </c:pt>
                <c:pt idx="4353">
                  <c:v>2.1205379461994345</c:v>
                </c:pt>
                <c:pt idx="4354">
                  <c:v>2.1204407837701176</c:v>
                </c:pt>
                <c:pt idx="4355">
                  <c:v>2.1194238554588956</c:v>
                </c:pt>
                <c:pt idx="4356">
                  <c:v>2.121023089930405</c:v>
                </c:pt>
                <c:pt idx="4357">
                  <c:v>2.1222495636254894</c:v>
                </c:pt>
                <c:pt idx="4358">
                  <c:v>2.123074083161157</c:v>
                </c:pt>
                <c:pt idx="4359">
                  <c:v>2.123392763321009</c:v>
                </c:pt>
                <c:pt idx="4360">
                  <c:v>2.1244421103632014</c:v>
                </c:pt>
                <c:pt idx="4361">
                  <c:v>2.1256821596998692</c:v>
                </c:pt>
                <c:pt idx="4362">
                  <c:v>2.1264382837483691</c:v>
                </c:pt>
                <c:pt idx="4363">
                  <c:v>2.1267424227272733</c:v>
                </c:pt>
                <c:pt idx="4364">
                  <c:v>2.1267822599934756</c:v>
                </c:pt>
                <c:pt idx="4365">
                  <c:v>2.1269539715311008</c:v>
                </c:pt>
                <c:pt idx="4366">
                  <c:v>2.1278638483906049</c:v>
                </c:pt>
                <c:pt idx="4367">
                  <c:v>2.128898571335363</c:v>
                </c:pt>
                <c:pt idx="4368">
                  <c:v>2.1299575294475859</c:v>
                </c:pt>
                <c:pt idx="4369">
                  <c:v>2.1304708549586779</c:v>
                </c:pt>
                <c:pt idx="4370">
                  <c:v>2.1308585006959548</c:v>
                </c:pt>
                <c:pt idx="4371">
                  <c:v>2.131249585868856</c:v>
                </c:pt>
                <c:pt idx="4372">
                  <c:v>2.1315026524793388</c:v>
                </c:pt>
                <c:pt idx="4373">
                  <c:v>2.1321736567529364</c:v>
                </c:pt>
                <c:pt idx="4374">
                  <c:v>2.1329189193344931</c:v>
                </c:pt>
                <c:pt idx="4375">
                  <c:v>2.1334829876141801</c:v>
                </c:pt>
                <c:pt idx="4376">
                  <c:v>2.1340780266257067</c:v>
                </c:pt>
                <c:pt idx="4377">
                  <c:v>2.1350166591779036</c:v>
                </c:pt>
                <c:pt idx="4378">
                  <c:v>2.1358768868638536</c:v>
                </c:pt>
                <c:pt idx="4379">
                  <c:v>2.136104922781644</c:v>
                </c:pt>
                <c:pt idx="4380">
                  <c:v>2.1359315125163114</c:v>
                </c:pt>
                <c:pt idx="4381">
                  <c:v>2.1364832108634189</c:v>
                </c:pt>
                <c:pt idx="4382">
                  <c:v>2.1377159504132233</c:v>
                </c:pt>
                <c:pt idx="4383">
                  <c:v>2.1385976057742502</c:v>
                </c:pt>
                <c:pt idx="4384">
                  <c:v>2.1387891138647239</c:v>
                </c:pt>
                <c:pt idx="4385">
                  <c:v>2.1386870504132234</c:v>
                </c:pt>
                <c:pt idx="4386">
                  <c:v>2.1389563903110047</c:v>
                </c:pt>
                <c:pt idx="4387">
                  <c:v>2.1401862389734667</c:v>
                </c:pt>
                <c:pt idx="4388">
                  <c:v>2.1415047704980426</c:v>
                </c:pt>
                <c:pt idx="4389">
                  <c:v>2.1420657677250974</c:v>
                </c:pt>
                <c:pt idx="4390">
                  <c:v>2.141484762913223</c:v>
                </c:pt>
                <c:pt idx="4391">
                  <c:v>2.1415177246628971</c:v>
                </c:pt>
                <c:pt idx="4392">
                  <c:v>2.1422366063179648</c:v>
                </c:pt>
                <c:pt idx="4393">
                  <c:v>2.142664489718356</c:v>
                </c:pt>
                <c:pt idx="4394">
                  <c:v>2.1431590424097435</c:v>
                </c:pt>
                <c:pt idx="4395">
                  <c:v>2.1441155279034363</c:v>
                </c:pt>
                <c:pt idx="4396">
                  <c:v>2.1454103676816008</c:v>
                </c:pt>
                <c:pt idx="4397">
                  <c:v>2.1467980878099175</c:v>
                </c:pt>
                <c:pt idx="4398">
                  <c:v>2.1475324918225316</c:v>
                </c:pt>
                <c:pt idx="4399">
                  <c:v>2.1478488050239233</c:v>
                </c:pt>
                <c:pt idx="4400">
                  <c:v>2.1486787724010439</c:v>
                </c:pt>
                <c:pt idx="4401">
                  <c:v>2.1496524114832538</c:v>
                </c:pt>
                <c:pt idx="4402">
                  <c:v>2.1501339618529793</c:v>
                </c:pt>
                <c:pt idx="4403">
                  <c:v>2.150059291686603</c:v>
                </c:pt>
                <c:pt idx="4404">
                  <c:v>2.1504095189973902</c:v>
                </c:pt>
                <c:pt idx="4405">
                  <c:v>2.1515482852598957</c:v>
                </c:pt>
                <c:pt idx="4406">
                  <c:v>2.1524672575358847</c:v>
                </c:pt>
                <c:pt idx="4407">
                  <c:v>2.1527242714495434</c:v>
                </c:pt>
                <c:pt idx="4408">
                  <c:v>2.1528231024793389</c:v>
                </c:pt>
                <c:pt idx="4409">
                  <c:v>2.153713961287516</c:v>
                </c:pt>
                <c:pt idx="4410">
                  <c:v>2.1549187382557631</c:v>
                </c:pt>
                <c:pt idx="4411">
                  <c:v>2.1556336638321012</c:v>
                </c:pt>
                <c:pt idx="4412">
                  <c:v>2.1556640631578947</c:v>
                </c:pt>
                <c:pt idx="4413">
                  <c:v>2.1556401386200523</c:v>
                </c:pt>
                <c:pt idx="4414">
                  <c:v>2.1564168744236629</c:v>
                </c:pt>
                <c:pt idx="4415">
                  <c:v>2.1573505696389734</c:v>
                </c:pt>
                <c:pt idx="4416">
                  <c:v>2.1576002459765116</c:v>
                </c:pt>
                <c:pt idx="4417">
                  <c:v>2.1577939136254898</c:v>
                </c:pt>
                <c:pt idx="4418">
                  <c:v>2.1587588689103963</c:v>
                </c:pt>
                <c:pt idx="4419">
                  <c:v>2.1603835020661157</c:v>
                </c:pt>
                <c:pt idx="4420">
                  <c:v>2.1616923691822532</c:v>
                </c:pt>
                <c:pt idx="4421">
                  <c:v>2.1627258108144845</c:v>
                </c:pt>
                <c:pt idx="4422">
                  <c:v>2.1631037915234885</c:v>
                </c:pt>
                <c:pt idx="4423">
                  <c:v>2.1629702635928663</c:v>
                </c:pt>
                <c:pt idx="4424">
                  <c:v>2.1629303562527182</c:v>
                </c:pt>
                <c:pt idx="4425">
                  <c:v>2.1635179320084816</c:v>
                </c:pt>
                <c:pt idx="4426">
                  <c:v>2.1644283837918663</c:v>
                </c:pt>
                <c:pt idx="4427">
                  <c:v>2.1655883791866026</c:v>
                </c:pt>
                <c:pt idx="4428">
                  <c:v>2.1663292740267508</c:v>
                </c:pt>
                <c:pt idx="4429">
                  <c:v>2.1664109604773816</c:v>
                </c:pt>
                <c:pt idx="4430">
                  <c:v>2.1667873349282298</c:v>
                </c:pt>
                <c:pt idx="4431">
                  <c:v>2.167519823847325</c:v>
                </c:pt>
                <c:pt idx="4432">
                  <c:v>2.1683030006198347</c:v>
                </c:pt>
                <c:pt idx="4433">
                  <c:v>2.1690290170726403</c:v>
                </c:pt>
                <c:pt idx="4434">
                  <c:v>2.169127863228578</c:v>
                </c:pt>
                <c:pt idx="4435">
                  <c:v>2.1697290407133534</c:v>
                </c:pt>
                <c:pt idx="4436">
                  <c:v>2.1700752901207045</c:v>
                </c:pt>
                <c:pt idx="4437">
                  <c:v>2.1707507754295343</c:v>
                </c:pt>
                <c:pt idx="4438">
                  <c:v>2.1719275553501523</c:v>
                </c:pt>
                <c:pt idx="4439">
                  <c:v>2.1729256993910395</c:v>
                </c:pt>
                <c:pt idx="4440">
                  <c:v>2.1736938806763813</c:v>
                </c:pt>
                <c:pt idx="4441">
                  <c:v>2.1737859762722929</c:v>
                </c:pt>
                <c:pt idx="4442">
                  <c:v>2.1738051671705092</c:v>
                </c:pt>
                <c:pt idx="4443">
                  <c:v>2.1743987349227929</c:v>
                </c:pt>
                <c:pt idx="4444">
                  <c:v>2.1751692816713786</c:v>
                </c:pt>
                <c:pt idx="4445">
                  <c:v>2.1759007698564594</c:v>
                </c:pt>
                <c:pt idx="4446">
                  <c:v>2.1771494158166593</c:v>
                </c:pt>
                <c:pt idx="4447">
                  <c:v>2.1780025656263593</c:v>
                </c:pt>
                <c:pt idx="4448">
                  <c:v>2.1786998715963457</c:v>
                </c:pt>
                <c:pt idx="4449">
                  <c:v>2.1795742004349719</c:v>
                </c:pt>
                <c:pt idx="4450">
                  <c:v>2.1803629151098303</c:v>
                </c:pt>
                <c:pt idx="4451">
                  <c:v>2.1806829856459329</c:v>
                </c:pt>
                <c:pt idx="4452">
                  <c:v>2.1809031105915615</c:v>
                </c:pt>
                <c:pt idx="4453">
                  <c:v>2.1813664444867333</c:v>
                </c:pt>
                <c:pt idx="4454">
                  <c:v>2.1820595287353197</c:v>
                </c:pt>
                <c:pt idx="4455">
                  <c:v>2.1827993148325358</c:v>
                </c:pt>
                <c:pt idx="4456">
                  <c:v>2.1836162104665071</c:v>
                </c:pt>
                <c:pt idx="4457">
                  <c:v>2.1845217192257502</c:v>
                </c:pt>
                <c:pt idx="4458">
                  <c:v>2.1851428280556768</c:v>
                </c:pt>
                <c:pt idx="4459">
                  <c:v>2.1859025553066549</c:v>
                </c:pt>
                <c:pt idx="4460">
                  <c:v>2.1862743947694652</c:v>
                </c:pt>
                <c:pt idx="4461">
                  <c:v>2.186516466050457</c:v>
                </c:pt>
                <c:pt idx="4462">
                  <c:v>2.1867484102435841</c:v>
                </c:pt>
                <c:pt idx="4463">
                  <c:v>2.1870047081339714</c:v>
                </c:pt>
                <c:pt idx="4464">
                  <c:v>2.1879559955578514</c:v>
                </c:pt>
                <c:pt idx="4465">
                  <c:v>2.1890561060678557</c:v>
                </c:pt>
                <c:pt idx="4466">
                  <c:v>2.1899379450630709</c:v>
                </c:pt>
                <c:pt idx="4467">
                  <c:v>2.1903634850369729</c:v>
                </c:pt>
                <c:pt idx="4468">
                  <c:v>2.1902582541974773</c:v>
                </c:pt>
                <c:pt idx="4469">
                  <c:v>2.1903957721183125</c:v>
                </c:pt>
                <c:pt idx="4470">
                  <c:v>2.1916099520063068</c:v>
                </c:pt>
                <c:pt idx="4471">
                  <c:v>2.1928013123749457</c:v>
                </c:pt>
                <c:pt idx="4472">
                  <c:v>2.1927841433123101</c:v>
                </c:pt>
                <c:pt idx="4473">
                  <c:v>2.1926289527185729</c:v>
                </c:pt>
                <c:pt idx="4474">
                  <c:v>2.1940215554262723</c:v>
                </c:pt>
                <c:pt idx="4475">
                  <c:v>2.1956579101783387</c:v>
                </c:pt>
                <c:pt idx="4476">
                  <c:v>2.1960386797738147</c:v>
                </c:pt>
                <c:pt idx="4477">
                  <c:v>2.196742242687038</c:v>
                </c:pt>
                <c:pt idx="4478">
                  <c:v>2.1977551514952149</c:v>
                </c:pt>
                <c:pt idx="4479">
                  <c:v>2.1986774922520662</c:v>
                </c:pt>
                <c:pt idx="4480">
                  <c:v>2.1988655830795998</c:v>
                </c:pt>
                <c:pt idx="4481">
                  <c:v>2.1988039971726838</c:v>
                </c:pt>
                <c:pt idx="4482">
                  <c:v>2.1990424084765112</c:v>
                </c:pt>
                <c:pt idx="4483">
                  <c:v>2.1998481758808182</c:v>
                </c:pt>
                <c:pt idx="4484">
                  <c:v>2.200940527033493</c:v>
                </c:pt>
                <c:pt idx="4485">
                  <c:v>2.2020418713842975</c:v>
                </c:pt>
                <c:pt idx="4486">
                  <c:v>2.2029977398379734</c:v>
                </c:pt>
                <c:pt idx="4487">
                  <c:v>2.2038236049532403</c:v>
                </c:pt>
                <c:pt idx="4488">
                  <c:v>2.2046021128969118</c:v>
                </c:pt>
                <c:pt idx="4489">
                  <c:v>2.204941035885168</c:v>
                </c:pt>
                <c:pt idx="4490">
                  <c:v>2.2053484428012178</c:v>
                </c:pt>
                <c:pt idx="4491">
                  <c:v>2.2059909821172252</c:v>
                </c:pt>
                <c:pt idx="4492">
                  <c:v>2.2064743163331881</c:v>
                </c:pt>
                <c:pt idx="4493">
                  <c:v>2.2067989540289257</c:v>
                </c:pt>
                <c:pt idx="4494">
                  <c:v>2.2074787398869073</c:v>
                </c:pt>
                <c:pt idx="4495">
                  <c:v>2.2088356518703787</c:v>
                </c:pt>
                <c:pt idx="4496">
                  <c:v>2.2097250003425404</c:v>
                </c:pt>
                <c:pt idx="4497">
                  <c:v>2.2108430325413226</c:v>
                </c:pt>
                <c:pt idx="4498">
                  <c:v>2.2116108121030886</c:v>
                </c:pt>
                <c:pt idx="4499">
                  <c:v>2.2119454730317529</c:v>
                </c:pt>
                <c:pt idx="4500">
                  <c:v>2.2124081592268379</c:v>
                </c:pt>
                <c:pt idx="4501">
                  <c:v>2.2132541249021314</c:v>
                </c:pt>
                <c:pt idx="4502">
                  <c:v>2.2140980873423231</c:v>
                </c:pt>
                <c:pt idx="4503">
                  <c:v>2.2145962214114832</c:v>
                </c:pt>
                <c:pt idx="4504">
                  <c:v>2.2147832197150934</c:v>
                </c:pt>
                <c:pt idx="4505">
                  <c:v>2.2155319135765552</c:v>
                </c:pt>
                <c:pt idx="4506">
                  <c:v>2.2161835751196173</c:v>
                </c:pt>
                <c:pt idx="4507">
                  <c:v>2.2168813867768593</c:v>
                </c:pt>
                <c:pt idx="4508">
                  <c:v>2.2173559295454548</c:v>
                </c:pt>
                <c:pt idx="4509">
                  <c:v>2.217639083106786</c:v>
                </c:pt>
                <c:pt idx="4510">
                  <c:v>2.2179120671705088</c:v>
                </c:pt>
                <c:pt idx="4511">
                  <c:v>2.2183029507394521</c:v>
                </c:pt>
                <c:pt idx="4512">
                  <c:v>2.2190372600804698</c:v>
                </c:pt>
                <c:pt idx="4513">
                  <c:v>2.220153830872118</c:v>
                </c:pt>
                <c:pt idx="4514">
                  <c:v>2.2208539079164855</c:v>
                </c:pt>
                <c:pt idx="4515">
                  <c:v>2.221812954703132</c:v>
                </c:pt>
                <c:pt idx="4516">
                  <c:v>2.222418741762723</c:v>
                </c:pt>
                <c:pt idx="4517">
                  <c:v>2.2232417026859506</c:v>
                </c:pt>
                <c:pt idx="4518">
                  <c:v>2.2237787056546328</c:v>
                </c:pt>
                <c:pt idx="4519">
                  <c:v>2.2247027104665071</c:v>
                </c:pt>
                <c:pt idx="4520">
                  <c:v>2.2256682111407131</c:v>
                </c:pt>
                <c:pt idx="4521">
                  <c:v>2.2262314878099172</c:v>
                </c:pt>
                <c:pt idx="4522">
                  <c:v>2.2262524077533712</c:v>
                </c:pt>
                <c:pt idx="4523">
                  <c:v>2.2262719252718575</c:v>
                </c:pt>
                <c:pt idx="4524">
                  <c:v>2.227409364288822</c:v>
                </c:pt>
                <c:pt idx="4525">
                  <c:v>2.2282155521313616</c:v>
                </c:pt>
                <c:pt idx="4526">
                  <c:v>2.22882697749565</c:v>
                </c:pt>
                <c:pt idx="4527">
                  <c:v>2.2292863721183127</c:v>
                </c:pt>
                <c:pt idx="4528">
                  <c:v>2.2298431511091779</c:v>
                </c:pt>
                <c:pt idx="4529">
                  <c:v>2.2303560097596784</c:v>
                </c:pt>
                <c:pt idx="4530">
                  <c:v>2.2313428387070466</c:v>
                </c:pt>
                <c:pt idx="4531">
                  <c:v>2.2323679358471074</c:v>
                </c:pt>
                <c:pt idx="4532">
                  <c:v>2.2333940241572425</c:v>
                </c:pt>
                <c:pt idx="4533">
                  <c:v>2.2339872308612438</c:v>
                </c:pt>
                <c:pt idx="4534">
                  <c:v>2.2343481512179211</c:v>
                </c:pt>
                <c:pt idx="4535">
                  <c:v>2.2348872639408435</c:v>
                </c:pt>
                <c:pt idx="4536">
                  <c:v>2.2354682937200954</c:v>
                </c:pt>
                <c:pt idx="4537">
                  <c:v>2.2357582214876035</c:v>
                </c:pt>
                <c:pt idx="4538">
                  <c:v>2.236796013870161</c:v>
                </c:pt>
                <c:pt idx="4539">
                  <c:v>2.2378203868421052</c:v>
                </c:pt>
                <c:pt idx="4540">
                  <c:v>2.2385086407894739</c:v>
                </c:pt>
                <c:pt idx="4541">
                  <c:v>2.2389129650445851</c:v>
                </c:pt>
                <c:pt idx="4542">
                  <c:v>2.2391614593301434</c:v>
                </c:pt>
                <c:pt idx="4543">
                  <c:v>2.2389223163005658</c:v>
                </c:pt>
                <c:pt idx="4544">
                  <c:v>2.2390613209003916</c:v>
                </c:pt>
                <c:pt idx="4545">
                  <c:v>2.2410566476729015</c:v>
                </c:pt>
                <c:pt idx="4546">
                  <c:v>2.2440405135711181</c:v>
                </c:pt>
                <c:pt idx="4547">
                  <c:v>2.2454153526913876</c:v>
                </c:pt>
                <c:pt idx="4548">
                  <c:v>2.245658626272292</c:v>
                </c:pt>
                <c:pt idx="4549">
                  <c:v>2.2457276947531533</c:v>
                </c:pt>
                <c:pt idx="4550">
                  <c:v>2.2456144752337974</c:v>
                </c:pt>
                <c:pt idx="4551">
                  <c:v>2.2458994679099606</c:v>
                </c:pt>
                <c:pt idx="4552">
                  <c:v>2.2463778192801218</c:v>
                </c:pt>
                <c:pt idx="4553">
                  <c:v>2.2469807140550242</c:v>
                </c:pt>
                <c:pt idx="4554">
                  <c:v>2.2475958590909091</c:v>
                </c:pt>
                <c:pt idx="4555">
                  <c:v>2.248205792572858</c:v>
                </c:pt>
                <c:pt idx="4556">
                  <c:v>2.2488335036972598</c:v>
                </c:pt>
                <c:pt idx="4557">
                  <c:v>2.2493046676381034</c:v>
                </c:pt>
                <c:pt idx="4558">
                  <c:v>2.2495163119834714</c:v>
                </c:pt>
                <c:pt idx="4559">
                  <c:v>2.2497224358416705</c:v>
                </c:pt>
                <c:pt idx="4560">
                  <c:v>2.2503453980861248</c:v>
                </c:pt>
                <c:pt idx="4561">
                  <c:v>2.2509841953458025</c:v>
                </c:pt>
                <c:pt idx="4562">
                  <c:v>2.251527258046977</c:v>
                </c:pt>
                <c:pt idx="4563">
                  <c:v>2.2522976368638541</c:v>
                </c:pt>
                <c:pt idx="4564">
                  <c:v>2.2530783661374509</c:v>
                </c:pt>
                <c:pt idx="4565">
                  <c:v>2.2539821321770335</c:v>
                </c:pt>
                <c:pt idx="4566">
                  <c:v>2.2540023700739451</c:v>
                </c:pt>
                <c:pt idx="4567">
                  <c:v>2.2544602193997392</c:v>
                </c:pt>
                <c:pt idx="4568">
                  <c:v>2.2556534884243145</c:v>
                </c:pt>
                <c:pt idx="4569">
                  <c:v>2.2568840270226187</c:v>
                </c:pt>
                <c:pt idx="4570">
                  <c:v>2.2580000145443675</c:v>
                </c:pt>
                <c:pt idx="4571">
                  <c:v>2.258257913766855</c:v>
                </c:pt>
                <c:pt idx="4572">
                  <c:v>2.2584363173553723</c:v>
                </c:pt>
                <c:pt idx="4573">
                  <c:v>2.2585745494617226</c:v>
                </c:pt>
                <c:pt idx="4574">
                  <c:v>2.259128119845585</c:v>
                </c:pt>
                <c:pt idx="4575">
                  <c:v>2.2604307069812961</c:v>
                </c:pt>
                <c:pt idx="4576">
                  <c:v>2.2613324590909096</c:v>
                </c:pt>
                <c:pt idx="4577">
                  <c:v>2.2617942280991734</c:v>
                </c:pt>
                <c:pt idx="4578">
                  <c:v>2.262644060047847</c:v>
                </c:pt>
                <c:pt idx="4579">
                  <c:v>2.2628415885711179</c:v>
                </c:pt>
                <c:pt idx="4580">
                  <c:v>2.262694578202479</c:v>
                </c:pt>
                <c:pt idx="4581">
                  <c:v>2.2630855572096564</c:v>
                </c:pt>
                <c:pt idx="4582">
                  <c:v>2.2639387167246632</c:v>
                </c:pt>
                <c:pt idx="4583">
                  <c:v>2.265127187820791</c:v>
                </c:pt>
                <c:pt idx="4584">
                  <c:v>2.2657343866789907</c:v>
                </c:pt>
                <c:pt idx="4585">
                  <c:v>2.2656872476076559</c:v>
                </c:pt>
                <c:pt idx="4586">
                  <c:v>2.2666103836233145</c:v>
                </c:pt>
                <c:pt idx="4587">
                  <c:v>2.2678214914310568</c:v>
                </c:pt>
                <c:pt idx="4588">
                  <c:v>2.268160707079165</c:v>
                </c:pt>
                <c:pt idx="4589">
                  <c:v>2.2686361820846019</c:v>
                </c:pt>
                <c:pt idx="4590">
                  <c:v>2.2693239894356245</c:v>
                </c:pt>
                <c:pt idx="4591">
                  <c:v>2.2700007628588517</c:v>
                </c:pt>
                <c:pt idx="4592">
                  <c:v>2.2703085748097003</c:v>
                </c:pt>
                <c:pt idx="4593">
                  <c:v>2.2705370310732929</c:v>
                </c:pt>
                <c:pt idx="4594">
                  <c:v>2.2714964253751635</c:v>
                </c:pt>
                <c:pt idx="4595">
                  <c:v>2.2715753757285775</c:v>
                </c:pt>
                <c:pt idx="4596">
                  <c:v>2.2720995489995652</c:v>
                </c:pt>
                <c:pt idx="4597">
                  <c:v>2.2732721771531099</c:v>
                </c:pt>
                <c:pt idx="4598">
                  <c:v>2.273973119372553</c:v>
                </c:pt>
                <c:pt idx="4599">
                  <c:v>2.2745875689865165</c:v>
                </c:pt>
                <c:pt idx="4600">
                  <c:v>2.2752465208677686</c:v>
                </c:pt>
                <c:pt idx="4601">
                  <c:v>2.2760934137668549</c:v>
                </c:pt>
                <c:pt idx="4602">
                  <c:v>2.2767243584928227</c:v>
                </c:pt>
                <c:pt idx="4603">
                  <c:v>2.277857047765333</c:v>
                </c:pt>
                <c:pt idx="4604">
                  <c:v>2.2787670188397127</c:v>
                </c:pt>
                <c:pt idx="4605">
                  <c:v>2.2797386219878208</c:v>
                </c:pt>
                <c:pt idx="4606">
                  <c:v>2.2805813427305353</c:v>
                </c:pt>
                <c:pt idx="4607">
                  <c:v>2.2810919253588517</c:v>
                </c:pt>
                <c:pt idx="4608">
                  <c:v>2.2811033212809919</c:v>
                </c:pt>
                <c:pt idx="4609">
                  <c:v>2.2808549671161376</c:v>
                </c:pt>
                <c:pt idx="4610">
                  <c:v>2.280370349108308</c:v>
                </c:pt>
                <c:pt idx="4611">
                  <c:v>2.2804983004893429</c:v>
                </c:pt>
                <c:pt idx="4612">
                  <c:v>2.2819134777403218</c:v>
                </c:pt>
                <c:pt idx="4613">
                  <c:v>2.2837378672575031</c:v>
                </c:pt>
                <c:pt idx="4614">
                  <c:v>2.2847947390495866</c:v>
                </c:pt>
                <c:pt idx="4615">
                  <c:v>2.2859335622825139</c:v>
                </c:pt>
                <c:pt idx="4616">
                  <c:v>2.2869694942692473</c:v>
                </c:pt>
                <c:pt idx="4617">
                  <c:v>2.2874175861244019</c:v>
                </c:pt>
                <c:pt idx="4618">
                  <c:v>2.2868783881198347</c:v>
                </c:pt>
                <c:pt idx="4619">
                  <c:v>2.2865698893540669</c:v>
                </c:pt>
                <c:pt idx="4620">
                  <c:v>2.2873464131143977</c:v>
                </c:pt>
                <c:pt idx="4621">
                  <c:v>2.2885079170617662</c:v>
                </c:pt>
                <c:pt idx="4622">
                  <c:v>2.2894802866572426</c:v>
                </c:pt>
                <c:pt idx="4623">
                  <c:v>2.2900494006687691</c:v>
                </c:pt>
                <c:pt idx="4624">
                  <c:v>2.2904076584384518</c:v>
                </c:pt>
                <c:pt idx="4625">
                  <c:v>2.2906371273597217</c:v>
                </c:pt>
                <c:pt idx="4626">
                  <c:v>2.2914800575685081</c:v>
                </c:pt>
                <c:pt idx="4627">
                  <c:v>2.2923704107438017</c:v>
                </c:pt>
                <c:pt idx="4628">
                  <c:v>2.2929674653381906</c:v>
                </c:pt>
                <c:pt idx="4629">
                  <c:v>2.2931122637559813</c:v>
                </c:pt>
                <c:pt idx="4630">
                  <c:v>2.293680298814702</c:v>
                </c:pt>
                <c:pt idx="4631">
                  <c:v>2.2949857160993909</c:v>
                </c:pt>
                <c:pt idx="4632">
                  <c:v>2.2961468493040456</c:v>
                </c:pt>
                <c:pt idx="4633">
                  <c:v>2.2968472654958676</c:v>
                </c:pt>
                <c:pt idx="4634">
                  <c:v>2.2972412456176601</c:v>
                </c:pt>
                <c:pt idx="4635">
                  <c:v>2.2970988384406268</c:v>
                </c:pt>
                <c:pt idx="4636">
                  <c:v>2.297541685830796</c:v>
                </c:pt>
                <c:pt idx="4637">
                  <c:v>2.2990868450413222</c:v>
                </c:pt>
                <c:pt idx="4638">
                  <c:v>2.3004742144464982</c:v>
                </c:pt>
                <c:pt idx="4639">
                  <c:v>2.3010732686983473</c:v>
                </c:pt>
                <c:pt idx="4640">
                  <c:v>2.3012947714984775</c:v>
                </c:pt>
                <c:pt idx="4641">
                  <c:v>2.3017550797846891</c:v>
                </c:pt>
                <c:pt idx="4642">
                  <c:v>2.3018381864941277</c:v>
                </c:pt>
                <c:pt idx="4643">
                  <c:v>2.3013925302685947</c:v>
                </c:pt>
                <c:pt idx="4644">
                  <c:v>2.3022696193616792</c:v>
                </c:pt>
                <c:pt idx="4645">
                  <c:v>2.3037193046052633</c:v>
                </c:pt>
                <c:pt idx="4646">
                  <c:v>2.3048861414745541</c:v>
                </c:pt>
                <c:pt idx="4647">
                  <c:v>2.3047670771476727</c:v>
                </c:pt>
                <c:pt idx="4648">
                  <c:v>2.3049863984612875</c:v>
                </c:pt>
                <c:pt idx="4649">
                  <c:v>2.3058230562853415</c:v>
                </c:pt>
                <c:pt idx="4650">
                  <c:v>2.3072175465637232</c:v>
                </c:pt>
                <c:pt idx="4651">
                  <c:v>2.3081309728577639</c:v>
                </c:pt>
                <c:pt idx="4652">
                  <c:v>2.3082669212701177</c:v>
                </c:pt>
                <c:pt idx="4653">
                  <c:v>2.3086883634623749</c:v>
                </c:pt>
                <c:pt idx="4654">
                  <c:v>2.309893139076773</c:v>
                </c:pt>
                <c:pt idx="4655">
                  <c:v>2.3110487727272728</c:v>
                </c:pt>
                <c:pt idx="4656">
                  <c:v>2.3120730313886471</c:v>
                </c:pt>
                <c:pt idx="4657">
                  <c:v>2.3127582857655504</c:v>
                </c:pt>
                <c:pt idx="4658">
                  <c:v>2.3132571279904308</c:v>
                </c:pt>
                <c:pt idx="4659">
                  <c:v>2.3141356001739886</c:v>
                </c:pt>
                <c:pt idx="4660">
                  <c:v>2.3150343726674643</c:v>
                </c:pt>
                <c:pt idx="4661">
                  <c:v>2.3152308330089166</c:v>
                </c:pt>
                <c:pt idx="4662">
                  <c:v>2.3155480545454545</c:v>
                </c:pt>
                <c:pt idx="4663">
                  <c:v>2.3162722291213571</c:v>
                </c:pt>
                <c:pt idx="4664">
                  <c:v>2.3173978069486734</c:v>
                </c:pt>
                <c:pt idx="4665">
                  <c:v>2.3184868068725528</c:v>
                </c:pt>
                <c:pt idx="4666">
                  <c:v>2.3188963341779032</c:v>
                </c:pt>
                <c:pt idx="4667">
                  <c:v>2.3189496714876032</c:v>
                </c:pt>
                <c:pt idx="4668">
                  <c:v>2.3189762291376685</c:v>
                </c:pt>
                <c:pt idx="4669">
                  <c:v>2.3193887014571555</c:v>
                </c:pt>
                <c:pt idx="4670">
                  <c:v>2.3203220876902999</c:v>
                </c:pt>
                <c:pt idx="4671">
                  <c:v>2.3211281505817749</c:v>
                </c:pt>
                <c:pt idx="4672">
                  <c:v>2.3215214373205741</c:v>
                </c:pt>
                <c:pt idx="4673">
                  <c:v>2.3216988782949111</c:v>
                </c:pt>
                <c:pt idx="4674">
                  <c:v>2.3226884507938235</c:v>
                </c:pt>
                <c:pt idx="4675">
                  <c:v>2.3244065380165293</c:v>
                </c:pt>
                <c:pt idx="4676">
                  <c:v>2.3254777197912135</c:v>
                </c:pt>
                <c:pt idx="4677">
                  <c:v>2.3258384574815136</c:v>
                </c:pt>
                <c:pt idx="4678">
                  <c:v>2.3259147396694213</c:v>
                </c:pt>
                <c:pt idx="4679">
                  <c:v>2.3259990451500649</c:v>
                </c:pt>
                <c:pt idx="4680">
                  <c:v>2.3262441492768597</c:v>
                </c:pt>
                <c:pt idx="4681">
                  <c:v>2.3271611058014354</c:v>
                </c:pt>
                <c:pt idx="4682">
                  <c:v>2.3273121915343626</c:v>
                </c:pt>
                <c:pt idx="4683">
                  <c:v>2.3284132657677254</c:v>
                </c:pt>
                <c:pt idx="4684">
                  <c:v>2.3295973385221838</c:v>
                </c:pt>
                <c:pt idx="4685">
                  <c:v>2.3299143046813837</c:v>
                </c:pt>
                <c:pt idx="4686">
                  <c:v>2.3297644084384515</c:v>
                </c:pt>
                <c:pt idx="4687">
                  <c:v>2.3301920554915179</c:v>
                </c:pt>
                <c:pt idx="4688">
                  <c:v>2.3309864668334059</c:v>
                </c:pt>
                <c:pt idx="4689">
                  <c:v>2.3320026716779036</c:v>
                </c:pt>
                <c:pt idx="4690">
                  <c:v>2.332690751995433</c:v>
                </c:pt>
                <c:pt idx="4691">
                  <c:v>2.3336695693562417</c:v>
                </c:pt>
                <c:pt idx="4692">
                  <c:v>2.3348586965365379</c:v>
                </c:pt>
                <c:pt idx="4693">
                  <c:v>2.3355916359558502</c:v>
                </c:pt>
                <c:pt idx="4694">
                  <c:v>2.3365861952370599</c:v>
                </c:pt>
                <c:pt idx="4695">
                  <c:v>2.3376996923608089</c:v>
                </c:pt>
                <c:pt idx="4696">
                  <c:v>2.3378521321117876</c:v>
                </c:pt>
                <c:pt idx="4697">
                  <c:v>2.3377335561331014</c:v>
                </c:pt>
                <c:pt idx="4698">
                  <c:v>2.3378437656589819</c:v>
                </c:pt>
                <c:pt idx="4699">
                  <c:v>2.3382997927359725</c:v>
                </c:pt>
                <c:pt idx="4700">
                  <c:v>2.3391861406916052</c:v>
                </c:pt>
                <c:pt idx="4701">
                  <c:v>2.3400731542137887</c:v>
                </c:pt>
                <c:pt idx="4702">
                  <c:v>2.341161029491083</c:v>
                </c:pt>
                <c:pt idx="4703">
                  <c:v>2.3421688583351457</c:v>
                </c:pt>
                <c:pt idx="4704">
                  <c:v>2.3428085433775556</c:v>
                </c:pt>
                <c:pt idx="4705">
                  <c:v>2.3434992012559808</c:v>
                </c:pt>
                <c:pt idx="4706">
                  <c:v>2.3438193417899087</c:v>
                </c:pt>
                <c:pt idx="4707">
                  <c:v>2.344237212483689</c:v>
                </c:pt>
                <c:pt idx="4708">
                  <c:v>2.3448149859069161</c:v>
                </c:pt>
                <c:pt idx="4709">
                  <c:v>2.3453696293877773</c:v>
                </c:pt>
                <c:pt idx="4710">
                  <c:v>2.3459066697477167</c:v>
                </c:pt>
                <c:pt idx="4711">
                  <c:v>2.3468432010113092</c:v>
                </c:pt>
                <c:pt idx="4712">
                  <c:v>2.347993669394302</c:v>
                </c:pt>
                <c:pt idx="4713">
                  <c:v>2.3490811072096562</c:v>
                </c:pt>
                <c:pt idx="4714">
                  <c:v>2.3498903772672901</c:v>
                </c:pt>
                <c:pt idx="4715">
                  <c:v>2.3504907024793393</c:v>
                </c:pt>
                <c:pt idx="4716">
                  <c:v>2.3508205151478903</c:v>
                </c:pt>
                <c:pt idx="4717">
                  <c:v>2.3504241440191387</c:v>
                </c:pt>
                <c:pt idx="4718">
                  <c:v>2.350500658982166</c:v>
                </c:pt>
                <c:pt idx="4719">
                  <c:v>2.3512936717050894</c:v>
                </c:pt>
                <c:pt idx="4720">
                  <c:v>2.3525404361026534</c:v>
                </c:pt>
                <c:pt idx="4721">
                  <c:v>2.3535329969986951</c:v>
                </c:pt>
                <c:pt idx="4722">
                  <c:v>2.3543968622988256</c:v>
                </c:pt>
                <c:pt idx="4723">
                  <c:v>2.3552145614451936</c:v>
                </c:pt>
                <c:pt idx="4724">
                  <c:v>2.3556025956937798</c:v>
                </c:pt>
                <c:pt idx="4725">
                  <c:v>2.3559943237222702</c:v>
                </c:pt>
                <c:pt idx="4726">
                  <c:v>2.3562033954110482</c:v>
                </c:pt>
                <c:pt idx="4727">
                  <c:v>2.35664512492388</c:v>
                </c:pt>
                <c:pt idx="4728">
                  <c:v>2.356855033133971</c:v>
                </c:pt>
                <c:pt idx="4729">
                  <c:v>2.3568789657351021</c:v>
                </c:pt>
                <c:pt idx="4730">
                  <c:v>2.3571368164854287</c:v>
                </c:pt>
                <c:pt idx="4731">
                  <c:v>2.3582034107329273</c:v>
                </c:pt>
                <c:pt idx="4732">
                  <c:v>2.3595695854284471</c:v>
                </c:pt>
                <c:pt idx="4733">
                  <c:v>2.3605811954110485</c:v>
                </c:pt>
                <c:pt idx="4734">
                  <c:v>2.3613828221944324</c:v>
                </c:pt>
                <c:pt idx="4735">
                  <c:v>2.3623345576228796</c:v>
                </c:pt>
                <c:pt idx="4736">
                  <c:v>2.3633240330578511</c:v>
                </c:pt>
                <c:pt idx="4737">
                  <c:v>2.3641191084330146</c:v>
                </c:pt>
                <c:pt idx="4738">
                  <c:v>2.3647378147292302</c:v>
                </c:pt>
                <c:pt idx="4739">
                  <c:v>2.3649701058068722</c:v>
                </c:pt>
                <c:pt idx="4740">
                  <c:v>2.3655546939158332</c:v>
                </c:pt>
                <c:pt idx="4741">
                  <c:v>2.3669142243964765</c:v>
                </c:pt>
                <c:pt idx="4742">
                  <c:v>2.3683979740756853</c:v>
                </c:pt>
                <c:pt idx="4743">
                  <c:v>2.3685947385384951</c:v>
                </c:pt>
                <c:pt idx="4744">
                  <c:v>2.3680849796052632</c:v>
                </c:pt>
                <c:pt idx="4745">
                  <c:v>2.3691210795563289</c:v>
                </c:pt>
                <c:pt idx="4746">
                  <c:v>2.3706399590528493</c:v>
                </c:pt>
                <c:pt idx="4747">
                  <c:v>2.3717279638212263</c:v>
                </c:pt>
                <c:pt idx="4748">
                  <c:v>2.372042287760983</c:v>
                </c:pt>
                <c:pt idx="4749">
                  <c:v>2.3720240064702041</c:v>
                </c:pt>
                <c:pt idx="4750">
                  <c:v>2.3728792195791648</c:v>
                </c:pt>
                <c:pt idx="4751">
                  <c:v>2.3746592037733802</c:v>
                </c:pt>
                <c:pt idx="4752">
                  <c:v>2.3761403849499785</c:v>
                </c:pt>
                <c:pt idx="4753">
                  <c:v>2.3768851981296217</c:v>
                </c:pt>
                <c:pt idx="4754">
                  <c:v>2.3766628354175734</c:v>
                </c:pt>
                <c:pt idx="4755">
                  <c:v>2.3761431379077864</c:v>
                </c:pt>
                <c:pt idx="4756">
                  <c:v>2.3769571481731187</c:v>
                </c:pt>
                <c:pt idx="4757">
                  <c:v>2.378433549244237</c:v>
                </c:pt>
                <c:pt idx="4758">
                  <c:v>2.3792525328131795</c:v>
                </c:pt>
                <c:pt idx="4759">
                  <c:v>2.3795565194758592</c:v>
                </c:pt>
                <c:pt idx="4760">
                  <c:v>2.3795808523923445</c:v>
                </c:pt>
                <c:pt idx="4761">
                  <c:v>2.3802592799967379</c:v>
                </c:pt>
                <c:pt idx="4762">
                  <c:v>2.3820861699760765</c:v>
                </c:pt>
                <c:pt idx="4763">
                  <c:v>2.3829281749401914</c:v>
                </c:pt>
                <c:pt idx="4764">
                  <c:v>2.3831005852979561</c:v>
                </c:pt>
                <c:pt idx="4765">
                  <c:v>2.3830436548499345</c:v>
                </c:pt>
                <c:pt idx="4766">
                  <c:v>2.3826500431220099</c:v>
                </c:pt>
                <c:pt idx="4767">
                  <c:v>2.3827125742659852</c:v>
                </c:pt>
                <c:pt idx="4768">
                  <c:v>2.3832554829545454</c:v>
                </c:pt>
                <c:pt idx="4769">
                  <c:v>2.3837173864506305</c:v>
                </c:pt>
                <c:pt idx="4770">
                  <c:v>2.3848884734123534</c:v>
                </c:pt>
                <c:pt idx="4771">
                  <c:v>2.3857326782296653</c:v>
                </c:pt>
                <c:pt idx="4772">
                  <c:v>2.3868796033492825</c:v>
                </c:pt>
                <c:pt idx="4773">
                  <c:v>2.3878595217703351</c:v>
                </c:pt>
                <c:pt idx="4774">
                  <c:v>2.3888900140713356</c:v>
                </c:pt>
                <c:pt idx="4775">
                  <c:v>2.3896406848738585</c:v>
                </c:pt>
                <c:pt idx="4776">
                  <c:v>2.3897557813179642</c:v>
                </c:pt>
                <c:pt idx="4777">
                  <c:v>2.3895526216180949</c:v>
                </c:pt>
                <c:pt idx="4778">
                  <c:v>2.3900940362222709</c:v>
                </c:pt>
                <c:pt idx="4779">
                  <c:v>2.3912757216833409</c:v>
                </c:pt>
                <c:pt idx="4780">
                  <c:v>2.3926393091561549</c:v>
                </c:pt>
                <c:pt idx="4781">
                  <c:v>2.3935238820030449</c:v>
                </c:pt>
                <c:pt idx="4782">
                  <c:v>2.3939343976076555</c:v>
                </c:pt>
                <c:pt idx="4783">
                  <c:v>2.3944408284090906</c:v>
                </c:pt>
                <c:pt idx="4784">
                  <c:v>2.3951002151805136</c:v>
                </c:pt>
                <c:pt idx="4785">
                  <c:v>2.3959804428827751</c:v>
                </c:pt>
                <c:pt idx="4786">
                  <c:v>2.3962616841017832</c:v>
                </c:pt>
                <c:pt idx="4787">
                  <c:v>2.3957605663331885</c:v>
                </c:pt>
                <c:pt idx="4788">
                  <c:v>2.3958595809917358</c:v>
                </c:pt>
                <c:pt idx="4789">
                  <c:v>2.3970804745106564</c:v>
                </c:pt>
                <c:pt idx="4790">
                  <c:v>2.3987524442583732</c:v>
                </c:pt>
                <c:pt idx="4791">
                  <c:v>2.3996142793062205</c:v>
                </c:pt>
                <c:pt idx="4792">
                  <c:v>2.3996528202696825</c:v>
                </c:pt>
                <c:pt idx="4793">
                  <c:v>2.4003992922140061</c:v>
                </c:pt>
                <c:pt idx="4794">
                  <c:v>2.4019269884351897</c:v>
                </c:pt>
                <c:pt idx="4795">
                  <c:v>2.4024587888755984</c:v>
                </c:pt>
                <c:pt idx="4796">
                  <c:v>2.4025027865756852</c:v>
                </c:pt>
                <c:pt idx="4797">
                  <c:v>2.4031480296541976</c:v>
                </c:pt>
                <c:pt idx="4798">
                  <c:v>2.403700985885167</c:v>
                </c:pt>
                <c:pt idx="4799">
                  <c:v>2.4032401720693781</c:v>
                </c:pt>
                <c:pt idx="4800">
                  <c:v>2.4029265649847762</c:v>
                </c:pt>
                <c:pt idx="4801">
                  <c:v>2.4036738534688995</c:v>
                </c:pt>
                <c:pt idx="4802">
                  <c:v>2.4061862059156156</c:v>
                </c:pt>
                <c:pt idx="4803">
                  <c:v>2.4086465316224448</c:v>
                </c:pt>
                <c:pt idx="4804">
                  <c:v>2.4093814116463683</c:v>
                </c:pt>
                <c:pt idx="4805">
                  <c:v>2.4087879623097002</c:v>
                </c:pt>
                <c:pt idx="4806">
                  <c:v>2.4086027368421052</c:v>
                </c:pt>
                <c:pt idx="4807">
                  <c:v>2.4092643401913874</c:v>
                </c:pt>
                <c:pt idx="4808">
                  <c:v>2.4107490940191387</c:v>
                </c:pt>
                <c:pt idx="4809">
                  <c:v>2.4114549107438017</c:v>
                </c:pt>
                <c:pt idx="4810">
                  <c:v>2.4119732538060021</c:v>
                </c:pt>
                <c:pt idx="4811">
                  <c:v>2.4125871281209221</c:v>
                </c:pt>
                <c:pt idx="4812">
                  <c:v>2.4131036814702047</c:v>
                </c:pt>
                <c:pt idx="4813">
                  <c:v>2.4137822387994783</c:v>
                </c:pt>
                <c:pt idx="4814">
                  <c:v>2.4143092815571987</c:v>
                </c:pt>
                <c:pt idx="4815">
                  <c:v>2.4149175729121359</c:v>
                </c:pt>
                <c:pt idx="4816">
                  <c:v>2.4158651261418012</c:v>
                </c:pt>
                <c:pt idx="4817">
                  <c:v>2.4164899181926924</c:v>
                </c:pt>
                <c:pt idx="4818">
                  <c:v>2.4169506576283162</c:v>
                </c:pt>
                <c:pt idx="4819">
                  <c:v>2.4175450514354067</c:v>
                </c:pt>
                <c:pt idx="4820">
                  <c:v>2.4183864998260112</c:v>
                </c:pt>
                <c:pt idx="4821">
                  <c:v>2.419076461461505</c:v>
                </c:pt>
                <c:pt idx="4822">
                  <c:v>2.4194804035830795</c:v>
                </c:pt>
                <c:pt idx="4823">
                  <c:v>2.4204646531046108</c:v>
                </c:pt>
                <c:pt idx="4824">
                  <c:v>2.4218510733634186</c:v>
                </c:pt>
                <c:pt idx="4825">
                  <c:v>2.4223493880600264</c:v>
                </c:pt>
                <c:pt idx="4826">
                  <c:v>2.4226770572422796</c:v>
                </c:pt>
                <c:pt idx="4827">
                  <c:v>2.4232901154741193</c:v>
                </c:pt>
                <c:pt idx="4828">
                  <c:v>2.4245156928229665</c:v>
                </c:pt>
                <c:pt idx="4829">
                  <c:v>2.4257320454327971</c:v>
                </c:pt>
                <c:pt idx="4830">
                  <c:v>2.426239997520661</c:v>
                </c:pt>
                <c:pt idx="4831">
                  <c:v>2.4263750216507178</c:v>
                </c:pt>
                <c:pt idx="4832">
                  <c:v>2.4267435201446279</c:v>
                </c:pt>
                <c:pt idx="4833">
                  <c:v>2.4280048815952586</c:v>
                </c:pt>
                <c:pt idx="4834">
                  <c:v>2.4293694202588081</c:v>
                </c:pt>
                <c:pt idx="4835">
                  <c:v>2.4295991695302304</c:v>
                </c:pt>
                <c:pt idx="4836">
                  <c:v>2.429252392458678</c:v>
                </c:pt>
                <c:pt idx="4837">
                  <c:v>2.4295189173662464</c:v>
                </c:pt>
                <c:pt idx="4838">
                  <c:v>2.4303959362875167</c:v>
                </c:pt>
                <c:pt idx="4839">
                  <c:v>2.4304931834710746</c:v>
                </c:pt>
                <c:pt idx="4840">
                  <c:v>2.4320071783166592</c:v>
                </c:pt>
                <c:pt idx="4841">
                  <c:v>2.4348044197477159</c:v>
                </c:pt>
                <c:pt idx="4842">
                  <c:v>2.4356918107927363</c:v>
                </c:pt>
                <c:pt idx="4843">
                  <c:v>2.4357779272020443</c:v>
                </c:pt>
                <c:pt idx="4844">
                  <c:v>2.4353763117442364</c:v>
                </c:pt>
                <c:pt idx="4845">
                  <c:v>2.4356353256035232</c:v>
                </c:pt>
                <c:pt idx="4846">
                  <c:v>2.4362709069704223</c:v>
                </c:pt>
                <c:pt idx="4847">
                  <c:v>2.4374108440191384</c:v>
                </c:pt>
                <c:pt idx="4848">
                  <c:v>2.4380069880926492</c:v>
                </c:pt>
                <c:pt idx="4849">
                  <c:v>2.4386932315789478</c:v>
                </c:pt>
                <c:pt idx="4850">
                  <c:v>2.4401150699380167</c:v>
                </c:pt>
                <c:pt idx="4851">
                  <c:v>2.4407676117768595</c:v>
                </c:pt>
                <c:pt idx="4852">
                  <c:v>2.4407789421052635</c:v>
                </c:pt>
                <c:pt idx="4853">
                  <c:v>2.4406513858199217</c:v>
                </c:pt>
                <c:pt idx="4854">
                  <c:v>2.440620523194867</c:v>
                </c:pt>
                <c:pt idx="4855">
                  <c:v>2.4409530457807742</c:v>
                </c:pt>
                <c:pt idx="4856">
                  <c:v>2.4421274289691173</c:v>
                </c:pt>
                <c:pt idx="4857">
                  <c:v>2.4432581517181382</c:v>
                </c:pt>
                <c:pt idx="4858">
                  <c:v>2.4443288048716836</c:v>
                </c:pt>
                <c:pt idx="4859">
                  <c:v>2.4451782852544586</c:v>
                </c:pt>
                <c:pt idx="4860">
                  <c:v>2.4463387484667245</c:v>
                </c:pt>
                <c:pt idx="4861">
                  <c:v>2.4473509557525013</c:v>
                </c:pt>
                <c:pt idx="4862">
                  <c:v>2.4478816777946939</c:v>
                </c:pt>
                <c:pt idx="4863">
                  <c:v>2.4486002553827753</c:v>
                </c:pt>
                <c:pt idx="4864">
                  <c:v>2.4495716895933013</c:v>
                </c:pt>
                <c:pt idx="4865">
                  <c:v>2.4501075467757722</c:v>
                </c:pt>
                <c:pt idx="4866">
                  <c:v>2.4502197407568511</c:v>
                </c:pt>
                <c:pt idx="4867">
                  <c:v>2.4508610885004352</c:v>
                </c:pt>
                <c:pt idx="4868">
                  <c:v>2.4512835314267076</c:v>
                </c:pt>
                <c:pt idx="4869">
                  <c:v>2.4514317895933013</c:v>
                </c:pt>
                <c:pt idx="4870">
                  <c:v>2.4519595593736407</c:v>
                </c:pt>
                <c:pt idx="4871">
                  <c:v>2.4529036391583299</c:v>
                </c:pt>
                <c:pt idx="4872">
                  <c:v>2.4541595936167897</c:v>
                </c:pt>
                <c:pt idx="4873">
                  <c:v>2.45472291892127</c:v>
                </c:pt>
                <c:pt idx="4874">
                  <c:v>2.4547044020389297</c:v>
                </c:pt>
                <c:pt idx="4875">
                  <c:v>2.4551348212266202</c:v>
                </c:pt>
                <c:pt idx="4876">
                  <c:v>2.4556621877446716</c:v>
                </c:pt>
                <c:pt idx="4877">
                  <c:v>2.4562146446280995</c:v>
                </c:pt>
                <c:pt idx="4878">
                  <c:v>2.457232842214006</c:v>
                </c:pt>
                <c:pt idx="4879">
                  <c:v>2.4590630906535456</c:v>
                </c:pt>
                <c:pt idx="4880">
                  <c:v>2.4606213713299261</c:v>
                </c:pt>
                <c:pt idx="4881">
                  <c:v>2.4616843428229664</c:v>
                </c:pt>
                <c:pt idx="4882">
                  <c:v>2.4617264898488473</c:v>
                </c:pt>
                <c:pt idx="4883">
                  <c:v>2.4617398988636365</c:v>
                </c:pt>
                <c:pt idx="4884">
                  <c:v>2.4619653596183126</c:v>
                </c:pt>
                <c:pt idx="4885">
                  <c:v>2.4622917341887773</c:v>
                </c:pt>
                <c:pt idx="4886">
                  <c:v>2.4630585606785562</c:v>
                </c:pt>
                <c:pt idx="4887">
                  <c:v>2.4639313030448022</c:v>
                </c:pt>
                <c:pt idx="4888">
                  <c:v>2.4644390446280995</c:v>
                </c:pt>
                <c:pt idx="4889">
                  <c:v>2.4650550955197912</c:v>
                </c:pt>
                <c:pt idx="4890">
                  <c:v>2.4658349975260982</c:v>
                </c:pt>
                <c:pt idx="4891">
                  <c:v>2.4672954868094825</c:v>
                </c:pt>
                <c:pt idx="4892">
                  <c:v>2.4679348593138326</c:v>
                </c:pt>
                <c:pt idx="4893">
                  <c:v>2.4675335925619835</c:v>
                </c:pt>
                <c:pt idx="4894">
                  <c:v>2.4676313456285341</c:v>
                </c:pt>
                <c:pt idx="4895">
                  <c:v>2.4683957859504129</c:v>
                </c:pt>
                <c:pt idx="4896">
                  <c:v>2.4690269049586777</c:v>
                </c:pt>
                <c:pt idx="4897">
                  <c:v>2.4692961776315787</c:v>
                </c:pt>
                <c:pt idx="4898">
                  <c:v>2.4701151096074381</c:v>
                </c:pt>
                <c:pt idx="4899">
                  <c:v>2.4710024176652889</c:v>
                </c:pt>
                <c:pt idx="4900">
                  <c:v>2.4718181106894304</c:v>
                </c:pt>
                <c:pt idx="4901">
                  <c:v>2.4727205975206612</c:v>
                </c:pt>
                <c:pt idx="4902">
                  <c:v>2.4731835379512832</c:v>
                </c:pt>
                <c:pt idx="4903">
                  <c:v>2.4738888641800778</c:v>
                </c:pt>
                <c:pt idx="4904">
                  <c:v>2.4745084102490216</c:v>
                </c:pt>
                <c:pt idx="4905">
                  <c:v>2.4756305256198345</c:v>
                </c:pt>
                <c:pt idx="4906">
                  <c:v>2.4761749015224011</c:v>
                </c:pt>
                <c:pt idx="4907">
                  <c:v>2.4769568812092215</c:v>
                </c:pt>
                <c:pt idx="4908">
                  <c:v>2.4777146264354069</c:v>
                </c:pt>
                <c:pt idx="4909">
                  <c:v>2.4775944457699</c:v>
                </c:pt>
                <c:pt idx="4910">
                  <c:v>2.4771479358416704</c:v>
                </c:pt>
                <c:pt idx="4911">
                  <c:v>2.4779461943181817</c:v>
                </c:pt>
                <c:pt idx="4912">
                  <c:v>2.4794012371683345</c:v>
                </c:pt>
                <c:pt idx="4913">
                  <c:v>2.4797813379730318</c:v>
                </c:pt>
                <c:pt idx="4914">
                  <c:v>2.4799823988255763</c:v>
                </c:pt>
                <c:pt idx="4915">
                  <c:v>2.4809783285232707</c:v>
                </c:pt>
                <c:pt idx="4916">
                  <c:v>2.4822974573782077</c:v>
                </c:pt>
                <c:pt idx="4917">
                  <c:v>2.4830021580306654</c:v>
                </c:pt>
                <c:pt idx="4918">
                  <c:v>2.4831489958677686</c:v>
                </c:pt>
                <c:pt idx="4919">
                  <c:v>2.4833470738636367</c:v>
                </c:pt>
                <c:pt idx="4920">
                  <c:v>2.484133896139626</c:v>
                </c:pt>
                <c:pt idx="4921">
                  <c:v>2.4854598454110488</c:v>
                </c:pt>
                <c:pt idx="4922">
                  <c:v>2.4869293567040023</c:v>
                </c:pt>
                <c:pt idx="4923">
                  <c:v>2.4877692757775125</c:v>
                </c:pt>
                <c:pt idx="4924">
                  <c:v>2.4878559807361897</c:v>
                </c:pt>
                <c:pt idx="4925">
                  <c:v>2.4875825130926494</c:v>
                </c:pt>
                <c:pt idx="4926">
                  <c:v>2.4872977537516316</c:v>
                </c:pt>
                <c:pt idx="4927">
                  <c:v>2.4897371683993037</c:v>
                </c:pt>
                <c:pt idx="4928">
                  <c:v>2.4919326443508045</c:v>
                </c:pt>
                <c:pt idx="4929">
                  <c:v>2.4932998767996954</c:v>
                </c:pt>
                <c:pt idx="4930">
                  <c:v>2.4934126670943892</c:v>
                </c:pt>
                <c:pt idx="4931">
                  <c:v>2.4935181798608093</c:v>
                </c:pt>
                <c:pt idx="4932">
                  <c:v>2.4937046121683344</c:v>
                </c:pt>
                <c:pt idx="4933">
                  <c:v>2.4933546736080903</c:v>
                </c:pt>
                <c:pt idx="4934">
                  <c:v>2.4937075177033496</c:v>
                </c:pt>
                <c:pt idx="4935">
                  <c:v>2.4943822987059594</c:v>
                </c:pt>
                <c:pt idx="4936">
                  <c:v>2.4948550413223138</c:v>
                </c:pt>
                <c:pt idx="4937">
                  <c:v>2.4958368125054369</c:v>
                </c:pt>
                <c:pt idx="4938">
                  <c:v>2.4972286914256197</c:v>
                </c:pt>
                <c:pt idx="4939">
                  <c:v>2.4986436210852543</c:v>
                </c:pt>
                <c:pt idx="4940">
                  <c:v>2.4994887441713787</c:v>
                </c:pt>
                <c:pt idx="4941">
                  <c:v>2.4995725860972162</c:v>
                </c:pt>
                <c:pt idx="4942">
                  <c:v>2.5000231486135278</c:v>
                </c:pt>
                <c:pt idx="4943">
                  <c:v>2.5010815968899522</c:v>
                </c:pt>
                <c:pt idx="4944">
                  <c:v>2.5018886521096126</c:v>
                </c:pt>
                <c:pt idx="4945">
                  <c:v>2.5026178056546327</c:v>
                </c:pt>
                <c:pt idx="4946">
                  <c:v>2.5029256559210524</c:v>
                </c:pt>
                <c:pt idx="4947">
                  <c:v>2.5034828836885601</c:v>
                </c:pt>
                <c:pt idx="4948">
                  <c:v>2.5044961135765553</c:v>
                </c:pt>
                <c:pt idx="4949">
                  <c:v>2.5058516480154416</c:v>
                </c:pt>
                <c:pt idx="4950">
                  <c:v>2.5066793141800785</c:v>
                </c:pt>
                <c:pt idx="4951">
                  <c:v>2.5075193738853851</c:v>
                </c:pt>
                <c:pt idx="4952">
                  <c:v>2.5084108356894306</c:v>
                </c:pt>
                <c:pt idx="4953">
                  <c:v>2.5084516550347979</c:v>
                </c:pt>
                <c:pt idx="4954">
                  <c:v>2.5087753276315787</c:v>
                </c:pt>
                <c:pt idx="4955">
                  <c:v>2.510262625032623</c:v>
                </c:pt>
                <c:pt idx="4956">
                  <c:v>2.5114773776261421</c:v>
                </c:pt>
                <c:pt idx="4957">
                  <c:v>2.5118145889952159</c:v>
                </c:pt>
                <c:pt idx="4958">
                  <c:v>2.5120292230100039</c:v>
                </c:pt>
                <c:pt idx="4959">
                  <c:v>2.512871763723358</c:v>
                </c:pt>
                <c:pt idx="4960">
                  <c:v>2.5143151115702476</c:v>
                </c:pt>
                <c:pt idx="4961">
                  <c:v>2.5159352518812526</c:v>
                </c:pt>
                <c:pt idx="4962">
                  <c:v>2.5168918071770339</c:v>
                </c:pt>
                <c:pt idx="4963">
                  <c:v>2.5166664015332754</c:v>
                </c:pt>
                <c:pt idx="4964">
                  <c:v>2.516328743627664</c:v>
                </c:pt>
                <c:pt idx="4965">
                  <c:v>2.5168199302414092</c:v>
                </c:pt>
                <c:pt idx="4966">
                  <c:v>2.5172991757285779</c:v>
                </c:pt>
                <c:pt idx="4967">
                  <c:v>2.5177754607438017</c:v>
                </c:pt>
                <c:pt idx="4968">
                  <c:v>2.51857637084602</c:v>
                </c:pt>
                <c:pt idx="4969">
                  <c:v>2.5196298624401918</c:v>
                </c:pt>
                <c:pt idx="4970">
                  <c:v>2.51990351669204</c:v>
                </c:pt>
                <c:pt idx="4971">
                  <c:v>2.5195157641800785</c:v>
                </c:pt>
                <c:pt idx="4972">
                  <c:v>2.5203423495867767</c:v>
                </c:pt>
                <c:pt idx="4973">
                  <c:v>2.5208014639789043</c:v>
                </c:pt>
                <c:pt idx="4974">
                  <c:v>2.5215503850587213</c:v>
                </c:pt>
                <c:pt idx="4975">
                  <c:v>2.5228453552468464</c:v>
                </c:pt>
                <c:pt idx="4976">
                  <c:v>2.5243903631578948</c:v>
                </c:pt>
                <c:pt idx="4977">
                  <c:v>2.5252773013212266</c:v>
                </c:pt>
                <c:pt idx="4978">
                  <c:v>2.5255998445302312</c:v>
                </c:pt>
                <c:pt idx="4979">
                  <c:v>2.5258227444976078</c:v>
                </c:pt>
                <c:pt idx="4980">
                  <c:v>2.5265931297846889</c:v>
                </c:pt>
                <c:pt idx="4981">
                  <c:v>2.5272068483090475</c:v>
                </c:pt>
                <c:pt idx="4982">
                  <c:v>2.5278161141365816</c:v>
                </c:pt>
                <c:pt idx="4983">
                  <c:v>2.5286328525119619</c:v>
                </c:pt>
                <c:pt idx="4984">
                  <c:v>2.5286304585471946</c:v>
                </c:pt>
                <c:pt idx="4985">
                  <c:v>2.5291001764952159</c:v>
                </c:pt>
                <c:pt idx="4986">
                  <c:v>2.5304634667137891</c:v>
                </c:pt>
                <c:pt idx="4987">
                  <c:v>2.5315537765985217</c:v>
                </c:pt>
                <c:pt idx="4988">
                  <c:v>2.5323159961722488</c:v>
                </c:pt>
                <c:pt idx="4989">
                  <c:v>2.5332810770933016</c:v>
                </c:pt>
                <c:pt idx="4990">
                  <c:v>2.5341323039963028</c:v>
                </c:pt>
                <c:pt idx="4991">
                  <c:v>2.5347517484775994</c:v>
                </c:pt>
                <c:pt idx="4992">
                  <c:v>2.5355427071661589</c:v>
                </c:pt>
                <c:pt idx="4993">
                  <c:v>2.5362530918334061</c:v>
                </c:pt>
                <c:pt idx="4994">
                  <c:v>2.5367438948292742</c:v>
                </c:pt>
                <c:pt idx="4995">
                  <c:v>2.5372361266637671</c:v>
                </c:pt>
                <c:pt idx="4996">
                  <c:v>2.5379407896041757</c:v>
                </c:pt>
                <c:pt idx="4997">
                  <c:v>2.5388682333351458</c:v>
                </c:pt>
                <c:pt idx="4998">
                  <c:v>2.5400139870867773</c:v>
                </c:pt>
                <c:pt idx="4999">
                  <c:v>2.5415060194649848</c:v>
                </c:pt>
                <c:pt idx="5000">
                  <c:v>2.5422803514571548</c:v>
                </c:pt>
                <c:pt idx="5001">
                  <c:v>2.5418851647237934</c:v>
                </c:pt>
                <c:pt idx="5002">
                  <c:v>2.5413954506307093</c:v>
                </c:pt>
                <c:pt idx="5003">
                  <c:v>2.541551480301218</c:v>
                </c:pt>
                <c:pt idx="5004">
                  <c:v>2.5426608218573294</c:v>
                </c:pt>
                <c:pt idx="5005">
                  <c:v>2.5446533869236632</c:v>
                </c:pt>
                <c:pt idx="5006">
                  <c:v>2.547894260896042</c:v>
                </c:pt>
                <c:pt idx="5007">
                  <c:v>2.5487676428610264</c:v>
                </c:pt>
                <c:pt idx="5008">
                  <c:v>2.5488100464767292</c:v>
                </c:pt>
                <c:pt idx="5009">
                  <c:v>2.5489193351620272</c:v>
                </c:pt>
                <c:pt idx="5010">
                  <c:v>2.5487077094388866</c:v>
                </c:pt>
                <c:pt idx="5011">
                  <c:v>2.5484735501522398</c:v>
                </c:pt>
                <c:pt idx="5012">
                  <c:v>2.5489927662190079</c:v>
                </c:pt>
                <c:pt idx="5013">
                  <c:v>2.5491801813777726</c:v>
                </c:pt>
                <c:pt idx="5014">
                  <c:v>2.5487299441061335</c:v>
                </c:pt>
                <c:pt idx="5015">
                  <c:v>2.5487610704327968</c:v>
                </c:pt>
                <c:pt idx="5016">
                  <c:v>2.5502247223575467</c:v>
                </c:pt>
                <c:pt idx="5017">
                  <c:v>2.5518232532405394</c:v>
                </c:pt>
                <c:pt idx="5018">
                  <c:v>2.5518991012831669</c:v>
                </c:pt>
                <c:pt idx="5019">
                  <c:v>2.5519714021531099</c:v>
                </c:pt>
                <c:pt idx="5020">
                  <c:v>2.5538065516311441</c:v>
                </c:pt>
                <c:pt idx="5021">
                  <c:v>2.5559782822966506</c:v>
                </c:pt>
                <c:pt idx="5022">
                  <c:v>2.5564830710526314</c:v>
                </c:pt>
                <c:pt idx="5023">
                  <c:v>2.5565549720585037</c:v>
                </c:pt>
                <c:pt idx="5024">
                  <c:v>2.556939135276207</c:v>
                </c:pt>
                <c:pt idx="5025">
                  <c:v>2.5585291790615488</c:v>
                </c:pt>
                <c:pt idx="5026">
                  <c:v>2.5596176953893002</c:v>
                </c:pt>
                <c:pt idx="5027">
                  <c:v>2.5603757034036541</c:v>
                </c:pt>
                <c:pt idx="5028">
                  <c:v>2.5613987218301437</c:v>
                </c:pt>
                <c:pt idx="5029">
                  <c:v>2.5618022110047849</c:v>
                </c:pt>
                <c:pt idx="5030">
                  <c:v>2.5621461537625057</c:v>
                </c:pt>
                <c:pt idx="5031">
                  <c:v>2.5625789486733366</c:v>
                </c:pt>
                <c:pt idx="5032">
                  <c:v>2.5633377963679864</c:v>
                </c:pt>
                <c:pt idx="5033">
                  <c:v>2.5641107295672034</c:v>
                </c:pt>
                <c:pt idx="5034">
                  <c:v>2.5646128128751631</c:v>
                </c:pt>
                <c:pt idx="5035">
                  <c:v>2.5645038975641583</c:v>
                </c:pt>
                <c:pt idx="5036">
                  <c:v>2.5648163294258377</c:v>
                </c:pt>
                <c:pt idx="5037">
                  <c:v>2.565919159156155</c:v>
                </c:pt>
                <c:pt idx="5038">
                  <c:v>2.5672871313614616</c:v>
                </c:pt>
                <c:pt idx="5039">
                  <c:v>2.5683393988038277</c:v>
                </c:pt>
                <c:pt idx="5040">
                  <c:v>2.5689795057416265</c:v>
                </c:pt>
                <c:pt idx="5041">
                  <c:v>2.5691356312418443</c:v>
                </c:pt>
                <c:pt idx="5042">
                  <c:v>2.5694051931111352</c:v>
                </c:pt>
                <c:pt idx="5043">
                  <c:v>2.5717113460635059</c:v>
                </c:pt>
                <c:pt idx="5044">
                  <c:v>2.5738371557851241</c:v>
                </c:pt>
                <c:pt idx="5045">
                  <c:v>2.5741841079164853</c:v>
                </c:pt>
                <c:pt idx="5046">
                  <c:v>2.5743133518105696</c:v>
                </c:pt>
                <c:pt idx="5047">
                  <c:v>2.5747859845041323</c:v>
                </c:pt>
                <c:pt idx="5048">
                  <c:v>2.5747543231404961</c:v>
                </c:pt>
                <c:pt idx="5049">
                  <c:v>2.5748897907024793</c:v>
                </c:pt>
                <c:pt idx="5050">
                  <c:v>2.5759618367007397</c:v>
                </c:pt>
                <c:pt idx="5051">
                  <c:v>2.5771226958242717</c:v>
                </c:pt>
                <c:pt idx="5052">
                  <c:v>2.5775720951391912</c:v>
                </c:pt>
                <c:pt idx="5053">
                  <c:v>2.5780552291267944</c:v>
                </c:pt>
                <c:pt idx="5054">
                  <c:v>2.5784601670073948</c:v>
                </c:pt>
                <c:pt idx="5055">
                  <c:v>2.5789910956502826</c:v>
                </c:pt>
                <c:pt idx="5056">
                  <c:v>2.5798319747716398</c:v>
                </c:pt>
                <c:pt idx="5057">
                  <c:v>2.5804445006524572</c:v>
                </c:pt>
                <c:pt idx="5058">
                  <c:v>2.5809958167029143</c:v>
                </c:pt>
                <c:pt idx="5059">
                  <c:v>2.5816838253044803</c:v>
                </c:pt>
                <c:pt idx="5060">
                  <c:v>2.582603530578512</c:v>
                </c:pt>
                <c:pt idx="5061">
                  <c:v>2.5831045073945194</c:v>
                </c:pt>
                <c:pt idx="5062">
                  <c:v>2.5830132634025662</c:v>
                </c:pt>
                <c:pt idx="5063">
                  <c:v>2.5828712308884301</c:v>
                </c:pt>
                <c:pt idx="5064">
                  <c:v>2.583780246291866</c:v>
                </c:pt>
                <c:pt idx="5065">
                  <c:v>2.5851587759080035</c:v>
                </c:pt>
                <c:pt idx="5066">
                  <c:v>2.5859543197042192</c:v>
                </c:pt>
                <c:pt idx="5067">
                  <c:v>2.5859319134406267</c:v>
                </c:pt>
                <c:pt idx="5068">
                  <c:v>2.5863100558884295</c:v>
                </c:pt>
                <c:pt idx="5069">
                  <c:v>2.5873482376359287</c:v>
                </c:pt>
                <c:pt idx="5070">
                  <c:v>2.5886414264680293</c:v>
                </c:pt>
                <c:pt idx="5071">
                  <c:v>2.5898318397129185</c:v>
                </c:pt>
                <c:pt idx="5072">
                  <c:v>2.5903852124401916</c:v>
                </c:pt>
                <c:pt idx="5073">
                  <c:v>2.5905748369834711</c:v>
                </c:pt>
                <c:pt idx="5074">
                  <c:v>2.5907813603632017</c:v>
                </c:pt>
                <c:pt idx="5075">
                  <c:v>2.5918557060026099</c:v>
                </c:pt>
                <c:pt idx="5076">
                  <c:v>2.5925938135167468</c:v>
                </c:pt>
                <c:pt idx="5077">
                  <c:v>2.5933580992605481</c:v>
                </c:pt>
                <c:pt idx="5078">
                  <c:v>2.593706104480209</c:v>
                </c:pt>
                <c:pt idx="5079">
                  <c:v>2.5940694037625054</c:v>
                </c:pt>
                <c:pt idx="5080">
                  <c:v>2.5949749838951721</c:v>
                </c:pt>
                <c:pt idx="5081">
                  <c:v>2.5963752918660288</c:v>
                </c:pt>
                <c:pt idx="5082">
                  <c:v>2.5976098655611133</c:v>
                </c:pt>
                <c:pt idx="5083">
                  <c:v>2.5980639566876902</c:v>
                </c:pt>
                <c:pt idx="5084">
                  <c:v>2.5985349432090037</c:v>
                </c:pt>
                <c:pt idx="5085">
                  <c:v>2.5992410947259681</c:v>
                </c:pt>
                <c:pt idx="5086">
                  <c:v>2.5991373891583303</c:v>
                </c:pt>
                <c:pt idx="5087">
                  <c:v>2.5994610123803827</c:v>
                </c:pt>
                <c:pt idx="5088">
                  <c:v>2.600039846770335</c:v>
                </c:pt>
                <c:pt idx="5089">
                  <c:v>2.6006940706611572</c:v>
                </c:pt>
                <c:pt idx="5090">
                  <c:v>2.601663559607438</c:v>
                </c:pt>
                <c:pt idx="5091">
                  <c:v>2.6027608557035666</c:v>
                </c:pt>
                <c:pt idx="5092">
                  <c:v>2.6036569260113094</c:v>
                </c:pt>
                <c:pt idx="5093">
                  <c:v>2.6043823809264901</c:v>
                </c:pt>
                <c:pt idx="5094">
                  <c:v>2.6057462008481944</c:v>
                </c:pt>
                <c:pt idx="5095">
                  <c:v>2.6076269614180072</c:v>
                </c:pt>
                <c:pt idx="5096">
                  <c:v>2.6089803504240976</c:v>
                </c:pt>
                <c:pt idx="5097">
                  <c:v>2.6093970872009571</c:v>
                </c:pt>
                <c:pt idx="5098">
                  <c:v>2.609967698999565</c:v>
                </c:pt>
                <c:pt idx="5099">
                  <c:v>2.6109275915615484</c:v>
                </c:pt>
                <c:pt idx="5100">
                  <c:v>2.6115998695411049</c:v>
                </c:pt>
                <c:pt idx="5101">
                  <c:v>2.6118767865919965</c:v>
                </c:pt>
                <c:pt idx="5102">
                  <c:v>2.6126183950902564</c:v>
                </c:pt>
                <c:pt idx="5103">
                  <c:v>2.6127922681383207</c:v>
                </c:pt>
                <c:pt idx="5104">
                  <c:v>2.6130600140930844</c:v>
                </c:pt>
                <c:pt idx="5105">
                  <c:v>2.613087704632449</c:v>
                </c:pt>
                <c:pt idx="5106">
                  <c:v>2.6132831296487602</c:v>
                </c:pt>
                <c:pt idx="5107">
                  <c:v>2.614158837320574</c:v>
                </c:pt>
                <c:pt idx="5108">
                  <c:v>2.6154702235537193</c:v>
                </c:pt>
                <c:pt idx="5109">
                  <c:v>2.616638591436494</c:v>
                </c:pt>
                <c:pt idx="5110">
                  <c:v>2.6183289408655939</c:v>
                </c:pt>
                <c:pt idx="5111">
                  <c:v>2.6189033684210528</c:v>
                </c:pt>
                <c:pt idx="5112">
                  <c:v>2.6188573642888215</c:v>
                </c:pt>
                <c:pt idx="5113">
                  <c:v>2.6186235113527623</c:v>
                </c:pt>
                <c:pt idx="5114">
                  <c:v>2.6187160678773385</c:v>
                </c:pt>
                <c:pt idx="5115">
                  <c:v>2.6191134940082645</c:v>
                </c:pt>
                <c:pt idx="5116">
                  <c:v>2.6198974512396696</c:v>
                </c:pt>
                <c:pt idx="5117">
                  <c:v>2.6214699566333191</c:v>
                </c:pt>
                <c:pt idx="5118">
                  <c:v>2.6224219551435408</c:v>
                </c:pt>
                <c:pt idx="5119">
                  <c:v>2.6220618275337104</c:v>
                </c:pt>
                <c:pt idx="5120">
                  <c:v>2.6216400867768597</c:v>
                </c:pt>
                <c:pt idx="5121">
                  <c:v>2.6221193858960419</c:v>
                </c:pt>
                <c:pt idx="5122">
                  <c:v>2.6229530474119183</c:v>
                </c:pt>
                <c:pt idx="5123">
                  <c:v>2.6235680692692473</c:v>
                </c:pt>
                <c:pt idx="5124">
                  <c:v>2.6240814971835582</c:v>
                </c:pt>
                <c:pt idx="5125">
                  <c:v>2.6254470929752065</c:v>
                </c:pt>
                <c:pt idx="5126">
                  <c:v>2.6271966149304045</c:v>
                </c:pt>
                <c:pt idx="5127">
                  <c:v>2.628755283036103</c:v>
                </c:pt>
                <c:pt idx="5128">
                  <c:v>2.6295096510330582</c:v>
                </c:pt>
                <c:pt idx="5129">
                  <c:v>2.6299420386472381</c:v>
                </c:pt>
                <c:pt idx="5130">
                  <c:v>2.6307877186004784</c:v>
                </c:pt>
                <c:pt idx="5131">
                  <c:v>2.6314037690300132</c:v>
                </c:pt>
                <c:pt idx="5132">
                  <c:v>2.6325240110482819</c:v>
                </c:pt>
                <c:pt idx="5133">
                  <c:v>2.6334083992007398</c:v>
                </c:pt>
                <c:pt idx="5134">
                  <c:v>2.6337160963897346</c:v>
                </c:pt>
                <c:pt idx="5135">
                  <c:v>2.6336689608851676</c:v>
                </c:pt>
                <c:pt idx="5136">
                  <c:v>2.6338885707155288</c:v>
                </c:pt>
                <c:pt idx="5137">
                  <c:v>2.6343981078947367</c:v>
                </c:pt>
                <c:pt idx="5138">
                  <c:v>2.6356172597651151</c:v>
                </c:pt>
                <c:pt idx="5139">
                  <c:v>2.6368304083840801</c:v>
                </c:pt>
                <c:pt idx="5140">
                  <c:v>2.6375391991083079</c:v>
                </c:pt>
                <c:pt idx="5141">
                  <c:v>2.6382527056981293</c:v>
                </c:pt>
                <c:pt idx="5142">
                  <c:v>2.6393844053882121</c:v>
                </c:pt>
                <c:pt idx="5143">
                  <c:v>2.6399775829599825</c:v>
                </c:pt>
                <c:pt idx="5144">
                  <c:v>2.6402544056981299</c:v>
                </c:pt>
                <c:pt idx="5145">
                  <c:v>2.6409850935189207</c:v>
                </c:pt>
                <c:pt idx="5146">
                  <c:v>2.6420137728197042</c:v>
                </c:pt>
                <c:pt idx="5147">
                  <c:v>2.6430040162135713</c:v>
                </c:pt>
                <c:pt idx="5148">
                  <c:v>2.6443772969334494</c:v>
                </c:pt>
                <c:pt idx="5149">
                  <c:v>2.6447644105426273</c:v>
                </c:pt>
                <c:pt idx="5150">
                  <c:v>2.6447147429752067</c:v>
                </c:pt>
                <c:pt idx="5151">
                  <c:v>2.6449830517725097</c:v>
                </c:pt>
                <c:pt idx="5152">
                  <c:v>2.6455584986678988</c:v>
                </c:pt>
                <c:pt idx="5153">
                  <c:v>2.6464970028708135</c:v>
                </c:pt>
                <c:pt idx="5154">
                  <c:v>2.6478618610428453</c:v>
                </c:pt>
                <c:pt idx="5155">
                  <c:v>2.6486538641148325</c:v>
                </c:pt>
                <c:pt idx="5156">
                  <c:v>2.6483631648869075</c:v>
                </c:pt>
                <c:pt idx="5157">
                  <c:v>2.6490720204219227</c:v>
                </c:pt>
                <c:pt idx="5158">
                  <c:v>2.6505966994345367</c:v>
                </c:pt>
                <c:pt idx="5159">
                  <c:v>2.6521588856459331</c:v>
                </c:pt>
                <c:pt idx="5160">
                  <c:v>2.6523046109939106</c:v>
                </c:pt>
                <c:pt idx="5161">
                  <c:v>2.6526605105589387</c:v>
                </c:pt>
                <c:pt idx="5162">
                  <c:v>2.6533487039582431</c:v>
                </c:pt>
                <c:pt idx="5163">
                  <c:v>2.6552023774684645</c:v>
                </c:pt>
                <c:pt idx="5164">
                  <c:v>2.6571441972923009</c:v>
                </c:pt>
                <c:pt idx="5165">
                  <c:v>2.6580951386907348</c:v>
                </c:pt>
                <c:pt idx="5166">
                  <c:v>2.6582018016855149</c:v>
                </c:pt>
                <c:pt idx="5167">
                  <c:v>2.6577439505002176</c:v>
                </c:pt>
                <c:pt idx="5168">
                  <c:v>2.6582306693344937</c:v>
                </c:pt>
                <c:pt idx="5169">
                  <c:v>2.6591503281861675</c:v>
                </c:pt>
                <c:pt idx="5170">
                  <c:v>2.659718960085907</c:v>
                </c:pt>
                <c:pt idx="5171">
                  <c:v>2.6597215220095691</c:v>
                </c:pt>
                <c:pt idx="5172">
                  <c:v>2.6599391369073508</c:v>
                </c:pt>
                <c:pt idx="5173">
                  <c:v>2.6607599117986083</c:v>
                </c:pt>
                <c:pt idx="5174">
                  <c:v>2.6623218164364943</c:v>
                </c:pt>
                <c:pt idx="5175">
                  <c:v>2.6636658088897347</c:v>
                </c:pt>
                <c:pt idx="5176">
                  <c:v>2.6644467795508917</c:v>
                </c:pt>
                <c:pt idx="5177">
                  <c:v>2.6653143163114401</c:v>
                </c:pt>
                <c:pt idx="5178">
                  <c:v>2.6655876529741191</c:v>
                </c:pt>
                <c:pt idx="5179">
                  <c:v>2.6653398316985646</c:v>
                </c:pt>
                <c:pt idx="5180">
                  <c:v>2.665724912048717</c:v>
                </c:pt>
                <c:pt idx="5181">
                  <c:v>2.6661319612875167</c:v>
                </c:pt>
                <c:pt idx="5182">
                  <c:v>2.6669539186059157</c:v>
                </c:pt>
                <c:pt idx="5183">
                  <c:v>2.6682478099989124</c:v>
                </c:pt>
                <c:pt idx="5184">
                  <c:v>2.6693141068127448</c:v>
                </c:pt>
                <c:pt idx="5185">
                  <c:v>2.6700123453621143</c:v>
                </c:pt>
                <c:pt idx="5186">
                  <c:v>2.6704618211613744</c:v>
                </c:pt>
                <c:pt idx="5187">
                  <c:v>2.6712770863310134</c:v>
                </c:pt>
                <c:pt idx="5188">
                  <c:v>2.6721976772074818</c:v>
                </c:pt>
                <c:pt idx="5189">
                  <c:v>2.6725452365104392</c:v>
                </c:pt>
                <c:pt idx="5190">
                  <c:v>2.6728849013429752</c:v>
                </c:pt>
                <c:pt idx="5191">
                  <c:v>2.6738457605045669</c:v>
                </c:pt>
                <c:pt idx="5192">
                  <c:v>2.6755793937364074</c:v>
                </c:pt>
                <c:pt idx="5193">
                  <c:v>2.6767926367551111</c:v>
                </c:pt>
                <c:pt idx="5194">
                  <c:v>2.6764848639082208</c:v>
                </c:pt>
                <c:pt idx="5195">
                  <c:v>2.6766155293932146</c:v>
                </c:pt>
                <c:pt idx="5196">
                  <c:v>2.67778871046107</c:v>
                </c:pt>
                <c:pt idx="5197">
                  <c:v>2.6797146656481079</c:v>
                </c:pt>
                <c:pt idx="5198">
                  <c:v>2.6813060525500219</c:v>
                </c:pt>
                <c:pt idx="5199">
                  <c:v>2.6816334675837319</c:v>
                </c:pt>
                <c:pt idx="5200">
                  <c:v>2.6808793758699436</c:v>
                </c:pt>
                <c:pt idx="5201">
                  <c:v>2.6807634847977386</c:v>
                </c:pt>
                <c:pt idx="5202">
                  <c:v>2.6816289421052635</c:v>
                </c:pt>
                <c:pt idx="5203">
                  <c:v>2.6832387870215313</c:v>
                </c:pt>
                <c:pt idx="5204">
                  <c:v>2.6842477173010004</c:v>
                </c:pt>
                <c:pt idx="5205">
                  <c:v>2.6850537314484555</c:v>
                </c:pt>
                <c:pt idx="5206">
                  <c:v>2.6857493253425404</c:v>
                </c:pt>
                <c:pt idx="5207">
                  <c:v>2.6863792859504132</c:v>
                </c:pt>
                <c:pt idx="5208">
                  <c:v>2.6871562217268381</c:v>
                </c:pt>
                <c:pt idx="5209">
                  <c:v>2.6881626653327535</c:v>
                </c:pt>
                <c:pt idx="5210">
                  <c:v>2.689564672248804</c:v>
                </c:pt>
                <c:pt idx="5211">
                  <c:v>2.6901853703892997</c:v>
                </c:pt>
                <c:pt idx="5212">
                  <c:v>2.6901931884623749</c:v>
                </c:pt>
                <c:pt idx="5213">
                  <c:v>2.6902045190082648</c:v>
                </c:pt>
                <c:pt idx="5214">
                  <c:v>2.691277214256198</c:v>
                </c:pt>
                <c:pt idx="5215">
                  <c:v>2.6929379239615052</c:v>
                </c:pt>
                <c:pt idx="5216">
                  <c:v>2.693668247216181</c:v>
                </c:pt>
                <c:pt idx="5217">
                  <c:v>2.6937605842105263</c:v>
                </c:pt>
                <c:pt idx="5218">
                  <c:v>2.6941798808829929</c:v>
                </c:pt>
                <c:pt idx="5219">
                  <c:v>2.6945854446770339</c:v>
                </c:pt>
                <c:pt idx="5220">
                  <c:v>2.6951557292192256</c:v>
                </c:pt>
                <c:pt idx="5221">
                  <c:v>2.6954271060352331</c:v>
                </c:pt>
                <c:pt idx="5222">
                  <c:v>2.6961345317964334</c:v>
                </c:pt>
                <c:pt idx="5223">
                  <c:v>2.6967517942148764</c:v>
                </c:pt>
                <c:pt idx="5224">
                  <c:v>2.6973005070682903</c:v>
                </c:pt>
                <c:pt idx="5225">
                  <c:v>2.6977992776424533</c:v>
                </c:pt>
                <c:pt idx="5226">
                  <c:v>2.698433613500435</c:v>
                </c:pt>
                <c:pt idx="5227">
                  <c:v>2.6990125451609397</c:v>
                </c:pt>
                <c:pt idx="5228">
                  <c:v>2.6994025068181822</c:v>
                </c:pt>
                <c:pt idx="5229">
                  <c:v>2.7001321632775119</c:v>
                </c:pt>
                <c:pt idx="5230">
                  <c:v>2.7011658967757719</c:v>
                </c:pt>
                <c:pt idx="5231">
                  <c:v>2.7022431769193127</c:v>
                </c:pt>
                <c:pt idx="5232">
                  <c:v>2.7029106128479774</c:v>
                </c:pt>
                <c:pt idx="5233">
                  <c:v>2.7022860626250544</c:v>
                </c:pt>
                <c:pt idx="5234">
                  <c:v>2.7030202063070905</c:v>
                </c:pt>
                <c:pt idx="5235">
                  <c:v>2.7051085684264899</c:v>
                </c:pt>
                <c:pt idx="5236">
                  <c:v>2.706332614794476</c:v>
                </c:pt>
                <c:pt idx="5237">
                  <c:v>2.7062798954545455</c:v>
                </c:pt>
                <c:pt idx="5238">
                  <c:v>2.7063609443344929</c:v>
                </c:pt>
                <c:pt idx="5239">
                  <c:v>2.707157733188343</c:v>
                </c:pt>
                <c:pt idx="5240">
                  <c:v>2.7080078420454545</c:v>
                </c:pt>
                <c:pt idx="5241">
                  <c:v>2.708513547172684</c:v>
                </c:pt>
                <c:pt idx="5242">
                  <c:v>2.7086540742931708</c:v>
                </c:pt>
                <c:pt idx="5243">
                  <c:v>2.7098604899086558</c:v>
                </c:pt>
                <c:pt idx="5244">
                  <c:v>2.7118526501739892</c:v>
                </c:pt>
                <c:pt idx="5245">
                  <c:v>2.7129270222270554</c:v>
                </c:pt>
                <c:pt idx="5246">
                  <c:v>2.7130513790343627</c:v>
                </c:pt>
                <c:pt idx="5247">
                  <c:v>2.7134207753914747</c:v>
                </c:pt>
                <c:pt idx="5248">
                  <c:v>2.7139410477381469</c:v>
                </c:pt>
                <c:pt idx="5249">
                  <c:v>2.7139822026968248</c:v>
                </c:pt>
                <c:pt idx="5250">
                  <c:v>2.71415728187799</c:v>
                </c:pt>
                <c:pt idx="5251">
                  <c:v>2.7151288845693777</c:v>
                </c:pt>
                <c:pt idx="5252">
                  <c:v>2.7168819038495</c:v>
                </c:pt>
                <c:pt idx="5253">
                  <c:v>2.7174012457590262</c:v>
                </c:pt>
                <c:pt idx="5254">
                  <c:v>2.7184916357655502</c:v>
                </c:pt>
                <c:pt idx="5255">
                  <c:v>2.7198509940463245</c:v>
                </c:pt>
                <c:pt idx="5256">
                  <c:v>2.7209709742387993</c:v>
                </c:pt>
                <c:pt idx="5257">
                  <c:v>2.7209840044965201</c:v>
                </c:pt>
                <c:pt idx="5258">
                  <c:v>2.7204827733471073</c:v>
                </c:pt>
                <c:pt idx="5259">
                  <c:v>2.7208888622009568</c:v>
                </c:pt>
                <c:pt idx="5260">
                  <c:v>2.7218221507177032</c:v>
                </c:pt>
                <c:pt idx="5261">
                  <c:v>2.7228217278164424</c:v>
                </c:pt>
                <c:pt idx="5262">
                  <c:v>2.7238367964441066</c:v>
                </c:pt>
                <c:pt idx="5263">
                  <c:v>2.7246834856785562</c:v>
                </c:pt>
                <c:pt idx="5264">
                  <c:v>2.7258911913875599</c:v>
                </c:pt>
                <c:pt idx="5265">
                  <c:v>2.7276595747009571</c:v>
                </c:pt>
                <c:pt idx="5266">
                  <c:v>2.7291794016420186</c:v>
                </c:pt>
                <c:pt idx="5267">
                  <c:v>2.7300911932688128</c:v>
                </c:pt>
                <c:pt idx="5268">
                  <c:v>2.7302962533601565</c:v>
                </c:pt>
                <c:pt idx="5269">
                  <c:v>2.7305394285558942</c:v>
                </c:pt>
                <c:pt idx="5270">
                  <c:v>2.7309958556274467</c:v>
                </c:pt>
                <c:pt idx="5271">
                  <c:v>2.7315853023162244</c:v>
                </c:pt>
                <c:pt idx="5272">
                  <c:v>2.732222411678991</c:v>
                </c:pt>
                <c:pt idx="5273">
                  <c:v>2.7326134681546326</c:v>
                </c:pt>
                <c:pt idx="5274">
                  <c:v>2.7337229907296652</c:v>
                </c:pt>
                <c:pt idx="5275">
                  <c:v>2.7348103609232282</c:v>
                </c:pt>
                <c:pt idx="5276">
                  <c:v>2.7347397749021316</c:v>
                </c:pt>
                <c:pt idx="5277">
                  <c:v>2.734554318682036</c:v>
                </c:pt>
                <c:pt idx="5278">
                  <c:v>2.734758840909091</c:v>
                </c:pt>
                <c:pt idx="5279">
                  <c:v>2.7357878939647677</c:v>
                </c:pt>
                <c:pt idx="5280">
                  <c:v>2.7370684090909094</c:v>
                </c:pt>
                <c:pt idx="5281">
                  <c:v>2.7382121257503265</c:v>
                </c:pt>
                <c:pt idx="5282">
                  <c:v>2.7387277530013048</c:v>
                </c:pt>
                <c:pt idx="5283">
                  <c:v>2.7386865724227922</c:v>
                </c:pt>
                <c:pt idx="5284">
                  <c:v>2.7391621611026533</c:v>
                </c:pt>
                <c:pt idx="5285">
                  <c:v>2.7407684066876903</c:v>
                </c:pt>
                <c:pt idx="5286">
                  <c:v>2.7419631084058285</c:v>
                </c:pt>
                <c:pt idx="5287">
                  <c:v>2.7430363149793391</c:v>
                </c:pt>
                <c:pt idx="5288">
                  <c:v>2.7434695081013487</c:v>
                </c:pt>
                <c:pt idx="5289">
                  <c:v>2.7431642902566336</c:v>
                </c:pt>
                <c:pt idx="5290">
                  <c:v>2.7432693641148327</c:v>
                </c:pt>
                <c:pt idx="5291">
                  <c:v>2.744659513875598</c:v>
                </c:pt>
                <c:pt idx="5292">
                  <c:v>2.746253266055894</c:v>
                </c:pt>
                <c:pt idx="5293">
                  <c:v>2.7476108429099604</c:v>
                </c:pt>
                <c:pt idx="5294">
                  <c:v>2.7485409123260114</c:v>
                </c:pt>
                <c:pt idx="5295">
                  <c:v>2.749656783623315</c:v>
                </c:pt>
                <c:pt idx="5296">
                  <c:v>2.7508773777076989</c:v>
                </c:pt>
                <c:pt idx="5297">
                  <c:v>2.7513313710798175</c:v>
                </c:pt>
                <c:pt idx="5298">
                  <c:v>2.7520058520769899</c:v>
                </c:pt>
                <c:pt idx="5299">
                  <c:v>2.7523952105263159</c:v>
                </c:pt>
                <c:pt idx="5300">
                  <c:v>2.7531954307307522</c:v>
                </c:pt>
                <c:pt idx="5301">
                  <c:v>2.7536349091452803</c:v>
                </c:pt>
                <c:pt idx="5302">
                  <c:v>2.7543184723684213</c:v>
                </c:pt>
                <c:pt idx="5303">
                  <c:v>2.7549845185732926</c:v>
                </c:pt>
                <c:pt idx="5304">
                  <c:v>2.7559372549260548</c:v>
                </c:pt>
                <c:pt idx="5305">
                  <c:v>2.7567584240539369</c:v>
                </c:pt>
                <c:pt idx="5306">
                  <c:v>2.7574950818616788</c:v>
                </c:pt>
                <c:pt idx="5307">
                  <c:v>2.757631758971292</c:v>
                </c:pt>
                <c:pt idx="5308">
                  <c:v>2.7579808000000003</c:v>
                </c:pt>
                <c:pt idx="5309">
                  <c:v>2.7585001646531104</c:v>
                </c:pt>
                <c:pt idx="5310">
                  <c:v>2.7592545734667251</c:v>
                </c:pt>
                <c:pt idx="5311">
                  <c:v>2.7600280191170072</c:v>
                </c:pt>
                <c:pt idx="5312">
                  <c:v>2.7613806352762071</c:v>
                </c:pt>
                <c:pt idx="5313">
                  <c:v>2.7625239173010003</c:v>
                </c:pt>
                <c:pt idx="5314">
                  <c:v>2.7628290961070032</c:v>
                </c:pt>
                <c:pt idx="5315">
                  <c:v>2.7631251561439756</c:v>
                </c:pt>
                <c:pt idx="5316">
                  <c:v>2.76340977454328</c:v>
                </c:pt>
                <c:pt idx="5317">
                  <c:v>2.7640143176381033</c:v>
                </c:pt>
                <c:pt idx="5318">
                  <c:v>2.765030107612005</c:v>
                </c:pt>
                <c:pt idx="5319">
                  <c:v>2.7655837903871254</c:v>
                </c:pt>
                <c:pt idx="5320">
                  <c:v>2.7663555395334929</c:v>
                </c:pt>
                <c:pt idx="5321">
                  <c:v>2.7670528324380168</c:v>
                </c:pt>
                <c:pt idx="5322">
                  <c:v>2.7675752056220095</c:v>
                </c:pt>
                <c:pt idx="5323">
                  <c:v>2.7682720165289258</c:v>
                </c:pt>
                <c:pt idx="5324">
                  <c:v>2.7695236052631582</c:v>
                </c:pt>
                <c:pt idx="5325">
                  <c:v>2.7711348436004788</c:v>
                </c:pt>
                <c:pt idx="5326">
                  <c:v>2.771723991126577</c:v>
                </c:pt>
                <c:pt idx="5327">
                  <c:v>2.7718792098303608</c:v>
                </c:pt>
                <c:pt idx="5328">
                  <c:v>2.7725392734504131</c:v>
                </c:pt>
                <c:pt idx="5329">
                  <c:v>2.7730948237277078</c:v>
                </c:pt>
                <c:pt idx="5330">
                  <c:v>2.7734629840909091</c:v>
                </c:pt>
                <c:pt idx="5331">
                  <c:v>2.7734005328403653</c:v>
                </c:pt>
                <c:pt idx="5332">
                  <c:v>2.7737732767888215</c:v>
                </c:pt>
                <c:pt idx="5333">
                  <c:v>2.7747786868421049</c:v>
                </c:pt>
                <c:pt idx="5334">
                  <c:v>2.7762409475859071</c:v>
                </c:pt>
                <c:pt idx="5335">
                  <c:v>2.7770481024684646</c:v>
                </c:pt>
                <c:pt idx="5336">
                  <c:v>2.7776555286265765</c:v>
                </c:pt>
                <c:pt idx="5337">
                  <c:v>2.778613972727273</c:v>
                </c:pt>
                <c:pt idx="5338">
                  <c:v>2.7794668219443239</c:v>
                </c:pt>
                <c:pt idx="5339">
                  <c:v>2.7797884614180077</c:v>
                </c:pt>
                <c:pt idx="5340">
                  <c:v>2.7804275748151372</c:v>
                </c:pt>
                <c:pt idx="5341">
                  <c:v>2.7811714120269686</c:v>
                </c:pt>
                <c:pt idx="5342">
                  <c:v>2.7821751134623751</c:v>
                </c:pt>
                <c:pt idx="5343">
                  <c:v>2.7831547567203136</c:v>
                </c:pt>
                <c:pt idx="5344">
                  <c:v>2.7836113596835581</c:v>
                </c:pt>
                <c:pt idx="5345">
                  <c:v>2.7836538107329272</c:v>
                </c:pt>
                <c:pt idx="5346">
                  <c:v>2.7834219252337977</c:v>
                </c:pt>
                <c:pt idx="5347">
                  <c:v>2.7840074265332757</c:v>
                </c:pt>
                <c:pt idx="5348">
                  <c:v>2.7848823795454543</c:v>
                </c:pt>
                <c:pt idx="5349">
                  <c:v>2.7856991442420616</c:v>
                </c:pt>
                <c:pt idx="5350">
                  <c:v>2.7867337259025664</c:v>
                </c:pt>
                <c:pt idx="5351">
                  <c:v>2.7877356461939975</c:v>
                </c:pt>
                <c:pt idx="5352">
                  <c:v>2.789403033014354</c:v>
                </c:pt>
                <c:pt idx="5353">
                  <c:v>2.7902389312092213</c:v>
                </c:pt>
                <c:pt idx="5354">
                  <c:v>2.7904005317203135</c:v>
                </c:pt>
                <c:pt idx="5355">
                  <c:v>2.7909899542627232</c:v>
                </c:pt>
                <c:pt idx="5356">
                  <c:v>2.7917666666050458</c:v>
                </c:pt>
                <c:pt idx="5357">
                  <c:v>2.7925262595313183</c:v>
                </c:pt>
                <c:pt idx="5358">
                  <c:v>2.7926647094388866</c:v>
                </c:pt>
                <c:pt idx="5359">
                  <c:v>2.7926788576446282</c:v>
                </c:pt>
                <c:pt idx="5360">
                  <c:v>2.7936149982709879</c:v>
                </c:pt>
                <c:pt idx="5361">
                  <c:v>2.7966708328675516</c:v>
                </c:pt>
                <c:pt idx="5362">
                  <c:v>2.798007407264028</c:v>
                </c:pt>
                <c:pt idx="5363">
                  <c:v>2.798545046395172</c:v>
                </c:pt>
                <c:pt idx="5364">
                  <c:v>2.7986453067311876</c:v>
                </c:pt>
                <c:pt idx="5365">
                  <c:v>2.7986648336559377</c:v>
                </c:pt>
                <c:pt idx="5366">
                  <c:v>2.799032837799043</c:v>
                </c:pt>
                <c:pt idx="5367">
                  <c:v>2.7994342430023926</c:v>
                </c:pt>
                <c:pt idx="5368">
                  <c:v>2.79959325615485</c:v>
                </c:pt>
                <c:pt idx="5369">
                  <c:v>2.8006629738799478</c:v>
                </c:pt>
                <c:pt idx="5370">
                  <c:v>2.8021069451609395</c:v>
                </c:pt>
                <c:pt idx="5371">
                  <c:v>2.8029863393866896</c:v>
                </c:pt>
                <c:pt idx="5372">
                  <c:v>2.8033708099173551</c:v>
                </c:pt>
                <c:pt idx="5373">
                  <c:v>2.8039779948999564</c:v>
                </c:pt>
                <c:pt idx="5374">
                  <c:v>2.8049699664310572</c:v>
                </c:pt>
                <c:pt idx="5375">
                  <c:v>2.8056370682851242</c:v>
                </c:pt>
                <c:pt idx="5376">
                  <c:v>2.8061666297303174</c:v>
                </c:pt>
                <c:pt idx="5377">
                  <c:v>2.8066700137451068</c:v>
                </c:pt>
                <c:pt idx="5378">
                  <c:v>2.8074452993964769</c:v>
                </c:pt>
                <c:pt idx="5379">
                  <c:v>2.8082954448890827</c:v>
                </c:pt>
                <c:pt idx="5380">
                  <c:v>2.8096717831774685</c:v>
                </c:pt>
                <c:pt idx="5381">
                  <c:v>2.8112556635493693</c:v>
                </c:pt>
                <c:pt idx="5382">
                  <c:v>2.8119198524521534</c:v>
                </c:pt>
                <c:pt idx="5383">
                  <c:v>2.8120203224934754</c:v>
                </c:pt>
                <c:pt idx="5384">
                  <c:v>2.8119397895171816</c:v>
                </c:pt>
                <c:pt idx="5385">
                  <c:v>2.8126654979882559</c:v>
                </c:pt>
                <c:pt idx="5386">
                  <c:v>2.8132511465854724</c:v>
                </c:pt>
                <c:pt idx="5387">
                  <c:v>2.8135732283601569</c:v>
                </c:pt>
                <c:pt idx="5388">
                  <c:v>2.8137978059808613</c:v>
                </c:pt>
                <c:pt idx="5389">
                  <c:v>2.8138910851185295</c:v>
                </c:pt>
                <c:pt idx="5390">
                  <c:v>2.8146678353632018</c:v>
                </c:pt>
                <c:pt idx="5391">
                  <c:v>2.8156927447042195</c:v>
                </c:pt>
                <c:pt idx="5392">
                  <c:v>2.8167037645498043</c:v>
                </c:pt>
                <c:pt idx="5393">
                  <c:v>2.8173318577642452</c:v>
                </c:pt>
                <c:pt idx="5394">
                  <c:v>2.8183443774358414</c:v>
                </c:pt>
                <c:pt idx="5395">
                  <c:v>2.8200405253914744</c:v>
                </c:pt>
                <c:pt idx="5396">
                  <c:v>2.8216613413658114</c:v>
                </c:pt>
                <c:pt idx="5397">
                  <c:v>2.8219752285287085</c:v>
                </c:pt>
                <c:pt idx="5398">
                  <c:v>2.8223632900935192</c:v>
                </c:pt>
                <c:pt idx="5399">
                  <c:v>2.8228525382231404</c:v>
                </c:pt>
                <c:pt idx="5400">
                  <c:v>2.8238989867333624</c:v>
                </c:pt>
                <c:pt idx="5401">
                  <c:v>2.8248843677903439</c:v>
                </c:pt>
                <c:pt idx="5402">
                  <c:v>2.825626519089822</c:v>
                </c:pt>
                <c:pt idx="5403">
                  <c:v>2.8260144437527188</c:v>
                </c:pt>
                <c:pt idx="5404">
                  <c:v>2.8261899472705525</c:v>
                </c:pt>
                <c:pt idx="5405">
                  <c:v>2.8262184301924749</c:v>
                </c:pt>
                <c:pt idx="5406">
                  <c:v>2.8269539427849062</c:v>
                </c:pt>
                <c:pt idx="5407">
                  <c:v>2.8284808637668553</c:v>
                </c:pt>
                <c:pt idx="5408">
                  <c:v>2.831999797259678</c:v>
                </c:pt>
                <c:pt idx="5409">
                  <c:v>2.8335097454110483</c:v>
                </c:pt>
                <c:pt idx="5410">
                  <c:v>2.8317711786102655</c:v>
                </c:pt>
                <c:pt idx="5411">
                  <c:v>2.8299212975206611</c:v>
                </c:pt>
                <c:pt idx="5412">
                  <c:v>2.8303034710526318</c:v>
                </c:pt>
                <c:pt idx="5413">
                  <c:v>2.8316423930513266</c:v>
                </c:pt>
                <c:pt idx="5414">
                  <c:v>2.8329137738038277</c:v>
                </c:pt>
                <c:pt idx="5415">
                  <c:v>2.8339420488038281</c:v>
                </c:pt>
                <c:pt idx="5416">
                  <c:v>2.8346317982818623</c:v>
                </c:pt>
                <c:pt idx="5417">
                  <c:v>2.8358969217703351</c:v>
                </c:pt>
                <c:pt idx="5418">
                  <c:v>2.8371745290561114</c:v>
                </c:pt>
                <c:pt idx="5419">
                  <c:v>2.8376092056981297</c:v>
                </c:pt>
                <c:pt idx="5420">
                  <c:v>2.8379016860428448</c:v>
                </c:pt>
                <c:pt idx="5421">
                  <c:v>2.8387726976130931</c:v>
                </c:pt>
                <c:pt idx="5422">
                  <c:v>2.8399624369019136</c:v>
                </c:pt>
                <c:pt idx="5423">
                  <c:v>2.8412862332427147</c:v>
                </c:pt>
                <c:pt idx="5424">
                  <c:v>2.8426340202261855</c:v>
                </c:pt>
                <c:pt idx="5425">
                  <c:v>2.8437161702370592</c:v>
                </c:pt>
                <c:pt idx="5426">
                  <c:v>2.8444012165289259</c:v>
                </c:pt>
                <c:pt idx="5427">
                  <c:v>2.8441478428120925</c:v>
                </c:pt>
                <c:pt idx="5428">
                  <c:v>2.8442460771204869</c:v>
                </c:pt>
                <c:pt idx="5429">
                  <c:v>2.8451422738147025</c:v>
                </c:pt>
                <c:pt idx="5430">
                  <c:v>2.8461332890169637</c:v>
                </c:pt>
                <c:pt idx="5431">
                  <c:v>2.8464308158329708</c:v>
                </c:pt>
                <c:pt idx="5432">
                  <c:v>2.8468054233471078</c:v>
                </c:pt>
                <c:pt idx="5433">
                  <c:v>2.848843221465855</c:v>
                </c:pt>
                <c:pt idx="5434">
                  <c:v>2.8506050205143545</c:v>
                </c:pt>
                <c:pt idx="5435">
                  <c:v>2.8509620959384514</c:v>
                </c:pt>
                <c:pt idx="5436">
                  <c:v>2.8512422799478037</c:v>
                </c:pt>
                <c:pt idx="5437">
                  <c:v>2.8520069394030014</c:v>
                </c:pt>
                <c:pt idx="5438">
                  <c:v>2.8533840206339711</c:v>
                </c:pt>
                <c:pt idx="5439">
                  <c:v>2.8541488542844715</c:v>
                </c:pt>
                <c:pt idx="5440">
                  <c:v>2.854686744883645</c:v>
                </c:pt>
                <c:pt idx="5441">
                  <c:v>2.8554208213244885</c:v>
                </c:pt>
                <c:pt idx="5442">
                  <c:v>2.8560134557796872</c:v>
                </c:pt>
                <c:pt idx="5443">
                  <c:v>2.8558649189321446</c:v>
                </c:pt>
                <c:pt idx="5444">
                  <c:v>2.8560598442366252</c:v>
                </c:pt>
                <c:pt idx="5445">
                  <c:v>2.857140917714224</c:v>
                </c:pt>
                <c:pt idx="5446">
                  <c:v>2.8587277664419313</c:v>
                </c:pt>
                <c:pt idx="5447">
                  <c:v>2.8596943538223139</c:v>
                </c:pt>
                <c:pt idx="5448">
                  <c:v>2.8603956510656809</c:v>
                </c:pt>
                <c:pt idx="5449">
                  <c:v>2.8604493126141799</c:v>
                </c:pt>
                <c:pt idx="5450">
                  <c:v>2.8602181698564593</c:v>
                </c:pt>
                <c:pt idx="5451">
                  <c:v>2.8612244280991739</c:v>
                </c:pt>
                <c:pt idx="5452">
                  <c:v>2.8623604292355371</c:v>
                </c:pt>
                <c:pt idx="5453">
                  <c:v>2.8631339847270554</c:v>
                </c:pt>
                <c:pt idx="5454">
                  <c:v>2.863117311526751</c:v>
                </c:pt>
                <c:pt idx="5455">
                  <c:v>2.8636628952751195</c:v>
                </c:pt>
                <c:pt idx="5456">
                  <c:v>2.8647724929153981</c:v>
                </c:pt>
                <c:pt idx="5457">
                  <c:v>2.8654137032187905</c:v>
                </c:pt>
                <c:pt idx="5458">
                  <c:v>2.8660656875163117</c:v>
                </c:pt>
                <c:pt idx="5459">
                  <c:v>2.866755615789474</c:v>
                </c:pt>
                <c:pt idx="5460">
                  <c:v>2.8671944282024793</c:v>
                </c:pt>
                <c:pt idx="5461">
                  <c:v>2.8677094521096134</c:v>
                </c:pt>
                <c:pt idx="5462">
                  <c:v>2.8694394494725972</c:v>
                </c:pt>
                <c:pt idx="5463">
                  <c:v>2.8709159329056111</c:v>
                </c:pt>
                <c:pt idx="5464">
                  <c:v>2.8714044575902569</c:v>
                </c:pt>
                <c:pt idx="5465">
                  <c:v>2.8716125136363635</c:v>
                </c:pt>
                <c:pt idx="5466">
                  <c:v>2.8723182061874732</c:v>
                </c:pt>
                <c:pt idx="5467">
                  <c:v>2.872873613962593</c:v>
                </c:pt>
                <c:pt idx="5468">
                  <c:v>2.8731620785015224</c:v>
                </c:pt>
                <c:pt idx="5469">
                  <c:v>2.8738827775445848</c:v>
                </c:pt>
                <c:pt idx="5470">
                  <c:v>2.8747840394410611</c:v>
                </c:pt>
                <c:pt idx="5471">
                  <c:v>2.8758098786755113</c:v>
                </c:pt>
                <c:pt idx="5472">
                  <c:v>2.8765032707155287</c:v>
                </c:pt>
                <c:pt idx="5473">
                  <c:v>2.8766555409090908</c:v>
                </c:pt>
                <c:pt idx="5474">
                  <c:v>2.8774838095150064</c:v>
                </c:pt>
                <c:pt idx="5475">
                  <c:v>2.8784836462374948</c:v>
                </c:pt>
                <c:pt idx="5476">
                  <c:v>2.8797552783819049</c:v>
                </c:pt>
                <c:pt idx="5477">
                  <c:v>2.8807706605263159</c:v>
                </c:pt>
                <c:pt idx="5478">
                  <c:v>2.8817915569214883</c:v>
                </c:pt>
                <c:pt idx="5479">
                  <c:v>2.883035259264898</c:v>
                </c:pt>
                <c:pt idx="5480">
                  <c:v>2.8840543569051769</c:v>
                </c:pt>
                <c:pt idx="5481">
                  <c:v>2.8847065819486737</c:v>
                </c:pt>
                <c:pt idx="5482">
                  <c:v>2.8852512132068284</c:v>
                </c:pt>
                <c:pt idx="5483">
                  <c:v>2.885276929860809</c:v>
                </c:pt>
                <c:pt idx="5484">
                  <c:v>2.8859478449815135</c:v>
                </c:pt>
                <c:pt idx="5485">
                  <c:v>2.8871481686657239</c:v>
                </c:pt>
                <c:pt idx="5486">
                  <c:v>2.888038343306873</c:v>
                </c:pt>
                <c:pt idx="5487">
                  <c:v>2.888284784118095</c:v>
                </c:pt>
                <c:pt idx="5488">
                  <c:v>2.8887895094334497</c:v>
                </c:pt>
                <c:pt idx="5489">
                  <c:v>2.8898105108742933</c:v>
                </c:pt>
                <c:pt idx="5490">
                  <c:v>2.8916084806383213</c:v>
                </c:pt>
                <c:pt idx="5491">
                  <c:v>2.8930694203512397</c:v>
                </c:pt>
                <c:pt idx="5492">
                  <c:v>2.8939364668551546</c:v>
                </c:pt>
                <c:pt idx="5493">
                  <c:v>2.8944115931274466</c:v>
                </c:pt>
                <c:pt idx="5494">
                  <c:v>2.8950802895552417</c:v>
                </c:pt>
                <c:pt idx="5495">
                  <c:v>2.8966972932579385</c:v>
                </c:pt>
                <c:pt idx="5496">
                  <c:v>2.8986093151533274</c:v>
                </c:pt>
                <c:pt idx="5497">
                  <c:v>2.899723979523706</c:v>
                </c:pt>
                <c:pt idx="5498">
                  <c:v>2.8996009968464551</c:v>
                </c:pt>
                <c:pt idx="5499">
                  <c:v>2.9001259930948233</c:v>
                </c:pt>
                <c:pt idx="5500">
                  <c:v>2.9002045748912573</c:v>
                </c:pt>
                <c:pt idx="5501">
                  <c:v>2.9006852655013051</c:v>
                </c:pt>
                <c:pt idx="5502">
                  <c:v>2.9009239680567638</c:v>
                </c:pt>
                <c:pt idx="5503">
                  <c:v>2.9014225189756417</c:v>
                </c:pt>
                <c:pt idx="5504">
                  <c:v>2.902017781209222</c:v>
                </c:pt>
                <c:pt idx="5505">
                  <c:v>2.9023800669856463</c:v>
                </c:pt>
                <c:pt idx="5506">
                  <c:v>2.9026730000434977</c:v>
                </c:pt>
                <c:pt idx="5507">
                  <c:v>2.9035018972053068</c:v>
                </c:pt>
                <c:pt idx="5508">
                  <c:v>2.904728362750109</c:v>
                </c:pt>
                <c:pt idx="5509">
                  <c:v>2.9059376128479775</c:v>
                </c:pt>
                <c:pt idx="5510">
                  <c:v>2.9065130289201826</c:v>
                </c:pt>
                <c:pt idx="5511">
                  <c:v>2.9069376</c:v>
                </c:pt>
                <c:pt idx="5512">
                  <c:v>2.9074470343627667</c:v>
                </c:pt>
                <c:pt idx="5513">
                  <c:v>2.9076865056111352</c:v>
                </c:pt>
                <c:pt idx="5514">
                  <c:v>2.9082886745215313</c:v>
                </c:pt>
                <c:pt idx="5515">
                  <c:v>2.9093408841017836</c:v>
                </c:pt>
                <c:pt idx="5516">
                  <c:v>2.9106828140387129</c:v>
                </c:pt>
                <c:pt idx="5517">
                  <c:v>2.9114391160015223</c:v>
                </c:pt>
                <c:pt idx="5518">
                  <c:v>2.9118511898651587</c:v>
                </c:pt>
                <c:pt idx="5519">
                  <c:v>2.9121467628316662</c:v>
                </c:pt>
                <c:pt idx="5520">
                  <c:v>2.913123728778817</c:v>
                </c:pt>
                <c:pt idx="5521">
                  <c:v>2.9143538663005657</c:v>
                </c:pt>
                <c:pt idx="5522">
                  <c:v>2.9166397538766859</c:v>
                </c:pt>
                <c:pt idx="5523">
                  <c:v>2.9177443824271423</c:v>
                </c:pt>
                <c:pt idx="5524">
                  <c:v>2.9167570997770769</c:v>
                </c:pt>
                <c:pt idx="5525">
                  <c:v>2.9147881354936924</c:v>
                </c:pt>
                <c:pt idx="5526">
                  <c:v>2.9152551506035231</c:v>
                </c:pt>
                <c:pt idx="5527">
                  <c:v>2.9168030465419745</c:v>
                </c:pt>
                <c:pt idx="5528">
                  <c:v>2.9180367959438889</c:v>
                </c:pt>
                <c:pt idx="5529">
                  <c:v>2.9193115794204005</c:v>
                </c:pt>
                <c:pt idx="5530">
                  <c:v>2.9209790727272726</c:v>
                </c:pt>
                <c:pt idx="5531">
                  <c:v>2.9222434136146149</c:v>
                </c:pt>
                <c:pt idx="5532">
                  <c:v>2.9228179892290127</c:v>
                </c:pt>
                <c:pt idx="5533">
                  <c:v>2.9231434304045236</c:v>
                </c:pt>
                <c:pt idx="5534">
                  <c:v>2.9232235311004788</c:v>
                </c:pt>
                <c:pt idx="5535">
                  <c:v>2.9240642870704652</c:v>
                </c:pt>
                <c:pt idx="5536">
                  <c:v>2.9255385294475862</c:v>
                </c:pt>
                <c:pt idx="5537">
                  <c:v>2.9269591279469331</c:v>
                </c:pt>
                <c:pt idx="5538">
                  <c:v>2.9274152766093953</c:v>
                </c:pt>
                <c:pt idx="5539">
                  <c:v>2.9278203499782518</c:v>
                </c:pt>
                <c:pt idx="5540">
                  <c:v>2.9287115175184866</c:v>
                </c:pt>
                <c:pt idx="5541">
                  <c:v>2.9299209546107003</c:v>
                </c:pt>
                <c:pt idx="5542">
                  <c:v>2.930490683188343</c:v>
                </c:pt>
                <c:pt idx="5543">
                  <c:v>2.9304559550347982</c:v>
                </c:pt>
                <c:pt idx="5544">
                  <c:v>2.9312444888429754</c:v>
                </c:pt>
                <c:pt idx="5545">
                  <c:v>2.9332206837755543</c:v>
                </c:pt>
                <c:pt idx="5546">
                  <c:v>2.9342861791322314</c:v>
                </c:pt>
                <c:pt idx="5547">
                  <c:v>2.9347720974336666</c:v>
                </c:pt>
                <c:pt idx="5548">
                  <c:v>2.9348863853360156</c:v>
                </c:pt>
                <c:pt idx="5549">
                  <c:v>2.9352226862766422</c:v>
                </c:pt>
                <c:pt idx="5550">
                  <c:v>2.9362003363636364</c:v>
                </c:pt>
                <c:pt idx="5551">
                  <c:v>2.9375679256089606</c:v>
                </c:pt>
                <c:pt idx="5552">
                  <c:v>2.9384591494943457</c:v>
                </c:pt>
                <c:pt idx="5553">
                  <c:v>2.938542263250326</c:v>
                </c:pt>
                <c:pt idx="5554">
                  <c:v>2.9387076936167902</c:v>
                </c:pt>
                <c:pt idx="5555">
                  <c:v>2.9404706655067421</c:v>
                </c:pt>
                <c:pt idx="5556">
                  <c:v>2.9417087587646802</c:v>
                </c:pt>
                <c:pt idx="5557">
                  <c:v>2.9414699002827316</c:v>
                </c:pt>
                <c:pt idx="5558">
                  <c:v>2.941262514865159</c:v>
                </c:pt>
                <c:pt idx="5559">
                  <c:v>2.9428884244454112</c:v>
                </c:pt>
                <c:pt idx="5560">
                  <c:v>2.945569056981296</c:v>
                </c:pt>
                <c:pt idx="5561">
                  <c:v>2.9468676843192694</c:v>
                </c:pt>
                <c:pt idx="5562">
                  <c:v>2.9468754855752501</c:v>
                </c:pt>
                <c:pt idx="5563">
                  <c:v>2.9463673550402349</c:v>
                </c:pt>
                <c:pt idx="5564">
                  <c:v>2.9470654083514569</c:v>
                </c:pt>
                <c:pt idx="5565">
                  <c:v>2.9481801160015224</c:v>
                </c:pt>
                <c:pt idx="5566">
                  <c:v>2.9487632919693345</c:v>
                </c:pt>
                <c:pt idx="5567">
                  <c:v>2.9495121608851678</c:v>
                </c:pt>
                <c:pt idx="5568">
                  <c:v>2.9509092034090911</c:v>
                </c:pt>
                <c:pt idx="5569">
                  <c:v>2.9521952312962156</c:v>
                </c:pt>
                <c:pt idx="5570">
                  <c:v>2.9525580963299265</c:v>
                </c:pt>
                <c:pt idx="5571">
                  <c:v>2.9519650307307526</c:v>
                </c:pt>
                <c:pt idx="5572">
                  <c:v>2.9517612328186167</c:v>
                </c:pt>
                <c:pt idx="5573">
                  <c:v>2.9526669955415397</c:v>
                </c:pt>
                <c:pt idx="5574">
                  <c:v>2.9540547727272726</c:v>
                </c:pt>
                <c:pt idx="5575">
                  <c:v>2.9545831161374512</c:v>
                </c:pt>
                <c:pt idx="5576">
                  <c:v>2.9549861361624625</c:v>
                </c:pt>
                <c:pt idx="5577">
                  <c:v>2.955794863978904</c:v>
                </c:pt>
                <c:pt idx="5578">
                  <c:v>2.9569037487603311</c:v>
                </c:pt>
                <c:pt idx="5579">
                  <c:v>2.9576362212918661</c:v>
                </c:pt>
                <c:pt idx="5580">
                  <c:v>2.9584783511744237</c:v>
                </c:pt>
                <c:pt idx="5581">
                  <c:v>2.9594290221074382</c:v>
                </c:pt>
                <c:pt idx="5582">
                  <c:v>2.960149370030448</c:v>
                </c:pt>
                <c:pt idx="5583">
                  <c:v>2.9604774412788175</c:v>
                </c:pt>
                <c:pt idx="5584">
                  <c:v>2.9617346897727272</c:v>
                </c:pt>
                <c:pt idx="5585">
                  <c:v>2.9631927411700745</c:v>
                </c:pt>
                <c:pt idx="5586">
                  <c:v>2.96370987862114</c:v>
                </c:pt>
                <c:pt idx="5587">
                  <c:v>2.963765513049152</c:v>
                </c:pt>
                <c:pt idx="5588">
                  <c:v>2.9639886741681174</c:v>
                </c:pt>
                <c:pt idx="5589">
                  <c:v>2.9650073717975207</c:v>
                </c:pt>
                <c:pt idx="5590">
                  <c:v>2.9666462575576338</c:v>
                </c:pt>
                <c:pt idx="5591">
                  <c:v>2.9674868449325795</c:v>
                </c:pt>
                <c:pt idx="5592">
                  <c:v>2.968007009297521</c:v>
                </c:pt>
                <c:pt idx="5593">
                  <c:v>2.9682443895933019</c:v>
                </c:pt>
                <c:pt idx="5594">
                  <c:v>2.9685099114832534</c:v>
                </c:pt>
                <c:pt idx="5595">
                  <c:v>2.9693344254675949</c:v>
                </c:pt>
                <c:pt idx="5596">
                  <c:v>2.9702653220965636</c:v>
                </c:pt>
                <c:pt idx="5597">
                  <c:v>2.9707396930622005</c:v>
                </c:pt>
                <c:pt idx="5598">
                  <c:v>2.9711646409743371</c:v>
                </c:pt>
                <c:pt idx="5599">
                  <c:v>2.9723962474227927</c:v>
                </c:pt>
                <c:pt idx="5600">
                  <c:v>2.9743885318834273</c:v>
                </c:pt>
                <c:pt idx="5601">
                  <c:v>2.9753475923444976</c:v>
                </c:pt>
                <c:pt idx="5602">
                  <c:v>2.9753289567638106</c:v>
                </c:pt>
                <c:pt idx="5603">
                  <c:v>2.9753125011309267</c:v>
                </c:pt>
                <c:pt idx="5604">
                  <c:v>2.9762036753479775</c:v>
                </c:pt>
                <c:pt idx="5605">
                  <c:v>2.9779542639734666</c:v>
                </c:pt>
                <c:pt idx="5606">
                  <c:v>2.9792465121792087</c:v>
                </c:pt>
                <c:pt idx="5607">
                  <c:v>2.9796857373966943</c:v>
                </c:pt>
                <c:pt idx="5608">
                  <c:v>2.9800901771150499</c:v>
                </c:pt>
                <c:pt idx="5609">
                  <c:v>2.9814905633590691</c:v>
                </c:pt>
                <c:pt idx="5610">
                  <c:v>2.9821636588516749</c:v>
                </c:pt>
                <c:pt idx="5611">
                  <c:v>2.982610987451066</c:v>
                </c:pt>
                <c:pt idx="5612">
                  <c:v>2.9839621368421052</c:v>
                </c:pt>
                <c:pt idx="5613">
                  <c:v>2.9849299180078299</c:v>
                </c:pt>
                <c:pt idx="5614">
                  <c:v>2.9854194802033489</c:v>
                </c:pt>
                <c:pt idx="5615">
                  <c:v>2.986142186303828</c:v>
                </c:pt>
                <c:pt idx="5616">
                  <c:v>2.986749448129622</c:v>
                </c:pt>
                <c:pt idx="5617">
                  <c:v>2.9877257586233146</c:v>
                </c:pt>
                <c:pt idx="5618">
                  <c:v>2.9881443932035672</c:v>
                </c:pt>
                <c:pt idx="5619">
                  <c:v>2.988745523140496</c:v>
                </c:pt>
                <c:pt idx="5620">
                  <c:v>2.9895461411265765</c:v>
                </c:pt>
                <c:pt idx="5621">
                  <c:v>2.9900483094497612</c:v>
                </c:pt>
                <c:pt idx="5622">
                  <c:v>2.9903545614180076</c:v>
                </c:pt>
                <c:pt idx="5623">
                  <c:v>2.990781367203132</c:v>
                </c:pt>
                <c:pt idx="5624">
                  <c:v>2.9915299412842544</c:v>
                </c:pt>
                <c:pt idx="5625">
                  <c:v>2.9930699417572857</c:v>
                </c:pt>
                <c:pt idx="5626">
                  <c:v>2.9938848248912571</c:v>
                </c:pt>
                <c:pt idx="5627">
                  <c:v>2.9942713663766853</c:v>
                </c:pt>
                <c:pt idx="5628">
                  <c:v>2.9948072545237054</c:v>
                </c:pt>
                <c:pt idx="5629">
                  <c:v>2.9955218816876905</c:v>
                </c:pt>
                <c:pt idx="5630">
                  <c:v>2.9961497031752935</c:v>
                </c:pt>
                <c:pt idx="5631">
                  <c:v>2.996763365550239</c:v>
                </c:pt>
                <c:pt idx="5632">
                  <c:v>2.9976644911863852</c:v>
                </c:pt>
                <c:pt idx="5633">
                  <c:v>2.9985873331122224</c:v>
                </c:pt>
                <c:pt idx="5634">
                  <c:v>2.9991877234939106</c:v>
                </c:pt>
                <c:pt idx="5635">
                  <c:v>2.9998755282677254</c:v>
                </c:pt>
                <c:pt idx="5636">
                  <c:v>3.0004995173118747</c:v>
                </c:pt>
                <c:pt idx="5637">
                  <c:v>3.0013858320356674</c:v>
                </c:pt>
                <c:pt idx="5638">
                  <c:v>3.0025858608634191</c:v>
                </c:pt>
                <c:pt idx="5639">
                  <c:v>3.0037299795508918</c:v>
                </c:pt>
                <c:pt idx="5640">
                  <c:v>3.0042046370976516</c:v>
                </c:pt>
                <c:pt idx="5641">
                  <c:v>3.0045885377990427</c:v>
                </c:pt>
                <c:pt idx="5642">
                  <c:v>3.0051548673336237</c:v>
                </c:pt>
                <c:pt idx="5643">
                  <c:v>3.0056242617768594</c:v>
                </c:pt>
                <c:pt idx="5644">
                  <c:v>3.006153575891692</c:v>
                </c:pt>
                <c:pt idx="5645">
                  <c:v>3.0069003736515878</c:v>
                </c:pt>
                <c:pt idx="5646">
                  <c:v>3.007528276989996</c:v>
                </c:pt>
                <c:pt idx="5647">
                  <c:v>3.0077754937799042</c:v>
                </c:pt>
                <c:pt idx="5648">
                  <c:v>3.0083663758373205</c:v>
                </c:pt>
                <c:pt idx="5649">
                  <c:v>3.0100171117170511</c:v>
                </c:pt>
                <c:pt idx="5650">
                  <c:v>3.0114688783819052</c:v>
                </c:pt>
                <c:pt idx="5651">
                  <c:v>3.0127401959547631</c:v>
                </c:pt>
                <c:pt idx="5652">
                  <c:v>3.0147535184156151</c:v>
                </c:pt>
                <c:pt idx="5653">
                  <c:v>3.0149770462918659</c:v>
                </c:pt>
                <c:pt idx="5654">
                  <c:v>3.0138039056111352</c:v>
                </c:pt>
                <c:pt idx="5655">
                  <c:v>3.0137370721509353</c:v>
                </c:pt>
                <c:pt idx="5656">
                  <c:v>3.0149778997227052</c:v>
                </c:pt>
                <c:pt idx="5657">
                  <c:v>3.0163995290996084</c:v>
                </c:pt>
                <c:pt idx="5658">
                  <c:v>3.0173886916322314</c:v>
                </c:pt>
                <c:pt idx="5659">
                  <c:v>3.0181409778599395</c:v>
                </c:pt>
                <c:pt idx="5660">
                  <c:v>3.0181240932796869</c:v>
                </c:pt>
                <c:pt idx="5661">
                  <c:v>3.0181927687744676</c:v>
                </c:pt>
                <c:pt idx="5662">
                  <c:v>3.0191694304697694</c:v>
                </c:pt>
                <c:pt idx="5663">
                  <c:v>3.0205952475532842</c:v>
                </c:pt>
                <c:pt idx="5664">
                  <c:v>3.0212454162461939</c:v>
                </c:pt>
                <c:pt idx="5665">
                  <c:v>3.0218226261363639</c:v>
                </c:pt>
                <c:pt idx="5666">
                  <c:v>3.0234279160613311</c:v>
                </c:pt>
                <c:pt idx="5667">
                  <c:v>3.0249940477163988</c:v>
                </c:pt>
                <c:pt idx="5668">
                  <c:v>3.026106795802523</c:v>
                </c:pt>
                <c:pt idx="5669">
                  <c:v>3.026364522662027</c:v>
                </c:pt>
                <c:pt idx="5670">
                  <c:v>3.0266308224608527</c:v>
                </c:pt>
                <c:pt idx="5671">
                  <c:v>3.0274444035993913</c:v>
                </c:pt>
                <c:pt idx="5672">
                  <c:v>3.0283033715582861</c:v>
                </c:pt>
                <c:pt idx="5673">
                  <c:v>3.0293017664201827</c:v>
                </c:pt>
                <c:pt idx="5674">
                  <c:v>3.0301598418660287</c:v>
                </c:pt>
                <c:pt idx="5675">
                  <c:v>3.0304711210526318</c:v>
                </c:pt>
                <c:pt idx="5676">
                  <c:v>3.0309070881307094</c:v>
                </c:pt>
                <c:pt idx="5677">
                  <c:v>3.0319649926652894</c:v>
                </c:pt>
                <c:pt idx="5678">
                  <c:v>3.0330948655937364</c:v>
                </c:pt>
                <c:pt idx="5679">
                  <c:v>3.0337303336939976</c:v>
                </c:pt>
                <c:pt idx="5680">
                  <c:v>3.0340557336722491</c:v>
                </c:pt>
                <c:pt idx="5681">
                  <c:v>3.0343118035830798</c:v>
                </c:pt>
                <c:pt idx="5682">
                  <c:v>3.0354413568725533</c:v>
                </c:pt>
                <c:pt idx="5683">
                  <c:v>3.0364620985537187</c:v>
                </c:pt>
                <c:pt idx="5684">
                  <c:v>3.036858412353197</c:v>
                </c:pt>
                <c:pt idx="5685">
                  <c:v>3.0376597679153985</c:v>
                </c:pt>
                <c:pt idx="5686">
                  <c:v>3.0384941849282296</c:v>
                </c:pt>
                <c:pt idx="5687">
                  <c:v>3.0391331925946061</c:v>
                </c:pt>
                <c:pt idx="5688">
                  <c:v>3.0400255049967377</c:v>
                </c:pt>
                <c:pt idx="5689">
                  <c:v>3.0412330105535017</c:v>
                </c:pt>
                <c:pt idx="5690">
                  <c:v>3.0417725697640283</c:v>
                </c:pt>
                <c:pt idx="5691">
                  <c:v>3.0430617405502391</c:v>
                </c:pt>
                <c:pt idx="5692">
                  <c:v>3.044092617464115</c:v>
                </c:pt>
                <c:pt idx="5693">
                  <c:v>3.0464558473466727</c:v>
                </c:pt>
                <c:pt idx="5694">
                  <c:v>3.047862350956938</c:v>
                </c:pt>
                <c:pt idx="5695">
                  <c:v>3.0482448731404959</c:v>
                </c:pt>
                <c:pt idx="5696">
                  <c:v>3.0483207217105264</c:v>
                </c:pt>
                <c:pt idx="5697">
                  <c:v>3.0484247393540675</c:v>
                </c:pt>
                <c:pt idx="5698">
                  <c:v>3.0486659526968247</c:v>
                </c:pt>
                <c:pt idx="5699">
                  <c:v>3.048982073428665</c:v>
                </c:pt>
                <c:pt idx="5700">
                  <c:v>3.0490630101783389</c:v>
                </c:pt>
                <c:pt idx="5701">
                  <c:v>3.0489201720313179</c:v>
                </c:pt>
                <c:pt idx="5702">
                  <c:v>3.0488832187037844</c:v>
                </c:pt>
                <c:pt idx="5703">
                  <c:v>3.0500515721509354</c:v>
                </c:pt>
                <c:pt idx="5704">
                  <c:v>3.0513395302849067</c:v>
                </c:pt>
                <c:pt idx="5705">
                  <c:v>3.0523996872118309</c:v>
                </c:pt>
                <c:pt idx="5706">
                  <c:v>3.053751343355807</c:v>
                </c:pt>
                <c:pt idx="5707">
                  <c:v>3.0558252835743804</c:v>
                </c:pt>
                <c:pt idx="5708">
                  <c:v>3.0570935969171384</c:v>
                </c:pt>
                <c:pt idx="5709">
                  <c:v>3.0576126881089603</c:v>
                </c:pt>
                <c:pt idx="5710">
                  <c:v>3.0582170929752071</c:v>
                </c:pt>
                <c:pt idx="5711">
                  <c:v>3.0583311530774253</c:v>
                </c:pt>
                <c:pt idx="5712">
                  <c:v>3.0582307409743366</c:v>
                </c:pt>
                <c:pt idx="5713">
                  <c:v>3.058565238962593</c:v>
                </c:pt>
                <c:pt idx="5714">
                  <c:v>3.0591605559808612</c:v>
                </c:pt>
                <c:pt idx="5715">
                  <c:v>3.0599380454817307</c:v>
                </c:pt>
                <c:pt idx="5716">
                  <c:v>3.0610131311874729</c:v>
                </c:pt>
                <c:pt idx="5717">
                  <c:v>3.0617568541213567</c:v>
                </c:pt>
                <c:pt idx="5718">
                  <c:v>3.0620075411048284</c:v>
                </c:pt>
                <c:pt idx="5719">
                  <c:v>3.0622795269030014</c:v>
                </c:pt>
                <c:pt idx="5720">
                  <c:v>3.0632044424967382</c:v>
                </c:pt>
                <c:pt idx="5721">
                  <c:v>3.0642627295726399</c:v>
                </c:pt>
                <c:pt idx="5722">
                  <c:v>3.0656682983906052</c:v>
                </c:pt>
                <c:pt idx="5723">
                  <c:v>3.0675636865974334</c:v>
                </c:pt>
                <c:pt idx="5724">
                  <c:v>3.0689298275989563</c:v>
                </c:pt>
                <c:pt idx="5725">
                  <c:v>3.0692403371574599</c:v>
                </c:pt>
                <c:pt idx="5726">
                  <c:v>3.0694778922629404</c:v>
                </c:pt>
                <c:pt idx="5727">
                  <c:v>3.0705512249673768</c:v>
                </c:pt>
                <c:pt idx="5728">
                  <c:v>3.0712192433558068</c:v>
                </c:pt>
                <c:pt idx="5729">
                  <c:v>3.0719222016093957</c:v>
                </c:pt>
                <c:pt idx="5730">
                  <c:v>3.0733226420182693</c:v>
                </c:pt>
                <c:pt idx="5731">
                  <c:v>3.0748293942964331</c:v>
                </c:pt>
                <c:pt idx="5732">
                  <c:v>3.0758013764027838</c:v>
                </c:pt>
                <c:pt idx="5733">
                  <c:v>3.0768150658927795</c:v>
                </c:pt>
                <c:pt idx="5734">
                  <c:v>3.0777214412407568</c:v>
                </c:pt>
                <c:pt idx="5735">
                  <c:v>3.0777131774032189</c:v>
                </c:pt>
                <c:pt idx="5736">
                  <c:v>3.0778610642888213</c:v>
                </c:pt>
                <c:pt idx="5737">
                  <c:v>3.0785198016528925</c:v>
                </c:pt>
                <c:pt idx="5738">
                  <c:v>3.0790432140006523</c:v>
                </c:pt>
                <c:pt idx="5739">
                  <c:v>3.0789064893758158</c:v>
                </c:pt>
                <c:pt idx="5740">
                  <c:v>3.07926412692475</c:v>
                </c:pt>
                <c:pt idx="5741">
                  <c:v>3.0803071035885168</c:v>
                </c:pt>
                <c:pt idx="5742">
                  <c:v>3.0812439934754243</c:v>
                </c:pt>
                <c:pt idx="5743">
                  <c:v>3.0817043159417135</c:v>
                </c:pt>
                <c:pt idx="5744">
                  <c:v>3.0827590323673335</c:v>
                </c:pt>
                <c:pt idx="5745">
                  <c:v>3.0838772727272725</c:v>
                </c:pt>
                <c:pt idx="5746">
                  <c:v>3.0852350936276647</c:v>
                </c:pt>
                <c:pt idx="5747">
                  <c:v>3.0861877604175727</c:v>
                </c:pt>
                <c:pt idx="5748">
                  <c:v>3.0868765369834716</c:v>
                </c:pt>
                <c:pt idx="5749">
                  <c:v>3.0876142413875596</c:v>
                </c:pt>
                <c:pt idx="5750">
                  <c:v>3.0888009464441062</c:v>
                </c:pt>
                <c:pt idx="5751">
                  <c:v>3.0902734479610703</c:v>
                </c:pt>
                <c:pt idx="5752">
                  <c:v>3.0910236721998698</c:v>
                </c:pt>
                <c:pt idx="5753">
                  <c:v>3.0916492925946071</c:v>
                </c:pt>
                <c:pt idx="5754">
                  <c:v>3.0928198555785125</c:v>
                </c:pt>
                <c:pt idx="5755">
                  <c:v>3.0942601771966074</c:v>
                </c:pt>
                <c:pt idx="5756">
                  <c:v>3.0947992025826445</c:v>
                </c:pt>
                <c:pt idx="5757">
                  <c:v>3.0946022723792956</c:v>
                </c:pt>
                <c:pt idx="5758">
                  <c:v>3.0944194330361028</c:v>
                </c:pt>
                <c:pt idx="5759">
                  <c:v>3.0950216724717272</c:v>
                </c:pt>
                <c:pt idx="5760">
                  <c:v>3.096477294388865</c:v>
                </c:pt>
                <c:pt idx="5761">
                  <c:v>3.0976171095476293</c:v>
                </c:pt>
                <c:pt idx="5762">
                  <c:v>3.0982921762396693</c:v>
                </c:pt>
                <c:pt idx="5763">
                  <c:v>3.098296571770335</c:v>
                </c:pt>
                <c:pt idx="5764">
                  <c:v>3.0983210836885604</c:v>
                </c:pt>
                <c:pt idx="5765">
                  <c:v>3.0987346787516317</c:v>
                </c:pt>
                <c:pt idx="5766">
                  <c:v>3.0995112697966509</c:v>
                </c:pt>
                <c:pt idx="5767">
                  <c:v>3.1006857822259684</c:v>
                </c:pt>
                <c:pt idx="5768">
                  <c:v>3.1015430518486293</c:v>
                </c:pt>
                <c:pt idx="5769">
                  <c:v>3.1015830089549801</c:v>
                </c:pt>
                <c:pt idx="5770">
                  <c:v>3.1012144020226184</c:v>
                </c:pt>
                <c:pt idx="5771">
                  <c:v>3.1014082648379731</c:v>
                </c:pt>
                <c:pt idx="5772">
                  <c:v>3.1031231440028271</c:v>
                </c:pt>
                <c:pt idx="5773">
                  <c:v>3.1046420514354063</c:v>
                </c:pt>
                <c:pt idx="5774">
                  <c:v>3.1057071404849941</c:v>
                </c:pt>
                <c:pt idx="5775">
                  <c:v>3.1065200250598091</c:v>
                </c:pt>
                <c:pt idx="5776">
                  <c:v>3.1074922092975212</c:v>
                </c:pt>
                <c:pt idx="5777">
                  <c:v>3.1085702367768593</c:v>
                </c:pt>
                <c:pt idx="5778">
                  <c:v>3.1091136668116577</c:v>
                </c:pt>
                <c:pt idx="5779">
                  <c:v>3.1092374562527185</c:v>
                </c:pt>
                <c:pt idx="5780">
                  <c:v>3.1095878312309706</c:v>
                </c:pt>
                <c:pt idx="5781">
                  <c:v>3.1099132283057851</c:v>
                </c:pt>
                <c:pt idx="5782">
                  <c:v>3.1106713250434974</c:v>
                </c:pt>
                <c:pt idx="5783">
                  <c:v>3.1113750631578951</c:v>
                </c:pt>
                <c:pt idx="5784">
                  <c:v>3.1125919073782087</c:v>
                </c:pt>
                <c:pt idx="5785">
                  <c:v>3.1137559574597655</c:v>
                </c:pt>
                <c:pt idx="5786">
                  <c:v>3.114401673934319</c:v>
                </c:pt>
                <c:pt idx="5787">
                  <c:v>3.1150965592757718</c:v>
                </c:pt>
                <c:pt idx="5788">
                  <c:v>3.115869363810353</c:v>
                </c:pt>
                <c:pt idx="5789">
                  <c:v>3.1170647613745106</c:v>
                </c:pt>
                <c:pt idx="5790">
                  <c:v>3.118337817833841</c:v>
                </c:pt>
                <c:pt idx="5791">
                  <c:v>3.1192247606731187</c:v>
                </c:pt>
                <c:pt idx="5792">
                  <c:v>3.1205778305676386</c:v>
                </c:pt>
                <c:pt idx="5793">
                  <c:v>3.1217126774793393</c:v>
                </c:pt>
                <c:pt idx="5794">
                  <c:v>3.1225579267072638</c:v>
                </c:pt>
                <c:pt idx="5795">
                  <c:v>3.1228704612657685</c:v>
                </c:pt>
                <c:pt idx="5796">
                  <c:v>3.1229153070900391</c:v>
                </c:pt>
                <c:pt idx="5797">
                  <c:v>3.12321301068943</c:v>
                </c:pt>
                <c:pt idx="5798">
                  <c:v>3.1237512433394952</c:v>
                </c:pt>
                <c:pt idx="5799">
                  <c:v>3.1244199346074377</c:v>
                </c:pt>
                <c:pt idx="5800">
                  <c:v>3.1263449147727278</c:v>
                </c:pt>
                <c:pt idx="5801">
                  <c:v>3.1283713869617231</c:v>
                </c:pt>
                <c:pt idx="5802">
                  <c:v>3.1284779414963029</c:v>
                </c:pt>
                <c:pt idx="5803">
                  <c:v>3.1282311568779906</c:v>
                </c:pt>
                <c:pt idx="5804">
                  <c:v>3.1287712329817312</c:v>
                </c:pt>
                <c:pt idx="5805">
                  <c:v>3.1300780356133102</c:v>
                </c:pt>
                <c:pt idx="5806">
                  <c:v>3.131594050804698</c:v>
                </c:pt>
                <c:pt idx="5807">
                  <c:v>3.1323444281209225</c:v>
                </c:pt>
                <c:pt idx="5808">
                  <c:v>3.1330182754730318</c:v>
                </c:pt>
                <c:pt idx="5809">
                  <c:v>3.1333396188777733</c:v>
                </c:pt>
                <c:pt idx="5810">
                  <c:v>3.1340108738364507</c:v>
                </c:pt>
                <c:pt idx="5811">
                  <c:v>3.1347553384678122</c:v>
                </c:pt>
                <c:pt idx="5812">
                  <c:v>3.1357176591289688</c:v>
                </c:pt>
                <c:pt idx="5813">
                  <c:v>3.1362091599880384</c:v>
                </c:pt>
                <c:pt idx="5814">
                  <c:v>3.1366229181709437</c:v>
                </c:pt>
                <c:pt idx="5815">
                  <c:v>3.1372411481459332</c:v>
                </c:pt>
                <c:pt idx="5816">
                  <c:v>3.1384916910287082</c:v>
                </c:pt>
                <c:pt idx="5817">
                  <c:v>3.1391399454545459</c:v>
                </c:pt>
                <c:pt idx="5818">
                  <c:v>3.1387738055893872</c:v>
                </c:pt>
                <c:pt idx="5819">
                  <c:v>3.1393083042355374</c:v>
                </c:pt>
                <c:pt idx="5820">
                  <c:v>3.139542884830361</c:v>
                </c:pt>
                <c:pt idx="5821">
                  <c:v>3.1406864075141363</c:v>
                </c:pt>
                <c:pt idx="5822">
                  <c:v>3.143107928425402</c:v>
                </c:pt>
                <c:pt idx="5823">
                  <c:v>3.1450637943943014</c:v>
                </c:pt>
                <c:pt idx="5824">
                  <c:v>3.146606867909961</c:v>
                </c:pt>
                <c:pt idx="5825">
                  <c:v>3.1476417327370596</c:v>
                </c:pt>
                <c:pt idx="5826">
                  <c:v>3.1484039324053938</c:v>
                </c:pt>
                <c:pt idx="5827">
                  <c:v>3.1489931673553717</c:v>
                </c:pt>
                <c:pt idx="5828">
                  <c:v>3.1499321569867336</c:v>
                </c:pt>
                <c:pt idx="5829">
                  <c:v>3.1510426438777723</c:v>
                </c:pt>
                <c:pt idx="5830">
                  <c:v>3.1518424519845585</c:v>
                </c:pt>
                <c:pt idx="5831">
                  <c:v>3.1526918511472384</c:v>
                </c:pt>
                <c:pt idx="5832">
                  <c:v>3.1539599795780773</c:v>
                </c:pt>
                <c:pt idx="5833">
                  <c:v>3.1552096855371903</c:v>
                </c:pt>
                <c:pt idx="5834">
                  <c:v>3.1560284422846894</c:v>
                </c:pt>
                <c:pt idx="5835">
                  <c:v>3.1563746699923878</c:v>
                </c:pt>
                <c:pt idx="5836">
                  <c:v>3.1566705592975204</c:v>
                </c:pt>
                <c:pt idx="5837">
                  <c:v>3.1571590429752066</c:v>
                </c:pt>
                <c:pt idx="5838">
                  <c:v>3.1580459828294916</c:v>
                </c:pt>
                <c:pt idx="5839">
                  <c:v>3.1593879563614613</c:v>
                </c:pt>
                <c:pt idx="5840">
                  <c:v>3.1599587384080032</c:v>
                </c:pt>
                <c:pt idx="5841">
                  <c:v>3.159972928577643</c:v>
                </c:pt>
                <c:pt idx="5842">
                  <c:v>3.1602910509134401</c:v>
                </c:pt>
                <c:pt idx="5843">
                  <c:v>3.161525438913658</c:v>
                </c:pt>
                <c:pt idx="5844">
                  <c:v>3.162713055350153</c:v>
                </c:pt>
                <c:pt idx="5845">
                  <c:v>3.1636966392344497</c:v>
                </c:pt>
                <c:pt idx="5846">
                  <c:v>3.1638497073347112</c:v>
                </c:pt>
                <c:pt idx="5847">
                  <c:v>3.1640558684210527</c:v>
                </c:pt>
                <c:pt idx="5848">
                  <c:v>3.1648038208786433</c:v>
                </c:pt>
                <c:pt idx="5849">
                  <c:v>3.1662995599391039</c:v>
                </c:pt>
                <c:pt idx="5850">
                  <c:v>3.167440095041322</c:v>
                </c:pt>
                <c:pt idx="5851">
                  <c:v>3.1684409869725969</c:v>
                </c:pt>
                <c:pt idx="5852">
                  <c:v>3.1695957643431929</c:v>
                </c:pt>
                <c:pt idx="5853">
                  <c:v>3.1702716172248802</c:v>
                </c:pt>
                <c:pt idx="5854">
                  <c:v>3.1703419038168765</c:v>
                </c:pt>
                <c:pt idx="5855">
                  <c:v>3.170698621618095</c:v>
                </c:pt>
                <c:pt idx="5856">
                  <c:v>3.1718935584221408</c:v>
                </c:pt>
                <c:pt idx="5857">
                  <c:v>3.1731142387831666</c:v>
                </c:pt>
                <c:pt idx="5858">
                  <c:v>3.173441869209439</c:v>
                </c:pt>
                <c:pt idx="5859">
                  <c:v>3.1735511091779034</c:v>
                </c:pt>
                <c:pt idx="5860">
                  <c:v>3.1751090036483256</c:v>
                </c:pt>
                <c:pt idx="5861">
                  <c:v>3.1771578856513698</c:v>
                </c:pt>
                <c:pt idx="5862">
                  <c:v>3.1795483414528056</c:v>
                </c:pt>
                <c:pt idx="5863">
                  <c:v>3.1799075167464119</c:v>
                </c:pt>
                <c:pt idx="5864">
                  <c:v>3.1791415476837757</c:v>
                </c:pt>
                <c:pt idx="5865">
                  <c:v>3.1796059507992611</c:v>
                </c:pt>
                <c:pt idx="5866">
                  <c:v>3.1802463220530663</c:v>
                </c:pt>
                <c:pt idx="5867">
                  <c:v>3.1808211613310138</c:v>
                </c:pt>
                <c:pt idx="5868">
                  <c:v>3.181366844280122</c:v>
                </c:pt>
                <c:pt idx="5869">
                  <c:v>3.1825044988799482</c:v>
                </c:pt>
                <c:pt idx="5870">
                  <c:v>3.1834299857220532</c:v>
                </c:pt>
                <c:pt idx="5871">
                  <c:v>3.1834185575250107</c:v>
                </c:pt>
                <c:pt idx="5872">
                  <c:v>3.1834967598086124</c:v>
                </c:pt>
                <c:pt idx="5873">
                  <c:v>3.1840698530991736</c:v>
                </c:pt>
                <c:pt idx="5874">
                  <c:v>3.1846705181600696</c:v>
                </c:pt>
                <c:pt idx="5875">
                  <c:v>3.1856784482601128</c:v>
                </c:pt>
                <c:pt idx="5876">
                  <c:v>3.1865136565028274</c:v>
                </c:pt>
                <c:pt idx="5877">
                  <c:v>3.1870769138157895</c:v>
                </c:pt>
                <c:pt idx="5878">
                  <c:v>3.1874940260167466</c:v>
                </c:pt>
                <c:pt idx="5879">
                  <c:v>3.1883744057416266</c:v>
                </c:pt>
                <c:pt idx="5880">
                  <c:v>3.189258438913658</c:v>
                </c:pt>
                <c:pt idx="5881">
                  <c:v>3.1897751880763376</c:v>
                </c:pt>
                <c:pt idx="5882">
                  <c:v>3.1906083541104828</c:v>
                </c:pt>
                <c:pt idx="5883">
                  <c:v>3.1918147162788171</c:v>
                </c:pt>
                <c:pt idx="5884">
                  <c:v>3.1926231807090035</c:v>
                </c:pt>
                <c:pt idx="5885">
                  <c:v>3.1927015466072204</c:v>
                </c:pt>
                <c:pt idx="5886">
                  <c:v>3.193252850744889</c:v>
                </c:pt>
                <c:pt idx="5887">
                  <c:v>3.1946938950848196</c:v>
                </c:pt>
                <c:pt idx="5888">
                  <c:v>3.1957664826120049</c:v>
                </c:pt>
                <c:pt idx="5889">
                  <c:v>3.1968629678229665</c:v>
                </c:pt>
                <c:pt idx="5890">
                  <c:v>3.1976433231839927</c:v>
                </c:pt>
                <c:pt idx="5891">
                  <c:v>3.1980916763484122</c:v>
                </c:pt>
                <c:pt idx="5892">
                  <c:v>3.1985011750217485</c:v>
                </c:pt>
                <c:pt idx="5893">
                  <c:v>3.1997093675239237</c:v>
                </c:pt>
                <c:pt idx="5894">
                  <c:v>3.2011916178338411</c:v>
                </c:pt>
                <c:pt idx="5895">
                  <c:v>3.2022446738092651</c:v>
                </c:pt>
                <c:pt idx="5896">
                  <c:v>3.2031505834710745</c:v>
                </c:pt>
                <c:pt idx="5897">
                  <c:v>3.2047808813614611</c:v>
                </c:pt>
                <c:pt idx="5898">
                  <c:v>3.2057667098194864</c:v>
                </c:pt>
                <c:pt idx="5899">
                  <c:v>3.2056156326337542</c:v>
                </c:pt>
                <c:pt idx="5900">
                  <c:v>3.206004532187908</c:v>
                </c:pt>
                <c:pt idx="5901">
                  <c:v>3.2074967784906483</c:v>
                </c:pt>
                <c:pt idx="5902">
                  <c:v>3.2061286673553724</c:v>
                </c:pt>
                <c:pt idx="5903">
                  <c:v>3.2055844243421059</c:v>
                </c:pt>
                <c:pt idx="5904">
                  <c:v>3.2067024554806434</c:v>
                </c:pt>
                <c:pt idx="5905">
                  <c:v>3.208330656622445</c:v>
                </c:pt>
                <c:pt idx="5906">
                  <c:v>3.2091286452805563</c:v>
                </c:pt>
                <c:pt idx="5907">
                  <c:v>3.2097820913984343</c:v>
                </c:pt>
                <c:pt idx="5908">
                  <c:v>3.2106965147890394</c:v>
                </c:pt>
                <c:pt idx="5909">
                  <c:v>3.2117271801217919</c:v>
                </c:pt>
                <c:pt idx="5910">
                  <c:v>3.212731417779469</c:v>
                </c:pt>
                <c:pt idx="5911">
                  <c:v>3.2140048626359285</c:v>
                </c:pt>
                <c:pt idx="5912">
                  <c:v>3.2157672189049591</c:v>
                </c:pt>
                <c:pt idx="5913">
                  <c:v>3.2167045341779037</c:v>
                </c:pt>
                <c:pt idx="5914">
                  <c:v>3.2169750390495877</c:v>
                </c:pt>
                <c:pt idx="5915">
                  <c:v>3.2166874203403659</c:v>
                </c:pt>
                <c:pt idx="5916">
                  <c:v>3.2172497705306657</c:v>
                </c:pt>
                <c:pt idx="5917">
                  <c:v>3.2187196378914744</c:v>
                </c:pt>
                <c:pt idx="5918">
                  <c:v>3.2199225976076549</c:v>
                </c:pt>
                <c:pt idx="5919">
                  <c:v>3.2207091462809911</c:v>
                </c:pt>
                <c:pt idx="5920">
                  <c:v>3.2214441437146584</c:v>
                </c:pt>
                <c:pt idx="5921">
                  <c:v>3.2220564208786433</c:v>
                </c:pt>
                <c:pt idx="5922">
                  <c:v>3.2227664106350589</c:v>
                </c:pt>
                <c:pt idx="5923">
                  <c:v>3.2232057522781643</c:v>
                </c:pt>
                <c:pt idx="5924">
                  <c:v>3.2225487040832967</c:v>
                </c:pt>
                <c:pt idx="5925">
                  <c:v>3.2224565415669857</c:v>
                </c:pt>
                <c:pt idx="5926">
                  <c:v>3.2237838826174428</c:v>
                </c:pt>
                <c:pt idx="5927">
                  <c:v>3.2262670556763813</c:v>
                </c:pt>
                <c:pt idx="5928">
                  <c:v>3.2274304913603742</c:v>
                </c:pt>
                <c:pt idx="5929">
                  <c:v>3.2273443010330585</c:v>
                </c:pt>
                <c:pt idx="5930">
                  <c:v>3.2281028684210527</c:v>
                </c:pt>
                <c:pt idx="5931">
                  <c:v>3.2296742573292736</c:v>
                </c:pt>
                <c:pt idx="5932">
                  <c:v>3.2308760053284038</c:v>
                </c:pt>
                <c:pt idx="5933">
                  <c:v>3.2317311727272728</c:v>
                </c:pt>
                <c:pt idx="5934">
                  <c:v>3.2330123619617224</c:v>
                </c:pt>
                <c:pt idx="5935">
                  <c:v>3.2337797358199216</c:v>
                </c:pt>
                <c:pt idx="5936">
                  <c:v>3.2337406989669426</c:v>
                </c:pt>
                <c:pt idx="5937">
                  <c:v>3.232194847134624</c:v>
                </c:pt>
                <c:pt idx="5938">
                  <c:v>3.2328727805023925</c:v>
                </c:pt>
                <c:pt idx="5939">
                  <c:v>3.2343287823945195</c:v>
                </c:pt>
                <c:pt idx="5940">
                  <c:v>3.2360291208677685</c:v>
                </c:pt>
                <c:pt idx="5941">
                  <c:v>3.2369455502392341</c:v>
                </c:pt>
                <c:pt idx="5942">
                  <c:v>3.2372434214332317</c:v>
                </c:pt>
                <c:pt idx="5943">
                  <c:v>3.2381115593736407</c:v>
                </c:pt>
                <c:pt idx="5944">
                  <c:v>3.2397410420182684</c:v>
                </c:pt>
                <c:pt idx="5945">
                  <c:v>3.241199550478469</c:v>
                </c:pt>
                <c:pt idx="5946">
                  <c:v>3.241976390006525</c:v>
                </c:pt>
                <c:pt idx="5947">
                  <c:v>3.2428704301435411</c:v>
                </c:pt>
                <c:pt idx="5948">
                  <c:v>3.2437061039582424</c:v>
                </c:pt>
                <c:pt idx="5949">
                  <c:v>3.2447601402348845</c:v>
                </c:pt>
                <c:pt idx="5950">
                  <c:v>3.2461749916267939</c:v>
                </c:pt>
                <c:pt idx="5951">
                  <c:v>3.246418750853632</c:v>
                </c:pt>
                <c:pt idx="5952">
                  <c:v>3.2460635797901261</c:v>
                </c:pt>
                <c:pt idx="5953">
                  <c:v>3.2464857439212707</c:v>
                </c:pt>
                <c:pt idx="5954">
                  <c:v>3.2474505109612881</c:v>
                </c:pt>
                <c:pt idx="5955">
                  <c:v>3.2477125703512399</c:v>
                </c:pt>
                <c:pt idx="5956">
                  <c:v>3.2477129730861241</c:v>
                </c:pt>
                <c:pt idx="5957">
                  <c:v>3.2488522574108312</c:v>
                </c:pt>
                <c:pt idx="5958">
                  <c:v>3.2502670196280987</c:v>
                </c:pt>
                <c:pt idx="5959">
                  <c:v>3.2512961093138326</c:v>
                </c:pt>
                <c:pt idx="5960">
                  <c:v>3.2519214006850801</c:v>
                </c:pt>
                <c:pt idx="5961">
                  <c:v>3.2525243125054373</c:v>
                </c:pt>
                <c:pt idx="5962">
                  <c:v>3.2533774492496734</c:v>
                </c:pt>
                <c:pt idx="5963">
                  <c:v>3.2542455857003048</c:v>
                </c:pt>
                <c:pt idx="5964">
                  <c:v>3.2551662242986081</c:v>
                </c:pt>
                <c:pt idx="5965">
                  <c:v>3.2565794473031757</c:v>
                </c:pt>
                <c:pt idx="5966">
                  <c:v>3.2577150332155287</c:v>
                </c:pt>
                <c:pt idx="5967">
                  <c:v>3.2589734014571552</c:v>
                </c:pt>
                <c:pt idx="5968">
                  <c:v>3.2599990916267942</c:v>
                </c:pt>
                <c:pt idx="5969">
                  <c:v>3.2602717225206614</c:v>
                </c:pt>
                <c:pt idx="5970">
                  <c:v>3.2607392149956507</c:v>
                </c:pt>
                <c:pt idx="5971">
                  <c:v>3.2617974118964765</c:v>
                </c:pt>
                <c:pt idx="5972">
                  <c:v>3.2627464690735102</c:v>
                </c:pt>
                <c:pt idx="5973">
                  <c:v>3.26320753757612</c:v>
                </c:pt>
                <c:pt idx="5974">
                  <c:v>3.2632204440300137</c:v>
                </c:pt>
                <c:pt idx="5975">
                  <c:v>3.2635019542464119</c:v>
                </c:pt>
                <c:pt idx="5976">
                  <c:v>3.263992899217051</c:v>
                </c:pt>
                <c:pt idx="5977">
                  <c:v>3.2658483491953021</c:v>
                </c:pt>
                <c:pt idx="5978">
                  <c:v>3.2676448292300999</c:v>
                </c:pt>
                <c:pt idx="5979">
                  <c:v>3.2680157439375814</c:v>
                </c:pt>
                <c:pt idx="5980">
                  <c:v>3.2681451961722487</c:v>
                </c:pt>
                <c:pt idx="5981">
                  <c:v>3.2694820797629398</c:v>
                </c:pt>
                <c:pt idx="5982">
                  <c:v>3.2705065178664636</c:v>
                </c:pt>
                <c:pt idx="5983">
                  <c:v>3.2715714423444977</c:v>
                </c:pt>
                <c:pt idx="5984">
                  <c:v>3.2723702764462814</c:v>
                </c:pt>
                <c:pt idx="5985">
                  <c:v>3.2730166287135716</c:v>
                </c:pt>
                <c:pt idx="5986">
                  <c:v>3.2743626658982166</c:v>
                </c:pt>
                <c:pt idx="5987">
                  <c:v>3.2755598900119614</c:v>
                </c:pt>
                <c:pt idx="5988">
                  <c:v>3.2766926074162681</c:v>
                </c:pt>
                <c:pt idx="5989">
                  <c:v>3.2775398736842107</c:v>
                </c:pt>
                <c:pt idx="5990">
                  <c:v>3.2784667977490218</c:v>
                </c:pt>
                <c:pt idx="5991">
                  <c:v>3.279124161091779</c:v>
                </c:pt>
                <c:pt idx="5992">
                  <c:v>3.2791579697694648</c:v>
                </c:pt>
                <c:pt idx="5993">
                  <c:v>3.2789050341996524</c:v>
                </c:pt>
                <c:pt idx="5994">
                  <c:v>3.2795003153871249</c:v>
                </c:pt>
                <c:pt idx="5995">
                  <c:v>3.2810790908112222</c:v>
                </c:pt>
                <c:pt idx="5996">
                  <c:v>3.2823530196824704</c:v>
                </c:pt>
                <c:pt idx="5997">
                  <c:v>3.2831062337157464</c:v>
                </c:pt>
                <c:pt idx="5998">
                  <c:v>3.2834779011472377</c:v>
                </c:pt>
                <c:pt idx="5999">
                  <c:v>3.2839466373966943</c:v>
                </c:pt>
                <c:pt idx="6000">
                  <c:v>3.2849475919312736</c:v>
                </c:pt>
                <c:pt idx="6001">
                  <c:v>3.2863198186602869</c:v>
                </c:pt>
                <c:pt idx="6002">
                  <c:v>3.2870999413223134</c:v>
                </c:pt>
                <c:pt idx="6003">
                  <c:v>3.2871118694214876</c:v>
                </c:pt>
                <c:pt idx="6004">
                  <c:v>3.2875681037842548</c:v>
                </c:pt>
                <c:pt idx="6005">
                  <c:v>3.2888284347923005</c:v>
                </c:pt>
                <c:pt idx="6006">
                  <c:v>3.2900148045128321</c:v>
                </c:pt>
                <c:pt idx="6007">
                  <c:v>3.2905848931600699</c:v>
                </c:pt>
                <c:pt idx="6008">
                  <c:v>3.2914893442801216</c:v>
                </c:pt>
                <c:pt idx="6009">
                  <c:v>3.292551463940844</c:v>
                </c:pt>
                <c:pt idx="6010">
                  <c:v>3.2933001058993039</c:v>
                </c:pt>
                <c:pt idx="6011">
                  <c:v>3.2943925568181811</c:v>
                </c:pt>
                <c:pt idx="6012">
                  <c:v>3.2952930070030457</c:v>
                </c:pt>
                <c:pt idx="6013">
                  <c:v>3.2956812287081347</c:v>
                </c:pt>
                <c:pt idx="6014">
                  <c:v>3.2959333149195307</c:v>
                </c:pt>
                <c:pt idx="6015">
                  <c:v>3.2963389828838623</c:v>
                </c:pt>
                <c:pt idx="6016">
                  <c:v>3.2965527757177031</c:v>
                </c:pt>
                <c:pt idx="6017">
                  <c:v>3.2979483878642886</c:v>
                </c:pt>
                <c:pt idx="6018">
                  <c:v>3.3002758892018274</c:v>
                </c:pt>
                <c:pt idx="6019">
                  <c:v>3.3000541961505006</c:v>
                </c:pt>
                <c:pt idx="6020">
                  <c:v>3.2998510136744237</c:v>
                </c:pt>
                <c:pt idx="6021">
                  <c:v>3.3001651307525011</c:v>
                </c:pt>
                <c:pt idx="6022">
                  <c:v>3.3014507557796864</c:v>
                </c:pt>
                <c:pt idx="6023">
                  <c:v>3.3034174961450629</c:v>
                </c:pt>
                <c:pt idx="6024">
                  <c:v>3.3053478413223143</c:v>
                </c:pt>
                <c:pt idx="6025">
                  <c:v>3.3065483038277512</c:v>
                </c:pt>
                <c:pt idx="6026">
                  <c:v>3.3072369148760332</c:v>
                </c:pt>
                <c:pt idx="6027">
                  <c:v>3.3085591257285776</c:v>
                </c:pt>
                <c:pt idx="6028">
                  <c:v>3.3097134031046114</c:v>
                </c:pt>
                <c:pt idx="6029">
                  <c:v>3.309791615457808</c:v>
                </c:pt>
                <c:pt idx="6030">
                  <c:v>3.3095346900391474</c:v>
                </c:pt>
                <c:pt idx="6031">
                  <c:v>3.3103028006307089</c:v>
                </c:pt>
                <c:pt idx="6032">
                  <c:v>3.3117923101076556</c:v>
                </c:pt>
                <c:pt idx="6033">
                  <c:v>3.3129749393540671</c:v>
                </c:pt>
                <c:pt idx="6034">
                  <c:v>3.3136730869454118</c:v>
                </c:pt>
                <c:pt idx="6035">
                  <c:v>3.3143351353849502</c:v>
                </c:pt>
                <c:pt idx="6036">
                  <c:v>3.3151087192148756</c:v>
                </c:pt>
                <c:pt idx="6037">
                  <c:v>3.31613850872662</c:v>
                </c:pt>
                <c:pt idx="6038">
                  <c:v>3.3176561812962162</c:v>
                </c:pt>
                <c:pt idx="6039">
                  <c:v>3.3188831425619836</c:v>
                </c:pt>
                <c:pt idx="6040">
                  <c:v>3.3198950644084388</c:v>
                </c:pt>
                <c:pt idx="6041">
                  <c:v>3.3195137365919964</c:v>
                </c:pt>
                <c:pt idx="6042">
                  <c:v>3.3196254483525447</c:v>
                </c:pt>
                <c:pt idx="6043">
                  <c:v>3.3199938128207918</c:v>
                </c:pt>
                <c:pt idx="6044">
                  <c:v>3.3210221822531536</c:v>
                </c:pt>
                <c:pt idx="6045">
                  <c:v>3.3228215644030015</c:v>
                </c:pt>
                <c:pt idx="6046">
                  <c:v>3.3246524227653325</c:v>
                </c:pt>
                <c:pt idx="6047">
                  <c:v>3.3251717852979557</c:v>
                </c:pt>
                <c:pt idx="6048">
                  <c:v>3.3250389258481952</c:v>
                </c:pt>
                <c:pt idx="6049">
                  <c:v>3.3256900980045674</c:v>
                </c:pt>
                <c:pt idx="6050">
                  <c:v>3.3266215138212263</c:v>
                </c:pt>
                <c:pt idx="6051">
                  <c:v>3.3275981158329704</c:v>
                </c:pt>
                <c:pt idx="6052">
                  <c:v>3.3282139353632019</c:v>
                </c:pt>
                <c:pt idx="6053">
                  <c:v>3.3288875872988259</c:v>
                </c:pt>
                <c:pt idx="6054">
                  <c:v>3.3298078137451066</c:v>
                </c:pt>
                <c:pt idx="6055">
                  <c:v>3.3306992264571553</c:v>
                </c:pt>
                <c:pt idx="6056">
                  <c:v>3.3319087298173118</c:v>
                </c:pt>
                <c:pt idx="6057">
                  <c:v>3.3337603756198342</c:v>
                </c:pt>
                <c:pt idx="6058">
                  <c:v>3.3337600998803829</c:v>
                </c:pt>
                <c:pt idx="6059">
                  <c:v>3.333450623602654</c:v>
                </c:pt>
                <c:pt idx="6060">
                  <c:v>3.3339252492931708</c:v>
                </c:pt>
                <c:pt idx="6061">
                  <c:v>3.3352406605806877</c:v>
                </c:pt>
                <c:pt idx="6062">
                  <c:v>3.3368910022292297</c:v>
                </c:pt>
                <c:pt idx="6063">
                  <c:v>3.3384039084928228</c:v>
                </c:pt>
                <c:pt idx="6064">
                  <c:v>3.3399298557796873</c:v>
                </c:pt>
                <c:pt idx="6065">
                  <c:v>3.3406015422792517</c:v>
                </c:pt>
                <c:pt idx="6066">
                  <c:v>3.3413527855589384</c:v>
                </c:pt>
                <c:pt idx="6067">
                  <c:v>3.3418773309917356</c:v>
                </c:pt>
                <c:pt idx="6068">
                  <c:v>3.3420932346889951</c:v>
                </c:pt>
                <c:pt idx="6069">
                  <c:v>3.3420213793388434</c:v>
                </c:pt>
                <c:pt idx="6070">
                  <c:v>3.3417923984993481</c:v>
                </c:pt>
                <c:pt idx="6071">
                  <c:v>3.3416939670019579</c:v>
                </c:pt>
                <c:pt idx="6072">
                  <c:v>3.3430955206611563</c:v>
                </c:pt>
                <c:pt idx="6073">
                  <c:v>3.3449261039854283</c:v>
                </c:pt>
                <c:pt idx="6074">
                  <c:v>3.3458156752827315</c:v>
                </c:pt>
                <c:pt idx="6075">
                  <c:v>3.3461383540778602</c:v>
                </c:pt>
                <c:pt idx="6076">
                  <c:v>3.3466355826446281</c:v>
                </c:pt>
                <c:pt idx="6077">
                  <c:v>3.3474114000000008</c:v>
                </c:pt>
                <c:pt idx="6078">
                  <c:v>3.3479615675837318</c:v>
                </c:pt>
                <c:pt idx="6079">
                  <c:v>3.3485240572477166</c:v>
                </c:pt>
                <c:pt idx="6080">
                  <c:v>3.3489614135765553</c:v>
                </c:pt>
                <c:pt idx="6081">
                  <c:v>3.3493697823401476</c:v>
                </c:pt>
                <c:pt idx="6082">
                  <c:v>3.3501771075032627</c:v>
                </c:pt>
                <c:pt idx="6083">
                  <c:v>3.3519981550674207</c:v>
                </c:pt>
                <c:pt idx="6084">
                  <c:v>3.3540444777076992</c:v>
                </c:pt>
                <c:pt idx="6085">
                  <c:v>3.3551734148325356</c:v>
                </c:pt>
                <c:pt idx="6086">
                  <c:v>3.3554810067964334</c:v>
                </c:pt>
                <c:pt idx="6087">
                  <c:v>3.3558471985047849</c:v>
                </c:pt>
                <c:pt idx="6088">
                  <c:v>3.3565637359993477</c:v>
                </c:pt>
                <c:pt idx="6089">
                  <c:v>3.3573821409090914</c:v>
                </c:pt>
                <c:pt idx="6090">
                  <c:v>3.3577114109830357</c:v>
                </c:pt>
                <c:pt idx="6091">
                  <c:v>3.3578784035722058</c:v>
                </c:pt>
                <c:pt idx="6092">
                  <c:v>3.358165696889952</c:v>
                </c:pt>
                <c:pt idx="6093">
                  <c:v>3.3588979591670292</c:v>
                </c:pt>
                <c:pt idx="6094">
                  <c:v>3.3600739950413225</c:v>
                </c:pt>
                <c:pt idx="6095">
                  <c:v>3.3612081834167031</c:v>
                </c:pt>
                <c:pt idx="6096">
                  <c:v>3.3616068158329706</c:v>
                </c:pt>
                <c:pt idx="6097">
                  <c:v>3.3623202370595915</c:v>
                </c:pt>
                <c:pt idx="6098">
                  <c:v>3.3628115094388864</c:v>
                </c:pt>
                <c:pt idx="6099">
                  <c:v>3.3636330383264461</c:v>
                </c:pt>
                <c:pt idx="6100">
                  <c:v>3.364295996471292</c:v>
                </c:pt>
                <c:pt idx="6101">
                  <c:v>3.3651868028273162</c:v>
                </c:pt>
                <c:pt idx="6102">
                  <c:v>3.3665468935243585</c:v>
                </c:pt>
                <c:pt idx="6103">
                  <c:v>3.3669378101783383</c:v>
                </c:pt>
                <c:pt idx="6104">
                  <c:v>3.3660667094008261</c:v>
                </c:pt>
                <c:pt idx="6105">
                  <c:v>3.365680180866681</c:v>
                </c:pt>
                <c:pt idx="6106">
                  <c:v>3.3675024584384516</c:v>
                </c:pt>
                <c:pt idx="6107">
                  <c:v>3.36963746476729</c:v>
                </c:pt>
                <c:pt idx="6108">
                  <c:v>3.3713515785123969</c:v>
                </c:pt>
                <c:pt idx="6109">
                  <c:v>3.3724791374782512</c:v>
                </c:pt>
                <c:pt idx="6110">
                  <c:v>3.373728508220966</c:v>
                </c:pt>
                <c:pt idx="6111">
                  <c:v>3.3754103856676823</c:v>
                </c:pt>
                <c:pt idx="6112">
                  <c:v>3.3768230404795565</c:v>
                </c:pt>
                <c:pt idx="6113">
                  <c:v>3.3779430592377118</c:v>
                </c:pt>
                <c:pt idx="6114">
                  <c:v>3.3788796723792953</c:v>
                </c:pt>
                <c:pt idx="6115">
                  <c:v>3.3802959346237498</c:v>
                </c:pt>
                <c:pt idx="6116">
                  <c:v>3.381686420095694</c:v>
                </c:pt>
                <c:pt idx="6117">
                  <c:v>3.3825704102816441</c:v>
                </c:pt>
                <c:pt idx="6118">
                  <c:v>3.3824062383210092</c:v>
                </c:pt>
                <c:pt idx="6119">
                  <c:v>3.3826004872770765</c:v>
                </c:pt>
                <c:pt idx="6120">
                  <c:v>3.3835272384786865</c:v>
                </c:pt>
                <c:pt idx="6121">
                  <c:v>3.3845022805567639</c:v>
                </c:pt>
                <c:pt idx="6122">
                  <c:v>3.385152751957373</c:v>
                </c:pt>
                <c:pt idx="6123">
                  <c:v>3.3861185793007826</c:v>
                </c:pt>
                <c:pt idx="6124">
                  <c:v>3.3873008825141366</c:v>
                </c:pt>
                <c:pt idx="6125">
                  <c:v>3.3874790060080469</c:v>
                </c:pt>
                <c:pt idx="6126">
                  <c:v>3.3874288670345809</c:v>
                </c:pt>
                <c:pt idx="6127">
                  <c:v>3.3886780882775116</c:v>
                </c:pt>
                <c:pt idx="6128">
                  <c:v>3.3905452540452368</c:v>
                </c:pt>
                <c:pt idx="6129">
                  <c:v>3.391484230051109</c:v>
                </c:pt>
                <c:pt idx="6130">
                  <c:v>3.3914354924749897</c:v>
                </c:pt>
                <c:pt idx="6131">
                  <c:v>3.3914541473684214</c:v>
                </c:pt>
                <c:pt idx="6132">
                  <c:v>3.3932519127066114</c:v>
                </c:pt>
                <c:pt idx="6133">
                  <c:v>3.395572167409743</c:v>
                </c:pt>
                <c:pt idx="6134">
                  <c:v>3.3961448907024794</c:v>
                </c:pt>
                <c:pt idx="6135">
                  <c:v>3.3957307197314055</c:v>
                </c:pt>
                <c:pt idx="6136">
                  <c:v>3.3959397462918668</c:v>
                </c:pt>
                <c:pt idx="6137">
                  <c:v>3.3968111223086122</c:v>
                </c:pt>
                <c:pt idx="6138">
                  <c:v>3.3979493744454112</c:v>
                </c:pt>
                <c:pt idx="6139">
                  <c:v>3.398936222596781</c:v>
                </c:pt>
                <c:pt idx="6140">
                  <c:v>3.3998699433666815</c:v>
                </c:pt>
                <c:pt idx="6141">
                  <c:v>3.4010975918334059</c:v>
                </c:pt>
                <c:pt idx="6142">
                  <c:v>3.4018361374293176</c:v>
                </c:pt>
                <c:pt idx="6143">
                  <c:v>3.4036505777076989</c:v>
                </c:pt>
                <c:pt idx="6144">
                  <c:v>3.4057287502392346</c:v>
                </c:pt>
                <c:pt idx="6145">
                  <c:v>3.4066493365811219</c:v>
                </c:pt>
                <c:pt idx="6146">
                  <c:v>3.4063859889408437</c:v>
                </c:pt>
                <c:pt idx="6147">
                  <c:v>3.4062411165071769</c:v>
                </c:pt>
                <c:pt idx="6148">
                  <c:v>3.4062412714441059</c:v>
                </c:pt>
                <c:pt idx="6149">
                  <c:v>3.4066719699380172</c:v>
                </c:pt>
                <c:pt idx="6150">
                  <c:v>3.4079138131578945</c:v>
                </c:pt>
                <c:pt idx="6151">
                  <c:v>3.4086230514571554</c:v>
                </c:pt>
                <c:pt idx="6152">
                  <c:v>3.408983405388212</c:v>
                </c:pt>
                <c:pt idx="6153">
                  <c:v>3.410168097651153</c:v>
                </c:pt>
                <c:pt idx="6154">
                  <c:v>3.4118613555241413</c:v>
                </c:pt>
                <c:pt idx="6155">
                  <c:v>3.4132809371900832</c:v>
                </c:pt>
                <c:pt idx="6156">
                  <c:v>3.4134770909199652</c:v>
                </c:pt>
                <c:pt idx="6157">
                  <c:v>3.4136049615702486</c:v>
                </c:pt>
                <c:pt idx="6158">
                  <c:v>3.4145006652892564</c:v>
                </c:pt>
                <c:pt idx="6159">
                  <c:v>3.4155169517942592</c:v>
                </c:pt>
                <c:pt idx="6160">
                  <c:v>3.4161846869236623</c:v>
                </c:pt>
                <c:pt idx="6161">
                  <c:v>3.41722924799913</c:v>
                </c:pt>
                <c:pt idx="6162">
                  <c:v>3.4186421213516747</c:v>
                </c:pt>
                <c:pt idx="6163">
                  <c:v>3.4194717144356237</c:v>
                </c:pt>
                <c:pt idx="6164">
                  <c:v>3.4194954574706395</c:v>
                </c:pt>
                <c:pt idx="6165">
                  <c:v>3.4199209560352326</c:v>
                </c:pt>
                <c:pt idx="6166">
                  <c:v>3.4209316300076122</c:v>
                </c:pt>
                <c:pt idx="6167">
                  <c:v>3.4222595041322315</c:v>
                </c:pt>
                <c:pt idx="6168">
                  <c:v>3.4232920937581559</c:v>
                </c:pt>
                <c:pt idx="6169">
                  <c:v>3.4235137792518486</c:v>
                </c:pt>
                <c:pt idx="6170">
                  <c:v>3.4235711009569378</c:v>
                </c:pt>
                <c:pt idx="6171">
                  <c:v>3.4243977065952587</c:v>
                </c:pt>
                <c:pt idx="6172">
                  <c:v>3.4261618743692908</c:v>
                </c:pt>
                <c:pt idx="6173">
                  <c:v>3.4282802113527624</c:v>
                </c:pt>
                <c:pt idx="6174">
                  <c:v>3.4293015992170508</c:v>
                </c:pt>
                <c:pt idx="6175">
                  <c:v>3.4295799312527193</c:v>
                </c:pt>
                <c:pt idx="6176">
                  <c:v>3.4302171918225319</c:v>
                </c:pt>
                <c:pt idx="6177">
                  <c:v>3.4309188770987391</c:v>
                </c:pt>
                <c:pt idx="6178">
                  <c:v>3.4314921193779906</c:v>
                </c:pt>
                <c:pt idx="6179">
                  <c:v>3.4313106870867767</c:v>
                </c:pt>
                <c:pt idx="6180">
                  <c:v>3.4313728063397129</c:v>
                </c:pt>
                <c:pt idx="6181">
                  <c:v>3.4322315421922576</c:v>
                </c:pt>
                <c:pt idx="6182">
                  <c:v>3.4332706450630712</c:v>
                </c:pt>
                <c:pt idx="6183">
                  <c:v>3.4348326023379729</c:v>
                </c:pt>
                <c:pt idx="6184">
                  <c:v>3.4375132952479337</c:v>
                </c:pt>
                <c:pt idx="6185">
                  <c:v>3.4400915802359724</c:v>
                </c:pt>
                <c:pt idx="6186">
                  <c:v>3.4412117351239671</c:v>
                </c:pt>
                <c:pt idx="6187">
                  <c:v>3.4413198530013052</c:v>
                </c:pt>
                <c:pt idx="6188">
                  <c:v>3.4405860811331017</c:v>
                </c:pt>
                <c:pt idx="6189">
                  <c:v>3.4398078085852548</c:v>
                </c:pt>
                <c:pt idx="6190">
                  <c:v>3.4404985676489779</c:v>
                </c:pt>
                <c:pt idx="6191">
                  <c:v>3.4412863379186609</c:v>
                </c:pt>
                <c:pt idx="6192">
                  <c:v>3.4419856186820357</c:v>
                </c:pt>
                <c:pt idx="6193">
                  <c:v>3.4429253261418009</c:v>
                </c:pt>
                <c:pt idx="6194">
                  <c:v>3.4442712014027839</c:v>
                </c:pt>
                <c:pt idx="6195">
                  <c:v>3.4451321721672472</c:v>
                </c:pt>
                <c:pt idx="6196">
                  <c:v>3.4459425173553715</c:v>
                </c:pt>
                <c:pt idx="6197">
                  <c:v>3.4473733427033495</c:v>
                </c:pt>
                <c:pt idx="6198">
                  <c:v>3.4487015584058285</c:v>
                </c:pt>
                <c:pt idx="6199">
                  <c:v>3.4494473250978688</c:v>
                </c:pt>
                <c:pt idx="6200">
                  <c:v>3.4499210947150938</c:v>
                </c:pt>
                <c:pt idx="6201">
                  <c:v>3.4506919734558505</c:v>
                </c:pt>
                <c:pt idx="6202">
                  <c:v>3.451590089625924</c:v>
                </c:pt>
                <c:pt idx="6203">
                  <c:v>3.4526422262342327</c:v>
                </c:pt>
                <c:pt idx="6204">
                  <c:v>3.4534757839060464</c:v>
                </c:pt>
                <c:pt idx="6205">
                  <c:v>3.4541686507177034</c:v>
                </c:pt>
                <c:pt idx="6206">
                  <c:v>3.454394129099609</c:v>
                </c:pt>
                <c:pt idx="6207">
                  <c:v>3.4548288568943022</c:v>
                </c:pt>
                <c:pt idx="6208">
                  <c:v>3.4552252116354936</c:v>
                </c:pt>
                <c:pt idx="6209">
                  <c:v>3.4557050607872988</c:v>
                </c:pt>
                <c:pt idx="6210">
                  <c:v>3.4573614871683338</c:v>
                </c:pt>
                <c:pt idx="6211">
                  <c:v>3.4588229722488042</c:v>
                </c:pt>
                <c:pt idx="6212">
                  <c:v>3.4600661147455418</c:v>
                </c:pt>
                <c:pt idx="6213">
                  <c:v>3.4610800501631145</c:v>
                </c:pt>
                <c:pt idx="6214">
                  <c:v>3.4609693352490218</c:v>
                </c:pt>
                <c:pt idx="6215">
                  <c:v>3.4606396152892565</c:v>
                </c:pt>
                <c:pt idx="6216">
                  <c:v>3.4610248518921272</c:v>
                </c:pt>
                <c:pt idx="6217">
                  <c:v>3.4624985384623752</c:v>
                </c:pt>
                <c:pt idx="6218">
                  <c:v>3.4643471792681599</c:v>
                </c:pt>
                <c:pt idx="6219">
                  <c:v>3.4654102993421056</c:v>
                </c:pt>
                <c:pt idx="6220">
                  <c:v>3.4661663984830358</c:v>
                </c:pt>
                <c:pt idx="6221">
                  <c:v>3.4672064672466285</c:v>
                </c:pt>
                <c:pt idx="6222">
                  <c:v>3.468581759862984</c:v>
                </c:pt>
                <c:pt idx="6223">
                  <c:v>3.4696822729012617</c:v>
                </c:pt>
                <c:pt idx="6224">
                  <c:v>3.4707852737712055</c:v>
                </c:pt>
                <c:pt idx="6225">
                  <c:v>3.471371587907786</c:v>
                </c:pt>
                <c:pt idx="6226">
                  <c:v>3.4717934141365809</c:v>
                </c:pt>
                <c:pt idx="6227">
                  <c:v>3.4722262046378867</c:v>
                </c:pt>
                <c:pt idx="6228">
                  <c:v>3.4733912964767288</c:v>
                </c:pt>
                <c:pt idx="6229">
                  <c:v>3.4750308100750322</c:v>
                </c:pt>
                <c:pt idx="6230">
                  <c:v>3.4759381547303181</c:v>
                </c:pt>
                <c:pt idx="6231">
                  <c:v>3.4762550162135706</c:v>
                </c:pt>
                <c:pt idx="6232">
                  <c:v>3.4772839286157029</c:v>
                </c:pt>
                <c:pt idx="6233">
                  <c:v>3.4780287592920835</c:v>
                </c:pt>
                <c:pt idx="6234">
                  <c:v>3.4783684943236186</c:v>
                </c:pt>
                <c:pt idx="6235">
                  <c:v>3.4795418640169644</c:v>
                </c:pt>
                <c:pt idx="6236">
                  <c:v>3.4802792976511534</c:v>
                </c:pt>
                <c:pt idx="6237">
                  <c:v>3.4804492793170945</c:v>
                </c:pt>
                <c:pt idx="6238">
                  <c:v>3.480832324858635</c:v>
                </c:pt>
                <c:pt idx="6239">
                  <c:v>3.4818024320356677</c:v>
                </c:pt>
                <c:pt idx="6240">
                  <c:v>3.4829563290561114</c:v>
                </c:pt>
                <c:pt idx="6241">
                  <c:v>3.4838507436929107</c:v>
                </c:pt>
                <c:pt idx="6242">
                  <c:v>3.4849128060406698</c:v>
                </c:pt>
                <c:pt idx="6243">
                  <c:v>3.4863680275119613</c:v>
                </c:pt>
                <c:pt idx="6244">
                  <c:v>3.4874602618094825</c:v>
                </c:pt>
                <c:pt idx="6245">
                  <c:v>3.4881025214006089</c:v>
                </c:pt>
                <c:pt idx="6246">
                  <c:v>3.4888093827316227</c:v>
                </c:pt>
                <c:pt idx="6247">
                  <c:v>3.4886241312527191</c:v>
                </c:pt>
                <c:pt idx="6248">
                  <c:v>3.4882574202588086</c:v>
                </c:pt>
                <c:pt idx="6249">
                  <c:v>3.4887520358036106</c:v>
                </c:pt>
                <c:pt idx="6250">
                  <c:v>3.4905588920508919</c:v>
                </c:pt>
                <c:pt idx="6251">
                  <c:v>3.4926072186276644</c:v>
                </c:pt>
                <c:pt idx="6252">
                  <c:v>3.4933580864995655</c:v>
                </c:pt>
                <c:pt idx="6253">
                  <c:v>3.493668665376251</c:v>
                </c:pt>
                <c:pt idx="6254">
                  <c:v>3.4945854049641154</c:v>
                </c:pt>
                <c:pt idx="6255">
                  <c:v>3.4955554632775119</c:v>
                </c:pt>
                <c:pt idx="6256">
                  <c:v>3.4962566904088734</c:v>
                </c:pt>
                <c:pt idx="6257">
                  <c:v>3.4974715156426712</c:v>
                </c:pt>
                <c:pt idx="6258">
                  <c:v>3.4987348723357985</c:v>
                </c:pt>
                <c:pt idx="6259">
                  <c:v>3.4993512212864299</c:v>
                </c:pt>
                <c:pt idx="6260">
                  <c:v>3.499680716316877</c:v>
                </c:pt>
                <c:pt idx="6261">
                  <c:v>3.5001666549586776</c:v>
                </c:pt>
                <c:pt idx="6262">
                  <c:v>3.5017612953349282</c:v>
                </c:pt>
                <c:pt idx="6263">
                  <c:v>3.5038670270334928</c:v>
                </c:pt>
                <c:pt idx="6264">
                  <c:v>3.5050884827696827</c:v>
                </c:pt>
                <c:pt idx="6265">
                  <c:v>3.5048866363636364</c:v>
                </c:pt>
                <c:pt idx="6266">
                  <c:v>3.504452175358852</c:v>
                </c:pt>
                <c:pt idx="6267">
                  <c:v>3.5054461229393219</c:v>
                </c:pt>
                <c:pt idx="6268">
                  <c:v>3.5072873330361025</c:v>
                </c:pt>
                <c:pt idx="6269">
                  <c:v>3.5102905709003918</c:v>
                </c:pt>
                <c:pt idx="6270">
                  <c:v>3.5115161295291437</c:v>
                </c:pt>
                <c:pt idx="6271">
                  <c:v>3.5117880770063072</c:v>
                </c:pt>
                <c:pt idx="6272">
                  <c:v>3.5126940359721619</c:v>
                </c:pt>
                <c:pt idx="6273">
                  <c:v>3.5132118687364073</c:v>
                </c:pt>
                <c:pt idx="6274">
                  <c:v>3.5126706990267507</c:v>
                </c:pt>
                <c:pt idx="6275">
                  <c:v>3.5126094867333628</c:v>
                </c:pt>
                <c:pt idx="6276">
                  <c:v>3.513556403158983</c:v>
                </c:pt>
                <c:pt idx="6277">
                  <c:v>3.5145875548118748</c:v>
                </c:pt>
                <c:pt idx="6278">
                  <c:v>3.5155118959547633</c:v>
                </c:pt>
                <c:pt idx="6279">
                  <c:v>3.5165538598303612</c:v>
                </c:pt>
                <c:pt idx="6280">
                  <c:v>3.5176263090909088</c:v>
                </c:pt>
                <c:pt idx="6281">
                  <c:v>3.518317045182688</c:v>
                </c:pt>
                <c:pt idx="6282">
                  <c:v>3.5185214321444107</c:v>
                </c:pt>
                <c:pt idx="6283">
                  <c:v>3.5194683433286209</c:v>
                </c:pt>
                <c:pt idx="6284">
                  <c:v>3.520450197667464</c:v>
                </c:pt>
                <c:pt idx="6285">
                  <c:v>3.5213213778055676</c:v>
                </c:pt>
                <c:pt idx="6286">
                  <c:v>3.5221926166866027</c:v>
                </c:pt>
                <c:pt idx="6287">
                  <c:v>3.5229193640713348</c:v>
                </c:pt>
                <c:pt idx="6288">
                  <c:v>3.5234857375054371</c:v>
                </c:pt>
                <c:pt idx="6289">
                  <c:v>3.524272431067855</c:v>
                </c:pt>
                <c:pt idx="6290">
                  <c:v>3.5247766109993472</c:v>
                </c:pt>
                <c:pt idx="6291">
                  <c:v>3.5255079881796432</c:v>
                </c:pt>
                <c:pt idx="6292">
                  <c:v>3.5261671359558506</c:v>
                </c:pt>
                <c:pt idx="6293">
                  <c:v>3.5262826793932147</c:v>
                </c:pt>
                <c:pt idx="6294">
                  <c:v>3.5275264057579383</c:v>
                </c:pt>
                <c:pt idx="6295">
                  <c:v>3.5293505575141371</c:v>
                </c:pt>
                <c:pt idx="6296">
                  <c:v>3.5306115444106134</c:v>
                </c:pt>
                <c:pt idx="6297">
                  <c:v>3.5317127342322752</c:v>
                </c:pt>
                <c:pt idx="6298">
                  <c:v>3.532097418584168</c:v>
                </c:pt>
                <c:pt idx="6299">
                  <c:v>3.5323713232057412</c:v>
                </c:pt>
                <c:pt idx="6300">
                  <c:v>3.5331856909199648</c:v>
                </c:pt>
                <c:pt idx="6301">
                  <c:v>3.5338308981948674</c:v>
                </c:pt>
                <c:pt idx="6302">
                  <c:v>3.5349685884623754</c:v>
                </c:pt>
                <c:pt idx="6303">
                  <c:v>3.5365365127990431</c:v>
                </c:pt>
                <c:pt idx="6304">
                  <c:v>3.5369788298390605</c:v>
                </c:pt>
                <c:pt idx="6305">
                  <c:v>3.5370071264136578</c:v>
                </c:pt>
                <c:pt idx="6306">
                  <c:v>3.5374371162679425</c:v>
                </c:pt>
                <c:pt idx="6307">
                  <c:v>3.538184247227055</c:v>
                </c:pt>
                <c:pt idx="6308">
                  <c:v>3.5389826482438016</c:v>
                </c:pt>
                <c:pt idx="6309">
                  <c:v>3.5401144031317968</c:v>
                </c:pt>
                <c:pt idx="6310">
                  <c:v>3.5418786548499352</c:v>
                </c:pt>
                <c:pt idx="6311">
                  <c:v>3.543045701033058</c:v>
                </c:pt>
                <c:pt idx="6312">
                  <c:v>3.5438221310732931</c:v>
                </c:pt>
                <c:pt idx="6313">
                  <c:v>3.5443695774793391</c:v>
                </c:pt>
                <c:pt idx="6314">
                  <c:v>3.5449532467105263</c:v>
                </c:pt>
                <c:pt idx="6315">
                  <c:v>3.5454464643431924</c:v>
                </c:pt>
                <c:pt idx="6316">
                  <c:v>3.5458935109286651</c:v>
                </c:pt>
                <c:pt idx="6317">
                  <c:v>3.5463629365702474</c:v>
                </c:pt>
                <c:pt idx="6318">
                  <c:v>3.5471204394030011</c:v>
                </c:pt>
                <c:pt idx="6319">
                  <c:v>3.5480913205197915</c:v>
                </c:pt>
                <c:pt idx="6320">
                  <c:v>3.54908772246629</c:v>
                </c:pt>
                <c:pt idx="6321">
                  <c:v>3.5500210920400179</c:v>
                </c:pt>
                <c:pt idx="6322">
                  <c:v>3.5505875799369289</c:v>
                </c:pt>
                <c:pt idx="6323">
                  <c:v>3.5513340063777727</c:v>
                </c:pt>
                <c:pt idx="6324">
                  <c:v>3.5524877381361462</c:v>
                </c:pt>
                <c:pt idx="6325">
                  <c:v>3.5531634915724228</c:v>
                </c:pt>
                <c:pt idx="6326">
                  <c:v>3.5525049554153982</c:v>
                </c:pt>
                <c:pt idx="6327">
                  <c:v>3.552084372553284</c:v>
                </c:pt>
                <c:pt idx="6328">
                  <c:v>3.5541156662788165</c:v>
                </c:pt>
                <c:pt idx="6329">
                  <c:v>3.5563020790343631</c:v>
                </c:pt>
                <c:pt idx="6330">
                  <c:v>3.5571825952370602</c:v>
                </c:pt>
                <c:pt idx="6331">
                  <c:v>3.5579009226946501</c:v>
                </c:pt>
                <c:pt idx="6332">
                  <c:v>3.5592849370269684</c:v>
                </c:pt>
                <c:pt idx="6333">
                  <c:v>3.5608267653327532</c:v>
                </c:pt>
                <c:pt idx="6334">
                  <c:v>3.561944660732927</c:v>
                </c:pt>
                <c:pt idx="6335">
                  <c:v>3.5629400841017831</c:v>
                </c:pt>
                <c:pt idx="6336">
                  <c:v>3.5643794168116569</c:v>
                </c:pt>
                <c:pt idx="6337">
                  <c:v>3.5650217098303609</c:v>
                </c:pt>
                <c:pt idx="6338">
                  <c:v>3.5652280529414959</c:v>
                </c:pt>
                <c:pt idx="6339">
                  <c:v>3.5658199419312746</c:v>
                </c:pt>
                <c:pt idx="6340">
                  <c:v>3.5673735377881681</c:v>
                </c:pt>
                <c:pt idx="6341">
                  <c:v>3.5687074141800785</c:v>
                </c:pt>
                <c:pt idx="6342">
                  <c:v>3.5693294726783384</c:v>
                </c:pt>
                <c:pt idx="6343">
                  <c:v>3.5699828995269685</c:v>
                </c:pt>
                <c:pt idx="6344">
                  <c:v>3.5702500134134407</c:v>
                </c:pt>
                <c:pt idx="6345">
                  <c:v>3.5700379934210522</c:v>
                </c:pt>
                <c:pt idx="6346">
                  <c:v>3.5719268154306225</c:v>
                </c:pt>
                <c:pt idx="6347">
                  <c:v>3.5739612047629405</c:v>
                </c:pt>
                <c:pt idx="6348">
                  <c:v>3.5757334000706829</c:v>
                </c:pt>
                <c:pt idx="6349">
                  <c:v>3.576548853588517</c:v>
                </c:pt>
                <c:pt idx="6350">
                  <c:v>3.5767099768105699</c:v>
                </c:pt>
                <c:pt idx="6351">
                  <c:v>3.5770513514625919</c:v>
                </c:pt>
                <c:pt idx="6352">
                  <c:v>3.5782751396041759</c:v>
                </c:pt>
                <c:pt idx="6353">
                  <c:v>3.5794715424967385</c:v>
                </c:pt>
                <c:pt idx="6354">
                  <c:v>3.5803847933884301</c:v>
                </c:pt>
                <c:pt idx="6355">
                  <c:v>3.5811954892779472</c:v>
                </c:pt>
                <c:pt idx="6356">
                  <c:v>3.5816812244671596</c:v>
                </c:pt>
                <c:pt idx="6357">
                  <c:v>3.5823259607438018</c:v>
                </c:pt>
                <c:pt idx="6358">
                  <c:v>3.5831960904958677</c:v>
                </c:pt>
                <c:pt idx="6359">
                  <c:v>3.5840772700739447</c:v>
                </c:pt>
                <c:pt idx="6360">
                  <c:v>3.5846350467268375</c:v>
                </c:pt>
                <c:pt idx="6361">
                  <c:v>3.5855467931437577</c:v>
                </c:pt>
                <c:pt idx="6362">
                  <c:v>3.5865612631578951</c:v>
                </c:pt>
                <c:pt idx="6363">
                  <c:v>3.586832926255981</c:v>
                </c:pt>
                <c:pt idx="6364">
                  <c:v>3.586878557166159</c:v>
                </c:pt>
                <c:pt idx="6365">
                  <c:v>3.5873928142127012</c:v>
                </c:pt>
                <c:pt idx="6366">
                  <c:v>3.5886620383753804</c:v>
                </c:pt>
                <c:pt idx="6367">
                  <c:v>3.5897736178229671</c:v>
                </c:pt>
                <c:pt idx="6368">
                  <c:v>3.5913070308014357</c:v>
                </c:pt>
                <c:pt idx="6369">
                  <c:v>3.5930634572368425</c:v>
                </c:pt>
                <c:pt idx="6370">
                  <c:v>3.5941119722107442</c:v>
                </c:pt>
                <c:pt idx="6371">
                  <c:v>3.5943985854665077</c:v>
                </c:pt>
                <c:pt idx="6372">
                  <c:v>3.5949790376468034</c:v>
                </c:pt>
                <c:pt idx="6373">
                  <c:v>3.5964729055785125</c:v>
                </c:pt>
                <c:pt idx="6374">
                  <c:v>3.5978752942148757</c:v>
                </c:pt>
                <c:pt idx="6375">
                  <c:v>3.5984220418986514</c:v>
                </c:pt>
                <c:pt idx="6376">
                  <c:v>3.5988077875163116</c:v>
                </c:pt>
                <c:pt idx="6377">
                  <c:v>3.5997363815789472</c:v>
                </c:pt>
                <c:pt idx="6378">
                  <c:v>3.6008997518486296</c:v>
                </c:pt>
                <c:pt idx="6379">
                  <c:v>3.6019102778599392</c:v>
                </c:pt>
                <c:pt idx="6380">
                  <c:v>3.6028907673444972</c:v>
                </c:pt>
                <c:pt idx="6381">
                  <c:v>3.6036424712048722</c:v>
                </c:pt>
                <c:pt idx="6382">
                  <c:v>3.6048442629186606</c:v>
                </c:pt>
                <c:pt idx="6383">
                  <c:v>3.6062235092540238</c:v>
                </c:pt>
                <c:pt idx="6384">
                  <c:v>3.6059376164636796</c:v>
                </c:pt>
                <c:pt idx="6385">
                  <c:v>3.6075006016528923</c:v>
                </c:pt>
                <c:pt idx="6386">
                  <c:v>3.6088810855915616</c:v>
                </c:pt>
                <c:pt idx="6387">
                  <c:v>3.6096490157785994</c:v>
                </c:pt>
                <c:pt idx="6388">
                  <c:v>3.6096712047411921</c:v>
                </c:pt>
                <c:pt idx="6389">
                  <c:v>3.6099788229665073</c:v>
                </c:pt>
                <c:pt idx="6390">
                  <c:v>3.6110559676381033</c:v>
                </c:pt>
                <c:pt idx="6391">
                  <c:v>3.6126991292464115</c:v>
                </c:pt>
                <c:pt idx="6392">
                  <c:v>3.6135213162788165</c:v>
                </c:pt>
                <c:pt idx="6393">
                  <c:v>3.6138175161265771</c:v>
                </c:pt>
                <c:pt idx="6394">
                  <c:v>3.6140519986950848</c:v>
                </c:pt>
                <c:pt idx="6395">
                  <c:v>3.614660425946064</c:v>
                </c:pt>
                <c:pt idx="6396">
                  <c:v>3.6155777950413226</c:v>
                </c:pt>
                <c:pt idx="6397">
                  <c:v>3.6171046211287514</c:v>
                </c:pt>
                <c:pt idx="6398">
                  <c:v>3.6181876153653763</c:v>
                </c:pt>
                <c:pt idx="6399">
                  <c:v>3.6196549907568509</c:v>
                </c:pt>
                <c:pt idx="6400">
                  <c:v>3.6212773752555458</c:v>
                </c:pt>
                <c:pt idx="6401">
                  <c:v>3.6219301101239676</c:v>
                </c:pt>
                <c:pt idx="6402">
                  <c:v>3.6219887870813396</c:v>
                </c:pt>
                <c:pt idx="6403">
                  <c:v>3.62230384266529</c:v>
                </c:pt>
                <c:pt idx="6404">
                  <c:v>3.6230914506307097</c:v>
                </c:pt>
                <c:pt idx="6405">
                  <c:v>3.6235455271857329</c:v>
                </c:pt>
                <c:pt idx="6406">
                  <c:v>3.6242996533003482</c:v>
                </c:pt>
                <c:pt idx="6407">
                  <c:v>3.6255453919095255</c:v>
                </c:pt>
                <c:pt idx="6408">
                  <c:v>3.6269698850695957</c:v>
                </c:pt>
                <c:pt idx="6409">
                  <c:v>3.6274118581883426</c:v>
                </c:pt>
                <c:pt idx="6410">
                  <c:v>3.6272042343736408</c:v>
                </c:pt>
                <c:pt idx="6411">
                  <c:v>3.6270519493584161</c:v>
                </c:pt>
                <c:pt idx="6412">
                  <c:v>3.627757458742932</c:v>
                </c:pt>
                <c:pt idx="6413">
                  <c:v>3.6295771636526752</c:v>
                </c:pt>
                <c:pt idx="6414">
                  <c:v>3.630880094171379</c:v>
                </c:pt>
                <c:pt idx="6415">
                  <c:v>3.6312795849010442</c:v>
                </c:pt>
                <c:pt idx="6416">
                  <c:v>3.6318967614180075</c:v>
                </c:pt>
                <c:pt idx="6417">
                  <c:v>3.6332944165289258</c:v>
                </c:pt>
                <c:pt idx="6418">
                  <c:v>3.6354591859775995</c:v>
                </c:pt>
                <c:pt idx="6419">
                  <c:v>3.6374313686983468</c:v>
                </c:pt>
                <c:pt idx="6420">
                  <c:v>3.6385228078512393</c:v>
                </c:pt>
                <c:pt idx="6421">
                  <c:v>3.6388264875489345</c:v>
                </c:pt>
                <c:pt idx="6422">
                  <c:v>3.6392997690300128</c:v>
                </c:pt>
                <c:pt idx="6423">
                  <c:v>3.6396818705959113</c:v>
                </c:pt>
                <c:pt idx="6424">
                  <c:v>3.6397297140060902</c:v>
                </c:pt>
                <c:pt idx="6425">
                  <c:v>3.639908811646368</c:v>
                </c:pt>
                <c:pt idx="6426">
                  <c:v>3.6410421690626364</c:v>
                </c:pt>
                <c:pt idx="6427">
                  <c:v>3.6424003248151373</c:v>
                </c:pt>
                <c:pt idx="6428">
                  <c:v>3.64407340283819</c:v>
                </c:pt>
                <c:pt idx="6429">
                  <c:v>3.645676397172684</c:v>
                </c:pt>
                <c:pt idx="6430">
                  <c:v>3.6467752185297964</c:v>
                </c:pt>
                <c:pt idx="6431">
                  <c:v>3.6474396082372778</c:v>
                </c:pt>
                <c:pt idx="6432">
                  <c:v>3.6479068022074808</c:v>
                </c:pt>
                <c:pt idx="6433">
                  <c:v>3.6488086840147886</c:v>
                </c:pt>
                <c:pt idx="6434">
                  <c:v>3.6491780764789041</c:v>
                </c:pt>
                <c:pt idx="6435">
                  <c:v>3.6498904209330143</c:v>
                </c:pt>
                <c:pt idx="6436">
                  <c:v>3.6509799784743362</c:v>
                </c:pt>
                <c:pt idx="6437">
                  <c:v>3.6531837314049582</c:v>
                </c:pt>
                <c:pt idx="6438">
                  <c:v>3.6548627083786429</c:v>
                </c:pt>
                <c:pt idx="6439">
                  <c:v>3.6554825224010439</c:v>
                </c:pt>
                <c:pt idx="6440">
                  <c:v>3.6557802188995221</c:v>
                </c:pt>
                <c:pt idx="6441">
                  <c:v>3.6559661533819057</c:v>
                </c:pt>
                <c:pt idx="6442">
                  <c:v>3.6569352868203566</c:v>
                </c:pt>
                <c:pt idx="6443">
                  <c:v>3.6576972359558506</c:v>
                </c:pt>
                <c:pt idx="6444">
                  <c:v>3.6586431261526751</c:v>
                </c:pt>
                <c:pt idx="6445">
                  <c:v>3.6595614982438018</c:v>
                </c:pt>
                <c:pt idx="6446">
                  <c:v>3.660207646667029</c:v>
                </c:pt>
                <c:pt idx="6447">
                  <c:v>3.6610431854066983</c:v>
                </c:pt>
                <c:pt idx="6448">
                  <c:v>3.6618908554588949</c:v>
                </c:pt>
                <c:pt idx="6449">
                  <c:v>3.6629134609612874</c:v>
                </c:pt>
                <c:pt idx="6450">
                  <c:v>3.663751180442584</c:v>
                </c:pt>
                <c:pt idx="6451">
                  <c:v>3.6646800595041324</c:v>
                </c:pt>
                <c:pt idx="6452">
                  <c:v>3.665384453729883</c:v>
                </c:pt>
                <c:pt idx="6453">
                  <c:v>3.6660945967703347</c:v>
                </c:pt>
                <c:pt idx="6454">
                  <c:v>3.6673483304915178</c:v>
                </c:pt>
                <c:pt idx="6455">
                  <c:v>3.6681446929534576</c:v>
                </c:pt>
                <c:pt idx="6456">
                  <c:v>3.6683018367877334</c:v>
                </c:pt>
                <c:pt idx="6457">
                  <c:v>3.6690668884949984</c:v>
                </c:pt>
                <c:pt idx="6458">
                  <c:v>3.6706961157024791</c:v>
                </c:pt>
                <c:pt idx="6459">
                  <c:v>3.6721368629839066</c:v>
                </c:pt>
                <c:pt idx="6460">
                  <c:v>3.6728735504186605</c:v>
                </c:pt>
                <c:pt idx="6461">
                  <c:v>3.6729676011363637</c:v>
                </c:pt>
                <c:pt idx="6462">
                  <c:v>3.6734288005165285</c:v>
                </c:pt>
                <c:pt idx="6463">
                  <c:v>3.6740130045672035</c:v>
                </c:pt>
                <c:pt idx="6464">
                  <c:v>3.6748792463299269</c:v>
                </c:pt>
                <c:pt idx="6465">
                  <c:v>3.6757673243801654</c:v>
                </c:pt>
                <c:pt idx="6466">
                  <c:v>3.6767521392398868</c:v>
                </c:pt>
                <c:pt idx="6467">
                  <c:v>3.6779103810841671</c:v>
                </c:pt>
                <c:pt idx="6468">
                  <c:v>3.6791761499999995</c:v>
                </c:pt>
                <c:pt idx="6469">
                  <c:v>3.6800927453349281</c:v>
                </c:pt>
                <c:pt idx="6470">
                  <c:v>3.6815589046650721</c:v>
                </c:pt>
                <c:pt idx="6471">
                  <c:v>3.6831366028708135</c:v>
                </c:pt>
                <c:pt idx="6472">
                  <c:v>3.686590265996085</c:v>
                </c:pt>
                <c:pt idx="6473">
                  <c:v>3.6875415618964769</c:v>
                </c:pt>
                <c:pt idx="6474">
                  <c:v>3.6877536118421053</c:v>
                </c:pt>
                <c:pt idx="6475">
                  <c:v>3.6878124231568075</c:v>
                </c:pt>
                <c:pt idx="6476">
                  <c:v>3.6870206095693776</c:v>
                </c:pt>
                <c:pt idx="6477">
                  <c:v>3.6865782001957372</c:v>
                </c:pt>
                <c:pt idx="6478">
                  <c:v>3.6876743244454113</c:v>
                </c:pt>
                <c:pt idx="6479">
                  <c:v>3.6890310656372338</c:v>
                </c:pt>
                <c:pt idx="6480">
                  <c:v>3.6894531093518927</c:v>
                </c:pt>
                <c:pt idx="6481">
                  <c:v>3.6897675201935627</c:v>
                </c:pt>
                <c:pt idx="6482">
                  <c:v>3.6909780536700736</c:v>
                </c:pt>
                <c:pt idx="6483">
                  <c:v>3.6919830417572856</c:v>
                </c:pt>
                <c:pt idx="6484">
                  <c:v>3.6923756789256195</c:v>
                </c:pt>
                <c:pt idx="6485">
                  <c:v>3.6932356127446719</c:v>
                </c:pt>
                <c:pt idx="6486">
                  <c:v>3.6942245733471073</c:v>
                </c:pt>
                <c:pt idx="6487">
                  <c:v>3.695512773966942</c:v>
                </c:pt>
                <c:pt idx="6488">
                  <c:v>3.6965432953186168</c:v>
                </c:pt>
                <c:pt idx="6489">
                  <c:v>3.6971227845802526</c:v>
                </c:pt>
                <c:pt idx="6490">
                  <c:v>3.6979252973194865</c:v>
                </c:pt>
                <c:pt idx="6491">
                  <c:v>3.6997018739180079</c:v>
                </c:pt>
                <c:pt idx="6492">
                  <c:v>3.7010959021857333</c:v>
                </c:pt>
                <c:pt idx="6493">
                  <c:v>3.7011250693344935</c:v>
                </c:pt>
                <c:pt idx="6494">
                  <c:v>3.7011281677849062</c:v>
                </c:pt>
                <c:pt idx="6495">
                  <c:v>3.7021259146585472</c:v>
                </c:pt>
                <c:pt idx="6496">
                  <c:v>3.7036311344932589</c:v>
                </c:pt>
                <c:pt idx="6497">
                  <c:v>3.7047038686276643</c:v>
                </c:pt>
                <c:pt idx="6498">
                  <c:v>3.7051636445193563</c:v>
                </c:pt>
                <c:pt idx="6499">
                  <c:v>3.7063115022292301</c:v>
                </c:pt>
                <c:pt idx="6500">
                  <c:v>3.7073269730752507</c:v>
                </c:pt>
                <c:pt idx="6501">
                  <c:v>3.7081136405393647</c:v>
                </c:pt>
                <c:pt idx="6502">
                  <c:v>3.7080078750000007</c:v>
                </c:pt>
                <c:pt idx="6503">
                  <c:v>3.7084389042409742</c:v>
                </c:pt>
                <c:pt idx="6504">
                  <c:v>3.7103703944758597</c:v>
                </c:pt>
                <c:pt idx="6505">
                  <c:v>3.7114590752174865</c:v>
                </c:pt>
                <c:pt idx="6506">
                  <c:v>3.7120981184482384</c:v>
                </c:pt>
                <c:pt idx="6507">
                  <c:v>3.7127939836341888</c:v>
                </c:pt>
                <c:pt idx="6508">
                  <c:v>3.7138181329708573</c:v>
                </c:pt>
                <c:pt idx="6509">
                  <c:v>3.7151359234449761</c:v>
                </c:pt>
                <c:pt idx="6510">
                  <c:v>3.7160302592322747</c:v>
                </c:pt>
                <c:pt idx="6511">
                  <c:v>3.7166778836885603</c:v>
                </c:pt>
                <c:pt idx="6512">
                  <c:v>3.7175207748477601</c:v>
                </c:pt>
                <c:pt idx="6513">
                  <c:v>3.7186690062092218</c:v>
                </c:pt>
                <c:pt idx="6514">
                  <c:v>3.7192256158547199</c:v>
                </c:pt>
                <c:pt idx="6515">
                  <c:v>3.7203296278273164</c:v>
                </c:pt>
                <c:pt idx="6516">
                  <c:v>3.7214475521802965</c:v>
                </c:pt>
                <c:pt idx="6517">
                  <c:v>3.7221801211722485</c:v>
                </c:pt>
                <c:pt idx="6518">
                  <c:v>3.7227380651859505</c:v>
                </c:pt>
                <c:pt idx="6519">
                  <c:v>3.7239078961396261</c:v>
                </c:pt>
                <c:pt idx="6520">
                  <c:v>3.7249726545454549</c:v>
                </c:pt>
                <c:pt idx="6521">
                  <c:v>3.7258649504621579</c:v>
                </c:pt>
                <c:pt idx="6522">
                  <c:v>3.7263904647781643</c:v>
                </c:pt>
                <c:pt idx="6523">
                  <c:v>3.7269161560026096</c:v>
                </c:pt>
                <c:pt idx="6524">
                  <c:v>3.7279828450576336</c:v>
                </c:pt>
                <c:pt idx="6525">
                  <c:v>3.7296010667464112</c:v>
                </c:pt>
                <c:pt idx="6526">
                  <c:v>3.7309316147727278</c:v>
                </c:pt>
                <c:pt idx="6527">
                  <c:v>3.73194548081231</c:v>
                </c:pt>
                <c:pt idx="6528">
                  <c:v>3.7325802887886042</c:v>
                </c:pt>
                <c:pt idx="6529">
                  <c:v>3.7337343208786429</c:v>
                </c:pt>
                <c:pt idx="6530">
                  <c:v>3.7347850747281428</c:v>
                </c:pt>
                <c:pt idx="6531">
                  <c:v>3.7354340074815133</c:v>
                </c:pt>
                <c:pt idx="6532">
                  <c:v>3.7358682484504131</c:v>
                </c:pt>
                <c:pt idx="6533">
                  <c:v>3.7367226752609826</c:v>
                </c:pt>
                <c:pt idx="6534">
                  <c:v>3.7374601039364936</c:v>
                </c:pt>
                <c:pt idx="6535">
                  <c:v>3.7383863475424093</c:v>
                </c:pt>
                <c:pt idx="6536">
                  <c:v>3.7394019865756847</c:v>
                </c:pt>
                <c:pt idx="6537">
                  <c:v>3.7407098414963023</c:v>
                </c:pt>
                <c:pt idx="6538">
                  <c:v>3.7417809298281859</c:v>
                </c:pt>
                <c:pt idx="6539">
                  <c:v>3.7426030372770773</c:v>
                </c:pt>
                <c:pt idx="6540">
                  <c:v>3.7433973576120052</c:v>
                </c:pt>
                <c:pt idx="6541">
                  <c:v>3.7436844371900828</c:v>
                </c:pt>
                <c:pt idx="6542">
                  <c:v>3.743776109036538</c:v>
                </c:pt>
                <c:pt idx="6543">
                  <c:v>3.7448822959438886</c:v>
                </c:pt>
                <c:pt idx="6544">
                  <c:v>3.7462811191822531</c:v>
                </c:pt>
                <c:pt idx="6545">
                  <c:v>3.7471233697259683</c:v>
                </c:pt>
                <c:pt idx="6546">
                  <c:v>3.749982828979991</c:v>
                </c:pt>
                <c:pt idx="6547">
                  <c:v>3.7530175298716832</c:v>
                </c:pt>
                <c:pt idx="6548">
                  <c:v>3.7533825852925196</c:v>
                </c:pt>
                <c:pt idx="6549">
                  <c:v>3.7527344292355376</c:v>
                </c:pt>
                <c:pt idx="6550">
                  <c:v>3.7519076339876034</c:v>
                </c:pt>
                <c:pt idx="6551">
                  <c:v>3.7517611105263158</c:v>
                </c:pt>
                <c:pt idx="6552">
                  <c:v>3.7524006505872114</c:v>
                </c:pt>
                <c:pt idx="6553">
                  <c:v>3.7534121541322318</c:v>
                </c:pt>
                <c:pt idx="6554">
                  <c:v>3.7544950309319263</c:v>
                </c:pt>
                <c:pt idx="6555">
                  <c:v>3.755368434058286</c:v>
                </c:pt>
                <c:pt idx="6556">
                  <c:v>3.7564122466017835</c:v>
                </c:pt>
                <c:pt idx="6557">
                  <c:v>3.7578281300837317</c:v>
                </c:pt>
                <c:pt idx="6558">
                  <c:v>3.7593337349282301</c:v>
                </c:pt>
                <c:pt idx="6559">
                  <c:v>3.7602849122227062</c:v>
                </c:pt>
                <c:pt idx="6560">
                  <c:v>3.760203965098956</c:v>
                </c:pt>
                <c:pt idx="6561">
                  <c:v>3.7602202657459767</c:v>
                </c:pt>
                <c:pt idx="6562">
                  <c:v>3.7612465261526751</c:v>
                </c:pt>
                <c:pt idx="6563">
                  <c:v>3.7624701182198783</c:v>
                </c:pt>
                <c:pt idx="6564">
                  <c:v>3.7633995249510654</c:v>
                </c:pt>
                <c:pt idx="6565">
                  <c:v>3.7645343882013913</c:v>
                </c:pt>
                <c:pt idx="6566">
                  <c:v>3.7657423704382338</c:v>
                </c:pt>
                <c:pt idx="6567">
                  <c:v>3.7668911447205309</c:v>
                </c:pt>
                <c:pt idx="6568">
                  <c:v>3.7674686915506754</c:v>
                </c:pt>
                <c:pt idx="6569">
                  <c:v>3.768357277327099</c:v>
                </c:pt>
                <c:pt idx="6570">
                  <c:v>3.7695324318344934</c:v>
                </c:pt>
                <c:pt idx="6571">
                  <c:v>3.7701320972107437</c:v>
                </c:pt>
                <c:pt idx="6572">
                  <c:v>3.7706767168769022</c:v>
                </c:pt>
                <c:pt idx="6573">
                  <c:v>3.7716582385276212</c:v>
                </c:pt>
                <c:pt idx="6574">
                  <c:v>3.7730541997607658</c:v>
                </c:pt>
                <c:pt idx="6575">
                  <c:v>3.7742570363201398</c:v>
                </c:pt>
                <c:pt idx="6576">
                  <c:v>3.7746222100152242</c:v>
                </c:pt>
                <c:pt idx="6577">
                  <c:v>3.7749186781481079</c:v>
                </c:pt>
                <c:pt idx="6578">
                  <c:v>3.7762367036320139</c:v>
                </c:pt>
                <c:pt idx="6579">
                  <c:v>3.7775146312255328</c:v>
                </c:pt>
                <c:pt idx="6580">
                  <c:v>3.7788436679425832</c:v>
                </c:pt>
                <c:pt idx="6581">
                  <c:v>3.779182087451066</c:v>
                </c:pt>
                <c:pt idx="6582">
                  <c:v>3.7794675720313182</c:v>
                </c:pt>
                <c:pt idx="6583">
                  <c:v>3.7799159646041756</c:v>
                </c:pt>
                <c:pt idx="6584">
                  <c:v>3.7805759204001737</c:v>
                </c:pt>
                <c:pt idx="6585">
                  <c:v>3.7815003593953893</c:v>
                </c:pt>
                <c:pt idx="6586">
                  <c:v>3.7831247151642025</c:v>
                </c:pt>
                <c:pt idx="6587">
                  <c:v>3.7836788899630274</c:v>
                </c:pt>
                <c:pt idx="6588">
                  <c:v>3.7836165376794257</c:v>
                </c:pt>
                <c:pt idx="6589">
                  <c:v>3.7837963478305783</c:v>
                </c:pt>
                <c:pt idx="6590">
                  <c:v>3.7841696337538058</c:v>
                </c:pt>
                <c:pt idx="6591">
                  <c:v>3.7853266557742504</c:v>
                </c:pt>
                <c:pt idx="6592">
                  <c:v>3.7871756681818183</c:v>
                </c:pt>
                <c:pt idx="6593">
                  <c:v>3.7889616378860378</c:v>
                </c:pt>
                <c:pt idx="6594">
                  <c:v>3.7895000432253156</c:v>
                </c:pt>
                <c:pt idx="6595">
                  <c:v>3.7903579539582424</c:v>
                </c:pt>
                <c:pt idx="6596">
                  <c:v>3.7920992815571983</c:v>
                </c:pt>
                <c:pt idx="6597">
                  <c:v>3.7933946201228794</c:v>
                </c:pt>
                <c:pt idx="6598">
                  <c:v>3.7942906976294042</c:v>
                </c:pt>
                <c:pt idx="6599">
                  <c:v>3.7955144396694211</c:v>
                </c:pt>
                <c:pt idx="6600">
                  <c:v>3.7968015379784696</c:v>
                </c:pt>
                <c:pt idx="6601">
                  <c:v>3.7973962860482819</c:v>
                </c:pt>
                <c:pt idx="6602">
                  <c:v>3.798239773406916</c:v>
                </c:pt>
                <c:pt idx="6603">
                  <c:v>3.7995112844171381</c:v>
                </c:pt>
                <c:pt idx="6604">
                  <c:v>3.8008218735645936</c:v>
                </c:pt>
                <c:pt idx="6605">
                  <c:v>3.8014462263157891</c:v>
                </c:pt>
                <c:pt idx="6606">
                  <c:v>3.8016103732057416</c:v>
                </c:pt>
                <c:pt idx="6607">
                  <c:v>3.8022860519138755</c:v>
                </c:pt>
                <c:pt idx="6608">
                  <c:v>3.8032184243801654</c:v>
                </c:pt>
                <c:pt idx="6609">
                  <c:v>3.8044992641148316</c:v>
                </c:pt>
                <c:pt idx="6610">
                  <c:v>3.8055540062853415</c:v>
                </c:pt>
                <c:pt idx="6611">
                  <c:v>3.8060299467431493</c:v>
                </c:pt>
                <c:pt idx="6612">
                  <c:v>3.8070481963897347</c:v>
                </c:pt>
                <c:pt idx="6613">
                  <c:v>3.8090757541213578</c:v>
                </c:pt>
                <c:pt idx="6614">
                  <c:v>3.8103450558721184</c:v>
                </c:pt>
                <c:pt idx="6615">
                  <c:v>3.8102851977272727</c:v>
                </c:pt>
                <c:pt idx="6616">
                  <c:v>3.8100010840582863</c:v>
                </c:pt>
                <c:pt idx="6617">
                  <c:v>3.8107956559210527</c:v>
                </c:pt>
                <c:pt idx="6618">
                  <c:v>3.8119655764408433</c:v>
                </c:pt>
                <c:pt idx="6619">
                  <c:v>3.8128847708677691</c:v>
                </c:pt>
                <c:pt idx="6620">
                  <c:v>3.8132961869290996</c:v>
                </c:pt>
                <c:pt idx="6621">
                  <c:v>3.8136280786591996</c:v>
                </c:pt>
                <c:pt idx="6622">
                  <c:v>3.8140253000543711</c:v>
                </c:pt>
                <c:pt idx="6623">
                  <c:v>3.8149875163114402</c:v>
                </c:pt>
                <c:pt idx="6624">
                  <c:v>3.8161884162679431</c:v>
                </c:pt>
                <c:pt idx="6625">
                  <c:v>3.8178891781046103</c:v>
                </c:pt>
                <c:pt idx="6626">
                  <c:v>3.8195431183884296</c:v>
                </c:pt>
                <c:pt idx="6627">
                  <c:v>3.8204036025119623</c:v>
                </c:pt>
                <c:pt idx="6628">
                  <c:v>3.820982641148325</c:v>
                </c:pt>
                <c:pt idx="6629">
                  <c:v>3.8204211264408445</c:v>
                </c:pt>
                <c:pt idx="6630">
                  <c:v>3.8212571968518922</c:v>
                </c:pt>
                <c:pt idx="6631">
                  <c:v>3.8228565054208352</c:v>
                </c:pt>
                <c:pt idx="6632">
                  <c:v>3.8243376673553722</c:v>
                </c:pt>
                <c:pt idx="6633">
                  <c:v>3.8251720420508923</c:v>
                </c:pt>
                <c:pt idx="6634">
                  <c:v>3.8261493536320135</c:v>
                </c:pt>
                <c:pt idx="6635">
                  <c:v>3.8274002470639412</c:v>
                </c:pt>
                <c:pt idx="6636">
                  <c:v>3.8287390004784689</c:v>
                </c:pt>
                <c:pt idx="6637">
                  <c:v>3.8298839727272727</c:v>
                </c:pt>
                <c:pt idx="6638">
                  <c:v>3.8302165670400172</c:v>
                </c:pt>
                <c:pt idx="6639">
                  <c:v>3.8309228057959985</c:v>
                </c:pt>
                <c:pt idx="6640">
                  <c:v>3.8326275106404961</c:v>
                </c:pt>
                <c:pt idx="6641">
                  <c:v>3.8340445100206608</c:v>
                </c:pt>
                <c:pt idx="6642">
                  <c:v>3.8341955952588083</c:v>
                </c:pt>
                <c:pt idx="6643">
                  <c:v>3.8347714427957813</c:v>
                </c:pt>
                <c:pt idx="6644">
                  <c:v>3.8358946710743802</c:v>
                </c:pt>
                <c:pt idx="6645">
                  <c:v>3.837013922357547</c:v>
                </c:pt>
                <c:pt idx="6646">
                  <c:v>3.8376553152838189</c:v>
                </c:pt>
                <c:pt idx="6647">
                  <c:v>3.8385398286211396</c:v>
                </c:pt>
                <c:pt idx="6648">
                  <c:v>3.8399350804697687</c:v>
                </c:pt>
                <c:pt idx="6649">
                  <c:v>3.8410464804643327</c:v>
                </c:pt>
                <c:pt idx="6650">
                  <c:v>3.8413653339495437</c:v>
                </c:pt>
                <c:pt idx="6651">
                  <c:v>3.8423175258373203</c:v>
                </c:pt>
                <c:pt idx="6652">
                  <c:v>3.8437907948890819</c:v>
                </c:pt>
                <c:pt idx="6653">
                  <c:v>3.8447901113038281</c:v>
                </c:pt>
                <c:pt idx="6654">
                  <c:v>3.8453603907677247</c:v>
                </c:pt>
                <c:pt idx="6655">
                  <c:v>3.8452175475750323</c:v>
                </c:pt>
                <c:pt idx="6656">
                  <c:v>3.8456059400826441</c:v>
                </c:pt>
                <c:pt idx="6657">
                  <c:v>3.8467667800891689</c:v>
                </c:pt>
                <c:pt idx="6658">
                  <c:v>3.847130638440627</c:v>
                </c:pt>
                <c:pt idx="6659">
                  <c:v>3.8467935875761206</c:v>
                </c:pt>
                <c:pt idx="6660">
                  <c:v>3.8470327942148757</c:v>
                </c:pt>
                <c:pt idx="6661">
                  <c:v>3.8481099591942147</c:v>
                </c:pt>
                <c:pt idx="6662">
                  <c:v>3.8498556344497605</c:v>
                </c:pt>
                <c:pt idx="6663">
                  <c:v>3.8516179339495431</c:v>
                </c:pt>
                <c:pt idx="6664">
                  <c:v>3.85271621831231</c:v>
                </c:pt>
                <c:pt idx="6665">
                  <c:v>3.8533976532405387</c:v>
                </c:pt>
                <c:pt idx="6666">
                  <c:v>3.8532796984721616</c:v>
                </c:pt>
                <c:pt idx="6667">
                  <c:v>3.8538566984830354</c:v>
                </c:pt>
                <c:pt idx="6668">
                  <c:v>3.8554273039636811</c:v>
                </c:pt>
                <c:pt idx="6669">
                  <c:v>3.8582103872009568</c:v>
                </c:pt>
                <c:pt idx="6670">
                  <c:v>3.8603190202261857</c:v>
                </c:pt>
                <c:pt idx="6671">
                  <c:v>3.8608700092105259</c:v>
                </c:pt>
                <c:pt idx="6672">
                  <c:v>3.8605969766746417</c:v>
                </c:pt>
                <c:pt idx="6673">
                  <c:v>3.8606961235754671</c:v>
                </c:pt>
                <c:pt idx="6674">
                  <c:v>3.861844382427142</c:v>
                </c:pt>
                <c:pt idx="6675">
                  <c:v>3.8630437146313619</c:v>
                </c:pt>
                <c:pt idx="6676">
                  <c:v>3.8635416187581559</c:v>
                </c:pt>
                <c:pt idx="6677">
                  <c:v>3.8640621509569382</c:v>
                </c:pt>
                <c:pt idx="6678">
                  <c:v>3.8653641983471076</c:v>
                </c:pt>
                <c:pt idx="6679">
                  <c:v>3.8665377101783394</c:v>
                </c:pt>
                <c:pt idx="6680">
                  <c:v>3.8676112623151369</c:v>
                </c:pt>
                <c:pt idx="6681">
                  <c:v>3.8690898951446275</c:v>
                </c:pt>
                <c:pt idx="6682">
                  <c:v>3.8701124172792518</c:v>
                </c:pt>
                <c:pt idx="6683">
                  <c:v>3.871220913326447</c:v>
                </c:pt>
                <c:pt idx="6684">
                  <c:v>3.8721760390876465</c:v>
                </c:pt>
                <c:pt idx="6685">
                  <c:v>3.8731414399956505</c:v>
                </c:pt>
                <c:pt idx="6686">
                  <c:v>3.8738570903708132</c:v>
                </c:pt>
                <c:pt idx="6687">
                  <c:v>3.8744723980263154</c:v>
                </c:pt>
                <c:pt idx="6688">
                  <c:v>3.8748992863038274</c:v>
                </c:pt>
                <c:pt idx="6689">
                  <c:v>3.875111191909526</c:v>
                </c:pt>
                <c:pt idx="6690">
                  <c:v>3.8758554954708564</c:v>
                </c:pt>
                <c:pt idx="6691">
                  <c:v>3.8772920801217921</c:v>
                </c:pt>
                <c:pt idx="6692">
                  <c:v>3.8788475478197051</c:v>
                </c:pt>
                <c:pt idx="6693">
                  <c:v>3.8799362171705094</c:v>
                </c:pt>
                <c:pt idx="6694">
                  <c:v>3.8813135329491084</c:v>
                </c:pt>
                <c:pt idx="6695">
                  <c:v>3.8825968249456286</c:v>
                </c:pt>
                <c:pt idx="6696">
                  <c:v>3.8836386022727276</c:v>
                </c:pt>
                <c:pt idx="6697">
                  <c:v>3.884262535972161</c:v>
                </c:pt>
                <c:pt idx="6698">
                  <c:v>3.8848270583242712</c:v>
                </c:pt>
                <c:pt idx="6699">
                  <c:v>3.8852484556981297</c:v>
                </c:pt>
                <c:pt idx="6700">
                  <c:v>3.8862131373858197</c:v>
                </c:pt>
                <c:pt idx="6701">
                  <c:v>3.8877186470421923</c:v>
                </c:pt>
                <c:pt idx="6702">
                  <c:v>3.8895622027131358</c:v>
                </c:pt>
                <c:pt idx="6703">
                  <c:v>3.8905621387777294</c:v>
                </c:pt>
                <c:pt idx="6704">
                  <c:v>3.8914353534362767</c:v>
                </c:pt>
                <c:pt idx="6705">
                  <c:v>3.8922208211450635</c:v>
                </c:pt>
                <c:pt idx="6706">
                  <c:v>3.8929610850369727</c:v>
                </c:pt>
                <c:pt idx="6707">
                  <c:v>3.8939556241463689</c:v>
                </c:pt>
                <c:pt idx="6708">
                  <c:v>3.8952719424206177</c:v>
                </c:pt>
                <c:pt idx="6709">
                  <c:v>3.8956517747390174</c:v>
                </c:pt>
                <c:pt idx="6710">
                  <c:v>3.8977574256742065</c:v>
                </c:pt>
                <c:pt idx="6711">
                  <c:v>3.9007488681818177</c:v>
                </c:pt>
                <c:pt idx="6712">
                  <c:v>3.9013806850804702</c:v>
                </c:pt>
                <c:pt idx="6713">
                  <c:v>3.9016538200086992</c:v>
                </c:pt>
                <c:pt idx="6714">
                  <c:v>3.9021420784254022</c:v>
                </c:pt>
                <c:pt idx="6715">
                  <c:v>3.9026362003153543</c:v>
                </c:pt>
                <c:pt idx="6716">
                  <c:v>3.9022995037679427</c:v>
                </c:pt>
                <c:pt idx="6717">
                  <c:v>3.9021082066115698</c:v>
                </c:pt>
                <c:pt idx="6718">
                  <c:v>3.9026469466779035</c:v>
                </c:pt>
                <c:pt idx="6719">
                  <c:v>3.9037928434917353</c:v>
                </c:pt>
                <c:pt idx="6720">
                  <c:v>3.9042866959547635</c:v>
                </c:pt>
                <c:pt idx="6721">
                  <c:v>3.9048049464114838</c:v>
                </c:pt>
                <c:pt idx="6722">
                  <c:v>3.9065134619997828</c:v>
                </c:pt>
                <c:pt idx="6723">
                  <c:v>3.9081831759134409</c:v>
                </c:pt>
                <c:pt idx="6724">
                  <c:v>3.908742941855154</c:v>
                </c:pt>
                <c:pt idx="6725">
                  <c:v>3.9088839306546324</c:v>
                </c:pt>
                <c:pt idx="6726">
                  <c:v>3.9091907186657244</c:v>
                </c:pt>
                <c:pt idx="6727">
                  <c:v>3.9095078782079167</c:v>
                </c:pt>
                <c:pt idx="6728">
                  <c:v>3.9099911623531969</c:v>
                </c:pt>
                <c:pt idx="6729">
                  <c:v>3.91084794414963</c:v>
                </c:pt>
                <c:pt idx="6730">
                  <c:v>3.9120801191170074</c:v>
                </c:pt>
                <c:pt idx="6731">
                  <c:v>3.9128852665017404</c:v>
                </c:pt>
                <c:pt idx="6732">
                  <c:v>3.9135774738255762</c:v>
                </c:pt>
                <c:pt idx="6733">
                  <c:v>3.914372637733798</c:v>
                </c:pt>
                <c:pt idx="6734">
                  <c:v>3.9155948501848634</c:v>
                </c:pt>
                <c:pt idx="6735">
                  <c:v>3.9166616068779909</c:v>
                </c:pt>
                <c:pt idx="6736">
                  <c:v>3.9176297386689867</c:v>
                </c:pt>
                <c:pt idx="6737">
                  <c:v>3.9181745351294039</c:v>
                </c:pt>
                <c:pt idx="6738">
                  <c:v>3.9185430670182693</c:v>
                </c:pt>
                <c:pt idx="6739">
                  <c:v>3.919578880556764</c:v>
                </c:pt>
                <c:pt idx="6740">
                  <c:v>3.9212158202261853</c:v>
                </c:pt>
                <c:pt idx="6741">
                  <c:v>3.9225020908220967</c:v>
                </c:pt>
                <c:pt idx="6742">
                  <c:v>3.9232105901913874</c:v>
                </c:pt>
                <c:pt idx="6743">
                  <c:v>3.9236160364234447</c:v>
                </c:pt>
                <c:pt idx="6744">
                  <c:v>3.9245740887233578</c:v>
                </c:pt>
                <c:pt idx="6745">
                  <c:v>3.9262012875163115</c:v>
                </c:pt>
                <c:pt idx="6746">
                  <c:v>3.9276361041866026</c:v>
                </c:pt>
                <c:pt idx="6747">
                  <c:v>3.928572187026969</c:v>
                </c:pt>
                <c:pt idx="6748">
                  <c:v>3.9299375188832109</c:v>
                </c:pt>
                <c:pt idx="6749">
                  <c:v>3.9309373801326668</c:v>
                </c:pt>
                <c:pt idx="6750">
                  <c:v>3.9317136505002175</c:v>
                </c:pt>
                <c:pt idx="6751">
                  <c:v>3.9321613604066994</c:v>
                </c:pt>
                <c:pt idx="6752">
                  <c:v>3.9332701528816876</c:v>
                </c:pt>
                <c:pt idx="6753">
                  <c:v>3.9340008265224014</c:v>
                </c:pt>
                <c:pt idx="6754">
                  <c:v>3.9349270123531972</c:v>
                </c:pt>
                <c:pt idx="6755">
                  <c:v>3.9357343273053504</c:v>
                </c:pt>
                <c:pt idx="6756">
                  <c:v>3.9364498302631579</c:v>
                </c:pt>
                <c:pt idx="6757">
                  <c:v>3.9372556409852106</c:v>
                </c:pt>
                <c:pt idx="6758">
                  <c:v>3.9387595186494129</c:v>
                </c:pt>
                <c:pt idx="6759">
                  <c:v>3.9407358040778599</c:v>
                </c:pt>
                <c:pt idx="6760">
                  <c:v>3.9419497642018269</c:v>
                </c:pt>
                <c:pt idx="6761">
                  <c:v>3.9421790350967814</c:v>
                </c:pt>
                <c:pt idx="6762">
                  <c:v>3.9427823170672038</c:v>
                </c:pt>
                <c:pt idx="6763">
                  <c:v>3.9436793786972602</c:v>
                </c:pt>
                <c:pt idx="6764">
                  <c:v>3.9439206188886478</c:v>
                </c:pt>
                <c:pt idx="6765">
                  <c:v>3.944268368181818</c:v>
                </c:pt>
                <c:pt idx="6766">
                  <c:v>3.9450764623096997</c:v>
                </c:pt>
                <c:pt idx="6767">
                  <c:v>3.9458129593247069</c:v>
                </c:pt>
                <c:pt idx="6768">
                  <c:v>3.9464824985428444</c:v>
                </c:pt>
                <c:pt idx="6769">
                  <c:v>3.9485215423227489</c:v>
                </c:pt>
                <c:pt idx="6770">
                  <c:v>3.9502804513647241</c:v>
                </c:pt>
                <c:pt idx="6771">
                  <c:v>3.9513075684210528</c:v>
                </c:pt>
                <c:pt idx="6772">
                  <c:v>3.9518910302903434</c:v>
                </c:pt>
                <c:pt idx="6773">
                  <c:v>3.9526644747716402</c:v>
                </c:pt>
                <c:pt idx="6774">
                  <c:v>3.9535720137016095</c:v>
                </c:pt>
                <c:pt idx="6775">
                  <c:v>3.9546640933884296</c:v>
                </c:pt>
                <c:pt idx="6776">
                  <c:v>3.9557024209221399</c:v>
                </c:pt>
                <c:pt idx="6777">
                  <c:v>3.9560802886363637</c:v>
                </c:pt>
                <c:pt idx="6778">
                  <c:v>3.9564260738364512</c:v>
                </c:pt>
                <c:pt idx="6779">
                  <c:v>3.957372365082644</c:v>
                </c:pt>
                <c:pt idx="6780">
                  <c:v>3.9586946852055243</c:v>
                </c:pt>
                <c:pt idx="6781">
                  <c:v>3.9596734284036539</c:v>
                </c:pt>
                <c:pt idx="6782">
                  <c:v>3.9608337936276636</c:v>
                </c:pt>
                <c:pt idx="6783">
                  <c:v>3.9625293171378861</c:v>
                </c:pt>
                <c:pt idx="6784">
                  <c:v>3.9631279906481081</c:v>
                </c:pt>
                <c:pt idx="6785">
                  <c:v>3.963716054556329</c:v>
                </c:pt>
                <c:pt idx="6786">
                  <c:v>3.9641677367116142</c:v>
                </c:pt>
                <c:pt idx="6787">
                  <c:v>3.9642979530991735</c:v>
                </c:pt>
                <c:pt idx="6788">
                  <c:v>3.9650107907785994</c:v>
                </c:pt>
                <c:pt idx="6789">
                  <c:v>3.9653986941387562</c:v>
                </c:pt>
                <c:pt idx="6790">
                  <c:v>3.9668511371248374</c:v>
                </c:pt>
                <c:pt idx="6791">
                  <c:v>3.9679312348847322</c:v>
                </c:pt>
                <c:pt idx="6792">
                  <c:v>3.966969072324924</c:v>
                </c:pt>
                <c:pt idx="6793">
                  <c:v>3.9673803021204876</c:v>
                </c:pt>
                <c:pt idx="6794">
                  <c:v>3.9683583193779901</c:v>
                </c:pt>
                <c:pt idx="6795">
                  <c:v>3.9698052624293174</c:v>
                </c:pt>
                <c:pt idx="6796">
                  <c:v>3.9714944758590689</c:v>
                </c:pt>
                <c:pt idx="6797">
                  <c:v>3.973309071851892</c:v>
                </c:pt>
                <c:pt idx="6798">
                  <c:v>3.9744425104501961</c:v>
                </c:pt>
                <c:pt idx="6799">
                  <c:v>3.9754669575358852</c:v>
                </c:pt>
                <c:pt idx="6800">
                  <c:v>3.9769737543497174</c:v>
                </c:pt>
                <c:pt idx="6801">
                  <c:v>3.9779747887559811</c:v>
                </c:pt>
                <c:pt idx="6802">
                  <c:v>3.9786255545345806</c:v>
                </c:pt>
                <c:pt idx="6803">
                  <c:v>3.9789644780719886</c:v>
                </c:pt>
                <c:pt idx="6804">
                  <c:v>3.9791693204001741</c:v>
                </c:pt>
                <c:pt idx="6805">
                  <c:v>3.9793499765115268</c:v>
                </c:pt>
                <c:pt idx="6806">
                  <c:v>3.9802787602327103</c:v>
                </c:pt>
                <c:pt idx="6807">
                  <c:v>3.9820533262451066</c:v>
                </c:pt>
                <c:pt idx="6808">
                  <c:v>3.9835982978468896</c:v>
                </c:pt>
                <c:pt idx="6809">
                  <c:v>3.9843962124728143</c:v>
                </c:pt>
                <c:pt idx="6810">
                  <c:v>3.9854618827316228</c:v>
                </c:pt>
                <c:pt idx="6811">
                  <c:v>3.9866363859286649</c:v>
                </c:pt>
                <c:pt idx="6812">
                  <c:v>3.9875621967920836</c:v>
                </c:pt>
                <c:pt idx="6813">
                  <c:v>3.988207521922575</c:v>
                </c:pt>
                <c:pt idx="6814">
                  <c:v>3.988743737141148</c:v>
                </c:pt>
                <c:pt idx="6815">
                  <c:v>3.989726138674424</c:v>
                </c:pt>
                <c:pt idx="6816">
                  <c:v>3.991154610020661</c:v>
                </c:pt>
                <c:pt idx="6817">
                  <c:v>3.9926769087103082</c:v>
                </c:pt>
                <c:pt idx="6818">
                  <c:v>3.99388780569813</c:v>
                </c:pt>
                <c:pt idx="6819">
                  <c:v>3.9948814425021753</c:v>
                </c:pt>
                <c:pt idx="6820">
                  <c:v>3.9962526799695524</c:v>
                </c:pt>
                <c:pt idx="6821">
                  <c:v>3.9983957710308835</c:v>
                </c:pt>
                <c:pt idx="6822">
                  <c:v>3.9993926239886903</c:v>
                </c:pt>
                <c:pt idx="6823">
                  <c:v>4.0000909724554159</c:v>
                </c:pt>
                <c:pt idx="6824">
                  <c:v>4.0004405886363639</c:v>
                </c:pt>
                <c:pt idx="6825">
                  <c:v>4.0006938470585034</c:v>
                </c:pt>
                <c:pt idx="6826">
                  <c:v>4.001443659699869</c:v>
                </c:pt>
                <c:pt idx="6827">
                  <c:v>4.0033670400717707</c:v>
                </c:pt>
                <c:pt idx="6828">
                  <c:v>4.0045302420454547</c:v>
                </c:pt>
                <c:pt idx="6829">
                  <c:v>4.0056433720856903</c:v>
                </c:pt>
                <c:pt idx="6830">
                  <c:v>4.0070516072422793</c:v>
                </c:pt>
                <c:pt idx="6831">
                  <c:v>4.0085711257612004</c:v>
                </c:pt>
                <c:pt idx="6832">
                  <c:v>4.009166756361461</c:v>
                </c:pt>
                <c:pt idx="6833">
                  <c:v>4.0096566318018709</c:v>
                </c:pt>
                <c:pt idx="6834">
                  <c:v>4.0100264313288383</c:v>
                </c:pt>
                <c:pt idx="6835">
                  <c:v>4.0110572732220531</c:v>
                </c:pt>
                <c:pt idx="6836">
                  <c:v>4.0122308363690742</c:v>
                </c:pt>
                <c:pt idx="6837">
                  <c:v>4.0133844857003051</c:v>
                </c:pt>
                <c:pt idx="6838">
                  <c:v>4.0138721111352762</c:v>
                </c:pt>
                <c:pt idx="6839">
                  <c:v>4.0142748127011751</c:v>
                </c:pt>
                <c:pt idx="6840">
                  <c:v>4.0148979241354938</c:v>
                </c:pt>
                <c:pt idx="6841">
                  <c:v>4.0159567643540672</c:v>
                </c:pt>
                <c:pt idx="6842">
                  <c:v>4.0168242654306221</c:v>
                </c:pt>
                <c:pt idx="6843">
                  <c:v>4.0167192373858196</c:v>
                </c:pt>
                <c:pt idx="6844">
                  <c:v>4.0172416203349286</c:v>
                </c:pt>
                <c:pt idx="6845">
                  <c:v>4.0180512744019143</c:v>
                </c:pt>
                <c:pt idx="6846">
                  <c:v>4.0186118960417581</c:v>
                </c:pt>
                <c:pt idx="6847">
                  <c:v>4.0190147754458456</c:v>
                </c:pt>
                <c:pt idx="6848">
                  <c:v>4.0199619976130929</c:v>
                </c:pt>
                <c:pt idx="6849">
                  <c:v>4.0209879129839061</c:v>
                </c:pt>
                <c:pt idx="6850">
                  <c:v>4.0219995922683776</c:v>
                </c:pt>
                <c:pt idx="6851">
                  <c:v>4.022941164897782</c:v>
                </c:pt>
                <c:pt idx="6852">
                  <c:v>4.0232075292355374</c:v>
                </c:pt>
                <c:pt idx="6853">
                  <c:v>4.0234900591017837</c:v>
                </c:pt>
                <c:pt idx="6854">
                  <c:v>4.0239667203131795</c:v>
                </c:pt>
                <c:pt idx="6855">
                  <c:v>4.0251873432470644</c:v>
                </c:pt>
                <c:pt idx="6856">
                  <c:v>4.026767720661157</c:v>
                </c:pt>
                <c:pt idx="6857">
                  <c:v>4.0284046479121356</c:v>
                </c:pt>
                <c:pt idx="6858">
                  <c:v>4.0295784249510653</c:v>
                </c:pt>
                <c:pt idx="6859">
                  <c:v>4.0301883467050894</c:v>
                </c:pt>
                <c:pt idx="6860">
                  <c:v>4.0309517031752931</c:v>
                </c:pt>
                <c:pt idx="6861">
                  <c:v>4.0318110527511966</c:v>
                </c:pt>
                <c:pt idx="6862">
                  <c:v>4.0328114387777303</c:v>
                </c:pt>
                <c:pt idx="6863">
                  <c:v>4.0339107210417575</c:v>
                </c:pt>
                <c:pt idx="6864">
                  <c:v>4.0353607326446275</c:v>
                </c:pt>
                <c:pt idx="6865">
                  <c:v>4.0366090364397573</c:v>
                </c:pt>
                <c:pt idx="6866">
                  <c:v>4.0380893938125269</c:v>
                </c:pt>
                <c:pt idx="6867">
                  <c:v>4.0393060235428457</c:v>
                </c:pt>
                <c:pt idx="6868">
                  <c:v>4.0403057251685519</c:v>
                </c:pt>
                <c:pt idx="6869">
                  <c:v>4.0409393542301002</c:v>
                </c:pt>
                <c:pt idx="6870">
                  <c:v>4.0416757335798179</c:v>
                </c:pt>
                <c:pt idx="6871">
                  <c:v>4.0423574856024356</c:v>
                </c:pt>
                <c:pt idx="6872">
                  <c:v>4.0439882955361037</c:v>
                </c:pt>
                <c:pt idx="6873">
                  <c:v>4.0455360342540239</c:v>
                </c:pt>
                <c:pt idx="6874">
                  <c:v>4.0467673122009566</c:v>
                </c:pt>
                <c:pt idx="6875">
                  <c:v>4.0475968586124411</c:v>
                </c:pt>
                <c:pt idx="6876">
                  <c:v>4.0477504517725098</c:v>
                </c:pt>
                <c:pt idx="6877">
                  <c:v>4.0485573671052633</c:v>
                </c:pt>
                <c:pt idx="6878">
                  <c:v>4.050156216789909</c:v>
                </c:pt>
                <c:pt idx="6879">
                  <c:v>4.0513218916974774</c:v>
                </c:pt>
                <c:pt idx="6880">
                  <c:v>4.0520637068181822</c:v>
                </c:pt>
                <c:pt idx="6881">
                  <c:v>4.0523131042899081</c:v>
                </c:pt>
                <c:pt idx="6882">
                  <c:v>4.0533651937799045</c:v>
                </c:pt>
                <c:pt idx="6883">
                  <c:v>4.054707479773815</c:v>
                </c:pt>
                <c:pt idx="6884">
                  <c:v>4.0558051448455847</c:v>
                </c:pt>
                <c:pt idx="6885">
                  <c:v>4.0574606548934327</c:v>
                </c:pt>
                <c:pt idx="6886">
                  <c:v>4.0589518877772948</c:v>
                </c:pt>
                <c:pt idx="6887">
                  <c:v>4.0598272706829057</c:v>
                </c:pt>
                <c:pt idx="6888">
                  <c:v>4.060675910297955</c:v>
                </c:pt>
                <c:pt idx="6889">
                  <c:v>4.0612895589821667</c:v>
                </c:pt>
                <c:pt idx="6890">
                  <c:v>4.0615966582699006</c:v>
                </c:pt>
                <c:pt idx="6891">
                  <c:v>4.0619562037951287</c:v>
                </c:pt>
                <c:pt idx="6892">
                  <c:v>4.0630765525228361</c:v>
                </c:pt>
                <c:pt idx="6893">
                  <c:v>4.0643550713571122</c:v>
                </c:pt>
                <c:pt idx="6894">
                  <c:v>4.0652115683449326</c:v>
                </c:pt>
                <c:pt idx="6895">
                  <c:v>4.0660778764354069</c:v>
                </c:pt>
                <c:pt idx="6896">
                  <c:v>4.0669472727272735</c:v>
                </c:pt>
                <c:pt idx="6897">
                  <c:v>4.0682252282296654</c:v>
                </c:pt>
                <c:pt idx="6898">
                  <c:v>4.0696463871465856</c:v>
                </c:pt>
                <c:pt idx="6899">
                  <c:v>4.0711962159417139</c:v>
                </c:pt>
                <c:pt idx="6900">
                  <c:v>4.0722174793388435</c:v>
                </c:pt>
                <c:pt idx="6901">
                  <c:v>4.0723971889952155</c:v>
                </c:pt>
                <c:pt idx="6902">
                  <c:v>4.0725101404469335</c:v>
                </c:pt>
                <c:pt idx="6903">
                  <c:v>4.0732086997770773</c:v>
                </c:pt>
                <c:pt idx="6904">
                  <c:v>4.0741319263157889</c:v>
                </c:pt>
                <c:pt idx="6905">
                  <c:v>4.0741097326011317</c:v>
                </c:pt>
                <c:pt idx="6906">
                  <c:v>4.0750407660287085</c:v>
                </c:pt>
                <c:pt idx="6907">
                  <c:v>4.0784489821879077</c:v>
                </c:pt>
                <c:pt idx="6908">
                  <c:v>4.0811581641528925</c:v>
                </c:pt>
                <c:pt idx="6909">
                  <c:v>4.0814816683014357</c:v>
                </c:pt>
                <c:pt idx="6910">
                  <c:v>4.0815518387124836</c:v>
                </c:pt>
                <c:pt idx="6911">
                  <c:v>4.0813796928719013</c:v>
                </c:pt>
                <c:pt idx="6912">
                  <c:v>4.0815562982818614</c:v>
                </c:pt>
                <c:pt idx="6913">
                  <c:v>4.0821525477272731</c:v>
                </c:pt>
                <c:pt idx="6914">
                  <c:v>4.0828678195411037</c:v>
                </c:pt>
                <c:pt idx="6915">
                  <c:v>4.0838822946824704</c:v>
                </c:pt>
                <c:pt idx="6916">
                  <c:v>4.084956152838191</c:v>
                </c:pt>
                <c:pt idx="6917">
                  <c:v>4.0856157776750761</c:v>
                </c:pt>
                <c:pt idx="6918">
                  <c:v>4.0861252627501088</c:v>
                </c:pt>
                <c:pt idx="6919">
                  <c:v>4.0868274960635054</c:v>
                </c:pt>
                <c:pt idx="6920">
                  <c:v>4.0876148865484989</c:v>
                </c:pt>
                <c:pt idx="6921">
                  <c:v>4.088498922683776</c:v>
                </c:pt>
                <c:pt idx="6922">
                  <c:v>4.0898740530665503</c:v>
                </c:pt>
                <c:pt idx="6923">
                  <c:v>4.0913959606350581</c:v>
                </c:pt>
                <c:pt idx="6924">
                  <c:v>4.0926437008645067</c:v>
                </c:pt>
                <c:pt idx="6925">
                  <c:v>4.0938289600641573</c:v>
                </c:pt>
                <c:pt idx="6926">
                  <c:v>4.0955705249238799</c:v>
                </c:pt>
                <c:pt idx="6927">
                  <c:v>4.0966862723847317</c:v>
                </c:pt>
                <c:pt idx="6928">
                  <c:v>4.0973939286809484</c:v>
                </c:pt>
                <c:pt idx="6929">
                  <c:v>4.09804761261418</c:v>
                </c:pt>
                <c:pt idx="6930">
                  <c:v>4.098695260113093</c:v>
                </c:pt>
                <c:pt idx="6931">
                  <c:v>4.0993619185406702</c:v>
                </c:pt>
                <c:pt idx="6932">
                  <c:v>4.1005363102272732</c:v>
                </c:pt>
                <c:pt idx="6933">
                  <c:v>4.1022757836341892</c:v>
                </c:pt>
                <c:pt idx="6934">
                  <c:v>4.1029877166811666</c:v>
                </c:pt>
                <c:pt idx="6935">
                  <c:v>4.1028998991028711</c:v>
                </c:pt>
                <c:pt idx="6936">
                  <c:v>4.1035692616518045</c:v>
                </c:pt>
                <c:pt idx="6937">
                  <c:v>4.1053484667246627</c:v>
                </c:pt>
                <c:pt idx="6938">
                  <c:v>4.1074999282894744</c:v>
                </c:pt>
                <c:pt idx="6939">
                  <c:v>4.1086770666322314</c:v>
                </c:pt>
                <c:pt idx="6940">
                  <c:v>4.1088866117333627</c:v>
                </c:pt>
                <c:pt idx="6941">
                  <c:v>4.1091709679425836</c:v>
                </c:pt>
                <c:pt idx="6942">
                  <c:v>4.1097330753588519</c:v>
                </c:pt>
                <c:pt idx="6943">
                  <c:v>4.1104753850641584</c:v>
                </c:pt>
                <c:pt idx="6944">
                  <c:v>4.1116581088516746</c:v>
                </c:pt>
                <c:pt idx="6945">
                  <c:v>4.1129496950413218</c:v>
                </c:pt>
                <c:pt idx="6946">
                  <c:v>4.1144802153545017</c:v>
                </c:pt>
                <c:pt idx="6947">
                  <c:v>4.1162354086559372</c:v>
                </c:pt>
                <c:pt idx="6948">
                  <c:v>4.1173957372009573</c:v>
                </c:pt>
                <c:pt idx="6949">
                  <c:v>4.1184509652892558</c:v>
                </c:pt>
                <c:pt idx="6950">
                  <c:v>4.1188023912461942</c:v>
                </c:pt>
                <c:pt idx="6951">
                  <c:v>4.1187514950521971</c:v>
                </c:pt>
                <c:pt idx="6952">
                  <c:v>4.1195883426489779</c:v>
                </c:pt>
                <c:pt idx="6953">
                  <c:v>4.1205632277076996</c:v>
                </c:pt>
                <c:pt idx="6954">
                  <c:v>4.1224107484558505</c:v>
                </c:pt>
                <c:pt idx="6955">
                  <c:v>4.1225033784688998</c:v>
                </c:pt>
                <c:pt idx="6956">
                  <c:v>4.1229829347651163</c:v>
                </c:pt>
                <c:pt idx="6957">
                  <c:v>4.1232896673553716</c:v>
                </c:pt>
                <c:pt idx="6958">
                  <c:v>4.1234764528273162</c:v>
                </c:pt>
                <c:pt idx="6959">
                  <c:v>4.1246218271966066</c:v>
                </c:pt>
                <c:pt idx="6960">
                  <c:v>4.1257825347977386</c:v>
                </c:pt>
                <c:pt idx="6961">
                  <c:v>4.1265741026750753</c:v>
                </c:pt>
                <c:pt idx="6962">
                  <c:v>4.127255318399305</c:v>
                </c:pt>
                <c:pt idx="6963">
                  <c:v>4.1282296722596783</c:v>
                </c:pt>
                <c:pt idx="6964">
                  <c:v>4.1286463270443674</c:v>
                </c:pt>
                <c:pt idx="6965">
                  <c:v>4.1290275042790343</c:v>
                </c:pt>
                <c:pt idx="6966">
                  <c:v>4.1300760508373209</c:v>
                </c:pt>
                <c:pt idx="6967">
                  <c:v>4.1317659552631572</c:v>
                </c:pt>
                <c:pt idx="6968">
                  <c:v>4.1329696322749028</c:v>
                </c:pt>
                <c:pt idx="6969">
                  <c:v>4.1337589096781215</c:v>
                </c:pt>
                <c:pt idx="6970">
                  <c:v>4.13427885123967</c:v>
                </c:pt>
                <c:pt idx="6971">
                  <c:v>4.1355336693127445</c:v>
                </c:pt>
                <c:pt idx="6972">
                  <c:v>4.1367643026315788</c:v>
                </c:pt>
                <c:pt idx="6973">
                  <c:v>4.1379451934210527</c:v>
                </c:pt>
                <c:pt idx="6974">
                  <c:v>4.1387381130926491</c:v>
                </c:pt>
                <c:pt idx="6975">
                  <c:v>4.1392162138538495</c:v>
                </c:pt>
                <c:pt idx="6976">
                  <c:v>4.1405723443616793</c:v>
                </c:pt>
                <c:pt idx="6977">
                  <c:v>4.1422352823836448</c:v>
                </c:pt>
                <c:pt idx="6978">
                  <c:v>4.1431242314049594</c:v>
                </c:pt>
                <c:pt idx="6979">
                  <c:v>4.1430168584602001</c:v>
                </c:pt>
                <c:pt idx="6980">
                  <c:v>4.1426555692148757</c:v>
                </c:pt>
                <c:pt idx="6981">
                  <c:v>4.1434493118421054</c:v>
                </c:pt>
                <c:pt idx="6982">
                  <c:v>4.14510194323619</c:v>
                </c:pt>
                <c:pt idx="6983">
                  <c:v>4.1471998034580251</c:v>
                </c:pt>
                <c:pt idx="6984">
                  <c:v>4.1483250136961729</c:v>
                </c:pt>
                <c:pt idx="6985">
                  <c:v>4.1486173291213575</c:v>
                </c:pt>
                <c:pt idx="6986">
                  <c:v>4.1494106838081786</c:v>
                </c:pt>
                <c:pt idx="6987">
                  <c:v>4.1513371399249674</c:v>
                </c:pt>
                <c:pt idx="6988">
                  <c:v>4.1529867954545452</c:v>
                </c:pt>
                <c:pt idx="6989">
                  <c:v>4.1535862468899527</c:v>
                </c:pt>
                <c:pt idx="6990">
                  <c:v>4.1540318391420188</c:v>
                </c:pt>
                <c:pt idx="6991">
                  <c:v>4.154903179251848</c:v>
                </c:pt>
                <c:pt idx="6992">
                  <c:v>4.1562251257938234</c:v>
                </c:pt>
                <c:pt idx="6993">
                  <c:v>4.1576152536863855</c:v>
                </c:pt>
                <c:pt idx="6994">
                  <c:v>4.1585752777511953</c:v>
                </c:pt>
                <c:pt idx="6995">
                  <c:v>4.1595046117007399</c:v>
                </c:pt>
                <c:pt idx="6996">
                  <c:v>4.1599375089604171</c:v>
                </c:pt>
                <c:pt idx="6997">
                  <c:v>4.1605057452479342</c:v>
                </c:pt>
                <c:pt idx="6998">
                  <c:v>4.1611723953131801</c:v>
                </c:pt>
                <c:pt idx="6999">
                  <c:v>4.1617245809047407</c:v>
                </c:pt>
                <c:pt idx="7000">
                  <c:v>4.1622177681491959</c:v>
                </c:pt>
                <c:pt idx="7001">
                  <c:v>4.1632006329871691</c:v>
                </c:pt>
                <c:pt idx="7002">
                  <c:v>4.1639635361842107</c:v>
                </c:pt>
                <c:pt idx="7003">
                  <c:v>4.1654380263701611</c:v>
                </c:pt>
                <c:pt idx="7004">
                  <c:v>4.1674285585145716</c:v>
                </c:pt>
                <c:pt idx="7005">
                  <c:v>4.168980224081122</c:v>
                </c:pt>
                <c:pt idx="7006">
                  <c:v>4.1707770995650284</c:v>
                </c:pt>
                <c:pt idx="7007">
                  <c:v>4.1722326513484127</c:v>
                </c:pt>
                <c:pt idx="7008">
                  <c:v>4.1728794289691171</c:v>
                </c:pt>
                <c:pt idx="7009">
                  <c:v>4.1722859903110043</c:v>
                </c:pt>
                <c:pt idx="7010">
                  <c:v>4.1723595109286649</c:v>
                </c:pt>
                <c:pt idx="7011">
                  <c:v>4.1733974780339276</c:v>
                </c:pt>
                <c:pt idx="7012">
                  <c:v>4.1746755674043063</c:v>
                </c:pt>
                <c:pt idx="7013">
                  <c:v>4.1756567891148322</c:v>
                </c:pt>
                <c:pt idx="7014">
                  <c:v>4.176438705426273</c:v>
                </c:pt>
                <c:pt idx="7015">
                  <c:v>4.177584325119617</c:v>
                </c:pt>
                <c:pt idx="7016">
                  <c:v>4.1793958151805137</c:v>
                </c:pt>
                <c:pt idx="7017">
                  <c:v>4.1809145503479783</c:v>
                </c:pt>
                <c:pt idx="7018">
                  <c:v>4.1808655012124838</c:v>
                </c:pt>
                <c:pt idx="7019">
                  <c:v>4.1803400110047848</c:v>
                </c:pt>
                <c:pt idx="7020">
                  <c:v>4.1828927576228798</c:v>
                </c:pt>
                <c:pt idx="7021">
                  <c:v>4.1847882578512401</c:v>
                </c:pt>
                <c:pt idx="7022">
                  <c:v>4.1858255157785997</c:v>
                </c:pt>
                <c:pt idx="7023">
                  <c:v>4.1865698622879508</c:v>
                </c:pt>
                <c:pt idx="7024">
                  <c:v>4.1869824343192699</c:v>
                </c:pt>
                <c:pt idx="7025">
                  <c:v>4.1873804233688565</c:v>
                </c:pt>
                <c:pt idx="7026">
                  <c:v>4.1882370550674217</c:v>
                </c:pt>
                <c:pt idx="7027">
                  <c:v>4.1886564491626794</c:v>
                </c:pt>
                <c:pt idx="7028">
                  <c:v>4.1895595703892994</c:v>
                </c:pt>
                <c:pt idx="7029">
                  <c:v>4.1909611459221399</c:v>
                </c:pt>
                <c:pt idx="7030">
                  <c:v>4.1921312897781648</c:v>
                </c:pt>
                <c:pt idx="7031">
                  <c:v>4.192907022993694</c:v>
                </c:pt>
                <c:pt idx="7032">
                  <c:v>4.1935023591942153</c:v>
                </c:pt>
                <c:pt idx="7033">
                  <c:v>4.1948977281752935</c:v>
                </c:pt>
                <c:pt idx="7034">
                  <c:v>4.1958946507231403</c:v>
                </c:pt>
                <c:pt idx="7035">
                  <c:v>4.1957809215528492</c:v>
                </c:pt>
                <c:pt idx="7036">
                  <c:v>4.196067662570683</c:v>
                </c:pt>
                <c:pt idx="7037">
                  <c:v>4.1977939712918655</c:v>
                </c:pt>
                <c:pt idx="7038">
                  <c:v>4.2003849980969985</c:v>
                </c:pt>
                <c:pt idx="7039">
                  <c:v>4.2008934816550676</c:v>
                </c:pt>
                <c:pt idx="7040">
                  <c:v>4.2004055926761632</c:v>
                </c:pt>
                <c:pt idx="7041">
                  <c:v>4.1998847488473254</c:v>
                </c:pt>
                <c:pt idx="7042">
                  <c:v>4.2005093546487604</c:v>
                </c:pt>
                <c:pt idx="7043">
                  <c:v>4.2020011262124841</c:v>
                </c:pt>
                <c:pt idx="7044">
                  <c:v>4.2041909444106134</c:v>
                </c:pt>
                <c:pt idx="7045">
                  <c:v>4.206694017262941</c:v>
                </c:pt>
                <c:pt idx="7046">
                  <c:v>4.2080181893758155</c:v>
                </c:pt>
                <c:pt idx="7047">
                  <c:v>4.2084147699434533</c:v>
                </c:pt>
                <c:pt idx="7048">
                  <c:v>4.2091897959982605</c:v>
                </c:pt>
                <c:pt idx="7049">
                  <c:v>4.2098401713788611</c:v>
                </c:pt>
                <c:pt idx="7050">
                  <c:v>4.2102092225097865</c:v>
                </c:pt>
                <c:pt idx="7051">
                  <c:v>4.2111507440191396</c:v>
                </c:pt>
                <c:pt idx="7052">
                  <c:v>4.2128995397237929</c:v>
                </c:pt>
                <c:pt idx="7053">
                  <c:v>4.2145947530719869</c:v>
                </c:pt>
                <c:pt idx="7054">
                  <c:v>4.2158687179208361</c:v>
                </c:pt>
                <c:pt idx="7055">
                  <c:v>4.2164069688995216</c:v>
                </c:pt>
                <c:pt idx="7056">
                  <c:v>4.2169689200358862</c:v>
                </c:pt>
                <c:pt idx="7057">
                  <c:v>4.2180404420943889</c:v>
                </c:pt>
                <c:pt idx="7058">
                  <c:v>4.2189592467703356</c:v>
                </c:pt>
                <c:pt idx="7059">
                  <c:v>4.2198242387016096</c:v>
                </c:pt>
                <c:pt idx="7060">
                  <c:v>4.2209525570030442</c:v>
                </c:pt>
                <c:pt idx="7061">
                  <c:v>4.2218187492931705</c:v>
                </c:pt>
                <c:pt idx="7062">
                  <c:v>4.2224217058068723</c:v>
                </c:pt>
                <c:pt idx="7063">
                  <c:v>4.2225590492877343</c:v>
                </c:pt>
                <c:pt idx="7064">
                  <c:v>4.2241593724445412</c:v>
                </c:pt>
                <c:pt idx="7065">
                  <c:v>4.2258456025717699</c:v>
                </c:pt>
                <c:pt idx="7066">
                  <c:v>4.2266230786265773</c:v>
                </c:pt>
                <c:pt idx="7067">
                  <c:v>4.2274209578077429</c:v>
                </c:pt>
                <c:pt idx="7068">
                  <c:v>4.2282419901478914</c:v>
                </c:pt>
                <c:pt idx="7069">
                  <c:v>4.2286297436059161</c:v>
                </c:pt>
                <c:pt idx="7070">
                  <c:v>4.2291962166159198</c:v>
                </c:pt>
                <c:pt idx="7071">
                  <c:v>4.2307323003044806</c:v>
                </c:pt>
                <c:pt idx="7072">
                  <c:v>4.2321200388429752</c:v>
                </c:pt>
                <c:pt idx="7073">
                  <c:v>4.2329589596346242</c:v>
                </c:pt>
                <c:pt idx="7074">
                  <c:v>4.2334992782296652</c:v>
                </c:pt>
                <c:pt idx="7075">
                  <c:v>4.2345363023923444</c:v>
                </c:pt>
                <c:pt idx="7076">
                  <c:v>4.2361405384949977</c:v>
                </c:pt>
                <c:pt idx="7077">
                  <c:v>4.2377256274739015</c:v>
                </c:pt>
                <c:pt idx="7078">
                  <c:v>4.2383030917246627</c:v>
                </c:pt>
                <c:pt idx="7079">
                  <c:v>4.2386115948347109</c:v>
                </c:pt>
                <c:pt idx="7080">
                  <c:v>4.2393513913658118</c:v>
                </c:pt>
                <c:pt idx="7081">
                  <c:v>4.2406987993910397</c:v>
                </c:pt>
                <c:pt idx="7082">
                  <c:v>4.2419033337864294</c:v>
                </c:pt>
                <c:pt idx="7083">
                  <c:v>4.2427899173553714</c:v>
                </c:pt>
                <c:pt idx="7084">
                  <c:v>4.2434762861787734</c:v>
                </c:pt>
                <c:pt idx="7085">
                  <c:v>4.2445974805132662</c:v>
                </c:pt>
                <c:pt idx="7086">
                  <c:v>4.2447428790234882</c:v>
                </c:pt>
                <c:pt idx="7087">
                  <c:v>4.2448349188397136</c:v>
                </c:pt>
                <c:pt idx="7088">
                  <c:v>4.2454163887994785</c:v>
                </c:pt>
                <c:pt idx="7089">
                  <c:v>4.2471364838516754</c:v>
                </c:pt>
                <c:pt idx="7090">
                  <c:v>4.2489117904523717</c:v>
                </c:pt>
                <c:pt idx="7091">
                  <c:v>4.2495226109177908</c:v>
                </c:pt>
                <c:pt idx="7092">
                  <c:v>4.2496712874456284</c:v>
                </c:pt>
                <c:pt idx="7093">
                  <c:v>4.2506755385819925</c:v>
                </c:pt>
                <c:pt idx="7094">
                  <c:v>4.2519034008264462</c:v>
                </c:pt>
                <c:pt idx="7095">
                  <c:v>4.2528324712320575</c:v>
                </c:pt>
                <c:pt idx="7096">
                  <c:v>4.2533695887886029</c:v>
                </c:pt>
                <c:pt idx="7097">
                  <c:v>4.2545807215419753</c:v>
                </c:pt>
                <c:pt idx="7098">
                  <c:v>4.2564357288494996</c:v>
                </c:pt>
                <c:pt idx="7099">
                  <c:v>4.2577776652783816</c:v>
                </c:pt>
                <c:pt idx="7100">
                  <c:v>4.2571095813886481</c:v>
                </c:pt>
                <c:pt idx="7101">
                  <c:v>4.2570677648977817</c:v>
                </c:pt>
                <c:pt idx="7102">
                  <c:v>4.2590201170780775</c:v>
                </c:pt>
                <c:pt idx="7103">
                  <c:v>4.2617703009569379</c:v>
                </c:pt>
                <c:pt idx="7104">
                  <c:v>4.2637030602707693</c:v>
                </c:pt>
                <c:pt idx="7105">
                  <c:v>4.2644064412679432</c:v>
                </c:pt>
                <c:pt idx="7106">
                  <c:v>4.2643370563723364</c:v>
                </c:pt>
                <c:pt idx="7107">
                  <c:v>4.26445386107003</c:v>
                </c:pt>
                <c:pt idx="7108">
                  <c:v>4.2653294715909089</c:v>
                </c:pt>
                <c:pt idx="7109">
                  <c:v>4.2663460823183996</c:v>
                </c:pt>
                <c:pt idx="7110">
                  <c:v>4.2671648352762075</c:v>
                </c:pt>
                <c:pt idx="7111">
                  <c:v>4.2680901833242713</c:v>
                </c:pt>
                <c:pt idx="7112">
                  <c:v>4.2694626625380598</c:v>
                </c:pt>
                <c:pt idx="7113">
                  <c:v>4.2697043027131354</c:v>
                </c:pt>
                <c:pt idx="7114">
                  <c:v>4.2715784220204434</c:v>
                </c:pt>
                <c:pt idx="7115">
                  <c:v>4.2734498727816446</c:v>
                </c:pt>
                <c:pt idx="7116">
                  <c:v>4.2743706178447152</c:v>
                </c:pt>
                <c:pt idx="7117">
                  <c:v>4.2745671294475862</c:v>
                </c:pt>
                <c:pt idx="7118">
                  <c:v>4.2751946927794693</c:v>
                </c:pt>
                <c:pt idx="7119">
                  <c:v>4.2763105336124392</c:v>
                </c:pt>
                <c:pt idx="7120">
                  <c:v>4.2775006856350588</c:v>
                </c:pt>
                <c:pt idx="7121">
                  <c:v>4.2779941104610701</c:v>
                </c:pt>
                <c:pt idx="7122">
                  <c:v>4.2784707068236187</c:v>
                </c:pt>
                <c:pt idx="7123">
                  <c:v>4.2799868172846889</c:v>
                </c:pt>
                <c:pt idx="7124">
                  <c:v>4.2813164064756419</c:v>
                </c:pt>
                <c:pt idx="7125">
                  <c:v>4.2824149563288385</c:v>
                </c:pt>
                <c:pt idx="7126">
                  <c:v>4.2830906006470206</c:v>
                </c:pt>
                <c:pt idx="7127">
                  <c:v>4.2844989507394518</c:v>
                </c:pt>
                <c:pt idx="7128">
                  <c:v>4.2857794717159639</c:v>
                </c:pt>
                <c:pt idx="7129">
                  <c:v>4.2864369507394526</c:v>
                </c:pt>
                <c:pt idx="7130">
                  <c:v>4.2869591582535893</c:v>
                </c:pt>
                <c:pt idx="7131">
                  <c:v>4.287819089517181</c:v>
                </c:pt>
                <c:pt idx="7132">
                  <c:v>4.288774734313832</c:v>
                </c:pt>
                <c:pt idx="7133">
                  <c:v>4.2903157346944329</c:v>
                </c:pt>
                <c:pt idx="7134">
                  <c:v>4.2920621447585914</c:v>
                </c:pt>
                <c:pt idx="7135">
                  <c:v>4.2931477393649411</c:v>
                </c:pt>
                <c:pt idx="7136">
                  <c:v>4.2938780976022191</c:v>
                </c:pt>
                <c:pt idx="7137">
                  <c:v>4.2946319857492394</c:v>
                </c:pt>
                <c:pt idx="7138">
                  <c:v>4.2948224734667253</c:v>
                </c:pt>
                <c:pt idx="7139">
                  <c:v>4.2953209116028708</c:v>
                </c:pt>
                <c:pt idx="7140">
                  <c:v>4.2963446966072203</c:v>
                </c:pt>
                <c:pt idx="7141">
                  <c:v>4.2977635452968679</c:v>
                </c:pt>
                <c:pt idx="7142">
                  <c:v>4.2996961135276202</c:v>
                </c:pt>
                <c:pt idx="7143">
                  <c:v>4.300609154893432</c:v>
                </c:pt>
                <c:pt idx="7144">
                  <c:v>4.3005197625706835</c:v>
                </c:pt>
                <c:pt idx="7145">
                  <c:v>4.3007034773814707</c:v>
                </c:pt>
                <c:pt idx="7146">
                  <c:v>4.301881234569378</c:v>
                </c:pt>
                <c:pt idx="7147">
                  <c:v>4.3033737872009565</c:v>
                </c:pt>
                <c:pt idx="7148">
                  <c:v>4.3042321281426714</c:v>
                </c:pt>
                <c:pt idx="7149">
                  <c:v>4.3052570414310569</c:v>
                </c:pt>
                <c:pt idx="7150">
                  <c:v>4.3064094644519351</c:v>
                </c:pt>
                <c:pt idx="7151">
                  <c:v>4.3074021157024793</c:v>
                </c:pt>
                <c:pt idx="7152">
                  <c:v>4.308707803545019</c:v>
                </c:pt>
                <c:pt idx="7153">
                  <c:v>4.3098787442583735</c:v>
                </c:pt>
                <c:pt idx="7154">
                  <c:v>4.3104579083079599</c:v>
                </c:pt>
                <c:pt idx="7155">
                  <c:v>4.3109049513919091</c:v>
                </c:pt>
                <c:pt idx="7156">
                  <c:v>4.311309159688995</c:v>
                </c:pt>
                <c:pt idx="7157">
                  <c:v>4.3131256218464546</c:v>
                </c:pt>
                <c:pt idx="7158">
                  <c:v>4.3144273121357113</c:v>
                </c:pt>
                <c:pt idx="7159">
                  <c:v>4.3150672300619837</c:v>
                </c:pt>
                <c:pt idx="7160">
                  <c:v>4.3159305068508047</c:v>
                </c:pt>
                <c:pt idx="7161">
                  <c:v>4.3163917125489357</c:v>
                </c:pt>
                <c:pt idx="7162">
                  <c:v>4.3167935676707261</c:v>
                </c:pt>
                <c:pt idx="7163">
                  <c:v>4.3183795611570259</c:v>
                </c:pt>
                <c:pt idx="7164">
                  <c:v>4.3196779537081342</c:v>
                </c:pt>
                <c:pt idx="7165">
                  <c:v>4.3209778251196163</c:v>
                </c:pt>
                <c:pt idx="7166">
                  <c:v>4.3223952113310133</c:v>
                </c:pt>
                <c:pt idx="7167">
                  <c:v>4.323863696172249</c:v>
                </c:pt>
                <c:pt idx="7168">
                  <c:v>4.3242155440082648</c:v>
                </c:pt>
                <c:pt idx="7169">
                  <c:v>4.3244159107655502</c:v>
                </c:pt>
                <c:pt idx="7170">
                  <c:v>4.3252501388103521</c:v>
                </c:pt>
                <c:pt idx="7171">
                  <c:v>4.3266951046650721</c:v>
                </c:pt>
                <c:pt idx="7172">
                  <c:v>4.3281382543551539</c:v>
                </c:pt>
                <c:pt idx="7173">
                  <c:v>4.3292276255980866</c:v>
                </c:pt>
                <c:pt idx="7174">
                  <c:v>4.3296883998477602</c:v>
                </c:pt>
                <c:pt idx="7175">
                  <c:v>4.3301868571552857</c:v>
                </c:pt>
                <c:pt idx="7176">
                  <c:v>4.3308375769899952</c:v>
                </c:pt>
                <c:pt idx="7177">
                  <c:v>4.3311656434862975</c:v>
                </c:pt>
                <c:pt idx="7178">
                  <c:v>4.3312197699815131</c:v>
                </c:pt>
                <c:pt idx="7179">
                  <c:v>4.3320263466344056</c:v>
                </c:pt>
                <c:pt idx="7180">
                  <c:v>4.3339869462755551</c:v>
                </c:pt>
                <c:pt idx="7181">
                  <c:v>4.3359048922901264</c:v>
                </c:pt>
                <c:pt idx="7182">
                  <c:v>4.3378365986515881</c:v>
                </c:pt>
                <c:pt idx="7183">
                  <c:v>4.3386457190735106</c:v>
                </c:pt>
                <c:pt idx="7184">
                  <c:v>4.3388896196715967</c:v>
                </c:pt>
                <c:pt idx="7185">
                  <c:v>4.3397872138864724</c:v>
                </c:pt>
                <c:pt idx="7186">
                  <c:v>4.3413281340311007</c:v>
                </c:pt>
                <c:pt idx="7187">
                  <c:v>4.3427707947368424</c:v>
                </c:pt>
                <c:pt idx="7188">
                  <c:v>4.3441836272890386</c:v>
                </c:pt>
                <c:pt idx="7189">
                  <c:v>4.3446288587701174</c:v>
                </c:pt>
                <c:pt idx="7190">
                  <c:v>4.3457868139843416</c:v>
                </c:pt>
                <c:pt idx="7191">
                  <c:v>4.3472558594932584</c:v>
                </c:pt>
                <c:pt idx="7192">
                  <c:v>4.3487461883427585</c:v>
                </c:pt>
                <c:pt idx="7193">
                  <c:v>4.3497597684210527</c:v>
                </c:pt>
                <c:pt idx="7194">
                  <c:v>4.3502815209656376</c:v>
                </c:pt>
                <c:pt idx="7195">
                  <c:v>4.350606496020009</c:v>
                </c:pt>
                <c:pt idx="7196">
                  <c:v>4.3509667454980425</c:v>
                </c:pt>
                <c:pt idx="7197">
                  <c:v>4.3523132881578945</c:v>
                </c:pt>
                <c:pt idx="7198">
                  <c:v>4.3531866462809914</c:v>
                </c:pt>
                <c:pt idx="7199">
                  <c:v>4.3540607631143979</c:v>
                </c:pt>
                <c:pt idx="7200">
                  <c:v>4.3555937634786854</c:v>
                </c:pt>
                <c:pt idx="7201">
                  <c:v>4.3572846612440195</c:v>
                </c:pt>
                <c:pt idx="7202">
                  <c:v>4.3585917853414529</c:v>
                </c:pt>
                <c:pt idx="7203">
                  <c:v>4.3589891393377558</c:v>
                </c:pt>
                <c:pt idx="7204">
                  <c:v>4.3598636457318403</c:v>
                </c:pt>
                <c:pt idx="7205">
                  <c:v>4.3605729122281431</c:v>
                </c:pt>
                <c:pt idx="7206">
                  <c:v>4.3608944649304044</c:v>
                </c:pt>
                <c:pt idx="7207">
                  <c:v>4.3611401125706832</c:v>
                </c:pt>
                <c:pt idx="7208">
                  <c:v>4.3624657625924321</c:v>
                </c:pt>
                <c:pt idx="7209">
                  <c:v>4.364392815441497</c:v>
                </c:pt>
                <c:pt idx="7210">
                  <c:v>4.3663598704273596</c:v>
                </c:pt>
                <c:pt idx="7211">
                  <c:v>4.3677528438451514</c:v>
                </c:pt>
                <c:pt idx="7212">
                  <c:v>4.3685055229610699</c:v>
                </c:pt>
                <c:pt idx="7213">
                  <c:v>4.3688229877555464</c:v>
                </c:pt>
                <c:pt idx="7214">
                  <c:v>4.3694359109830367</c:v>
                </c:pt>
                <c:pt idx="7215">
                  <c:v>4.370287204045237</c:v>
                </c:pt>
                <c:pt idx="7216">
                  <c:v>4.3713422743421049</c:v>
                </c:pt>
                <c:pt idx="7217">
                  <c:v>4.3727447808394952</c:v>
                </c:pt>
                <c:pt idx="7218">
                  <c:v>4.3739323966670298</c:v>
                </c:pt>
                <c:pt idx="7219">
                  <c:v>4.375674353931057</c:v>
                </c:pt>
                <c:pt idx="7220">
                  <c:v>4.3773660234014784</c:v>
                </c:pt>
                <c:pt idx="7221">
                  <c:v>4.37815697065572</c:v>
                </c:pt>
                <c:pt idx="7222">
                  <c:v>4.3781958942692478</c:v>
                </c:pt>
                <c:pt idx="7223">
                  <c:v>4.378272329849934</c:v>
                </c:pt>
                <c:pt idx="7224">
                  <c:v>4.3791738696009137</c:v>
                </c:pt>
                <c:pt idx="7225">
                  <c:v>4.3805012666376681</c:v>
                </c:pt>
                <c:pt idx="7226">
                  <c:v>4.3817047224227936</c:v>
                </c:pt>
                <c:pt idx="7227">
                  <c:v>4.3826998184101784</c:v>
                </c:pt>
                <c:pt idx="7228">
                  <c:v>4.3839123693181818</c:v>
                </c:pt>
                <c:pt idx="7229">
                  <c:v>4.3844478053501517</c:v>
                </c:pt>
                <c:pt idx="7230">
                  <c:v>4.3853361244889086</c:v>
                </c:pt>
                <c:pt idx="7231">
                  <c:v>4.3866533682905606</c:v>
                </c:pt>
                <c:pt idx="7232">
                  <c:v>4.3882040422792521</c:v>
                </c:pt>
                <c:pt idx="7233">
                  <c:v>4.3892938546487601</c:v>
                </c:pt>
                <c:pt idx="7234">
                  <c:v>4.3885686615484998</c:v>
                </c:pt>
                <c:pt idx="7235">
                  <c:v>4.3881721412135715</c:v>
                </c:pt>
                <c:pt idx="7236">
                  <c:v>4.3894072328403659</c:v>
                </c:pt>
                <c:pt idx="7237">
                  <c:v>4.3945948555622012</c:v>
                </c:pt>
                <c:pt idx="7238">
                  <c:v>4.3979529177685945</c:v>
                </c:pt>
                <c:pt idx="7239">
                  <c:v>4.3978440278110051</c:v>
                </c:pt>
                <c:pt idx="7240">
                  <c:v>4.3965095642453234</c:v>
                </c:pt>
                <c:pt idx="7241">
                  <c:v>4.3965940079164856</c:v>
                </c:pt>
                <c:pt idx="7242">
                  <c:v>4.3974072196933447</c:v>
                </c:pt>
                <c:pt idx="7243">
                  <c:v>4.3979676328186166</c:v>
                </c:pt>
                <c:pt idx="7244">
                  <c:v>4.3976696536048285</c:v>
                </c:pt>
                <c:pt idx="7245">
                  <c:v>4.397114862809917</c:v>
                </c:pt>
                <c:pt idx="7246">
                  <c:v>4.3978386295780769</c:v>
                </c:pt>
                <c:pt idx="7247">
                  <c:v>4.3999348341289686</c:v>
                </c:pt>
                <c:pt idx="7248">
                  <c:v>4.4026045371465852</c:v>
                </c:pt>
                <c:pt idx="7249">
                  <c:v>4.4049943878425406</c:v>
                </c:pt>
                <c:pt idx="7250">
                  <c:v>4.4063305952588081</c:v>
                </c:pt>
                <c:pt idx="7251">
                  <c:v>4.406684019530231</c:v>
                </c:pt>
                <c:pt idx="7252">
                  <c:v>4.4071812133971289</c:v>
                </c:pt>
                <c:pt idx="7253">
                  <c:v>4.4084490685896043</c:v>
                </c:pt>
                <c:pt idx="7254">
                  <c:v>4.4090674170835138</c:v>
                </c:pt>
                <c:pt idx="7255">
                  <c:v>4.4096609784688994</c:v>
                </c:pt>
                <c:pt idx="7256">
                  <c:v>4.4105559680730755</c:v>
                </c:pt>
                <c:pt idx="7257">
                  <c:v>4.4119566139897781</c:v>
                </c:pt>
                <c:pt idx="7258">
                  <c:v>4.4132127686385383</c:v>
                </c:pt>
                <c:pt idx="7259">
                  <c:v>4.4141084007720748</c:v>
                </c:pt>
                <c:pt idx="7260">
                  <c:v>4.4151774979012623</c:v>
                </c:pt>
                <c:pt idx="7261">
                  <c:v>4.416609224119183</c:v>
                </c:pt>
                <c:pt idx="7262">
                  <c:v>4.4180870442583737</c:v>
                </c:pt>
                <c:pt idx="7263">
                  <c:v>4.4199064815789475</c:v>
                </c:pt>
                <c:pt idx="7264">
                  <c:v>4.4216816217703352</c:v>
                </c:pt>
                <c:pt idx="7265">
                  <c:v>4.4228451098847339</c:v>
                </c:pt>
                <c:pt idx="7266">
                  <c:v>4.4232426633862563</c:v>
                </c:pt>
                <c:pt idx="7267">
                  <c:v>4.422929218834275</c:v>
                </c:pt>
                <c:pt idx="7268">
                  <c:v>4.4237918938125276</c:v>
                </c:pt>
                <c:pt idx="7269">
                  <c:v>4.4257720678120922</c:v>
                </c:pt>
                <c:pt idx="7270">
                  <c:v>4.4273486672031312</c:v>
                </c:pt>
                <c:pt idx="7271">
                  <c:v>4.4277887825413229</c:v>
                </c:pt>
                <c:pt idx="7272">
                  <c:v>4.4275363580741622</c:v>
                </c:pt>
                <c:pt idx="7273">
                  <c:v>4.4278403045128325</c:v>
                </c:pt>
                <c:pt idx="7274">
                  <c:v>4.4285124083786434</c:v>
                </c:pt>
                <c:pt idx="7275">
                  <c:v>4.4275168923988693</c:v>
                </c:pt>
                <c:pt idx="7276">
                  <c:v>4.4282155255165287</c:v>
                </c:pt>
                <c:pt idx="7277">
                  <c:v>4.429546796650718</c:v>
                </c:pt>
                <c:pt idx="7278">
                  <c:v>4.4313271539799919</c:v>
                </c:pt>
                <c:pt idx="7279">
                  <c:v>4.4333014841724667</c:v>
                </c:pt>
                <c:pt idx="7280">
                  <c:v>4.4347521355045671</c:v>
                </c:pt>
                <c:pt idx="7281">
                  <c:v>4.435444641441932</c:v>
                </c:pt>
                <c:pt idx="7282">
                  <c:v>4.4361474511363639</c:v>
                </c:pt>
                <c:pt idx="7283">
                  <c:v>4.437427324815137</c:v>
                </c:pt>
                <c:pt idx="7284">
                  <c:v>4.4387292792953454</c:v>
                </c:pt>
                <c:pt idx="7285">
                  <c:v>4.4398682930458895</c:v>
                </c:pt>
                <c:pt idx="7286">
                  <c:v>4.4404528650717694</c:v>
                </c:pt>
                <c:pt idx="7287">
                  <c:v>4.4409041243149208</c:v>
                </c:pt>
                <c:pt idx="7288">
                  <c:v>4.4415084705524146</c:v>
                </c:pt>
                <c:pt idx="7289">
                  <c:v>4.4422130909471509</c:v>
                </c:pt>
                <c:pt idx="7290">
                  <c:v>4.4431622299260551</c:v>
                </c:pt>
                <c:pt idx="7291">
                  <c:v>4.4442442444214878</c:v>
                </c:pt>
                <c:pt idx="7292">
                  <c:v>4.4455336796215743</c:v>
                </c:pt>
                <c:pt idx="7293">
                  <c:v>4.4469131946498477</c:v>
                </c:pt>
                <c:pt idx="7294">
                  <c:v>4.4480180131578955</c:v>
                </c:pt>
                <c:pt idx="7295">
                  <c:v>4.4487575521531104</c:v>
                </c:pt>
                <c:pt idx="7296">
                  <c:v>4.4493759581339702</c:v>
                </c:pt>
                <c:pt idx="7297">
                  <c:v>4.4503689336015668</c:v>
                </c:pt>
                <c:pt idx="7298">
                  <c:v>4.4517911307090037</c:v>
                </c:pt>
                <c:pt idx="7299">
                  <c:v>4.4527009046487596</c:v>
                </c:pt>
                <c:pt idx="7300">
                  <c:v>4.4536287143051325</c:v>
                </c:pt>
                <c:pt idx="7301">
                  <c:v>4.4556435837864292</c:v>
                </c:pt>
                <c:pt idx="7302">
                  <c:v>4.4576281753806004</c:v>
                </c:pt>
                <c:pt idx="7303">
                  <c:v>4.4583667118312302</c:v>
                </c:pt>
                <c:pt idx="7304">
                  <c:v>4.4581434435406697</c:v>
                </c:pt>
                <c:pt idx="7305">
                  <c:v>4.4581518678719023</c:v>
                </c:pt>
                <c:pt idx="7306">
                  <c:v>4.4588684387994784</c:v>
                </c:pt>
                <c:pt idx="7307">
                  <c:v>4.4596245546161377</c:v>
                </c:pt>
                <c:pt idx="7308">
                  <c:v>4.4609638384515007</c:v>
                </c:pt>
                <c:pt idx="7309">
                  <c:v>4.4627736090365371</c:v>
                </c:pt>
                <c:pt idx="7310">
                  <c:v>4.4647241720911275</c:v>
                </c:pt>
                <c:pt idx="7311">
                  <c:v>4.4654602165996078</c:v>
                </c:pt>
                <c:pt idx="7312">
                  <c:v>4.4653812908166586</c:v>
                </c:pt>
                <c:pt idx="7313">
                  <c:v>4.4662746966887772</c:v>
                </c:pt>
                <c:pt idx="7314">
                  <c:v>4.4681729345367556</c:v>
                </c:pt>
                <c:pt idx="7315">
                  <c:v>4.4702379730589392</c:v>
                </c:pt>
                <c:pt idx="7316">
                  <c:v>4.4716311413984347</c:v>
                </c:pt>
                <c:pt idx="7317">
                  <c:v>4.4721593552577215</c:v>
                </c:pt>
                <c:pt idx="7318">
                  <c:v>4.4720046621030889</c:v>
                </c:pt>
                <c:pt idx="7319">
                  <c:v>4.471587656845367</c:v>
                </c:pt>
                <c:pt idx="7320">
                  <c:v>4.4738812237222705</c:v>
                </c:pt>
                <c:pt idx="7321">
                  <c:v>4.4754486804969558</c:v>
                </c:pt>
                <c:pt idx="7322">
                  <c:v>4.4769379652511967</c:v>
                </c:pt>
                <c:pt idx="7323">
                  <c:v>4.4781598576011312</c:v>
                </c:pt>
                <c:pt idx="7324">
                  <c:v>4.4787281273162236</c:v>
                </c:pt>
                <c:pt idx="7325">
                  <c:v>4.4797715510330587</c:v>
                </c:pt>
                <c:pt idx="7326">
                  <c:v>4.4813970717703349</c:v>
                </c:pt>
                <c:pt idx="7327">
                  <c:v>4.4827511145933014</c:v>
                </c:pt>
                <c:pt idx="7328">
                  <c:v>4.483585868725533</c:v>
                </c:pt>
                <c:pt idx="7329">
                  <c:v>4.4841987186059162</c:v>
                </c:pt>
                <c:pt idx="7330">
                  <c:v>4.4852375785450196</c:v>
                </c:pt>
                <c:pt idx="7331">
                  <c:v>4.4867250774793401</c:v>
                </c:pt>
                <c:pt idx="7332">
                  <c:v>4.4881477424967375</c:v>
                </c:pt>
                <c:pt idx="7333">
                  <c:v>4.4887092355263158</c:v>
                </c:pt>
                <c:pt idx="7334">
                  <c:v>4.4891468673771202</c:v>
                </c:pt>
                <c:pt idx="7335">
                  <c:v>4.4898714812527185</c:v>
                </c:pt>
                <c:pt idx="7336">
                  <c:v>4.4907605553719012</c:v>
                </c:pt>
                <c:pt idx="7337">
                  <c:v>4.4916533573890813</c:v>
                </c:pt>
                <c:pt idx="7338">
                  <c:v>4.4930118850152239</c:v>
                </c:pt>
                <c:pt idx="7339">
                  <c:v>4.4945810051000432</c:v>
                </c:pt>
                <c:pt idx="7340">
                  <c:v>4.4955247284145283</c:v>
                </c:pt>
                <c:pt idx="7341">
                  <c:v>4.4958019076555029</c:v>
                </c:pt>
                <c:pt idx="7342">
                  <c:v>4.496384594796651</c:v>
                </c:pt>
                <c:pt idx="7343">
                  <c:v>4.4972442954545464</c:v>
                </c:pt>
                <c:pt idx="7344">
                  <c:v>4.497948774880383</c:v>
                </c:pt>
                <c:pt idx="7345">
                  <c:v>4.4988592022183562</c:v>
                </c:pt>
                <c:pt idx="7346">
                  <c:v>4.5005650331230971</c:v>
                </c:pt>
                <c:pt idx="7347">
                  <c:v>4.5015475195737285</c:v>
                </c:pt>
                <c:pt idx="7348">
                  <c:v>4.5024319576826883</c:v>
                </c:pt>
                <c:pt idx="7349">
                  <c:v>4.5034612000054368</c:v>
                </c:pt>
                <c:pt idx="7350">
                  <c:v>4.5039577520063077</c:v>
                </c:pt>
                <c:pt idx="7351">
                  <c:v>4.5045044925619839</c:v>
                </c:pt>
                <c:pt idx="7352">
                  <c:v>4.505380752631579</c:v>
                </c:pt>
                <c:pt idx="7353">
                  <c:v>4.5073385283927792</c:v>
                </c:pt>
                <c:pt idx="7354">
                  <c:v>4.5092683083079601</c:v>
                </c:pt>
                <c:pt idx="7355">
                  <c:v>4.5103599917355375</c:v>
                </c:pt>
                <c:pt idx="7356">
                  <c:v>4.5114083597270556</c:v>
                </c:pt>
                <c:pt idx="7357">
                  <c:v>4.5124076214006097</c:v>
                </c:pt>
                <c:pt idx="7358">
                  <c:v>4.5134270119399735</c:v>
                </c:pt>
                <c:pt idx="7359">
                  <c:v>4.5130529629567206</c:v>
                </c:pt>
                <c:pt idx="7360">
                  <c:v>4.5135438928229661</c:v>
                </c:pt>
                <c:pt idx="7361">
                  <c:v>4.5137747096346237</c:v>
                </c:pt>
                <c:pt idx="7362">
                  <c:v>4.513931469938016</c:v>
                </c:pt>
                <c:pt idx="7363">
                  <c:v>4.5149927332862116</c:v>
                </c:pt>
                <c:pt idx="7364">
                  <c:v>4.5162390617224881</c:v>
                </c:pt>
                <c:pt idx="7365">
                  <c:v>4.5183133727925187</c:v>
                </c:pt>
                <c:pt idx="7366">
                  <c:v>4.5203892429262726</c:v>
                </c:pt>
                <c:pt idx="7367">
                  <c:v>4.52210299422575</c:v>
                </c:pt>
                <c:pt idx="7368">
                  <c:v>4.5232844138484127</c:v>
                </c:pt>
                <c:pt idx="7369">
                  <c:v>4.5237115757720749</c:v>
                </c:pt>
                <c:pt idx="7370">
                  <c:v>4.5242109796378864</c:v>
                </c:pt>
                <c:pt idx="7371">
                  <c:v>4.5250821816931275</c:v>
                </c:pt>
                <c:pt idx="7372">
                  <c:v>4.5257840050021754</c:v>
                </c:pt>
                <c:pt idx="7373">
                  <c:v>4.5265094160287092</c:v>
                </c:pt>
                <c:pt idx="7374">
                  <c:v>4.5280945367551109</c:v>
                </c:pt>
                <c:pt idx="7375">
                  <c:v>4.529790896503914</c:v>
                </c:pt>
                <c:pt idx="7376">
                  <c:v>4.5309407684210523</c:v>
                </c:pt>
                <c:pt idx="7377">
                  <c:v>4.532042609830361</c:v>
                </c:pt>
                <c:pt idx="7378">
                  <c:v>4.5329411719769475</c:v>
                </c:pt>
                <c:pt idx="7379">
                  <c:v>4.5342245868747284</c:v>
                </c:pt>
                <c:pt idx="7380">
                  <c:v>4.5350569516637664</c:v>
                </c:pt>
                <c:pt idx="7381">
                  <c:v>4.5353383356676806</c:v>
                </c:pt>
                <c:pt idx="7382">
                  <c:v>4.5357341844715089</c:v>
                </c:pt>
                <c:pt idx="7383">
                  <c:v>4.5367574765550236</c:v>
                </c:pt>
                <c:pt idx="7384">
                  <c:v>4.5382434066224446</c:v>
                </c:pt>
                <c:pt idx="7385">
                  <c:v>4.5392005039691172</c:v>
                </c:pt>
                <c:pt idx="7386">
                  <c:v>4.5400424989723795</c:v>
                </c:pt>
                <c:pt idx="7387">
                  <c:v>4.5416833308177473</c:v>
                </c:pt>
                <c:pt idx="7388">
                  <c:v>4.5428619657568508</c:v>
                </c:pt>
                <c:pt idx="7389">
                  <c:v>4.5430688805023918</c:v>
                </c:pt>
                <c:pt idx="7390">
                  <c:v>4.5436454954980432</c:v>
                </c:pt>
                <c:pt idx="7391">
                  <c:v>4.5455722700413226</c:v>
                </c:pt>
                <c:pt idx="7392">
                  <c:v>4.5475001441115692</c:v>
                </c:pt>
                <c:pt idx="7393">
                  <c:v>4.5484652171161368</c:v>
                </c:pt>
                <c:pt idx="7394">
                  <c:v>4.5486337251196183</c:v>
                </c:pt>
                <c:pt idx="7395">
                  <c:v>4.5489651965311007</c:v>
                </c:pt>
                <c:pt idx="7396">
                  <c:v>4.5501541557416267</c:v>
                </c:pt>
                <c:pt idx="7397">
                  <c:v>4.5516879483307964</c:v>
                </c:pt>
                <c:pt idx="7398">
                  <c:v>4.553296985102218</c:v>
                </c:pt>
                <c:pt idx="7399">
                  <c:v>4.5545879573945198</c:v>
                </c:pt>
                <c:pt idx="7400">
                  <c:v>4.5554880207481512</c:v>
                </c:pt>
                <c:pt idx="7401">
                  <c:v>4.5559551301109185</c:v>
                </c:pt>
                <c:pt idx="7402">
                  <c:v>4.5571098471618097</c:v>
                </c:pt>
                <c:pt idx="7403">
                  <c:v>4.557744740311005</c:v>
                </c:pt>
                <c:pt idx="7404">
                  <c:v>4.5584747934917358</c:v>
                </c:pt>
                <c:pt idx="7405">
                  <c:v>4.5599758356459343</c:v>
                </c:pt>
                <c:pt idx="7406">
                  <c:v>4.5625275372172691</c:v>
                </c:pt>
                <c:pt idx="7407">
                  <c:v>4.5637638223140504</c:v>
                </c:pt>
                <c:pt idx="7408">
                  <c:v>4.5644865870813396</c:v>
                </c:pt>
                <c:pt idx="7409">
                  <c:v>4.5649549995432803</c:v>
                </c:pt>
                <c:pt idx="7410">
                  <c:v>4.5655821340474114</c:v>
                </c:pt>
                <c:pt idx="7411">
                  <c:v>4.5662767403218796</c:v>
                </c:pt>
                <c:pt idx="7412">
                  <c:v>4.5670751516528929</c:v>
                </c:pt>
                <c:pt idx="7413">
                  <c:v>4.5679343120378428</c:v>
                </c:pt>
                <c:pt idx="7414">
                  <c:v>4.568541672754459</c:v>
                </c:pt>
                <c:pt idx="7415">
                  <c:v>4.5695919138157901</c:v>
                </c:pt>
                <c:pt idx="7416">
                  <c:v>4.5706998103468903</c:v>
                </c:pt>
                <c:pt idx="7417">
                  <c:v>4.5721365137994781</c:v>
                </c:pt>
                <c:pt idx="7418">
                  <c:v>4.5732059317094391</c:v>
                </c:pt>
                <c:pt idx="7419">
                  <c:v>4.5742780077751197</c:v>
                </c:pt>
                <c:pt idx="7420">
                  <c:v>4.575606190571988</c:v>
                </c:pt>
                <c:pt idx="7421">
                  <c:v>4.5762039772129182</c:v>
                </c:pt>
                <c:pt idx="7422">
                  <c:v>4.5765345234341019</c:v>
                </c:pt>
                <c:pt idx="7423">
                  <c:v>4.5769938133318835</c:v>
                </c:pt>
                <c:pt idx="7424">
                  <c:v>4.577573104110483</c:v>
                </c:pt>
                <c:pt idx="7425">
                  <c:v>4.5789487569812968</c:v>
                </c:pt>
                <c:pt idx="7426">
                  <c:v>4.5806514282024793</c:v>
                </c:pt>
                <c:pt idx="7427">
                  <c:v>4.5819775633318836</c:v>
                </c:pt>
                <c:pt idx="7428">
                  <c:v>4.5822648702044368</c:v>
                </c:pt>
                <c:pt idx="7429">
                  <c:v>4.5816077038495004</c:v>
                </c:pt>
                <c:pt idx="7430">
                  <c:v>4.5823179899956505</c:v>
                </c:pt>
                <c:pt idx="7431">
                  <c:v>4.5851179559210538</c:v>
                </c:pt>
                <c:pt idx="7432">
                  <c:v>4.5890377466561549</c:v>
                </c:pt>
                <c:pt idx="7433">
                  <c:v>4.5909208786157025</c:v>
                </c:pt>
                <c:pt idx="7434">
                  <c:v>4.5918226186222268</c:v>
                </c:pt>
                <c:pt idx="7435">
                  <c:v>4.5925421749293172</c:v>
                </c:pt>
                <c:pt idx="7436">
                  <c:v>4.5929266734993481</c:v>
                </c:pt>
                <c:pt idx="7437">
                  <c:v>4.5929643251196168</c:v>
                </c:pt>
                <c:pt idx="7438">
                  <c:v>4.5931929078947373</c:v>
                </c:pt>
                <c:pt idx="7439">
                  <c:v>4.5941672615050013</c:v>
                </c:pt>
                <c:pt idx="7440">
                  <c:v>4.5948617479338845</c:v>
                </c:pt>
                <c:pt idx="7441">
                  <c:v>4.5954625905937361</c:v>
                </c:pt>
                <c:pt idx="7442">
                  <c:v>4.5963105721291866</c:v>
                </c:pt>
                <c:pt idx="7443">
                  <c:v>4.5981833624021311</c:v>
                </c:pt>
                <c:pt idx="7444">
                  <c:v>4.599748349641148</c:v>
                </c:pt>
                <c:pt idx="7445">
                  <c:v>4.6001160135167467</c:v>
                </c:pt>
                <c:pt idx="7446">
                  <c:v>4.5996541338842976</c:v>
                </c:pt>
                <c:pt idx="7447">
                  <c:v>4.5998787924913014</c:v>
                </c:pt>
                <c:pt idx="7448">
                  <c:v>4.6015281797520657</c:v>
                </c:pt>
                <c:pt idx="7449">
                  <c:v>4.603420525119617</c:v>
                </c:pt>
                <c:pt idx="7450">
                  <c:v>4.6047624885221836</c:v>
                </c:pt>
                <c:pt idx="7451">
                  <c:v>4.6060591320574167</c:v>
                </c:pt>
                <c:pt idx="7452">
                  <c:v>4.6076561296487606</c:v>
                </c:pt>
                <c:pt idx="7453">
                  <c:v>4.6086818075793818</c:v>
                </c:pt>
                <c:pt idx="7454">
                  <c:v>4.6092012301435403</c:v>
                </c:pt>
                <c:pt idx="7455">
                  <c:v>4.6099281425402348</c:v>
                </c:pt>
                <c:pt idx="7456">
                  <c:v>4.6118699568725532</c:v>
                </c:pt>
                <c:pt idx="7457">
                  <c:v>4.6138679354066987</c:v>
                </c:pt>
                <c:pt idx="7458">
                  <c:v>4.6148655985754665</c:v>
                </c:pt>
                <c:pt idx="7459">
                  <c:v>4.6151136886689867</c:v>
                </c:pt>
                <c:pt idx="7460">
                  <c:v>4.6153439398379739</c:v>
                </c:pt>
                <c:pt idx="7461">
                  <c:v>4.6161166329273593</c:v>
                </c:pt>
                <c:pt idx="7462">
                  <c:v>4.6169863968899518</c:v>
                </c:pt>
                <c:pt idx="7463">
                  <c:v>4.6176297825956949</c:v>
                </c:pt>
                <c:pt idx="7464">
                  <c:v>4.6190962877881683</c:v>
                </c:pt>
                <c:pt idx="7465">
                  <c:v>4.6210022657894738</c:v>
                </c:pt>
                <c:pt idx="7466">
                  <c:v>4.622584891327751</c:v>
                </c:pt>
                <c:pt idx="7467">
                  <c:v>4.6235765130980866</c:v>
                </c:pt>
                <c:pt idx="7468">
                  <c:v>4.623872811733361</c:v>
                </c:pt>
                <c:pt idx="7469">
                  <c:v>4.6244711187907788</c:v>
                </c:pt>
                <c:pt idx="7470">
                  <c:v>4.6256214194649852</c:v>
                </c:pt>
                <c:pt idx="7471">
                  <c:v>4.6266166023216613</c:v>
                </c:pt>
                <c:pt idx="7472">
                  <c:v>4.6272371665941705</c:v>
                </c:pt>
                <c:pt idx="7473">
                  <c:v>4.6283305674206172</c:v>
                </c:pt>
                <c:pt idx="7474">
                  <c:v>4.6298294169421492</c:v>
                </c:pt>
                <c:pt idx="7475">
                  <c:v>4.6310832864832534</c:v>
                </c:pt>
                <c:pt idx="7476">
                  <c:v>4.6324405781046112</c:v>
                </c:pt>
                <c:pt idx="7477">
                  <c:v>4.6335431289256208</c:v>
                </c:pt>
                <c:pt idx="7478">
                  <c:v>4.6342345613527618</c:v>
                </c:pt>
                <c:pt idx="7479">
                  <c:v>4.6339247033220961</c:v>
                </c:pt>
                <c:pt idx="7480">
                  <c:v>4.6334548858036104</c:v>
                </c:pt>
                <c:pt idx="7481">
                  <c:v>4.6350104282296645</c:v>
                </c:pt>
                <c:pt idx="7482">
                  <c:v>4.6372321094769458</c:v>
                </c:pt>
                <c:pt idx="7483">
                  <c:v>4.6393378561331016</c:v>
                </c:pt>
                <c:pt idx="7484">
                  <c:v>4.6409483269899958</c:v>
                </c:pt>
                <c:pt idx="7485">
                  <c:v>4.6411670675293601</c:v>
                </c:pt>
                <c:pt idx="7486">
                  <c:v>4.6417960114832537</c:v>
                </c:pt>
                <c:pt idx="7487">
                  <c:v>4.6435180648107881</c:v>
                </c:pt>
                <c:pt idx="7488">
                  <c:v>4.6449130429915186</c:v>
                </c:pt>
                <c:pt idx="7489">
                  <c:v>4.6457567234504138</c:v>
                </c:pt>
                <c:pt idx="7490">
                  <c:v>4.6472717064484552</c:v>
                </c:pt>
                <c:pt idx="7491">
                  <c:v>4.6484963175946064</c:v>
                </c:pt>
                <c:pt idx="7492">
                  <c:v>4.6492632486950844</c:v>
                </c:pt>
                <c:pt idx="7493">
                  <c:v>4.6505105942638103</c:v>
                </c:pt>
                <c:pt idx="7494">
                  <c:v>4.6519418400935191</c:v>
                </c:pt>
                <c:pt idx="7495">
                  <c:v>4.6529936071661604</c:v>
                </c:pt>
                <c:pt idx="7496">
                  <c:v>4.6543455761472377</c:v>
                </c:pt>
                <c:pt idx="7497">
                  <c:v>4.6552337522727276</c:v>
                </c:pt>
                <c:pt idx="7498">
                  <c:v>4.6553341580578511</c:v>
                </c:pt>
                <c:pt idx="7499">
                  <c:v>4.6554428467105264</c:v>
                </c:pt>
                <c:pt idx="7500">
                  <c:v>4.6564260909090915</c:v>
                </c:pt>
                <c:pt idx="7501">
                  <c:v>4.6576990800619829</c:v>
                </c:pt>
                <c:pt idx="7502">
                  <c:v>4.6586612970204442</c:v>
                </c:pt>
                <c:pt idx="7503">
                  <c:v>4.6596829500380608</c:v>
                </c:pt>
                <c:pt idx="7504">
                  <c:v>4.6611415291866036</c:v>
                </c:pt>
                <c:pt idx="7505">
                  <c:v>4.6628768248151369</c:v>
                </c:pt>
                <c:pt idx="7506">
                  <c:v>4.6635640208025224</c:v>
                </c:pt>
                <c:pt idx="7507">
                  <c:v>4.6638036615648106</c:v>
                </c:pt>
                <c:pt idx="7508">
                  <c:v>4.6650003163114393</c:v>
                </c:pt>
                <c:pt idx="7509">
                  <c:v>4.6674961067855589</c:v>
                </c:pt>
                <c:pt idx="7510">
                  <c:v>4.6697284785776434</c:v>
                </c:pt>
                <c:pt idx="7511">
                  <c:v>4.6699066559047413</c:v>
                </c:pt>
                <c:pt idx="7512">
                  <c:v>4.6705123494943459</c:v>
                </c:pt>
                <c:pt idx="7513">
                  <c:v>4.6720360853523273</c:v>
                </c:pt>
                <c:pt idx="7514">
                  <c:v>4.673926867246629</c:v>
                </c:pt>
                <c:pt idx="7515">
                  <c:v>4.6749103873314484</c:v>
                </c:pt>
                <c:pt idx="7516">
                  <c:v>4.6752917847977384</c:v>
                </c:pt>
                <c:pt idx="7517">
                  <c:v>4.6755829488908223</c:v>
                </c:pt>
                <c:pt idx="7518">
                  <c:v>4.6760237804480207</c:v>
                </c:pt>
                <c:pt idx="7519">
                  <c:v>4.6770216981296215</c:v>
                </c:pt>
                <c:pt idx="7520">
                  <c:v>4.6796471269682476</c:v>
                </c:pt>
                <c:pt idx="7521">
                  <c:v>4.6809874510819931</c:v>
                </c:pt>
                <c:pt idx="7522">
                  <c:v>4.6824894645878636</c:v>
                </c:pt>
                <c:pt idx="7523">
                  <c:v>4.6833263023597214</c:v>
                </c:pt>
                <c:pt idx="7524">
                  <c:v>4.6839183815789482</c:v>
                </c:pt>
                <c:pt idx="7525">
                  <c:v>4.6842800105480649</c:v>
                </c:pt>
                <c:pt idx="7526">
                  <c:v>4.6843469511037412</c:v>
                </c:pt>
                <c:pt idx="7527">
                  <c:v>4.6849473074380166</c:v>
                </c:pt>
                <c:pt idx="7528">
                  <c:v>4.6858674021748596</c:v>
                </c:pt>
                <c:pt idx="7529">
                  <c:v>4.6860461350587217</c:v>
                </c:pt>
                <c:pt idx="7530">
                  <c:v>4.6865446051272288</c:v>
                </c:pt>
                <c:pt idx="7531">
                  <c:v>4.687808477653328</c:v>
                </c:pt>
                <c:pt idx="7532">
                  <c:v>4.689362539163767</c:v>
                </c:pt>
                <c:pt idx="7533">
                  <c:v>4.6905411993692923</c:v>
                </c:pt>
                <c:pt idx="7534">
                  <c:v>4.6914121224010437</c:v>
                </c:pt>
                <c:pt idx="7535">
                  <c:v>4.6918171605698129</c:v>
                </c:pt>
                <c:pt idx="7536">
                  <c:v>4.6923101256198345</c:v>
                </c:pt>
                <c:pt idx="7537">
                  <c:v>4.6935899824597653</c:v>
                </c:pt>
                <c:pt idx="7538">
                  <c:v>4.6953156549641157</c:v>
                </c:pt>
                <c:pt idx="7539">
                  <c:v>4.6965218317964332</c:v>
                </c:pt>
                <c:pt idx="7540">
                  <c:v>4.6972561785123963</c:v>
                </c:pt>
                <c:pt idx="7541">
                  <c:v>4.6990170832535885</c:v>
                </c:pt>
                <c:pt idx="7542">
                  <c:v>4.7011325900500225</c:v>
                </c:pt>
                <c:pt idx="7543">
                  <c:v>4.7025467217050885</c:v>
                </c:pt>
                <c:pt idx="7544">
                  <c:v>4.7037280072966512</c:v>
                </c:pt>
                <c:pt idx="7545">
                  <c:v>4.7049651301924742</c:v>
                </c:pt>
                <c:pt idx="7546">
                  <c:v>4.7062000860047846</c:v>
                </c:pt>
                <c:pt idx="7547">
                  <c:v>4.7080891558014359</c:v>
                </c:pt>
                <c:pt idx="7548">
                  <c:v>4.7099149698673344</c:v>
                </c:pt>
                <c:pt idx="7549">
                  <c:v>4.7120359236570248</c:v>
                </c:pt>
                <c:pt idx="7550">
                  <c:v>4.7129127375163122</c:v>
                </c:pt>
                <c:pt idx="7551">
                  <c:v>4.7129055371900828</c:v>
                </c:pt>
                <c:pt idx="7552">
                  <c:v>4.7128328144845595</c:v>
                </c:pt>
                <c:pt idx="7553">
                  <c:v>4.7137441169856471</c:v>
                </c:pt>
                <c:pt idx="7554">
                  <c:v>4.7156572004132222</c:v>
                </c:pt>
                <c:pt idx="7555">
                  <c:v>4.7167813131361456</c:v>
                </c:pt>
                <c:pt idx="7556">
                  <c:v>4.7165215619019136</c:v>
                </c:pt>
                <c:pt idx="7557">
                  <c:v>4.7167366774467157</c:v>
                </c:pt>
                <c:pt idx="7558">
                  <c:v>4.7179110598629839</c:v>
                </c:pt>
                <c:pt idx="7559">
                  <c:v>4.7192299616681161</c:v>
                </c:pt>
                <c:pt idx="7560">
                  <c:v>4.7205409427250977</c:v>
                </c:pt>
                <c:pt idx="7561">
                  <c:v>4.7217233567638104</c:v>
                </c:pt>
                <c:pt idx="7562">
                  <c:v>4.7232309216017843</c:v>
                </c:pt>
                <c:pt idx="7563">
                  <c:v>4.7242872459330147</c:v>
                </c:pt>
                <c:pt idx="7564">
                  <c:v>4.7252242162570681</c:v>
                </c:pt>
                <c:pt idx="7565">
                  <c:v>4.7272112206829053</c:v>
                </c:pt>
                <c:pt idx="7566">
                  <c:v>4.7297382926272293</c:v>
                </c:pt>
                <c:pt idx="7567">
                  <c:v>4.7306117857764249</c:v>
                </c:pt>
                <c:pt idx="7568">
                  <c:v>4.730864944361679</c:v>
                </c:pt>
                <c:pt idx="7569">
                  <c:v>4.7310194277403212</c:v>
                </c:pt>
                <c:pt idx="7570">
                  <c:v>4.7313656888429758</c:v>
                </c:pt>
                <c:pt idx="7571">
                  <c:v>4.7319901039963028</c:v>
                </c:pt>
                <c:pt idx="7572">
                  <c:v>4.733512281426707</c:v>
                </c:pt>
                <c:pt idx="7573">
                  <c:v>4.7345195481404954</c:v>
                </c:pt>
                <c:pt idx="7574">
                  <c:v>4.7349658105208787</c:v>
                </c:pt>
                <c:pt idx="7575">
                  <c:v>4.7359182631687684</c:v>
                </c:pt>
                <c:pt idx="7576">
                  <c:v>4.7371156363636366</c:v>
                </c:pt>
                <c:pt idx="7577">
                  <c:v>4.7378774821879084</c:v>
                </c:pt>
                <c:pt idx="7578">
                  <c:v>4.738472475326228</c:v>
                </c:pt>
                <c:pt idx="7579">
                  <c:v>4.7393578684210524</c:v>
                </c:pt>
                <c:pt idx="7580">
                  <c:v>4.7400910136254888</c:v>
                </c:pt>
                <c:pt idx="7581">
                  <c:v>4.7407160809047415</c:v>
                </c:pt>
                <c:pt idx="7582">
                  <c:v>4.7415578316985645</c:v>
                </c:pt>
                <c:pt idx="7583">
                  <c:v>4.7433204522618526</c:v>
                </c:pt>
                <c:pt idx="7584">
                  <c:v>4.745572058242713</c:v>
                </c:pt>
                <c:pt idx="7585">
                  <c:v>4.7468815213897351</c:v>
                </c:pt>
                <c:pt idx="7586">
                  <c:v>4.7472379762940413</c:v>
                </c:pt>
                <c:pt idx="7587">
                  <c:v>4.7478052148325363</c:v>
                </c:pt>
                <c:pt idx="7588">
                  <c:v>4.7490604213571119</c:v>
                </c:pt>
                <c:pt idx="7589">
                  <c:v>4.7501885676054814</c:v>
                </c:pt>
                <c:pt idx="7590">
                  <c:v>4.7512415133536328</c:v>
                </c:pt>
                <c:pt idx="7591">
                  <c:v>4.752378828164419</c:v>
                </c:pt>
                <c:pt idx="7592">
                  <c:v>4.7542886306002607</c:v>
                </c:pt>
                <c:pt idx="7593">
                  <c:v>4.7564252301544148</c:v>
                </c:pt>
                <c:pt idx="7594">
                  <c:v>4.7573078470856895</c:v>
                </c:pt>
                <c:pt idx="7595">
                  <c:v>4.7576124667790349</c:v>
                </c:pt>
                <c:pt idx="7596">
                  <c:v>4.7578312494019137</c:v>
                </c:pt>
                <c:pt idx="7597">
                  <c:v>4.7585506331992171</c:v>
                </c:pt>
                <c:pt idx="7598">
                  <c:v>4.7594435733579816</c:v>
                </c:pt>
                <c:pt idx="7599">
                  <c:v>4.7604835840365372</c:v>
                </c:pt>
                <c:pt idx="7600">
                  <c:v>4.7615355124184431</c:v>
                </c:pt>
                <c:pt idx="7601">
                  <c:v>4.7628900029686827</c:v>
                </c:pt>
                <c:pt idx="7602">
                  <c:v>4.7648962366246197</c:v>
                </c:pt>
                <c:pt idx="7603">
                  <c:v>4.7661284129077872</c:v>
                </c:pt>
                <c:pt idx="7604">
                  <c:v>4.7667726679697697</c:v>
                </c:pt>
                <c:pt idx="7605">
                  <c:v>4.7674787002066115</c:v>
                </c:pt>
                <c:pt idx="7606">
                  <c:v>4.7680226583895182</c:v>
                </c:pt>
                <c:pt idx="7607">
                  <c:v>4.7691158033601564</c:v>
                </c:pt>
                <c:pt idx="7608">
                  <c:v>4.7698581863853846</c:v>
                </c:pt>
                <c:pt idx="7609">
                  <c:v>4.7708395412570681</c:v>
                </c:pt>
                <c:pt idx="7610">
                  <c:v>4.7717721268486297</c:v>
                </c:pt>
                <c:pt idx="7611">
                  <c:v>4.7738582166159196</c:v>
                </c:pt>
                <c:pt idx="7612">
                  <c:v>4.775562172607656</c:v>
                </c:pt>
                <c:pt idx="7613">
                  <c:v>4.7768127663114388</c:v>
                </c:pt>
                <c:pt idx="7614">
                  <c:v>4.7774101065789472</c:v>
                </c:pt>
                <c:pt idx="7615">
                  <c:v>4.7784481042192253</c:v>
                </c:pt>
                <c:pt idx="7616">
                  <c:v>4.7790680039147455</c:v>
                </c:pt>
                <c:pt idx="7617">
                  <c:v>4.7791736603033925</c:v>
                </c:pt>
                <c:pt idx="7618">
                  <c:v>4.779363693127447</c:v>
                </c:pt>
                <c:pt idx="7619">
                  <c:v>4.7800369556872546</c:v>
                </c:pt>
                <c:pt idx="7620">
                  <c:v>4.7810758431274465</c:v>
                </c:pt>
                <c:pt idx="7621">
                  <c:v>4.7826773167899095</c:v>
                </c:pt>
                <c:pt idx="7622">
                  <c:v>4.7845639412353194</c:v>
                </c:pt>
                <c:pt idx="7623">
                  <c:v>4.7857842106676811</c:v>
                </c:pt>
                <c:pt idx="7624">
                  <c:v>4.7866349699543269</c:v>
                </c:pt>
                <c:pt idx="7625">
                  <c:v>4.7874514388266647</c:v>
                </c:pt>
                <c:pt idx="7626">
                  <c:v>4.7889950472596778</c:v>
                </c:pt>
                <c:pt idx="7627">
                  <c:v>4.7904199559264891</c:v>
                </c:pt>
                <c:pt idx="7628">
                  <c:v>4.7915000763157893</c:v>
                </c:pt>
                <c:pt idx="7629">
                  <c:v>4.7923184894247504</c:v>
                </c:pt>
                <c:pt idx="7630">
                  <c:v>4.7931196614832539</c:v>
                </c:pt>
                <c:pt idx="7631">
                  <c:v>4.794023201598522</c:v>
                </c:pt>
                <c:pt idx="7632">
                  <c:v>4.7957350837320574</c:v>
                </c:pt>
                <c:pt idx="7633">
                  <c:v>4.7969681461504994</c:v>
                </c:pt>
                <c:pt idx="7634">
                  <c:v>4.7972770199217054</c:v>
                </c:pt>
                <c:pt idx="7635">
                  <c:v>4.7977315735537189</c:v>
                </c:pt>
                <c:pt idx="7636">
                  <c:v>4.7989582087755549</c:v>
                </c:pt>
                <c:pt idx="7637">
                  <c:v>4.7999067497335801</c:v>
                </c:pt>
                <c:pt idx="7638">
                  <c:v>4.8003194222759902</c:v>
                </c:pt>
                <c:pt idx="7639">
                  <c:v>4.8017794024249678</c:v>
                </c:pt>
                <c:pt idx="7640">
                  <c:v>4.8030729806002608</c:v>
                </c:pt>
                <c:pt idx="7641">
                  <c:v>4.8039805221563725</c:v>
                </c:pt>
                <c:pt idx="7642">
                  <c:v>4.8050893501304914</c:v>
                </c:pt>
                <c:pt idx="7643">
                  <c:v>4.8072061760548062</c:v>
                </c:pt>
                <c:pt idx="7644">
                  <c:v>4.8092589535341457</c:v>
                </c:pt>
                <c:pt idx="7645">
                  <c:v>4.8099908940028273</c:v>
                </c:pt>
                <c:pt idx="7646">
                  <c:v>4.8105729391148326</c:v>
                </c:pt>
                <c:pt idx="7647">
                  <c:v>4.8110162812527184</c:v>
                </c:pt>
                <c:pt idx="7648">
                  <c:v>4.812127367529361</c:v>
                </c:pt>
                <c:pt idx="7649">
                  <c:v>4.8132298412461942</c:v>
                </c:pt>
                <c:pt idx="7650">
                  <c:v>4.8146200726239679</c:v>
                </c:pt>
                <c:pt idx="7651">
                  <c:v>4.8159024284634624</c:v>
                </c:pt>
                <c:pt idx="7652">
                  <c:v>4.8171174877718572</c:v>
                </c:pt>
                <c:pt idx="7653">
                  <c:v>4.8185522906916054</c:v>
                </c:pt>
                <c:pt idx="7654">
                  <c:v>4.8200322469497614</c:v>
                </c:pt>
                <c:pt idx="7655">
                  <c:v>4.8206335594932588</c:v>
                </c:pt>
                <c:pt idx="7656">
                  <c:v>4.8206986722488052</c:v>
                </c:pt>
                <c:pt idx="7657">
                  <c:v>4.8210886536537627</c:v>
                </c:pt>
                <c:pt idx="7658">
                  <c:v>4.8224663173553726</c:v>
                </c:pt>
                <c:pt idx="7659">
                  <c:v>4.8246581640713355</c:v>
                </c:pt>
                <c:pt idx="7660">
                  <c:v>4.8265043295182686</c:v>
                </c:pt>
                <c:pt idx="7661">
                  <c:v>4.827717019758591</c:v>
                </c:pt>
                <c:pt idx="7662">
                  <c:v>4.8285750145715536</c:v>
                </c:pt>
                <c:pt idx="7663">
                  <c:v>4.8296144717485863</c:v>
                </c:pt>
                <c:pt idx="7664">
                  <c:v>4.8305199538494996</c:v>
                </c:pt>
                <c:pt idx="7665">
                  <c:v>4.8313042141800784</c:v>
                </c:pt>
                <c:pt idx="7666">
                  <c:v>4.8318878517616355</c:v>
                </c:pt>
                <c:pt idx="7667">
                  <c:v>4.8322922256959551</c:v>
                </c:pt>
                <c:pt idx="7668">
                  <c:v>4.8329357855643771</c:v>
                </c:pt>
                <c:pt idx="7669">
                  <c:v>4.8340909458623305</c:v>
                </c:pt>
                <c:pt idx="7670">
                  <c:v>4.8355434326228801</c:v>
                </c:pt>
                <c:pt idx="7671">
                  <c:v>4.8369442179534579</c:v>
                </c:pt>
                <c:pt idx="7672">
                  <c:v>4.838492471590909</c:v>
                </c:pt>
                <c:pt idx="7673">
                  <c:v>4.8394926753969116</c:v>
                </c:pt>
                <c:pt idx="7674">
                  <c:v>4.8400415658438458</c:v>
                </c:pt>
                <c:pt idx="7675">
                  <c:v>4.8410781937635932</c:v>
                </c:pt>
                <c:pt idx="7676">
                  <c:v>4.8427142155448024</c:v>
                </c:pt>
                <c:pt idx="7677">
                  <c:v>4.8436447244019138</c:v>
                </c:pt>
                <c:pt idx="7678">
                  <c:v>4.8434671563179643</c:v>
                </c:pt>
                <c:pt idx="7679">
                  <c:v>4.8434771337320575</c:v>
                </c:pt>
                <c:pt idx="7680">
                  <c:v>4.844858244106133</c:v>
                </c:pt>
                <c:pt idx="7681">
                  <c:v>4.8469877649032185</c:v>
                </c:pt>
                <c:pt idx="7682">
                  <c:v>4.8485376070030455</c:v>
                </c:pt>
                <c:pt idx="7683">
                  <c:v>4.8493896720639418</c:v>
                </c:pt>
                <c:pt idx="7684">
                  <c:v>4.849391050956938</c:v>
                </c:pt>
                <c:pt idx="7685">
                  <c:v>4.8494326069486728</c:v>
                </c:pt>
                <c:pt idx="7686">
                  <c:v>4.8509317927631574</c:v>
                </c:pt>
                <c:pt idx="7687">
                  <c:v>4.8531819237222713</c:v>
                </c:pt>
                <c:pt idx="7688">
                  <c:v>4.8553406147455425</c:v>
                </c:pt>
                <c:pt idx="7689">
                  <c:v>4.8564095239343192</c:v>
                </c:pt>
                <c:pt idx="7690">
                  <c:v>4.8569092541866032</c:v>
                </c:pt>
                <c:pt idx="7691">
                  <c:v>4.8577259882285784</c:v>
                </c:pt>
                <c:pt idx="7692">
                  <c:v>4.8586025431383213</c:v>
                </c:pt>
                <c:pt idx="7693">
                  <c:v>4.8593184481024361</c:v>
                </c:pt>
                <c:pt idx="7694">
                  <c:v>4.8602176411483251</c:v>
                </c:pt>
                <c:pt idx="7695">
                  <c:v>4.8615416903436284</c:v>
                </c:pt>
                <c:pt idx="7696">
                  <c:v>4.8631794752609823</c:v>
                </c:pt>
                <c:pt idx="7697">
                  <c:v>4.864242530921052</c:v>
                </c:pt>
                <c:pt idx="7698">
                  <c:v>4.8649170938886472</c:v>
                </c:pt>
                <c:pt idx="7699">
                  <c:v>4.8658126765550236</c:v>
                </c:pt>
                <c:pt idx="7700">
                  <c:v>4.8673738908927797</c:v>
                </c:pt>
                <c:pt idx="7701">
                  <c:v>4.8691043237440184</c:v>
                </c:pt>
                <c:pt idx="7702">
                  <c:v>4.8699071479773828</c:v>
                </c:pt>
                <c:pt idx="7703">
                  <c:v>4.8706462888212272</c:v>
                </c:pt>
                <c:pt idx="7704">
                  <c:v>4.8715716834493259</c:v>
                </c:pt>
                <c:pt idx="7705">
                  <c:v>4.8729917206829052</c:v>
                </c:pt>
                <c:pt idx="7706">
                  <c:v>4.8739893410287074</c:v>
                </c:pt>
                <c:pt idx="7707">
                  <c:v>4.8741306228686394</c:v>
                </c:pt>
                <c:pt idx="7708">
                  <c:v>4.8748062736080913</c:v>
                </c:pt>
                <c:pt idx="7709">
                  <c:v>4.8765801208949542</c:v>
                </c:pt>
                <c:pt idx="7710">
                  <c:v>4.8784648157459767</c:v>
                </c:pt>
                <c:pt idx="7711">
                  <c:v>4.8800407770933019</c:v>
                </c:pt>
                <c:pt idx="7712">
                  <c:v>4.8806747224880391</c:v>
                </c:pt>
                <c:pt idx="7713">
                  <c:v>4.8818420611570241</c:v>
                </c:pt>
                <c:pt idx="7714">
                  <c:v>4.882934562793606</c:v>
                </c:pt>
                <c:pt idx="7715">
                  <c:v>4.8836288849934748</c:v>
                </c:pt>
                <c:pt idx="7716">
                  <c:v>4.8847548983090476</c:v>
                </c:pt>
                <c:pt idx="7717">
                  <c:v>4.8865582519138755</c:v>
                </c:pt>
                <c:pt idx="7718">
                  <c:v>4.8872668362331444</c:v>
                </c:pt>
                <c:pt idx="7719">
                  <c:v>4.8879485910939549</c:v>
                </c:pt>
                <c:pt idx="7720">
                  <c:v>4.8899035068073076</c:v>
                </c:pt>
                <c:pt idx="7721">
                  <c:v>4.8924061148760334</c:v>
                </c:pt>
                <c:pt idx="7722">
                  <c:v>4.8939725186711609</c:v>
                </c:pt>
                <c:pt idx="7723">
                  <c:v>4.8940946284090909</c:v>
                </c:pt>
                <c:pt idx="7724">
                  <c:v>4.8948639294910832</c:v>
                </c:pt>
                <c:pt idx="7725">
                  <c:v>4.8957863215147883</c:v>
                </c:pt>
                <c:pt idx="7726">
                  <c:v>4.8953711334928229</c:v>
                </c:pt>
                <c:pt idx="7727">
                  <c:v>4.8957922852653324</c:v>
                </c:pt>
                <c:pt idx="7728">
                  <c:v>4.897032633471075</c:v>
                </c:pt>
                <c:pt idx="7729">
                  <c:v>4.8984677938995214</c:v>
                </c:pt>
                <c:pt idx="7730">
                  <c:v>4.8998771175891696</c:v>
                </c:pt>
                <c:pt idx="7731">
                  <c:v>4.9008517451500655</c:v>
                </c:pt>
                <c:pt idx="7732">
                  <c:v>4.9023343904523706</c:v>
                </c:pt>
                <c:pt idx="7733">
                  <c:v>4.9038097336233148</c:v>
                </c:pt>
                <c:pt idx="7734">
                  <c:v>4.9046577704654206</c:v>
                </c:pt>
                <c:pt idx="7735">
                  <c:v>4.9054401239180079</c:v>
                </c:pt>
                <c:pt idx="7736">
                  <c:v>4.9064783886200516</c:v>
                </c:pt>
                <c:pt idx="7737">
                  <c:v>4.9079238410395831</c:v>
                </c:pt>
                <c:pt idx="7738">
                  <c:v>4.9094533610917788</c:v>
                </c:pt>
                <c:pt idx="7739">
                  <c:v>4.9104023501196172</c:v>
                </c:pt>
                <c:pt idx="7740">
                  <c:v>4.9105349363853845</c:v>
                </c:pt>
                <c:pt idx="7741">
                  <c:v>4.9107483781046106</c:v>
                </c:pt>
                <c:pt idx="7742">
                  <c:v>4.9118478429317101</c:v>
                </c:pt>
                <c:pt idx="7743">
                  <c:v>4.9130131324162676</c:v>
                </c:pt>
                <c:pt idx="7744">
                  <c:v>4.9139376531970429</c:v>
                </c:pt>
                <c:pt idx="7745">
                  <c:v>4.9141764829545451</c:v>
                </c:pt>
                <c:pt idx="7746">
                  <c:v>4.9145138580741632</c:v>
                </c:pt>
                <c:pt idx="7747">
                  <c:v>4.9155910808775554</c:v>
                </c:pt>
                <c:pt idx="7748">
                  <c:v>4.9169221686602871</c:v>
                </c:pt>
                <c:pt idx="7749">
                  <c:v>4.9185059657296648</c:v>
                </c:pt>
                <c:pt idx="7750">
                  <c:v>4.9196167756796436</c:v>
                </c:pt>
                <c:pt idx="7751">
                  <c:v>4.9206495225750322</c:v>
                </c:pt>
                <c:pt idx="7752">
                  <c:v>4.9216755721128758</c:v>
                </c:pt>
                <c:pt idx="7753">
                  <c:v>4.9228413157894737</c:v>
                </c:pt>
                <c:pt idx="7754">
                  <c:v>4.9251005733253592</c:v>
                </c:pt>
                <c:pt idx="7755">
                  <c:v>4.9267764546705086</c:v>
                </c:pt>
                <c:pt idx="7756">
                  <c:v>4.9266760185841676</c:v>
                </c:pt>
                <c:pt idx="7757">
                  <c:v>4.9265863672140062</c:v>
                </c:pt>
                <c:pt idx="7758">
                  <c:v>4.9280063557361906</c:v>
                </c:pt>
                <c:pt idx="7759">
                  <c:v>4.9299603265550243</c:v>
                </c:pt>
                <c:pt idx="7760">
                  <c:v>4.9317238757177027</c:v>
                </c:pt>
                <c:pt idx="7761">
                  <c:v>4.9330913299586774</c:v>
                </c:pt>
                <c:pt idx="7762">
                  <c:v>4.9339256256198345</c:v>
                </c:pt>
                <c:pt idx="7763">
                  <c:v>4.9334657507938235</c:v>
                </c:pt>
                <c:pt idx="7764">
                  <c:v>4.9333962657677253</c:v>
                </c:pt>
                <c:pt idx="7765">
                  <c:v>4.9352089165289259</c:v>
                </c:pt>
                <c:pt idx="7766">
                  <c:v>4.9366158161157028</c:v>
                </c:pt>
                <c:pt idx="7767">
                  <c:v>4.9373844343192701</c:v>
                </c:pt>
                <c:pt idx="7768">
                  <c:v>4.938865056676816</c:v>
                </c:pt>
                <c:pt idx="7769">
                  <c:v>4.9406586166159201</c:v>
                </c:pt>
                <c:pt idx="7770">
                  <c:v>4.9419256086994343</c:v>
                </c:pt>
                <c:pt idx="7771">
                  <c:v>4.9434783803827749</c:v>
                </c:pt>
                <c:pt idx="7772">
                  <c:v>4.9452834464876041</c:v>
                </c:pt>
                <c:pt idx="7773">
                  <c:v>4.9461980935732921</c:v>
                </c:pt>
                <c:pt idx="7774">
                  <c:v>4.9466715350043495</c:v>
                </c:pt>
                <c:pt idx="7775">
                  <c:v>4.9473314266528927</c:v>
                </c:pt>
                <c:pt idx="7776">
                  <c:v>4.9483218221672463</c:v>
                </c:pt>
                <c:pt idx="7777">
                  <c:v>4.9489834178827747</c:v>
                </c:pt>
                <c:pt idx="7778">
                  <c:v>4.9497708123097004</c:v>
                </c:pt>
                <c:pt idx="7779">
                  <c:v>4.9516787691224442</c:v>
                </c:pt>
                <c:pt idx="7780">
                  <c:v>4.9535427116191819</c:v>
                </c:pt>
                <c:pt idx="7781">
                  <c:v>4.9542820801109171</c:v>
                </c:pt>
                <c:pt idx="7782">
                  <c:v>4.9541464193671159</c:v>
                </c:pt>
                <c:pt idx="7783">
                  <c:v>4.9538284605861245</c:v>
                </c:pt>
                <c:pt idx="7784">
                  <c:v>4.954224114370378</c:v>
                </c:pt>
                <c:pt idx="7785">
                  <c:v>4.9555865335363203</c:v>
                </c:pt>
                <c:pt idx="7786">
                  <c:v>4.957112168660287</c:v>
                </c:pt>
                <c:pt idx="7787">
                  <c:v>4.9585669090909095</c:v>
                </c:pt>
                <c:pt idx="7788">
                  <c:v>4.960164913440626</c:v>
                </c:pt>
                <c:pt idx="7789">
                  <c:v>4.9617380687635926</c:v>
                </c:pt>
                <c:pt idx="7790">
                  <c:v>4.9619979779251846</c:v>
                </c:pt>
                <c:pt idx="7791">
                  <c:v>4.9622038363636358</c:v>
                </c:pt>
                <c:pt idx="7792">
                  <c:v>4.9636757822096556</c:v>
                </c:pt>
                <c:pt idx="7793">
                  <c:v>4.9632111454545456</c:v>
                </c:pt>
                <c:pt idx="7794">
                  <c:v>4.9652047846889946</c:v>
                </c:pt>
                <c:pt idx="7795">
                  <c:v>4.9674959969660719</c:v>
                </c:pt>
                <c:pt idx="7796">
                  <c:v>4.9692716703892987</c:v>
                </c:pt>
                <c:pt idx="7797">
                  <c:v>4.9700909338516741</c:v>
                </c:pt>
                <c:pt idx="7798">
                  <c:v>4.9709727574543274</c:v>
                </c:pt>
                <c:pt idx="7799">
                  <c:v>4.9728754257231405</c:v>
                </c:pt>
                <c:pt idx="7800">
                  <c:v>4.9750123924749898</c:v>
                </c:pt>
                <c:pt idx="7801">
                  <c:v>4.9761069833079601</c:v>
                </c:pt>
                <c:pt idx="7802">
                  <c:v>4.9769458652946934</c:v>
                </c:pt>
                <c:pt idx="7803">
                  <c:v>4.978149923553719</c:v>
                </c:pt>
                <c:pt idx="7804">
                  <c:v>4.9792040686765979</c:v>
                </c:pt>
                <c:pt idx="7805">
                  <c:v>4.9803066471400603</c:v>
                </c:pt>
                <c:pt idx="7806">
                  <c:v>4.9807332332535887</c:v>
                </c:pt>
                <c:pt idx="7807">
                  <c:v>4.9798351181220095</c:v>
                </c:pt>
                <c:pt idx="7808">
                  <c:v>4.9802642391257068</c:v>
                </c:pt>
                <c:pt idx="7809">
                  <c:v>4.9818798301435407</c:v>
                </c:pt>
                <c:pt idx="7810">
                  <c:v>4.9825074913603737</c:v>
                </c:pt>
                <c:pt idx="7811">
                  <c:v>4.9836638439430185</c:v>
                </c:pt>
                <c:pt idx="7812">
                  <c:v>4.9855248834928227</c:v>
                </c:pt>
                <c:pt idx="7813">
                  <c:v>4.9871984494127881</c:v>
                </c:pt>
                <c:pt idx="7814">
                  <c:v>4.9877071170889522</c:v>
                </c:pt>
                <c:pt idx="7815">
                  <c:v>4.9886936746520236</c:v>
                </c:pt>
                <c:pt idx="7816">
                  <c:v>4.9904809101185297</c:v>
                </c:pt>
                <c:pt idx="7817">
                  <c:v>4.9927203072966515</c:v>
                </c:pt>
                <c:pt idx="7818">
                  <c:v>4.9938305940626364</c:v>
                </c:pt>
                <c:pt idx="7819">
                  <c:v>4.994297051381035</c:v>
                </c:pt>
                <c:pt idx="7820">
                  <c:v>4.9952506821226628</c:v>
                </c:pt>
                <c:pt idx="7821">
                  <c:v>4.9966907102272726</c:v>
                </c:pt>
                <c:pt idx="7822">
                  <c:v>4.9984929389517179</c:v>
                </c:pt>
                <c:pt idx="7823">
                  <c:v>4.9993659748966941</c:v>
                </c:pt>
                <c:pt idx="7824">
                  <c:v>4.9997017714006082</c:v>
                </c:pt>
                <c:pt idx="7825">
                  <c:v>5.0009970815137015</c:v>
                </c:pt>
                <c:pt idx="7826">
                  <c:v>5.0029925839712917</c:v>
                </c:pt>
                <c:pt idx="7827">
                  <c:v>5.004249657100913</c:v>
                </c:pt>
                <c:pt idx="7828">
                  <c:v>5.0045244963027402</c:v>
                </c:pt>
                <c:pt idx="7829">
                  <c:v>5.0048703293660282</c:v>
                </c:pt>
                <c:pt idx="7830">
                  <c:v>5.005928898983254</c:v>
                </c:pt>
                <c:pt idx="7831">
                  <c:v>5.006964209466072</c:v>
                </c:pt>
                <c:pt idx="7832">
                  <c:v>5.0084837138755978</c:v>
                </c:pt>
                <c:pt idx="7833">
                  <c:v>5.0101377564919538</c:v>
                </c:pt>
                <c:pt idx="7834">
                  <c:v>5.0109406913875594</c:v>
                </c:pt>
                <c:pt idx="7835">
                  <c:v>5.0112537280828615</c:v>
                </c:pt>
                <c:pt idx="7836">
                  <c:v>5.0117695626903007</c:v>
                </c:pt>
                <c:pt idx="7837">
                  <c:v>5.0126060015387122</c:v>
                </c:pt>
                <c:pt idx="7838">
                  <c:v>5.0140512242768596</c:v>
                </c:pt>
                <c:pt idx="7839">
                  <c:v>5.0156618259297527</c:v>
                </c:pt>
                <c:pt idx="7840">
                  <c:v>5.016394008699435</c:v>
                </c:pt>
                <c:pt idx="7841">
                  <c:v>5.0163195985210969</c:v>
                </c:pt>
                <c:pt idx="7842">
                  <c:v>5.0164396694214881</c:v>
                </c:pt>
                <c:pt idx="7843">
                  <c:v>5.0181362644682475</c:v>
                </c:pt>
                <c:pt idx="7844">
                  <c:v>5.018712883356895</c:v>
                </c:pt>
                <c:pt idx="7845">
                  <c:v>5.0199995720748154</c:v>
                </c:pt>
                <c:pt idx="7846">
                  <c:v>5.0213456527294476</c:v>
                </c:pt>
                <c:pt idx="7847">
                  <c:v>5.0234784897292313</c:v>
                </c:pt>
                <c:pt idx="7848">
                  <c:v>5.0256682497281426</c:v>
                </c:pt>
                <c:pt idx="7849">
                  <c:v>5.0263853254784694</c:v>
                </c:pt>
                <c:pt idx="7850">
                  <c:v>5.027250497607656</c:v>
                </c:pt>
                <c:pt idx="7851">
                  <c:v>5.0283322575032621</c:v>
                </c:pt>
                <c:pt idx="7852">
                  <c:v>5.0295895696987829</c:v>
                </c:pt>
                <c:pt idx="7853">
                  <c:v>5.0302864959982596</c:v>
                </c:pt>
                <c:pt idx="7854">
                  <c:v>5.0318581296433234</c:v>
                </c:pt>
                <c:pt idx="7855">
                  <c:v>5.033156443671162</c:v>
                </c:pt>
                <c:pt idx="7856">
                  <c:v>5.0340644318834284</c:v>
                </c:pt>
                <c:pt idx="7857">
                  <c:v>5.0345539035993916</c:v>
                </c:pt>
                <c:pt idx="7858">
                  <c:v>5.0355548580741631</c:v>
                </c:pt>
                <c:pt idx="7859">
                  <c:v>5.0364546188560251</c:v>
                </c:pt>
                <c:pt idx="7860">
                  <c:v>5.0371212672683772</c:v>
                </c:pt>
                <c:pt idx="7861">
                  <c:v>5.0384365980861245</c:v>
                </c:pt>
                <c:pt idx="7862">
                  <c:v>5.0403419022727274</c:v>
                </c:pt>
                <c:pt idx="7863">
                  <c:v>5.0415179299043062</c:v>
                </c:pt>
                <c:pt idx="7864">
                  <c:v>5.0422073397727276</c:v>
                </c:pt>
                <c:pt idx="7865">
                  <c:v>5.043013779240975</c:v>
                </c:pt>
                <c:pt idx="7866">
                  <c:v>5.0443066763810354</c:v>
                </c:pt>
                <c:pt idx="7867">
                  <c:v>5.0455430497281428</c:v>
                </c:pt>
                <c:pt idx="7868">
                  <c:v>5.0462766173553719</c:v>
                </c:pt>
                <c:pt idx="7869">
                  <c:v>5.0474065007068294</c:v>
                </c:pt>
                <c:pt idx="7870">
                  <c:v>5.0491026087103084</c:v>
                </c:pt>
                <c:pt idx="7871">
                  <c:v>5.0502716363853848</c:v>
                </c:pt>
                <c:pt idx="7872">
                  <c:v>5.0513907281209223</c:v>
                </c:pt>
                <c:pt idx="7873">
                  <c:v>5.0530562237385821</c:v>
                </c:pt>
                <c:pt idx="7874">
                  <c:v>5.0551550160178333</c:v>
                </c:pt>
                <c:pt idx="7875">
                  <c:v>5.0560955629567204</c:v>
                </c:pt>
                <c:pt idx="7876">
                  <c:v>5.0570341683884301</c:v>
                </c:pt>
                <c:pt idx="7877">
                  <c:v>5.0586685092648978</c:v>
                </c:pt>
                <c:pt idx="7878">
                  <c:v>5.0603143744562855</c:v>
                </c:pt>
                <c:pt idx="7879">
                  <c:v>5.0615441373423229</c:v>
                </c:pt>
                <c:pt idx="7880">
                  <c:v>5.0614345426272296</c:v>
                </c:pt>
                <c:pt idx="7881">
                  <c:v>5.0616537145933025</c:v>
                </c:pt>
                <c:pt idx="7882">
                  <c:v>5.0624109033601554</c:v>
                </c:pt>
                <c:pt idx="7883">
                  <c:v>5.0642255244127892</c:v>
                </c:pt>
                <c:pt idx="7884">
                  <c:v>5.0659957703512406</c:v>
                </c:pt>
                <c:pt idx="7885">
                  <c:v>5.066675779817313</c:v>
                </c:pt>
                <c:pt idx="7886">
                  <c:v>5.067104862760984</c:v>
                </c:pt>
                <c:pt idx="7887">
                  <c:v>5.0684043403871248</c:v>
                </c:pt>
                <c:pt idx="7888">
                  <c:v>5.070443786227707</c:v>
                </c:pt>
                <c:pt idx="7889">
                  <c:v>5.0737941922575036</c:v>
                </c:pt>
                <c:pt idx="7890">
                  <c:v>5.0766694150500218</c:v>
                </c:pt>
                <c:pt idx="7891">
                  <c:v>5.0770344383971286</c:v>
                </c:pt>
                <c:pt idx="7892">
                  <c:v>5.0777618680622005</c:v>
                </c:pt>
                <c:pt idx="7893">
                  <c:v>5.0779800467703335</c:v>
                </c:pt>
                <c:pt idx="7894">
                  <c:v>5.0782374208188346</c:v>
                </c:pt>
                <c:pt idx="7895">
                  <c:v>5.0786649328621136</c:v>
                </c:pt>
                <c:pt idx="7896">
                  <c:v>5.0793377287081354</c:v>
                </c:pt>
                <c:pt idx="7897">
                  <c:v>5.0807547352327083</c:v>
                </c:pt>
                <c:pt idx="7898">
                  <c:v>5.0822509564430192</c:v>
                </c:pt>
                <c:pt idx="7899">
                  <c:v>5.0832908007231401</c:v>
                </c:pt>
                <c:pt idx="7900">
                  <c:v>5.0844689443779911</c:v>
                </c:pt>
                <c:pt idx="7901">
                  <c:v>5.086326444704218</c:v>
                </c:pt>
                <c:pt idx="7902">
                  <c:v>5.0875450185243594</c:v>
                </c:pt>
                <c:pt idx="7903">
                  <c:v>5.0883630125598076</c:v>
                </c:pt>
                <c:pt idx="7904">
                  <c:v>5.0891919292627223</c:v>
                </c:pt>
                <c:pt idx="7905">
                  <c:v>5.0902828969062641</c:v>
                </c:pt>
                <c:pt idx="7906">
                  <c:v>5.0915412008808181</c:v>
                </c:pt>
                <c:pt idx="7907">
                  <c:v>5.0928318995650281</c:v>
                </c:pt>
                <c:pt idx="7908">
                  <c:v>5.0940512261418016</c:v>
                </c:pt>
                <c:pt idx="7909">
                  <c:v>5.0948808771639849</c:v>
                </c:pt>
                <c:pt idx="7910">
                  <c:v>5.0960133501033056</c:v>
                </c:pt>
                <c:pt idx="7911">
                  <c:v>5.0966253316115706</c:v>
                </c:pt>
                <c:pt idx="7912">
                  <c:v>5.0969970481187463</c:v>
                </c:pt>
                <c:pt idx="7913">
                  <c:v>5.0981079404958676</c:v>
                </c:pt>
                <c:pt idx="7914">
                  <c:v>5.1000059467594605</c:v>
                </c:pt>
                <c:pt idx="7915">
                  <c:v>5.1019879888647237</c:v>
                </c:pt>
                <c:pt idx="7916">
                  <c:v>5.1034455091017827</c:v>
                </c:pt>
                <c:pt idx="7917">
                  <c:v>5.1045429692909963</c:v>
                </c:pt>
                <c:pt idx="7918">
                  <c:v>5.1048487925619828</c:v>
                </c:pt>
                <c:pt idx="7919">
                  <c:v>5.1040230788168772</c:v>
                </c:pt>
                <c:pt idx="7920">
                  <c:v>5.1045573882775122</c:v>
                </c:pt>
                <c:pt idx="7921">
                  <c:v>5.1064570038712489</c:v>
                </c:pt>
                <c:pt idx="7922">
                  <c:v>5.1081585900228355</c:v>
                </c:pt>
                <c:pt idx="7923">
                  <c:v>5.1090092921215744</c:v>
                </c:pt>
                <c:pt idx="7924">
                  <c:v>5.1097974717214001</c:v>
                </c:pt>
                <c:pt idx="7925">
                  <c:v>5.1106343948292734</c:v>
                </c:pt>
                <c:pt idx="7926">
                  <c:v>5.1116054003044811</c:v>
                </c:pt>
                <c:pt idx="7927">
                  <c:v>5.1130207655502398</c:v>
                </c:pt>
                <c:pt idx="7928">
                  <c:v>5.1149350521857331</c:v>
                </c:pt>
                <c:pt idx="7929">
                  <c:v>5.1156210976185292</c:v>
                </c:pt>
                <c:pt idx="7930">
                  <c:v>5.1164180472488043</c:v>
                </c:pt>
                <c:pt idx="7931">
                  <c:v>5.1171368857764241</c:v>
                </c:pt>
                <c:pt idx="7932">
                  <c:v>5.1178564608307964</c:v>
                </c:pt>
                <c:pt idx="7933">
                  <c:v>5.1186152719117013</c:v>
                </c:pt>
                <c:pt idx="7934">
                  <c:v>5.1199115756307094</c:v>
                </c:pt>
                <c:pt idx="7935">
                  <c:v>5.121314936842106</c:v>
                </c:pt>
                <c:pt idx="7936">
                  <c:v>5.1223843373096996</c:v>
                </c:pt>
                <c:pt idx="7937">
                  <c:v>5.1236604780991737</c:v>
                </c:pt>
                <c:pt idx="7938">
                  <c:v>5.1255268770334936</c:v>
                </c:pt>
                <c:pt idx="7939">
                  <c:v>5.1262702504077868</c:v>
                </c:pt>
                <c:pt idx="7940">
                  <c:v>5.1266756181818183</c:v>
                </c:pt>
                <c:pt idx="7941">
                  <c:v>5.1273273840202256</c:v>
                </c:pt>
                <c:pt idx="7942">
                  <c:v>5.1275595028708141</c:v>
                </c:pt>
                <c:pt idx="7943">
                  <c:v>5.1282880207698991</c:v>
                </c:pt>
                <c:pt idx="7944">
                  <c:v>5.1304865410776417</c:v>
                </c:pt>
                <c:pt idx="7945">
                  <c:v>5.132896468094823</c:v>
                </c:pt>
                <c:pt idx="7946">
                  <c:v>5.1343454820574159</c:v>
                </c:pt>
                <c:pt idx="7947">
                  <c:v>5.1356469732927366</c:v>
                </c:pt>
                <c:pt idx="7948">
                  <c:v>5.1368957774793396</c:v>
                </c:pt>
                <c:pt idx="7949">
                  <c:v>5.1376775138755972</c:v>
                </c:pt>
                <c:pt idx="7950">
                  <c:v>5.1375866350587218</c:v>
                </c:pt>
                <c:pt idx="7951">
                  <c:v>5.1377799252066128</c:v>
                </c:pt>
                <c:pt idx="7952">
                  <c:v>5.1386770874293166</c:v>
                </c:pt>
                <c:pt idx="7953">
                  <c:v>5.1402757618312309</c:v>
                </c:pt>
                <c:pt idx="7954">
                  <c:v>5.1421332661755113</c:v>
                </c:pt>
                <c:pt idx="7955">
                  <c:v>5.1441135484286651</c:v>
                </c:pt>
                <c:pt idx="7956">
                  <c:v>5.144902811401697</c:v>
                </c:pt>
                <c:pt idx="7957">
                  <c:v>5.1443359169204008</c:v>
                </c:pt>
                <c:pt idx="7958">
                  <c:v>5.144592528490648</c:v>
                </c:pt>
                <c:pt idx="7959">
                  <c:v>5.1469653019247499</c:v>
                </c:pt>
                <c:pt idx="7960">
                  <c:v>5.1487001531100489</c:v>
                </c:pt>
                <c:pt idx="7961">
                  <c:v>5.1503541914310569</c:v>
                </c:pt>
                <c:pt idx="7962">
                  <c:v>5.1514170852816443</c:v>
                </c:pt>
                <c:pt idx="7963">
                  <c:v>5.1521109337646802</c:v>
                </c:pt>
                <c:pt idx="7964">
                  <c:v>5.1528606595693782</c:v>
                </c:pt>
                <c:pt idx="7965">
                  <c:v>5.1536797571335367</c:v>
                </c:pt>
                <c:pt idx="7966">
                  <c:v>5.154819877718575</c:v>
                </c:pt>
                <c:pt idx="7967">
                  <c:v>5.1564133051544152</c:v>
                </c:pt>
                <c:pt idx="7968">
                  <c:v>5.1580042591344064</c:v>
                </c:pt>
                <c:pt idx="7969">
                  <c:v>5.1579812331339712</c:v>
                </c:pt>
                <c:pt idx="7970">
                  <c:v>5.1574497018921273</c:v>
                </c:pt>
                <c:pt idx="7971">
                  <c:v>5.1580597361896476</c:v>
                </c:pt>
                <c:pt idx="7972">
                  <c:v>5.1601113019464986</c:v>
                </c:pt>
                <c:pt idx="7973">
                  <c:v>5.1618887933612454</c:v>
                </c:pt>
                <c:pt idx="7974">
                  <c:v>5.163351071770335</c:v>
                </c:pt>
                <c:pt idx="7975">
                  <c:v>5.1640634952479338</c:v>
                </c:pt>
                <c:pt idx="7976">
                  <c:v>5.1647991109504128</c:v>
                </c:pt>
                <c:pt idx="7977">
                  <c:v>5.1664769001413662</c:v>
                </c:pt>
                <c:pt idx="7978">
                  <c:v>5.1679153210635063</c:v>
                </c:pt>
                <c:pt idx="7979">
                  <c:v>5.1681399922248801</c:v>
                </c:pt>
                <c:pt idx="7980">
                  <c:v>5.1684423427577206</c:v>
                </c:pt>
                <c:pt idx="7981">
                  <c:v>5.1701168129621582</c:v>
                </c:pt>
                <c:pt idx="7982">
                  <c:v>5.1727371191387572</c:v>
                </c:pt>
                <c:pt idx="7983">
                  <c:v>5.1740599037625064</c:v>
                </c:pt>
                <c:pt idx="7984">
                  <c:v>5.1745213987440195</c:v>
                </c:pt>
                <c:pt idx="7985">
                  <c:v>5.1751307778490654</c:v>
                </c:pt>
                <c:pt idx="7986">
                  <c:v>5.1758447963462375</c:v>
                </c:pt>
                <c:pt idx="7987">
                  <c:v>5.176725825630708</c:v>
                </c:pt>
                <c:pt idx="7988">
                  <c:v>5.1778813898488476</c:v>
                </c:pt>
                <c:pt idx="7989">
                  <c:v>5.1794039933938683</c:v>
                </c:pt>
                <c:pt idx="7990">
                  <c:v>5.1806464593083943</c:v>
                </c:pt>
                <c:pt idx="7991">
                  <c:v>5.1817565545454549</c:v>
                </c:pt>
                <c:pt idx="7992">
                  <c:v>5.1825311758427581</c:v>
                </c:pt>
                <c:pt idx="7993">
                  <c:v>5.1824065645171826</c:v>
                </c:pt>
                <c:pt idx="7994">
                  <c:v>5.1837823104719449</c:v>
                </c:pt>
                <c:pt idx="7995">
                  <c:v>5.1853632365050029</c:v>
                </c:pt>
                <c:pt idx="7996">
                  <c:v>5.186054307171597</c:v>
                </c:pt>
                <c:pt idx="7997">
                  <c:v>5.1867524015441493</c:v>
                </c:pt>
                <c:pt idx="7998">
                  <c:v>5.18837123746194</c:v>
                </c:pt>
                <c:pt idx="7999">
                  <c:v>5.1902421692474991</c:v>
                </c:pt>
                <c:pt idx="8000">
                  <c:v>5.1913138804371473</c:v>
                </c:pt>
                <c:pt idx="8001">
                  <c:v>5.1911067158329711</c:v>
                </c:pt>
                <c:pt idx="8002">
                  <c:v>5.1920067738147022</c:v>
                </c:pt>
                <c:pt idx="8003">
                  <c:v>5.1930831562364075</c:v>
                </c:pt>
                <c:pt idx="8004">
                  <c:v>5.1946455651805135</c:v>
                </c:pt>
                <c:pt idx="8005">
                  <c:v>5.1964415877555457</c:v>
                </c:pt>
                <c:pt idx="8006">
                  <c:v>5.1982215933177462</c:v>
                </c:pt>
                <c:pt idx="8007">
                  <c:v>5.1986347375380602</c:v>
                </c:pt>
                <c:pt idx="8008">
                  <c:v>5.1987417712864294</c:v>
                </c:pt>
                <c:pt idx="8009">
                  <c:v>5.1991839691768167</c:v>
                </c:pt>
                <c:pt idx="8010">
                  <c:v>5.2005014909199661</c:v>
                </c:pt>
                <c:pt idx="8011">
                  <c:v>5.2027626204871691</c:v>
                </c:pt>
                <c:pt idx="8012">
                  <c:v>5.2041036302903443</c:v>
                </c:pt>
                <c:pt idx="8013">
                  <c:v>5.2043621471726844</c:v>
                </c:pt>
                <c:pt idx="8014">
                  <c:v>5.2038010794421483</c:v>
                </c:pt>
                <c:pt idx="8015">
                  <c:v>5.2042178501522409</c:v>
                </c:pt>
                <c:pt idx="8016">
                  <c:v>5.2067623494562847</c:v>
                </c:pt>
                <c:pt idx="8017">
                  <c:v>5.2078058286211393</c:v>
                </c:pt>
                <c:pt idx="8018">
                  <c:v>5.2092048627066108</c:v>
                </c:pt>
                <c:pt idx="8019">
                  <c:v>5.2102292205741616</c:v>
                </c:pt>
                <c:pt idx="8020">
                  <c:v>5.2112835523651597</c:v>
                </c:pt>
                <c:pt idx="8021">
                  <c:v>5.212489647265115</c:v>
                </c:pt>
                <c:pt idx="8022">
                  <c:v>5.2134143029958668</c:v>
                </c:pt>
                <c:pt idx="8023">
                  <c:v>5.2144118693344943</c:v>
                </c:pt>
                <c:pt idx="8024">
                  <c:v>5.2154578902566326</c:v>
                </c:pt>
                <c:pt idx="8025">
                  <c:v>5.2168405843464551</c:v>
                </c:pt>
                <c:pt idx="8026">
                  <c:v>5.2186195907459769</c:v>
                </c:pt>
                <c:pt idx="8027">
                  <c:v>5.219753405110918</c:v>
                </c:pt>
                <c:pt idx="8028">
                  <c:v>5.220791974249674</c:v>
                </c:pt>
                <c:pt idx="8029">
                  <c:v>5.2226136674913004</c:v>
                </c:pt>
                <c:pt idx="8030">
                  <c:v>5.2237529367116133</c:v>
                </c:pt>
                <c:pt idx="8031">
                  <c:v>5.2237088468247066</c:v>
                </c:pt>
                <c:pt idx="8032">
                  <c:v>5.2245918667681606</c:v>
                </c:pt>
                <c:pt idx="8033">
                  <c:v>5.226850301223358</c:v>
                </c:pt>
                <c:pt idx="8034">
                  <c:v>5.2289714444758602</c:v>
                </c:pt>
                <c:pt idx="8035">
                  <c:v>5.229646941626795</c:v>
                </c:pt>
                <c:pt idx="8036">
                  <c:v>5.2301473320574159</c:v>
                </c:pt>
                <c:pt idx="8037">
                  <c:v>5.2314555728142667</c:v>
                </c:pt>
                <c:pt idx="8038">
                  <c:v>5.2324666753806</c:v>
                </c:pt>
                <c:pt idx="8039">
                  <c:v>5.2325686480426272</c:v>
                </c:pt>
                <c:pt idx="8040">
                  <c:v>5.2336204917355369</c:v>
                </c:pt>
                <c:pt idx="8041">
                  <c:v>5.2350174168279704</c:v>
                </c:pt>
                <c:pt idx="8042">
                  <c:v>5.236690659275772</c:v>
                </c:pt>
                <c:pt idx="8043">
                  <c:v>5.2386904007340149</c:v>
                </c:pt>
                <c:pt idx="8044">
                  <c:v>5.2401088876957376</c:v>
                </c:pt>
                <c:pt idx="8045">
                  <c:v>5.2417821407296641</c:v>
                </c:pt>
                <c:pt idx="8046">
                  <c:v>5.2434113230969972</c:v>
                </c:pt>
                <c:pt idx="8047">
                  <c:v>5.2438551191387566</c:v>
                </c:pt>
                <c:pt idx="8048">
                  <c:v>5.244494476294042</c:v>
                </c:pt>
                <c:pt idx="8049">
                  <c:v>5.2462902987548938</c:v>
                </c:pt>
                <c:pt idx="8050">
                  <c:v>5.2488025714441067</c:v>
                </c:pt>
                <c:pt idx="8051">
                  <c:v>5.251251031154851</c:v>
                </c:pt>
                <c:pt idx="8052">
                  <c:v>5.2532291635602446</c:v>
                </c:pt>
                <c:pt idx="8053">
                  <c:v>5.2541916184808617</c:v>
                </c:pt>
                <c:pt idx="8054">
                  <c:v>5.2548176160939555</c:v>
                </c:pt>
                <c:pt idx="8055">
                  <c:v>5.2552390990648101</c:v>
                </c:pt>
                <c:pt idx="8056">
                  <c:v>5.2553871497172677</c:v>
                </c:pt>
                <c:pt idx="8057">
                  <c:v>5.2558462596509345</c:v>
                </c:pt>
                <c:pt idx="8058">
                  <c:v>5.2564582984449757</c:v>
                </c:pt>
                <c:pt idx="8059">
                  <c:v>5.2571611874075685</c:v>
                </c:pt>
                <c:pt idx="8060">
                  <c:v>5.2578995720095696</c:v>
                </c:pt>
                <c:pt idx="8061">
                  <c:v>5.2587569951283166</c:v>
                </c:pt>
                <c:pt idx="8062">
                  <c:v>5.2609528897346669</c:v>
                </c:pt>
                <c:pt idx="8063">
                  <c:v>5.263368222422792</c:v>
                </c:pt>
                <c:pt idx="8064">
                  <c:v>5.2644112829491085</c:v>
                </c:pt>
                <c:pt idx="8065">
                  <c:v>5.2646493842975213</c:v>
                </c:pt>
                <c:pt idx="8066">
                  <c:v>5.2659749786755121</c:v>
                </c:pt>
                <c:pt idx="8067">
                  <c:v>5.2678765203131803</c:v>
                </c:pt>
                <c:pt idx="8068">
                  <c:v>5.2685371514299693</c:v>
                </c:pt>
                <c:pt idx="8069">
                  <c:v>5.2687064566115716</c:v>
                </c:pt>
                <c:pt idx="8070">
                  <c:v>5.2696537767344491</c:v>
                </c:pt>
                <c:pt idx="8071">
                  <c:v>5.2708956328784256</c:v>
                </c:pt>
                <c:pt idx="8072">
                  <c:v>5.2722289176816002</c:v>
                </c:pt>
                <c:pt idx="8073">
                  <c:v>5.2739559570247936</c:v>
                </c:pt>
                <c:pt idx="8074">
                  <c:v>5.2749457055893867</c:v>
                </c:pt>
                <c:pt idx="8075">
                  <c:v>5.2759741263157895</c:v>
                </c:pt>
                <c:pt idx="8076">
                  <c:v>5.2768386898107877</c:v>
                </c:pt>
                <c:pt idx="8077">
                  <c:v>5.2780098753588511</c:v>
                </c:pt>
                <c:pt idx="8078">
                  <c:v>5.2792526615050024</c:v>
                </c:pt>
                <c:pt idx="8079">
                  <c:v>5.2803131678827757</c:v>
                </c:pt>
                <c:pt idx="8080">
                  <c:v>5.2808326720693781</c:v>
                </c:pt>
                <c:pt idx="8081">
                  <c:v>5.2809407635493706</c:v>
                </c:pt>
                <c:pt idx="8082">
                  <c:v>5.2813851418388431</c:v>
                </c:pt>
                <c:pt idx="8083">
                  <c:v>5.2831353739886922</c:v>
                </c:pt>
                <c:pt idx="8084">
                  <c:v>5.2856206633971281</c:v>
                </c:pt>
                <c:pt idx="8085">
                  <c:v>5.2872358755165303</c:v>
                </c:pt>
                <c:pt idx="8086">
                  <c:v>5.2876506671052645</c:v>
                </c:pt>
                <c:pt idx="8087">
                  <c:v>5.2880654742007396</c:v>
                </c:pt>
                <c:pt idx="8088">
                  <c:v>5.2895497218301433</c:v>
                </c:pt>
                <c:pt idx="8089">
                  <c:v>5.2916584543062211</c:v>
                </c:pt>
                <c:pt idx="8090">
                  <c:v>5.2927789064212698</c:v>
                </c:pt>
                <c:pt idx="8091">
                  <c:v>5.2933033474771651</c:v>
                </c:pt>
                <c:pt idx="8092">
                  <c:v>5.2946188077370602</c:v>
                </c:pt>
                <c:pt idx="8093">
                  <c:v>5.2959789647890387</c:v>
                </c:pt>
                <c:pt idx="8094">
                  <c:v>5.2983170950956948</c:v>
                </c:pt>
                <c:pt idx="8095">
                  <c:v>5.2999557114832534</c:v>
                </c:pt>
                <c:pt idx="8096">
                  <c:v>5.3011867134515001</c:v>
                </c:pt>
                <c:pt idx="8097">
                  <c:v>5.3018862045237061</c:v>
                </c:pt>
                <c:pt idx="8098">
                  <c:v>5.3013793225315355</c:v>
                </c:pt>
                <c:pt idx="8099">
                  <c:v>5.3010673267235742</c:v>
                </c:pt>
                <c:pt idx="8100">
                  <c:v>5.3027991401913877</c:v>
                </c:pt>
                <c:pt idx="8101">
                  <c:v>5.3050382091344064</c:v>
                </c:pt>
                <c:pt idx="8102">
                  <c:v>5.3066622371465844</c:v>
                </c:pt>
                <c:pt idx="8103">
                  <c:v>5.3084009805893873</c:v>
                </c:pt>
                <c:pt idx="8104">
                  <c:v>5.3098711192474983</c:v>
                </c:pt>
                <c:pt idx="8105">
                  <c:v>5.3106522914310572</c:v>
                </c:pt>
                <c:pt idx="8106">
                  <c:v>5.3104813255763368</c:v>
                </c:pt>
                <c:pt idx="8107">
                  <c:v>5.31069123309591</c:v>
                </c:pt>
                <c:pt idx="8108">
                  <c:v>5.3116456890822095</c:v>
                </c:pt>
                <c:pt idx="8109">
                  <c:v>5.3128532387831662</c:v>
                </c:pt>
                <c:pt idx="8110">
                  <c:v>5.3140771074380169</c:v>
                </c:pt>
                <c:pt idx="8111">
                  <c:v>5.3156687354393224</c:v>
                </c:pt>
                <c:pt idx="8112">
                  <c:v>5.3168601872063945</c:v>
                </c:pt>
                <c:pt idx="8113">
                  <c:v>5.3179207471944325</c:v>
                </c:pt>
                <c:pt idx="8114">
                  <c:v>5.3194242964332323</c:v>
                </c:pt>
                <c:pt idx="8115">
                  <c:v>5.3207153497825139</c:v>
                </c:pt>
                <c:pt idx="8116">
                  <c:v>5.3213153357981744</c:v>
                </c:pt>
                <c:pt idx="8117">
                  <c:v>5.3221117461831229</c:v>
                </c:pt>
                <c:pt idx="8118">
                  <c:v>5.3232017526315802</c:v>
                </c:pt>
                <c:pt idx="8119">
                  <c:v>5.3244865209003915</c:v>
                </c:pt>
                <c:pt idx="8120">
                  <c:v>5.3256127066441943</c:v>
                </c:pt>
                <c:pt idx="8121">
                  <c:v>5.3278900604936936</c:v>
                </c:pt>
                <c:pt idx="8122">
                  <c:v>5.3297131896367986</c:v>
                </c:pt>
                <c:pt idx="8123">
                  <c:v>5.3315185586124407</c:v>
                </c:pt>
                <c:pt idx="8124">
                  <c:v>5.3327020533927785</c:v>
                </c:pt>
                <c:pt idx="8125">
                  <c:v>5.3328062213408005</c:v>
                </c:pt>
                <c:pt idx="8126">
                  <c:v>5.3334283607655504</c:v>
                </c:pt>
                <c:pt idx="8127">
                  <c:v>5.3348750581230968</c:v>
                </c:pt>
                <c:pt idx="8128">
                  <c:v>5.3367286876631148</c:v>
                </c:pt>
                <c:pt idx="8129">
                  <c:v>5.339231670291432</c:v>
                </c:pt>
                <c:pt idx="8130">
                  <c:v>5.3404228842975199</c:v>
                </c:pt>
                <c:pt idx="8131">
                  <c:v>5.3419761650391475</c:v>
                </c:pt>
                <c:pt idx="8132">
                  <c:v>5.3453637404523713</c:v>
                </c:pt>
                <c:pt idx="8133">
                  <c:v>5.3470602106133098</c:v>
                </c:pt>
                <c:pt idx="8134">
                  <c:v>5.3472418837320577</c:v>
                </c:pt>
                <c:pt idx="8135">
                  <c:v>5.3464658510167471</c:v>
                </c:pt>
                <c:pt idx="8136">
                  <c:v>5.3464222744127881</c:v>
                </c:pt>
                <c:pt idx="8137">
                  <c:v>5.3469638471509358</c:v>
                </c:pt>
                <c:pt idx="8138">
                  <c:v>5.3479502377229231</c:v>
                </c:pt>
                <c:pt idx="8139">
                  <c:v>5.3488648985428444</c:v>
                </c:pt>
                <c:pt idx="8140">
                  <c:v>5.3505431438723363</c:v>
                </c:pt>
                <c:pt idx="8141">
                  <c:v>5.3525366710743807</c:v>
                </c:pt>
                <c:pt idx="8142">
                  <c:v>5.3545320541811652</c:v>
                </c:pt>
                <c:pt idx="8143">
                  <c:v>5.3560002923010019</c:v>
                </c:pt>
                <c:pt idx="8144">
                  <c:v>5.3563542396694217</c:v>
                </c:pt>
                <c:pt idx="8145">
                  <c:v>5.3572267760439329</c:v>
                </c:pt>
                <c:pt idx="8146">
                  <c:v>5.3583226829056105</c:v>
                </c:pt>
                <c:pt idx="8147">
                  <c:v>5.3595146685732935</c:v>
                </c:pt>
                <c:pt idx="8148">
                  <c:v>5.3604316137668562</c:v>
                </c:pt>
                <c:pt idx="8149">
                  <c:v>5.3615414528925616</c:v>
                </c:pt>
                <c:pt idx="8150">
                  <c:v>5.3625270683449315</c:v>
                </c:pt>
                <c:pt idx="8151">
                  <c:v>5.363538652115051</c:v>
                </c:pt>
                <c:pt idx="8152">
                  <c:v>5.364593734101784</c:v>
                </c:pt>
                <c:pt idx="8153">
                  <c:v>5.3654796745378421</c:v>
                </c:pt>
                <c:pt idx="8154">
                  <c:v>5.3667536076555029</c:v>
                </c:pt>
                <c:pt idx="8155">
                  <c:v>5.367832094486733</c:v>
                </c:pt>
                <c:pt idx="8156">
                  <c:v>5.3687924150500219</c:v>
                </c:pt>
                <c:pt idx="8157">
                  <c:v>5.3691666236950866</c:v>
                </c:pt>
                <c:pt idx="8158">
                  <c:v>5.3697948881905182</c:v>
                </c:pt>
                <c:pt idx="8159">
                  <c:v>5.3714290085689429</c:v>
                </c:pt>
                <c:pt idx="8160">
                  <c:v>5.3732538562962162</c:v>
                </c:pt>
                <c:pt idx="8161">
                  <c:v>5.3742678111407143</c:v>
                </c:pt>
                <c:pt idx="8162">
                  <c:v>5.3754875802087874</c:v>
                </c:pt>
                <c:pt idx="8163">
                  <c:v>5.3765642532949114</c:v>
                </c:pt>
                <c:pt idx="8164">
                  <c:v>5.3772992109286646</c:v>
                </c:pt>
                <c:pt idx="8165">
                  <c:v>5.377609638038277</c:v>
                </c:pt>
                <c:pt idx="8166">
                  <c:v>5.3780526185297965</c:v>
                </c:pt>
                <c:pt idx="8167">
                  <c:v>5.380640111244019</c:v>
                </c:pt>
                <c:pt idx="8168">
                  <c:v>5.3825502375815573</c:v>
                </c:pt>
                <c:pt idx="8169">
                  <c:v>5.3832622508481949</c:v>
                </c:pt>
                <c:pt idx="8170">
                  <c:v>5.3836640135819929</c:v>
                </c:pt>
                <c:pt idx="8171">
                  <c:v>5.3851091204654198</c:v>
                </c:pt>
                <c:pt idx="8172">
                  <c:v>5.3853863595204432</c:v>
                </c:pt>
                <c:pt idx="8173">
                  <c:v>5.3866925734775979</c:v>
                </c:pt>
                <c:pt idx="8174">
                  <c:v>5.3872995681818177</c:v>
                </c:pt>
                <c:pt idx="8175">
                  <c:v>5.3875206524140937</c:v>
                </c:pt>
                <c:pt idx="8176">
                  <c:v>5.3884733867224881</c:v>
                </c:pt>
                <c:pt idx="8177">
                  <c:v>5.3902566519791222</c:v>
                </c:pt>
                <c:pt idx="8178">
                  <c:v>5.3924579953240537</c:v>
                </c:pt>
                <c:pt idx="8179">
                  <c:v>5.3936162144628099</c:v>
                </c:pt>
                <c:pt idx="8180">
                  <c:v>5.3949645062635918</c:v>
                </c:pt>
                <c:pt idx="8181">
                  <c:v>5.3969205356894312</c:v>
                </c:pt>
                <c:pt idx="8182">
                  <c:v>5.3988022791648547</c:v>
                </c:pt>
                <c:pt idx="8183">
                  <c:v>5.3995467683775553</c:v>
                </c:pt>
                <c:pt idx="8184">
                  <c:v>5.400065551913876</c:v>
                </c:pt>
                <c:pt idx="8185">
                  <c:v>5.4014965179752066</c:v>
                </c:pt>
                <c:pt idx="8186">
                  <c:v>5.4021806180350156</c:v>
                </c:pt>
                <c:pt idx="8187">
                  <c:v>5.4023755116354941</c:v>
                </c:pt>
                <c:pt idx="8188">
                  <c:v>5.4029124870867768</c:v>
                </c:pt>
                <c:pt idx="8189">
                  <c:v>5.4045207083460189</c:v>
                </c:pt>
                <c:pt idx="8190">
                  <c:v>5.4065317472270547</c:v>
                </c:pt>
                <c:pt idx="8191">
                  <c:v>5.4081053531752934</c:v>
                </c:pt>
                <c:pt idx="8192">
                  <c:v>5.4093984729230113</c:v>
                </c:pt>
                <c:pt idx="8193">
                  <c:v>5.4107738474445419</c:v>
                </c:pt>
                <c:pt idx="8194">
                  <c:v>5.4124777903436279</c:v>
                </c:pt>
                <c:pt idx="8195">
                  <c:v>5.4131580121194007</c:v>
                </c:pt>
                <c:pt idx="8196">
                  <c:v>5.4135394902348848</c:v>
                </c:pt>
                <c:pt idx="8197">
                  <c:v>5.4139389600913441</c:v>
                </c:pt>
                <c:pt idx="8198">
                  <c:v>5.4148848806818179</c:v>
                </c:pt>
                <c:pt idx="8199">
                  <c:v>5.4167162373096991</c:v>
                </c:pt>
                <c:pt idx="8200">
                  <c:v>5.4191243444976083</c:v>
                </c:pt>
                <c:pt idx="8201">
                  <c:v>5.4210804412625055</c:v>
                </c:pt>
                <c:pt idx="8202">
                  <c:v>5.4222849572912128</c:v>
                </c:pt>
                <c:pt idx="8203">
                  <c:v>5.4229433303229664</c:v>
                </c:pt>
                <c:pt idx="8204">
                  <c:v>5.4230207299151809</c:v>
                </c:pt>
                <c:pt idx="8205">
                  <c:v>5.4228199653979985</c:v>
                </c:pt>
                <c:pt idx="8206">
                  <c:v>5.4239190867714226</c:v>
                </c:pt>
                <c:pt idx="8207">
                  <c:v>5.4256719328512402</c:v>
                </c:pt>
                <c:pt idx="8208">
                  <c:v>5.4274202265169631</c:v>
                </c:pt>
                <c:pt idx="8209">
                  <c:v>5.4289462700195736</c:v>
                </c:pt>
                <c:pt idx="8210">
                  <c:v>5.4307214990213142</c:v>
                </c:pt>
                <c:pt idx="8211">
                  <c:v>5.4321566985645937</c:v>
                </c:pt>
                <c:pt idx="8212">
                  <c:v>5.4332194248586339</c:v>
                </c:pt>
                <c:pt idx="8213">
                  <c:v>5.4339023570030438</c:v>
                </c:pt>
                <c:pt idx="8214">
                  <c:v>5.4344003921541981</c:v>
                </c:pt>
                <c:pt idx="8215">
                  <c:v>5.4349763438723349</c:v>
                </c:pt>
                <c:pt idx="8216">
                  <c:v>5.4356322435841671</c:v>
                </c:pt>
                <c:pt idx="8217">
                  <c:v>5.4363280177468463</c:v>
                </c:pt>
                <c:pt idx="8218">
                  <c:v>5.4357125082481517</c:v>
                </c:pt>
                <c:pt idx="8219">
                  <c:v>5.4366755486080907</c:v>
                </c:pt>
                <c:pt idx="8220">
                  <c:v>5.4387226530882984</c:v>
                </c:pt>
                <c:pt idx="8221">
                  <c:v>5.4412820350804694</c:v>
                </c:pt>
                <c:pt idx="8222">
                  <c:v>5.4427447235754673</c:v>
                </c:pt>
                <c:pt idx="8223">
                  <c:v>5.4437889727707702</c:v>
                </c:pt>
                <c:pt idx="8224">
                  <c:v>5.444967173635276</c:v>
                </c:pt>
                <c:pt idx="8225">
                  <c:v>5.446335485428448</c:v>
                </c:pt>
                <c:pt idx="8226">
                  <c:v>5.4477158483090466</c:v>
                </c:pt>
                <c:pt idx="8227">
                  <c:v>5.4486579856459327</c:v>
                </c:pt>
                <c:pt idx="8228">
                  <c:v>5.4500999688342757</c:v>
                </c:pt>
                <c:pt idx="8229">
                  <c:v>5.4523533544693343</c:v>
                </c:pt>
                <c:pt idx="8230">
                  <c:v>5.4541252433775549</c:v>
                </c:pt>
                <c:pt idx="8231">
                  <c:v>5.4547235811385386</c:v>
                </c:pt>
                <c:pt idx="8232">
                  <c:v>5.4549387712592434</c:v>
                </c:pt>
                <c:pt idx="8233">
                  <c:v>5.4557144412135719</c:v>
                </c:pt>
                <c:pt idx="8234">
                  <c:v>5.4570647096346248</c:v>
                </c:pt>
                <c:pt idx="8235">
                  <c:v>5.458177795889517</c:v>
                </c:pt>
                <c:pt idx="8236">
                  <c:v>5.4588512901805135</c:v>
                </c:pt>
                <c:pt idx="8237">
                  <c:v>5.4600092964277955</c:v>
                </c:pt>
                <c:pt idx="8238">
                  <c:v>5.4616130642018277</c:v>
                </c:pt>
                <c:pt idx="8239">
                  <c:v>5.4630757479121366</c:v>
                </c:pt>
                <c:pt idx="8240">
                  <c:v>5.4650789511961726</c:v>
                </c:pt>
                <c:pt idx="8241">
                  <c:v>5.466684917790344</c:v>
                </c:pt>
                <c:pt idx="8242">
                  <c:v>5.4675131565137027</c:v>
                </c:pt>
                <c:pt idx="8243">
                  <c:v>5.4673091810461072</c:v>
                </c:pt>
                <c:pt idx="8244">
                  <c:v>5.4676274189158338</c:v>
                </c:pt>
                <c:pt idx="8245">
                  <c:v>5.4688988169421489</c:v>
                </c:pt>
                <c:pt idx="8246">
                  <c:v>5.4702882882231405</c:v>
                </c:pt>
                <c:pt idx="8247">
                  <c:v>5.471290560107656</c:v>
                </c:pt>
                <c:pt idx="8248">
                  <c:v>5.4706813062200954</c:v>
                </c:pt>
                <c:pt idx="8249">
                  <c:v>5.4704975760330585</c:v>
                </c:pt>
                <c:pt idx="8250">
                  <c:v>5.4720104838625492</c:v>
                </c:pt>
                <c:pt idx="8251">
                  <c:v>5.4738830259134401</c:v>
                </c:pt>
                <c:pt idx="8252">
                  <c:v>5.4755874661265764</c:v>
                </c:pt>
                <c:pt idx="8253">
                  <c:v>5.4770410363418884</c:v>
                </c:pt>
                <c:pt idx="8254">
                  <c:v>5.478347211842105</c:v>
                </c:pt>
                <c:pt idx="8255">
                  <c:v>5.4792736431926929</c:v>
                </c:pt>
                <c:pt idx="8256">
                  <c:v>5.4805564461450622</c:v>
                </c:pt>
                <c:pt idx="8257">
                  <c:v>5.4820541337211823</c:v>
                </c:pt>
                <c:pt idx="8258">
                  <c:v>5.4832820939538935</c:v>
                </c:pt>
                <c:pt idx="8259">
                  <c:v>5.4848244704871689</c:v>
                </c:pt>
                <c:pt idx="8260">
                  <c:v>5.4861335421052635</c:v>
                </c:pt>
                <c:pt idx="8261">
                  <c:v>5.4869717721835594</c:v>
                </c:pt>
                <c:pt idx="8262">
                  <c:v>5.4880215078947368</c:v>
                </c:pt>
                <c:pt idx="8263">
                  <c:v>5.4896945485537199</c:v>
                </c:pt>
                <c:pt idx="8264">
                  <c:v>5.4908260286809485</c:v>
                </c:pt>
                <c:pt idx="8265">
                  <c:v>5.4919136446280996</c:v>
                </c:pt>
                <c:pt idx="8266">
                  <c:v>5.4935355997172683</c:v>
                </c:pt>
                <c:pt idx="8267">
                  <c:v>5.4953885098956077</c:v>
                </c:pt>
                <c:pt idx="8268">
                  <c:v>5.4969199267507607</c:v>
                </c:pt>
                <c:pt idx="8269">
                  <c:v>5.4976023360156603</c:v>
                </c:pt>
                <c:pt idx="8270">
                  <c:v>5.498521708623314</c:v>
                </c:pt>
                <c:pt idx="8271">
                  <c:v>5.4998282729556331</c:v>
                </c:pt>
                <c:pt idx="8272">
                  <c:v>5.5008144152675085</c:v>
                </c:pt>
                <c:pt idx="8273">
                  <c:v>5.5023200502827319</c:v>
                </c:pt>
                <c:pt idx="8274">
                  <c:v>5.5036126848629836</c:v>
                </c:pt>
                <c:pt idx="8275">
                  <c:v>5.504722769040888</c:v>
                </c:pt>
                <c:pt idx="8276">
                  <c:v>5.5047845860210964</c:v>
                </c:pt>
                <c:pt idx="8277">
                  <c:v>5.505489326359287</c:v>
                </c:pt>
                <c:pt idx="8278">
                  <c:v>5.5078604592214004</c:v>
                </c:pt>
                <c:pt idx="8279">
                  <c:v>5.5096907476076558</c:v>
                </c:pt>
                <c:pt idx="8280">
                  <c:v>5.5106964045019584</c:v>
                </c:pt>
                <c:pt idx="8281">
                  <c:v>5.5114622093083954</c:v>
                </c:pt>
                <c:pt idx="8282">
                  <c:v>5.5121508306111355</c:v>
                </c:pt>
                <c:pt idx="8283">
                  <c:v>5.5130387024793386</c:v>
                </c:pt>
                <c:pt idx="8284">
                  <c:v>5.5141676481839932</c:v>
                </c:pt>
                <c:pt idx="8285">
                  <c:v>5.5148320409743352</c:v>
                </c:pt>
                <c:pt idx="8286">
                  <c:v>5.5155070767290129</c:v>
                </c:pt>
                <c:pt idx="8287">
                  <c:v>5.5161466971074384</c:v>
                </c:pt>
                <c:pt idx="8288">
                  <c:v>5.5169799568834286</c:v>
                </c:pt>
                <c:pt idx="8289">
                  <c:v>5.5189659359069152</c:v>
                </c:pt>
                <c:pt idx="8290">
                  <c:v>5.5218360688342765</c:v>
                </c:pt>
                <c:pt idx="8291">
                  <c:v>5.5235974316659409</c:v>
                </c:pt>
                <c:pt idx="8292">
                  <c:v>5.5235595334058294</c:v>
                </c:pt>
                <c:pt idx="8293">
                  <c:v>5.5246117842540228</c:v>
                </c:pt>
                <c:pt idx="8294">
                  <c:v>5.5262838408275332</c:v>
                </c:pt>
                <c:pt idx="8295">
                  <c:v>5.5261513293823405</c:v>
                </c:pt>
                <c:pt idx="8296">
                  <c:v>5.5279479857764251</c:v>
                </c:pt>
                <c:pt idx="8297">
                  <c:v>5.5298690145171818</c:v>
                </c:pt>
                <c:pt idx="8298">
                  <c:v>5.5314721691170075</c:v>
                </c:pt>
                <c:pt idx="8299">
                  <c:v>5.5330143874728153</c:v>
                </c:pt>
                <c:pt idx="8300">
                  <c:v>5.5339997106241858</c:v>
                </c:pt>
                <c:pt idx="8301">
                  <c:v>5.5342388431600709</c:v>
                </c:pt>
                <c:pt idx="8302">
                  <c:v>5.5346413632992606</c:v>
                </c:pt>
                <c:pt idx="8303">
                  <c:v>5.5358054977000863</c:v>
                </c:pt>
                <c:pt idx="8304">
                  <c:v>5.5374991673553726</c:v>
                </c:pt>
                <c:pt idx="8305">
                  <c:v>5.538168414560678</c:v>
                </c:pt>
                <c:pt idx="8306">
                  <c:v>5.5382178798934323</c:v>
                </c:pt>
                <c:pt idx="8307">
                  <c:v>5.5395655020334935</c:v>
                </c:pt>
                <c:pt idx="8308">
                  <c:v>5.5420060394138755</c:v>
                </c:pt>
                <c:pt idx="8309">
                  <c:v>5.5432444801652903</c:v>
                </c:pt>
                <c:pt idx="8310">
                  <c:v>5.5429189933558067</c:v>
                </c:pt>
                <c:pt idx="8311">
                  <c:v>5.5430455038386262</c:v>
                </c:pt>
                <c:pt idx="8312">
                  <c:v>5.5444067170943896</c:v>
                </c:pt>
                <c:pt idx="8313">
                  <c:v>5.5457787203729882</c:v>
                </c:pt>
                <c:pt idx="8314">
                  <c:v>5.5465992155176167</c:v>
                </c:pt>
                <c:pt idx="8315">
                  <c:v>5.5477160023814704</c:v>
                </c:pt>
                <c:pt idx="8316">
                  <c:v>5.5491184253479782</c:v>
                </c:pt>
                <c:pt idx="8317">
                  <c:v>5.5504933506959562</c:v>
                </c:pt>
                <c:pt idx="8318">
                  <c:v>5.5520427737603306</c:v>
                </c:pt>
                <c:pt idx="8319">
                  <c:v>5.5532184496302737</c:v>
                </c:pt>
                <c:pt idx="8320">
                  <c:v>5.5534135192148764</c:v>
                </c:pt>
                <c:pt idx="8321">
                  <c:v>5.5533900203131799</c:v>
                </c:pt>
                <c:pt idx="8322">
                  <c:v>5.5541895700413226</c:v>
                </c:pt>
                <c:pt idx="8323">
                  <c:v>5.5559619921433239</c:v>
                </c:pt>
                <c:pt idx="8324">
                  <c:v>5.557543021868204</c:v>
                </c:pt>
                <c:pt idx="8325">
                  <c:v>5.5586164640278382</c:v>
                </c:pt>
                <c:pt idx="8326">
                  <c:v>5.5597426847107432</c:v>
                </c:pt>
                <c:pt idx="8327">
                  <c:v>5.5612148500217495</c:v>
                </c:pt>
                <c:pt idx="8328">
                  <c:v>5.5630731366681161</c:v>
                </c:pt>
                <c:pt idx="8329">
                  <c:v>5.5651174924749895</c:v>
                </c:pt>
                <c:pt idx="8330">
                  <c:v>5.5657760833242733</c:v>
                </c:pt>
                <c:pt idx="8331">
                  <c:v>5.5649156689103956</c:v>
                </c:pt>
                <c:pt idx="8332">
                  <c:v>5.5643956436059145</c:v>
                </c:pt>
                <c:pt idx="8333">
                  <c:v>5.5661808452805577</c:v>
                </c:pt>
                <c:pt idx="8334">
                  <c:v>5.5690933183394957</c:v>
                </c:pt>
                <c:pt idx="8335">
                  <c:v>5.5703164568562427</c:v>
                </c:pt>
                <c:pt idx="8336">
                  <c:v>5.5720356378099183</c:v>
                </c:pt>
                <c:pt idx="8337">
                  <c:v>5.5729211613092646</c:v>
                </c:pt>
                <c:pt idx="8338">
                  <c:v>5.5735030930404532</c:v>
                </c:pt>
                <c:pt idx="8339">
                  <c:v>5.5728240116735543</c:v>
                </c:pt>
                <c:pt idx="8340">
                  <c:v>5.5725319585036974</c:v>
                </c:pt>
                <c:pt idx="8341">
                  <c:v>5.5727589622879519</c:v>
                </c:pt>
                <c:pt idx="8342">
                  <c:v>5.5736191135656812</c:v>
                </c:pt>
                <c:pt idx="8343">
                  <c:v>5.5748710751033066</c:v>
                </c:pt>
                <c:pt idx="8344">
                  <c:v>5.5756660799478039</c:v>
                </c:pt>
                <c:pt idx="8345">
                  <c:v>5.5765331464386687</c:v>
                </c:pt>
                <c:pt idx="8346">
                  <c:v>5.5778024399847759</c:v>
                </c:pt>
                <c:pt idx="8347">
                  <c:v>5.5793420992822966</c:v>
                </c:pt>
                <c:pt idx="8348">
                  <c:v>5.580524004871684</c:v>
                </c:pt>
                <c:pt idx="8349">
                  <c:v>5.5806013688234017</c:v>
                </c:pt>
                <c:pt idx="8350">
                  <c:v>5.5807232763049148</c:v>
                </c:pt>
                <c:pt idx="8351">
                  <c:v>5.5813085760983032</c:v>
                </c:pt>
                <c:pt idx="8352">
                  <c:v>5.5821987189212701</c:v>
                </c:pt>
                <c:pt idx="8353">
                  <c:v>5.5825751325848199</c:v>
                </c:pt>
                <c:pt idx="8354">
                  <c:v>5.5830770323890828</c:v>
                </c:pt>
                <c:pt idx="8355">
                  <c:v>5.584770040452371</c:v>
                </c:pt>
                <c:pt idx="8356">
                  <c:v>5.5863104724554153</c:v>
                </c:pt>
                <c:pt idx="8357">
                  <c:v>5.586446817572857</c:v>
                </c:pt>
                <c:pt idx="8358">
                  <c:v>5.5858947336015659</c:v>
                </c:pt>
                <c:pt idx="8359">
                  <c:v>5.5858885191387557</c:v>
                </c:pt>
                <c:pt idx="8360">
                  <c:v>5.5870122751957378</c:v>
                </c:pt>
                <c:pt idx="8361">
                  <c:v>5.58783891431057</c:v>
                </c:pt>
                <c:pt idx="8362">
                  <c:v>5.5880985671052636</c:v>
                </c:pt>
                <c:pt idx="8363">
                  <c:v>5.5888162023760319</c:v>
                </c:pt>
                <c:pt idx="8364">
                  <c:v>5.5898536334928233</c:v>
                </c:pt>
                <c:pt idx="8365">
                  <c:v>5.590133440800348</c:v>
                </c:pt>
                <c:pt idx="8366">
                  <c:v>5.5901855199108326</c:v>
                </c:pt>
                <c:pt idx="8367">
                  <c:v>5.5904933246955197</c:v>
                </c:pt>
                <c:pt idx="8368">
                  <c:v>5.5912183134841227</c:v>
                </c:pt>
                <c:pt idx="8369">
                  <c:v>5.5913464972705524</c:v>
                </c:pt>
                <c:pt idx="8370">
                  <c:v>5.5906302694106138</c:v>
                </c:pt>
                <c:pt idx="8371">
                  <c:v>5.5897660490213132</c:v>
                </c:pt>
                <c:pt idx="8372">
                  <c:v>5.5902568448129619</c:v>
                </c:pt>
                <c:pt idx="8373">
                  <c:v>5.5913980360809044</c:v>
                </c:pt>
                <c:pt idx="8374">
                  <c:v>5.5920597004404087</c:v>
                </c:pt>
                <c:pt idx="8375">
                  <c:v>5.5928534228795126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D37-4762-A34C-E1341714EC9C}"/>
            </c:ext>
          </c:extLst>
        </c:ser>
        <c:ser>
          <c:idx val="7"/>
          <c:order val="7"/>
          <c:tx>
            <c:v>Average Linear Trendline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FFFF00"/>
                </a:solidFill>
                <a:prstDash val="sysDot"/>
              </a:ln>
              <a:effectLst/>
            </c:spPr>
            <c:trendlineType val="linear"/>
            <c:intercept val="0"/>
            <c:dispRSqr val="0"/>
            <c:dispEq val="1"/>
            <c:trendlineLbl>
              <c:layout>
                <c:manualLayout>
                  <c:x val="4.0562468443773307E-2"/>
                  <c:y val="3.7792450849099872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Summary!$AJ$42:$AJ$43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xVal>
          <c:yVal>
            <c:numRef>
              <c:f>Summary!$AK$42:$AK$43</c:f>
              <c:numCache>
                <c:formatCode>General</c:formatCode>
                <c:ptCount val="2"/>
                <c:pt idx="0">
                  <c:v>0</c:v>
                </c:pt>
                <c:pt idx="1">
                  <c:v>4.6217028571428571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7D37-4762-A34C-E1341714EC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2578160"/>
        <c:axId val="1072560688"/>
      </c:scatterChart>
      <c:valAx>
        <c:axId val="1072578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True Strain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2560688"/>
        <c:crosses val="autoZero"/>
        <c:crossBetween val="midCat"/>
      </c:valAx>
      <c:valAx>
        <c:axId val="107256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True</a:t>
                </a:r>
                <a:r>
                  <a:rPr lang="en-US" baseline="0"/>
                  <a:t> Stress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25781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291840" y="10226044"/>
            <a:ext cx="37307519" cy="7056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583680" y="18653759"/>
            <a:ext cx="30723839" cy="841248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3040"/>
              </a:spcBef>
              <a:spcAft>
                <a:spcPts val="0"/>
              </a:spcAft>
              <a:buClr>
                <a:srgbClr val="888888"/>
              </a:buClr>
              <a:buSzPts val="15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2720"/>
              </a:spcBef>
              <a:spcAft>
                <a:spcPts val="0"/>
              </a:spcAft>
              <a:buClr>
                <a:srgbClr val="888888"/>
              </a:buClr>
              <a:buSzPts val="136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>
                <a:srgbClr val="888888"/>
              </a:buClr>
              <a:buSzPts val="1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2197100" y="1320800"/>
            <a:ext cx="39497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11083925" y="-1203325"/>
            <a:ext cx="21723350" cy="39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22715220" y="10424164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2598421" y="914405"/>
            <a:ext cx="28087320" cy="28895039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2197100" y="1320800"/>
            <a:ext cx="39497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197100" y="7683500"/>
            <a:ext cx="39497000" cy="2172335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467104" y="21153123"/>
            <a:ext cx="37307519" cy="653796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2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467104" y="13952223"/>
            <a:ext cx="37307519" cy="7200896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438900" spcFirstLastPara="1" rIns="438900" wrap="square" tIns="2194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888888"/>
              </a:buClr>
              <a:buSzPts val="8800"/>
              <a:buNone/>
              <a:defRPr sz="8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888888"/>
              </a:buClr>
              <a:buSzPts val="7600"/>
              <a:buNone/>
              <a:defRPr sz="7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888888"/>
              </a:buClr>
              <a:buSzPts val="6800"/>
              <a:buNone/>
              <a:defRPr sz="6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888888"/>
              </a:buClr>
              <a:buSzPts val="6800"/>
              <a:buNone/>
              <a:defRPr sz="68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888888"/>
              </a:buClr>
              <a:buSzPts val="6800"/>
              <a:buNone/>
              <a:defRPr sz="68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888888"/>
              </a:buClr>
              <a:buSzPts val="6800"/>
              <a:buNone/>
              <a:defRPr sz="68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888888"/>
              </a:buClr>
              <a:buSzPts val="6800"/>
              <a:buNone/>
              <a:defRPr sz="68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888888"/>
              </a:buClr>
              <a:buSzPts val="6800"/>
              <a:buNone/>
              <a:defRPr sz="68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197100" y="1320800"/>
            <a:ext cx="39497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2194560" y="7680960"/>
            <a:ext cx="19385280" cy="21724624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indent="-1092200" lvl="0" marL="457200" algn="l">
              <a:lnSpc>
                <a:spcPct val="100000"/>
              </a:lnSpc>
              <a:spcBef>
                <a:spcPts val="2720"/>
              </a:spcBef>
              <a:spcAft>
                <a:spcPts val="0"/>
              </a:spcAft>
              <a:buClr>
                <a:schemeClr val="dk1"/>
              </a:buClr>
              <a:buSzPts val="13600"/>
              <a:buChar char="•"/>
              <a:defRPr sz="13600"/>
            </a:lvl1pPr>
            <a:lvl2pPr indent="-965200" lvl="1" marL="914400" algn="l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>
                <a:schemeClr val="dk1"/>
              </a:buClr>
              <a:buSzPts val="11600"/>
              <a:buChar char="–"/>
              <a:defRPr sz="11600"/>
            </a:lvl2pPr>
            <a:lvl3pPr indent="-838200" lvl="2" marL="1371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3pPr>
            <a:lvl4pPr indent="-7874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–"/>
              <a:defRPr sz="8800"/>
            </a:lvl4pPr>
            <a:lvl5pPr indent="-7874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»"/>
              <a:defRPr sz="8800"/>
            </a:lvl5pPr>
            <a:lvl6pPr indent="-787400" lvl="5" marL="2743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6pPr>
            <a:lvl7pPr indent="-787400" lvl="6" marL="3200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7pPr>
            <a:lvl8pPr indent="-787400" lvl="7" marL="3657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8pPr>
            <a:lvl9pPr indent="-787400" lvl="8" marL="4114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22311359" y="7680960"/>
            <a:ext cx="19385280" cy="21724624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indent="-1092200" lvl="0" marL="457200" algn="l">
              <a:lnSpc>
                <a:spcPct val="100000"/>
              </a:lnSpc>
              <a:spcBef>
                <a:spcPts val="2720"/>
              </a:spcBef>
              <a:spcAft>
                <a:spcPts val="0"/>
              </a:spcAft>
              <a:buClr>
                <a:schemeClr val="dk1"/>
              </a:buClr>
              <a:buSzPts val="13600"/>
              <a:buChar char="•"/>
              <a:defRPr sz="13600"/>
            </a:lvl1pPr>
            <a:lvl2pPr indent="-965200" lvl="1" marL="914400" algn="l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>
                <a:schemeClr val="dk1"/>
              </a:buClr>
              <a:buSzPts val="11600"/>
              <a:buChar char="–"/>
              <a:defRPr sz="11600"/>
            </a:lvl2pPr>
            <a:lvl3pPr indent="-838200" lvl="2" marL="1371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3pPr>
            <a:lvl4pPr indent="-7874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–"/>
              <a:defRPr sz="8800"/>
            </a:lvl4pPr>
            <a:lvl5pPr indent="-7874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»"/>
              <a:defRPr sz="8800"/>
            </a:lvl5pPr>
            <a:lvl6pPr indent="-787400" lvl="5" marL="2743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6pPr>
            <a:lvl7pPr indent="-787400" lvl="6" marL="3200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7pPr>
            <a:lvl8pPr indent="-787400" lvl="7" marL="3657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8pPr>
            <a:lvl9pPr indent="-787400" lvl="8" marL="4114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2197100" y="1320800"/>
            <a:ext cx="39497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2194560" y="7368544"/>
            <a:ext cx="19392903" cy="3070856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438900" spcFirstLastPara="1" rIns="438900" wrap="square" tIns="2194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>
                <a:schemeClr val="dk1"/>
              </a:buClr>
              <a:buSzPts val="11600"/>
              <a:buNone/>
              <a:defRPr b="1" sz="11600"/>
            </a:lvl1pPr>
            <a:lvl2pPr indent="-2286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2pPr>
            <a:lvl3pPr indent="-2286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sz="8800"/>
            </a:lvl3pPr>
            <a:lvl4pPr indent="-228600" lvl="3" marL="18288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4pPr>
            <a:lvl5pPr indent="-228600" lvl="4" marL="22860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5pPr>
            <a:lvl6pPr indent="-228600" lvl="5" marL="27432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6pPr>
            <a:lvl7pPr indent="-228600" lvl="6" marL="32004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7pPr>
            <a:lvl8pPr indent="-228600" lvl="7" marL="36576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8pPr>
            <a:lvl9pPr indent="-228600" lvl="8" marL="41148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2194560" y="10439400"/>
            <a:ext cx="19392903" cy="18966185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indent="-965200" lvl="0" marL="457200" algn="l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>
                <a:schemeClr val="dk1"/>
              </a:buClr>
              <a:buSzPts val="11600"/>
              <a:buChar char="•"/>
              <a:defRPr sz="11600"/>
            </a:lvl1pPr>
            <a:lvl2pPr indent="-8382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–"/>
              <a:defRPr sz="9600"/>
            </a:lvl2pPr>
            <a:lvl3pPr indent="-7874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3pPr>
            <a:lvl4pPr indent="-711200" lvl="3" marL="18288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–"/>
              <a:defRPr sz="7600"/>
            </a:lvl4pPr>
            <a:lvl5pPr indent="-711200" lvl="4" marL="22860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»"/>
              <a:defRPr sz="7600"/>
            </a:lvl5pPr>
            <a:lvl6pPr indent="-711200" lvl="5" marL="27432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•"/>
              <a:defRPr sz="7600"/>
            </a:lvl6pPr>
            <a:lvl7pPr indent="-711200" lvl="6" marL="32004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•"/>
              <a:defRPr sz="7600"/>
            </a:lvl7pPr>
            <a:lvl8pPr indent="-711200" lvl="7" marL="36576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•"/>
              <a:defRPr sz="7600"/>
            </a:lvl8pPr>
            <a:lvl9pPr indent="-711200" lvl="8" marL="41148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•"/>
              <a:defRPr sz="7600"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22296123" y="7368544"/>
            <a:ext cx="19400519" cy="3070856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438900" spcFirstLastPara="1" rIns="438900" wrap="square" tIns="2194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>
                <a:schemeClr val="dk1"/>
              </a:buClr>
              <a:buSzPts val="11600"/>
              <a:buNone/>
              <a:defRPr b="1" sz="11600"/>
            </a:lvl1pPr>
            <a:lvl2pPr indent="-2286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2pPr>
            <a:lvl3pPr indent="-2286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sz="8800"/>
            </a:lvl3pPr>
            <a:lvl4pPr indent="-228600" lvl="3" marL="18288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4pPr>
            <a:lvl5pPr indent="-228600" lvl="4" marL="22860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5pPr>
            <a:lvl6pPr indent="-228600" lvl="5" marL="27432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6pPr>
            <a:lvl7pPr indent="-228600" lvl="6" marL="32004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7pPr>
            <a:lvl8pPr indent="-228600" lvl="7" marL="36576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8pPr>
            <a:lvl9pPr indent="-228600" lvl="8" marL="41148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None/>
              <a:defRPr b="1" sz="7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22296123" y="10439400"/>
            <a:ext cx="19400519" cy="18966185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indent="-965200" lvl="0" marL="457200" algn="l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>
                <a:schemeClr val="dk1"/>
              </a:buClr>
              <a:buSzPts val="11600"/>
              <a:buChar char="•"/>
              <a:defRPr sz="11600"/>
            </a:lvl1pPr>
            <a:lvl2pPr indent="-8382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–"/>
              <a:defRPr sz="9600"/>
            </a:lvl2pPr>
            <a:lvl3pPr indent="-7874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3pPr>
            <a:lvl4pPr indent="-711200" lvl="3" marL="18288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–"/>
              <a:defRPr sz="7600"/>
            </a:lvl4pPr>
            <a:lvl5pPr indent="-711200" lvl="4" marL="22860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»"/>
              <a:defRPr sz="7600"/>
            </a:lvl5pPr>
            <a:lvl6pPr indent="-711200" lvl="5" marL="27432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•"/>
              <a:defRPr sz="7600"/>
            </a:lvl6pPr>
            <a:lvl7pPr indent="-711200" lvl="6" marL="32004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•"/>
              <a:defRPr sz="7600"/>
            </a:lvl7pPr>
            <a:lvl8pPr indent="-711200" lvl="7" marL="36576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•"/>
              <a:defRPr sz="7600"/>
            </a:lvl8pPr>
            <a:lvl9pPr indent="-711200" lvl="8" marL="411480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7600"/>
              <a:buChar char="•"/>
              <a:defRPr sz="7600"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2197100" y="1320800"/>
            <a:ext cx="39497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2194560" y="1310640"/>
            <a:ext cx="14439905" cy="557784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7160241" y="1310640"/>
            <a:ext cx="24536399" cy="28094945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indent="-1193800" lvl="0" marL="457200" algn="l">
              <a:lnSpc>
                <a:spcPct val="100000"/>
              </a:lnSpc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15200"/>
              <a:buChar char="•"/>
              <a:defRPr sz="15200"/>
            </a:lvl1pPr>
            <a:lvl2pPr indent="-1092200" lvl="1" marL="914400" algn="l">
              <a:lnSpc>
                <a:spcPct val="100000"/>
              </a:lnSpc>
              <a:spcBef>
                <a:spcPts val="2720"/>
              </a:spcBef>
              <a:spcAft>
                <a:spcPts val="0"/>
              </a:spcAft>
              <a:buClr>
                <a:schemeClr val="dk1"/>
              </a:buClr>
              <a:buSzPts val="13600"/>
              <a:buChar char="–"/>
              <a:defRPr sz="13600"/>
            </a:lvl2pPr>
            <a:lvl3pPr indent="-965200" lvl="2" marL="1371600" algn="l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>
                <a:schemeClr val="dk1"/>
              </a:buClr>
              <a:buSzPts val="11600"/>
              <a:buChar char="•"/>
              <a:defRPr sz="11600"/>
            </a:lvl3pPr>
            <a:lvl4pPr indent="-838200" lvl="3" marL="18288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–"/>
              <a:defRPr sz="9600"/>
            </a:lvl4pPr>
            <a:lvl5pPr indent="-838200" lvl="4" marL="22860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»"/>
              <a:defRPr sz="9600"/>
            </a:lvl5pPr>
            <a:lvl6pPr indent="-838200" lvl="5" marL="2743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indent="-838200" lvl="6" marL="3200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indent="-838200" lvl="7" marL="3657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indent="-838200" lvl="8" marL="41148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2194560" y="6888480"/>
            <a:ext cx="14439905" cy="22517105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chemeClr val="dk1"/>
              </a:buClr>
              <a:buSzPts val="6800"/>
              <a:buNone/>
              <a:defRPr sz="6800"/>
            </a:lvl1pPr>
            <a:lvl2pPr indent="-228600" lvl="1" marL="9144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2pPr>
            <a:lvl3pPr indent="-228600" lvl="2" marL="1371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indent="-228600" lvl="3" marL="18288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4pPr>
            <a:lvl5pPr indent="-228600" lvl="4" marL="22860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5pPr>
            <a:lvl6pPr indent="-228600" lvl="5" marL="27432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6pPr>
            <a:lvl7pPr indent="-228600" lvl="6" marL="32004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7pPr>
            <a:lvl8pPr indent="-228600" lvl="7" marL="36576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8pPr>
            <a:lvl9pPr indent="-228600" lvl="8" marL="41148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602984" y="23042880"/>
            <a:ext cx="26334721" cy="2720344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8602984" y="2941320"/>
            <a:ext cx="26334721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602984" y="25763223"/>
            <a:ext cx="26334721" cy="3863336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chemeClr val="dk1"/>
              </a:buClr>
              <a:buSzPts val="6800"/>
              <a:buNone/>
              <a:defRPr sz="6800"/>
            </a:lvl1pPr>
            <a:lvl2pPr indent="-228600" lvl="1" marL="9144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2pPr>
            <a:lvl3pPr indent="-228600" lvl="2" marL="1371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indent="-228600" lvl="3" marL="18288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4pPr>
            <a:lvl5pPr indent="-228600" lvl="4" marL="22860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5pPr>
            <a:lvl6pPr indent="-228600" lvl="5" marL="27432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6pPr>
            <a:lvl7pPr indent="-228600" lvl="6" marL="32004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7pPr>
            <a:lvl8pPr indent="-228600" lvl="7" marL="36576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8pPr>
            <a:lvl9pPr indent="-228600" lvl="8" marL="41148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2197100" y="1320800"/>
            <a:ext cx="39497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2197100" y="7683500"/>
            <a:ext cx="39497000" cy="2172335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438900" spcFirstLastPara="1" rIns="438900" wrap="square" tIns="219450">
            <a:noAutofit/>
          </a:bodyPr>
          <a:lstStyle>
            <a:lvl1pPr indent="-1193800" lvl="0" marL="457200" marR="0" rtl="0" algn="l">
              <a:lnSpc>
                <a:spcPct val="100000"/>
              </a:lnSpc>
              <a:spcBef>
                <a:spcPts val="3040"/>
              </a:spcBef>
              <a:spcAft>
                <a:spcPts val="0"/>
              </a:spcAft>
              <a:buClr>
                <a:schemeClr val="dk1"/>
              </a:buClr>
              <a:buSzPts val="15200"/>
              <a:buFont typeface="Arial"/>
              <a:buChar char="•"/>
              <a:defRPr b="0" i="0" sz="15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92200" lvl="1" marL="914400" marR="0" rtl="0" algn="l">
              <a:lnSpc>
                <a:spcPct val="100000"/>
              </a:lnSpc>
              <a:spcBef>
                <a:spcPts val="2720"/>
              </a:spcBef>
              <a:spcAft>
                <a:spcPts val="0"/>
              </a:spcAft>
              <a:buClr>
                <a:schemeClr val="dk1"/>
              </a:buClr>
              <a:buSzPts val="13600"/>
              <a:buFont typeface="Arial"/>
              <a:buChar char="–"/>
              <a:defRPr b="0" i="0" sz="1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65200" lvl="2" marL="1371600" marR="0" rtl="0" algn="l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>
                <a:schemeClr val="dk1"/>
              </a:buClr>
              <a:buSzPts val="11600"/>
              <a:buFont typeface="Arial"/>
              <a:buChar char="•"/>
              <a:defRPr b="0" i="0" sz="1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38200" lvl="3" marL="18288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38200" lvl="4" marL="22860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»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38200" lvl="5" marL="27432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38200" lvl="6" marL="32004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38200" lvl="7" marL="36576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38200" lvl="8" marL="41148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21971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4998700" y="30511750"/>
            <a:ext cx="1389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31457900" y="30511750"/>
            <a:ext cx="10236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438900" spcFirstLastPara="1" rIns="438900" wrap="square" tIns="2194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3.png"/><Relationship Id="rId13" Type="http://schemas.openxmlformats.org/officeDocument/2006/relationships/image" Target="../media/image1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9" Type="http://schemas.openxmlformats.org/officeDocument/2006/relationships/image" Target="../media/image9.png"/><Relationship Id="rId1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chart" Target="../charts/chart1.xml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7105650" y="-575"/>
            <a:ext cx="28346400" cy="6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Establishing Soft Robot Modeling and Simulation Fundamentals to Drive Smart </a:t>
            </a:r>
            <a:r>
              <a:rPr b="1" lang="en-US" sz="80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Nozzle </a:t>
            </a:r>
            <a:r>
              <a:rPr b="1" i="0" lang="en-US" sz="80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By: Kyle Naumann, Bailey Reid, and Patrick Hudak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Advisors:  David Myszka, Ph.D &amp; Andrew Murray, Ph.D </a:t>
            </a:r>
            <a:endParaRPr b="0" i="0" sz="7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Mechanical &amp; Aerospace Engineering</a:t>
            </a:r>
            <a:endParaRPr b="0" i="0" sz="7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D Logo color VECTOR.tif"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800" y="502575"/>
            <a:ext cx="4577700" cy="45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4500" y="1002138"/>
            <a:ext cx="6772474" cy="3578570"/>
          </a:xfrm>
          <a:prstGeom prst="rect">
            <a:avLst/>
          </a:prstGeom>
          <a:noFill/>
          <a:ln>
            <a:noFill/>
          </a:ln>
        </p:spPr>
      </p:pic>
      <p:sp>
        <p:nvSpPr>
          <p:cNvPr descr="http://www.robox.jp/shopimages/robo/013002000005.jpg" id="87" name="Google Shape;87;p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t/>
            </a:r>
            <a:endParaRPr b="0" i="0" sz="8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914400" y="8902340"/>
            <a:ext cx="13716000" cy="2351348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t/>
            </a:r>
            <a:endParaRPr b="0" i="0" sz="8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5087600" y="8902340"/>
            <a:ext cx="13716000" cy="2350226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t/>
            </a:r>
            <a:endParaRPr b="0" i="0" sz="8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29260800" y="8902338"/>
            <a:ext cx="13716000" cy="23502261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en-US" sz="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aasdfasd</a:t>
            </a:r>
            <a:endParaRPr b="0" i="0" sz="8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024812" y="5761364"/>
            <a:ext cx="41613001" cy="276215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Establish a correlation between</a:t>
            </a: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Solidworks simulation data and tensile testing stress strain curves to reliably predict smart </a:t>
            </a: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nozzle </a:t>
            </a: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actuation. Using UDRI’s digital light processing (DLP) printers, test materials and smart </a:t>
            </a: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nozzle </a:t>
            </a: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designs can be rapidly created to test and validate simulations and prototypes.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5081441" y="9009894"/>
            <a:ext cx="13716000" cy="2310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 Validation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198800" y="8902340"/>
            <a:ext cx="13258800" cy="1053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 Robotics Background</a:t>
            </a:r>
            <a:endParaRPr>
              <a:solidFill>
                <a:schemeClr val="dk1"/>
              </a:solidFill>
            </a:endParaRPr>
          </a:p>
          <a:p>
            <a:pPr indent="-565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Char char="●"/>
            </a:pPr>
            <a:r>
              <a:rPr b="0" i="0" lang="en-US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 of robotics which utilizes flexible materials </a:t>
            </a:r>
            <a:endParaRPr sz="1300">
              <a:solidFill>
                <a:schemeClr val="dk1"/>
              </a:solidFill>
            </a:endParaRPr>
          </a:p>
          <a:p>
            <a:pPr indent="-565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Char char="●"/>
            </a:pPr>
            <a:r>
              <a:rPr b="0" i="0" lang="en-US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out of polymers, urethanes, hydrogels and other manipulatable materials</a:t>
            </a:r>
            <a:endParaRPr sz="1300">
              <a:solidFill>
                <a:schemeClr val="dk1"/>
              </a:solidFill>
            </a:endParaRPr>
          </a:p>
          <a:p>
            <a:pPr indent="-565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Char char="●"/>
            </a:pPr>
            <a:r>
              <a:rPr b="0" i="0" lang="en-US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Elastic properties of elastomers allow for rotational and translational actuation</a:t>
            </a:r>
            <a:endParaRPr sz="1300">
              <a:solidFill>
                <a:schemeClr val="dk1"/>
              </a:solidFill>
            </a:endParaRPr>
          </a:p>
          <a:p>
            <a:pPr indent="-565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Char char="●"/>
            </a:pPr>
            <a:r>
              <a:rPr b="0" i="0" lang="en-US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Actuated thermally, pneumatically and electrically </a:t>
            </a:r>
            <a:endParaRPr b="0" i="0" sz="5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65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Char char="●"/>
            </a:pPr>
            <a:r>
              <a:rPr b="0" i="0" lang="en-US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in industrial and biomedical settings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198800" y="24115475"/>
            <a:ext cx="119142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DLP Printing</a:t>
            </a:r>
            <a:endParaRPr sz="5400"/>
          </a:p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Char char="●"/>
            </a:pP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Additive manufacturing technique</a:t>
            </a:r>
            <a:endParaRPr sz="5400"/>
          </a:p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Char char="●"/>
            </a:pP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Polymerizes a layer of resin using light </a:t>
            </a:r>
            <a:endParaRPr sz="5400"/>
          </a:p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Char char="●"/>
            </a:pP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for rapid prototyping with elastic materials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5688000" y="28374834"/>
            <a:ext cx="12502882" cy="3419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7286301" y="14729131"/>
            <a:ext cx="10935671" cy="1918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32902596" y="8886240"/>
            <a:ext cx="62037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Modeling and Design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39900" y="28035330"/>
            <a:ext cx="5434976" cy="40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3277" y="29207527"/>
            <a:ext cx="6770052" cy="19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15350700" y="19417438"/>
            <a:ext cx="13189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Char char="●"/>
            </a:pPr>
            <a:r>
              <a:rPr b="0" i="0" lang="en-US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Tensile </a:t>
            </a: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ests simulated using Solidworks FEA </a:t>
            </a:r>
            <a:endParaRPr sz="5400"/>
          </a:p>
          <a:p>
            <a:pPr indent="-571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Calibri"/>
              <a:buChar char="●"/>
            </a:pPr>
            <a:r>
              <a:rPr b="0" i="0" lang="en-US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Tensile testing carried out on DLP printed specimen using an Instron</a:t>
            </a:r>
            <a:endParaRPr sz="5400"/>
          </a:p>
        </p:txBody>
      </p:sp>
      <p:graphicFrame>
        <p:nvGraphicFramePr>
          <p:cNvPr id="101" name="Google Shape;101;p1"/>
          <p:cNvGraphicFramePr/>
          <p:nvPr/>
        </p:nvGraphicFramePr>
        <p:xfrm>
          <a:off x="14886363" y="22481025"/>
          <a:ext cx="13716000" cy="6146700"/>
        </p:xfrm>
        <a:graphic>
          <a:graphicData uri="http://schemas.openxmlformats.org/drawingml/2006/chart">
            <c:chart r:id="rId7"/>
          </a:graphicData>
        </a:graphic>
      </p:graphicFrame>
      <p:sp>
        <p:nvSpPr>
          <p:cNvPr id="102" name="Google Shape;102;p1"/>
          <p:cNvSpPr txBox="1"/>
          <p:nvPr/>
        </p:nvSpPr>
        <p:spPr>
          <a:xfrm>
            <a:off x="11049000" y="16165612"/>
            <a:ext cx="22098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489515" y="18539482"/>
            <a:ext cx="13202885" cy="851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489515" y="10324261"/>
            <a:ext cx="13251238" cy="830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187350" y="10209036"/>
            <a:ext cx="11821290" cy="502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/>
          <p:nvPr/>
        </p:nvSpPr>
        <p:spPr>
          <a:xfrm>
            <a:off x="31792200" y="27074800"/>
            <a:ext cx="865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Second nozzle design concept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29641927" y="17366675"/>
            <a:ext cx="930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First</a:t>
            </a: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 nozzle design concept</a:t>
            </a:r>
            <a:endParaRPr/>
          </a:p>
        </p:txBody>
      </p:sp>
      <p:pic>
        <p:nvPicPr>
          <p:cNvPr id="108" name="Google Shape;108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8850" y="17245225"/>
            <a:ext cx="8653100" cy="64941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12">
            <a:alphaModFix/>
          </a:blip>
          <a:srcRect b="41030" l="0" r="0" t="25988"/>
          <a:stretch/>
        </p:blipFill>
        <p:spPr>
          <a:xfrm>
            <a:off x="16187350" y="15933615"/>
            <a:ext cx="11821303" cy="292408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/>
          <p:nvPr/>
        </p:nvSpPr>
        <p:spPr>
          <a:xfrm>
            <a:off x="15350691" y="28759000"/>
            <a:ext cx="12502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Char char="●"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of all test data points with average linear fit applied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Char char="●"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Replicate linear behavior using linear elastic models in Solidworks</a:t>
            </a:r>
            <a:endParaRPr sz="5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5259400" y="23672350"/>
            <a:ext cx="865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Source: https://www.asme.org/topics-resources/content/seven-big-advances-in-soft-robotic-grippers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863275" y="28057175"/>
            <a:ext cx="5088750" cy="407622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293499" y="28083325"/>
            <a:ext cx="5044187" cy="40239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